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73" r:id="rId2"/>
    <p:sldId id="261" r:id="rId3"/>
    <p:sldId id="264" r:id="rId4"/>
    <p:sldId id="265" r:id="rId5"/>
    <p:sldId id="266" r:id="rId6"/>
    <p:sldId id="267" r:id="rId7"/>
    <p:sldId id="275" r:id="rId8"/>
    <p:sldId id="268" r:id="rId9"/>
    <p:sldId id="269" r:id="rId10"/>
    <p:sldId id="270" r:id="rId11"/>
    <p:sldId id="271" r:id="rId12"/>
    <p:sldId id="272" r:id="rId13"/>
    <p:sldId id="276" r:id="rId14"/>
    <p:sldId id="27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6B"/>
    <a:srgbClr val="16647A"/>
    <a:srgbClr val="E20613"/>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7484" autoAdjust="0"/>
  </p:normalViewPr>
  <p:slideViewPr>
    <p:cSldViewPr snapToGrid="0">
      <p:cViewPr varScale="1">
        <p:scale>
          <a:sx n="120" d="100"/>
          <a:sy n="120" d="100"/>
        </p:scale>
        <p:origin x="120"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A48B0-AAE2-4D32-991C-72CB8EA05B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A176E97-4F10-4F7C-9F19-B5BB824214DD}">
      <dgm:prSet/>
      <dgm:spPr/>
      <dgm:t>
        <a:bodyPr/>
        <a:lstStyle/>
        <a:p>
          <a:pPr rtl="0"/>
          <a:r>
            <a:rPr lang="tr-TR" b="1" dirty="0" smtClean="0"/>
            <a:t>Genç Girişimcilerde Vergi ve Sigorta Prim Teşviki</a:t>
          </a:r>
          <a:endParaRPr lang="tr-TR" dirty="0"/>
        </a:p>
      </dgm:t>
    </dgm:pt>
    <dgm:pt modelId="{EEB9F6D7-2A22-4382-BB8A-76EEA642D4B2}" type="parTrans" cxnId="{47CA2245-C8ED-4DCD-A15D-CB51E47E1BB2}">
      <dgm:prSet/>
      <dgm:spPr/>
      <dgm:t>
        <a:bodyPr/>
        <a:lstStyle/>
        <a:p>
          <a:endParaRPr lang="tr-TR"/>
        </a:p>
      </dgm:t>
    </dgm:pt>
    <dgm:pt modelId="{1482F274-0CDE-4E5C-85B2-063E358F3708}" type="sibTrans" cxnId="{47CA2245-C8ED-4DCD-A15D-CB51E47E1BB2}">
      <dgm:prSet/>
      <dgm:spPr/>
      <dgm:t>
        <a:bodyPr/>
        <a:lstStyle/>
        <a:p>
          <a:endParaRPr lang="tr-TR"/>
        </a:p>
      </dgm:t>
    </dgm:pt>
    <dgm:pt modelId="{446D52B4-CD98-4704-8536-5BFD24D40305}" type="pres">
      <dgm:prSet presAssocID="{370A48B0-AAE2-4D32-991C-72CB8EA05BC0}" presName="linear" presStyleCnt="0">
        <dgm:presLayoutVars>
          <dgm:animLvl val="lvl"/>
          <dgm:resizeHandles val="exact"/>
        </dgm:presLayoutVars>
      </dgm:prSet>
      <dgm:spPr/>
      <dgm:t>
        <a:bodyPr/>
        <a:lstStyle/>
        <a:p>
          <a:endParaRPr lang="tr-TR"/>
        </a:p>
      </dgm:t>
    </dgm:pt>
    <dgm:pt modelId="{A46A1ACA-9D59-41D8-A2B2-61CD56D8AF5D}" type="pres">
      <dgm:prSet presAssocID="{6A176E97-4F10-4F7C-9F19-B5BB824214DD}" presName="parentText" presStyleLbl="node1" presStyleIdx="0" presStyleCnt="1" custLinFactNeighborX="-311" custLinFactNeighborY="15734">
        <dgm:presLayoutVars>
          <dgm:chMax val="0"/>
          <dgm:bulletEnabled val="1"/>
        </dgm:presLayoutVars>
      </dgm:prSet>
      <dgm:spPr/>
      <dgm:t>
        <a:bodyPr/>
        <a:lstStyle/>
        <a:p>
          <a:endParaRPr lang="tr-TR"/>
        </a:p>
      </dgm:t>
    </dgm:pt>
  </dgm:ptLst>
  <dgm:cxnLst>
    <dgm:cxn modelId="{47CA2245-C8ED-4DCD-A15D-CB51E47E1BB2}" srcId="{370A48B0-AAE2-4D32-991C-72CB8EA05BC0}" destId="{6A176E97-4F10-4F7C-9F19-B5BB824214DD}" srcOrd="0" destOrd="0" parTransId="{EEB9F6D7-2A22-4382-BB8A-76EEA642D4B2}" sibTransId="{1482F274-0CDE-4E5C-85B2-063E358F3708}"/>
    <dgm:cxn modelId="{344A7592-33F4-4F65-A2AF-879494EDF1FB}" type="presOf" srcId="{370A48B0-AAE2-4D32-991C-72CB8EA05BC0}" destId="{446D52B4-CD98-4704-8536-5BFD24D40305}" srcOrd="0" destOrd="0" presId="urn:microsoft.com/office/officeart/2005/8/layout/vList2"/>
    <dgm:cxn modelId="{8E586DB7-B4E6-4218-8D4C-71621434D06E}" type="presOf" srcId="{6A176E97-4F10-4F7C-9F19-B5BB824214DD}" destId="{A46A1ACA-9D59-41D8-A2B2-61CD56D8AF5D}" srcOrd="0" destOrd="0" presId="urn:microsoft.com/office/officeart/2005/8/layout/vList2"/>
    <dgm:cxn modelId="{DBEECC38-DF01-4C6B-A557-D0D998E4F755}" type="presParOf" srcId="{446D52B4-CD98-4704-8536-5BFD24D40305}" destId="{A46A1ACA-9D59-41D8-A2B2-61CD56D8AF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F956A6-94DA-4F51-9641-EBE15C9FAB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A2CD40-6884-4E66-939D-2CEB17E50C83}">
      <dgm:prSet/>
      <dgm:spPr>
        <a:solidFill>
          <a:schemeClr val="accent1">
            <a:lumMod val="50000"/>
          </a:schemeClr>
        </a:solidFill>
      </dgm:spPr>
      <dgm:t>
        <a:bodyPr/>
        <a:lstStyle/>
        <a:p>
          <a:pPr rtl="0"/>
          <a:r>
            <a:rPr lang="tr-TR" dirty="0" smtClean="0"/>
            <a:t>10.02.2016 tarihinden itibaren ticari, zirai veya mesleki faaliyeti nedeniyle adlarına ilk defa gelir vergisi mükellefiyeti tesis olunan ve mükellefiyet başlangıç tarihi itibarıyla 29 yaşını doldurmamış tam mükellef gerçek kişilerin, vergi teşvikinden yararlanabilmesi için aşağıdaki şartları taşıması gerekmektedir:</a:t>
          </a:r>
          <a:endParaRPr lang="tr-TR" dirty="0"/>
        </a:p>
      </dgm:t>
    </dgm:pt>
    <dgm:pt modelId="{F26AE8A8-263A-4510-A912-2D984AF7E610}" type="parTrans" cxnId="{2993144F-1FC2-4670-BCAA-49BF45C8206A}">
      <dgm:prSet/>
      <dgm:spPr/>
      <dgm:t>
        <a:bodyPr/>
        <a:lstStyle/>
        <a:p>
          <a:endParaRPr lang="tr-TR"/>
        </a:p>
      </dgm:t>
    </dgm:pt>
    <dgm:pt modelId="{D4F133D3-11B5-4714-B9A3-86BA108693D8}" type="sibTrans" cxnId="{2993144F-1FC2-4670-BCAA-49BF45C8206A}">
      <dgm:prSet/>
      <dgm:spPr/>
      <dgm:t>
        <a:bodyPr/>
        <a:lstStyle/>
        <a:p>
          <a:endParaRPr lang="tr-TR"/>
        </a:p>
      </dgm:t>
    </dgm:pt>
    <dgm:pt modelId="{AA0BAE0C-B760-49CD-989F-DC15DB16E3B2}">
      <dgm:prSet/>
      <dgm:spPr/>
      <dgm:t>
        <a:bodyPr/>
        <a:lstStyle/>
        <a:p>
          <a:pPr rtl="0"/>
          <a:r>
            <a:rPr lang="tr-TR" dirty="0" smtClean="0"/>
            <a:t>İşe başlamanın kanuni süresi ( 10 gün) içinde bildirilmiş olması.</a:t>
          </a:r>
          <a:endParaRPr lang="tr-TR" dirty="0"/>
        </a:p>
      </dgm:t>
    </dgm:pt>
    <dgm:pt modelId="{39A985E4-9129-4B86-8A30-283FB4F35BA9}" type="parTrans" cxnId="{E0E26553-FD2A-4BF8-997B-F20AC67C3938}">
      <dgm:prSet/>
      <dgm:spPr/>
      <dgm:t>
        <a:bodyPr/>
        <a:lstStyle/>
        <a:p>
          <a:endParaRPr lang="tr-TR"/>
        </a:p>
      </dgm:t>
    </dgm:pt>
    <dgm:pt modelId="{0BB58C46-45E4-4A39-AD3B-325A0C102399}" type="sibTrans" cxnId="{E0E26553-FD2A-4BF8-997B-F20AC67C3938}">
      <dgm:prSet/>
      <dgm:spPr/>
      <dgm:t>
        <a:bodyPr/>
        <a:lstStyle/>
        <a:p>
          <a:endParaRPr lang="tr-TR"/>
        </a:p>
      </dgm:t>
    </dgm:pt>
    <dgm:pt modelId="{A157F167-AB5E-4DCF-BD91-A851868DDCB8}">
      <dgm:prSet/>
      <dgm:spPr/>
      <dgm:t>
        <a:bodyPr/>
        <a:lstStyle/>
        <a:p>
          <a:pPr rtl="0"/>
          <a:r>
            <a:rPr lang="tr-TR" dirty="0" smtClean="0"/>
            <a:t>Kendi işinde bilfiil çalışılması veya işin kendisi tarafından sevk ve idare edilmesi.</a:t>
          </a:r>
          <a:endParaRPr lang="tr-TR" dirty="0"/>
        </a:p>
      </dgm:t>
    </dgm:pt>
    <dgm:pt modelId="{8BF6289C-5584-4F8E-957F-45C6A04B6F83}" type="parTrans" cxnId="{7CF7BAB2-D6C5-491F-8C10-8360F8AEC866}">
      <dgm:prSet/>
      <dgm:spPr/>
      <dgm:t>
        <a:bodyPr/>
        <a:lstStyle/>
        <a:p>
          <a:endParaRPr lang="tr-TR"/>
        </a:p>
      </dgm:t>
    </dgm:pt>
    <dgm:pt modelId="{76A9391B-B92A-4D1C-98D5-0DFD1819C13D}" type="sibTrans" cxnId="{7CF7BAB2-D6C5-491F-8C10-8360F8AEC866}">
      <dgm:prSet/>
      <dgm:spPr/>
      <dgm:t>
        <a:bodyPr/>
        <a:lstStyle/>
        <a:p>
          <a:endParaRPr lang="tr-TR"/>
        </a:p>
      </dgm:t>
    </dgm:pt>
    <dgm:pt modelId="{BACC5242-24EC-4B54-AC45-6A69FCD345CB}">
      <dgm:prSet/>
      <dgm:spPr/>
      <dgm:t>
        <a:bodyPr/>
        <a:lstStyle/>
        <a:p>
          <a:pPr rtl="0"/>
          <a:r>
            <a:rPr lang="tr-TR" dirty="0" smtClean="0"/>
            <a:t>Faaliyetin adi ortaklık veya şahıs şirketi bünyesinde yapılması halinde işe başlama tarihi itibarıyla ortakların tamamı tüm şartları taşıyorsa ortaklardan her biri ayrı ayrı yararlanır.</a:t>
          </a:r>
          <a:endParaRPr lang="tr-TR" dirty="0"/>
        </a:p>
      </dgm:t>
    </dgm:pt>
    <dgm:pt modelId="{5F85985F-2094-4F2D-831F-1AAB7ACAC959}" type="parTrans" cxnId="{32E294FD-4421-4F45-B301-6C84B461F07B}">
      <dgm:prSet/>
      <dgm:spPr/>
      <dgm:t>
        <a:bodyPr/>
        <a:lstStyle/>
        <a:p>
          <a:endParaRPr lang="tr-TR"/>
        </a:p>
      </dgm:t>
    </dgm:pt>
    <dgm:pt modelId="{59602040-8E57-4D6A-86AD-0AB43BD736C2}" type="sibTrans" cxnId="{32E294FD-4421-4F45-B301-6C84B461F07B}">
      <dgm:prSet/>
      <dgm:spPr/>
      <dgm:t>
        <a:bodyPr/>
        <a:lstStyle/>
        <a:p>
          <a:endParaRPr lang="tr-TR"/>
        </a:p>
      </dgm:t>
    </dgm:pt>
    <dgm:pt modelId="{A1558A25-6D6B-451E-AD99-DB75B90CFE3F}">
      <dgm:prSet/>
      <dgm:spPr/>
      <dgm:t>
        <a:bodyPr/>
        <a:lstStyle/>
        <a:p>
          <a:pPr rtl="0"/>
          <a:r>
            <a:rPr lang="tr-TR" dirty="0" smtClean="0"/>
            <a:t>Faaliyeti durdurulan veya faaliyetine devam eden bir işletmenin ya da mesleki faaliyetin (ölüm nedeniyle faaliyetin eş ve çocuklar tarafından devralınması hali hariç olmak üzere) eş veya üçüncü dereceye kadar (bu derece dahil) kan veya kayın hısımlarından devralınmamış olması.</a:t>
          </a:r>
          <a:endParaRPr lang="tr-TR" dirty="0"/>
        </a:p>
      </dgm:t>
    </dgm:pt>
    <dgm:pt modelId="{D70CBB00-5CAD-4213-9218-278E8EF8F84C}" type="parTrans" cxnId="{661FCB2C-F21A-4894-91C3-F3FCC65ED42D}">
      <dgm:prSet/>
      <dgm:spPr/>
      <dgm:t>
        <a:bodyPr/>
        <a:lstStyle/>
        <a:p>
          <a:endParaRPr lang="tr-TR"/>
        </a:p>
      </dgm:t>
    </dgm:pt>
    <dgm:pt modelId="{E31E52D3-1966-4684-B211-BBAC86A7B4FE}" type="sibTrans" cxnId="{661FCB2C-F21A-4894-91C3-F3FCC65ED42D}">
      <dgm:prSet/>
      <dgm:spPr/>
      <dgm:t>
        <a:bodyPr/>
        <a:lstStyle/>
        <a:p>
          <a:endParaRPr lang="tr-TR"/>
        </a:p>
      </dgm:t>
    </dgm:pt>
    <dgm:pt modelId="{1ED10642-9202-4FF4-9BFE-2BD1568F0F79}">
      <dgm:prSet/>
      <dgm:spPr/>
      <dgm:t>
        <a:bodyPr/>
        <a:lstStyle/>
        <a:p>
          <a:pPr rtl="0"/>
          <a:r>
            <a:rPr lang="tr-TR" smtClean="0"/>
            <a:t>Mevcut bir işletmeye veya mesleki faaliyete sonradan ortak olunmaması.</a:t>
          </a:r>
          <a:endParaRPr lang="tr-TR"/>
        </a:p>
      </dgm:t>
    </dgm:pt>
    <dgm:pt modelId="{A8C7795C-0AAD-4F0D-837C-679C1762A6FE}" type="parTrans" cxnId="{F1C038B9-C155-4A9E-82F4-C7064A2DB17E}">
      <dgm:prSet/>
      <dgm:spPr/>
      <dgm:t>
        <a:bodyPr/>
        <a:lstStyle/>
        <a:p>
          <a:endParaRPr lang="tr-TR"/>
        </a:p>
      </dgm:t>
    </dgm:pt>
    <dgm:pt modelId="{9B2455DD-F4E8-48BE-96FE-C59DF7DDE472}" type="sibTrans" cxnId="{F1C038B9-C155-4A9E-82F4-C7064A2DB17E}">
      <dgm:prSet/>
      <dgm:spPr/>
      <dgm:t>
        <a:bodyPr/>
        <a:lstStyle/>
        <a:p>
          <a:endParaRPr lang="tr-TR"/>
        </a:p>
      </dgm:t>
    </dgm:pt>
    <dgm:pt modelId="{9B9BDDBF-040E-491B-9ECA-48F80A369219}" type="pres">
      <dgm:prSet presAssocID="{64F956A6-94DA-4F51-9641-EBE15C9FAB5D}" presName="Name0" presStyleCnt="0">
        <dgm:presLayoutVars>
          <dgm:dir/>
          <dgm:animLvl val="lvl"/>
          <dgm:resizeHandles val="exact"/>
        </dgm:presLayoutVars>
      </dgm:prSet>
      <dgm:spPr/>
      <dgm:t>
        <a:bodyPr/>
        <a:lstStyle/>
        <a:p>
          <a:endParaRPr lang="tr-TR"/>
        </a:p>
      </dgm:t>
    </dgm:pt>
    <dgm:pt modelId="{85618F93-C4FD-4544-B5DD-EABD2846AAEA}" type="pres">
      <dgm:prSet presAssocID="{92A2CD40-6884-4E66-939D-2CEB17E50C83}" presName="composite" presStyleCnt="0"/>
      <dgm:spPr/>
    </dgm:pt>
    <dgm:pt modelId="{E1650FDE-E92D-4862-9086-5EF490702FF5}" type="pres">
      <dgm:prSet presAssocID="{92A2CD40-6884-4E66-939D-2CEB17E50C83}" presName="parTx" presStyleLbl="alignNode1" presStyleIdx="0" presStyleCnt="1" custLinFactNeighborX="-3073" custLinFactNeighborY="-18536">
        <dgm:presLayoutVars>
          <dgm:chMax val="0"/>
          <dgm:chPref val="0"/>
          <dgm:bulletEnabled val="1"/>
        </dgm:presLayoutVars>
      </dgm:prSet>
      <dgm:spPr/>
      <dgm:t>
        <a:bodyPr/>
        <a:lstStyle/>
        <a:p>
          <a:endParaRPr lang="tr-TR"/>
        </a:p>
      </dgm:t>
    </dgm:pt>
    <dgm:pt modelId="{3FCDD8CE-2016-45DB-B919-04990A1E0029}" type="pres">
      <dgm:prSet presAssocID="{92A2CD40-6884-4E66-939D-2CEB17E50C83}" presName="desTx" presStyleLbl="alignAccFollowNode1" presStyleIdx="0" presStyleCnt="1">
        <dgm:presLayoutVars>
          <dgm:bulletEnabled val="1"/>
        </dgm:presLayoutVars>
      </dgm:prSet>
      <dgm:spPr/>
      <dgm:t>
        <a:bodyPr/>
        <a:lstStyle/>
        <a:p>
          <a:endParaRPr lang="tr-TR"/>
        </a:p>
      </dgm:t>
    </dgm:pt>
  </dgm:ptLst>
  <dgm:cxnLst>
    <dgm:cxn modelId="{53A65BB9-479D-46D3-9E55-8DD09A5E31A6}" type="presOf" srcId="{1ED10642-9202-4FF4-9BFE-2BD1568F0F79}" destId="{3FCDD8CE-2016-45DB-B919-04990A1E0029}" srcOrd="0" destOrd="4" presId="urn:microsoft.com/office/officeart/2005/8/layout/hList1"/>
    <dgm:cxn modelId="{2993144F-1FC2-4670-BCAA-49BF45C8206A}" srcId="{64F956A6-94DA-4F51-9641-EBE15C9FAB5D}" destId="{92A2CD40-6884-4E66-939D-2CEB17E50C83}" srcOrd="0" destOrd="0" parTransId="{F26AE8A8-263A-4510-A912-2D984AF7E610}" sibTransId="{D4F133D3-11B5-4714-B9A3-86BA108693D8}"/>
    <dgm:cxn modelId="{058E06A0-4E05-4FB9-BB61-E841276B6C21}" type="presOf" srcId="{A157F167-AB5E-4DCF-BD91-A851868DDCB8}" destId="{3FCDD8CE-2016-45DB-B919-04990A1E0029}" srcOrd="0" destOrd="1" presId="urn:microsoft.com/office/officeart/2005/8/layout/hList1"/>
    <dgm:cxn modelId="{D7988F51-8962-4BD1-A69A-B26ABB7D494B}" type="presOf" srcId="{92A2CD40-6884-4E66-939D-2CEB17E50C83}" destId="{E1650FDE-E92D-4862-9086-5EF490702FF5}" srcOrd="0" destOrd="0" presId="urn:microsoft.com/office/officeart/2005/8/layout/hList1"/>
    <dgm:cxn modelId="{DDD3C67C-59F7-4D27-AF87-065513A2CB0D}" type="presOf" srcId="{A1558A25-6D6B-451E-AD99-DB75B90CFE3F}" destId="{3FCDD8CE-2016-45DB-B919-04990A1E0029}" srcOrd="0" destOrd="3" presId="urn:microsoft.com/office/officeart/2005/8/layout/hList1"/>
    <dgm:cxn modelId="{F1C038B9-C155-4A9E-82F4-C7064A2DB17E}" srcId="{92A2CD40-6884-4E66-939D-2CEB17E50C83}" destId="{1ED10642-9202-4FF4-9BFE-2BD1568F0F79}" srcOrd="4" destOrd="0" parTransId="{A8C7795C-0AAD-4F0D-837C-679C1762A6FE}" sibTransId="{9B2455DD-F4E8-48BE-96FE-C59DF7DDE472}"/>
    <dgm:cxn modelId="{7CF7BAB2-D6C5-491F-8C10-8360F8AEC866}" srcId="{92A2CD40-6884-4E66-939D-2CEB17E50C83}" destId="{A157F167-AB5E-4DCF-BD91-A851868DDCB8}" srcOrd="1" destOrd="0" parTransId="{8BF6289C-5584-4F8E-957F-45C6A04B6F83}" sibTransId="{76A9391B-B92A-4D1C-98D5-0DFD1819C13D}"/>
    <dgm:cxn modelId="{32E294FD-4421-4F45-B301-6C84B461F07B}" srcId="{92A2CD40-6884-4E66-939D-2CEB17E50C83}" destId="{BACC5242-24EC-4B54-AC45-6A69FCD345CB}" srcOrd="2" destOrd="0" parTransId="{5F85985F-2094-4F2D-831F-1AAB7ACAC959}" sibTransId="{59602040-8E57-4D6A-86AD-0AB43BD736C2}"/>
    <dgm:cxn modelId="{661FCB2C-F21A-4894-91C3-F3FCC65ED42D}" srcId="{92A2CD40-6884-4E66-939D-2CEB17E50C83}" destId="{A1558A25-6D6B-451E-AD99-DB75B90CFE3F}" srcOrd="3" destOrd="0" parTransId="{D70CBB00-5CAD-4213-9218-278E8EF8F84C}" sibTransId="{E31E52D3-1966-4684-B211-BBAC86A7B4FE}"/>
    <dgm:cxn modelId="{ADBC1983-E56C-46BD-A3AB-695D3CC8CA11}" type="presOf" srcId="{64F956A6-94DA-4F51-9641-EBE15C9FAB5D}" destId="{9B9BDDBF-040E-491B-9ECA-48F80A369219}" srcOrd="0" destOrd="0" presId="urn:microsoft.com/office/officeart/2005/8/layout/hList1"/>
    <dgm:cxn modelId="{503DC51A-AA80-438D-927E-BFF232714AF1}" type="presOf" srcId="{AA0BAE0C-B760-49CD-989F-DC15DB16E3B2}" destId="{3FCDD8CE-2016-45DB-B919-04990A1E0029}" srcOrd="0" destOrd="0" presId="urn:microsoft.com/office/officeart/2005/8/layout/hList1"/>
    <dgm:cxn modelId="{E0E26553-FD2A-4BF8-997B-F20AC67C3938}" srcId="{92A2CD40-6884-4E66-939D-2CEB17E50C83}" destId="{AA0BAE0C-B760-49CD-989F-DC15DB16E3B2}" srcOrd="0" destOrd="0" parTransId="{39A985E4-9129-4B86-8A30-283FB4F35BA9}" sibTransId="{0BB58C46-45E4-4A39-AD3B-325A0C102399}"/>
    <dgm:cxn modelId="{2274E39F-A2E9-4FF1-A517-700224650A74}" type="presOf" srcId="{BACC5242-24EC-4B54-AC45-6A69FCD345CB}" destId="{3FCDD8CE-2016-45DB-B919-04990A1E0029}" srcOrd="0" destOrd="2" presId="urn:microsoft.com/office/officeart/2005/8/layout/hList1"/>
    <dgm:cxn modelId="{AD30DF93-54CA-48DE-9830-D0B9979990EC}" type="presParOf" srcId="{9B9BDDBF-040E-491B-9ECA-48F80A369219}" destId="{85618F93-C4FD-4544-B5DD-EABD2846AAEA}" srcOrd="0" destOrd="0" presId="urn:microsoft.com/office/officeart/2005/8/layout/hList1"/>
    <dgm:cxn modelId="{4221CC0F-4EBF-419F-8829-D1B6F2D8BB6E}" type="presParOf" srcId="{85618F93-C4FD-4544-B5DD-EABD2846AAEA}" destId="{E1650FDE-E92D-4862-9086-5EF490702FF5}" srcOrd="0" destOrd="0" presId="urn:microsoft.com/office/officeart/2005/8/layout/hList1"/>
    <dgm:cxn modelId="{1EA1C8C0-D8A1-4BD4-9D4E-B86217C38922}" type="presParOf" srcId="{85618F93-C4FD-4544-B5DD-EABD2846AAEA}" destId="{3FCDD8CE-2016-45DB-B919-04990A1E0029}"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D2744B-AF82-45B0-8AB8-BA3B47960D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6EB3E51F-E47C-494A-ADFC-E001BABD02DC}">
      <dgm:prSet/>
      <dgm:spPr/>
      <dgm:t>
        <a:bodyPr/>
        <a:lstStyle/>
        <a:p>
          <a:pPr rtl="0"/>
          <a:r>
            <a:rPr lang="tr-TR" b="1" i="0" baseline="0" smtClean="0"/>
            <a:t>I- GENÇ GİRİŞİMCİLERE SAĞLANAN VERGİ TEŞVİKİ </a:t>
          </a:r>
          <a:endParaRPr lang="tr-TR"/>
        </a:p>
      </dgm:t>
    </dgm:pt>
    <dgm:pt modelId="{F3B33B4F-C348-4DA9-877A-0086C0E4E20F}" type="parTrans" cxnId="{B635529D-4490-487E-A03B-355F036ED955}">
      <dgm:prSet/>
      <dgm:spPr/>
      <dgm:t>
        <a:bodyPr/>
        <a:lstStyle/>
        <a:p>
          <a:endParaRPr lang="tr-TR"/>
        </a:p>
      </dgm:t>
    </dgm:pt>
    <dgm:pt modelId="{A158F771-6671-4456-BB50-1B242F1EDE9C}" type="sibTrans" cxnId="{B635529D-4490-487E-A03B-355F036ED955}">
      <dgm:prSet/>
      <dgm:spPr/>
      <dgm:t>
        <a:bodyPr/>
        <a:lstStyle/>
        <a:p>
          <a:endParaRPr lang="tr-TR"/>
        </a:p>
      </dgm:t>
    </dgm:pt>
    <dgm:pt modelId="{D61CB936-EF9B-4DB7-8DBB-F24168F71671}" type="pres">
      <dgm:prSet presAssocID="{BBD2744B-AF82-45B0-8AB8-BA3B47960DF3}" presName="linear" presStyleCnt="0">
        <dgm:presLayoutVars>
          <dgm:animLvl val="lvl"/>
          <dgm:resizeHandles val="exact"/>
        </dgm:presLayoutVars>
      </dgm:prSet>
      <dgm:spPr/>
      <dgm:t>
        <a:bodyPr/>
        <a:lstStyle/>
        <a:p>
          <a:endParaRPr lang="tr-TR"/>
        </a:p>
      </dgm:t>
    </dgm:pt>
    <dgm:pt modelId="{64355159-69E8-4485-B554-2BCB3664701C}" type="pres">
      <dgm:prSet presAssocID="{6EB3E51F-E47C-494A-ADFC-E001BABD02DC}" presName="parentText" presStyleLbl="node1" presStyleIdx="0" presStyleCnt="1">
        <dgm:presLayoutVars>
          <dgm:chMax val="0"/>
          <dgm:bulletEnabled val="1"/>
        </dgm:presLayoutVars>
      </dgm:prSet>
      <dgm:spPr/>
      <dgm:t>
        <a:bodyPr/>
        <a:lstStyle/>
        <a:p>
          <a:endParaRPr lang="tr-TR"/>
        </a:p>
      </dgm:t>
    </dgm:pt>
  </dgm:ptLst>
  <dgm:cxnLst>
    <dgm:cxn modelId="{10789D59-9B9E-4FDD-96BD-F293B50C68EF}" type="presOf" srcId="{6EB3E51F-E47C-494A-ADFC-E001BABD02DC}" destId="{64355159-69E8-4485-B554-2BCB3664701C}" srcOrd="0" destOrd="0" presId="urn:microsoft.com/office/officeart/2005/8/layout/vList2"/>
    <dgm:cxn modelId="{B635529D-4490-487E-A03B-355F036ED955}" srcId="{BBD2744B-AF82-45B0-8AB8-BA3B47960DF3}" destId="{6EB3E51F-E47C-494A-ADFC-E001BABD02DC}" srcOrd="0" destOrd="0" parTransId="{F3B33B4F-C348-4DA9-877A-0086C0E4E20F}" sibTransId="{A158F771-6671-4456-BB50-1B242F1EDE9C}"/>
    <dgm:cxn modelId="{56613954-F6CD-45F1-97E5-E609118407AC}" type="presOf" srcId="{BBD2744B-AF82-45B0-8AB8-BA3B47960DF3}" destId="{D61CB936-EF9B-4DB7-8DBB-F24168F71671}" srcOrd="0" destOrd="0" presId="urn:microsoft.com/office/officeart/2005/8/layout/vList2"/>
    <dgm:cxn modelId="{89BAD971-BCE5-4019-AADC-1EB7A2B665EC}" type="presParOf" srcId="{D61CB936-EF9B-4DB7-8DBB-F24168F71671}" destId="{64355159-69E8-4485-B554-2BCB366470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B7010E-98B6-41A6-84DD-3EA941834032}" type="doc">
      <dgm:prSet loTypeId="urn:microsoft.com/office/officeart/2008/layout/PictureAccentList" loCatId="picture" qsTypeId="urn:microsoft.com/office/officeart/2005/8/quickstyle/3d1" qsCatId="3D" csTypeId="urn:microsoft.com/office/officeart/2005/8/colors/accent2_2" csCatId="accent2" phldr="1"/>
      <dgm:spPr/>
      <dgm:t>
        <a:bodyPr/>
        <a:lstStyle/>
        <a:p>
          <a:endParaRPr lang="tr-TR"/>
        </a:p>
      </dgm:t>
    </dgm:pt>
    <dgm:pt modelId="{B47CB56E-487C-44F5-8596-988FC60F0EE3}">
      <dgm:prSet/>
      <dgm:spPr>
        <a:solidFill>
          <a:srgbClr val="0070C0"/>
        </a:solidFill>
      </dgm:spPr>
      <dgm:t>
        <a:bodyPr/>
        <a:lstStyle/>
        <a:p>
          <a:pPr rtl="0"/>
          <a:r>
            <a:rPr lang="tr-TR" b="1" dirty="0" smtClean="0"/>
            <a:t>İşi Terk ya da İş Değişikliği Durumlarında Vergi Teşviki Uygulaması Nasıl Olacaktır?</a:t>
          </a:r>
          <a:endParaRPr lang="tr-TR" b="1" dirty="0"/>
        </a:p>
      </dgm:t>
    </dgm:pt>
    <dgm:pt modelId="{2F5E3E68-304E-4F02-A645-D916E9F1E7F8}" type="parTrans" cxnId="{B8A5291D-A140-4838-9010-20D09BBD6B0F}">
      <dgm:prSet/>
      <dgm:spPr/>
      <dgm:t>
        <a:bodyPr/>
        <a:lstStyle/>
        <a:p>
          <a:endParaRPr lang="tr-TR"/>
        </a:p>
      </dgm:t>
    </dgm:pt>
    <dgm:pt modelId="{9FB3D82A-F655-45C1-AF40-34E19900B4DE}" type="sibTrans" cxnId="{B8A5291D-A140-4838-9010-20D09BBD6B0F}">
      <dgm:prSet/>
      <dgm:spPr/>
      <dgm:t>
        <a:bodyPr/>
        <a:lstStyle/>
        <a:p>
          <a:endParaRPr lang="tr-TR"/>
        </a:p>
      </dgm:t>
    </dgm:pt>
    <dgm:pt modelId="{D2CC3EBC-D81D-463E-8C00-140E8942F768}" type="pres">
      <dgm:prSet presAssocID="{23B7010E-98B6-41A6-84DD-3EA941834032}" presName="layout" presStyleCnt="0">
        <dgm:presLayoutVars>
          <dgm:chMax/>
          <dgm:chPref/>
          <dgm:dir/>
          <dgm:animOne val="branch"/>
          <dgm:animLvl val="lvl"/>
          <dgm:resizeHandles/>
        </dgm:presLayoutVars>
      </dgm:prSet>
      <dgm:spPr/>
      <dgm:t>
        <a:bodyPr/>
        <a:lstStyle/>
        <a:p>
          <a:endParaRPr lang="tr-TR"/>
        </a:p>
      </dgm:t>
    </dgm:pt>
    <dgm:pt modelId="{6701A8DC-E944-41BA-9334-7CB26142F39A}" type="pres">
      <dgm:prSet presAssocID="{B47CB56E-487C-44F5-8596-988FC60F0EE3}" presName="root" presStyleCnt="0">
        <dgm:presLayoutVars>
          <dgm:chMax/>
          <dgm:chPref val="4"/>
        </dgm:presLayoutVars>
      </dgm:prSet>
      <dgm:spPr/>
    </dgm:pt>
    <dgm:pt modelId="{3D080AA4-2F4B-409B-BBE9-858D1B93E1A3}" type="pres">
      <dgm:prSet presAssocID="{B47CB56E-487C-44F5-8596-988FC60F0EE3}" presName="rootComposite" presStyleCnt="0">
        <dgm:presLayoutVars/>
      </dgm:prSet>
      <dgm:spPr/>
    </dgm:pt>
    <dgm:pt modelId="{5B678BC0-CBC3-402F-8B2C-A98BDB1CD65A}" type="pres">
      <dgm:prSet presAssocID="{B47CB56E-487C-44F5-8596-988FC60F0EE3}" presName="rootText" presStyleLbl="node0" presStyleIdx="0" presStyleCnt="1" custScaleY="400000">
        <dgm:presLayoutVars>
          <dgm:chMax/>
          <dgm:chPref val="4"/>
        </dgm:presLayoutVars>
      </dgm:prSet>
      <dgm:spPr/>
      <dgm:t>
        <a:bodyPr/>
        <a:lstStyle/>
        <a:p>
          <a:endParaRPr lang="tr-TR"/>
        </a:p>
      </dgm:t>
    </dgm:pt>
    <dgm:pt modelId="{D5D6A30E-76CE-447B-A723-28CC4EDF94CE}" type="pres">
      <dgm:prSet presAssocID="{B47CB56E-487C-44F5-8596-988FC60F0EE3}" presName="childShape" presStyleCnt="0">
        <dgm:presLayoutVars>
          <dgm:chMax val="0"/>
          <dgm:chPref val="0"/>
        </dgm:presLayoutVars>
      </dgm:prSet>
      <dgm:spPr/>
    </dgm:pt>
  </dgm:ptLst>
  <dgm:cxnLst>
    <dgm:cxn modelId="{B8A5291D-A140-4838-9010-20D09BBD6B0F}" srcId="{23B7010E-98B6-41A6-84DD-3EA941834032}" destId="{B47CB56E-487C-44F5-8596-988FC60F0EE3}" srcOrd="0" destOrd="0" parTransId="{2F5E3E68-304E-4F02-A645-D916E9F1E7F8}" sibTransId="{9FB3D82A-F655-45C1-AF40-34E19900B4DE}"/>
    <dgm:cxn modelId="{21BE6B50-3287-45BB-A8D7-64F3E08D7639}" type="presOf" srcId="{B47CB56E-487C-44F5-8596-988FC60F0EE3}" destId="{5B678BC0-CBC3-402F-8B2C-A98BDB1CD65A}" srcOrd="0" destOrd="0" presId="urn:microsoft.com/office/officeart/2008/layout/PictureAccentList"/>
    <dgm:cxn modelId="{F230797A-5D91-4967-8446-4A920909730A}" type="presOf" srcId="{23B7010E-98B6-41A6-84DD-3EA941834032}" destId="{D2CC3EBC-D81D-463E-8C00-140E8942F768}" srcOrd="0" destOrd="0" presId="urn:microsoft.com/office/officeart/2008/layout/PictureAccentList"/>
    <dgm:cxn modelId="{E823FADE-67A9-416D-97BE-768056486456}" type="presParOf" srcId="{D2CC3EBC-D81D-463E-8C00-140E8942F768}" destId="{6701A8DC-E944-41BA-9334-7CB26142F39A}" srcOrd="0" destOrd="0" presId="urn:microsoft.com/office/officeart/2008/layout/PictureAccentList"/>
    <dgm:cxn modelId="{ADFDDEF4-8713-4806-95B6-227EABE99A4F}" type="presParOf" srcId="{6701A8DC-E944-41BA-9334-7CB26142F39A}" destId="{3D080AA4-2F4B-409B-BBE9-858D1B93E1A3}" srcOrd="0" destOrd="0" presId="urn:microsoft.com/office/officeart/2008/layout/PictureAccentList"/>
    <dgm:cxn modelId="{A50F0C52-93D9-4595-A57B-1E48C1DB217D}" type="presParOf" srcId="{3D080AA4-2F4B-409B-BBE9-858D1B93E1A3}" destId="{5B678BC0-CBC3-402F-8B2C-A98BDB1CD65A}" srcOrd="0" destOrd="0" presId="urn:microsoft.com/office/officeart/2008/layout/PictureAccentList"/>
    <dgm:cxn modelId="{1A5EA660-8294-4EBC-A73A-A40290E46040}" type="presParOf" srcId="{6701A8DC-E944-41BA-9334-7CB26142F39A}" destId="{D5D6A30E-76CE-447B-A723-28CC4EDF94CE}" srcOrd="1" destOrd="0" presId="urn:microsoft.com/office/officeart/2008/layout/Picture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58615C-CB26-44D3-A6D4-0A283EB973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2E98FD0C-6348-4CF5-A709-7718121A2DE1}">
      <dgm:prSet/>
      <dgm:spPr>
        <a:solidFill>
          <a:srgbClr val="C00000"/>
        </a:solidFill>
      </dgm:spPr>
      <dgm:t>
        <a:bodyPr/>
        <a:lstStyle/>
        <a:p>
          <a:pPr rtl="0"/>
          <a:r>
            <a:rPr lang="tr-TR" dirty="0" smtClean="0"/>
            <a:t>Vergi teşvikinden yararlanan mükelleflerce daha sonra herhangi bir nedenle faaliyetin terk edilmesi durumunda, terk tarihine kadar elde edilen kazançlar dolayısıyla teşvikten yararlanılacaktır. Faaliyet terk edildikten sonra teşvik kapsamındaki </a:t>
          </a:r>
          <a:r>
            <a:rPr lang="tr-TR" u="sng" dirty="0" smtClean="0"/>
            <a:t>söz konusu faaliyetlere tekrar başlanılması</a:t>
          </a:r>
          <a:r>
            <a:rPr lang="tr-TR" dirty="0" smtClean="0"/>
            <a:t> halinde ise adlarına ilk defa gelir vergisi mükellefiyeti tesis olunması şartı ihlal edilmiş sayılacağından bu teşvikten yararlanılamaz.</a:t>
          </a:r>
          <a:endParaRPr lang="tr-TR" dirty="0"/>
        </a:p>
      </dgm:t>
    </dgm:pt>
    <dgm:pt modelId="{9AEFD708-762B-41D7-A866-8FB0D19B54DC}" type="parTrans" cxnId="{94DC21B2-6C4D-45DD-A763-FB7A1603F353}">
      <dgm:prSet/>
      <dgm:spPr/>
      <dgm:t>
        <a:bodyPr/>
        <a:lstStyle/>
        <a:p>
          <a:endParaRPr lang="tr-TR"/>
        </a:p>
      </dgm:t>
    </dgm:pt>
    <dgm:pt modelId="{76D9E314-F0AC-4044-9B89-0AB05FEA9ADE}" type="sibTrans" cxnId="{94DC21B2-6C4D-45DD-A763-FB7A1603F353}">
      <dgm:prSet/>
      <dgm:spPr/>
      <dgm:t>
        <a:bodyPr/>
        <a:lstStyle/>
        <a:p>
          <a:endParaRPr lang="tr-TR"/>
        </a:p>
      </dgm:t>
    </dgm:pt>
    <dgm:pt modelId="{1872CEFE-7650-471E-B61F-3E4801D574FF}">
      <dgm:prSet/>
      <dgm:spPr/>
      <dgm:t>
        <a:bodyPr/>
        <a:lstStyle/>
        <a:p>
          <a:pPr rtl="0"/>
          <a:r>
            <a:rPr lang="tr-TR" dirty="0" smtClean="0"/>
            <a:t>Teşvikten yararlananların, yararlanma süresi içerisinde faaliyetlerini ticari, zirai ya da mesleki faaliyet olarak değiştirmesi veya </a:t>
          </a:r>
          <a:r>
            <a:rPr lang="tr-TR" u="sng" dirty="0" smtClean="0"/>
            <a:t>faaliyet konusunda değişiklik yapmaları </a:t>
          </a:r>
          <a:r>
            <a:rPr lang="tr-TR" dirty="0" smtClean="0"/>
            <a:t>durumlarında, istisnadan kalan süre kadar yararlanmaları mümkündür. </a:t>
          </a:r>
          <a:endParaRPr lang="tr-TR" dirty="0"/>
        </a:p>
      </dgm:t>
    </dgm:pt>
    <dgm:pt modelId="{9ACACBBE-567F-410B-BFA9-ED9680C4E86E}" type="parTrans" cxnId="{7740D0A5-4B3C-4E2D-8691-D83EE1324D60}">
      <dgm:prSet/>
      <dgm:spPr/>
      <dgm:t>
        <a:bodyPr/>
        <a:lstStyle/>
        <a:p>
          <a:endParaRPr lang="tr-TR"/>
        </a:p>
      </dgm:t>
    </dgm:pt>
    <dgm:pt modelId="{CEE7040D-9FCA-4BFE-AEA6-2EA6712BED0A}" type="sibTrans" cxnId="{7740D0A5-4B3C-4E2D-8691-D83EE1324D60}">
      <dgm:prSet/>
      <dgm:spPr/>
      <dgm:t>
        <a:bodyPr/>
        <a:lstStyle/>
        <a:p>
          <a:endParaRPr lang="tr-TR"/>
        </a:p>
      </dgm:t>
    </dgm:pt>
    <dgm:pt modelId="{89B52F2B-CB27-4C2C-AC88-EB709C7DDD9C}" type="pres">
      <dgm:prSet presAssocID="{DA58615C-CB26-44D3-A6D4-0A283EB97358}" presName="linear" presStyleCnt="0">
        <dgm:presLayoutVars>
          <dgm:animLvl val="lvl"/>
          <dgm:resizeHandles val="exact"/>
        </dgm:presLayoutVars>
      </dgm:prSet>
      <dgm:spPr/>
      <dgm:t>
        <a:bodyPr/>
        <a:lstStyle/>
        <a:p>
          <a:endParaRPr lang="tr-TR"/>
        </a:p>
      </dgm:t>
    </dgm:pt>
    <dgm:pt modelId="{23CD858E-F0D4-466F-A9C9-5AA04CD8EE0F}" type="pres">
      <dgm:prSet presAssocID="{2E98FD0C-6348-4CF5-A709-7718121A2DE1}" presName="parentText" presStyleLbl="node1" presStyleIdx="0" presStyleCnt="2">
        <dgm:presLayoutVars>
          <dgm:chMax val="0"/>
          <dgm:bulletEnabled val="1"/>
        </dgm:presLayoutVars>
      </dgm:prSet>
      <dgm:spPr/>
      <dgm:t>
        <a:bodyPr/>
        <a:lstStyle/>
        <a:p>
          <a:endParaRPr lang="tr-TR"/>
        </a:p>
      </dgm:t>
    </dgm:pt>
    <dgm:pt modelId="{3AB9AF93-0388-4949-86EB-51F916BD56A5}" type="pres">
      <dgm:prSet presAssocID="{76D9E314-F0AC-4044-9B89-0AB05FEA9ADE}" presName="spacer" presStyleCnt="0"/>
      <dgm:spPr/>
    </dgm:pt>
    <dgm:pt modelId="{28316733-10F1-4C7F-899C-798A44026DA1}" type="pres">
      <dgm:prSet presAssocID="{1872CEFE-7650-471E-B61F-3E4801D574FF}" presName="parentText" presStyleLbl="node1" presStyleIdx="1" presStyleCnt="2" custLinFactY="9669" custLinFactNeighborX="158" custLinFactNeighborY="100000">
        <dgm:presLayoutVars>
          <dgm:chMax val="0"/>
          <dgm:bulletEnabled val="1"/>
        </dgm:presLayoutVars>
      </dgm:prSet>
      <dgm:spPr/>
      <dgm:t>
        <a:bodyPr/>
        <a:lstStyle/>
        <a:p>
          <a:endParaRPr lang="tr-TR"/>
        </a:p>
      </dgm:t>
    </dgm:pt>
  </dgm:ptLst>
  <dgm:cxnLst>
    <dgm:cxn modelId="{02843958-2079-4FB2-91F0-1BB87EBE5A23}" type="presOf" srcId="{1872CEFE-7650-471E-B61F-3E4801D574FF}" destId="{28316733-10F1-4C7F-899C-798A44026DA1}" srcOrd="0" destOrd="0" presId="urn:microsoft.com/office/officeart/2005/8/layout/vList2"/>
    <dgm:cxn modelId="{94DC21B2-6C4D-45DD-A763-FB7A1603F353}" srcId="{DA58615C-CB26-44D3-A6D4-0A283EB97358}" destId="{2E98FD0C-6348-4CF5-A709-7718121A2DE1}" srcOrd="0" destOrd="0" parTransId="{9AEFD708-762B-41D7-A866-8FB0D19B54DC}" sibTransId="{76D9E314-F0AC-4044-9B89-0AB05FEA9ADE}"/>
    <dgm:cxn modelId="{D3FB588E-F606-4436-9C9D-1DA48E1F68F4}" type="presOf" srcId="{DA58615C-CB26-44D3-A6D4-0A283EB97358}" destId="{89B52F2B-CB27-4C2C-AC88-EB709C7DDD9C}" srcOrd="0" destOrd="0" presId="urn:microsoft.com/office/officeart/2005/8/layout/vList2"/>
    <dgm:cxn modelId="{0ACC953D-B68B-469F-80C1-A956C0E72C43}" type="presOf" srcId="{2E98FD0C-6348-4CF5-A709-7718121A2DE1}" destId="{23CD858E-F0D4-466F-A9C9-5AA04CD8EE0F}" srcOrd="0" destOrd="0" presId="urn:microsoft.com/office/officeart/2005/8/layout/vList2"/>
    <dgm:cxn modelId="{7740D0A5-4B3C-4E2D-8691-D83EE1324D60}" srcId="{DA58615C-CB26-44D3-A6D4-0A283EB97358}" destId="{1872CEFE-7650-471E-B61F-3E4801D574FF}" srcOrd="1" destOrd="0" parTransId="{9ACACBBE-567F-410B-BFA9-ED9680C4E86E}" sibTransId="{CEE7040D-9FCA-4BFE-AEA6-2EA6712BED0A}"/>
    <dgm:cxn modelId="{A239058D-1FE9-4D8E-9684-2E3E96CA2DC0}" type="presParOf" srcId="{89B52F2B-CB27-4C2C-AC88-EB709C7DDD9C}" destId="{23CD858E-F0D4-466F-A9C9-5AA04CD8EE0F}" srcOrd="0" destOrd="0" presId="urn:microsoft.com/office/officeart/2005/8/layout/vList2"/>
    <dgm:cxn modelId="{B83032EB-740F-4C70-A638-C2991EADAF85}" type="presParOf" srcId="{89B52F2B-CB27-4C2C-AC88-EB709C7DDD9C}" destId="{3AB9AF93-0388-4949-86EB-51F916BD56A5}" srcOrd="1" destOrd="0" presId="urn:microsoft.com/office/officeart/2005/8/layout/vList2"/>
    <dgm:cxn modelId="{AE30A847-916A-4EB2-92BD-0547EEE5C71A}" type="presParOf" srcId="{89B52F2B-CB27-4C2C-AC88-EB709C7DDD9C}" destId="{28316733-10F1-4C7F-899C-798A44026DA1}" srcOrd="2"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47A9E261-80C2-420C-9EAE-9FA3AF0389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CF5C86E-FFC6-413E-9C74-36E880491567}">
      <dgm:prSet/>
      <dgm:spPr/>
      <dgm:t>
        <a:bodyPr/>
        <a:lstStyle/>
        <a:p>
          <a:pPr rtl="0"/>
          <a:r>
            <a:rPr lang="tr-TR" b="1" i="0" baseline="0" smtClean="0"/>
            <a:t>I- GENÇ GİRİŞİMCİLERE SAĞLANAN VERGİ TEŞVİKİ </a:t>
          </a:r>
          <a:endParaRPr lang="tr-TR"/>
        </a:p>
      </dgm:t>
    </dgm:pt>
    <dgm:pt modelId="{2850DF46-5C7F-436D-950D-E4073A6A6B94}" type="parTrans" cxnId="{E00D8B3B-57EA-421C-8EF4-422149E26445}">
      <dgm:prSet/>
      <dgm:spPr/>
      <dgm:t>
        <a:bodyPr/>
        <a:lstStyle/>
        <a:p>
          <a:endParaRPr lang="tr-TR"/>
        </a:p>
      </dgm:t>
    </dgm:pt>
    <dgm:pt modelId="{3AB02108-017C-41BE-A5C5-333FF483A302}" type="sibTrans" cxnId="{E00D8B3B-57EA-421C-8EF4-422149E26445}">
      <dgm:prSet/>
      <dgm:spPr/>
      <dgm:t>
        <a:bodyPr/>
        <a:lstStyle/>
        <a:p>
          <a:endParaRPr lang="tr-TR"/>
        </a:p>
      </dgm:t>
    </dgm:pt>
    <dgm:pt modelId="{04DB2BA9-191D-4058-9EE8-979C6FC184D1}" type="pres">
      <dgm:prSet presAssocID="{47A9E261-80C2-420C-9EAE-9FA3AF038992}" presName="linear" presStyleCnt="0">
        <dgm:presLayoutVars>
          <dgm:animLvl val="lvl"/>
          <dgm:resizeHandles val="exact"/>
        </dgm:presLayoutVars>
      </dgm:prSet>
      <dgm:spPr/>
      <dgm:t>
        <a:bodyPr/>
        <a:lstStyle/>
        <a:p>
          <a:endParaRPr lang="tr-TR"/>
        </a:p>
      </dgm:t>
    </dgm:pt>
    <dgm:pt modelId="{A57ECE47-B355-41A7-9F75-9A46FBFDD724}" type="pres">
      <dgm:prSet presAssocID="{CCF5C86E-FFC6-413E-9C74-36E880491567}" presName="parentText" presStyleLbl="node1" presStyleIdx="0" presStyleCnt="1">
        <dgm:presLayoutVars>
          <dgm:chMax val="0"/>
          <dgm:bulletEnabled val="1"/>
        </dgm:presLayoutVars>
      </dgm:prSet>
      <dgm:spPr/>
      <dgm:t>
        <a:bodyPr/>
        <a:lstStyle/>
        <a:p>
          <a:endParaRPr lang="tr-TR"/>
        </a:p>
      </dgm:t>
    </dgm:pt>
  </dgm:ptLst>
  <dgm:cxnLst>
    <dgm:cxn modelId="{A8ECE404-6CA6-43FD-AFC1-366F102A6EDA}" type="presOf" srcId="{47A9E261-80C2-420C-9EAE-9FA3AF038992}" destId="{04DB2BA9-191D-4058-9EE8-979C6FC184D1}" srcOrd="0" destOrd="0" presId="urn:microsoft.com/office/officeart/2005/8/layout/vList2"/>
    <dgm:cxn modelId="{E00D8B3B-57EA-421C-8EF4-422149E26445}" srcId="{47A9E261-80C2-420C-9EAE-9FA3AF038992}" destId="{CCF5C86E-FFC6-413E-9C74-36E880491567}" srcOrd="0" destOrd="0" parTransId="{2850DF46-5C7F-436D-950D-E4073A6A6B94}" sibTransId="{3AB02108-017C-41BE-A5C5-333FF483A302}"/>
    <dgm:cxn modelId="{478C5A31-F71E-4A84-892C-0BE634F707B1}" type="presOf" srcId="{CCF5C86E-FFC6-413E-9C74-36E880491567}" destId="{A57ECE47-B355-41A7-9F75-9A46FBFDD724}" srcOrd="0" destOrd="0" presId="urn:microsoft.com/office/officeart/2005/8/layout/vList2"/>
    <dgm:cxn modelId="{C5ED4958-5862-4E1B-A0E0-A74384DF6E2A}" type="presParOf" srcId="{04DB2BA9-191D-4058-9EE8-979C6FC184D1}" destId="{A57ECE47-B355-41A7-9F75-9A46FBFDD72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2D6039-85AF-41AD-9315-0CDC22FA54C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00A7B574-06EE-4722-851A-E063BDE02D76}">
      <dgm:prSet custT="1"/>
      <dgm:spPr>
        <a:solidFill>
          <a:schemeClr val="accent3">
            <a:alpha val="40000"/>
          </a:schemeClr>
        </a:solidFill>
      </dgm:spPr>
      <dgm:t>
        <a:bodyPr/>
        <a:lstStyle/>
        <a:p>
          <a:pPr rtl="0"/>
          <a:r>
            <a:rPr lang="tr-TR" sz="1400" dirty="0" smtClean="0"/>
            <a:t>Kazanç istisnasından yararlanan mükellefler, beyana tabi başka bir gelirinin (kira, menkul sermaye iradı, ücret, diğer kazanç ve iratlar) olması durumunda sadece ticari, zirai ve mesleki kazançları dolayısıyla istisnadan yararlanabileceklerdir.</a:t>
          </a:r>
          <a:endParaRPr lang="tr-TR" sz="1400" dirty="0"/>
        </a:p>
      </dgm:t>
    </dgm:pt>
    <dgm:pt modelId="{5656C009-9058-43E1-80AD-7D5035F59815}" type="parTrans" cxnId="{8A729F12-8328-4274-9C23-37B6A3E79CA3}">
      <dgm:prSet/>
      <dgm:spPr/>
      <dgm:t>
        <a:bodyPr/>
        <a:lstStyle/>
        <a:p>
          <a:endParaRPr lang="tr-TR"/>
        </a:p>
      </dgm:t>
    </dgm:pt>
    <dgm:pt modelId="{31E5E1B6-4797-4EE6-9C0A-0268F1B3F780}" type="sibTrans" cxnId="{8A729F12-8328-4274-9C23-37B6A3E79CA3}">
      <dgm:prSet/>
      <dgm:spPr/>
      <dgm:t>
        <a:bodyPr/>
        <a:lstStyle/>
        <a:p>
          <a:endParaRPr lang="tr-TR"/>
        </a:p>
      </dgm:t>
    </dgm:pt>
    <dgm:pt modelId="{5E96A490-3107-4F1A-8C36-04490C9A947E}">
      <dgm:prSet custT="1"/>
      <dgm:spPr>
        <a:solidFill>
          <a:schemeClr val="accent3">
            <a:alpha val="40000"/>
          </a:schemeClr>
        </a:solidFill>
      </dgm:spPr>
      <dgm:t>
        <a:bodyPr/>
        <a:lstStyle/>
        <a:p>
          <a:pPr rtl="0"/>
          <a:r>
            <a:rPr lang="tr-TR" sz="1400" dirty="0" smtClean="0"/>
            <a:t>Teşvik kapsamındaki mükelleflerin, bir vergilendirme döneminde ticari, zirai veya mesleki faaliyetlerinden bir veya birkaçından kazanç elde etmeleri durumunda teşvik, beyan edilen bu gelirlerin toplamına uygulanır.</a:t>
          </a:r>
          <a:endParaRPr lang="tr-TR" sz="1400" dirty="0"/>
        </a:p>
      </dgm:t>
    </dgm:pt>
    <dgm:pt modelId="{6E365A9F-33A8-4A22-B359-532BA458E041}" type="parTrans" cxnId="{0DD0A676-C58E-47CA-BF24-515055B17FE4}">
      <dgm:prSet/>
      <dgm:spPr/>
      <dgm:t>
        <a:bodyPr/>
        <a:lstStyle/>
        <a:p>
          <a:endParaRPr lang="tr-TR"/>
        </a:p>
      </dgm:t>
    </dgm:pt>
    <dgm:pt modelId="{F5A598C9-F50C-45B1-8462-A455AAC85349}" type="sibTrans" cxnId="{0DD0A676-C58E-47CA-BF24-515055B17FE4}">
      <dgm:prSet/>
      <dgm:spPr/>
      <dgm:t>
        <a:bodyPr/>
        <a:lstStyle/>
        <a:p>
          <a:endParaRPr lang="tr-TR"/>
        </a:p>
      </dgm:t>
    </dgm:pt>
    <dgm:pt modelId="{5EE963FE-6EED-4C0C-A798-018959CDD715}">
      <dgm:prSet custT="1"/>
      <dgm:spPr>
        <a:solidFill>
          <a:schemeClr val="accent3">
            <a:alpha val="40000"/>
          </a:schemeClr>
        </a:solidFill>
      </dgm:spPr>
      <dgm:t>
        <a:bodyPr/>
        <a:lstStyle/>
        <a:p>
          <a:pPr rtl="0"/>
          <a:r>
            <a:rPr lang="tr-TR" sz="1400" dirty="0" smtClean="0"/>
            <a:t>Vergi teşviki, üç vergilendirme dönemi ile sınırlı olup önceki faaliyetine devam ederken yeni bir faaliyete başlanılması teşvik süresini uzatmayacaktır.</a:t>
          </a:r>
          <a:endParaRPr lang="tr-TR" sz="1400" dirty="0"/>
        </a:p>
      </dgm:t>
    </dgm:pt>
    <dgm:pt modelId="{99558F0D-97DC-4EC5-A4D8-13A56B774A18}" type="parTrans" cxnId="{34FF63DF-93BC-449C-919E-D617C8B80B94}">
      <dgm:prSet/>
      <dgm:spPr/>
      <dgm:t>
        <a:bodyPr/>
        <a:lstStyle/>
        <a:p>
          <a:endParaRPr lang="tr-TR"/>
        </a:p>
      </dgm:t>
    </dgm:pt>
    <dgm:pt modelId="{3A023925-995E-4F06-9186-5D8AFF66A848}" type="sibTrans" cxnId="{34FF63DF-93BC-449C-919E-D617C8B80B94}">
      <dgm:prSet/>
      <dgm:spPr/>
      <dgm:t>
        <a:bodyPr/>
        <a:lstStyle/>
        <a:p>
          <a:endParaRPr lang="tr-TR"/>
        </a:p>
      </dgm:t>
    </dgm:pt>
    <dgm:pt modelId="{1B46A5D9-AD01-4B9F-BEF4-776173D186DA}">
      <dgm:prSet custT="1"/>
      <dgm:spPr>
        <a:solidFill>
          <a:schemeClr val="accent3">
            <a:alpha val="40000"/>
          </a:schemeClr>
        </a:solidFill>
      </dgm:spPr>
      <dgm:t>
        <a:bodyPr/>
        <a:lstStyle/>
        <a:p>
          <a:pPr rtl="0"/>
          <a:r>
            <a:rPr lang="tr-TR" sz="1400" dirty="0" smtClean="0"/>
            <a:t>Söz konusu teşvikten yararlananlar tarafından verilecek yıllık gelir vergisi beyannamesinin gelir bildirimi tablosuna o yıl elde ettikleri gelirden teşvik tutarı düşüldükten sonra kalan tutar gelir olarak yazılacaktır.</a:t>
          </a:r>
          <a:endParaRPr lang="tr-TR" sz="1400" dirty="0"/>
        </a:p>
      </dgm:t>
    </dgm:pt>
    <dgm:pt modelId="{FA09CEB0-40F6-4FCB-9A96-1937BC1BA5C0}" type="parTrans" cxnId="{1E84A3A5-D12D-40E2-ABD0-DB183A7F1121}">
      <dgm:prSet/>
      <dgm:spPr/>
      <dgm:t>
        <a:bodyPr/>
        <a:lstStyle/>
        <a:p>
          <a:endParaRPr lang="tr-TR"/>
        </a:p>
      </dgm:t>
    </dgm:pt>
    <dgm:pt modelId="{5BFA9B55-401A-44F9-A7AB-E67C79903CA5}" type="sibTrans" cxnId="{1E84A3A5-D12D-40E2-ABD0-DB183A7F1121}">
      <dgm:prSet/>
      <dgm:spPr/>
      <dgm:t>
        <a:bodyPr/>
        <a:lstStyle/>
        <a:p>
          <a:endParaRPr lang="tr-TR"/>
        </a:p>
      </dgm:t>
    </dgm:pt>
    <dgm:pt modelId="{92494063-22FE-48A0-921B-07658F8E1188}">
      <dgm:prSet custT="1"/>
      <dgm:spPr>
        <a:solidFill>
          <a:schemeClr val="accent3">
            <a:alpha val="40000"/>
          </a:schemeClr>
        </a:solidFill>
      </dgm:spPr>
      <dgm:t>
        <a:bodyPr/>
        <a:lstStyle/>
        <a:p>
          <a:pPr rtl="0"/>
          <a:r>
            <a:rPr lang="tr-TR" sz="1400" dirty="0" smtClean="0"/>
            <a:t>Bir vergilendirme döneminde istisna tutarının altında kazanç elde edilmesi durumunda ise istisnadan yararlanılmayan tutar ertesi yıla devredilmez. </a:t>
          </a:r>
          <a:endParaRPr lang="tr-TR" sz="1400" dirty="0"/>
        </a:p>
      </dgm:t>
    </dgm:pt>
    <dgm:pt modelId="{35F6646F-E514-40CC-B5D9-E345C62FDBF8}" type="parTrans" cxnId="{CF2A3ADC-F600-4316-922B-7299C8C77814}">
      <dgm:prSet/>
      <dgm:spPr/>
      <dgm:t>
        <a:bodyPr/>
        <a:lstStyle/>
        <a:p>
          <a:endParaRPr lang="tr-TR"/>
        </a:p>
      </dgm:t>
    </dgm:pt>
    <dgm:pt modelId="{98C232AC-A4CB-48C4-B7C1-E58AC5E2747E}" type="sibTrans" cxnId="{CF2A3ADC-F600-4316-922B-7299C8C77814}">
      <dgm:prSet/>
      <dgm:spPr/>
      <dgm:t>
        <a:bodyPr/>
        <a:lstStyle/>
        <a:p>
          <a:endParaRPr lang="tr-TR"/>
        </a:p>
      </dgm:t>
    </dgm:pt>
    <dgm:pt modelId="{8EDA9C24-2EEF-49D0-9DBB-F8DD033699B9}">
      <dgm:prSet custT="1"/>
      <dgm:spPr>
        <a:solidFill>
          <a:schemeClr val="accent3">
            <a:alpha val="40000"/>
          </a:schemeClr>
        </a:solidFill>
      </dgm:spPr>
      <dgm:t>
        <a:bodyPr/>
        <a:lstStyle/>
        <a:p>
          <a:pPr rtl="0"/>
          <a:r>
            <a:rPr lang="tr-TR" sz="1400" dirty="0" smtClean="0"/>
            <a:t>Takvim yılı içerisinde işe başlanılması veya işin terk edilmesi durumlarında; işe başlama tarihinden yıl sonuna kadar olan </a:t>
          </a:r>
          <a:r>
            <a:rPr lang="tr-TR" sz="1400" dirty="0" err="1" smtClean="0"/>
            <a:t>kıst</a:t>
          </a:r>
          <a:r>
            <a:rPr lang="tr-TR" sz="1400" dirty="0" smtClean="0"/>
            <a:t> dönem ve takvim yılı başından işin terk edildiği tarihe kadar olan </a:t>
          </a:r>
          <a:r>
            <a:rPr lang="tr-TR" sz="1400" dirty="0" err="1" smtClean="0"/>
            <a:t>kıst</a:t>
          </a:r>
          <a:r>
            <a:rPr lang="tr-TR" sz="1400" dirty="0" smtClean="0"/>
            <a:t> dönem bir vergilendirme dönemi sayılacak olup bu dönemler için istisnadan tam olarak yararlanılır.</a:t>
          </a:r>
          <a:endParaRPr lang="tr-TR" sz="1400" dirty="0"/>
        </a:p>
      </dgm:t>
    </dgm:pt>
    <dgm:pt modelId="{DC8DD191-C741-4CA0-B42D-2DBFD443E610}" type="parTrans" cxnId="{3912CE9C-E471-4CB7-BBB6-530A6C7BBB40}">
      <dgm:prSet/>
      <dgm:spPr/>
      <dgm:t>
        <a:bodyPr/>
        <a:lstStyle/>
        <a:p>
          <a:endParaRPr lang="tr-TR"/>
        </a:p>
      </dgm:t>
    </dgm:pt>
    <dgm:pt modelId="{1F18F635-2AE8-4FB2-853F-C4DCF98F6FF8}" type="sibTrans" cxnId="{3912CE9C-E471-4CB7-BBB6-530A6C7BBB40}">
      <dgm:prSet/>
      <dgm:spPr/>
      <dgm:t>
        <a:bodyPr/>
        <a:lstStyle/>
        <a:p>
          <a:endParaRPr lang="tr-TR"/>
        </a:p>
      </dgm:t>
    </dgm:pt>
    <dgm:pt modelId="{DD89B08D-BBA4-46EC-877E-1A29068D0470}" type="pres">
      <dgm:prSet presAssocID="{B72D6039-85AF-41AD-9315-0CDC22FA54CB}" presName="Name0" presStyleCnt="0">
        <dgm:presLayoutVars>
          <dgm:dir/>
          <dgm:resizeHandles val="exact"/>
        </dgm:presLayoutVars>
      </dgm:prSet>
      <dgm:spPr/>
      <dgm:t>
        <a:bodyPr/>
        <a:lstStyle/>
        <a:p>
          <a:endParaRPr lang="tr-TR"/>
        </a:p>
      </dgm:t>
    </dgm:pt>
    <dgm:pt modelId="{DD5DB3FB-A0C8-44B9-B566-8BAC6F9FEA7F}" type="pres">
      <dgm:prSet presAssocID="{00A7B574-06EE-4722-851A-E063BDE02D76}" presName="composite" presStyleCnt="0"/>
      <dgm:spPr/>
    </dgm:pt>
    <dgm:pt modelId="{DA277DB7-5AD8-47DC-BAEE-DC6552D9C607}" type="pres">
      <dgm:prSet presAssocID="{00A7B574-06EE-4722-851A-E063BDE02D76}" presName="rect1" presStyleLbl="trAlignAcc1" presStyleIdx="0" presStyleCnt="6">
        <dgm:presLayoutVars>
          <dgm:bulletEnabled val="1"/>
        </dgm:presLayoutVars>
      </dgm:prSet>
      <dgm:spPr/>
      <dgm:t>
        <a:bodyPr/>
        <a:lstStyle/>
        <a:p>
          <a:endParaRPr lang="tr-TR"/>
        </a:p>
      </dgm:t>
    </dgm:pt>
    <dgm:pt modelId="{B8041B3C-7432-441A-A9B1-AC6781A44592}" type="pres">
      <dgm:prSet presAssocID="{00A7B574-06EE-4722-851A-E063BDE02D76}" presName="rect2" presStyleLbl="fgImgPlace1" presStyleIdx="0" presStyleCnt="6" custLinFactNeighborX="-849" custLinFactNeighborY="205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0318" r="-40318"/>
          </a:stretch>
        </a:blipFill>
        <a:ln>
          <a:solidFill>
            <a:srgbClr val="FF0000"/>
          </a:solidFill>
        </a:ln>
      </dgm:spPr>
    </dgm:pt>
    <dgm:pt modelId="{C4498477-79F0-4150-93F7-385B40349C88}" type="pres">
      <dgm:prSet presAssocID="{31E5E1B6-4797-4EE6-9C0A-0268F1B3F780}" presName="sibTrans" presStyleCnt="0"/>
      <dgm:spPr/>
    </dgm:pt>
    <dgm:pt modelId="{2E97F38C-3D83-4344-98CD-D35BEAEC7DBA}" type="pres">
      <dgm:prSet presAssocID="{5E96A490-3107-4F1A-8C36-04490C9A947E}" presName="composite" presStyleCnt="0"/>
      <dgm:spPr/>
    </dgm:pt>
    <dgm:pt modelId="{999BCC65-D807-4F6C-B089-67B166875719}" type="pres">
      <dgm:prSet presAssocID="{5E96A490-3107-4F1A-8C36-04490C9A947E}" presName="rect1" presStyleLbl="trAlignAcc1" presStyleIdx="1" presStyleCnt="6">
        <dgm:presLayoutVars>
          <dgm:bulletEnabled val="1"/>
        </dgm:presLayoutVars>
      </dgm:prSet>
      <dgm:spPr/>
      <dgm:t>
        <a:bodyPr/>
        <a:lstStyle/>
        <a:p>
          <a:endParaRPr lang="tr-TR"/>
        </a:p>
      </dgm:t>
    </dgm:pt>
    <dgm:pt modelId="{979259F0-2FCF-4D2F-ADE7-DD4D81117765}" type="pres">
      <dgm:prSet presAssocID="{5E96A490-3107-4F1A-8C36-04490C9A947E}" presName="rect2" presStyleLbl="fgImgPlace1" presStyleIdx="1" presStyleCnt="6" custLinFactNeighborX="5093" custLinFactNeighborY="256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0" r="-100000"/>
          </a:stretch>
        </a:blipFill>
        <a:ln>
          <a:solidFill>
            <a:srgbClr val="FF0000"/>
          </a:solidFill>
        </a:ln>
      </dgm:spPr>
    </dgm:pt>
    <dgm:pt modelId="{CEA79DD4-3F92-4C45-820B-75616CC21091}" type="pres">
      <dgm:prSet presAssocID="{F5A598C9-F50C-45B1-8462-A455AAC85349}" presName="sibTrans" presStyleCnt="0"/>
      <dgm:spPr/>
    </dgm:pt>
    <dgm:pt modelId="{D4964488-E14A-4E4C-BC50-6F6DF48D0664}" type="pres">
      <dgm:prSet presAssocID="{5EE963FE-6EED-4C0C-A798-018959CDD715}" presName="composite" presStyleCnt="0"/>
      <dgm:spPr/>
    </dgm:pt>
    <dgm:pt modelId="{359237BF-0310-43AB-8CCA-E2289AC5810A}" type="pres">
      <dgm:prSet presAssocID="{5EE963FE-6EED-4C0C-A798-018959CDD715}" presName="rect1" presStyleLbl="trAlignAcc1" presStyleIdx="2" presStyleCnt="6">
        <dgm:presLayoutVars>
          <dgm:bulletEnabled val="1"/>
        </dgm:presLayoutVars>
      </dgm:prSet>
      <dgm:spPr/>
      <dgm:t>
        <a:bodyPr/>
        <a:lstStyle/>
        <a:p>
          <a:endParaRPr lang="tr-TR"/>
        </a:p>
      </dgm:t>
    </dgm:pt>
    <dgm:pt modelId="{7D17E859-C143-4932-9858-ED810103DF3E}" type="pres">
      <dgm:prSet presAssocID="{5EE963FE-6EED-4C0C-A798-018959CDD715}" presName="rect2" presStyleLbl="fgImgPlace1" presStyleIdx="2" presStyleCnt="6" custLinFactNeighborX="-849" custLinFactNeighborY="226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0" r="-100000"/>
          </a:stretch>
        </a:blipFill>
        <a:ln>
          <a:solidFill>
            <a:srgbClr val="FF0000"/>
          </a:solidFill>
        </a:ln>
      </dgm:spPr>
    </dgm:pt>
    <dgm:pt modelId="{43798378-049F-40E6-B4B8-220F5D8A129D}" type="pres">
      <dgm:prSet presAssocID="{3A023925-995E-4F06-9186-5D8AFF66A848}" presName="sibTrans" presStyleCnt="0"/>
      <dgm:spPr/>
    </dgm:pt>
    <dgm:pt modelId="{D36CBACB-CFA3-42C1-BA9E-4BA6A9422704}" type="pres">
      <dgm:prSet presAssocID="{1B46A5D9-AD01-4B9F-BEF4-776173D186DA}" presName="composite" presStyleCnt="0"/>
      <dgm:spPr/>
    </dgm:pt>
    <dgm:pt modelId="{AED97F65-3C3D-4D4B-9C85-46CAAE565804}" type="pres">
      <dgm:prSet presAssocID="{1B46A5D9-AD01-4B9F-BEF4-776173D186DA}" presName="rect1" presStyleLbl="trAlignAcc1" presStyleIdx="3" presStyleCnt="6">
        <dgm:presLayoutVars>
          <dgm:bulletEnabled val="1"/>
        </dgm:presLayoutVars>
      </dgm:prSet>
      <dgm:spPr/>
      <dgm:t>
        <a:bodyPr/>
        <a:lstStyle/>
        <a:p>
          <a:endParaRPr lang="tr-TR"/>
        </a:p>
      </dgm:t>
    </dgm:pt>
    <dgm:pt modelId="{BA8D2605-C7D1-4A94-A3FF-4B32F1890C70}" type="pres">
      <dgm:prSet presAssocID="{1B46A5D9-AD01-4B9F-BEF4-776173D186DA}" presName="rect2" presStyleLbl="fgImgPlace1" presStyleIdx="3" presStyleCnt="6" custLinFactNeighborX="-849" custLinFactNeighborY="12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0" r="-100000"/>
          </a:stretch>
        </a:blipFill>
        <a:ln>
          <a:solidFill>
            <a:srgbClr val="FF0000"/>
          </a:solidFill>
        </a:ln>
      </dgm:spPr>
      <dgm:t>
        <a:bodyPr/>
        <a:lstStyle/>
        <a:p>
          <a:endParaRPr lang="tr-TR"/>
        </a:p>
      </dgm:t>
    </dgm:pt>
    <dgm:pt modelId="{5C0531C7-8A64-4DAB-B90D-5A73FDD5CB21}" type="pres">
      <dgm:prSet presAssocID="{5BFA9B55-401A-44F9-A7AB-E67C79903CA5}" presName="sibTrans" presStyleCnt="0"/>
      <dgm:spPr/>
    </dgm:pt>
    <dgm:pt modelId="{F222DF62-DA99-4F0D-9995-D9ED595DAC09}" type="pres">
      <dgm:prSet presAssocID="{92494063-22FE-48A0-921B-07658F8E1188}" presName="composite" presStyleCnt="0"/>
      <dgm:spPr/>
    </dgm:pt>
    <dgm:pt modelId="{F65B1A9A-77B2-4B56-8B6D-D636C76FFA7B}" type="pres">
      <dgm:prSet presAssocID="{92494063-22FE-48A0-921B-07658F8E1188}" presName="rect1" presStyleLbl="trAlignAcc1" presStyleIdx="4" presStyleCnt="6">
        <dgm:presLayoutVars>
          <dgm:bulletEnabled val="1"/>
        </dgm:presLayoutVars>
      </dgm:prSet>
      <dgm:spPr/>
      <dgm:t>
        <a:bodyPr/>
        <a:lstStyle/>
        <a:p>
          <a:endParaRPr lang="tr-TR"/>
        </a:p>
      </dgm:t>
    </dgm:pt>
    <dgm:pt modelId="{FF42DF96-BEDF-4C77-BF3D-14E2667CE8CF}" type="pres">
      <dgm:prSet presAssocID="{92494063-22FE-48A0-921B-07658F8E1188}" presName="rect2" presStyleLbl="fgImgPlace1" presStyleIdx="4" presStyleCnt="6" custLinFactNeighborX="1697" custLinFactNeighborY="1697"/>
      <dgm:spPr>
        <a:blipFill rotWithShape="1">
          <a:blip xmlns:r="http://schemas.openxmlformats.org/officeDocument/2006/relationships" r:embed="rId5"/>
          <a:stretch>
            <a:fillRect/>
          </a:stretch>
        </a:blipFill>
        <a:ln>
          <a:solidFill>
            <a:srgbClr val="FF0000"/>
          </a:solidFill>
        </a:ln>
      </dgm:spPr>
      <dgm:t>
        <a:bodyPr/>
        <a:lstStyle/>
        <a:p>
          <a:endParaRPr lang="tr-TR"/>
        </a:p>
      </dgm:t>
    </dgm:pt>
    <dgm:pt modelId="{2B77FC0A-7871-4356-AB24-7CF2ECF28585}" type="pres">
      <dgm:prSet presAssocID="{98C232AC-A4CB-48C4-B7C1-E58AC5E2747E}" presName="sibTrans" presStyleCnt="0"/>
      <dgm:spPr/>
    </dgm:pt>
    <dgm:pt modelId="{6758F778-4D55-45CB-9130-38DE39ADECE8}" type="pres">
      <dgm:prSet presAssocID="{8EDA9C24-2EEF-49D0-9DBB-F8DD033699B9}" presName="composite" presStyleCnt="0"/>
      <dgm:spPr/>
    </dgm:pt>
    <dgm:pt modelId="{4FBAA333-B427-4B0B-A7C8-ABD34EC73097}" type="pres">
      <dgm:prSet presAssocID="{8EDA9C24-2EEF-49D0-9DBB-F8DD033699B9}" presName="rect1" presStyleLbl="trAlignAcc1" presStyleIdx="5" presStyleCnt="6">
        <dgm:presLayoutVars>
          <dgm:bulletEnabled val="1"/>
        </dgm:presLayoutVars>
      </dgm:prSet>
      <dgm:spPr/>
      <dgm:t>
        <a:bodyPr/>
        <a:lstStyle/>
        <a:p>
          <a:endParaRPr lang="tr-TR"/>
        </a:p>
      </dgm:t>
    </dgm:pt>
    <dgm:pt modelId="{AC8D7D48-512F-4A26-8786-B5BDAF4D4B64}" type="pres">
      <dgm:prSet presAssocID="{8EDA9C24-2EEF-49D0-9DBB-F8DD033699B9}" presName="rect2" presStyleLbl="fgImgPlace1" presStyleIdx="5" presStyleCnt="6" custLinFactNeighborY="3396"/>
      <dgm:spPr>
        <a:blipFill rotWithShape="1">
          <a:blip xmlns:r="http://schemas.openxmlformats.org/officeDocument/2006/relationships" r:embed="rId6"/>
          <a:stretch>
            <a:fillRect/>
          </a:stretch>
        </a:blipFill>
        <a:ln>
          <a:solidFill>
            <a:srgbClr val="FF0000"/>
          </a:solidFill>
        </a:ln>
      </dgm:spPr>
    </dgm:pt>
  </dgm:ptLst>
  <dgm:cxnLst>
    <dgm:cxn modelId="{B1ADAFE0-D111-441F-B270-F21FD78B20D5}" type="presOf" srcId="{8EDA9C24-2EEF-49D0-9DBB-F8DD033699B9}" destId="{4FBAA333-B427-4B0B-A7C8-ABD34EC73097}" srcOrd="0" destOrd="0" presId="urn:microsoft.com/office/officeart/2008/layout/PictureStrips"/>
    <dgm:cxn modelId="{334C4C0D-1721-42D8-ADD6-AAC9E6AC21B7}" type="presOf" srcId="{00A7B574-06EE-4722-851A-E063BDE02D76}" destId="{DA277DB7-5AD8-47DC-BAEE-DC6552D9C607}" srcOrd="0" destOrd="0" presId="urn:microsoft.com/office/officeart/2008/layout/PictureStrips"/>
    <dgm:cxn modelId="{8A729F12-8328-4274-9C23-37B6A3E79CA3}" srcId="{B72D6039-85AF-41AD-9315-0CDC22FA54CB}" destId="{00A7B574-06EE-4722-851A-E063BDE02D76}" srcOrd="0" destOrd="0" parTransId="{5656C009-9058-43E1-80AD-7D5035F59815}" sibTransId="{31E5E1B6-4797-4EE6-9C0A-0268F1B3F780}"/>
    <dgm:cxn modelId="{CF2A3ADC-F600-4316-922B-7299C8C77814}" srcId="{B72D6039-85AF-41AD-9315-0CDC22FA54CB}" destId="{92494063-22FE-48A0-921B-07658F8E1188}" srcOrd="4" destOrd="0" parTransId="{35F6646F-E514-40CC-B5D9-E345C62FDBF8}" sibTransId="{98C232AC-A4CB-48C4-B7C1-E58AC5E2747E}"/>
    <dgm:cxn modelId="{1E84A3A5-D12D-40E2-ABD0-DB183A7F1121}" srcId="{B72D6039-85AF-41AD-9315-0CDC22FA54CB}" destId="{1B46A5D9-AD01-4B9F-BEF4-776173D186DA}" srcOrd="3" destOrd="0" parTransId="{FA09CEB0-40F6-4FCB-9A96-1937BC1BA5C0}" sibTransId="{5BFA9B55-401A-44F9-A7AB-E67C79903CA5}"/>
    <dgm:cxn modelId="{3912CE9C-E471-4CB7-BBB6-530A6C7BBB40}" srcId="{B72D6039-85AF-41AD-9315-0CDC22FA54CB}" destId="{8EDA9C24-2EEF-49D0-9DBB-F8DD033699B9}" srcOrd="5" destOrd="0" parTransId="{DC8DD191-C741-4CA0-B42D-2DBFD443E610}" sibTransId="{1F18F635-2AE8-4FB2-853F-C4DCF98F6FF8}"/>
    <dgm:cxn modelId="{34FF63DF-93BC-449C-919E-D617C8B80B94}" srcId="{B72D6039-85AF-41AD-9315-0CDC22FA54CB}" destId="{5EE963FE-6EED-4C0C-A798-018959CDD715}" srcOrd="2" destOrd="0" parTransId="{99558F0D-97DC-4EC5-A4D8-13A56B774A18}" sibTransId="{3A023925-995E-4F06-9186-5D8AFF66A848}"/>
    <dgm:cxn modelId="{B4EF81E8-B615-4E03-98C5-9DC82C0D3987}" type="presOf" srcId="{5EE963FE-6EED-4C0C-A798-018959CDD715}" destId="{359237BF-0310-43AB-8CCA-E2289AC5810A}" srcOrd="0" destOrd="0" presId="urn:microsoft.com/office/officeart/2008/layout/PictureStrips"/>
    <dgm:cxn modelId="{0DD0A676-C58E-47CA-BF24-515055B17FE4}" srcId="{B72D6039-85AF-41AD-9315-0CDC22FA54CB}" destId="{5E96A490-3107-4F1A-8C36-04490C9A947E}" srcOrd="1" destOrd="0" parTransId="{6E365A9F-33A8-4A22-B359-532BA458E041}" sibTransId="{F5A598C9-F50C-45B1-8462-A455AAC85349}"/>
    <dgm:cxn modelId="{D1B7AA5B-B4B6-461F-A622-079781B8890C}" type="presOf" srcId="{5E96A490-3107-4F1A-8C36-04490C9A947E}" destId="{999BCC65-D807-4F6C-B089-67B166875719}" srcOrd="0" destOrd="0" presId="urn:microsoft.com/office/officeart/2008/layout/PictureStrips"/>
    <dgm:cxn modelId="{DA687448-43B3-4E6C-84BD-A4BE4010BC88}" type="presOf" srcId="{B72D6039-85AF-41AD-9315-0CDC22FA54CB}" destId="{DD89B08D-BBA4-46EC-877E-1A29068D0470}" srcOrd="0" destOrd="0" presId="urn:microsoft.com/office/officeart/2008/layout/PictureStrips"/>
    <dgm:cxn modelId="{0CFB8B55-6587-4544-B2B8-CEE31F61F969}" type="presOf" srcId="{92494063-22FE-48A0-921B-07658F8E1188}" destId="{F65B1A9A-77B2-4B56-8B6D-D636C76FFA7B}" srcOrd="0" destOrd="0" presId="urn:microsoft.com/office/officeart/2008/layout/PictureStrips"/>
    <dgm:cxn modelId="{ADFA4CD6-BDB4-4232-9557-0F80179D1E4F}" type="presOf" srcId="{1B46A5D9-AD01-4B9F-BEF4-776173D186DA}" destId="{AED97F65-3C3D-4D4B-9C85-46CAAE565804}" srcOrd="0" destOrd="0" presId="urn:microsoft.com/office/officeart/2008/layout/PictureStrips"/>
    <dgm:cxn modelId="{57282188-FF42-4BCF-8674-CE462262FEC7}" type="presParOf" srcId="{DD89B08D-BBA4-46EC-877E-1A29068D0470}" destId="{DD5DB3FB-A0C8-44B9-B566-8BAC6F9FEA7F}" srcOrd="0" destOrd="0" presId="urn:microsoft.com/office/officeart/2008/layout/PictureStrips"/>
    <dgm:cxn modelId="{B1707D4A-F44C-48B8-915D-1DE3697F5FF4}" type="presParOf" srcId="{DD5DB3FB-A0C8-44B9-B566-8BAC6F9FEA7F}" destId="{DA277DB7-5AD8-47DC-BAEE-DC6552D9C607}" srcOrd="0" destOrd="0" presId="urn:microsoft.com/office/officeart/2008/layout/PictureStrips"/>
    <dgm:cxn modelId="{2843A516-69AB-40D8-99CA-07A43D5575AA}" type="presParOf" srcId="{DD5DB3FB-A0C8-44B9-B566-8BAC6F9FEA7F}" destId="{B8041B3C-7432-441A-A9B1-AC6781A44592}" srcOrd="1" destOrd="0" presId="urn:microsoft.com/office/officeart/2008/layout/PictureStrips"/>
    <dgm:cxn modelId="{23025C73-D840-4EBC-AFEB-53D9F5C1E850}" type="presParOf" srcId="{DD89B08D-BBA4-46EC-877E-1A29068D0470}" destId="{C4498477-79F0-4150-93F7-385B40349C88}" srcOrd="1" destOrd="0" presId="urn:microsoft.com/office/officeart/2008/layout/PictureStrips"/>
    <dgm:cxn modelId="{863BF0B9-1BCD-41D8-BFE1-3877B116F690}" type="presParOf" srcId="{DD89B08D-BBA4-46EC-877E-1A29068D0470}" destId="{2E97F38C-3D83-4344-98CD-D35BEAEC7DBA}" srcOrd="2" destOrd="0" presId="urn:microsoft.com/office/officeart/2008/layout/PictureStrips"/>
    <dgm:cxn modelId="{7FEA6794-ACD3-4E48-9E87-99B3DAA565A2}" type="presParOf" srcId="{2E97F38C-3D83-4344-98CD-D35BEAEC7DBA}" destId="{999BCC65-D807-4F6C-B089-67B166875719}" srcOrd="0" destOrd="0" presId="urn:microsoft.com/office/officeart/2008/layout/PictureStrips"/>
    <dgm:cxn modelId="{EC8D39F8-01E9-4DBD-B9E6-F42C66E37A98}" type="presParOf" srcId="{2E97F38C-3D83-4344-98CD-D35BEAEC7DBA}" destId="{979259F0-2FCF-4D2F-ADE7-DD4D81117765}" srcOrd="1" destOrd="0" presId="urn:microsoft.com/office/officeart/2008/layout/PictureStrips"/>
    <dgm:cxn modelId="{CF6FB98E-D520-41C0-B1BA-047FC87A3218}" type="presParOf" srcId="{DD89B08D-BBA4-46EC-877E-1A29068D0470}" destId="{CEA79DD4-3F92-4C45-820B-75616CC21091}" srcOrd="3" destOrd="0" presId="urn:microsoft.com/office/officeart/2008/layout/PictureStrips"/>
    <dgm:cxn modelId="{A8589190-6C89-4369-AB7E-DFBDC2097A4A}" type="presParOf" srcId="{DD89B08D-BBA4-46EC-877E-1A29068D0470}" destId="{D4964488-E14A-4E4C-BC50-6F6DF48D0664}" srcOrd="4" destOrd="0" presId="urn:microsoft.com/office/officeart/2008/layout/PictureStrips"/>
    <dgm:cxn modelId="{4F6B9DBD-3BDD-4B0F-9D9B-7F0FB4DB6CA0}" type="presParOf" srcId="{D4964488-E14A-4E4C-BC50-6F6DF48D0664}" destId="{359237BF-0310-43AB-8CCA-E2289AC5810A}" srcOrd="0" destOrd="0" presId="urn:microsoft.com/office/officeart/2008/layout/PictureStrips"/>
    <dgm:cxn modelId="{1D1AEC9B-29A2-4C2D-A685-FE0F9CE1C1C5}" type="presParOf" srcId="{D4964488-E14A-4E4C-BC50-6F6DF48D0664}" destId="{7D17E859-C143-4932-9858-ED810103DF3E}" srcOrd="1" destOrd="0" presId="urn:microsoft.com/office/officeart/2008/layout/PictureStrips"/>
    <dgm:cxn modelId="{33693D6E-5FB1-4D86-B8B2-90154360B75E}" type="presParOf" srcId="{DD89B08D-BBA4-46EC-877E-1A29068D0470}" destId="{43798378-049F-40E6-B4B8-220F5D8A129D}" srcOrd="5" destOrd="0" presId="urn:microsoft.com/office/officeart/2008/layout/PictureStrips"/>
    <dgm:cxn modelId="{F69F2E5E-9A32-4772-A54C-EF4E802FB91F}" type="presParOf" srcId="{DD89B08D-BBA4-46EC-877E-1A29068D0470}" destId="{D36CBACB-CFA3-42C1-BA9E-4BA6A9422704}" srcOrd="6" destOrd="0" presId="urn:microsoft.com/office/officeart/2008/layout/PictureStrips"/>
    <dgm:cxn modelId="{4492DB2D-44FB-451A-A15C-FA598725CBA1}" type="presParOf" srcId="{D36CBACB-CFA3-42C1-BA9E-4BA6A9422704}" destId="{AED97F65-3C3D-4D4B-9C85-46CAAE565804}" srcOrd="0" destOrd="0" presId="urn:microsoft.com/office/officeart/2008/layout/PictureStrips"/>
    <dgm:cxn modelId="{59221E5A-3EFB-4E40-A89E-016EE2C69CD0}" type="presParOf" srcId="{D36CBACB-CFA3-42C1-BA9E-4BA6A9422704}" destId="{BA8D2605-C7D1-4A94-A3FF-4B32F1890C70}" srcOrd="1" destOrd="0" presId="urn:microsoft.com/office/officeart/2008/layout/PictureStrips"/>
    <dgm:cxn modelId="{820CF89E-D8AD-4387-874F-F01C7A6E9E55}" type="presParOf" srcId="{DD89B08D-BBA4-46EC-877E-1A29068D0470}" destId="{5C0531C7-8A64-4DAB-B90D-5A73FDD5CB21}" srcOrd="7" destOrd="0" presId="urn:microsoft.com/office/officeart/2008/layout/PictureStrips"/>
    <dgm:cxn modelId="{27CACE5B-58BE-498F-8ACB-C86F3AD3EE8D}" type="presParOf" srcId="{DD89B08D-BBA4-46EC-877E-1A29068D0470}" destId="{F222DF62-DA99-4F0D-9995-D9ED595DAC09}" srcOrd="8" destOrd="0" presId="urn:microsoft.com/office/officeart/2008/layout/PictureStrips"/>
    <dgm:cxn modelId="{8F7B8C01-2EE6-400D-9AEA-355090ADE327}" type="presParOf" srcId="{F222DF62-DA99-4F0D-9995-D9ED595DAC09}" destId="{F65B1A9A-77B2-4B56-8B6D-D636C76FFA7B}" srcOrd="0" destOrd="0" presId="urn:microsoft.com/office/officeart/2008/layout/PictureStrips"/>
    <dgm:cxn modelId="{A21838CB-C364-4BA6-A8CA-BC34277D0939}" type="presParOf" srcId="{F222DF62-DA99-4F0D-9995-D9ED595DAC09}" destId="{FF42DF96-BEDF-4C77-BF3D-14E2667CE8CF}" srcOrd="1" destOrd="0" presId="urn:microsoft.com/office/officeart/2008/layout/PictureStrips"/>
    <dgm:cxn modelId="{C20970C6-04A1-42B0-8427-346391C52FA4}" type="presParOf" srcId="{DD89B08D-BBA4-46EC-877E-1A29068D0470}" destId="{2B77FC0A-7871-4356-AB24-7CF2ECF28585}" srcOrd="9" destOrd="0" presId="urn:microsoft.com/office/officeart/2008/layout/PictureStrips"/>
    <dgm:cxn modelId="{CA7DEE9D-2E76-4AAB-8A64-1C2E2C8DE60B}" type="presParOf" srcId="{DD89B08D-BBA4-46EC-877E-1A29068D0470}" destId="{6758F778-4D55-45CB-9130-38DE39ADECE8}" srcOrd="10" destOrd="0" presId="urn:microsoft.com/office/officeart/2008/layout/PictureStrips"/>
    <dgm:cxn modelId="{F364DC47-C532-4E86-AFAF-D6323ED587B8}" type="presParOf" srcId="{6758F778-4D55-45CB-9130-38DE39ADECE8}" destId="{4FBAA333-B427-4B0B-A7C8-ABD34EC73097}" srcOrd="0" destOrd="0" presId="urn:microsoft.com/office/officeart/2008/layout/PictureStrips"/>
    <dgm:cxn modelId="{9EA99F6C-A6CE-4234-BB50-99D8C0D27252}" type="presParOf" srcId="{6758F778-4D55-45CB-9130-38DE39ADECE8}" destId="{AC8D7D48-512F-4A26-8786-B5BDAF4D4B64}" srcOrd="1" destOrd="0" presId="urn:microsoft.com/office/officeart/2008/layout/PictureStrip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FBBFD8-5373-4733-8B0A-2E7403A499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6AC14E85-9AC2-444B-8A5C-8CB39653DBC4}">
      <dgm:prSet/>
      <dgm:spPr/>
      <dgm:t>
        <a:bodyPr/>
        <a:lstStyle/>
        <a:p>
          <a:pPr rtl="0"/>
          <a:r>
            <a:rPr lang="tr-TR" b="1" smtClean="0"/>
            <a:t>II- GENÇ GİRİŞİMCİLERE SAĞLANAN SİGORTA PRİM TEŞVİKİ</a:t>
          </a:r>
          <a:endParaRPr lang="tr-TR"/>
        </a:p>
      </dgm:t>
    </dgm:pt>
    <dgm:pt modelId="{3B6F4F10-0699-4749-8ED7-5D6972DAAA56}" type="parTrans" cxnId="{C1842D0C-EC33-422B-81BA-359C1429A1EC}">
      <dgm:prSet/>
      <dgm:spPr/>
      <dgm:t>
        <a:bodyPr/>
        <a:lstStyle/>
        <a:p>
          <a:endParaRPr lang="tr-TR"/>
        </a:p>
      </dgm:t>
    </dgm:pt>
    <dgm:pt modelId="{20A2CEC0-3614-4A71-BE35-57BAB111F5B4}" type="sibTrans" cxnId="{C1842D0C-EC33-422B-81BA-359C1429A1EC}">
      <dgm:prSet/>
      <dgm:spPr/>
      <dgm:t>
        <a:bodyPr/>
        <a:lstStyle/>
        <a:p>
          <a:endParaRPr lang="tr-TR"/>
        </a:p>
      </dgm:t>
    </dgm:pt>
    <dgm:pt modelId="{1EBF63FE-861C-49D8-AD07-38E5A4BBF408}" type="pres">
      <dgm:prSet presAssocID="{CFFBBFD8-5373-4733-8B0A-2E7403A49989}" presName="linear" presStyleCnt="0">
        <dgm:presLayoutVars>
          <dgm:animLvl val="lvl"/>
          <dgm:resizeHandles val="exact"/>
        </dgm:presLayoutVars>
      </dgm:prSet>
      <dgm:spPr/>
      <dgm:t>
        <a:bodyPr/>
        <a:lstStyle/>
        <a:p>
          <a:endParaRPr lang="tr-TR"/>
        </a:p>
      </dgm:t>
    </dgm:pt>
    <dgm:pt modelId="{9AFC41C7-EF37-46A0-9790-E4B205445873}" type="pres">
      <dgm:prSet presAssocID="{6AC14E85-9AC2-444B-8A5C-8CB39653DBC4}" presName="parentText" presStyleLbl="node1" presStyleIdx="0" presStyleCnt="1">
        <dgm:presLayoutVars>
          <dgm:chMax val="0"/>
          <dgm:bulletEnabled val="1"/>
        </dgm:presLayoutVars>
      </dgm:prSet>
      <dgm:spPr/>
      <dgm:t>
        <a:bodyPr/>
        <a:lstStyle/>
        <a:p>
          <a:endParaRPr lang="tr-TR"/>
        </a:p>
      </dgm:t>
    </dgm:pt>
  </dgm:ptLst>
  <dgm:cxnLst>
    <dgm:cxn modelId="{8C9E71E3-92B3-480A-81D1-178B49E83C4B}" type="presOf" srcId="{6AC14E85-9AC2-444B-8A5C-8CB39653DBC4}" destId="{9AFC41C7-EF37-46A0-9790-E4B205445873}" srcOrd="0" destOrd="0" presId="urn:microsoft.com/office/officeart/2005/8/layout/vList2"/>
    <dgm:cxn modelId="{C1842D0C-EC33-422B-81BA-359C1429A1EC}" srcId="{CFFBBFD8-5373-4733-8B0A-2E7403A49989}" destId="{6AC14E85-9AC2-444B-8A5C-8CB39653DBC4}" srcOrd="0" destOrd="0" parTransId="{3B6F4F10-0699-4749-8ED7-5D6972DAAA56}" sibTransId="{20A2CEC0-3614-4A71-BE35-57BAB111F5B4}"/>
    <dgm:cxn modelId="{990C2FB3-9F9C-4D44-9DAC-892AE0B6D945}" type="presOf" srcId="{CFFBBFD8-5373-4733-8B0A-2E7403A49989}" destId="{1EBF63FE-861C-49D8-AD07-38E5A4BBF408}" srcOrd="0" destOrd="0" presId="urn:microsoft.com/office/officeart/2005/8/layout/vList2"/>
    <dgm:cxn modelId="{7F4821B4-572C-4067-8103-C4908CF3FED5}" type="presParOf" srcId="{1EBF63FE-861C-49D8-AD07-38E5A4BBF408}" destId="{9AFC41C7-EF37-46A0-9790-E4B20544587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0DD25E-63E5-470C-BAE8-9C55D869B0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F6123142-1559-4684-A07D-F0F09F78056D}">
      <dgm:prSet>
        <dgm:style>
          <a:lnRef idx="1">
            <a:schemeClr val="accent2"/>
          </a:lnRef>
          <a:fillRef idx="2">
            <a:schemeClr val="accent2"/>
          </a:fillRef>
          <a:effectRef idx="1">
            <a:schemeClr val="accent2"/>
          </a:effectRef>
          <a:fontRef idx="minor">
            <a:schemeClr val="dk1"/>
          </a:fontRef>
        </dgm:style>
      </dgm:prSet>
      <dgm:spPr>
        <a:ln>
          <a:solidFill>
            <a:schemeClr val="tx1"/>
          </a:solidFill>
        </a:ln>
        <a:effectLst>
          <a:glow rad="101600">
            <a:schemeClr val="accent5">
              <a:satMod val="175000"/>
              <a:alpha val="40000"/>
            </a:schemeClr>
          </a:glow>
        </a:effectLst>
      </dgm:spPr>
      <dgm:t>
        <a:bodyPr/>
        <a:lstStyle/>
        <a:p>
          <a:pPr rtl="0"/>
          <a:r>
            <a:rPr lang="tr-TR" dirty="0" smtClean="0"/>
            <a:t>Ekonomik büyüme ve kalkınmanın destekleyici gücü, yenilik ve yaratıcılığın en önemli kaynaklarından biri olan genç girişimcilere, 5510 sayılı Sosyal Sigortalar ve Genel Sağlık Sigortası Kanununun 81 inci maddesine eklenen hüküm ile sigorta prim teşviki uygulaması getirilmiştir. </a:t>
          </a:r>
          <a:endParaRPr lang="tr-TR" dirty="0"/>
        </a:p>
      </dgm:t>
    </dgm:pt>
    <dgm:pt modelId="{BF041E72-42AD-4D97-B7B2-198163D3F982}" type="parTrans" cxnId="{483AD017-AE53-4C28-B534-1070802E9BE9}">
      <dgm:prSet/>
      <dgm:spPr/>
      <dgm:t>
        <a:bodyPr/>
        <a:lstStyle/>
        <a:p>
          <a:endParaRPr lang="tr-TR"/>
        </a:p>
      </dgm:t>
    </dgm:pt>
    <dgm:pt modelId="{B42DC448-344A-41A2-A8BF-33B1DBF23B63}" type="sibTrans" cxnId="{483AD017-AE53-4C28-B534-1070802E9BE9}">
      <dgm:prSet/>
      <dgm:spPr/>
      <dgm:t>
        <a:bodyPr/>
        <a:lstStyle/>
        <a:p>
          <a:endParaRPr lang="tr-TR"/>
        </a:p>
      </dgm:t>
    </dgm:pt>
    <dgm:pt modelId="{CD3A79B8-ADD7-456C-824D-EDD59723BB19}">
      <dgm:prSet>
        <dgm:style>
          <a:lnRef idx="1">
            <a:schemeClr val="accent6"/>
          </a:lnRef>
          <a:fillRef idx="2">
            <a:schemeClr val="accent6"/>
          </a:fillRef>
          <a:effectRef idx="1">
            <a:schemeClr val="accent6"/>
          </a:effectRef>
          <a:fontRef idx="minor">
            <a:schemeClr val="dk1"/>
          </a:fontRef>
        </dgm:style>
      </dgm:prSet>
      <dgm:spPr>
        <a:ln>
          <a:solidFill>
            <a:schemeClr val="tx1"/>
          </a:solidFill>
        </a:ln>
        <a:effectLst>
          <a:glow rad="101600">
            <a:schemeClr val="accent5">
              <a:satMod val="175000"/>
              <a:alpha val="40000"/>
            </a:schemeClr>
          </a:glow>
        </a:effectLst>
      </dgm:spPr>
      <dgm:t>
        <a:bodyPr/>
        <a:lstStyle/>
        <a:p>
          <a:pPr rtl="0"/>
          <a:r>
            <a:rPr lang="tr-TR" dirty="0" smtClean="0"/>
            <a:t>01.06.2018 tarihinden itibaren 5510 sayılı Kanunun 4/1-b maddesi kapsamında ilk defa sigortalı sayılan gerçek kişilerin primleri, tescil tarihinden itibaren bir yıl süreyle 5510 sayılı Kanunun 82 </a:t>
          </a:r>
          <a:r>
            <a:rPr lang="tr-TR" dirty="0" err="1" smtClean="0"/>
            <a:t>nci</a:t>
          </a:r>
          <a:r>
            <a:rPr lang="tr-TR" dirty="0" smtClean="0"/>
            <a:t> maddesine göre belirlenen prime esas kazanç alt sınır üzerinden Hazinece karşılanacaktır. </a:t>
          </a:r>
          <a:endParaRPr lang="tr-TR" dirty="0"/>
        </a:p>
      </dgm:t>
    </dgm:pt>
    <dgm:pt modelId="{61C0CD2C-8C26-4412-9EA3-28897FF27ABE}" type="parTrans" cxnId="{42911B7E-96C6-46AE-828D-D9396B5F9A86}">
      <dgm:prSet/>
      <dgm:spPr/>
      <dgm:t>
        <a:bodyPr/>
        <a:lstStyle/>
        <a:p>
          <a:endParaRPr lang="tr-TR"/>
        </a:p>
      </dgm:t>
    </dgm:pt>
    <dgm:pt modelId="{FCB81DD4-2365-4915-8B7E-2DA372E2146F}" type="sibTrans" cxnId="{42911B7E-96C6-46AE-828D-D9396B5F9A86}">
      <dgm:prSet/>
      <dgm:spPr/>
      <dgm:t>
        <a:bodyPr/>
        <a:lstStyle/>
        <a:p>
          <a:endParaRPr lang="tr-TR"/>
        </a:p>
      </dgm:t>
    </dgm:pt>
    <dgm:pt modelId="{039FE16F-3F64-4DCE-AA2A-FA7A48C32BAF}" type="pres">
      <dgm:prSet presAssocID="{7A0DD25E-63E5-470C-BAE8-9C55D869B0C7}" presName="hierChild1" presStyleCnt="0">
        <dgm:presLayoutVars>
          <dgm:orgChart val="1"/>
          <dgm:chPref val="1"/>
          <dgm:dir/>
          <dgm:animOne val="branch"/>
          <dgm:animLvl val="lvl"/>
          <dgm:resizeHandles/>
        </dgm:presLayoutVars>
      </dgm:prSet>
      <dgm:spPr/>
      <dgm:t>
        <a:bodyPr/>
        <a:lstStyle/>
        <a:p>
          <a:endParaRPr lang="tr-TR"/>
        </a:p>
      </dgm:t>
    </dgm:pt>
    <dgm:pt modelId="{F28B24BC-438C-4A80-B2DB-C57B7728B964}" type="pres">
      <dgm:prSet presAssocID="{F6123142-1559-4684-A07D-F0F09F78056D}" presName="hierRoot1" presStyleCnt="0">
        <dgm:presLayoutVars>
          <dgm:hierBranch val="init"/>
        </dgm:presLayoutVars>
      </dgm:prSet>
      <dgm:spPr/>
    </dgm:pt>
    <dgm:pt modelId="{342E4308-7447-465E-BEF8-0E030F9FF38A}" type="pres">
      <dgm:prSet presAssocID="{F6123142-1559-4684-A07D-F0F09F78056D}" presName="rootComposite1" presStyleCnt="0"/>
      <dgm:spPr/>
    </dgm:pt>
    <dgm:pt modelId="{161633B8-019B-409C-A9D4-EB156C1DC4AA}" type="pres">
      <dgm:prSet presAssocID="{F6123142-1559-4684-A07D-F0F09F78056D}" presName="rootText1" presStyleLbl="node0" presStyleIdx="0" presStyleCnt="2">
        <dgm:presLayoutVars>
          <dgm:chPref val="3"/>
        </dgm:presLayoutVars>
      </dgm:prSet>
      <dgm:spPr/>
      <dgm:t>
        <a:bodyPr/>
        <a:lstStyle/>
        <a:p>
          <a:endParaRPr lang="tr-TR"/>
        </a:p>
      </dgm:t>
    </dgm:pt>
    <dgm:pt modelId="{3F6A8143-E94A-4F10-A288-FDB3E12945A0}" type="pres">
      <dgm:prSet presAssocID="{F6123142-1559-4684-A07D-F0F09F78056D}" presName="rootConnector1" presStyleLbl="node1" presStyleIdx="0" presStyleCnt="0"/>
      <dgm:spPr/>
      <dgm:t>
        <a:bodyPr/>
        <a:lstStyle/>
        <a:p>
          <a:endParaRPr lang="tr-TR"/>
        </a:p>
      </dgm:t>
    </dgm:pt>
    <dgm:pt modelId="{D7AB58F1-4850-4FA7-9365-D6A4EC694B85}" type="pres">
      <dgm:prSet presAssocID="{F6123142-1559-4684-A07D-F0F09F78056D}" presName="hierChild2" presStyleCnt="0"/>
      <dgm:spPr/>
    </dgm:pt>
    <dgm:pt modelId="{C40AC0AC-E39D-4C03-93C1-A922E9412644}" type="pres">
      <dgm:prSet presAssocID="{F6123142-1559-4684-A07D-F0F09F78056D}" presName="hierChild3" presStyleCnt="0"/>
      <dgm:spPr/>
    </dgm:pt>
    <dgm:pt modelId="{5F09F962-0D97-4EAF-9FA9-496FB98625A7}" type="pres">
      <dgm:prSet presAssocID="{CD3A79B8-ADD7-456C-824D-EDD59723BB19}" presName="hierRoot1" presStyleCnt="0">
        <dgm:presLayoutVars>
          <dgm:hierBranch val="init"/>
        </dgm:presLayoutVars>
      </dgm:prSet>
      <dgm:spPr/>
    </dgm:pt>
    <dgm:pt modelId="{46737F68-C7D4-4DD5-864E-1C621F133AE8}" type="pres">
      <dgm:prSet presAssocID="{CD3A79B8-ADD7-456C-824D-EDD59723BB19}" presName="rootComposite1" presStyleCnt="0"/>
      <dgm:spPr/>
    </dgm:pt>
    <dgm:pt modelId="{2EBDE23C-743A-4559-8390-CAAC7AC8B47D}" type="pres">
      <dgm:prSet presAssocID="{CD3A79B8-ADD7-456C-824D-EDD59723BB19}" presName="rootText1" presStyleLbl="node0" presStyleIdx="1" presStyleCnt="2">
        <dgm:presLayoutVars>
          <dgm:chPref val="3"/>
        </dgm:presLayoutVars>
      </dgm:prSet>
      <dgm:spPr/>
      <dgm:t>
        <a:bodyPr/>
        <a:lstStyle/>
        <a:p>
          <a:endParaRPr lang="tr-TR"/>
        </a:p>
      </dgm:t>
    </dgm:pt>
    <dgm:pt modelId="{ABE331BD-6032-4F1B-8567-5B1A90F0D456}" type="pres">
      <dgm:prSet presAssocID="{CD3A79B8-ADD7-456C-824D-EDD59723BB19}" presName="rootConnector1" presStyleLbl="node1" presStyleIdx="0" presStyleCnt="0"/>
      <dgm:spPr/>
      <dgm:t>
        <a:bodyPr/>
        <a:lstStyle/>
        <a:p>
          <a:endParaRPr lang="tr-TR"/>
        </a:p>
      </dgm:t>
    </dgm:pt>
    <dgm:pt modelId="{E663D01B-E560-4372-BC2A-4B676F7711AD}" type="pres">
      <dgm:prSet presAssocID="{CD3A79B8-ADD7-456C-824D-EDD59723BB19}" presName="hierChild2" presStyleCnt="0"/>
      <dgm:spPr/>
    </dgm:pt>
    <dgm:pt modelId="{2F7916F5-3202-43C5-AF92-654B49488262}" type="pres">
      <dgm:prSet presAssocID="{CD3A79B8-ADD7-456C-824D-EDD59723BB19}" presName="hierChild3" presStyleCnt="0"/>
      <dgm:spPr/>
    </dgm:pt>
  </dgm:ptLst>
  <dgm:cxnLst>
    <dgm:cxn modelId="{CDE015E6-10F1-4507-ABED-7231201A52B9}" type="presOf" srcId="{F6123142-1559-4684-A07D-F0F09F78056D}" destId="{3F6A8143-E94A-4F10-A288-FDB3E12945A0}" srcOrd="1" destOrd="0" presId="urn:microsoft.com/office/officeart/2005/8/layout/orgChart1"/>
    <dgm:cxn modelId="{62E83664-9A36-4C52-B0D6-57E25DBB81FC}" type="presOf" srcId="{CD3A79B8-ADD7-456C-824D-EDD59723BB19}" destId="{2EBDE23C-743A-4559-8390-CAAC7AC8B47D}" srcOrd="0" destOrd="0" presId="urn:microsoft.com/office/officeart/2005/8/layout/orgChart1"/>
    <dgm:cxn modelId="{7A591B32-0F7A-41A7-B931-8BEB990B309E}" type="presOf" srcId="{F6123142-1559-4684-A07D-F0F09F78056D}" destId="{161633B8-019B-409C-A9D4-EB156C1DC4AA}" srcOrd="0" destOrd="0" presId="urn:microsoft.com/office/officeart/2005/8/layout/orgChart1"/>
    <dgm:cxn modelId="{0538C8CC-52B1-41EC-8771-1201D46BF7DC}" type="presOf" srcId="{CD3A79B8-ADD7-456C-824D-EDD59723BB19}" destId="{ABE331BD-6032-4F1B-8567-5B1A90F0D456}" srcOrd="1" destOrd="0" presId="urn:microsoft.com/office/officeart/2005/8/layout/orgChart1"/>
    <dgm:cxn modelId="{B6E570C2-8696-48E1-8C07-A2C3B607FB94}" type="presOf" srcId="{7A0DD25E-63E5-470C-BAE8-9C55D869B0C7}" destId="{039FE16F-3F64-4DCE-AA2A-FA7A48C32BAF}" srcOrd="0" destOrd="0" presId="urn:microsoft.com/office/officeart/2005/8/layout/orgChart1"/>
    <dgm:cxn modelId="{483AD017-AE53-4C28-B534-1070802E9BE9}" srcId="{7A0DD25E-63E5-470C-BAE8-9C55D869B0C7}" destId="{F6123142-1559-4684-A07D-F0F09F78056D}" srcOrd="0" destOrd="0" parTransId="{BF041E72-42AD-4D97-B7B2-198163D3F982}" sibTransId="{B42DC448-344A-41A2-A8BF-33B1DBF23B63}"/>
    <dgm:cxn modelId="{42911B7E-96C6-46AE-828D-D9396B5F9A86}" srcId="{7A0DD25E-63E5-470C-BAE8-9C55D869B0C7}" destId="{CD3A79B8-ADD7-456C-824D-EDD59723BB19}" srcOrd="1" destOrd="0" parTransId="{61C0CD2C-8C26-4412-9EA3-28897FF27ABE}" sibTransId="{FCB81DD4-2365-4915-8B7E-2DA372E2146F}"/>
    <dgm:cxn modelId="{1EFB7991-7641-40AF-B338-82C7E932B4B2}" type="presParOf" srcId="{039FE16F-3F64-4DCE-AA2A-FA7A48C32BAF}" destId="{F28B24BC-438C-4A80-B2DB-C57B7728B964}" srcOrd="0" destOrd="0" presId="urn:microsoft.com/office/officeart/2005/8/layout/orgChart1"/>
    <dgm:cxn modelId="{8926CE49-855F-4115-9310-1A060239EE12}" type="presParOf" srcId="{F28B24BC-438C-4A80-B2DB-C57B7728B964}" destId="{342E4308-7447-465E-BEF8-0E030F9FF38A}" srcOrd="0" destOrd="0" presId="urn:microsoft.com/office/officeart/2005/8/layout/orgChart1"/>
    <dgm:cxn modelId="{D821AEF2-2D89-4A18-8EC8-F7D76BA5CA2F}" type="presParOf" srcId="{342E4308-7447-465E-BEF8-0E030F9FF38A}" destId="{161633B8-019B-409C-A9D4-EB156C1DC4AA}" srcOrd="0" destOrd="0" presId="urn:microsoft.com/office/officeart/2005/8/layout/orgChart1"/>
    <dgm:cxn modelId="{FA0DE4A3-161A-4A01-8C64-123085F77FEB}" type="presParOf" srcId="{342E4308-7447-465E-BEF8-0E030F9FF38A}" destId="{3F6A8143-E94A-4F10-A288-FDB3E12945A0}" srcOrd="1" destOrd="0" presId="urn:microsoft.com/office/officeart/2005/8/layout/orgChart1"/>
    <dgm:cxn modelId="{7F5BAD1F-8E77-4459-A36B-F94F278234A6}" type="presParOf" srcId="{F28B24BC-438C-4A80-B2DB-C57B7728B964}" destId="{D7AB58F1-4850-4FA7-9365-D6A4EC694B85}" srcOrd="1" destOrd="0" presId="urn:microsoft.com/office/officeart/2005/8/layout/orgChart1"/>
    <dgm:cxn modelId="{F368322C-F026-40A6-8CB9-B325426FC4C9}" type="presParOf" srcId="{F28B24BC-438C-4A80-B2DB-C57B7728B964}" destId="{C40AC0AC-E39D-4C03-93C1-A922E9412644}" srcOrd="2" destOrd="0" presId="urn:microsoft.com/office/officeart/2005/8/layout/orgChart1"/>
    <dgm:cxn modelId="{31EB5AB4-900B-4B9F-8299-852D1EBCCEE9}" type="presParOf" srcId="{039FE16F-3F64-4DCE-AA2A-FA7A48C32BAF}" destId="{5F09F962-0D97-4EAF-9FA9-496FB98625A7}" srcOrd="1" destOrd="0" presId="urn:microsoft.com/office/officeart/2005/8/layout/orgChart1"/>
    <dgm:cxn modelId="{A38734D8-A7C6-448D-90B4-F6EEF9ADB40D}" type="presParOf" srcId="{5F09F962-0D97-4EAF-9FA9-496FB98625A7}" destId="{46737F68-C7D4-4DD5-864E-1C621F133AE8}" srcOrd="0" destOrd="0" presId="urn:microsoft.com/office/officeart/2005/8/layout/orgChart1"/>
    <dgm:cxn modelId="{659AB4B2-F5B7-491F-95E8-44A22954A183}" type="presParOf" srcId="{46737F68-C7D4-4DD5-864E-1C621F133AE8}" destId="{2EBDE23C-743A-4559-8390-CAAC7AC8B47D}" srcOrd="0" destOrd="0" presId="urn:microsoft.com/office/officeart/2005/8/layout/orgChart1"/>
    <dgm:cxn modelId="{9056D3CE-80D9-402A-8C62-46DE7D122E4E}" type="presParOf" srcId="{46737F68-C7D4-4DD5-864E-1C621F133AE8}" destId="{ABE331BD-6032-4F1B-8567-5B1A90F0D456}" srcOrd="1" destOrd="0" presId="urn:microsoft.com/office/officeart/2005/8/layout/orgChart1"/>
    <dgm:cxn modelId="{BE69F7A6-38B0-4C09-A314-F29C71730337}" type="presParOf" srcId="{5F09F962-0D97-4EAF-9FA9-496FB98625A7}" destId="{E663D01B-E560-4372-BC2A-4B676F7711AD}" srcOrd="1" destOrd="0" presId="urn:microsoft.com/office/officeart/2005/8/layout/orgChart1"/>
    <dgm:cxn modelId="{41C01FE1-C4A5-402B-96F9-7FAAE11F4002}" type="presParOf" srcId="{5F09F962-0D97-4EAF-9FA9-496FB98625A7}" destId="{2F7916F5-3202-43C5-AF92-654B49488262}"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341578-96E1-48EE-97CB-02A84FA27E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156129F-95F4-4247-A19B-FBFACCF4648A}">
      <dgm:prSet/>
      <dgm:spPr/>
      <dgm:t>
        <a:bodyPr/>
        <a:lstStyle/>
        <a:p>
          <a:pPr rtl="0"/>
          <a:r>
            <a:rPr lang="tr-TR" b="1" smtClean="0"/>
            <a:t>II- GENÇ GİRİŞİMCİLERE SAĞLANAN SİGORTA PRİM TEŞVİKİ</a:t>
          </a:r>
          <a:endParaRPr lang="tr-TR"/>
        </a:p>
      </dgm:t>
    </dgm:pt>
    <dgm:pt modelId="{BD9635BB-0811-4B6C-9947-4B0ADF91B29E}" type="parTrans" cxnId="{34CE642A-8F76-4E8B-8A72-30BB369719E5}">
      <dgm:prSet/>
      <dgm:spPr/>
      <dgm:t>
        <a:bodyPr/>
        <a:lstStyle/>
        <a:p>
          <a:endParaRPr lang="tr-TR"/>
        </a:p>
      </dgm:t>
    </dgm:pt>
    <dgm:pt modelId="{52BD0398-79F1-422A-91A0-950EEBE4CAFB}" type="sibTrans" cxnId="{34CE642A-8F76-4E8B-8A72-30BB369719E5}">
      <dgm:prSet/>
      <dgm:spPr/>
      <dgm:t>
        <a:bodyPr/>
        <a:lstStyle/>
        <a:p>
          <a:endParaRPr lang="tr-TR"/>
        </a:p>
      </dgm:t>
    </dgm:pt>
    <dgm:pt modelId="{62906C35-2891-4243-9C9E-FE5635233A64}" type="pres">
      <dgm:prSet presAssocID="{1F341578-96E1-48EE-97CB-02A84FA27EB3}" presName="linear" presStyleCnt="0">
        <dgm:presLayoutVars>
          <dgm:animLvl val="lvl"/>
          <dgm:resizeHandles val="exact"/>
        </dgm:presLayoutVars>
      </dgm:prSet>
      <dgm:spPr/>
      <dgm:t>
        <a:bodyPr/>
        <a:lstStyle/>
        <a:p>
          <a:endParaRPr lang="tr-TR"/>
        </a:p>
      </dgm:t>
    </dgm:pt>
    <dgm:pt modelId="{2D9964DB-B856-4424-86FA-2AEE99B3082B}" type="pres">
      <dgm:prSet presAssocID="{0156129F-95F4-4247-A19B-FBFACCF4648A}" presName="parentText" presStyleLbl="node1" presStyleIdx="0" presStyleCnt="1">
        <dgm:presLayoutVars>
          <dgm:chMax val="0"/>
          <dgm:bulletEnabled val="1"/>
        </dgm:presLayoutVars>
      </dgm:prSet>
      <dgm:spPr/>
      <dgm:t>
        <a:bodyPr/>
        <a:lstStyle/>
        <a:p>
          <a:endParaRPr lang="tr-TR"/>
        </a:p>
      </dgm:t>
    </dgm:pt>
  </dgm:ptLst>
  <dgm:cxnLst>
    <dgm:cxn modelId="{34CE642A-8F76-4E8B-8A72-30BB369719E5}" srcId="{1F341578-96E1-48EE-97CB-02A84FA27EB3}" destId="{0156129F-95F4-4247-A19B-FBFACCF4648A}" srcOrd="0" destOrd="0" parTransId="{BD9635BB-0811-4B6C-9947-4B0ADF91B29E}" sibTransId="{52BD0398-79F1-422A-91A0-950EEBE4CAFB}"/>
    <dgm:cxn modelId="{A8CA8B2C-A097-4153-8B8E-50EBA4982676}" type="presOf" srcId="{0156129F-95F4-4247-A19B-FBFACCF4648A}" destId="{2D9964DB-B856-4424-86FA-2AEE99B3082B}" srcOrd="0" destOrd="0" presId="urn:microsoft.com/office/officeart/2005/8/layout/vList2"/>
    <dgm:cxn modelId="{95CD316E-4B91-4CB7-86DE-4F49AF0146E1}" type="presOf" srcId="{1F341578-96E1-48EE-97CB-02A84FA27EB3}" destId="{62906C35-2891-4243-9C9E-FE5635233A64}" srcOrd="0" destOrd="0" presId="urn:microsoft.com/office/officeart/2005/8/layout/vList2"/>
    <dgm:cxn modelId="{FAB46CE8-0865-41AF-A5A2-88730B16E043}" type="presParOf" srcId="{62906C35-2891-4243-9C9E-FE5635233A64}" destId="{2D9964DB-B856-4424-86FA-2AEE99B3082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B4B09C-5C04-4D3F-BD82-03CE39B7048F}" type="doc">
      <dgm:prSet loTypeId="urn:microsoft.com/office/officeart/2005/8/layout/vList5" loCatId="list" qsTypeId="urn:microsoft.com/office/officeart/2005/8/quickstyle/3d2" qsCatId="3D" csTypeId="urn:microsoft.com/office/officeart/2005/8/colors/accent2_3" csCatId="accent2" phldr="1"/>
      <dgm:spPr/>
      <dgm:t>
        <a:bodyPr/>
        <a:lstStyle/>
        <a:p>
          <a:endParaRPr lang="tr-TR"/>
        </a:p>
      </dgm:t>
    </dgm:pt>
    <dgm:pt modelId="{FCAD5FD5-1C39-4F0B-A407-918AB35E2EAF}">
      <dgm:prSet custT="1"/>
      <dgm:spPr/>
      <dgm:t>
        <a:bodyPr/>
        <a:lstStyle/>
        <a:p>
          <a:pPr rtl="0">
            <a:lnSpc>
              <a:spcPct val="100000"/>
            </a:lnSpc>
          </a:pPr>
          <a:r>
            <a:rPr lang="tr-TR" sz="3600" dirty="0" smtClean="0"/>
            <a:t>Sigorta Prim Teşvikinden Yararlanma Şartları Nelerdir?</a:t>
          </a:r>
          <a:endParaRPr lang="tr-TR" sz="3600" dirty="0"/>
        </a:p>
      </dgm:t>
    </dgm:pt>
    <dgm:pt modelId="{4DFC6926-6F7C-4CB8-94B7-48ADCB9D4F4D}" type="parTrans" cxnId="{E76921D1-FB1D-4B67-B462-DE6B59BCAAE7}">
      <dgm:prSet/>
      <dgm:spPr/>
      <dgm:t>
        <a:bodyPr/>
        <a:lstStyle/>
        <a:p>
          <a:endParaRPr lang="tr-TR"/>
        </a:p>
      </dgm:t>
    </dgm:pt>
    <dgm:pt modelId="{402D159E-17A3-4F56-BA0D-8186CA229F8A}" type="sibTrans" cxnId="{E76921D1-FB1D-4B67-B462-DE6B59BCAAE7}">
      <dgm:prSet/>
      <dgm:spPr/>
      <dgm:t>
        <a:bodyPr/>
        <a:lstStyle/>
        <a:p>
          <a:endParaRPr lang="tr-TR"/>
        </a:p>
      </dgm:t>
    </dgm:pt>
    <dgm:pt modelId="{73397066-E804-41F3-A458-684776616C70}">
      <dgm:prSet/>
      <dgm:spPr/>
      <dgm:t>
        <a:bodyPr/>
        <a:lstStyle/>
        <a:p>
          <a:pPr rtl="0">
            <a:lnSpc>
              <a:spcPct val="100000"/>
            </a:lnSpc>
          </a:pPr>
          <a:r>
            <a:rPr lang="tr-TR" dirty="0" smtClean="0"/>
            <a:t>193 sayılı Gelir Vergisi Kanununun mükerrer 20 </a:t>
          </a:r>
          <a:r>
            <a:rPr lang="tr-TR" dirty="0" err="1" smtClean="0"/>
            <a:t>nci</a:t>
          </a:r>
          <a:r>
            <a:rPr lang="tr-TR" dirty="0" smtClean="0"/>
            <a:t> maddesi kapsamında genç girişimcilerde kazanç istisnasından faydalanmak.</a:t>
          </a:r>
          <a:endParaRPr lang="tr-TR" dirty="0"/>
        </a:p>
      </dgm:t>
    </dgm:pt>
    <dgm:pt modelId="{2A356EE5-03D9-4A84-B849-DEDC23A8D740}" type="parTrans" cxnId="{B1576048-917B-4960-875A-647028A1FC9F}">
      <dgm:prSet/>
      <dgm:spPr/>
      <dgm:t>
        <a:bodyPr/>
        <a:lstStyle/>
        <a:p>
          <a:endParaRPr lang="tr-TR"/>
        </a:p>
      </dgm:t>
    </dgm:pt>
    <dgm:pt modelId="{7A9E498B-4CD6-4166-A668-A0DC35B0882E}" type="sibTrans" cxnId="{B1576048-917B-4960-875A-647028A1FC9F}">
      <dgm:prSet/>
      <dgm:spPr/>
      <dgm:t>
        <a:bodyPr/>
        <a:lstStyle/>
        <a:p>
          <a:endParaRPr lang="tr-TR"/>
        </a:p>
      </dgm:t>
    </dgm:pt>
    <dgm:pt modelId="{A42B3B50-7650-4C13-885E-3D991E118444}">
      <dgm:prSet/>
      <dgm:spPr/>
      <dgm:t>
        <a:bodyPr/>
        <a:lstStyle/>
        <a:p>
          <a:pPr rtl="0">
            <a:lnSpc>
              <a:spcPct val="100000"/>
            </a:lnSpc>
          </a:pPr>
          <a:r>
            <a:rPr lang="tr-TR" dirty="0" smtClean="0"/>
            <a:t>Mükellefiyet başlangıç tarihi itibariyle 18 yaşından büyük ve 29 yaşından küçük olmak.</a:t>
          </a:r>
          <a:endParaRPr lang="tr-TR" dirty="0"/>
        </a:p>
      </dgm:t>
    </dgm:pt>
    <dgm:pt modelId="{CC8F2639-59AD-45CD-A9E4-6AC84467B3C3}" type="parTrans" cxnId="{4831F231-0488-4A50-A700-CAE4C3E92AA0}">
      <dgm:prSet/>
      <dgm:spPr/>
      <dgm:t>
        <a:bodyPr/>
        <a:lstStyle/>
        <a:p>
          <a:endParaRPr lang="tr-TR"/>
        </a:p>
      </dgm:t>
    </dgm:pt>
    <dgm:pt modelId="{DB7ACDD7-AEC5-4B84-B3BD-F41BE972CBEC}" type="sibTrans" cxnId="{4831F231-0488-4A50-A700-CAE4C3E92AA0}">
      <dgm:prSet/>
      <dgm:spPr/>
      <dgm:t>
        <a:bodyPr/>
        <a:lstStyle/>
        <a:p>
          <a:endParaRPr lang="tr-TR"/>
        </a:p>
      </dgm:t>
    </dgm:pt>
    <dgm:pt modelId="{9F72CB4D-3374-45D0-83D5-2DF20F0DFB97}">
      <dgm:prSet/>
      <dgm:spPr/>
      <dgm:t>
        <a:bodyPr/>
        <a:lstStyle/>
        <a:p>
          <a:pPr rtl="0">
            <a:lnSpc>
              <a:spcPct val="100000"/>
            </a:lnSpc>
          </a:pPr>
          <a:r>
            <a:rPr lang="tr-TR" dirty="0" smtClean="0"/>
            <a:t>01.06.2018 tarihinden itibaren ilk defa vergi mükellefi olarak 5510 sayılı Kanun’un 4/1-b maddesi kapsamında sigortalı sayılan gerçek kişilerden olmak.</a:t>
          </a:r>
          <a:endParaRPr lang="tr-TR" dirty="0"/>
        </a:p>
      </dgm:t>
    </dgm:pt>
    <dgm:pt modelId="{8E140F90-320F-4A18-9E29-EAB6E2C20709}" type="parTrans" cxnId="{74E17242-6425-45E2-AB2C-6BFA61C82D85}">
      <dgm:prSet/>
      <dgm:spPr/>
      <dgm:t>
        <a:bodyPr/>
        <a:lstStyle/>
        <a:p>
          <a:endParaRPr lang="tr-TR"/>
        </a:p>
      </dgm:t>
    </dgm:pt>
    <dgm:pt modelId="{E2C93948-1522-4E90-B3F1-4CCC546F0629}" type="sibTrans" cxnId="{74E17242-6425-45E2-AB2C-6BFA61C82D85}">
      <dgm:prSet/>
      <dgm:spPr/>
      <dgm:t>
        <a:bodyPr/>
        <a:lstStyle/>
        <a:p>
          <a:endParaRPr lang="tr-TR"/>
        </a:p>
      </dgm:t>
    </dgm:pt>
    <dgm:pt modelId="{260DF7A3-90AD-4492-A4DC-09DDD42C06A8}">
      <dgm:prSet/>
      <dgm:spPr/>
      <dgm:t>
        <a:bodyPr/>
        <a:lstStyle/>
        <a:p>
          <a:pPr rtl="0">
            <a:lnSpc>
              <a:spcPct val="100000"/>
            </a:lnSpc>
          </a:pPr>
          <a:r>
            <a:rPr lang="tr-TR" dirty="0" smtClean="0"/>
            <a:t>Kendi işinde bilfiil çalışılması veya işin kendisi tarafından sevk ve idare edilmesi. </a:t>
          </a:r>
          <a:endParaRPr lang="tr-TR" dirty="0"/>
        </a:p>
      </dgm:t>
    </dgm:pt>
    <dgm:pt modelId="{FF61BE58-8BB5-4AB2-BD8A-36C08E0FABA9}" type="parTrans" cxnId="{BF908528-A3F6-4787-BA5F-C3B5E070C571}">
      <dgm:prSet/>
      <dgm:spPr/>
      <dgm:t>
        <a:bodyPr/>
        <a:lstStyle/>
        <a:p>
          <a:endParaRPr lang="tr-TR"/>
        </a:p>
      </dgm:t>
    </dgm:pt>
    <dgm:pt modelId="{8093C556-B96B-42C2-AAAF-168FC208ED7D}" type="sibTrans" cxnId="{BF908528-A3F6-4787-BA5F-C3B5E070C571}">
      <dgm:prSet/>
      <dgm:spPr/>
      <dgm:t>
        <a:bodyPr/>
        <a:lstStyle/>
        <a:p>
          <a:endParaRPr lang="tr-TR"/>
        </a:p>
      </dgm:t>
    </dgm:pt>
    <dgm:pt modelId="{474A325E-0F48-4B21-A06A-B2D743323E92}">
      <dgm:prSet/>
      <dgm:spPr/>
      <dgm:t>
        <a:bodyPr/>
        <a:lstStyle/>
        <a:p>
          <a:pPr rtl="0">
            <a:lnSpc>
              <a:spcPct val="100000"/>
            </a:lnSpc>
          </a:pPr>
          <a:r>
            <a:rPr lang="tr-TR" dirty="0" smtClean="0"/>
            <a:t>Ölüm nedeniyle faaliyetin eş ve çocuklar tarafından devralınması hali hariç olmak üzere, faaliyeti durdurulan veya faaliyetine devam eden bir işletmenin ya da mesleki faaliyetin eş veya üçüncü dereceye kadar (bu derece dahil) kan veya kayın hısımlarından devralınmamış olması.</a:t>
          </a:r>
          <a:endParaRPr lang="tr-TR" dirty="0"/>
        </a:p>
      </dgm:t>
    </dgm:pt>
    <dgm:pt modelId="{AE403857-62A0-4D4B-BC34-DEFBE2F4D5FD}" type="parTrans" cxnId="{0F7EC8B4-DF6D-4B4E-B841-6B15EA912C0C}">
      <dgm:prSet/>
      <dgm:spPr/>
      <dgm:t>
        <a:bodyPr/>
        <a:lstStyle/>
        <a:p>
          <a:endParaRPr lang="tr-TR"/>
        </a:p>
      </dgm:t>
    </dgm:pt>
    <dgm:pt modelId="{9682CFDF-C75A-4E2B-9C2C-932B14FEB443}" type="sibTrans" cxnId="{0F7EC8B4-DF6D-4B4E-B841-6B15EA912C0C}">
      <dgm:prSet/>
      <dgm:spPr/>
      <dgm:t>
        <a:bodyPr/>
        <a:lstStyle/>
        <a:p>
          <a:endParaRPr lang="tr-TR"/>
        </a:p>
      </dgm:t>
    </dgm:pt>
    <dgm:pt modelId="{BFEF41CC-8D6C-4119-91EA-F706392413E3}">
      <dgm:prSet/>
      <dgm:spPr/>
      <dgm:t>
        <a:bodyPr/>
        <a:lstStyle/>
        <a:p>
          <a:pPr rtl="0">
            <a:lnSpc>
              <a:spcPct val="100000"/>
            </a:lnSpc>
          </a:pPr>
          <a:r>
            <a:rPr lang="tr-TR" dirty="0" smtClean="0"/>
            <a:t>Mevcut bir işletmeye veya mesleki faaliyete sonradan ortak olunmaması.</a:t>
          </a:r>
          <a:endParaRPr lang="tr-TR" dirty="0"/>
        </a:p>
      </dgm:t>
    </dgm:pt>
    <dgm:pt modelId="{5EB21020-1174-4B84-A3EF-338F6F2DFE7E}" type="parTrans" cxnId="{EB34C32D-C443-48A6-B2D4-5EA48A748DB8}">
      <dgm:prSet/>
      <dgm:spPr/>
      <dgm:t>
        <a:bodyPr/>
        <a:lstStyle/>
        <a:p>
          <a:endParaRPr lang="tr-TR"/>
        </a:p>
      </dgm:t>
    </dgm:pt>
    <dgm:pt modelId="{11716144-1180-40CE-8AF7-A808AFE22687}" type="sibTrans" cxnId="{EB34C32D-C443-48A6-B2D4-5EA48A748DB8}">
      <dgm:prSet/>
      <dgm:spPr/>
      <dgm:t>
        <a:bodyPr/>
        <a:lstStyle/>
        <a:p>
          <a:endParaRPr lang="tr-TR"/>
        </a:p>
      </dgm:t>
    </dgm:pt>
    <dgm:pt modelId="{517A0DB5-BA3D-4346-8EDE-AD91DC6DE181}" type="pres">
      <dgm:prSet presAssocID="{A6B4B09C-5C04-4D3F-BD82-03CE39B7048F}" presName="Name0" presStyleCnt="0">
        <dgm:presLayoutVars>
          <dgm:dir/>
          <dgm:animLvl val="lvl"/>
          <dgm:resizeHandles val="exact"/>
        </dgm:presLayoutVars>
      </dgm:prSet>
      <dgm:spPr/>
      <dgm:t>
        <a:bodyPr/>
        <a:lstStyle/>
        <a:p>
          <a:endParaRPr lang="tr-TR"/>
        </a:p>
      </dgm:t>
    </dgm:pt>
    <dgm:pt modelId="{395E1176-7DDE-41D8-AF11-A7449C706025}" type="pres">
      <dgm:prSet presAssocID="{FCAD5FD5-1C39-4F0B-A407-918AB35E2EAF}" presName="linNode" presStyleCnt="0"/>
      <dgm:spPr/>
    </dgm:pt>
    <dgm:pt modelId="{28753636-2AC8-40C9-86C9-A665F2BF3BF8}" type="pres">
      <dgm:prSet presAssocID="{FCAD5FD5-1C39-4F0B-A407-918AB35E2EAF}" presName="parentText" presStyleLbl="node1" presStyleIdx="0" presStyleCnt="1">
        <dgm:presLayoutVars>
          <dgm:chMax val="1"/>
          <dgm:bulletEnabled val="1"/>
        </dgm:presLayoutVars>
      </dgm:prSet>
      <dgm:spPr/>
      <dgm:t>
        <a:bodyPr/>
        <a:lstStyle/>
        <a:p>
          <a:endParaRPr lang="tr-TR"/>
        </a:p>
      </dgm:t>
    </dgm:pt>
    <dgm:pt modelId="{8E743185-F210-4381-A7BD-BB6F011170A5}" type="pres">
      <dgm:prSet presAssocID="{FCAD5FD5-1C39-4F0B-A407-918AB35E2EAF}" presName="descendantText" presStyleLbl="alignAccFollowNode1" presStyleIdx="0" presStyleCnt="1" custLinFactNeighborX="-494" custLinFactNeighborY="1284">
        <dgm:presLayoutVars>
          <dgm:bulletEnabled val="1"/>
        </dgm:presLayoutVars>
      </dgm:prSet>
      <dgm:spPr/>
      <dgm:t>
        <a:bodyPr/>
        <a:lstStyle/>
        <a:p>
          <a:endParaRPr lang="tr-TR"/>
        </a:p>
      </dgm:t>
    </dgm:pt>
  </dgm:ptLst>
  <dgm:cxnLst>
    <dgm:cxn modelId="{B1576048-917B-4960-875A-647028A1FC9F}" srcId="{FCAD5FD5-1C39-4F0B-A407-918AB35E2EAF}" destId="{73397066-E804-41F3-A458-684776616C70}" srcOrd="0" destOrd="0" parTransId="{2A356EE5-03D9-4A84-B849-DEDC23A8D740}" sibTransId="{7A9E498B-4CD6-4166-A668-A0DC35B0882E}"/>
    <dgm:cxn modelId="{95434E39-ECEB-4335-8371-4DDE97FBA7CC}" type="presOf" srcId="{A6B4B09C-5C04-4D3F-BD82-03CE39B7048F}" destId="{517A0DB5-BA3D-4346-8EDE-AD91DC6DE181}" srcOrd="0" destOrd="0" presId="urn:microsoft.com/office/officeart/2005/8/layout/vList5"/>
    <dgm:cxn modelId="{9BAB442B-AE0C-479C-9B1D-5902D1BB30BD}" type="presOf" srcId="{BFEF41CC-8D6C-4119-91EA-F706392413E3}" destId="{8E743185-F210-4381-A7BD-BB6F011170A5}" srcOrd="0" destOrd="5" presId="urn:microsoft.com/office/officeart/2005/8/layout/vList5"/>
    <dgm:cxn modelId="{5E3F7390-5C87-4D64-A589-681132388D75}" type="presOf" srcId="{FCAD5FD5-1C39-4F0B-A407-918AB35E2EAF}" destId="{28753636-2AC8-40C9-86C9-A665F2BF3BF8}" srcOrd="0" destOrd="0" presId="urn:microsoft.com/office/officeart/2005/8/layout/vList5"/>
    <dgm:cxn modelId="{BF908528-A3F6-4787-BA5F-C3B5E070C571}" srcId="{FCAD5FD5-1C39-4F0B-A407-918AB35E2EAF}" destId="{260DF7A3-90AD-4492-A4DC-09DDD42C06A8}" srcOrd="3" destOrd="0" parTransId="{FF61BE58-8BB5-4AB2-BD8A-36C08E0FABA9}" sibTransId="{8093C556-B96B-42C2-AAAF-168FC208ED7D}"/>
    <dgm:cxn modelId="{E76921D1-FB1D-4B67-B462-DE6B59BCAAE7}" srcId="{A6B4B09C-5C04-4D3F-BD82-03CE39B7048F}" destId="{FCAD5FD5-1C39-4F0B-A407-918AB35E2EAF}" srcOrd="0" destOrd="0" parTransId="{4DFC6926-6F7C-4CB8-94B7-48ADCB9D4F4D}" sibTransId="{402D159E-17A3-4F56-BA0D-8186CA229F8A}"/>
    <dgm:cxn modelId="{E309C84B-3E08-4A33-9829-63157E0CD288}" type="presOf" srcId="{73397066-E804-41F3-A458-684776616C70}" destId="{8E743185-F210-4381-A7BD-BB6F011170A5}" srcOrd="0" destOrd="0" presId="urn:microsoft.com/office/officeart/2005/8/layout/vList5"/>
    <dgm:cxn modelId="{2259EAF9-ED57-4DFC-A35A-D1F1BE7EF003}" type="presOf" srcId="{9F72CB4D-3374-45D0-83D5-2DF20F0DFB97}" destId="{8E743185-F210-4381-A7BD-BB6F011170A5}" srcOrd="0" destOrd="2" presId="urn:microsoft.com/office/officeart/2005/8/layout/vList5"/>
    <dgm:cxn modelId="{5A706DFA-4AB2-451A-845E-38CD7A57FB61}" type="presOf" srcId="{260DF7A3-90AD-4492-A4DC-09DDD42C06A8}" destId="{8E743185-F210-4381-A7BD-BB6F011170A5}" srcOrd="0" destOrd="3" presId="urn:microsoft.com/office/officeart/2005/8/layout/vList5"/>
    <dgm:cxn modelId="{9AC2508D-C0FA-42AE-B321-2240CB1CE1CC}" type="presOf" srcId="{A42B3B50-7650-4C13-885E-3D991E118444}" destId="{8E743185-F210-4381-A7BD-BB6F011170A5}" srcOrd="0" destOrd="1" presId="urn:microsoft.com/office/officeart/2005/8/layout/vList5"/>
    <dgm:cxn modelId="{74E17242-6425-45E2-AB2C-6BFA61C82D85}" srcId="{FCAD5FD5-1C39-4F0B-A407-918AB35E2EAF}" destId="{9F72CB4D-3374-45D0-83D5-2DF20F0DFB97}" srcOrd="2" destOrd="0" parTransId="{8E140F90-320F-4A18-9E29-EAB6E2C20709}" sibTransId="{E2C93948-1522-4E90-B3F1-4CCC546F0629}"/>
    <dgm:cxn modelId="{0F7EC8B4-DF6D-4B4E-B841-6B15EA912C0C}" srcId="{FCAD5FD5-1C39-4F0B-A407-918AB35E2EAF}" destId="{474A325E-0F48-4B21-A06A-B2D743323E92}" srcOrd="4" destOrd="0" parTransId="{AE403857-62A0-4D4B-BC34-DEFBE2F4D5FD}" sibTransId="{9682CFDF-C75A-4E2B-9C2C-932B14FEB443}"/>
    <dgm:cxn modelId="{EB34C32D-C443-48A6-B2D4-5EA48A748DB8}" srcId="{FCAD5FD5-1C39-4F0B-A407-918AB35E2EAF}" destId="{BFEF41CC-8D6C-4119-91EA-F706392413E3}" srcOrd="5" destOrd="0" parTransId="{5EB21020-1174-4B84-A3EF-338F6F2DFE7E}" sibTransId="{11716144-1180-40CE-8AF7-A808AFE22687}"/>
    <dgm:cxn modelId="{4831F231-0488-4A50-A700-CAE4C3E92AA0}" srcId="{FCAD5FD5-1C39-4F0B-A407-918AB35E2EAF}" destId="{A42B3B50-7650-4C13-885E-3D991E118444}" srcOrd="1" destOrd="0" parTransId="{CC8F2639-59AD-45CD-A9E4-6AC84467B3C3}" sibTransId="{DB7ACDD7-AEC5-4B84-B3BD-F41BE972CBEC}"/>
    <dgm:cxn modelId="{1189168E-0E68-4A5C-95D5-DAD1922BD7D6}" type="presOf" srcId="{474A325E-0F48-4B21-A06A-B2D743323E92}" destId="{8E743185-F210-4381-A7BD-BB6F011170A5}" srcOrd="0" destOrd="4" presId="urn:microsoft.com/office/officeart/2005/8/layout/vList5"/>
    <dgm:cxn modelId="{043DA2BA-B9E1-43C8-9642-43AB69E3D8C7}" type="presParOf" srcId="{517A0DB5-BA3D-4346-8EDE-AD91DC6DE181}" destId="{395E1176-7DDE-41D8-AF11-A7449C706025}" srcOrd="0" destOrd="0" presId="urn:microsoft.com/office/officeart/2005/8/layout/vList5"/>
    <dgm:cxn modelId="{DF00EA9A-4F68-4811-B4E4-7049CCF239ED}" type="presParOf" srcId="{395E1176-7DDE-41D8-AF11-A7449C706025}" destId="{28753636-2AC8-40C9-86C9-A665F2BF3BF8}" srcOrd="0" destOrd="0" presId="urn:microsoft.com/office/officeart/2005/8/layout/vList5"/>
    <dgm:cxn modelId="{C96FE1F0-6394-4DFC-A542-D593E1C1C1EB}" type="presParOf" srcId="{395E1176-7DDE-41D8-AF11-A7449C706025}" destId="{8E743185-F210-4381-A7BD-BB6F011170A5}"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DAA57-AA79-4582-BCBE-F4BA43934E12}"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tr-TR"/>
        </a:p>
      </dgm:t>
    </dgm:pt>
    <dgm:pt modelId="{F451F423-7523-46E4-8836-11F0A579A7B3}">
      <dgm:prSet/>
      <dgm:spPr/>
      <dgm:t>
        <a:bodyPr/>
        <a:lstStyle/>
        <a:p>
          <a:pPr rtl="0"/>
          <a:r>
            <a:rPr lang="tr-TR" dirty="0" smtClean="0"/>
            <a:t>Yeni iş kuran gençlere, faaliyete başladıkları takvim yılından itibaren üç vergilendirme dönemi boyunca elde ettikleri kazancın bir kısmını vergi dışı bırakmak ve gençlerimizin girişimciliğe yönlendirilmesini desteklemek amacıyla, 193 sayılı Gelir Vergisi Kanunu ile vergi teşviki ve 5510 sayılı Sosyal Sigortalar ve Genel Sağlık Sigortası Kanunu ile sigorta prim teşviki getirilmiştir.</a:t>
          </a:r>
          <a:endParaRPr lang="tr-TR" dirty="0"/>
        </a:p>
      </dgm:t>
    </dgm:pt>
    <dgm:pt modelId="{09B21D4B-41D3-4613-918E-38B5E7B939E6}" type="parTrans" cxnId="{E92175FD-4DC2-425A-A295-2C025DC951E8}">
      <dgm:prSet/>
      <dgm:spPr/>
      <dgm:t>
        <a:bodyPr/>
        <a:lstStyle/>
        <a:p>
          <a:endParaRPr lang="tr-TR"/>
        </a:p>
      </dgm:t>
    </dgm:pt>
    <dgm:pt modelId="{A3C4052B-1741-43E8-8C98-D7F360D1477A}" type="sibTrans" cxnId="{E92175FD-4DC2-425A-A295-2C025DC951E8}">
      <dgm:prSet/>
      <dgm:spPr/>
      <dgm:t>
        <a:bodyPr/>
        <a:lstStyle/>
        <a:p>
          <a:endParaRPr lang="tr-TR"/>
        </a:p>
      </dgm:t>
    </dgm:pt>
    <dgm:pt modelId="{7B4F28DD-D8EE-4CF7-9682-8B7C71CA3E7E}" type="pres">
      <dgm:prSet presAssocID="{67EDAA57-AA79-4582-BCBE-F4BA43934E12}" presName="Name0" presStyleCnt="0">
        <dgm:presLayoutVars>
          <dgm:dir/>
          <dgm:animLvl val="lvl"/>
          <dgm:resizeHandles val="exact"/>
        </dgm:presLayoutVars>
      </dgm:prSet>
      <dgm:spPr/>
      <dgm:t>
        <a:bodyPr/>
        <a:lstStyle/>
        <a:p>
          <a:endParaRPr lang="tr-TR"/>
        </a:p>
      </dgm:t>
    </dgm:pt>
    <dgm:pt modelId="{CCBB34EC-9F2D-43CE-930A-629B37AB56DA}" type="pres">
      <dgm:prSet presAssocID="{F451F423-7523-46E4-8836-11F0A579A7B3}" presName="linNode" presStyleCnt="0"/>
      <dgm:spPr/>
    </dgm:pt>
    <dgm:pt modelId="{70600521-F250-41B0-B816-80598A8F32F4}" type="pres">
      <dgm:prSet presAssocID="{F451F423-7523-46E4-8836-11F0A579A7B3}" presName="parentText" presStyleLbl="node1" presStyleIdx="0" presStyleCnt="1" custScaleX="277778" custLinFactNeighborX="14034" custLinFactNeighborY="-1447">
        <dgm:presLayoutVars>
          <dgm:chMax val="1"/>
          <dgm:bulletEnabled val="1"/>
        </dgm:presLayoutVars>
      </dgm:prSet>
      <dgm:spPr/>
      <dgm:t>
        <a:bodyPr/>
        <a:lstStyle/>
        <a:p>
          <a:endParaRPr lang="tr-TR"/>
        </a:p>
      </dgm:t>
    </dgm:pt>
  </dgm:ptLst>
  <dgm:cxnLst>
    <dgm:cxn modelId="{792322F4-F4B2-4DD1-9346-C9F30EA6C119}" type="presOf" srcId="{F451F423-7523-46E4-8836-11F0A579A7B3}" destId="{70600521-F250-41B0-B816-80598A8F32F4}" srcOrd="0" destOrd="0" presId="urn:microsoft.com/office/officeart/2005/8/layout/vList5"/>
    <dgm:cxn modelId="{3077BBA0-ED49-4F25-93EC-2EC844013995}" type="presOf" srcId="{67EDAA57-AA79-4582-BCBE-F4BA43934E12}" destId="{7B4F28DD-D8EE-4CF7-9682-8B7C71CA3E7E}" srcOrd="0" destOrd="0" presId="urn:microsoft.com/office/officeart/2005/8/layout/vList5"/>
    <dgm:cxn modelId="{E92175FD-4DC2-425A-A295-2C025DC951E8}" srcId="{67EDAA57-AA79-4582-BCBE-F4BA43934E12}" destId="{F451F423-7523-46E4-8836-11F0A579A7B3}" srcOrd="0" destOrd="0" parTransId="{09B21D4B-41D3-4613-918E-38B5E7B939E6}" sibTransId="{A3C4052B-1741-43E8-8C98-D7F360D1477A}"/>
    <dgm:cxn modelId="{F512A4DA-B370-4CC4-AC4D-2E616418F464}" type="presParOf" srcId="{7B4F28DD-D8EE-4CF7-9682-8B7C71CA3E7E}" destId="{CCBB34EC-9F2D-43CE-930A-629B37AB56DA}" srcOrd="0" destOrd="0" presId="urn:microsoft.com/office/officeart/2005/8/layout/vList5"/>
    <dgm:cxn modelId="{5B01FCCA-B3ED-4B81-8249-611AEA43516F}" type="presParOf" srcId="{CCBB34EC-9F2D-43CE-930A-629B37AB56DA}" destId="{70600521-F250-41B0-B816-80598A8F32F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AD3C41-157A-4EDA-8FD2-5997ADA33B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03D5771-42CA-4EC4-9CAB-12C9BC48C3EB}">
      <dgm:prSet/>
      <dgm:spPr/>
      <dgm:t>
        <a:bodyPr/>
        <a:lstStyle/>
        <a:p>
          <a:pPr rtl="0"/>
          <a:r>
            <a:rPr lang="tr-TR" b="1" dirty="0" smtClean="0"/>
            <a:t>II- GENÇ GİRİŞİMCİLERE SAĞLANAN SİGORTA PRİM TEŞVİKİ</a:t>
          </a:r>
          <a:endParaRPr lang="tr-TR" dirty="0"/>
        </a:p>
      </dgm:t>
    </dgm:pt>
    <dgm:pt modelId="{75C10EF2-D4D3-418D-8DE8-8551E4E8A541}" type="parTrans" cxnId="{2BE6DC6E-0448-4525-96DA-031E664F66B6}">
      <dgm:prSet/>
      <dgm:spPr/>
      <dgm:t>
        <a:bodyPr/>
        <a:lstStyle/>
        <a:p>
          <a:endParaRPr lang="tr-TR"/>
        </a:p>
      </dgm:t>
    </dgm:pt>
    <dgm:pt modelId="{65B1C0E8-050A-4BCF-975F-97E7BB3FEDEF}" type="sibTrans" cxnId="{2BE6DC6E-0448-4525-96DA-031E664F66B6}">
      <dgm:prSet/>
      <dgm:spPr/>
      <dgm:t>
        <a:bodyPr/>
        <a:lstStyle/>
        <a:p>
          <a:endParaRPr lang="tr-TR"/>
        </a:p>
      </dgm:t>
    </dgm:pt>
    <dgm:pt modelId="{C7B95160-2877-47EE-8B53-C4C465D83575}" type="pres">
      <dgm:prSet presAssocID="{06AD3C41-157A-4EDA-8FD2-5997ADA33B97}" presName="linear" presStyleCnt="0">
        <dgm:presLayoutVars>
          <dgm:animLvl val="lvl"/>
          <dgm:resizeHandles val="exact"/>
        </dgm:presLayoutVars>
      </dgm:prSet>
      <dgm:spPr/>
      <dgm:t>
        <a:bodyPr/>
        <a:lstStyle/>
        <a:p>
          <a:endParaRPr lang="tr-TR"/>
        </a:p>
      </dgm:t>
    </dgm:pt>
    <dgm:pt modelId="{13A04A93-3076-4939-9371-9A9F35035008}" type="pres">
      <dgm:prSet presAssocID="{C03D5771-42CA-4EC4-9CAB-12C9BC48C3EB}" presName="parentText" presStyleLbl="node1" presStyleIdx="0" presStyleCnt="1">
        <dgm:presLayoutVars>
          <dgm:chMax val="0"/>
          <dgm:bulletEnabled val="1"/>
        </dgm:presLayoutVars>
      </dgm:prSet>
      <dgm:spPr/>
      <dgm:t>
        <a:bodyPr/>
        <a:lstStyle/>
        <a:p>
          <a:endParaRPr lang="tr-TR"/>
        </a:p>
      </dgm:t>
    </dgm:pt>
  </dgm:ptLst>
  <dgm:cxnLst>
    <dgm:cxn modelId="{AE8A8155-6484-4029-B715-780B43E67B71}" type="presOf" srcId="{C03D5771-42CA-4EC4-9CAB-12C9BC48C3EB}" destId="{13A04A93-3076-4939-9371-9A9F35035008}" srcOrd="0" destOrd="0" presId="urn:microsoft.com/office/officeart/2005/8/layout/vList2"/>
    <dgm:cxn modelId="{2BE6DC6E-0448-4525-96DA-031E664F66B6}" srcId="{06AD3C41-157A-4EDA-8FD2-5997ADA33B97}" destId="{C03D5771-42CA-4EC4-9CAB-12C9BC48C3EB}" srcOrd="0" destOrd="0" parTransId="{75C10EF2-D4D3-418D-8DE8-8551E4E8A541}" sibTransId="{65B1C0E8-050A-4BCF-975F-97E7BB3FEDEF}"/>
    <dgm:cxn modelId="{25D63806-FB4B-4F5B-BE66-E957782593F2}" type="presOf" srcId="{06AD3C41-157A-4EDA-8FD2-5997ADA33B97}" destId="{C7B95160-2877-47EE-8B53-C4C465D83575}" srcOrd="0" destOrd="0" presId="urn:microsoft.com/office/officeart/2005/8/layout/vList2"/>
    <dgm:cxn modelId="{12826099-D722-4E9F-A686-3E299B0E3164}" type="presParOf" srcId="{C7B95160-2877-47EE-8B53-C4C465D83575}" destId="{13A04A93-3076-4939-9371-9A9F3503500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88B0F4-4575-4C62-BA82-3EFB830232F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422131A0-210B-41C0-AC56-85FCD1713985}">
      <dgm:prSet custT="1"/>
      <dgm:spPr>
        <a:solidFill>
          <a:schemeClr val="accent6"/>
        </a:solidFill>
      </dgm:spPr>
      <dgm:t>
        <a:bodyPr/>
        <a:lstStyle/>
        <a:p>
          <a:pPr rtl="0">
            <a:lnSpc>
              <a:spcPct val="100000"/>
            </a:lnSpc>
          </a:pPr>
          <a:r>
            <a:rPr lang="tr-TR" sz="2400" dirty="0" smtClean="0"/>
            <a:t>Sigorta Prim Teşviki İçin Başvuru Nasıl ve Nereye Yapılacaktır?</a:t>
          </a:r>
          <a:endParaRPr lang="tr-TR" sz="2400" dirty="0"/>
        </a:p>
      </dgm:t>
    </dgm:pt>
    <dgm:pt modelId="{25B462E7-A1DA-4C9B-B46F-A5290F8E1D2A}" type="parTrans" cxnId="{BF3416C9-279C-4B3A-8289-605D5237726F}">
      <dgm:prSet/>
      <dgm:spPr/>
      <dgm:t>
        <a:bodyPr/>
        <a:lstStyle/>
        <a:p>
          <a:endParaRPr lang="tr-TR"/>
        </a:p>
      </dgm:t>
    </dgm:pt>
    <dgm:pt modelId="{2ACF5612-2C5D-428D-93B3-C2DA1FC6315C}" type="sibTrans" cxnId="{BF3416C9-279C-4B3A-8289-605D5237726F}">
      <dgm:prSet/>
      <dgm:spPr/>
      <dgm:t>
        <a:bodyPr/>
        <a:lstStyle/>
        <a:p>
          <a:endParaRPr lang="tr-TR"/>
        </a:p>
      </dgm:t>
    </dgm:pt>
    <dgm:pt modelId="{63FABBA5-709C-4AF8-9568-5D9913483E09}">
      <dgm:prSet/>
      <dgm:spPr>
        <a:solidFill>
          <a:schemeClr val="accent5">
            <a:lumMod val="75000"/>
          </a:schemeClr>
        </a:solidFill>
      </dgm:spPr>
      <dgm:t>
        <a:bodyPr/>
        <a:lstStyle/>
        <a:p>
          <a:pPr algn="ctr" rtl="0">
            <a:lnSpc>
              <a:spcPct val="100000"/>
            </a:lnSpc>
          </a:pPr>
          <a:r>
            <a:rPr lang="tr-TR" dirty="0" smtClean="0"/>
            <a:t>Sigorta prim teşvikinden yararlanmak isteyen sigortalıların tescil işlemleri, 193 sayılı Gelir Vergisi Kanununun mükerrer 20 </a:t>
          </a:r>
          <a:r>
            <a:rPr lang="tr-TR" dirty="0" err="1" smtClean="0"/>
            <a:t>nci</a:t>
          </a:r>
          <a:r>
            <a:rPr lang="tr-TR" dirty="0" smtClean="0"/>
            <a:t> maddesi kapsamında bağlı bulundukları vergi dairesinden temin edecekleri </a:t>
          </a:r>
          <a:r>
            <a:rPr lang="tr-TR" b="1" dirty="0" smtClean="0"/>
            <a:t>“Genç Girişimcilerde Kazanç İstisnası”</a:t>
          </a:r>
          <a:r>
            <a:rPr lang="tr-TR" dirty="0" smtClean="0"/>
            <a:t> belgesi ile bağlı bulundukları sosyal güvenlik il/merkez müdürlüklerince yapılacaktır.</a:t>
          </a:r>
          <a:endParaRPr lang="tr-TR" dirty="0"/>
        </a:p>
      </dgm:t>
    </dgm:pt>
    <dgm:pt modelId="{CD44AF36-3A16-4C20-80BA-9B5F1F143E6D}" type="parTrans" cxnId="{92F538CD-FCC1-40D0-8E90-8DD19BD1C5FB}">
      <dgm:prSet/>
      <dgm:spPr/>
      <dgm:t>
        <a:bodyPr/>
        <a:lstStyle/>
        <a:p>
          <a:endParaRPr lang="tr-TR"/>
        </a:p>
      </dgm:t>
    </dgm:pt>
    <dgm:pt modelId="{42B056CA-E8EF-4D4C-B10B-024811CA0620}" type="sibTrans" cxnId="{92F538CD-FCC1-40D0-8E90-8DD19BD1C5FB}">
      <dgm:prSet/>
      <dgm:spPr/>
      <dgm:t>
        <a:bodyPr/>
        <a:lstStyle/>
        <a:p>
          <a:endParaRPr lang="tr-TR"/>
        </a:p>
      </dgm:t>
    </dgm:pt>
    <dgm:pt modelId="{7B753F62-B1E9-4496-BF6D-BAF61F558AA3}" type="pres">
      <dgm:prSet presAssocID="{0C88B0F4-4575-4C62-BA82-3EFB830232F9}" presName="Name0" presStyleCnt="0">
        <dgm:presLayoutVars>
          <dgm:dir/>
          <dgm:resizeHandles val="exact"/>
        </dgm:presLayoutVars>
      </dgm:prSet>
      <dgm:spPr/>
      <dgm:t>
        <a:bodyPr/>
        <a:lstStyle/>
        <a:p>
          <a:endParaRPr lang="tr-TR"/>
        </a:p>
      </dgm:t>
    </dgm:pt>
    <dgm:pt modelId="{B3D6A633-F14F-46C5-9317-2D1724675707}" type="pres">
      <dgm:prSet presAssocID="{422131A0-210B-41C0-AC56-85FCD1713985}" presName="node" presStyleLbl="node1" presStyleIdx="0" presStyleCnt="2" custLinFactNeighborX="-15477" custLinFactNeighborY="-19569">
        <dgm:presLayoutVars>
          <dgm:bulletEnabled val="1"/>
        </dgm:presLayoutVars>
      </dgm:prSet>
      <dgm:spPr/>
      <dgm:t>
        <a:bodyPr/>
        <a:lstStyle/>
        <a:p>
          <a:endParaRPr lang="tr-TR"/>
        </a:p>
      </dgm:t>
    </dgm:pt>
    <dgm:pt modelId="{F004E58A-792D-4BE5-BD65-F2A23CAFE170}" type="pres">
      <dgm:prSet presAssocID="{2ACF5612-2C5D-428D-93B3-C2DA1FC6315C}" presName="sibTrans" presStyleLbl="sibTrans2D1" presStyleIdx="0" presStyleCnt="1"/>
      <dgm:spPr/>
      <dgm:t>
        <a:bodyPr/>
        <a:lstStyle/>
        <a:p>
          <a:endParaRPr lang="tr-TR"/>
        </a:p>
      </dgm:t>
    </dgm:pt>
    <dgm:pt modelId="{F68F5B23-F9A2-433A-8A0A-6C06E23D51AB}" type="pres">
      <dgm:prSet presAssocID="{2ACF5612-2C5D-428D-93B3-C2DA1FC6315C}" presName="connectorText" presStyleLbl="sibTrans2D1" presStyleIdx="0" presStyleCnt="1"/>
      <dgm:spPr/>
      <dgm:t>
        <a:bodyPr/>
        <a:lstStyle/>
        <a:p>
          <a:endParaRPr lang="tr-TR"/>
        </a:p>
      </dgm:t>
    </dgm:pt>
    <dgm:pt modelId="{1855B921-2C2A-421C-88EE-9AAA80090A41}" type="pres">
      <dgm:prSet presAssocID="{63FABBA5-709C-4AF8-9568-5D9913483E09}" presName="node" presStyleLbl="node1" presStyleIdx="1" presStyleCnt="2" custScaleY="94182" custLinFactNeighborX="-4803" custLinFactNeighborY="-19213">
        <dgm:presLayoutVars>
          <dgm:bulletEnabled val="1"/>
        </dgm:presLayoutVars>
      </dgm:prSet>
      <dgm:spPr/>
      <dgm:t>
        <a:bodyPr/>
        <a:lstStyle/>
        <a:p>
          <a:endParaRPr lang="tr-TR"/>
        </a:p>
      </dgm:t>
    </dgm:pt>
  </dgm:ptLst>
  <dgm:cxnLst>
    <dgm:cxn modelId="{92F538CD-FCC1-40D0-8E90-8DD19BD1C5FB}" srcId="{0C88B0F4-4575-4C62-BA82-3EFB830232F9}" destId="{63FABBA5-709C-4AF8-9568-5D9913483E09}" srcOrd="1" destOrd="0" parTransId="{CD44AF36-3A16-4C20-80BA-9B5F1F143E6D}" sibTransId="{42B056CA-E8EF-4D4C-B10B-024811CA0620}"/>
    <dgm:cxn modelId="{CB19487D-5328-4CA5-9255-840835F92E3A}" type="presOf" srcId="{422131A0-210B-41C0-AC56-85FCD1713985}" destId="{B3D6A633-F14F-46C5-9317-2D1724675707}" srcOrd="0" destOrd="0" presId="urn:microsoft.com/office/officeart/2005/8/layout/process1"/>
    <dgm:cxn modelId="{E29E1DB2-4BB6-4393-9E7B-4BB17C1E3630}" type="presOf" srcId="{2ACF5612-2C5D-428D-93B3-C2DA1FC6315C}" destId="{F004E58A-792D-4BE5-BD65-F2A23CAFE170}" srcOrd="0" destOrd="0" presId="urn:microsoft.com/office/officeart/2005/8/layout/process1"/>
    <dgm:cxn modelId="{BF3416C9-279C-4B3A-8289-605D5237726F}" srcId="{0C88B0F4-4575-4C62-BA82-3EFB830232F9}" destId="{422131A0-210B-41C0-AC56-85FCD1713985}" srcOrd="0" destOrd="0" parTransId="{25B462E7-A1DA-4C9B-B46F-A5290F8E1D2A}" sibTransId="{2ACF5612-2C5D-428D-93B3-C2DA1FC6315C}"/>
    <dgm:cxn modelId="{6F5DD9E8-A974-439B-ABC2-8EA5C1F9C4BE}" type="presOf" srcId="{0C88B0F4-4575-4C62-BA82-3EFB830232F9}" destId="{7B753F62-B1E9-4496-BF6D-BAF61F558AA3}" srcOrd="0" destOrd="0" presId="urn:microsoft.com/office/officeart/2005/8/layout/process1"/>
    <dgm:cxn modelId="{191DF0EB-D175-47C1-A334-D13D9EE37595}" type="presOf" srcId="{63FABBA5-709C-4AF8-9568-5D9913483E09}" destId="{1855B921-2C2A-421C-88EE-9AAA80090A41}" srcOrd="0" destOrd="0" presId="urn:microsoft.com/office/officeart/2005/8/layout/process1"/>
    <dgm:cxn modelId="{6BE48517-7EAF-4BCE-9150-3030C6E72F3C}" type="presOf" srcId="{2ACF5612-2C5D-428D-93B3-C2DA1FC6315C}" destId="{F68F5B23-F9A2-433A-8A0A-6C06E23D51AB}" srcOrd="1" destOrd="0" presId="urn:microsoft.com/office/officeart/2005/8/layout/process1"/>
    <dgm:cxn modelId="{EE777F80-DC6D-410C-A11F-F66A8FAA00A0}" type="presParOf" srcId="{7B753F62-B1E9-4496-BF6D-BAF61F558AA3}" destId="{B3D6A633-F14F-46C5-9317-2D1724675707}" srcOrd="0" destOrd="0" presId="urn:microsoft.com/office/officeart/2005/8/layout/process1"/>
    <dgm:cxn modelId="{BB4F4EFD-6232-4AE4-B271-453C924EAE94}" type="presParOf" srcId="{7B753F62-B1E9-4496-BF6D-BAF61F558AA3}" destId="{F004E58A-792D-4BE5-BD65-F2A23CAFE170}" srcOrd="1" destOrd="0" presId="urn:microsoft.com/office/officeart/2005/8/layout/process1"/>
    <dgm:cxn modelId="{BEAB1246-5A75-4A14-8805-29C51F37421D}" type="presParOf" srcId="{F004E58A-792D-4BE5-BD65-F2A23CAFE170}" destId="{F68F5B23-F9A2-433A-8A0A-6C06E23D51AB}" srcOrd="0" destOrd="0" presId="urn:microsoft.com/office/officeart/2005/8/layout/process1"/>
    <dgm:cxn modelId="{38FA1FA8-8452-4C2D-A7D1-95AA59A507F6}" type="presParOf" srcId="{7B753F62-B1E9-4496-BF6D-BAF61F558AA3}" destId="{1855B921-2C2A-421C-88EE-9AAA80090A41}"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2AE79-A5CC-43F3-9288-33135521D5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84F48D59-B038-43AA-BC2A-0A5249B06EE5}">
      <dgm:prSet/>
      <dgm:spPr/>
      <dgm:t>
        <a:bodyPr/>
        <a:lstStyle/>
        <a:p>
          <a:pPr rtl="0"/>
          <a:r>
            <a:rPr lang="tr-TR" b="1" i="0" baseline="0" dirty="0" smtClean="0"/>
            <a:t>I- GENÇ GİRİŞİMCİLERE SAĞLANAN VERGİ TEŞVİKİ </a:t>
          </a:r>
          <a:endParaRPr lang="tr-TR" dirty="0"/>
        </a:p>
      </dgm:t>
    </dgm:pt>
    <dgm:pt modelId="{994EDF8D-2AC8-42EB-87FB-169540142E93}" type="parTrans" cxnId="{EB347C48-0211-407E-AD31-80C22EFC95E2}">
      <dgm:prSet/>
      <dgm:spPr/>
      <dgm:t>
        <a:bodyPr/>
        <a:lstStyle/>
        <a:p>
          <a:endParaRPr lang="tr-TR"/>
        </a:p>
      </dgm:t>
    </dgm:pt>
    <dgm:pt modelId="{3689EDEF-DE8A-43E9-B37E-143CC68D8C02}" type="sibTrans" cxnId="{EB347C48-0211-407E-AD31-80C22EFC95E2}">
      <dgm:prSet/>
      <dgm:spPr/>
      <dgm:t>
        <a:bodyPr/>
        <a:lstStyle/>
        <a:p>
          <a:endParaRPr lang="tr-TR"/>
        </a:p>
      </dgm:t>
    </dgm:pt>
    <dgm:pt modelId="{53D98146-60BC-4217-8B05-8AE866245029}" type="pres">
      <dgm:prSet presAssocID="{A3F2AE79-A5CC-43F3-9288-33135521D504}" presName="linear" presStyleCnt="0">
        <dgm:presLayoutVars>
          <dgm:animLvl val="lvl"/>
          <dgm:resizeHandles val="exact"/>
        </dgm:presLayoutVars>
      </dgm:prSet>
      <dgm:spPr/>
      <dgm:t>
        <a:bodyPr/>
        <a:lstStyle/>
        <a:p>
          <a:endParaRPr lang="tr-TR"/>
        </a:p>
      </dgm:t>
    </dgm:pt>
    <dgm:pt modelId="{7B2FED8B-222F-4425-82A8-39C4DB7C317B}" type="pres">
      <dgm:prSet presAssocID="{84F48D59-B038-43AA-BC2A-0A5249B06EE5}" presName="parentText" presStyleLbl="node1" presStyleIdx="0" presStyleCnt="1" custLinFactNeighborX="-1553" custLinFactNeighborY="1234">
        <dgm:presLayoutVars>
          <dgm:chMax val="0"/>
          <dgm:bulletEnabled val="1"/>
        </dgm:presLayoutVars>
      </dgm:prSet>
      <dgm:spPr/>
      <dgm:t>
        <a:bodyPr/>
        <a:lstStyle/>
        <a:p>
          <a:endParaRPr lang="tr-TR"/>
        </a:p>
      </dgm:t>
    </dgm:pt>
  </dgm:ptLst>
  <dgm:cxnLst>
    <dgm:cxn modelId="{8105DD1E-48D4-41FA-B2F0-180319E1D27A}" type="presOf" srcId="{84F48D59-B038-43AA-BC2A-0A5249B06EE5}" destId="{7B2FED8B-222F-4425-82A8-39C4DB7C317B}" srcOrd="0" destOrd="0" presId="urn:microsoft.com/office/officeart/2005/8/layout/vList2"/>
    <dgm:cxn modelId="{EB347C48-0211-407E-AD31-80C22EFC95E2}" srcId="{A3F2AE79-A5CC-43F3-9288-33135521D504}" destId="{84F48D59-B038-43AA-BC2A-0A5249B06EE5}" srcOrd="0" destOrd="0" parTransId="{994EDF8D-2AC8-42EB-87FB-169540142E93}" sibTransId="{3689EDEF-DE8A-43E9-B37E-143CC68D8C02}"/>
    <dgm:cxn modelId="{7039F48D-0BB4-452F-BC6D-A41833D1F845}" type="presOf" srcId="{A3F2AE79-A5CC-43F3-9288-33135521D504}" destId="{53D98146-60BC-4217-8B05-8AE866245029}" srcOrd="0" destOrd="0" presId="urn:microsoft.com/office/officeart/2005/8/layout/vList2"/>
    <dgm:cxn modelId="{E039F68F-3BD9-4C95-AA43-20AA02E2EAC6}" type="presParOf" srcId="{53D98146-60BC-4217-8B05-8AE866245029}" destId="{7B2FED8B-222F-4425-82A8-39C4DB7C317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F8BC6-AEF6-42DF-8147-A7B3AEB5CE0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FACFBBD3-4DFC-43AB-AC46-1C9A6A33B4CD}">
      <dgm:prSet/>
      <dgm:spPr>
        <a:solidFill>
          <a:srgbClr val="C00000"/>
        </a:solidFill>
        <a:effectLst>
          <a:glow rad="228600">
            <a:schemeClr val="accent3">
              <a:satMod val="175000"/>
              <a:alpha val="40000"/>
            </a:schemeClr>
          </a:glow>
          <a:innerShdw blurRad="114300">
            <a:prstClr val="black"/>
          </a:innerShdw>
        </a:effectLst>
        <a:scene3d>
          <a:camera prst="orthographicFront"/>
          <a:lightRig rig="threePt" dir="t"/>
        </a:scene3d>
        <a:sp3d>
          <a:bevelT w="152400" h="50800" prst="softRound"/>
        </a:sp3d>
      </dgm:spPr>
      <dgm:t>
        <a:bodyPr/>
        <a:lstStyle/>
        <a:p>
          <a:pPr rtl="0"/>
          <a:r>
            <a:rPr lang="tr-TR" dirty="0" smtClean="0"/>
            <a:t>193 sayılı Gelir Vergisi Kanununun mükerrer 20 </a:t>
          </a:r>
          <a:r>
            <a:rPr lang="tr-TR" dirty="0" err="1" smtClean="0"/>
            <a:t>nci</a:t>
          </a:r>
          <a:r>
            <a:rPr lang="tr-TR" dirty="0" smtClean="0"/>
            <a:t> maddesi ile </a:t>
          </a:r>
          <a:r>
            <a:rPr lang="tr-TR" b="1" dirty="0" smtClean="0"/>
            <a:t>10.02.2016 tarihinden itibaren </a:t>
          </a:r>
          <a:r>
            <a:rPr lang="tr-TR" dirty="0" smtClean="0"/>
            <a:t>ticari, zirai veya mesleki faaliyeti nedeniyle adlarına </a:t>
          </a:r>
          <a:r>
            <a:rPr lang="tr-TR" b="1" dirty="0" smtClean="0"/>
            <a:t>ilk defa</a:t>
          </a:r>
          <a:r>
            <a:rPr lang="tr-TR" dirty="0" smtClean="0"/>
            <a:t> gelir vergisi mükellefiyeti tesis olunan genç girişimcilerin, faaliyete başladıkları takvim yılından başlamak üzere üç (3) vergilendirme dönemi boyunca elde ettikleri kazançlarının gelir vergisi tarifesinin ikinci diliminde yer alan tutara kadar olan kısmı gelir vergisinden istisna edilmiştir. 2024 yılı için uygulanacak istisna tutarı 230.000 Türk lirası (2025 yılı için 330.000 TL) olup bu tutar her yıl güncellenecektir.</a:t>
          </a:r>
          <a:endParaRPr lang="tr-TR" dirty="0"/>
        </a:p>
      </dgm:t>
    </dgm:pt>
    <dgm:pt modelId="{AC8B71BA-9474-4483-B6E9-57C917C8B414}" type="parTrans" cxnId="{F32D6266-FA8F-47B9-918B-12A8DA2618A4}">
      <dgm:prSet/>
      <dgm:spPr/>
      <dgm:t>
        <a:bodyPr/>
        <a:lstStyle/>
        <a:p>
          <a:endParaRPr lang="tr-TR"/>
        </a:p>
      </dgm:t>
    </dgm:pt>
    <dgm:pt modelId="{6B4CBAFE-F3A3-492F-A8B5-88BB4791899F}" type="sibTrans" cxnId="{F32D6266-FA8F-47B9-918B-12A8DA2618A4}">
      <dgm:prSet/>
      <dgm:spPr/>
      <dgm:t>
        <a:bodyPr/>
        <a:lstStyle/>
        <a:p>
          <a:endParaRPr lang="tr-TR"/>
        </a:p>
      </dgm:t>
    </dgm:pt>
    <dgm:pt modelId="{48EDA463-E249-4BF8-9448-DB4AA78B8F9D}" type="pres">
      <dgm:prSet presAssocID="{762F8BC6-AEF6-42DF-8147-A7B3AEB5CE06}" presName="Name0" presStyleCnt="0">
        <dgm:presLayoutVars>
          <dgm:chPref val="3"/>
          <dgm:dir/>
          <dgm:animLvl val="lvl"/>
          <dgm:resizeHandles/>
        </dgm:presLayoutVars>
      </dgm:prSet>
      <dgm:spPr/>
      <dgm:t>
        <a:bodyPr/>
        <a:lstStyle/>
        <a:p>
          <a:endParaRPr lang="tr-TR"/>
        </a:p>
      </dgm:t>
    </dgm:pt>
    <dgm:pt modelId="{04141F99-566E-4C44-BCE8-7AC1A7854D67}" type="pres">
      <dgm:prSet presAssocID="{FACFBBD3-4DFC-43AB-AC46-1C9A6A33B4CD}" presName="horFlow" presStyleCnt="0"/>
      <dgm:spPr/>
    </dgm:pt>
    <dgm:pt modelId="{930C464D-6FEE-4CFE-BAAF-1DA21BFF79D5}" type="pres">
      <dgm:prSet presAssocID="{FACFBBD3-4DFC-43AB-AC46-1C9A6A33B4CD}" presName="bigChev" presStyleLbl="node1" presStyleIdx="0" presStyleCnt="1" custScaleY="115653" custLinFactNeighborX="3602" custLinFactNeighborY="2709"/>
      <dgm:spPr/>
      <dgm:t>
        <a:bodyPr/>
        <a:lstStyle/>
        <a:p>
          <a:endParaRPr lang="tr-TR"/>
        </a:p>
      </dgm:t>
    </dgm:pt>
  </dgm:ptLst>
  <dgm:cxnLst>
    <dgm:cxn modelId="{F32D6266-FA8F-47B9-918B-12A8DA2618A4}" srcId="{762F8BC6-AEF6-42DF-8147-A7B3AEB5CE06}" destId="{FACFBBD3-4DFC-43AB-AC46-1C9A6A33B4CD}" srcOrd="0" destOrd="0" parTransId="{AC8B71BA-9474-4483-B6E9-57C917C8B414}" sibTransId="{6B4CBAFE-F3A3-492F-A8B5-88BB4791899F}"/>
    <dgm:cxn modelId="{F0255871-269A-4207-8BFD-C266A4EBDB75}" type="presOf" srcId="{762F8BC6-AEF6-42DF-8147-A7B3AEB5CE06}" destId="{48EDA463-E249-4BF8-9448-DB4AA78B8F9D}" srcOrd="0" destOrd="0" presId="urn:microsoft.com/office/officeart/2005/8/layout/lProcess3"/>
    <dgm:cxn modelId="{C94F02A2-F803-490A-86AD-FB5982988FA8}" type="presOf" srcId="{FACFBBD3-4DFC-43AB-AC46-1C9A6A33B4CD}" destId="{930C464D-6FEE-4CFE-BAAF-1DA21BFF79D5}" srcOrd="0" destOrd="0" presId="urn:microsoft.com/office/officeart/2005/8/layout/lProcess3"/>
    <dgm:cxn modelId="{48E95212-D5B5-4D79-A1A6-DB0382630316}" type="presParOf" srcId="{48EDA463-E249-4BF8-9448-DB4AA78B8F9D}" destId="{04141F99-566E-4C44-BCE8-7AC1A7854D67}" srcOrd="0" destOrd="0" presId="urn:microsoft.com/office/officeart/2005/8/layout/lProcess3"/>
    <dgm:cxn modelId="{9A490A05-6BDD-4DE7-828F-CA00CB0433A9}" type="presParOf" srcId="{04141F99-566E-4C44-BCE8-7AC1A7854D67}" destId="{930C464D-6FEE-4CFE-BAAF-1DA21BFF79D5}"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CCB78-5967-42C2-A998-37643EB578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5537E11-F20D-4A00-9298-CB4AF0A3EDF8}">
      <dgm:prSet/>
      <dgm:spPr/>
      <dgm:t>
        <a:bodyPr/>
        <a:lstStyle/>
        <a:p>
          <a:pPr rtl="0"/>
          <a:r>
            <a:rPr lang="tr-TR" b="1" i="0" baseline="0" dirty="0" smtClean="0"/>
            <a:t>I- GENÇ GİRİŞİMCİLERE SAĞLANAN VERGİ TEŞVİKİ </a:t>
          </a:r>
          <a:endParaRPr lang="tr-TR" dirty="0"/>
        </a:p>
      </dgm:t>
    </dgm:pt>
    <dgm:pt modelId="{85AE6BDF-E670-4B79-A406-FA4EC2AB039A}" type="parTrans" cxnId="{10E7EEB3-296C-480B-9636-C7BB3592628F}">
      <dgm:prSet/>
      <dgm:spPr/>
      <dgm:t>
        <a:bodyPr/>
        <a:lstStyle/>
        <a:p>
          <a:endParaRPr lang="tr-TR"/>
        </a:p>
      </dgm:t>
    </dgm:pt>
    <dgm:pt modelId="{D4FB6D7C-306A-4B26-AA66-82AB60239472}" type="sibTrans" cxnId="{10E7EEB3-296C-480B-9636-C7BB3592628F}">
      <dgm:prSet/>
      <dgm:spPr/>
      <dgm:t>
        <a:bodyPr/>
        <a:lstStyle/>
        <a:p>
          <a:endParaRPr lang="tr-TR"/>
        </a:p>
      </dgm:t>
    </dgm:pt>
    <dgm:pt modelId="{D3D1A307-5F11-4BBA-81A9-576BB0D6CF81}" type="pres">
      <dgm:prSet presAssocID="{907CCB78-5967-42C2-A998-37643EB578D4}" presName="linear" presStyleCnt="0">
        <dgm:presLayoutVars>
          <dgm:animLvl val="lvl"/>
          <dgm:resizeHandles val="exact"/>
        </dgm:presLayoutVars>
      </dgm:prSet>
      <dgm:spPr/>
      <dgm:t>
        <a:bodyPr/>
        <a:lstStyle/>
        <a:p>
          <a:endParaRPr lang="tr-TR"/>
        </a:p>
      </dgm:t>
    </dgm:pt>
    <dgm:pt modelId="{4A597DBC-DEC3-4039-94E0-79E5B494C585}" type="pres">
      <dgm:prSet presAssocID="{15537E11-F20D-4A00-9298-CB4AF0A3EDF8}" presName="parentText" presStyleLbl="node1" presStyleIdx="0" presStyleCnt="1" custLinFactNeighborX="-4257" custLinFactNeighborY="8451">
        <dgm:presLayoutVars>
          <dgm:chMax val="0"/>
          <dgm:bulletEnabled val="1"/>
        </dgm:presLayoutVars>
      </dgm:prSet>
      <dgm:spPr/>
      <dgm:t>
        <a:bodyPr/>
        <a:lstStyle/>
        <a:p>
          <a:endParaRPr lang="tr-TR"/>
        </a:p>
      </dgm:t>
    </dgm:pt>
  </dgm:ptLst>
  <dgm:cxnLst>
    <dgm:cxn modelId="{2CF02D8F-0AED-45D8-BBD3-955887B4D90E}" type="presOf" srcId="{907CCB78-5967-42C2-A998-37643EB578D4}" destId="{D3D1A307-5F11-4BBA-81A9-576BB0D6CF81}" srcOrd="0" destOrd="0" presId="urn:microsoft.com/office/officeart/2005/8/layout/vList2"/>
    <dgm:cxn modelId="{0E2B3F9D-5173-44AD-9340-9C1E5A0E773A}" type="presOf" srcId="{15537E11-F20D-4A00-9298-CB4AF0A3EDF8}" destId="{4A597DBC-DEC3-4039-94E0-79E5B494C585}" srcOrd="0" destOrd="0" presId="urn:microsoft.com/office/officeart/2005/8/layout/vList2"/>
    <dgm:cxn modelId="{10E7EEB3-296C-480B-9636-C7BB3592628F}" srcId="{907CCB78-5967-42C2-A998-37643EB578D4}" destId="{15537E11-F20D-4A00-9298-CB4AF0A3EDF8}" srcOrd="0" destOrd="0" parTransId="{85AE6BDF-E670-4B79-A406-FA4EC2AB039A}" sibTransId="{D4FB6D7C-306A-4B26-AA66-82AB60239472}"/>
    <dgm:cxn modelId="{4722E61D-8F20-4DDC-960D-7DAFA76681A2}" type="presParOf" srcId="{D3D1A307-5F11-4BBA-81A9-576BB0D6CF81}" destId="{4A597DBC-DEC3-4039-94E0-79E5B494C58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DD87F2-3B45-4EAB-85C5-125886200EC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tr-TR"/>
        </a:p>
      </dgm:t>
    </dgm:pt>
    <dgm:pt modelId="{9C4B5B1A-1C67-47D0-AF60-E3361DFFCF03}">
      <dgm:prSet custT="1"/>
      <dgm:spPr/>
      <dgm:t>
        <a:bodyPr/>
        <a:lstStyle/>
        <a:p>
          <a:pPr rtl="0"/>
          <a:r>
            <a:rPr lang="tr-TR" sz="2800" b="1" dirty="0" smtClean="0"/>
            <a:t>Vergi Teşvikinden Kimler Yararlanabilir?</a:t>
          </a:r>
          <a:endParaRPr lang="tr-TR" sz="2800" b="1" dirty="0"/>
        </a:p>
      </dgm:t>
    </dgm:pt>
    <dgm:pt modelId="{AAEA1E40-4BE8-489B-AC63-E00685E50AFD}" type="parTrans" cxnId="{C405F85B-46DB-4062-95C6-B45726AAA9C4}">
      <dgm:prSet/>
      <dgm:spPr/>
      <dgm:t>
        <a:bodyPr/>
        <a:lstStyle/>
        <a:p>
          <a:endParaRPr lang="tr-TR"/>
        </a:p>
      </dgm:t>
    </dgm:pt>
    <dgm:pt modelId="{83B0B4BB-E6C8-4F06-A559-45B7123C32E3}" type="sibTrans" cxnId="{C405F85B-46DB-4062-95C6-B45726AAA9C4}">
      <dgm:prSet/>
      <dgm:spPr/>
      <dgm:t>
        <a:bodyPr/>
        <a:lstStyle/>
        <a:p>
          <a:endParaRPr lang="tr-TR"/>
        </a:p>
      </dgm:t>
    </dgm:pt>
    <dgm:pt modelId="{8BE398A5-3697-435D-BD02-165E55C9D6F8}" type="pres">
      <dgm:prSet presAssocID="{89DD87F2-3B45-4EAB-85C5-125886200EC4}" presName="Name0" presStyleCnt="0">
        <dgm:presLayoutVars>
          <dgm:chMax/>
          <dgm:chPref/>
          <dgm:dir/>
        </dgm:presLayoutVars>
      </dgm:prSet>
      <dgm:spPr/>
      <dgm:t>
        <a:bodyPr/>
        <a:lstStyle/>
        <a:p>
          <a:endParaRPr lang="tr-TR"/>
        </a:p>
      </dgm:t>
    </dgm:pt>
    <dgm:pt modelId="{71E13910-B38D-4714-A618-93032A66CE54}" type="pres">
      <dgm:prSet presAssocID="{9C4B5B1A-1C67-47D0-AF60-E3361DFFCF03}" presName="parenttextcomposite" presStyleCnt="0"/>
      <dgm:spPr/>
    </dgm:pt>
    <dgm:pt modelId="{EC8DDBC7-507C-4407-A542-73C074919DC9}" type="pres">
      <dgm:prSet presAssocID="{9C4B5B1A-1C67-47D0-AF60-E3361DFFCF03}" presName="parenttext" presStyleLbl="revTx" presStyleIdx="0" presStyleCnt="1" custScaleX="111220">
        <dgm:presLayoutVars>
          <dgm:chMax/>
          <dgm:chPref val="2"/>
          <dgm:bulletEnabled val="1"/>
        </dgm:presLayoutVars>
      </dgm:prSet>
      <dgm:spPr/>
      <dgm:t>
        <a:bodyPr/>
        <a:lstStyle/>
        <a:p>
          <a:endParaRPr lang="tr-TR"/>
        </a:p>
      </dgm:t>
    </dgm:pt>
    <dgm:pt modelId="{8B945BF4-06D4-4727-BB2B-8A4A0212EF98}" type="pres">
      <dgm:prSet presAssocID="{9C4B5B1A-1C67-47D0-AF60-E3361DFFCF03}" presName="parallelogramComposite" presStyleCnt="0"/>
      <dgm:spPr/>
    </dgm:pt>
    <dgm:pt modelId="{D20E0514-82D6-48C6-AD57-B236FE61A793}" type="pres">
      <dgm:prSet presAssocID="{9C4B5B1A-1C67-47D0-AF60-E3361DFFCF03}" presName="parallelogram1" presStyleLbl="alignNode1" presStyleIdx="0" presStyleCnt="7"/>
      <dgm:spPr/>
    </dgm:pt>
    <dgm:pt modelId="{85030BDB-89C6-4D82-97A4-C1C67DCFCF58}" type="pres">
      <dgm:prSet presAssocID="{9C4B5B1A-1C67-47D0-AF60-E3361DFFCF03}" presName="parallelogram2" presStyleLbl="alignNode1" presStyleIdx="1" presStyleCnt="7"/>
      <dgm:spPr/>
    </dgm:pt>
    <dgm:pt modelId="{552B80C6-C982-4676-A88E-65F561D8D4EA}" type="pres">
      <dgm:prSet presAssocID="{9C4B5B1A-1C67-47D0-AF60-E3361DFFCF03}" presName="parallelogram3" presStyleLbl="alignNode1" presStyleIdx="2" presStyleCnt="7"/>
      <dgm:spPr/>
    </dgm:pt>
    <dgm:pt modelId="{77A914D8-5FE3-4E89-9A8C-EF1266B939E2}" type="pres">
      <dgm:prSet presAssocID="{9C4B5B1A-1C67-47D0-AF60-E3361DFFCF03}" presName="parallelogram4" presStyleLbl="alignNode1" presStyleIdx="3" presStyleCnt="7"/>
      <dgm:spPr/>
    </dgm:pt>
    <dgm:pt modelId="{9730C825-7D92-490F-986E-F8A214D7A288}" type="pres">
      <dgm:prSet presAssocID="{9C4B5B1A-1C67-47D0-AF60-E3361DFFCF03}" presName="parallelogram5" presStyleLbl="alignNode1" presStyleIdx="4" presStyleCnt="7"/>
      <dgm:spPr/>
    </dgm:pt>
    <dgm:pt modelId="{BD62640A-0D3E-4621-AC93-5A9B5CA4235D}" type="pres">
      <dgm:prSet presAssocID="{9C4B5B1A-1C67-47D0-AF60-E3361DFFCF03}" presName="parallelogram6" presStyleLbl="alignNode1" presStyleIdx="5" presStyleCnt="7"/>
      <dgm:spPr/>
    </dgm:pt>
    <dgm:pt modelId="{49DE7E9B-B0C8-4B84-9C6C-EAEDE0C8E376}" type="pres">
      <dgm:prSet presAssocID="{9C4B5B1A-1C67-47D0-AF60-E3361DFFCF03}" presName="parallelogram7" presStyleLbl="alignNode1" presStyleIdx="6" presStyleCnt="7"/>
      <dgm:spPr/>
    </dgm:pt>
  </dgm:ptLst>
  <dgm:cxnLst>
    <dgm:cxn modelId="{06737134-37EF-457F-9474-A73FDA361A64}" type="presOf" srcId="{89DD87F2-3B45-4EAB-85C5-125886200EC4}" destId="{8BE398A5-3697-435D-BD02-165E55C9D6F8}" srcOrd="0" destOrd="0" presId="urn:microsoft.com/office/officeart/2008/layout/VerticalAccentList"/>
    <dgm:cxn modelId="{8EE7E1F4-837E-42D9-AF07-E9C835C680BE}" type="presOf" srcId="{9C4B5B1A-1C67-47D0-AF60-E3361DFFCF03}" destId="{EC8DDBC7-507C-4407-A542-73C074919DC9}" srcOrd="0" destOrd="0" presId="urn:microsoft.com/office/officeart/2008/layout/VerticalAccentList"/>
    <dgm:cxn modelId="{C405F85B-46DB-4062-95C6-B45726AAA9C4}" srcId="{89DD87F2-3B45-4EAB-85C5-125886200EC4}" destId="{9C4B5B1A-1C67-47D0-AF60-E3361DFFCF03}" srcOrd="0" destOrd="0" parTransId="{AAEA1E40-4BE8-489B-AC63-E00685E50AFD}" sibTransId="{83B0B4BB-E6C8-4F06-A559-45B7123C32E3}"/>
    <dgm:cxn modelId="{94DDC217-9417-40F5-95C5-EF3E09A895B9}" type="presParOf" srcId="{8BE398A5-3697-435D-BD02-165E55C9D6F8}" destId="{71E13910-B38D-4714-A618-93032A66CE54}" srcOrd="0" destOrd="0" presId="urn:microsoft.com/office/officeart/2008/layout/VerticalAccentList"/>
    <dgm:cxn modelId="{B363BC1F-C709-4BA8-A251-04D40BE9C208}" type="presParOf" srcId="{71E13910-B38D-4714-A618-93032A66CE54}" destId="{EC8DDBC7-507C-4407-A542-73C074919DC9}" srcOrd="0" destOrd="0" presId="urn:microsoft.com/office/officeart/2008/layout/VerticalAccentList"/>
    <dgm:cxn modelId="{BBB70D16-F373-4777-80DD-81941C4492FD}" type="presParOf" srcId="{8BE398A5-3697-435D-BD02-165E55C9D6F8}" destId="{8B945BF4-06D4-4727-BB2B-8A4A0212EF98}" srcOrd="1" destOrd="0" presId="urn:microsoft.com/office/officeart/2008/layout/VerticalAccentList"/>
    <dgm:cxn modelId="{5CF433E9-2F46-426C-BBED-C8C2573F52A1}" type="presParOf" srcId="{8B945BF4-06D4-4727-BB2B-8A4A0212EF98}" destId="{D20E0514-82D6-48C6-AD57-B236FE61A793}" srcOrd="0" destOrd="0" presId="urn:microsoft.com/office/officeart/2008/layout/VerticalAccentList"/>
    <dgm:cxn modelId="{B58DEE7D-EDC2-4983-B384-DEF7B5BF1DB5}" type="presParOf" srcId="{8B945BF4-06D4-4727-BB2B-8A4A0212EF98}" destId="{85030BDB-89C6-4D82-97A4-C1C67DCFCF58}" srcOrd="1" destOrd="0" presId="urn:microsoft.com/office/officeart/2008/layout/VerticalAccentList"/>
    <dgm:cxn modelId="{5F4D7735-EC68-405E-B663-5C7640614311}" type="presParOf" srcId="{8B945BF4-06D4-4727-BB2B-8A4A0212EF98}" destId="{552B80C6-C982-4676-A88E-65F561D8D4EA}" srcOrd="2" destOrd="0" presId="urn:microsoft.com/office/officeart/2008/layout/VerticalAccentList"/>
    <dgm:cxn modelId="{158C04C7-1695-44F8-B18B-090D0426730B}" type="presParOf" srcId="{8B945BF4-06D4-4727-BB2B-8A4A0212EF98}" destId="{77A914D8-5FE3-4E89-9A8C-EF1266B939E2}" srcOrd="3" destOrd="0" presId="urn:microsoft.com/office/officeart/2008/layout/VerticalAccentList"/>
    <dgm:cxn modelId="{17558C39-4A72-4365-9716-585899FED982}" type="presParOf" srcId="{8B945BF4-06D4-4727-BB2B-8A4A0212EF98}" destId="{9730C825-7D92-490F-986E-F8A214D7A288}" srcOrd="4" destOrd="0" presId="urn:microsoft.com/office/officeart/2008/layout/VerticalAccentList"/>
    <dgm:cxn modelId="{B5894F0D-2D23-48F1-8D3B-D79E59C68AEA}" type="presParOf" srcId="{8B945BF4-06D4-4727-BB2B-8A4A0212EF98}" destId="{BD62640A-0D3E-4621-AC93-5A9B5CA4235D}" srcOrd="5" destOrd="0" presId="urn:microsoft.com/office/officeart/2008/layout/VerticalAccentList"/>
    <dgm:cxn modelId="{7E4269C1-6307-4794-844A-529B0B5099F7}" type="presParOf" srcId="{8B945BF4-06D4-4727-BB2B-8A4A0212EF98}" destId="{49DE7E9B-B0C8-4B84-9C6C-EAEDE0C8E376}" srcOrd="6" destOrd="0" presId="urn:microsoft.com/office/officeart/2008/layout/Vertical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60F643-424C-4A45-A318-50E07124CFAE}" type="doc">
      <dgm:prSet loTypeId="urn:microsoft.com/office/officeart/2005/8/layout/arrow6" loCatId="relationship" qsTypeId="urn:microsoft.com/office/officeart/2005/8/quickstyle/simple1" qsCatId="simple" csTypeId="urn:microsoft.com/office/officeart/2005/8/colors/accent6_5" csCatId="accent6" phldr="1"/>
      <dgm:spPr/>
      <dgm:t>
        <a:bodyPr/>
        <a:lstStyle/>
        <a:p>
          <a:endParaRPr lang="tr-TR"/>
        </a:p>
      </dgm:t>
    </dgm:pt>
    <dgm:pt modelId="{554210EF-CAC0-4293-9E95-D8C42DF178F4}">
      <dgm:prSet/>
      <dgm:spPr/>
      <dgm:t>
        <a:bodyPr/>
        <a:lstStyle/>
        <a:p>
          <a:pPr rtl="0"/>
          <a:r>
            <a:rPr lang="tr-TR" dirty="0" smtClean="0"/>
            <a:t>Ticari, zirai veya mesleki faaliyeti nedeniyle adlarına </a:t>
          </a:r>
          <a:r>
            <a:rPr lang="tr-TR" b="1" dirty="0" smtClean="0">
              <a:solidFill>
                <a:schemeClr val="tx1"/>
              </a:solidFill>
            </a:rPr>
            <a:t>ilk defa</a:t>
          </a:r>
          <a:r>
            <a:rPr lang="tr-TR" dirty="0" smtClean="0">
              <a:solidFill>
                <a:schemeClr val="tx1"/>
              </a:solidFill>
            </a:rPr>
            <a:t> </a:t>
          </a:r>
          <a:r>
            <a:rPr lang="tr-TR" dirty="0" smtClean="0"/>
            <a:t>gelir vergisi mükellefiyeti tesis olunan,</a:t>
          </a:r>
          <a:endParaRPr lang="tr-TR" dirty="0"/>
        </a:p>
      </dgm:t>
    </dgm:pt>
    <dgm:pt modelId="{E2B97301-71B9-410B-AE5A-BD71D3D4FCF1}" type="parTrans" cxnId="{3EC5815F-7752-4209-A5DB-ACF282395F26}">
      <dgm:prSet/>
      <dgm:spPr/>
      <dgm:t>
        <a:bodyPr/>
        <a:lstStyle/>
        <a:p>
          <a:endParaRPr lang="tr-TR"/>
        </a:p>
      </dgm:t>
    </dgm:pt>
    <dgm:pt modelId="{F8A1BFE9-69C7-4E75-BE9E-D1A3AF28709B}" type="sibTrans" cxnId="{3EC5815F-7752-4209-A5DB-ACF282395F26}">
      <dgm:prSet/>
      <dgm:spPr/>
      <dgm:t>
        <a:bodyPr/>
        <a:lstStyle/>
        <a:p>
          <a:endParaRPr lang="tr-TR"/>
        </a:p>
      </dgm:t>
    </dgm:pt>
    <dgm:pt modelId="{589EC130-64A4-4445-BA6E-E39F4B44E1D7}">
      <dgm:prSet custT="1"/>
      <dgm:spPr/>
      <dgm:t>
        <a:bodyPr/>
        <a:lstStyle/>
        <a:p>
          <a:pPr rtl="0"/>
          <a:r>
            <a:rPr lang="tr-TR" sz="2000" dirty="0" smtClean="0"/>
            <a:t>Mükellefiyet başlangıç tarihi itibarıyla </a:t>
          </a:r>
          <a:r>
            <a:rPr lang="tr-TR" sz="2400" b="1" dirty="0" smtClean="0">
              <a:solidFill>
                <a:schemeClr val="tx1"/>
              </a:solidFill>
            </a:rPr>
            <a:t>29</a:t>
          </a:r>
          <a:r>
            <a:rPr lang="tr-TR" sz="2000" dirty="0" smtClean="0">
              <a:solidFill>
                <a:schemeClr val="tx1"/>
              </a:solidFill>
            </a:rPr>
            <a:t> </a:t>
          </a:r>
          <a:r>
            <a:rPr lang="tr-TR" sz="2000" dirty="0" smtClean="0"/>
            <a:t>yaşını doldurmamış </a:t>
          </a:r>
          <a:r>
            <a:rPr lang="tr-TR" sz="2400" b="1" dirty="0" smtClean="0">
              <a:solidFill>
                <a:schemeClr val="tx1"/>
              </a:solidFill>
            </a:rPr>
            <a:t>tam mükellef </a:t>
          </a:r>
          <a:r>
            <a:rPr lang="tr-TR" sz="2000" dirty="0" smtClean="0"/>
            <a:t>gerçek kişiler yararlanabilir.</a:t>
          </a:r>
          <a:endParaRPr lang="tr-TR" sz="2000" dirty="0"/>
        </a:p>
      </dgm:t>
    </dgm:pt>
    <dgm:pt modelId="{7C403A86-C519-4BCB-991B-3C45A71B5CC4}" type="parTrans" cxnId="{222AA02F-31DA-4ECB-A85C-5B957B02FC0B}">
      <dgm:prSet/>
      <dgm:spPr/>
      <dgm:t>
        <a:bodyPr/>
        <a:lstStyle/>
        <a:p>
          <a:endParaRPr lang="tr-TR"/>
        </a:p>
      </dgm:t>
    </dgm:pt>
    <dgm:pt modelId="{5BE19040-59E8-4675-8082-23C376F6C4F1}" type="sibTrans" cxnId="{222AA02F-31DA-4ECB-A85C-5B957B02FC0B}">
      <dgm:prSet/>
      <dgm:spPr/>
      <dgm:t>
        <a:bodyPr/>
        <a:lstStyle/>
        <a:p>
          <a:endParaRPr lang="tr-TR"/>
        </a:p>
      </dgm:t>
    </dgm:pt>
    <dgm:pt modelId="{CADD2955-FD6F-4322-99B4-373315E00DF1}">
      <dgm:prSet/>
      <dgm:spPr/>
      <dgm:t>
        <a:bodyPr/>
        <a:lstStyle/>
        <a:p>
          <a:endParaRPr lang="tr-TR"/>
        </a:p>
      </dgm:t>
    </dgm:pt>
    <dgm:pt modelId="{99ADEF5E-A0FD-463B-A6A1-EC510BCD3711}" type="parTrans" cxnId="{7AEB09EA-F0AF-41D2-A979-E254A7BDB691}">
      <dgm:prSet/>
      <dgm:spPr/>
      <dgm:t>
        <a:bodyPr/>
        <a:lstStyle/>
        <a:p>
          <a:endParaRPr lang="tr-TR"/>
        </a:p>
      </dgm:t>
    </dgm:pt>
    <dgm:pt modelId="{58C48951-B36A-4574-B309-EFEAF067F4C7}" type="sibTrans" cxnId="{7AEB09EA-F0AF-41D2-A979-E254A7BDB691}">
      <dgm:prSet/>
      <dgm:spPr/>
      <dgm:t>
        <a:bodyPr/>
        <a:lstStyle/>
        <a:p>
          <a:endParaRPr lang="tr-TR"/>
        </a:p>
      </dgm:t>
    </dgm:pt>
    <dgm:pt modelId="{26C58728-3470-41CB-8AB2-592748D2C695}" type="pres">
      <dgm:prSet presAssocID="{6260F643-424C-4A45-A318-50E07124CFAE}" presName="compositeShape" presStyleCnt="0">
        <dgm:presLayoutVars>
          <dgm:chMax val="2"/>
          <dgm:dir/>
          <dgm:resizeHandles val="exact"/>
        </dgm:presLayoutVars>
      </dgm:prSet>
      <dgm:spPr/>
      <dgm:t>
        <a:bodyPr/>
        <a:lstStyle/>
        <a:p>
          <a:endParaRPr lang="tr-TR"/>
        </a:p>
      </dgm:t>
    </dgm:pt>
    <dgm:pt modelId="{565422B9-A325-48D2-B89D-87A7AA5B7F16}" type="pres">
      <dgm:prSet presAssocID="{6260F643-424C-4A45-A318-50E07124CFAE}" presName="ribbon" presStyleLbl="node1" presStyleIdx="0" presStyleCnt="1" custLinFactNeighborX="-1357" custLinFactNeighborY="14208"/>
      <dgm:spPr/>
    </dgm:pt>
    <dgm:pt modelId="{DDDD1C72-F0E5-450A-A534-FA57FE336AA1}" type="pres">
      <dgm:prSet presAssocID="{6260F643-424C-4A45-A318-50E07124CFAE}" presName="leftArrowText" presStyleLbl="node1" presStyleIdx="0" presStyleCnt="1">
        <dgm:presLayoutVars>
          <dgm:chMax val="0"/>
          <dgm:bulletEnabled val="1"/>
        </dgm:presLayoutVars>
      </dgm:prSet>
      <dgm:spPr/>
      <dgm:t>
        <a:bodyPr/>
        <a:lstStyle/>
        <a:p>
          <a:endParaRPr lang="tr-TR"/>
        </a:p>
      </dgm:t>
    </dgm:pt>
    <dgm:pt modelId="{0AB93593-60DD-4D5B-A5E0-FCD535E899F5}" type="pres">
      <dgm:prSet presAssocID="{6260F643-424C-4A45-A318-50E07124CFAE}" presName="rightArrowText" presStyleLbl="node1" presStyleIdx="0" presStyleCnt="1">
        <dgm:presLayoutVars>
          <dgm:chMax val="0"/>
          <dgm:bulletEnabled val="1"/>
        </dgm:presLayoutVars>
      </dgm:prSet>
      <dgm:spPr/>
      <dgm:t>
        <a:bodyPr/>
        <a:lstStyle/>
        <a:p>
          <a:endParaRPr lang="tr-TR"/>
        </a:p>
      </dgm:t>
    </dgm:pt>
  </dgm:ptLst>
  <dgm:cxnLst>
    <dgm:cxn modelId="{222AA02F-31DA-4ECB-A85C-5B957B02FC0B}" srcId="{6260F643-424C-4A45-A318-50E07124CFAE}" destId="{589EC130-64A4-4445-BA6E-E39F4B44E1D7}" srcOrd="1" destOrd="0" parTransId="{7C403A86-C519-4BCB-991B-3C45A71B5CC4}" sibTransId="{5BE19040-59E8-4675-8082-23C376F6C4F1}"/>
    <dgm:cxn modelId="{7AEB09EA-F0AF-41D2-A979-E254A7BDB691}" srcId="{6260F643-424C-4A45-A318-50E07124CFAE}" destId="{CADD2955-FD6F-4322-99B4-373315E00DF1}" srcOrd="2" destOrd="0" parTransId="{99ADEF5E-A0FD-463B-A6A1-EC510BCD3711}" sibTransId="{58C48951-B36A-4574-B309-EFEAF067F4C7}"/>
    <dgm:cxn modelId="{1E3D0704-B53E-4A37-958A-1D5AB3B0F851}" type="presOf" srcId="{6260F643-424C-4A45-A318-50E07124CFAE}" destId="{26C58728-3470-41CB-8AB2-592748D2C695}" srcOrd="0" destOrd="0" presId="urn:microsoft.com/office/officeart/2005/8/layout/arrow6"/>
    <dgm:cxn modelId="{3EC5815F-7752-4209-A5DB-ACF282395F26}" srcId="{6260F643-424C-4A45-A318-50E07124CFAE}" destId="{554210EF-CAC0-4293-9E95-D8C42DF178F4}" srcOrd="0" destOrd="0" parTransId="{E2B97301-71B9-410B-AE5A-BD71D3D4FCF1}" sibTransId="{F8A1BFE9-69C7-4E75-BE9E-D1A3AF28709B}"/>
    <dgm:cxn modelId="{BBC68D74-FD6E-44AC-93F1-B5474C0EBE1F}" type="presOf" srcId="{554210EF-CAC0-4293-9E95-D8C42DF178F4}" destId="{DDDD1C72-F0E5-450A-A534-FA57FE336AA1}" srcOrd="0" destOrd="0" presId="urn:microsoft.com/office/officeart/2005/8/layout/arrow6"/>
    <dgm:cxn modelId="{8C663730-3EB5-45B9-BB14-F090617D4712}" type="presOf" srcId="{589EC130-64A4-4445-BA6E-E39F4B44E1D7}" destId="{0AB93593-60DD-4D5B-A5E0-FCD535E899F5}" srcOrd="0" destOrd="0" presId="urn:microsoft.com/office/officeart/2005/8/layout/arrow6"/>
    <dgm:cxn modelId="{3544705B-75EA-4965-A354-832B202594F6}" type="presParOf" srcId="{26C58728-3470-41CB-8AB2-592748D2C695}" destId="{565422B9-A325-48D2-B89D-87A7AA5B7F16}" srcOrd="0" destOrd="0" presId="urn:microsoft.com/office/officeart/2005/8/layout/arrow6"/>
    <dgm:cxn modelId="{80C48247-6F1C-4FB7-9D92-B4E8487ADC8C}" type="presParOf" srcId="{26C58728-3470-41CB-8AB2-592748D2C695}" destId="{DDDD1C72-F0E5-450A-A534-FA57FE336AA1}" srcOrd="1" destOrd="0" presId="urn:microsoft.com/office/officeart/2005/8/layout/arrow6"/>
    <dgm:cxn modelId="{D6D8AADB-C159-4729-887F-65CC7611913C}" type="presParOf" srcId="{26C58728-3470-41CB-8AB2-592748D2C695}" destId="{0AB93593-60DD-4D5B-A5E0-FCD535E899F5}" srcOrd="2" destOrd="0" presId="urn:microsoft.com/office/officeart/2005/8/layout/arrow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37455-7826-428B-8D71-21AC66529F5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25251F3-A7DA-4F71-B4DE-15FA6B5DA00B}">
      <dgm:prSet/>
      <dgm:spPr/>
      <dgm:t>
        <a:bodyPr/>
        <a:lstStyle/>
        <a:p>
          <a:pPr rtl="0"/>
          <a:r>
            <a:rPr lang="tr-TR" b="1" i="0" baseline="0" dirty="0" smtClean="0"/>
            <a:t>I- GENÇ GİRİŞİMCİLERE SAĞLANAN VERGİ TEŞVİKİ </a:t>
          </a:r>
          <a:endParaRPr lang="tr-TR" dirty="0"/>
        </a:p>
      </dgm:t>
    </dgm:pt>
    <dgm:pt modelId="{BFD081FE-7F04-49CA-9204-0059FD81018E}" type="parTrans" cxnId="{A79600D0-5101-425A-9F55-3DE5771B1D3B}">
      <dgm:prSet/>
      <dgm:spPr/>
      <dgm:t>
        <a:bodyPr/>
        <a:lstStyle/>
        <a:p>
          <a:endParaRPr lang="tr-TR"/>
        </a:p>
      </dgm:t>
    </dgm:pt>
    <dgm:pt modelId="{2D66EE70-42D8-4AA4-881E-BF5710ABAAC5}" type="sibTrans" cxnId="{A79600D0-5101-425A-9F55-3DE5771B1D3B}">
      <dgm:prSet/>
      <dgm:spPr/>
      <dgm:t>
        <a:bodyPr/>
        <a:lstStyle/>
        <a:p>
          <a:endParaRPr lang="tr-TR"/>
        </a:p>
      </dgm:t>
    </dgm:pt>
    <dgm:pt modelId="{D1901030-9D03-48CE-A414-AEAE76CAB137}" type="pres">
      <dgm:prSet presAssocID="{5D837455-7826-428B-8D71-21AC66529F52}" presName="linear" presStyleCnt="0">
        <dgm:presLayoutVars>
          <dgm:animLvl val="lvl"/>
          <dgm:resizeHandles val="exact"/>
        </dgm:presLayoutVars>
      </dgm:prSet>
      <dgm:spPr/>
      <dgm:t>
        <a:bodyPr/>
        <a:lstStyle/>
        <a:p>
          <a:endParaRPr lang="tr-TR"/>
        </a:p>
      </dgm:t>
    </dgm:pt>
    <dgm:pt modelId="{95EB8230-BBA0-44C1-B402-312A79854CED}" type="pres">
      <dgm:prSet presAssocID="{225251F3-A7DA-4F71-B4DE-15FA6B5DA00B}" presName="parentText" presStyleLbl="node1" presStyleIdx="0" presStyleCnt="1">
        <dgm:presLayoutVars>
          <dgm:chMax val="0"/>
          <dgm:bulletEnabled val="1"/>
        </dgm:presLayoutVars>
      </dgm:prSet>
      <dgm:spPr/>
      <dgm:t>
        <a:bodyPr/>
        <a:lstStyle/>
        <a:p>
          <a:endParaRPr lang="tr-TR"/>
        </a:p>
      </dgm:t>
    </dgm:pt>
  </dgm:ptLst>
  <dgm:cxnLst>
    <dgm:cxn modelId="{5861EC69-8E94-42DA-BE08-6B9B1A56CD2D}" type="presOf" srcId="{225251F3-A7DA-4F71-B4DE-15FA6B5DA00B}" destId="{95EB8230-BBA0-44C1-B402-312A79854CED}" srcOrd="0" destOrd="0" presId="urn:microsoft.com/office/officeart/2005/8/layout/vList2"/>
    <dgm:cxn modelId="{A79600D0-5101-425A-9F55-3DE5771B1D3B}" srcId="{5D837455-7826-428B-8D71-21AC66529F52}" destId="{225251F3-A7DA-4F71-B4DE-15FA6B5DA00B}" srcOrd="0" destOrd="0" parTransId="{BFD081FE-7F04-49CA-9204-0059FD81018E}" sibTransId="{2D66EE70-42D8-4AA4-881E-BF5710ABAAC5}"/>
    <dgm:cxn modelId="{CF21C1E2-DF43-45A8-A49E-930BFA025994}" type="presOf" srcId="{5D837455-7826-428B-8D71-21AC66529F52}" destId="{D1901030-9D03-48CE-A414-AEAE76CAB137}" srcOrd="0" destOrd="0" presId="urn:microsoft.com/office/officeart/2005/8/layout/vList2"/>
    <dgm:cxn modelId="{33A0938E-F7DE-49DB-8898-AF7408474B2D}" type="presParOf" srcId="{D1901030-9D03-48CE-A414-AEAE76CAB137}" destId="{95EB8230-BBA0-44C1-B402-312A79854CE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BF43B0-FB4D-4C06-9595-62D4CE7A94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C6C5C948-DACD-4030-88B4-7E8F33702F40}">
      <dgm:prSet/>
      <dgm:spPr>
        <a:solidFill>
          <a:srgbClr val="FF0000"/>
        </a:solidFill>
      </dgm:spPr>
      <dgm:t>
        <a:bodyPr/>
        <a:lstStyle/>
        <a:p>
          <a:pPr rtl="0"/>
          <a:r>
            <a:rPr lang="tr-TR" dirty="0" smtClean="0"/>
            <a:t>Vergi Teşvikinden Yararlanma Şartları Nelerdir?</a:t>
          </a:r>
          <a:endParaRPr lang="tr-TR" dirty="0"/>
        </a:p>
      </dgm:t>
    </dgm:pt>
    <dgm:pt modelId="{FB2657B9-4624-4C4C-AF18-50AA4FF0BBFE}" type="parTrans" cxnId="{2D859C20-D524-4F3C-84BF-31400B3F39C8}">
      <dgm:prSet/>
      <dgm:spPr/>
      <dgm:t>
        <a:bodyPr/>
        <a:lstStyle/>
        <a:p>
          <a:endParaRPr lang="tr-TR"/>
        </a:p>
      </dgm:t>
    </dgm:pt>
    <dgm:pt modelId="{B43BB73D-CFAA-420E-8760-5F916E960949}" type="sibTrans" cxnId="{2D859C20-D524-4F3C-84BF-31400B3F39C8}">
      <dgm:prSet/>
      <dgm:spPr/>
      <dgm:t>
        <a:bodyPr/>
        <a:lstStyle/>
        <a:p>
          <a:endParaRPr lang="tr-TR"/>
        </a:p>
      </dgm:t>
    </dgm:pt>
    <dgm:pt modelId="{B32667E7-FCF9-4E44-BBA2-BF62ADCFFB70}" type="pres">
      <dgm:prSet presAssocID="{63BF43B0-FB4D-4C06-9595-62D4CE7A9499}" presName="linear" presStyleCnt="0">
        <dgm:presLayoutVars>
          <dgm:dir/>
          <dgm:animLvl val="lvl"/>
          <dgm:resizeHandles val="exact"/>
        </dgm:presLayoutVars>
      </dgm:prSet>
      <dgm:spPr/>
      <dgm:t>
        <a:bodyPr/>
        <a:lstStyle/>
        <a:p>
          <a:endParaRPr lang="tr-TR"/>
        </a:p>
      </dgm:t>
    </dgm:pt>
    <dgm:pt modelId="{25C3C64E-15A3-41F9-B04B-EEA39CB870B6}" type="pres">
      <dgm:prSet presAssocID="{C6C5C948-DACD-4030-88B4-7E8F33702F40}" presName="parentLin" presStyleCnt="0"/>
      <dgm:spPr/>
    </dgm:pt>
    <dgm:pt modelId="{A91178B7-76F9-4351-AA88-3C657D1CE15F}" type="pres">
      <dgm:prSet presAssocID="{C6C5C948-DACD-4030-88B4-7E8F33702F40}" presName="parentLeftMargin" presStyleLbl="node1" presStyleIdx="0" presStyleCnt="1"/>
      <dgm:spPr/>
      <dgm:t>
        <a:bodyPr/>
        <a:lstStyle/>
        <a:p>
          <a:endParaRPr lang="tr-TR"/>
        </a:p>
      </dgm:t>
    </dgm:pt>
    <dgm:pt modelId="{3CF6F129-B578-47D8-B8E0-37610092D2BF}" type="pres">
      <dgm:prSet presAssocID="{C6C5C948-DACD-4030-88B4-7E8F33702F40}" presName="parentText" presStyleLbl="node1" presStyleIdx="0" presStyleCnt="1">
        <dgm:presLayoutVars>
          <dgm:chMax val="0"/>
          <dgm:bulletEnabled val="1"/>
        </dgm:presLayoutVars>
      </dgm:prSet>
      <dgm:spPr/>
      <dgm:t>
        <a:bodyPr/>
        <a:lstStyle/>
        <a:p>
          <a:endParaRPr lang="tr-TR"/>
        </a:p>
      </dgm:t>
    </dgm:pt>
    <dgm:pt modelId="{73363B02-44DC-4293-AA3D-EE5715FDCE8B}" type="pres">
      <dgm:prSet presAssocID="{C6C5C948-DACD-4030-88B4-7E8F33702F40}" presName="negativeSpace" presStyleCnt="0"/>
      <dgm:spPr/>
    </dgm:pt>
    <dgm:pt modelId="{5321C8AA-BC57-4B6D-9DD7-58E682BA382C}" type="pres">
      <dgm:prSet presAssocID="{C6C5C948-DACD-4030-88B4-7E8F33702F40}" presName="childText" presStyleLbl="conFgAcc1" presStyleIdx="0" presStyleCnt="1">
        <dgm:presLayoutVars>
          <dgm:bulletEnabled val="1"/>
        </dgm:presLayoutVars>
      </dgm:prSet>
      <dgm:spPr/>
    </dgm:pt>
  </dgm:ptLst>
  <dgm:cxnLst>
    <dgm:cxn modelId="{1DF1859A-FA72-4F8C-80C7-1F85A52A3BD1}" type="presOf" srcId="{C6C5C948-DACD-4030-88B4-7E8F33702F40}" destId="{3CF6F129-B578-47D8-B8E0-37610092D2BF}" srcOrd="1" destOrd="0" presId="urn:microsoft.com/office/officeart/2005/8/layout/list1"/>
    <dgm:cxn modelId="{2D859C20-D524-4F3C-84BF-31400B3F39C8}" srcId="{63BF43B0-FB4D-4C06-9595-62D4CE7A9499}" destId="{C6C5C948-DACD-4030-88B4-7E8F33702F40}" srcOrd="0" destOrd="0" parTransId="{FB2657B9-4624-4C4C-AF18-50AA4FF0BBFE}" sibTransId="{B43BB73D-CFAA-420E-8760-5F916E960949}"/>
    <dgm:cxn modelId="{E327F846-0224-4C8D-A07D-8A08FB6C8D45}" type="presOf" srcId="{63BF43B0-FB4D-4C06-9595-62D4CE7A9499}" destId="{B32667E7-FCF9-4E44-BBA2-BF62ADCFFB70}" srcOrd="0" destOrd="0" presId="urn:microsoft.com/office/officeart/2005/8/layout/list1"/>
    <dgm:cxn modelId="{9416CE7C-6373-4603-BC3F-2ED277CF7C88}" type="presOf" srcId="{C6C5C948-DACD-4030-88B4-7E8F33702F40}" destId="{A91178B7-76F9-4351-AA88-3C657D1CE15F}" srcOrd="0" destOrd="0" presId="urn:microsoft.com/office/officeart/2005/8/layout/list1"/>
    <dgm:cxn modelId="{217FFF79-7728-4EED-AD0F-7F612D35449D}" type="presParOf" srcId="{B32667E7-FCF9-4E44-BBA2-BF62ADCFFB70}" destId="{25C3C64E-15A3-41F9-B04B-EEA39CB870B6}" srcOrd="0" destOrd="0" presId="urn:microsoft.com/office/officeart/2005/8/layout/list1"/>
    <dgm:cxn modelId="{128C6CEC-571C-4B85-9161-D4AAB36C5208}" type="presParOf" srcId="{25C3C64E-15A3-41F9-B04B-EEA39CB870B6}" destId="{A91178B7-76F9-4351-AA88-3C657D1CE15F}" srcOrd="0" destOrd="0" presId="urn:microsoft.com/office/officeart/2005/8/layout/list1"/>
    <dgm:cxn modelId="{7DD0A180-7F9F-4431-8298-B8F3F755FB21}" type="presParOf" srcId="{25C3C64E-15A3-41F9-B04B-EEA39CB870B6}" destId="{3CF6F129-B578-47D8-B8E0-37610092D2BF}" srcOrd="1" destOrd="0" presId="urn:microsoft.com/office/officeart/2005/8/layout/list1"/>
    <dgm:cxn modelId="{68E86D03-C03F-4E16-A441-5498B8DC68F3}" type="presParOf" srcId="{B32667E7-FCF9-4E44-BBA2-BF62ADCFFB70}" destId="{73363B02-44DC-4293-AA3D-EE5715FDCE8B}" srcOrd="1" destOrd="0" presId="urn:microsoft.com/office/officeart/2005/8/layout/list1"/>
    <dgm:cxn modelId="{E042E9A6-CA51-43AD-A9B5-4B673842DC51}" type="presParOf" srcId="{B32667E7-FCF9-4E44-BBA2-BF62ADCFFB70}" destId="{5321C8AA-BC57-4B6D-9DD7-58E682BA382C}"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9EF5-4BBB-4832-A83B-5CBF8609B162}" type="datetimeFigureOut">
              <a:rPr lang="tr-TR" smtClean="0"/>
              <a:t>21.10.2025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19005-B8C0-4ED2-ABD0-5E40B63B8F68}" type="slidenum">
              <a:rPr lang="tr-TR" smtClean="0"/>
              <a:t>‹#›</a:t>
            </a:fld>
            <a:endParaRPr lang="tr-TR"/>
          </a:p>
        </p:txBody>
      </p:sp>
    </p:spTree>
    <p:extLst>
      <p:ext uri="{BB962C8B-B14F-4D97-AF65-F5344CB8AC3E}">
        <p14:creationId xmlns:p14="http://schemas.microsoft.com/office/powerpoint/2010/main" val="198697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3</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12</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4</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5</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6</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7</a:t>
            </a:fld>
            <a:endParaRPr lang="tr-TR"/>
          </a:p>
        </p:txBody>
      </p:sp>
    </p:spTree>
    <p:extLst>
      <p:ext uri="{BB962C8B-B14F-4D97-AF65-F5344CB8AC3E}">
        <p14:creationId xmlns:p14="http://schemas.microsoft.com/office/powerpoint/2010/main" val="31413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8</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9</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10</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11</a:t>
            </a:fld>
            <a:endParaRPr lang="tr-TR"/>
          </a:p>
        </p:txBody>
      </p:sp>
    </p:spTree>
    <p:extLst>
      <p:ext uri="{BB962C8B-B14F-4D97-AF65-F5344CB8AC3E}">
        <p14:creationId xmlns:p14="http://schemas.microsoft.com/office/powerpoint/2010/main" val="64684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04EF34C-018D-4AD1-A520-AC495705CF94}"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5371F99-57DD-47A7-A348-00E15CE36A9D}"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9DA38A-0549-4EDC-9108-9A26D6156484}"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85145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E13706-2BA9-45C9-841D-C0F656A79E63}"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96082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492609E-E2C0-4E5D-A920-32F1F473CDB7}"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665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94616E-A55D-431E-9669-6A33F01E88A2}"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5527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EE36C5B-8A8B-464F-92A6-DB9310DBDC12}" type="datetime1">
              <a:rPr lang="tr-TR" smtClean="0"/>
              <a:t>21.10.2025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79AA12D-A0FC-4B32-8233-A69308A51C1E}" type="datetime1">
              <a:rPr lang="tr-TR" smtClean="0"/>
              <a:t>21.10.2025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94BF91B-7D44-40DC-BE8C-10C4412F21C2}" type="datetime1">
              <a:rPr lang="tr-TR" smtClean="0"/>
              <a:t>21.10.2025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7994AA7-A783-4870-8681-EDCEB81FE3D7}"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714D7B7-969E-4F71-AE28-5458DCBA328C}"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4D72C-D041-4F87-9E27-B3C57106FFA6}" type="datetime1">
              <a:rPr lang="tr-TR" smtClean="0"/>
              <a:t>21.10.2025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image" Target="../media/image8.png"/><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image" Target="../media/image22.png"/><Relationship Id="rId2" Type="http://schemas.openxmlformats.org/officeDocument/2006/relationships/notesSlide" Target="../notesSlides/notesSlide8.xml"/><Relationship Id="rId16" Type="http://schemas.microsoft.com/office/2007/relationships/diagramDrawing" Target="../diagrams/drawing17.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6.xml"/><Relationship Id="rId5" Type="http://schemas.openxmlformats.org/officeDocument/2006/relationships/image" Target="../media/image10.png"/><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image" Target="../media/image9.png"/><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image" Target="../media/image8.png"/><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notesSlide" Target="../notesSlides/notesSlide9.xml"/><Relationship Id="rId16" Type="http://schemas.microsoft.com/office/2007/relationships/diagramDrawing" Target="../diagrams/drawing19.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8.xml"/><Relationship Id="rId5" Type="http://schemas.openxmlformats.org/officeDocument/2006/relationships/image" Target="../media/image10.png"/><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image" Target="../media/image9.png"/><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3" Type="http://schemas.openxmlformats.org/officeDocument/2006/relationships/image" Target="../media/image8.png"/><Relationship Id="rId7" Type="http://schemas.openxmlformats.org/officeDocument/2006/relationships/diagramData" Target="../diagrams/data20.xml"/><Relationship Id="rId12" Type="http://schemas.openxmlformats.org/officeDocument/2006/relationships/diagramData" Target="../diagrams/data21.xml"/><Relationship Id="rId17" Type="http://schemas.openxmlformats.org/officeDocument/2006/relationships/image" Target="../media/image23.png"/><Relationship Id="rId2" Type="http://schemas.openxmlformats.org/officeDocument/2006/relationships/notesSlide" Target="../notesSlides/notesSlide10.xml"/><Relationship Id="rId16" Type="http://schemas.microsoft.com/office/2007/relationships/diagramDrawing" Target="../diagrams/drawing21.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20.xml"/><Relationship Id="rId5" Type="http://schemas.openxmlformats.org/officeDocument/2006/relationships/image" Target="../media/image10.png"/><Relationship Id="rId15" Type="http://schemas.openxmlformats.org/officeDocument/2006/relationships/diagramColors" Target="../diagrams/colors21.xml"/><Relationship Id="rId10" Type="http://schemas.openxmlformats.org/officeDocument/2006/relationships/diagramColors" Target="../diagrams/colors20.xml"/><Relationship Id="rId4" Type="http://schemas.openxmlformats.org/officeDocument/2006/relationships/image" Target="../media/image9.png"/><Relationship Id="rId9" Type="http://schemas.openxmlformats.org/officeDocument/2006/relationships/diagramQuickStyle" Target="../diagrams/quickStyle20.xml"/><Relationship Id="rId14" Type="http://schemas.openxmlformats.org/officeDocument/2006/relationships/diagramQuickStyle" Target="../diagrams/quickStyle2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8.png"/><Relationship Id="rId7" Type="http://schemas.openxmlformats.org/officeDocument/2006/relationships/diagramData" Target="../diagrams/data2.xml"/><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2.xml"/><Relationship Id="rId5" Type="http://schemas.openxmlformats.org/officeDocument/2006/relationships/image" Target="../media/image10.png"/><Relationship Id="rId10" Type="http://schemas.openxmlformats.org/officeDocument/2006/relationships/diagramColors" Target="../diagrams/colors2.xml"/><Relationship Id="rId4" Type="http://schemas.openxmlformats.org/officeDocument/2006/relationships/image" Target="../media/image9.pn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image" Target="../media/image8.png"/><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13.png"/><Relationship Id="rId2" Type="http://schemas.openxmlformats.org/officeDocument/2006/relationships/notesSlide" Target="../notesSlides/notesSlide2.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3.xml"/><Relationship Id="rId5" Type="http://schemas.openxmlformats.org/officeDocument/2006/relationships/image" Target="../media/image10.png"/><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image" Target="../media/image9.png"/><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image" Target="../media/image8.png"/><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notesSlide" Target="../notesSlides/notesSlide3.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5.xml"/><Relationship Id="rId5" Type="http://schemas.openxmlformats.org/officeDocument/2006/relationships/image" Target="../media/image10.png"/><Relationship Id="rId15" Type="http://schemas.openxmlformats.org/officeDocument/2006/relationships/diagramColors" Target="../diagrams/colors6.xml"/><Relationship Id="rId23" Type="http://schemas.openxmlformats.org/officeDocument/2006/relationships/image" Target="../media/image15.png"/><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image" Target="../media/image9.pn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image" Target="../media/image8.png"/><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notesSlide" Target="../notesSlides/notesSlide4.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8.xml"/><Relationship Id="rId5" Type="http://schemas.openxmlformats.org/officeDocument/2006/relationships/image" Target="../media/image10.png"/><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image" Target="../media/image9.png"/><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image" Target="../media/image8.png"/><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notesSlide" Target="../notesSlides/notesSlide6.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1.xml"/><Relationship Id="rId5" Type="http://schemas.openxmlformats.org/officeDocument/2006/relationships/image" Target="../media/image10.png"/><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image" Target="../media/image9.png"/><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image" Target="../media/image8.png"/><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notesSlide" Target="../notesSlides/notesSlide7.xml"/><Relationship Id="rId16" Type="http://schemas.microsoft.com/office/2007/relationships/diagramDrawing" Target="../diagrams/drawing15.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4.xml"/><Relationship Id="rId5" Type="http://schemas.openxmlformats.org/officeDocument/2006/relationships/image" Target="../media/image10.png"/><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image" Target="../media/image9.png"/><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Unvan 1"/>
          <p:cNvSpPr txBox="1">
            <a:spLocks/>
          </p:cNvSpPr>
          <p:nvPr/>
        </p:nvSpPr>
        <p:spPr>
          <a:xfrm>
            <a:off x="1524000" y="4501489"/>
            <a:ext cx="9144000" cy="795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smtClean="0">
                <a:solidFill>
                  <a:prstClr val="white"/>
                </a:solidFill>
                <a:latin typeface="GalanoGrotesque-Bold" panose="00000800000000000000" pitchFamily="50" charset="-94"/>
              </a:rPr>
              <a:t>                </a:t>
            </a:r>
          </a:p>
          <a:p>
            <a:endParaRPr lang="tr-TR" sz="3200" b="1" dirty="0">
              <a:solidFill>
                <a:prstClr val="white"/>
              </a:solidFill>
              <a:latin typeface="GalanoGrotesque-Bold" panose="00000800000000000000" pitchFamily="50" charset="-94"/>
            </a:endParaRPr>
          </a:p>
          <a:p>
            <a:endParaRPr lang="tr-TR" sz="3200" b="1" dirty="0" smtClean="0">
              <a:solidFill>
                <a:prstClr val="white"/>
              </a:solidFill>
              <a:latin typeface="GalanoGrotesque-Bold" panose="00000800000000000000" pitchFamily="50" charset="-94"/>
            </a:endParaRPr>
          </a:p>
          <a:p>
            <a:r>
              <a:rPr lang="tr-TR" sz="4800" b="1" dirty="0" smtClean="0">
                <a:solidFill>
                  <a:prstClr val="white"/>
                </a:solidFill>
                <a:latin typeface="GalanoGrotesque-Bold" panose="00000800000000000000" pitchFamily="50" charset="-94"/>
              </a:rPr>
              <a:t>GENÇ</a:t>
            </a:r>
          </a:p>
          <a:p>
            <a:r>
              <a:rPr lang="tr-TR" sz="4800" b="1" dirty="0" smtClean="0">
                <a:solidFill>
                  <a:prstClr val="white"/>
                </a:solidFill>
                <a:latin typeface="GalanoGrotesque-Bold" panose="00000800000000000000" pitchFamily="50" charset="-94"/>
              </a:rPr>
              <a:t>GİRİŞİMCİLERDE</a:t>
            </a:r>
          </a:p>
          <a:p>
            <a:r>
              <a:rPr lang="tr-TR" sz="4800" b="1" dirty="0" smtClean="0">
                <a:solidFill>
                  <a:prstClr val="white"/>
                </a:solidFill>
                <a:latin typeface="GalanoGrotesque-Bold" panose="00000800000000000000" pitchFamily="50" charset="-94"/>
              </a:rPr>
              <a:t>KAZANÇ</a:t>
            </a:r>
          </a:p>
          <a:p>
            <a:r>
              <a:rPr lang="tr-TR" sz="4800" b="1" dirty="0" smtClean="0">
                <a:solidFill>
                  <a:prstClr val="white"/>
                </a:solidFill>
                <a:latin typeface="GalanoGrotesque-Bold" panose="00000800000000000000" pitchFamily="50" charset="-94"/>
              </a:rPr>
              <a:t>İSTİSNASI</a:t>
            </a:r>
            <a:endParaRPr lang="tr-TR" sz="4800" b="1" dirty="0">
              <a:solidFill>
                <a:prstClr val="white"/>
              </a:solidFill>
              <a:latin typeface="GalanoGrotesque-Bold" panose="00000800000000000000" pitchFamily="50" charset="-94"/>
            </a:endParaRPr>
          </a:p>
        </p:txBody>
      </p:sp>
      <p:sp>
        <p:nvSpPr>
          <p:cNvPr id="10" name="Unvan 1"/>
          <p:cNvSpPr txBox="1">
            <a:spLocks/>
          </p:cNvSpPr>
          <p:nvPr/>
        </p:nvSpPr>
        <p:spPr>
          <a:xfrm>
            <a:off x="1524000" y="6106602"/>
            <a:ext cx="9144000" cy="6524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sz="1600" b="1" dirty="0" smtClean="0">
                <a:solidFill>
                  <a:prstClr val="white"/>
                </a:solidFill>
                <a:latin typeface="GalanoGrotesque-Medium" panose="00000600000000000000" pitchFamily="50" charset="-94"/>
              </a:rPr>
              <a:t>MÜKELLEF HİZMETLERİ DAİRE BAŞKANLIĞI</a:t>
            </a:r>
          </a:p>
          <a:p>
            <a:pPr>
              <a:lnSpc>
                <a:spcPct val="120000"/>
              </a:lnSpc>
            </a:pPr>
            <a:r>
              <a:rPr lang="tr-TR" sz="1600" b="1" smtClean="0">
                <a:solidFill>
                  <a:prstClr val="white"/>
                </a:solidFill>
                <a:latin typeface="GalanoGrotesque-Medium" panose="00000600000000000000" pitchFamily="50" charset="-94"/>
              </a:rPr>
              <a:t>EKİM 2025</a:t>
            </a:r>
            <a:endParaRPr lang="tr-TR" sz="1600" b="1" dirty="0">
              <a:solidFill>
                <a:prstClr val="white"/>
              </a:solidFill>
              <a:latin typeface="GalanoGrotesque-Medium" panose="00000600000000000000" pitchFamily="50" charset="-94"/>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890571"/>
            <a:ext cx="3051054" cy="1018034"/>
          </a:xfrm>
          <a:prstGeom prst="rect">
            <a:avLst/>
          </a:prstGeom>
        </p:spPr>
      </p:pic>
    </p:spTree>
    <p:extLst>
      <p:ext uri="{BB962C8B-B14F-4D97-AF65-F5344CB8AC3E}">
        <p14:creationId xmlns:p14="http://schemas.microsoft.com/office/powerpoint/2010/main" val="427541565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10</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nvGraphicFramePr>
        <p:xfrm>
          <a:off x="1009474" y="221705"/>
          <a:ext cx="9384486"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14" name="Diyagram 13"/>
          <p:cNvGraphicFramePr/>
          <p:nvPr>
            <p:extLst>
              <p:ext uri="{D42A27DB-BD31-4B8C-83A1-F6EECF244321}">
                <p14:modId xmlns:p14="http://schemas.microsoft.com/office/powerpoint/2010/main" val="4168492164"/>
              </p:ext>
            </p:extLst>
          </p:nvPr>
        </p:nvGraphicFramePr>
        <p:xfrm>
          <a:off x="1256387" y="982177"/>
          <a:ext cx="8942666" cy="28623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147"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23665" t="2879" r="4711" b="3501"/>
          <a:stretch/>
        </p:blipFill>
        <p:spPr bwMode="auto">
          <a:xfrm>
            <a:off x="3751822" y="3877108"/>
            <a:ext cx="3951797" cy="2451885"/>
          </a:xfrm>
          <a:prstGeom prst="rect">
            <a:avLst/>
          </a:prstGeom>
          <a:noFill/>
          <a:ln>
            <a:noFill/>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4725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11</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nvGraphicFramePr>
        <p:xfrm>
          <a:off x="1009474" y="221705"/>
          <a:ext cx="9384486"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22" name="Diyagram 21"/>
          <p:cNvGraphicFramePr/>
          <p:nvPr>
            <p:extLst>
              <p:ext uri="{D42A27DB-BD31-4B8C-83A1-F6EECF244321}">
                <p14:modId xmlns:p14="http://schemas.microsoft.com/office/powerpoint/2010/main" val="3360190211"/>
              </p:ext>
            </p:extLst>
          </p:nvPr>
        </p:nvGraphicFramePr>
        <p:xfrm>
          <a:off x="1134700" y="760443"/>
          <a:ext cx="9615463" cy="59038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733970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12</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extLst>
              <p:ext uri="{D42A27DB-BD31-4B8C-83A1-F6EECF244321}">
                <p14:modId xmlns:p14="http://schemas.microsoft.com/office/powerpoint/2010/main" val="2595138114"/>
              </p:ext>
            </p:extLst>
          </p:nvPr>
        </p:nvGraphicFramePr>
        <p:xfrm>
          <a:off x="1009474" y="221705"/>
          <a:ext cx="9384486"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14" name="Diyagram 13"/>
          <p:cNvGraphicFramePr/>
          <p:nvPr>
            <p:extLst>
              <p:ext uri="{D42A27DB-BD31-4B8C-83A1-F6EECF244321}">
                <p14:modId xmlns:p14="http://schemas.microsoft.com/office/powerpoint/2010/main" val="150510591"/>
              </p:ext>
            </p:extLst>
          </p:nvPr>
        </p:nvGraphicFramePr>
        <p:xfrm>
          <a:off x="1300791" y="1271616"/>
          <a:ext cx="8942666" cy="35189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098"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17237" t="10861" r="17065" b="12673"/>
          <a:stretch/>
        </p:blipFill>
        <p:spPr bwMode="auto">
          <a:xfrm>
            <a:off x="3909913" y="4119869"/>
            <a:ext cx="4372175" cy="2544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00442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rcRect r="27218"/>
          <a:stretch>
            <a:fillRect/>
          </a:stretch>
        </p:blipFill>
        <p:spPr>
          <a:xfrm>
            <a:off x="11491546" y="648363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2" name="Slayt Numarası Yer Tutucusu 1"/>
          <p:cNvSpPr>
            <a:spLocks noGrp="1"/>
          </p:cNvSpPr>
          <p:nvPr>
            <p:ph type="sldNum" sz="quarter" idx="12"/>
          </p:nvPr>
        </p:nvSpPr>
        <p:spPr>
          <a:xfrm>
            <a:off x="11626909" y="6531358"/>
            <a:ext cx="429728" cy="365125"/>
          </a:xfrm>
        </p:spPr>
        <p:txBody>
          <a:bodyPr/>
          <a:lstStyle/>
          <a:p>
            <a:fld id="{16449A80-6FDC-475E-9293-1C17F140D77C}" type="slidenum">
              <a:rPr lang="tr-TR" sz="1400" smtClean="0">
                <a:solidFill>
                  <a:schemeClr val="bg1"/>
                </a:solidFill>
                <a:latin typeface="Galano Grotesque" panose="00000500000000000000" pitchFamily="50" charset="-94"/>
                <a:ea typeface="Gadugi" panose="020B0502040204020203" pitchFamily="34" charset="0"/>
              </a:rPr>
              <a:t>13</a:t>
            </a:fld>
            <a:endParaRPr lang="tr-TR" sz="1400" dirty="0">
              <a:solidFill>
                <a:schemeClr val="bg1"/>
              </a:solidFill>
              <a:latin typeface="Galano Grotesque" panose="00000500000000000000" pitchFamily="50" charset="-94"/>
              <a:ea typeface="Gadugi" panose="020B0502040204020203" pitchFamily="34" charset="0"/>
            </a:endParaRPr>
          </a:p>
        </p:txBody>
      </p:sp>
      <p:pic>
        <p:nvPicPr>
          <p:cNvPr id="3" name="Resim 2"/>
          <p:cNvPicPr>
            <a:picLocks noChangeAspect="1"/>
          </p:cNvPicPr>
          <p:nvPr/>
        </p:nvPicPr>
        <p:blipFill>
          <a:blip r:embed="rId3"/>
          <a:stretch>
            <a:fillRect/>
          </a:stretch>
        </p:blipFill>
        <p:spPr>
          <a:xfrm>
            <a:off x="1333143" y="256374"/>
            <a:ext cx="9477287" cy="6392254"/>
          </a:xfrm>
          <a:prstGeom prst="rect">
            <a:avLst/>
          </a:prstGeom>
        </p:spPr>
      </p:pic>
      <p:sp>
        <p:nvSpPr>
          <p:cNvPr id="4" name="Slayt Numarası Yer Tutucusu 3"/>
          <p:cNvSpPr txBox="1">
            <a:spLocks/>
          </p:cNvSpPr>
          <p:nvPr/>
        </p:nvSpPr>
        <p:spPr>
          <a:xfrm>
            <a:off x="11626909" y="5949302"/>
            <a:ext cx="586811"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tr-TR" sz="1400" dirty="0">
              <a:solidFill>
                <a:schemeClr val="bg1"/>
              </a:solidFill>
              <a:latin typeface="GalanoGrotesque-Bold"/>
            </a:endParaRPr>
          </a:p>
        </p:txBody>
      </p:sp>
      <p:grpSp>
        <p:nvGrpSpPr>
          <p:cNvPr id="6" name="Grup 5"/>
          <p:cNvGrpSpPr/>
          <p:nvPr/>
        </p:nvGrpSpPr>
        <p:grpSpPr>
          <a:xfrm>
            <a:off x="0" y="124080"/>
            <a:ext cx="782515" cy="451083"/>
            <a:chOff x="0" y="367444"/>
            <a:chExt cx="1062790" cy="612649"/>
          </a:xfrm>
        </p:grpSpPr>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Tree>
    <p:extLst>
      <p:ext uri="{BB962C8B-B14F-4D97-AF65-F5344CB8AC3E}">
        <p14:creationId xmlns:p14="http://schemas.microsoft.com/office/powerpoint/2010/main" val="60720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Unvan 1"/>
          <p:cNvSpPr>
            <a:spLocks noGrp="1"/>
          </p:cNvSpPr>
          <p:nvPr>
            <p:ph type="ctrTitle"/>
          </p:nvPr>
        </p:nvSpPr>
        <p:spPr>
          <a:xfrm>
            <a:off x="3121025" y="4126727"/>
            <a:ext cx="5949950" cy="789966"/>
          </a:xfrm>
        </p:spPr>
        <p:txBody>
          <a:bodyPr>
            <a:noAutofit/>
          </a:bodyPr>
          <a:lstStyle/>
          <a:p>
            <a:r>
              <a:rPr lang="tr-TR" sz="4000" b="1" spc="1000" dirty="0" smtClean="0">
                <a:solidFill>
                  <a:schemeClr val="bg1"/>
                </a:solidFill>
                <a:latin typeface="GalanoGrotesque-Bold" panose="00000800000000000000" pitchFamily="50" charset="-94"/>
              </a:rPr>
              <a:t>TEŞEKKÜRLER</a:t>
            </a:r>
            <a:endParaRPr lang="tr-TR" sz="4000" b="1" spc="1000" dirty="0">
              <a:solidFill>
                <a:schemeClr val="bg1"/>
              </a:solidFill>
              <a:latin typeface="GalanoGrotesque-Bold" panose="00000800000000000000" pitchFamily="50" charset="-94"/>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1510772"/>
            <a:ext cx="3051054" cy="1018034"/>
          </a:xfrm>
          <a:prstGeom prst="rect">
            <a:avLst/>
          </a:prstGeom>
        </p:spPr>
      </p:pic>
    </p:spTree>
    <p:extLst>
      <p:ext uri="{BB962C8B-B14F-4D97-AF65-F5344CB8AC3E}">
        <p14:creationId xmlns:p14="http://schemas.microsoft.com/office/powerpoint/2010/main" val="276339861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195860654"/>
              </p:ext>
            </p:extLst>
          </p:nvPr>
        </p:nvGraphicFramePr>
        <p:xfrm>
          <a:off x="3881648" y="3595977"/>
          <a:ext cx="7679548" cy="2303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397" y="0"/>
            <a:ext cx="1789871" cy="6858000"/>
          </a:xfrm>
          <a:prstGeom prst="rect">
            <a:avLst/>
          </a:prstGeom>
        </p:spPr>
      </p:pic>
      <p:pic>
        <p:nvPicPr>
          <p:cNvPr id="5" name="Resi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4600" y="2723614"/>
            <a:ext cx="1111932" cy="1410772"/>
          </a:xfrm>
          <a:prstGeom prst="rect">
            <a:avLst/>
          </a:prstGeom>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5496" y="727172"/>
            <a:ext cx="4121838" cy="2473103"/>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742347" y="264988"/>
            <a:ext cx="1880074" cy="3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9250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Medium" panose="00000600000000000000" pitchFamily="50" charset="-94"/>
            </a:endParaRPr>
          </a:p>
          <a:p>
            <a:endParaRPr lang="tr-TR" sz="2400" dirty="0">
              <a:solidFill>
                <a:srgbClr val="16647A"/>
              </a:solidFill>
              <a:latin typeface="GalanoGrotesque-Medium" panose="00000600000000000000" pitchFamily="50" charset="-94"/>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Medium" panose="00000600000000000000" pitchFamily="50" charset="-94"/>
              </a:rPr>
              <a:pPr algn="ctr"/>
              <a:t>3</a:t>
            </a:fld>
            <a:endParaRPr lang="tr-TR" sz="1400" dirty="0">
              <a:solidFill>
                <a:schemeClr val="bg1"/>
              </a:solidFill>
              <a:latin typeface="GalanoGrotesque-Medium" panose="00000600000000000000" pitchFamily="50" charset="-94"/>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graphicFrame>
        <p:nvGraphicFramePr>
          <p:cNvPr id="5" name="Diyagram 4"/>
          <p:cNvGraphicFramePr/>
          <p:nvPr>
            <p:extLst>
              <p:ext uri="{D42A27DB-BD31-4B8C-83A1-F6EECF244321}">
                <p14:modId xmlns:p14="http://schemas.microsoft.com/office/powerpoint/2010/main" val="1370265403"/>
              </p:ext>
            </p:extLst>
          </p:nvPr>
        </p:nvGraphicFramePr>
        <p:xfrm>
          <a:off x="335176" y="1130185"/>
          <a:ext cx="5671177" cy="3847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C:\Users\sardic\Desktop\genc-girisimci-destegi-rehberi-202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5835" y="2719345"/>
            <a:ext cx="4882101" cy="3053301"/>
          </a:xfrm>
          <a:prstGeom prst="rect">
            <a:avLst/>
          </a:prstGeom>
          <a:noFill/>
          <a:effectLst>
            <a:innerShdw blurRad="114300">
              <a:schemeClr val="accent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448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Medium" panose="00000600000000000000" pitchFamily="50" charset="-94"/>
            </a:endParaRPr>
          </a:p>
          <a:p>
            <a:endParaRPr lang="tr-TR" sz="2400" dirty="0">
              <a:solidFill>
                <a:srgbClr val="16647A"/>
              </a:solidFill>
              <a:latin typeface="GalanoGrotesque-Medium" panose="00000600000000000000" pitchFamily="50" charset="-94"/>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Medium" panose="00000600000000000000" pitchFamily="50" charset="-94"/>
              </a:rPr>
              <a:pPr algn="ctr"/>
              <a:t>4</a:t>
            </a:fld>
            <a:endParaRPr lang="tr-TR" sz="1400" dirty="0">
              <a:solidFill>
                <a:schemeClr val="bg1"/>
              </a:solidFill>
              <a:latin typeface="GalanoGrotesque-Medium" panose="00000600000000000000" pitchFamily="50" charset="-94"/>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Trebuchet MS"/>
            </a:endParaRPr>
          </a:p>
        </p:txBody>
      </p:sp>
      <p:graphicFrame>
        <p:nvGraphicFramePr>
          <p:cNvPr id="9" name="Diyagram 8"/>
          <p:cNvGraphicFramePr/>
          <p:nvPr>
            <p:extLst>
              <p:ext uri="{D42A27DB-BD31-4B8C-83A1-F6EECF244321}">
                <p14:modId xmlns:p14="http://schemas.microsoft.com/office/powerpoint/2010/main" val="2008691216"/>
              </p:ext>
            </p:extLst>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yagram 13"/>
          <p:cNvGraphicFramePr/>
          <p:nvPr>
            <p:extLst>
              <p:ext uri="{D42A27DB-BD31-4B8C-83A1-F6EECF244321}">
                <p14:modId xmlns:p14="http://schemas.microsoft.com/office/powerpoint/2010/main" val="3986719338"/>
              </p:ext>
            </p:extLst>
          </p:nvPr>
        </p:nvGraphicFramePr>
        <p:xfrm>
          <a:off x="335175" y="796873"/>
          <a:ext cx="9253205" cy="44416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074"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26432" t="6968" r="24898" b="6968"/>
          <a:stretch/>
        </p:blipFill>
        <p:spPr bwMode="auto">
          <a:xfrm>
            <a:off x="8756373" y="4171536"/>
            <a:ext cx="2619839" cy="2296186"/>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4968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5</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5" name="Diyagram 4"/>
          <p:cNvGraphicFramePr/>
          <p:nvPr>
            <p:extLst>
              <p:ext uri="{D42A27DB-BD31-4B8C-83A1-F6EECF244321}">
                <p14:modId xmlns:p14="http://schemas.microsoft.com/office/powerpoint/2010/main" val="1487419520"/>
              </p:ext>
            </p:extLst>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yagram 15"/>
          <p:cNvGraphicFramePr/>
          <p:nvPr>
            <p:extLst>
              <p:ext uri="{D42A27DB-BD31-4B8C-83A1-F6EECF244321}">
                <p14:modId xmlns:p14="http://schemas.microsoft.com/office/powerpoint/2010/main" val="602055292"/>
              </p:ext>
            </p:extLst>
          </p:nvPr>
        </p:nvGraphicFramePr>
        <p:xfrm>
          <a:off x="3304471" y="936011"/>
          <a:ext cx="6096000" cy="16619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yagram 13"/>
          <p:cNvGraphicFramePr/>
          <p:nvPr>
            <p:extLst>
              <p:ext uri="{D42A27DB-BD31-4B8C-83A1-F6EECF244321}">
                <p14:modId xmlns:p14="http://schemas.microsoft.com/office/powerpoint/2010/main" val="2884863382"/>
              </p:ext>
            </p:extLst>
          </p:nvPr>
        </p:nvGraphicFramePr>
        <p:xfrm>
          <a:off x="1490298" y="2946076"/>
          <a:ext cx="9211404" cy="33018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6" name="Picture 2"/>
          <p:cNvPicPr>
            <a:picLocks noChangeAspect="1" noChangeArrowheads="1"/>
          </p:cNvPicPr>
          <p:nvPr/>
        </p:nvPicPr>
        <p:blipFill rotWithShape="1">
          <a:blip r:embed="rId22">
            <a:extLst>
              <a:ext uri="{28A0092B-C50C-407E-A947-70E740481C1C}">
                <a14:useLocalDpi xmlns:a14="http://schemas.microsoft.com/office/drawing/2010/main" val="0"/>
              </a:ext>
            </a:extLst>
          </a:blip>
          <a:srcRect l="31567" r="4095"/>
          <a:stretch/>
        </p:blipFill>
        <p:spPr bwMode="auto">
          <a:xfrm>
            <a:off x="466462" y="1998469"/>
            <a:ext cx="2105454" cy="1568401"/>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018" t="6783" r="11974" b="-2607"/>
          <a:stretch/>
        </p:blipFill>
        <p:spPr bwMode="auto">
          <a:xfrm>
            <a:off x="9209101" y="2369723"/>
            <a:ext cx="2548725" cy="1628039"/>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7536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6</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9" name="Diyagram 8"/>
          <p:cNvGraphicFramePr/>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yagram 18"/>
          <p:cNvGraphicFramePr/>
          <p:nvPr>
            <p:extLst>
              <p:ext uri="{D42A27DB-BD31-4B8C-83A1-F6EECF244321}">
                <p14:modId xmlns:p14="http://schemas.microsoft.com/office/powerpoint/2010/main" val="2673137560"/>
              </p:ext>
            </p:extLst>
          </p:nvPr>
        </p:nvGraphicFramePr>
        <p:xfrm>
          <a:off x="1765189" y="858741"/>
          <a:ext cx="8873655" cy="14165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graphicFrame>
        <p:nvGraphicFramePr>
          <p:cNvPr id="17" name="Diyagram 16"/>
          <p:cNvGraphicFramePr/>
          <p:nvPr>
            <p:extLst>
              <p:ext uri="{D42A27DB-BD31-4B8C-83A1-F6EECF244321}">
                <p14:modId xmlns:p14="http://schemas.microsoft.com/office/powerpoint/2010/main" val="1122460625"/>
              </p:ext>
            </p:extLst>
          </p:nvPr>
        </p:nvGraphicFramePr>
        <p:xfrm>
          <a:off x="1090569" y="2203830"/>
          <a:ext cx="10025354" cy="419697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0092818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rcRect r="27218"/>
          <a:stretch>
            <a:fillRect/>
          </a:stretch>
        </p:blipFill>
        <p:spPr>
          <a:xfrm>
            <a:off x="11491546" y="6454670"/>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27" name="Yuvarlatılmış Dikdörtgen 26"/>
          <p:cNvSpPr/>
          <p:nvPr/>
        </p:nvSpPr>
        <p:spPr>
          <a:xfrm>
            <a:off x="782515" y="2282529"/>
            <a:ext cx="9246691" cy="10919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
        <p:nvSpPr>
          <p:cNvPr id="2" name="Unvan 1"/>
          <p:cNvSpPr>
            <a:spLocks noGrp="1"/>
          </p:cNvSpPr>
          <p:nvPr>
            <p:ph type="title"/>
          </p:nvPr>
        </p:nvSpPr>
        <p:spPr>
          <a:xfrm>
            <a:off x="838200" y="136733"/>
            <a:ext cx="10515600" cy="777667"/>
          </a:xfrm>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a:xfrm>
            <a:off x="453940" y="1316054"/>
            <a:ext cx="11037606" cy="5160014"/>
          </a:xfrm>
        </p:spPr>
        <p:style>
          <a:lnRef idx="2">
            <a:schemeClr val="accent4"/>
          </a:lnRef>
          <a:fillRef idx="1">
            <a:schemeClr val="lt1"/>
          </a:fillRef>
          <a:effectRef idx="0">
            <a:schemeClr val="accent4"/>
          </a:effectRef>
          <a:fontRef idx="minor">
            <a:schemeClr val="dk1"/>
          </a:fontRef>
        </p:style>
        <p:txBody>
          <a:bodyPr/>
          <a:lstStyle/>
          <a:p>
            <a:pPr marL="0" indent="0">
              <a:buNone/>
            </a:pPr>
            <a:endParaRPr lang="tr-TR" dirty="0" smtClean="0"/>
          </a:p>
          <a:p>
            <a:pPr marL="0" indent="0">
              <a:buNone/>
            </a:pPr>
            <a:endParaRPr lang="tr-TR" dirty="0"/>
          </a:p>
          <a:p>
            <a:pPr marL="0" indent="0">
              <a:buNone/>
            </a:pPr>
            <a:endParaRPr lang="tr-TR" dirty="0" smtClean="0">
              <a:solidFill>
                <a:schemeClr val="bg1"/>
              </a:solidFill>
            </a:endParaRPr>
          </a:p>
          <a:p>
            <a:pPr marL="0" indent="0">
              <a:buNone/>
            </a:pPr>
            <a:endParaRPr lang="tr-TR" dirty="0">
              <a:solidFill>
                <a:schemeClr val="bg1"/>
              </a:solidFill>
            </a:endParaRPr>
          </a:p>
          <a:p>
            <a:pPr marL="0" indent="0">
              <a:buNone/>
            </a:pPr>
            <a:endParaRPr lang="tr-TR" dirty="0" smtClean="0">
              <a:solidFill>
                <a:schemeClr val="bg1"/>
              </a:solidFill>
            </a:endParaRPr>
          </a:p>
          <a:p>
            <a:pPr marL="0" indent="0">
              <a:buNone/>
            </a:pPr>
            <a:r>
              <a:rPr lang="tr-TR" dirty="0" smtClean="0">
                <a:solidFill>
                  <a:schemeClr val="bg1"/>
                </a:solidFill>
              </a:rPr>
              <a:t>  </a:t>
            </a:r>
          </a:p>
        </p:txBody>
      </p:sp>
      <p:grpSp>
        <p:nvGrpSpPr>
          <p:cNvPr id="6" name="Grup 5"/>
          <p:cNvGrpSpPr/>
          <p:nvPr/>
        </p:nvGrpSpPr>
        <p:grpSpPr>
          <a:xfrm>
            <a:off x="838202" y="435836"/>
            <a:ext cx="8673268" cy="581115"/>
            <a:chOff x="0" y="5950"/>
            <a:chExt cx="7966745" cy="455715"/>
          </a:xfrm>
        </p:grpSpPr>
        <p:sp>
          <p:nvSpPr>
            <p:cNvPr id="7" name="Yuvarlatılmış Dikdörtgen 6"/>
            <p:cNvSpPr/>
            <p:nvPr/>
          </p:nvSpPr>
          <p:spPr>
            <a:xfrm>
              <a:off x="0" y="5950"/>
              <a:ext cx="7966745" cy="4557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Yuvarlatılmış Dikdörtgen 4"/>
            <p:cNvSpPr/>
            <p:nvPr/>
          </p:nvSpPr>
          <p:spPr>
            <a:xfrm>
              <a:off x="22246" y="28196"/>
              <a:ext cx="7922253" cy="41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dirty="0" smtClean="0"/>
                <a:t>I- GENÇ GİRİŞİMCİLERE SAĞLANAN VERGİ TEŞVİKİ </a:t>
              </a:r>
              <a:endParaRPr lang="tr-TR" sz="1900" kern="1200" dirty="0"/>
            </a:p>
          </p:txBody>
        </p:sp>
      </p:grpSp>
      <p:grpSp>
        <p:nvGrpSpPr>
          <p:cNvPr id="9" name="Grup 8"/>
          <p:cNvGrpSpPr/>
          <p:nvPr/>
        </p:nvGrpSpPr>
        <p:grpSpPr>
          <a:xfrm>
            <a:off x="0" y="124080"/>
            <a:ext cx="782515" cy="451083"/>
            <a:chOff x="0" y="367444"/>
            <a:chExt cx="1062790" cy="612649"/>
          </a:xfrm>
        </p:grpSpPr>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12" name="Yuvarlatılmış Dikdörtgen 11"/>
          <p:cNvSpPr/>
          <p:nvPr/>
        </p:nvSpPr>
        <p:spPr>
          <a:xfrm>
            <a:off x="2276379" y="1256546"/>
            <a:ext cx="6349525" cy="592389"/>
          </a:xfrm>
          <a:prstGeom prst="roundRect">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ea typeface="Arial" panose="020B0604020202020204" pitchFamily="34" charset="0"/>
              </a:rPr>
              <a:t>Vergi</a:t>
            </a:r>
            <a:r>
              <a:rPr lang="tr-TR" b="1" spc="20" dirty="0">
                <a:ea typeface="Arial" panose="020B0604020202020204" pitchFamily="34" charset="0"/>
              </a:rPr>
              <a:t> </a:t>
            </a:r>
            <a:r>
              <a:rPr lang="tr-TR" b="1" dirty="0">
                <a:ea typeface="Arial" panose="020B0604020202020204" pitchFamily="34" charset="0"/>
              </a:rPr>
              <a:t>Teşviki</a:t>
            </a:r>
            <a:r>
              <a:rPr lang="tr-TR" b="1" spc="25" dirty="0">
                <a:ea typeface="Arial" panose="020B0604020202020204" pitchFamily="34" charset="0"/>
              </a:rPr>
              <a:t> </a:t>
            </a:r>
            <a:r>
              <a:rPr lang="tr-TR" b="1" dirty="0">
                <a:ea typeface="Arial" panose="020B0604020202020204" pitchFamily="34" charset="0"/>
              </a:rPr>
              <a:t>Uygulamasında</a:t>
            </a:r>
            <a:r>
              <a:rPr lang="tr-TR" b="1" spc="25" dirty="0">
                <a:ea typeface="Arial" panose="020B0604020202020204" pitchFamily="34" charset="0"/>
              </a:rPr>
              <a:t> </a:t>
            </a:r>
            <a:r>
              <a:rPr lang="tr-TR" b="1" dirty="0">
                <a:ea typeface="Arial" panose="020B0604020202020204" pitchFamily="34" charset="0"/>
              </a:rPr>
              <a:t>Özellikli</a:t>
            </a:r>
            <a:r>
              <a:rPr lang="tr-TR" b="1" spc="25" dirty="0">
                <a:ea typeface="Arial" panose="020B0604020202020204" pitchFamily="34" charset="0"/>
              </a:rPr>
              <a:t> </a:t>
            </a:r>
            <a:r>
              <a:rPr lang="tr-TR" b="1" dirty="0">
                <a:ea typeface="Arial" panose="020B0604020202020204" pitchFamily="34" charset="0"/>
              </a:rPr>
              <a:t>Durumlar</a:t>
            </a:r>
            <a:r>
              <a:rPr lang="tr-TR" b="1" spc="25" dirty="0">
                <a:ea typeface="Arial" panose="020B0604020202020204" pitchFamily="34" charset="0"/>
              </a:rPr>
              <a:t> </a:t>
            </a:r>
            <a:r>
              <a:rPr lang="tr-TR" b="1" dirty="0" smtClean="0">
                <a:ea typeface="Arial" panose="020B0604020202020204" pitchFamily="34" charset="0"/>
              </a:rPr>
              <a:t>Nelerdir?</a:t>
            </a:r>
            <a:endParaRPr lang="tr-TR" b="1" dirty="0"/>
          </a:p>
        </p:txBody>
      </p:sp>
      <p:sp>
        <p:nvSpPr>
          <p:cNvPr id="13" name="Slayt Numarası Yer Tutucusu 3"/>
          <p:cNvSpPr txBox="1">
            <a:spLocks/>
          </p:cNvSpPr>
          <p:nvPr/>
        </p:nvSpPr>
        <p:spPr>
          <a:xfrm>
            <a:off x="9087739" y="6476068"/>
            <a:ext cx="2944739"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449A80-6FDC-475E-9293-1C17F140D77C}" type="slidenum">
              <a:rPr lang="tr-TR" b="1" smtClean="0">
                <a:solidFill>
                  <a:schemeClr val="bg1"/>
                </a:solidFill>
                <a:latin typeface="Galano Grotesque" panose="00000500000000000000" pitchFamily="50" charset="-94"/>
              </a:rPr>
              <a:pPr/>
              <a:t>7</a:t>
            </a:fld>
            <a:endParaRPr lang="tr-TR" sz="1400" b="1" dirty="0">
              <a:solidFill>
                <a:schemeClr val="bg1"/>
              </a:solidFill>
              <a:latin typeface="Galano Grotesque" panose="00000500000000000000" pitchFamily="50" charset="-94"/>
            </a:endParaRPr>
          </a:p>
        </p:txBody>
      </p:sp>
      <p:sp>
        <p:nvSpPr>
          <p:cNvPr id="17" name="Sağ Ok 16"/>
          <p:cNvSpPr/>
          <p:nvPr/>
        </p:nvSpPr>
        <p:spPr>
          <a:xfrm>
            <a:off x="606104" y="2186006"/>
            <a:ext cx="395959" cy="2743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782516" y="2510637"/>
            <a:ext cx="10709030" cy="1047979"/>
          </a:xfrm>
          <a:prstGeom prst="rect">
            <a:avLst/>
          </a:prstGeom>
          <a:noFill/>
        </p:spPr>
        <p:txBody>
          <a:bodyPr wrap="square">
            <a:spAutoFit/>
          </a:bodyPr>
          <a:lstStyle/>
          <a:p>
            <a:pPr marL="215900" marR="215900" algn="just">
              <a:lnSpc>
                <a:spcPct val="115000"/>
              </a:lnSpc>
              <a:spcAft>
                <a:spcPts val="0"/>
              </a:spcAft>
            </a:pPr>
            <a:r>
              <a:rPr lang="tr-TR" dirty="0"/>
              <a:t>Adi ortaklık veya şahıs şirketi kurmak suretiyle faaliyette bulunan mükellefler, tüm ortakların ayrı ayrı istisna şartlarını taşımaları şartıyla vergi teşvikinden ayrı ayrı </a:t>
            </a:r>
            <a:r>
              <a:rPr lang="tr-TR" dirty="0" smtClean="0"/>
              <a:t>yararlanabilir. Ortaklardan herhangi birinin istisna şartlarını taşımaması halinde, diğer ortaklar da vergi teşvikinden yararlanamayacaktır.</a:t>
            </a:r>
            <a:endParaRPr lang="tr-TR" dirty="0"/>
          </a:p>
        </p:txBody>
      </p:sp>
      <p:sp>
        <p:nvSpPr>
          <p:cNvPr id="20" name="Sağ Ok 19"/>
          <p:cNvSpPr/>
          <p:nvPr/>
        </p:nvSpPr>
        <p:spPr>
          <a:xfrm>
            <a:off x="601622" y="3636762"/>
            <a:ext cx="395959" cy="2743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1005308" y="3608469"/>
            <a:ext cx="246753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none">
            <a:spAutoFit/>
          </a:bodyPr>
          <a:lstStyle/>
          <a:p>
            <a:r>
              <a:rPr lang="tr-TR" b="1" dirty="0" smtClean="0"/>
              <a:t>İşletmenin </a:t>
            </a:r>
            <a:r>
              <a:rPr lang="tr-TR" b="1" dirty="0"/>
              <a:t>devralınması</a:t>
            </a:r>
          </a:p>
        </p:txBody>
      </p:sp>
      <p:sp>
        <p:nvSpPr>
          <p:cNvPr id="23" name="Dikdörtgen 22"/>
          <p:cNvSpPr/>
          <p:nvPr/>
        </p:nvSpPr>
        <p:spPr>
          <a:xfrm>
            <a:off x="1002063" y="4174369"/>
            <a:ext cx="10257608" cy="923330"/>
          </a:xfrm>
          <a:prstGeom prst="rect">
            <a:avLst/>
          </a:prstGeom>
        </p:spPr>
        <p:txBody>
          <a:bodyPr wrap="square">
            <a:spAutoFit/>
          </a:bodyPr>
          <a:lstStyle/>
          <a:p>
            <a:pPr algn="just"/>
            <a:r>
              <a:rPr lang="tr-TR" spc="5" dirty="0">
                <a:ea typeface="Arial" panose="020B0604020202020204" pitchFamily="34" charset="0"/>
              </a:rPr>
              <a:t>Bir işletmenin veya mesleki faaliyetin devralınması halinde, teşvikten yararlanılabilmesi için işletmenin ya da mesleki faaliyetin devralındığı kişinin eş </a:t>
            </a:r>
            <a:r>
              <a:rPr lang="tr-TR" dirty="0"/>
              <a:t>veya</a:t>
            </a:r>
            <a:r>
              <a:rPr lang="tr-TR" spc="5" dirty="0">
                <a:ea typeface="Arial" panose="020B0604020202020204" pitchFamily="34" charset="0"/>
              </a:rPr>
              <a:t> üçüncü dereceye (bu derece dahil) kadar kan veya kayın hısımlarından olmaması </a:t>
            </a:r>
            <a:r>
              <a:rPr lang="tr-TR" spc="5" dirty="0" smtClean="0">
                <a:ea typeface="Arial" panose="020B0604020202020204" pitchFamily="34" charset="0"/>
              </a:rPr>
              <a:t>gerekmektedir.</a:t>
            </a:r>
            <a:endParaRPr lang="tr-TR" dirty="0"/>
          </a:p>
        </p:txBody>
      </p:sp>
      <p:sp>
        <p:nvSpPr>
          <p:cNvPr id="24" name="Sağ Ok 23"/>
          <p:cNvSpPr/>
          <p:nvPr/>
        </p:nvSpPr>
        <p:spPr>
          <a:xfrm>
            <a:off x="609349" y="5311340"/>
            <a:ext cx="395959" cy="2743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82515" y="5716884"/>
            <a:ext cx="10709031" cy="729430"/>
          </a:xfrm>
          <a:prstGeom prst="rect">
            <a:avLst/>
          </a:prstGeom>
        </p:spPr>
        <p:txBody>
          <a:bodyPr wrap="square">
            <a:spAutoFit/>
          </a:bodyPr>
          <a:lstStyle/>
          <a:p>
            <a:pPr marL="228600" marR="215900" algn="just">
              <a:lnSpc>
                <a:spcPct val="115000"/>
              </a:lnSpc>
              <a:spcAft>
                <a:spcPts val="0"/>
              </a:spcAft>
            </a:pPr>
            <a:r>
              <a:rPr lang="tr-TR" spc="5" dirty="0">
                <a:ea typeface="Arial" panose="020B0604020202020204" pitchFamily="34" charset="0"/>
              </a:rPr>
              <a:t>Mükelleflerin mevcut bir işletmeye, mesleki faaliyete veya ortaklığa sonradan ortak olmaları durumunda, diğer tüm şartları taşısalar dahi vergi teşvikinden yararlanmaları söz konusu olmayacaktır</a:t>
            </a:r>
            <a:r>
              <a:rPr lang="tr-TR" sz="900" spc="5" dirty="0">
                <a:latin typeface="Arial" panose="020B0604020202020204" pitchFamily="34" charset="0"/>
                <a:ea typeface="Arial" panose="020B0604020202020204" pitchFamily="34" charset="0"/>
              </a:rPr>
              <a:t>.</a:t>
            </a:r>
            <a:endParaRPr lang="tr-TR" sz="900" dirty="0">
              <a:effectLst/>
              <a:latin typeface="Arial" panose="020B0604020202020204" pitchFamily="34" charset="0"/>
              <a:ea typeface="Arial" panose="020B0604020202020204" pitchFamily="34" charset="0"/>
            </a:endParaRPr>
          </a:p>
        </p:txBody>
      </p:sp>
      <p:sp>
        <p:nvSpPr>
          <p:cNvPr id="30" name="Dikdörtgen 29"/>
          <p:cNvSpPr/>
          <p:nvPr/>
        </p:nvSpPr>
        <p:spPr>
          <a:xfrm>
            <a:off x="1017552" y="2098426"/>
            <a:ext cx="373535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a:spAutoFit/>
          </a:bodyPr>
          <a:lstStyle/>
          <a:p>
            <a:r>
              <a:rPr lang="tr-TR" b="1" dirty="0" smtClean="0"/>
              <a:t>Faaliyetin ortaklık olarak yürütülmesi</a:t>
            </a:r>
            <a:endParaRPr lang="tr-TR" b="1" dirty="0"/>
          </a:p>
        </p:txBody>
      </p:sp>
      <p:sp>
        <p:nvSpPr>
          <p:cNvPr id="31" name="Dikdörtgen 30"/>
          <p:cNvSpPr/>
          <p:nvPr/>
        </p:nvSpPr>
        <p:spPr>
          <a:xfrm>
            <a:off x="1017552" y="5233525"/>
            <a:ext cx="7080080"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none">
            <a:spAutoFit/>
          </a:bodyPr>
          <a:lstStyle/>
          <a:p>
            <a:r>
              <a:rPr lang="tr-TR" b="1" dirty="0"/>
              <a:t>Mevcut bir işletmeye veya mesleki faaliyete sonradan ortak olunmaması</a:t>
            </a:r>
          </a:p>
        </p:txBody>
      </p:sp>
    </p:spTree>
    <p:extLst>
      <p:ext uri="{BB962C8B-B14F-4D97-AF65-F5344CB8AC3E}">
        <p14:creationId xmlns:p14="http://schemas.microsoft.com/office/powerpoint/2010/main" val="150110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8</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5" name="Diyagram 4"/>
          <p:cNvGraphicFramePr/>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yagram 21"/>
          <p:cNvGraphicFramePr/>
          <p:nvPr>
            <p:extLst>
              <p:ext uri="{D42A27DB-BD31-4B8C-83A1-F6EECF244321}">
                <p14:modId xmlns:p14="http://schemas.microsoft.com/office/powerpoint/2010/main" val="1786415461"/>
              </p:ext>
            </p:extLst>
          </p:nvPr>
        </p:nvGraphicFramePr>
        <p:xfrm>
          <a:off x="3150772" y="1167330"/>
          <a:ext cx="6096000" cy="8309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graphicFrame>
        <p:nvGraphicFramePr>
          <p:cNvPr id="18" name="Diyagram 17"/>
          <p:cNvGraphicFramePr/>
          <p:nvPr>
            <p:extLst>
              <p:ext uri="{D42A27DB-BD31-4B8C-83A1-F6EECF244321}">
                <p14:modId xmlns:p14="http://schemas.microsoft.com/office/powerpoint/2010/main" val="3038487163"/>
              </p:ext>
            </p:extLst>
          </p:nvPr>
        </p:nvGraphicFramePr>
        <p:xfrm>
          <a:off x="1644242" y="2274838"/>
          <a:ext cx="8875552" cy="33958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9972753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9</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16" name="Diyagram 15"/>
          <p:cNvGraphicFramePr/>
          <p:nvPr>
            <p:extLst>
              <p:ext uri="{D42A27DB-BD31-4B8C-83A1-F6EECF244321}">
                <p14:modId xmlns:p14="http://schemas.microsoft.com/office/powerpoint/2010/main" val="3299608227"/>
              </p:ext>
            </p:extLst>
          </p:nvPr>
        </p:nvGraphicFramePr>
        <p:xfrm>
          <a:off x="754322" y="1211928"/>
          <a:ext cx="10609735" cy="50167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7944818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1068</Words>
  <Application>Microsoft Office PowerPoint</Application>
  <PresentationFormat>Geniş ekran</PresentationFormat>
  <Paragraphs>91</Paragraphs>
  <Slides>14</Slides>
  <Notes>10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Arial</vt:lpstr>
      <vt:lpstr>Calibri</vt:lpstr>
      <vt:lpstr>Calibri Light</vt:lpstr>
      <vt:lpstr>Gadugi</vt:lpstr>
      <vt:lpstr>Galano Grotesque</vt:lpstr>
      <vt:lpstr>GalanoGrotesque-Bold</vt:lpstr>
      <vt:lpstr>GalanoGrotesque-Medium</vt:lpstr>
      <vt:lpstr>Trebuchet MS</vt:lpstr>
      <vt:lpstr>Office Teması</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SULTAN PINAR ARDIC</dc:creator>
  <cp:lastModifiedBy>BURCU AKDAG</cp:lastModifiedBy>
  <cp:revision>71</cp:revision>
  <dcterms:created xsi:type="dcterms:W3CDTF">2023-04-27T10:13:53Z</dcterms:created>
  <dcterms:modified xsi:type="dcterms:W3CDTF">2025-10-21T09:07:52Z</dcterms:modified>
</cp:coreProperties>
</file>