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7104063" cy="102346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30E580-AF8F-4039-8423-3FBFA9056BF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6F71F8B-C526-42A4-958A-089D964D3E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55B65F4-44E0-4C0F-80A0-BDBB7D154DB6}"/>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B8785D28-C4D8-4009-BEB8-B99599E2157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8796B3-5DA9-4031-9490-5E6D5222CC1C}"/>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62363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9765BA-C79E-4D01-85D4-F0FB49DDD10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A70E5A6-5BDA-4D91-BC74-F1C5FEF6627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2108371-BA60-4CA7-B569-F39DBCE059E6}"/>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918F0B51-81EC-46C9-89CF-FA3E3027C2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81DDA2-0D7B-4316-B29D-7C2219C75C55}"/>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4176005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8F61B66-E270-47F9-9357-56AF14CFF1B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1BB5C66-20C2-4CF4-9ACB-DE7A5C9A923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9968F7-BF04-4869-B39D-1CA427BF80CB}"/>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78985C93-36D6-4FA3-A554-D8B52D30B1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E6BFCE-47BE-48E5-B682-3C550FFE7406}"/>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742927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710175-1406-4A76-A766-4F7EDBA587D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CA4D101-3C4B-4C61-88E5-2285FB4B3F94}"/>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A2D8DE-6034-40B9-A531-9B44C77A2A60}"/>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37243A93-1870-458D-BFE8-301E647C0C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97AD13B-3712-4E3E-8187-D240FBE94799}"/>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789425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5EFC2F-3D5F-4A3C-9B09-3A8B95D376A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34D0FD0-514D-4F72-8B45-24CD3DBAB9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2E904A2-D634-4245-B237-EBA4020AE767}"/>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29C709F0-0DBF-4DC1-88B8-BA648A1A341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02B1E00-E83A-4CE2-B5A0-F19CDFC0A434}"/>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259415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5E0971-368A-4B6C-A7C6-0CD892FE06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FC109F-AE6A-4844-8C24-0B632AA80CB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1442A4B-30E2-47B5-8DCC-BE078449BC6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5DFF844-D164-476C-B834-82A840F8B828}"/>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6" name="Alt Bilgi Yer Tutucusu 5">
            <a:extLst>
              <a:ext uri="{FF2B5EF4-FFF2-40B4-BE49-F238E27FC236}">
                <a16:creationId xmlns:a16="http://schemas.microsoft.com/office/drawing/2014/main" id="{1785AC37-91A6-45AF-8252-9662602D4B9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FDBE8AC-7CBF-45D6-BA09-6EA38663F87B}"/>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1632831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6232D26-04B9-40F5-9685-9308D0928F8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3332C03-C0FC-4D7F-8447-E0B9A97CBB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8C713A2-C330-4E7B-A641-D9C4D14E888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1282DF1-945D-4628-8825-3454BD9F70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DE4C94E-060A-4986-8D79-847BC381CEF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341937C-01BD-4A4B-A3D2-425B8B3DA041}"/>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8" name="Alt Bilgi Yer Tutucusu 7">
            <a:extLst>
              <a:ext uri="{FF2B5EF4-FFF2-40B4-BE49-F238E27FC236}">
                <a16:creationId xmlns:a16="http://schemas.microsoft.com/office/drawing/2014/main" id="{883F921E-45A2-4E2E-A71F-4E4FB19C2A2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AC920F8-0E72-4A5B-8400-249B1EB73967}"/>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110710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680E45-2F46-4604-933D-DDED45C1712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8741189-369B-4D6B-B77E-7529438D92E1}"/>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4" name="Alt Bilgi Yer Tutucusu 3">
            <a:extLst>
              <a:ext uri="{FF2B5EF4-FFF2-40B4-BE49-F238E27FC236}">
                <a16:creationId xmlns:a16="http://schemas.microsoft.com/office/drawing/2014/main" id="{CA9D0529-13F8-4A40-9035-3EC49A5B34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DCEF053-594B-4909-A166-A120E1BBCC06}"/>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373291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AE9EC3F-A6FF-42CB-B155-FB54743D89C8}"/>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3" name="Alt Bilgi Yer Tutucusu 2">
            <a:extLst>
              <a:ext uri="{FF2B5EF4-FFF2-40B4-BE49-F238E27FC236}">
                <a16:creationId xmlns:a16="http://schemas.microsoft.com/office/drawing/2014/main" id="{0A5AB4D2-DBF5-4BAF-807F-3A7DB7169AC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9E8EFAD-0960-4626-A40C-82CA8A2C47C0}"/>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489273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8F2762-19A5-4B64-BF79-DAEB8205665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ED209AC-3812-45CD-BB11-2C085EF770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0401B45-1C27-450F-98F0-849EBD6271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9E6A7EB-C75D-4583-8258-B16141FEF9FA}"/>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6" name="Alt Bilgi Yer Tutucusu 5">
            <a:extLst>
              <a:ext uri="{FF2B5EF4-FFF2-40B4-BE49-F238E27FC236}">
                <a16:creationId xmlns:a16="http://schemas.microsoft.com/office/drawing/2014/main" id="{9F10DB89-AE2F-4017-A9D0-D50BDEDBB91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88C4F3-9DF2-487B-9C6D-6B5FE25DB800}"/>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1108530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11FB4C-5406-4B66-BCA6-D2607DB185C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3417CDA-0C99-4631-A1D8-7F54A055ED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EC8B144-A11C-4A0B-9CA4-AF840B9DEC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ACAE5E7-7859-4D19-BADB-5ACC166F9BBE}"/>
              </a:ext>
            </a:extLst>
          </p:cNvPr>
          <p:cNvSpPr>
            <a:spLocks noGrp="1"/>
          </p:cNvSpPr>
          <p:nvPr>
            <p:ph type="dt" sz="half" idx="10"/>
          </p:nvPr>
        </p:nvSpPr>
        <p:spPr/>
        <p:txBody>
          <a:bodyPr/>
          <a:lstStyle/>
          <a:p>
            <a:fld id="{C7F3629B-70B7-44E7-BA21-67CD240108CB}" type="datetimeFigureOut">
              <a:rPr lang="tr-TR" smtClean="0"/>
              <a:t>16.06.2026</a:t>
            </a:fld>
            <a:endParaRPr lang="tr-TR"/>
          </a:p>
        </p:txBody>
      </p:sp>
      <p:sp>
        <p:nvSpPr>
          <p:cNvPr id="6" name="Alt Bilgi Yer Tutucusu 5">
            <a:extLst>
              <a:ext uri="{FF2B5EF4-FFF2-40B4-BE49-F238E27FC236}">
                <a16:creationId xmlns:a16="http://schemas.microsoft.com/office/drawing/2014/main" id="{10049B44-9439-4FEC-9A27-B4D5790E6E9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64A5BA9-3C17-4AFF-8989-EC979734AE24}"/>
              </a:ext>
            </a:extLst>
          </p:cNvPr>
          <p:cNvSpPr>
            <a:spLocks noGrp="1"/>
          </p:cNvSpPr>
          <p:nvPr>
            <p:ph type="sldNum" sz="quarter" idx="12"/>
          </p:nvPr>
        </p:nvSpPr>
        <p:spPr/>
        <p:txBody>
          <a:bodyPr/>
          <a:lstStyle/>
          <a:p>
            <a:fld id="{E2F3E004-B4BA-4276-BA2E-426A2F3DE921}" type="slidenum">
              <a:rPr lang="tr-TR" smtClean="0"/>
              <a:t>‹#›</a:t>
            </a:fld>
            <a:endParaRPr lang="tr-TR"/>
          </a:p>
        </p:txBody>
      </p:sp>
    </p:spTree>
    <p:extLst>
      <p:ext uri="{BB962C8B-B14F-4D97-AF65-F5344CB8AC3E}">
        <p14:creationId xmlns:p14="http://schemas.microsoft.com/office/powerpoint/2010/main" val="1700965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62E8CE8-DF04-449A-B924-F025D62B8B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356EDCE-B0A3-46BF-8E99-4D78CF5803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B2B34B9-233A-4756-8E49-92F71DA9D5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3629B-70B7-44E7-BA21-67CD240108CB}" type="datetimeFigureOut">
              <a:rPr lang="tr-TR" smtClean="0"/>
              <a:t>16.06.2026</a:t>
            </a:fld>
            <a:endParaRPr lang="tr-TR"/>
          </a:p>
        </p:txBody>
      </p:sp>
      <p:sp>
        <p:nvSpPr>
          <p:cNvPr id="5" name="Alt Bilgi Yer Tutucusu 4">
            <a:extLst>
              <a:ext uri="{FF2B5EF4-FFF2-40B4-BE49-F238E27FC236}">
                <a16:creationId xmlns:a16="http://schemas.microsoft.com/office/drawing/2014/main" id="{42D381A0-371C-4EE7-9B5C-56AD33BB53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F691835-4B50-49C1-8C88-F7375E1F9E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3E004-B4BA-4276-BA2E-426A2F3DE921}" type="slidenum">
              <a:rPr lang="tr-TR" smtClean="0"/>
              <a:t>‹#›</a:t>
            </a:fld>
            <a:endParaRPr lang="tr-TR"/>
          </a:p>
        </p:txBody>
      </p:sp>
    </p:spTree>
    <p:extLst>
      <p:ext uri="{BB962C8B-B14F-4D97-AF65-F5344CB8AC3E}">
        <p14:creationId xmlns:p14="http://schemas.microsoft.com/office/powerpoint/2010/main" val="3248314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83858095-1C5E-44EF-9B7F-5D0D8FC62D30}"/>
              </a:ext>
            </a:extLst>
          </p:cNvPr>
          <p:cNvSpPr>
            <a:spLocks noGrp="1"/>
          </p:cNvSpPr>
          <p:nvPr>
            <p:ph type="subTitle" idx="1"/>
          </p:nvPr>
        </p:nvSpPr>
        <p:spPr>
          <a:xfrm>
            <a:off x="1959338" y="1552256"/>
            <a:ext cx="8474019" cy="3059006"/>
          </a:xfrm>
        </p:spPr>
        <p:txBody>
          <a:bodyPr>
            <a:normAutofit/>
          </a:bodyPr>
          <a:lstStyle/>
          <a:p>
            <a:pPr algn="l">
              <a:lnSpc>
                <a:spcPct val="120000"/>
              </a:lnSpc>
            </a:pPr>
            <a:r>
              <a:rPr lang="tr-TR" dirty="0"/>
              <a:t>	</a:t>
            </a:r>
          </a:p>
          <a:p>
            <a:pPr algn="just">
              <a:lnSpc>
                <a:spcPct val="100000"/>
              </a:lnSpc>
            </a:pPr>
            <a:r>
              <a:rPr lang="tr-TR" dirty="0"/>
              <a:t>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Ankara İli, Çankaya İlçesi, Çayyolu-1 Mahallesi 0 ada 936 parselin bir kısmı ile çevresindeki tescil harici alanın bir bölümünü kapsayan Orman yol izni alınmış, </a:t>
            </a:r>
            <a:r>
              <a:rPr lang="tr-TR" sz="1800">
                <a:effectLst/>
                <a:latin typeface="Times New Roman" panose="02020603050405020304" pitchFamily="18" charset="0"/>
                <a:ea typeface="Calibri" panose="020F0502020204030204" pitchFamily="34" charset="0"/>
                <a:cs typeface="Times New Roman" panose="02020603050405020304" pitchFamily="18" charset="0"/>
              </a:rPr>
              <a:t>Eğitim Alanı </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ve çevresine ilişkin Otopark Alanı, Park Alanı, Kreş Alanı ve yol düzenlemesini içeren tarih onaylı plana yapılan itirazların değerlendirildiği planlama alanının bir kısmının kesinleştirilmesi ve kalan kısmının da itirazlara istinaden hazırlanmasına ilişkin   NİP-061135401 ve UİP-061135400 PİN numaralı 1/5000 ölçekli Nazım ve 1/1000 ölçekli Uygulama İmar Planı Değişikliği 3194 sayılı İmar Kanunu ek madde 11 (b) Hükümleri uyarınca onaylanmıştır.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0000"/>
              </a:lnSpc>
            </a:pPr>
            <a:endParaRPr lang="tr-TR" dirty="0">
              <a:latin typeface="Times New Roman" panose="02020603050405020304" pitchFamily="18" charset="0"/>
              <a:cs typeface="Times New Roman" panose="02020603050405020304" pitchFamily="18" charset="0"/>
            </a:endParaRPr>
          </a:p>
        </p:txBody>
      </p:sp>
      <p:pic>
        <p:nvPicPr>
          <p:cNvPr id="5" name="Resim 4">
            <a:extLst>
              <a:ext uri="{FF2B5EF4-FFF2-40B4-BE49-F238E27FC236}">
                <a16:creationId xmlns:a16="http://schemas.microsoft.com/office/drawing/2014/main" id="{84C7B33A-5766-4787-B80F-6009A2C5F1FA}"/>
              </a:ext>
            </a:extLst>
          </p:cNvPr>
          <p:cNvPicPr>
            <a:picLocks noChangeAspect="1"/>
          </p:cNvPicPr>
          <p:nvPr/>
        </p:nvPicPr>
        <p:blipFill rotWithShape="1">
          <a:blip r:embed="rId2">
            <a:extLst>
              <a:ext uri="{28A0092B-C50C-407E-A947-70E740481C1C}">
                <a14:useLocalDpi xmlns:a14="http://schemas.microsoft.com/office/drawing/2010/main" val="0"/>
              </a:ext>
            </a:extLst>
          </a:blip>
          <a:srcRect t="22801" b="20556"/>
          <a:stretch/>
        </p:blipFill>
        <p:spPr>
          <a:xfrm>
            <a:off x="2049041" y="299032"/>
            <a:ext cx="3420809" cy="1090247"/>
          </a:xfrm>
          <a:prstGeom prst="rect">
            <a:avLst/>
          </a:prstGeom>
        </p:spPr>
      </p:pic>
      <p:sp>
        <p:nvSpPr>
          <p:cNvPr id="7" name="Metin kutusu 6">
            <a:extLst>
              <a:ext uri="{FF2B5EF4-FFF2-40B4-BE49-F238E27FC236}">
                <a16:creationId xmlns:a16="http://schemas.microsoft.com/office/drawing/2014/main" id="{FFEC19C4-6472-4CD0-9EF5-E1A286E3E406}"/>
              </a:ext>
            </a:extLst>
          </p:cNvPr>
          <p:cNvSpPr txBox="1"/>
          <p:nvPr/>
        </p:nvSpPr>
        <p:spPr>
          <a:xfrm>
            <a:off x="3597792" y="1389279"/>
            <a:ext cx="5087006" cy="461665"/>
          </a:xfrm>
          <a:prstGeom prst="rect">
            <a:avLst/>
          </a:prstGeom>
          <a:noFill/>
        </p:spPr>
        <p:txBody>
          <a:bodyPr wrap="square">
            <a:spAutoFit/>
          </a:bodyPr>
          <a:lstStyle/>
          <a:p>
            <a:r>
              <a:rPr lang="tr-TR" sz="2400" b="1" dirty="0"/>
              <a:t>İMAR PLANI DEĞİŞİKLİĞİ DUYURUSU</a:t>
            </a:r>
          </a:p>
        </p:txBody>
      </p:sp>
      <p:sp>
        <p:nvSpPr>
          <p:cNvPr id="12" name="Ok: Beşgen 11">
            <a:extLst>
              <a:ext uri="{FF2B5EF4-FFF2-40B4-BE49-F238E27FC236}">
                <a16:creationId xmlns:a16="http://schemas.microsoft.com/office/drawing/2014/main" id="{8B6EDF0C-D500-4EFD-8A95-100F36D1A6F3}"/>
              </a:ext>
            </a:extLst>
          </p:cNvPr>
          <p:cNvSpPr/>
          <p:nvPr/>
        </p:nvSpPr>
        <p:spPr>
          <a:xfrm>
            <a:off x="1755639" y="105414"/>
            <a:ext cx="8688110" cy="62861"/>
          </a:xfrm>
          <a:prstGeom prst="homePlate">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solidFill>
                <a:srgbClr val="FF0000"/>
              </a:solidFill>
            </a:endParaRPr>
          </a:p>
        </p:txBody>
      </p:sp>
      <p:sp>
        <p:nvSpPr>
          <p:cNvPr id="15" name="Ok: Beşgen 14">
            <a:extLst>
              <a:ext uri="{FF2B5EF4-FFF2-40B4-BE49-F238E27FC236}">
                <a16:creationId xmlns:a16="http://schemas.microsoft.com/office/drawing/2014/main" id="{EAF2010F-72DE-48C8-9A76-40003032D382}"/>
              </a:ext>
            </a:extLst>
          </p:cNvPr>
          <p:cNvSpPr/>
          <p:nvPr/>
        </p:nvSpPr>
        <p:spPr>
          <a:xfrm rot="5400000">
            <a:off x="7123496" y="3415370"/>
            <a:ext cx="6678635" cy="58912"/>
          </a:xfrm>
          <a:prstGeom prst="homePlate">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solidFill>
                <a:srgbClr val="FF0000"/>
              </a:solidFill>
            </a:endParaRPr>
          </a:p>
        </p:txBody>
      </p:sp>
      <p:sp>
        <p:nvSpPr>
          <p:cNvPr id="19" name="Alt Başlık 2">
            <a:extLst>
              <a:ext uri="{FF2B5EF4-FFF2-40B4-BE49-F238E27FC236}">
                <a16:creationId xmlns:a16="http://schemas.microsoft.com/office/drawing/2014/main" id="{4C4FD831-D8B1-402E-A9CD-1080066EAED3}"/>
              </a:ext>
            </a:extLst>
          </p:cNvPr>
          <p:cNvSpPr txBox="1">
            <a:spLocks/>
          </p:cNvSpPr>
          <p:nvPr/>
        </p:nvSpPr>
        <p:spPr>
          <a:xfrm>
            <a:off x="2005411" y="4761163"/>
            <a:ext cx="8188566" cy="821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tr-TR" sz="1800" dirty="0">
                <a:latin typeface="Arial" panose="020B0604020202020204" pitchFamily="34" charset="0"/>
              </a:rPr>
              <a:t>    İlan – Askı Başlangıç Tarihi 			   İlan – Askı Bitiş Tarihi</a:t>
            </a:r>
          </a:p>
          <a:p>
            <a:pPr algn="just"/>
            <a:r>
              <a:rPr lang="tr-TR" sz="1800" dirty="0">
                <a:latin typeface="Arial" panose="020B0604020202020204" pitchFamily="34" charset="0"/>
              </a:rPr>
              <a:t>         17 / 06 / 2026			                       16 / 07 /2026</a:t>
            </a:r>
          </a:p>
        </p:txBody>
      </p:sp>
      <p:sp>
        <p:nvSpPr>
          <p:cNvPr id="21" name="Metin kutusu 20">
            <a:extLst>
              <a:ext uri="{FF2B5EF4-FFF2-40B4-BE49-F238E27FC236}">
                <a16:creationId xmlns:a16="http://schemas.microsoft.com/office/drawing/2014/main" id="{898A5C1A-4202-4FB2-B8C7-C99E5D856FE2}"/>
              </a:ext>
            </a:extLst>
          </p:cNvPr>
          <p:cNvSpPr txBox="1"/>
          <p:nvPr/>
        </p:nvSpPr>
        <p:spPr>
          <a:xfrm>
            <a:off x="2212729" y="5930324"/>
            <a:ext cx="7941653" cy="646331"/>
          </a:xfrm>
          <a:prstGeom prst="rect">
            <a:avLst/>
          </a:prstGeom>
          <a:noFill/>
        </p:spPr>
        <p:txBody>
          <a:bodyPr wrap="square">
            <a:spAutoFit/>
          </a:bodyPr>
          <a:lstStyle/>
          <a:p>
            <a:r>
              <a:rPr lang="tr-TR" u="sng" dirty="0"/>
              <a:t>Not: İlan edilen planlar "https://ankara.csb.gov.tr/duyurular" internet adresinde ve Ankara Çevre ve Şehircilik İl Müdürlüğünde askı süresi içerisinde görülebilmektedir.</a:t>
            </a:r>
          </a:p>
        </p:txBody>
      </p:sp>
      <p:sp>
        <p:nvSpPr>
          <p:cNvPr id="26" name="Ok: Beşgen 25">
            <a:extLst>
              <a:ext uri="{FF2B5EF4-FFF2-40B4-BE49-F238E27FC236}">
                <a16:creationId xmlns:a16="http://schemas.microsoft.com/office/drawing/2014/main" id="{5982A36A-E42C-42E7-BAA3-42A7D9BA029D}"/>
              </a:ext>
            </a:extLst>
          </p:cNvPr>
          <p:cNvSpPr/>
          <p:nvPr/>
        </p:nvSpPr>
        <p:spPr>
          <a:xfrm rot="5400000">
            <a:off x="-1554203" y="3422404"/>
            <a:ext cx="6678635" cy="58912"/>
          </a:xfrm>
          <a:prstGeom prst="homePlate">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solidFill>
                <a:srgbClr val="FF0000"/>
              </a:solidFill>
            </a:endParaRPr>
          </a:p>
        </p:txBody>
      </p:sp>
      <p:sp>
        <p:nvSpPr>
          <p:cNvPr id="11" name="Ok: Beşgen 11">
            <a:extLst>
              <a:ext uri="{FF2B5EF4-FFF2-40B4-BE49-F238E27FC236}">
                <a16:creationId xmlns:a16="http://schemas.microsoft.com/office/drawing/2014/main" id="{8B6EDF0C-D500-4EFD-8A95-100F36D1A6F3}"/>
              </a:ext>
            </a:extLst>
          </p:cNvPr>
          <p:cNvSpPr/>
          <p:nvPr/>
        </p:nvSpPr>
        <p:spPr>
          <a:xfrm>
            <a:off x="1779909" y="6726556"/>
            <a:ext cx="8688110" cy="62861"/>
          </a:xfrm>
          <a:prstGeom prst="homePlate">
            <a:avLst/>
          </a:prstGeom>
          <a:solidFill>
            <a:srgbClr val="FF0000"/>
          </a:solidFill>
        </p:spPr>
        <p:style>
          <a:lnRef idx="1">
            <a:schemeClr val="accent2"/>
          </a:lnRef>
          <a:fillRef idx="3">
            <a:schemeClr val="accent2"/>
          </a:fillRef>
          <a:effectRef idx="2">
            <a:schemeClr val="accent2"/>
          </a:effectRef>
          <a:fontRef idx="minor">
            <a:schemeClr val="lt1"/>
          </a:fontRef>
        </p:style>
        <p:txBody>
          <a:bodyPr rtlCol="0" anchor="ctr"/>
          <a:lstStyle/>
          <a:p>
            <a:pPr algn="ctr"/>
            <a:endParaRPr lang="tr-TR">
              <a:solidFill>
                <a:srgbClr val="FF0000"/>
              </a:solidFill>
            </a:endParaRPr>
          </a:p>
        </p:txBody>
      </p:sp>
    </p:spTree>
    <p:extLst>
      <p:ext uri="{BB962C8B-B14F-4D97-AF65-F5344CB8AC3E}">
        <p14:creationId xmlns:p14="http://schemas.microsoft.com/office/powerpoint/2010/main" val="11024139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1330</TotalTime>
  <Words>160</Words>
  <Application>Microsoft Office PowerPoint</Application>
  <PresentationFormat>Geniş ekran</PresentationFormat>
  <Paragraphs>6</Paragraphs>
  <Slides>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Calibri</vt:lpstr>
      <vt:lpstr>Calibri Light</vt:lpstr>
      <vt:lpstr>Times New Roman</vt:lpstr>
      <vt:lpstr>Office Teması</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dou</dc:creator>
  <cp:lastModifiedBy>Seçkin ARAL</cp:lastModifiedBy>
  <cp:revision>29</cp:revision>
  <cp:lastPrinted>2021-03-11T21:15:16Z</cp:lastPrinted>
  <dcterms:created xsi:type="dcterms:W3CDTF">2021-03-11T19:44:47Z</dcterms:created>
  <dcterms:modified xsi:type="dcterms:W3CDTF">2026-06-16T09:44:05Z</dcterms:modified>
</cp:coreProperties>
</file>