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" y="1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03D3-9426-4921-AB80-E2FCEA46BE3D}" type="datetimeFigureOut">
              <a:rPr lang="tr-TR" smtClean="0"/>
              <a:t>20.12.2021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5F945-8F04-4250-A28C-18A8F95830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5496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03D3-9426-4921-AB80-E2FCEA46BE3D}" type="datetimeFigureOut">
              <a:rPr lang="tr-TR" smtClean="0"/>
              <a:t>20.12.2021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5F945-8F04-4250-A28C-18A8F95830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0597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03D3-9426-4921-AB80-E2FCEA46BE3D}" type="datetimeFigureOut">
              <a:rPr lang="tr-TR" smtClean="0"/>
              <a:t>20.12.2021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5F945-8F04-4250-A28C-18A8F95830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8146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03D3-9426-4921-AB80-E2FCEA46BE3D}" type="datetimeFigureOut">
              <a:rPr lang="tr-TR" smtClean="0"/>
              <a:t>20.12.2021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5F945-8F04-4250-A28C-18A8F95830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8432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03D3-9426-4921-AB80-E2FCEA46BE3D}" type="datetimeFigureOut">
              <a:rPr lang="tr-TR" smtClean="0"/>
              <a:t>20.12.2021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5F945-8F04-4250-A28C-18A8F95830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3153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03D3-9426-4921-AB80-E2FCEA46BE3D}" type="datetimeFigureOut">
              <a:rPr lang="tr-TR" smtClean="0"/>
              <a:t>20.12.2021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5F945-8F04-4250-A28C-18A8F95830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6742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03D3-9426-4921-AB80-E2FCEA46BE3D}" type="datetimeFigureOut">
              <a:rPr lang="tr-TR" smtClean="0"/>
              <a:t>20.12.2021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5F945-8F04-4250-A28C-18A8F95830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5683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03D3-9426-4921-AB80-E2FCEA46BE3D}" type="datetimeFigureOut">
              <a:rPr lang="tr-TR" smtClean="0"/>
              <a:t>20.12.2021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5F945-8F04-4250-A28C-18A8F95830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9174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03D3-9426-4921-AB80-E2FCEA46BE3D}" type="datetimeFigureOut">
              <a:rPr lang="tr-TR" smtClean="0"/>
              <a:t>20.12.2021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5F945-8F04-4250-A28C-18A8F95830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536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03D3-9426-4921-AB80-E2FCEA46BE3D}" type="datetimeFigureOut">
              <a:rPr lang="tr-TR" smtClean="0"/>
              <a:t>20.12.2021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5F945-8F04-4250-A28C-18A8F95830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5417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03D3-9426-4921-AB80-E2FCEA46BE3D}" type="datetimeFigureOut">
              <a:rPr lang="tr-TR" smtClean="0"/>
              <a:t>20.12.2021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5F945-8F04-4250-A28C-18A8F95830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4114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B03D3-9426-4921-AB80-E2FCEA46BE3D}" type="datetimeFigureOut">
              <a:rPr lang="tr-TR" smtClean="0"/>
              <a:t>20.12.2021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5F945-8F04-4250-A28C-18A8F95830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9933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003300" y="889000"/>
            <a:ext cx="11188700" cy="2795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750"/>
              </a:spcAft>
            </a:pPr>
            <a:r>
              <a:rPr lang="tr-TR" b="1" dirty="0">
                <a:solidFill>
                  <a:srgbClr val="FF0000"/>
                </a:solidFill>
                <a:latin typeface="Roboto"/>
                <a:ea typeface="Times New Roman" panose="02020603050405020304" pitchFamily="18" charset="0"/>
              </a:rPr>
              <a:t>MİSYON</a:t>
            </a:r>
            <a:endParaRPr lang="tr-TR" sz="240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tr-TR" dirty="0">
                <a:solidFill>
                  <a:srgbClr val="333333"/>
                </a:solidFill>
                <a:latin typeface="Roboto"/>
                <a:ea typeface="Times New Roman" panose="02020603050405020304" pitchFamily="18" charset="0"/>
              </a:rPr>
              <a:t>Doğal çevreyi korumak, sürdürülebilir şehirler ve yerleşmeler oluşturmak üzere; şehirlerimizin kimliğini canlandıran ve yatay mimariyi esas alan planlama, dönüşüm, güvenli yapılaşma, taşınmaz yönetimi ve konut sektörü ile çevreye yönelik tüm hizmetleri düzenleyici ve denetleyici bir anlayışla yapmak.</a:t>
            </a:r>
            <a:endParaRPr lang="tr-TR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tr-TR" dirty="0">
                <a:solidFill>
                  <a:srgbClr val="333333"/>
                </a:solidFill>
                <a:latin typeface="Roboto"/>
                <a:ea typeface="Times New Roman" panose="02020603050405020304" pitchFamily="18" charset="0"/>
              </a:rPr>
              <a:t/>
            </a:r>
            <a:br>
              <a:rPr lang="tr-TR" dirty="0">
                <a:solidFill>
                  <a:srgbClr val="333333"/>
                </a:solidFill>
                <a:latin typeface="Roboto"/>
                <a:ea typeface="Times New Roman" panose="02020603050405020304" pitchFamily="18" charset="0"/>
              </a:rPr>
            </a:br>
            <a:r>
              <a:rPr lang="tr-TR" b="1" dirty="0">
                <a:solidFill>
                  <a:srgbClr val="FF0000"/>
                </a:solidFill>
                <a:latin typeface="Roboto"/>
                <a:ea typeface="Times New Roman" panose="02020603050405020304" pitchFamily="18" charset="0"/>
              </a:rPr>
              <a:t>VİZYON</a:t>
            </a:r>
            <a:endParaRPr lang="tr-TR" sz="240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tr-TR" dirty="0">
                <a:solidFill>
                  <a:srgbClr val="333333"/>
                </a:solidFill>
                <a:latin typeface="Roboto"/>
                <a:ea typeface="Times New Roman" panose="02020603050405020304" pitchFamily="18" charset="0"/>
              </a:rPr>
              <a:t>Sürdürülebilir Çevre, Medeniyetimizi Yaşatan Şehirler</a:t>
            </a:r>
            <a:endParaRPr lang="tr-TR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825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Office PowerPoint</Application>
  <PresentationFormat>Geniş ekran</PresentationFormat>
  <Paragraphs>5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Roboto</vt:lpstr>
      <vt:lpstr>Times New Roman</vt:lpstr>
      <vt:lpstr>Office Teması</vt:lpstr>
      <vt:lpstr>PowerPoint Sunusu</vt:lpstr>
    </vt:vector>
  </TitlesOfParts>
  <Company>Cevre ve Sehircilik Bakanligi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Hüseyin Yiğit Alpaslan</dc:creator>
  <cp:lastModifiedBy>Hüseyin Yiğit Alpaslan</cp:lastModifiedBy>
  <cp:revision>1</cp:revision>
  <dcterms:created xsi:type="dcterms:W3CDTF">2021-12-20T07:19:34Z</dcterms:created>
  <dcterms:modified xsi:type="dcterms:W3CDTF">2021-12-20T07:19:48Z</dcterms:modified>
</cp:coreProperties>
</file>