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98" r:id="rId3"/>
    <p:sldId id="431" r:id="rId4"/>
    <p:sldId id="434" r:id="rId5"/>
    <p:sldId id="581" r:id="rId6"/>
    <p:sldId id="439" r:id="rId7"/>
    <p:sldId id="436" r:id="rId8"/>
    <p:sldId id="442" r:id="rId9"/>
    <p:sldId id="444" r:id="rId10"/>
    <p:sldId id="450" r:id="rId11"/>
    <p:sldId id="451" r:id="rId12"/>
    <p:sldId id="454" r:id="rId13"/>
    <p:sldId id="446" r:id="rId14"/>
    <p:sldId id="456" r:id="rId15"/>
    <p:sldId id="448" r:id="rId16"/>
    <p:sldId id="449" r:id="rId17"/>
    <p:sldId id="488" r:id="rId18"/>
    <p:sldId id="489" r:id="rId19"/>
    <p:sldId id="490" r:id="rId20"/>
    <p:sldId id="491" r:id="rId21"/>
    <p:sldId id="492" r:id="rId22"/>
    <p:sldId id="510" r:id="rId23"/>
    <p:sldId id="496" r:id="rId24"/>
    <p:sldId id="497" r:id="rId25"/>
    <p:sldId id="517" r:id="rId26"/>
    <p:sldId id="518" r:id="rId27"/>
    <p:sldId id="571" r:id="rId28"/>
    <p:sldId id="572" r:id="rId29"/>
    <p:sldId id="577" r:id="rId30"/>
    <p:sldId id="573" r:id="rId31"/>
    <p:sldId id="574" r:id="rId32"/>
    <p:sldId id="575" r:id="rId33"/>
    <p:sldId id="580" r:id="rId34"/>
    <p:sldId id="576" r:id="rId35"/>
    <p:sldId id="578" r:id="rId3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BDB03-9A6A-4E5A-A9F2-4F657CC3E0E3}" type="datetimeFigureOut">
              <a:rPr lang="tr-TR" smtClean="0"/>
              <a:pPr/>
              <a:t>7.2.2021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C7AC8-5B01-4E37-BA41-786113FB713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228026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1"/>
            <a:ext cx="5486400" cy="41163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7AC8-5B01-4E37-BA41-786113FB7131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307147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7AC8-5B01-4E37-BA41-786113FB7131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136190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7AC8-5B01-4E37-BA41-786113FB7131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012482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7AC8-5B01-4E37-BA41-786113FB7131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710722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7AC8-5B01-4E37-BA41-786113FB7131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807634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7AC8-5B01-4E37-BA41-786113FB7131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618221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7AC8-5B01-4E37-BA41-786113FB7131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989153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7AC8-5B01-4E37-BA41-786113FB7131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618856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7AC8-5B01-4E37-BA41-786113FB7131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509265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7AC8-5B01-4E37-BA41-786113FB7131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510109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7AC8-5B01-4E37-BA41-786113FB7131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911860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7AC8-5B01-4E37-BA41-786113FB7131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574257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7AC8-5B01-4E37-BA41-786113FB7131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186553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C7AC8-5B01-4E37-BA41-786113FB7131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28764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F36B-C796-488F-AD82-7EE2B34B1F04}" type="datetime1">
              <a:rPr lang="tr-TR" smtClean="0"/>
              <a:pPr/>
              <a:t>7.2.2021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3F06-C5BD-4AB1-9CF9-651966DF472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58EB5-E069-49CB-B9E0-4BF095D25670}" type="datetime1">
              <a:rPr lang="tr-TR" smtClean="0"/>
              <a:pPr/>
              <a:t>7.2.2021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3F06-C5BD-4AB1-9CF9-651966DF472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ED30-0790-4229-90D8-BAEC7D1802F9}" type="datetime1">
              <a:rPr lang="tr-TR" smtClean="0"/>
              <a:pPr/>
              <a:t>7.2.2021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3F06-C5BD-4AB1-9CF9-651966DF472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ABEB5-974E-47A9-9344-0B6C76D6FA7F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7.2.2021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997CA-6315-48B7-B512-F95FD9701B3D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372962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0" y="-103188"/>
            <a:ext cx="9175750" cy="115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B8EEB-4814-4403-866D-454262FBD49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7.2.2021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F837B-082D-4140-AB50-D36C90929B44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257214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0EF2F-0B28-4D76-8843-432F839DB02F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7.2.2021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D8E9F-9E40-4726-A8BD-FB7F1A22D7F0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054114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0ED3E-9C5B-4257-BAAA-E2D528D8F5BC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7.2.2021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BAE98-F4F3-4030-A7AB-7F329E88A76F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025184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4C992-3714-4F0E-B385-1A3F7124B3D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7.2.2021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77FEF-BE5C-453E-80FB-87E1043A1108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42532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F1698-3294-489E-BF80-B2A1F962897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7.2.2021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76D71-C6E5-4475-A84C-308F7953D8D4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801435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C1A4-494D-4CF7-B154-33FBACEF89F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7.2.2021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BBF-D522-45C1-A061-F0AC48F1529C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347272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DEEED-7AFF-4611-8CB0-228133776880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7.2.2021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D30B-56AD-4358-89C8-F7EE961E07EA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14265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2344-541B-4F4F-B783-31A97261B61A}" type="datetime1">
              <a:rPr lang="tr-TR" smtClean="0"/>
              <a:pPr/>
              <a:t>7.2.2021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3F06-C5BD-4AB1-9CF9-651966DF472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D52C8-B1BB-4BAF-8F92-FF962F177D0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7.2.2021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AC2A7-111C-4747-A14B-55BCC3C839FF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16308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D07A2-B6BC-465C-AA34-A24350CDDF20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7.2.2021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9EC92-6D9C-467A-B15E-04F18F89B7B9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223045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66658-8E56-42A9-90B9-6CD532296CA4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7.2.2021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DF365-92BD-420B-B37A-FFDBD1C35824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83920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8D2E9-0301-4EC6-850E-9D21564EB9D5}" type="datetime1">
              <a:rPr lang="tr-TR" smtClean="0"/>
              <a:pPr/>
              <a:t>7.2.2021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3F06-C5BD-4AB1-9CF9-651966DF472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90B77-2E43-4ADB-9B43-720D34C95953}" type="datetime1">
              <a:rPr lang="tr-TR" smtClean="0"/>
              <a:pPr/>
              <a:t>7.2.2021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3F06-C5BD-4AB1-9CF9-651966DF472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1FC4A-9AB4-4955-8A33-FE188A27143E}" type="datetime1">
              <a:rPr lang="tr-TR" smtClean="0"/>
              <a:pPr/>
              <a:t>7.2.2021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3F06-C5BD-4AB1-9CF9-651966DF472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BDB6E-09CD-4377-A264-E5479BA6A527}" type="datetime1">
              <a:rPr lang="tr-TR" smtClean="0"/>
              <a:pPr/>
              <a:t>7.2.2021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3F06-C5BD-4AB1-9CF9-651966DF472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CBEF2-3FD1-4242-8B5E-53A52D9D7708}" type="datetime1">
              <a:rPr lang="tr-TR" smtClean="0"/>
              <a:pPr/>
              <a:t>7.2.2021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3F06-C5BD-4AB1-9CF9-651966DF472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FAAB5-4FA2-4236-B93D-F5F96AF39047}" type="datetime1">
              <a:rPr lang="tr-TR" smtClean="0"/>
              <a:pPr/>
              <a:t>7.2.2021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3F06-C5BD-4AB1-9CF9-651966DF472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8AA94-D132-4FE7-9261-2D99CBD5884E}" type="datetime1">
              <a:rPr lang="tr-TR" smtClean="0"/>
              <a:pPr/>
              <a:t>7.2.2021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33F06-C5BD-4AB1-9CF9-651966DF472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568ED-DB2D-490A-82C4-62FCF63FAEBE}" type="datetime1">
              <a:rPr lang="tr-TR" smtClean="0"/>
              <a:pPr/>
              <a:t>7.2.2021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33F06-C5BD-4AB1-9CF9-651966DF472B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Başlık Yer Tutucu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7171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419A19-E26C-4C7E-9A72-894222221A30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7.2.2021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700E46-57FA-442B-97C1-4877CD23F9BF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464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77 Metin kutusu"/>
          <p:cNvSpPr txBox="1"/>
          <p:nvPr/>
        </p:nvSpPr>
        <p:spPr bwMode="auto">
          <a:xfrm>
            <a:off x="539552" y="2060848"/>
            <a:ext cx="7992888" cy="646331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KÜTAHYA EVLERİ</a:t>
            </a:r>
            <a:endParaRPr lang="tr-TR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279992" y="1412776"/>
            <a:ext cx="663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YÖRESEL MİMARİ ÖZELLİKLERE UYGUN  TİP KONUT PROJESİ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368" y="2564904"/>
            <a:ext cx="7200000" cy="40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85040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3923928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436096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2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156176" y="6165304"/>
            <a:ext cx="2016224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 ÇATI KAT PLANI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7170" name="Picture 2" descr="C:\Users\Lenovo\Desktop\İZMİR YÖRESEL\2-3 Boyutlu Görseller ve Sunum Dosyası\Sunum_Dosyası\KUTAHYA\kutahya_tip2\kutahya_tip2_catı.jpg"/>
          <p:cNvPicPr>
            <a:picLocks noChangeAspect="1" noChangeArrowheads="1"/>
          </p:cNvPicPr>
          <p:nvPr/>
        </p:nvPicPr>
        <p:blipFill>
          <a:blip r:embed="rId2" cstate="print"/>
          <a:srcRect l="1898" t="3990" r="20785" b="5333"/>
          <a:stretch>
            <a:fillRect/>
          </a:stretch>
        </p:blipFill>
        <p:spPr bwMode="auto">
          <a:xfrm>
            <a:off x="1763688" y="1341288"/>
            <a:ext cx="5643529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73502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3995936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508104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2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228184" y="5961474"/>
            <a:ext cx="1944216" cy="707886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endParaRPr lang="tr-TR" sz="1200" b="1" dirty="0" smtClean="0">
              <a:cs typeface="Arial" pitchFamily="34" charset="0"/>
            </a:endParaRPr>
          </a:p>
          <a:p>
            <a:r>
              <a:rPr lang="tr-TR" sz="1400" b="1" dirty="0" smtClean="0">
                <a:cs typeface="Arial" pitchFamily="34" charset="0"/>
              </a:rPr>
              <a:t>A-A VE B-B KESİT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8194" name="Picture 2" descr="C:\Users\Lenovo\Desktop\İZMİR YÖRESEL\2-3 Boyutlu Görseller ve Sunum Dosyası\Sunum_Dosyası\KUTAHYA\kutahya_tip2\kutahya_tip2_kesitler.jpg"/>
          <p:cNvPicPr>
            <a:picLocks noChangeAspect="1" noChangeArrowheads="1"/>
          </p:cNvPicPr>
          <p:nvPr/>
        </p:nvPicPr>
        <p:blipFill>
          <a:blip r:embed="rId3" cstate="print"/>
          <a:srcRect l="2176" t="4616" r="21668" b="4605"/>
          <a:stretch>
            <a:fillRect/>
          </a:stretch>
        </p:blipFill>
        <p:spPr bwMode="auto">
          <a:xfrm>
            <a:off x="1619672" y="1268760"/>
            <a:ext cx="5552542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88985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3995936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436096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2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228184" y="6135687"/>
            <a:ext cx="1944216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ÖN- ARKA GÖRÜNÜŞ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9218" name="Picture 2" descr="C:\Users\Lenovo\Desktop\İZMİR YÖRESEL\2-3 Boyutlu Görseller ve Sunum Dosyası\Sunum_Dosyası\KUTAHYA\kutahya_tip2\kutahya_tip2_gorunusler.jpg"/>
          <p:cNvPicPr>
            <a:picLocks noChangeAspect="1" noChangeArrowheads="1"/>
          </p:cNvPicPr>
          <p:nvPr/>
        </p:nvPicPr>
        <p:blipFill>
          <a:blip r:embed="rId3" cstate="print"/>
          <a:srcRect l="1886" t="6667" r="20797" b="9323"/>
          <a:stretch>
            <a:fillRect/>
          </a:stretch>
        </p:blipFill>
        <p:spPr bwMode="auto">
          <a:xfrm>
            <a:off x="1619672" y="1340768"/>
            <a:ext cx="5904656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57795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3779912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220072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2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228184" y="6135687"/>
            <a:ext cx="1944216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SAĞ-SOL YAN GÖRÜNÜŞ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10242" name="Picture 2" descr="C:\Users\Lenovo\Desktop\İZMİR YÖRESEL\2-3 Boyutlu Görseller ve Sunum Dosyası\Sunum_Dosyası\KUTAHYA\kutahya_tip2\kutahya_tip2_gorunusler'.jpg"/>
          <p:cNvPicPr>
            <a:picLocks noChangeAspect="1" noChangeArrowheads="1"/>
          </p:cNvPicPr>
          <p:nvPr/>
        </p:nvPicPr>
        <p:blipFill>
          <a:blip r:embed="rId3" cstate="print"/>
          <a:srcRect l="6962" t="6591" r="22321" b="9399"/>
          <a:stretch>
            <a:fillRect/>
          </a:stretch>
        </p:blipFill>
        <p:spPr bwMode="auto">
          <a:xfrm>
            <a:off x="1808883" y="1269280"/>
            <a:ext cx="5571429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24533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4067944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436096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2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444208" y="6176337"/>
            <a:ext cx="158417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GÖRSELLER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400" y="1628800"/>
            <a:ext cx="7200000" cy="40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97794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3923928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364088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2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516216" y="6165304"/>
            <a:ext cx="158417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GÖRSELLER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2400" y="1628800"/>
            <a:ext cx="7200000" cy="40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26643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 bwMode="auto">
          <a:xfrm>
            <a:off x="3995936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5436096" y="6145559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3</a:t>
            </a: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6228184" y="6093296"/>
            <a:ext cx="2088232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ZEMİN KAT PLANI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11266" name="Picture 2" descr="C:\Users\Lenovo\Desktop\İZMİR YÖRESEL\2-3 Boyutlu Görseller ve Sunum Dosyası\Sunum_Dosyası\KUTAHYA\kutahya_tip3\kutahya_tip3_zemin.jpg"/>
          <p:cNvPicPr>
            <a:picLocks noChangeAspect="1" noChangeArrowheads="1"/>
          </p:cNvPicPr>
          <p:nvPr/>
        </p:nvPicPr>
        <p:blipFill>
          <a:blip r:embed="rId2" cstate="print"/>
          <a:srcRect l="12257" t="13335" r="28341" b="11990"/>
          <a:stretch>
            <a:fillRect/>
          </a:stretch>
        </p:blipFill>
        <p:spPr bwMode="auto">
          <a:xfrm>
            <a:off x="2123728" y="1341288"/>
            <a:ext cx="5265000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3130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4067944" y="6165304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508104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3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228184" y="6165304"/>
            <a:ext cx="2088232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1.KAT PLANI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12290" name="Picture 2" descr="C:\Users\Lenovo\Desktop\İZMİR YÖRESEL\2-3 Boyutlu Görseller ve Sunum Dosyası\Sunum_Dosyası\KUTAHYA\kutahya_tip3\kutahya_tip3_1.jpg"/>
          <p:cNvPicPr>
            <a:picLocks noChangeAspect="1" noChangeArrowheads="1"/>
          </p:cNvPicPr>
          <p:nvPr/>
        </p:nvPicPr>
        <p:blipFill>
          <a:blip r:embed="rId2" cstate="print"/>
          <a:srcRect l="8486" t="14668" r="32112" b="11990"/>
          <a:stretch>
            <a:fillRect/>
          </a:stretch>
        </p:blipFill>
        <p:spPr bwMode="auto">
          <a:xfrm>
            <a:off x="1763688" y="1341288"/>
            <a:ext cx="5360727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7740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3851920" y="6165304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364088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3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228184" y="6165304"/>
            <a:ext cx="2088232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ÇATI KAT PLANI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13314" name="Picture 2" descr="C:\Users\Lenovo\Desktop\İZMİR YÖRESEL\2-3 Boyutlu Görseller ve Sunum Dosyası\Sunum_Dosyası\KUTAHYA\kutahya_tip3\kutahya_tip3_catı.jpg"/>
          <p:cNvPicPr>
            <a:picLocks noChangeAspect="1" noChangeArrowheads="1"/>
          </p:cNvPicPr>
          <p:nvPr/>
        </p:nvPicPr>
        <p:blipFill>
          <a:blip r:embed="rId2" cstate="print"/>
          <a:srcRect l="2829" t="4000" r="25512" b="3989"/>
          <a:stretch>
            <a:fillRect/>
          </a:stretch>
        </p:blipFill>
        <p:spPr bwMode="auto">
          <a:xfrm>
            <a:off x="1937497" y="1341288"/>
            <a:ext cx="5154783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33781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4067944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5364088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3</a:t>
            </a:r>
          </a:p>
        </p:txBody>
      </p:sp>
      <p:sp>
        <p:nvSpPr>
          <p:cNvPr id="9" name="Metin kutusu 8"/>
          <p:cNvSpPr txBox="1"/>
          <p:nvPr/>
        </p:nvSpPr>
        <p:spPr bwMode="auto">
          <a:xfrm>
            <a:off x="6228184" y="6093296"/>
            <a:ext cx="2088232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A-A  VE B-B KESİT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14338" name="Picture 2" descr="C:\Users\Lenovo\Desktop\İZMİR YÖRESEL\2-3 Boyutlu Görseller ve Sunum Dosyası\Sunum_Dosyası\KUTAHYA\kutahya_tip3\kutahya_tip3_kesitler.jpg"/>
          <p:cNvPicPr>
            <a:picLocks noChangeAspect="1" noChangeArrowheads="1"/>
          </p:cNvPicPr>
          <p:nvPr/>
        </p:nvPicPr>
        <p:blipFill>
          <a:blip r:embed="rId2" cstate="print"/>
          <a:srcRect l="1886" t="1333" r="29284" b="1518"/>
          <a:stretch>
            <a:fillRect/>
          </a:stretch>
        </p:blipFill>
        <p:spPr bwMode="auto">
          <a:xfrm>
            <a:off x="2042955" y="1341288"/>
            <a:ext cx="4617277" cy="4607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49144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 bwMode="auto">
          <a:xfrm>
            <a:off x="3779912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508104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1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228184" y="6093296"/>
            <a:ext cx="2088232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ZEMİN KAT PLANI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1026" name="Picture 2" descr="C:\Users\Lenovo\Desktop\İZMİR YÖRESEL\2-3 Boyutlu Görseller ve Sunum Dosyası\Sunum_Dosyası\KUTAHYA\kutahya_tip1\kutahya_tip1_zemin.jpg"/>
          <p:cNvPicPr>
            <a:picLocks noChangeAspect="1" noChangeArrowheads="1"/>
          </p:cNvPicPr>
          <p:nvPr/>
        </p:nvPicPr>
        <p:blipFill>
          <a:blip r:embed="rId3" cstate="print"/>
          <a:srcRect l="11967" t="12309" r="24932" b="15375"/>
          <a:stretch>
            <a:fillRect/>
          </a:stretch>
        </p:blipFill>
        <p:spPr bwMode="auto">
          <a:xfrm>
            <a:off x="1763688" y="1268760"/>
            <a:ext cx="5775319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14989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 bwMode="auto">
          <a:xfrm>
            <a:off x="3995936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11" name="Metin kutusu 10"/>
          <p:cNvSpPr txBox="1"/>
          <p:nvPr/>
        </p:nvSpPr>
        <p:spPr bwMode="auto">
          <a:xfrm>
            <a:off x="5508104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3</a:t>
            </a:r>
          </a:p>
        </p:txBody>
      </p:sp>
      <p:sp>
        <p:nvSpPr>
          <p:cNvPr id="12" name="Metin kutusu 11"/>
          <p:cNvSpPr txBox="1"/>
          <p:nvPr/>
        </p:nvSpPr>
        <p:spPr bwMode="auto">
          <a:xfrm>
            <a:off x="6228184" y="6093296"/>
            <a:ext cx="2088232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ÖN-ARKA GÖRÜNÜŞ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15362" name="Picture 2" descr="C:\Users\Lenovo\Desktop\İZMİR YÖRESEL\2-3 Boyutlu Görseller ve Sunum Dosyası\Sunum_Dosyası\KUTAHYA\kutahya_tip3\kutahya_tip3_gorunusler.jpg"/>
          <p:cNvPicPr>
            <a:picLocks noChangeAspect="1" noChangeArrowheads="1"/>
          </p:cNvPicPr>
          <p:nvPr/>
        </p:nvPicPr>
        <p:blipFill>
          <a:blip r:embed="rId2" cstate="print"/>
          <a:srcRect l="7436" t="4372" r="22790" b="6285"/>
          <a:stretch>
            <a:fillRect/>
          </a:stretch>
        </p:blipFill>
        <p:spPr bwMode="auto">
          <a:xfrm>
            <a:off x="1907704" y="1268760"/>
            <a:ext cx="5328592" cy="482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8073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3923928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5364088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3</a:t>
            </a:r>
          </a:p>
        </p:txBody>
      </p:sp>
      <p:sp>
        <p:nvSpPr>
          <p:cNvPr id="9" name="Metin kutusu 8"/>
          <p:cNvSpPr txBox="1"/>
          <p:nvPr/>
        </p:nvSpPr>
        <p:spPr bwMode="auto">
          <a:xfrm>
            <a:off x="6228184" y="6093296"/>
            <a:ext cx="2088232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SAĞ YAN GÖRÜNÜŞ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16386" name="Picture 2" descr="C:\Users\Lenovo\Desktop\İZMİR YÖRESEL\2-3 Boyutlu Görseller ve Sunum Dosyası\Sunum_Dosyası\KUTAHYA\kutahya_tip3\kutahya_tip3_gorunusler'.jpg"/>
          <p:cNvPicPr>
            <a:picLocks noChangeAspect="1" noChangeArrowheads="1"/>
          </p:cNvPicPr>
          <p:nvPr/>
        </p:nvPicPr>
        <p:blipFill>
          <a:blip r:embed="rId2" cstate="print"/>
          <a:srcRect l="13694" t="21255" r="31618" b="19246"/>
          <a:stretch>
            <a:fillRect/>
          </a:stretch>
        </p:blipFill>
        <p:spPr bwMode="auto">
          <a:xfrm>
            <a:off x="1331640" y="1196752"/>
            <a:ext cx="6083410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28566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3995936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580112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3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444208" y="6176337"/>
            <a:ext cx="158417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GÖRSELLER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56792"/>
            <a:ext cx="7200000" cy="40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67125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3995936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436096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3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444208" y="6176337"/>
            <a:ext cx="158417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GÖRSELLER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628800"/>
            <a:ext cx="7200000" cy="40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916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3923928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5322204" y="6093296"/>
            <a:ext cx="864096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KÖY KONAĞI</a:t>
            </a:r>
          </a:p>
        </p:txBody>
      </p:sp>
      <p:sp>
        <p:nvSpPr>
          <p:cNvPr id="9" name="Metin kutusu 8"/>
          <p:cNvSpPr txBox="1"/>
          <p:nvPr/>
        </p:nvSpPr>
        <p:spPr bwMode="auto">
          <a:xfrm>
            <a:off x="6228184" y="6093296"/>
            <a:ext cx="2088232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ZEMİN KAT PLANI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18434" name="Picture 2" descr="C:\Users\Lenovo\Desktop\İZMİR YÖRESEL\2-3 Boyutlu Görseller ve Sunum Dosyası\Sunum_Dosyası\KUTAHYA\kutahya_KK\kutahya_KK_zemin.jpg"/>
          <p:cNvPicPr>
            <a:picLocks noChangeAspect="1" noChangeArrowheads="1"/>
          </p:cNvPicPr>
          <p:nvPr/>
        </p:nvPicPr>
        <p:blipFill>
          <a:blip r:embed="rId2" cstate="print"/>
          <a:srcRect l="3210" t="3817" r="21721" b="10019"/>
          <a:stretch>
            <a:fillRect/>
          </a:stretch>
        </p:blipFill>
        <p:spPr bwMode="auto">
          <a:xfrm>
            <a:off x="1763688" y="1340768"/>
            <a:ext cx="5766429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70328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3779912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5220072" y="6093296"/>
            <a:ext cx="864096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KÖY KONAĞI</a:t>
            </a:r>
          </a:p>
        </p:txBody>
      </p:sp>
      <p:sp>
        <p:nvSpPr>
          <p:cNvPr id="9" name="Metin kutusu 8"/>
          <p:cNvSpPr txBox="1"/>
          <p:nvPr/>
        </p:nvSpPr>
        <p:spPr bwMode="auto">
          <a:xfrm>
            <a:off x="6228184" y="6165304"/>
            <a:ext cx="2088232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1.KAT PLANI Ö:1/100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10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11" name="Picture 3" descr="C:\Users\Lenovo\Desktop\İZMİR YÖRESEL\2-3 Boyutlu Görseller ve Sunum Dosyası\Sunum_Dosyası\KUTAHYA\kutahya_KK\kutahya_KK_1.jpg"/>
          <p:cNvPicPr>
            <a:picLocks noChangeAspect="1" noChangeArrowheads="1"/>
          </p:cNvPicPr>
          <p:nvPr/>
        </p:nvPicPr>
        <p:blipFill>
          <a:blip r:embed="rId2" cstate="print"/>
          <a:srcRect l="3264" t="7240" r="22756" b="9674"/>
          <a:stretch>
            <a:fillRect/>
          </a:stretch>
        </p:blipFill>
        <p:spPr bwMode="auto">
          <a:xfrm>
            <a:off x="1979712" y="1341288"/>
            <a:ext cx="5893333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45295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ayt Numarası Yer Tutucusu 1"/>
          <p:cNvSpPr txBox="1">
            <a:spLocks/>
          </p:cNvSpPr>
          <p:nvPr/>
        </p:nvSpPr>
        <p:spPr>
          <a:xfrm>
            <a:off x="6565667" y="63935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1"/>
          <p:cNvSpPr txBox="1">
            <a:spLocks/>
          </p:cNvSpPr>
          <p:nvPr/>
        </p:nvSpPr>
        <p:spPr>
          <a:xfrm>
            <a:off x="6565667" y="63935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1"/>
          <p:cNvSpPr txBox="1">
            <a:spLocks/>
          </p:cNvSpPr>
          <p:nvPr/>
        </p:nvSpPr>
        <p:spPr>
          <a:xfrm>
            <a:off x="6565667" y="63935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1"/>
          <p:cNvSpPr txBox="1">
            <a:spLocks/>
          </p:cNvSpPr>
          <p:nvPr/>
        </p:nvSpPr>
        <p:spPr>
          <a:xfrm>
            <a:off x="6565667" y="639350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3792379" y="6182716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5232539" y="6093296"/>
            <a:ext cx="864096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KÖY KONAĞI</a:t>
            </a:r>
          </a:p>
        </p:txBody>
      </p:sp>
      <p:sp>
        <p:nvSpPr>
          <p:cNvPr id="9" name="Metin kutusu 8"/>
          <p:cNvSpPr txBox="1"/>
          <p:nvPr/>
        </p:nvSpPr>
        <p:spPr bwMode="auto">
          <a:xfrm>
            <a:off x="6240651" y="6202461"/>
            <a:ext cx="2088232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ÇATI KAT PLANI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19458" name="Picture 2" descr="C:\Users\Lenovo\Desktop\İZMİR YÖRESEL\2-3 Boyutlu Görseller ve Sunum Dosyası\Sunum_Dosyası\KUTAHYA\kutahya_KK\kutahya_KK_catı.jpg"/>
          <p:cNvPicPr>
            <a:picLocks noChangeAspect="1" noChangeArrowheads="1"/>
          </p:cNvPicPr>
          <p:nvPr/>
        </p:nvPicPr>
        <p:blipFill>
          <a:blip r:embed="rId2" cstate="print"/>
          <a:srcRect l="1663" t="3931" r="22629" b="4294"/>
          <a:stretch>
            <a:fillRect/>
          </a:stretch>
        </p:blipFill>
        <p:spPr bwMode="auto">
          <a:xfrm>
            <a:off x="1776296" y="1341288"/>
            <a:ext cx="5460000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65957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3923928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 bwMode="auto">
          <a:xfrm>
            <a:off x="5329064" y="6093296"/>
            <a:ext cx="864096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KÖY KONAĞI</a:t>
            </a:r>
          </a:p>
        </p:txBody>
      </p:sp>
      <p:sp>
        <p:nvSpPr>
          <p:cNvPr id="10" name="Metin kutusu 9"/>
          <p:cNvSpPr txBox="1"/>
          <p:nvPr/>
        </p:nvSpPr>
        <p:spPr bwMode="auto">
          <a:xfrm>
            <a:off x="6228184" y="6165304"/>
            <a:ext cx="2088232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A-A  KESİT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20482" name="Picture 2" descr="C:\Users\Lenovo\Desktop\İZMİR YÖRESEL\2-3 Boyutlu Görseller ve Sunum Dosyası\Sunum_Dosyası\KUTAHYA\kutahya_KK\kutahya_KK_kesitler.jpg"/>
          <p:cNvPicPr>
            <a:picLocks noChangeAspect="1" noChangeArrowheads="1"/>
          </p:cNvPicPr>
          <p:nvPr/>
        </p:nvPicPr>
        <p:blipFill>
          <a:blip r:embed="rId2" cstate="print"/>
          <a:srcRect l="1937" t="18405" r="21523" b="20411"/>
          <a:stretch>
            <a:fillRect/>
          </a:stretch>
        </p:blipFill>
        <p:spPr bwMode="auto">
          <a:xfrm>
            <a:off x="899592" y="1484785"/>
            <a:ext cx="7200000" cy="4069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40019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 bwMode="auto">
          <a:xfrm>
            <a:off x="3995936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 bwMode="auto">
          <a:xfrm>
            <a:off x="5329064" y="6093296"/>
            <a:ext cx="864096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KÖY KONAĞI</a:t>
            </a:r>
          </a:p>
        </p:txBody>
      </p:sp>
      <p:sp>
        <p:nvSpPr>
          <p:cNvPr id="11" name="Metin kutusu 10"/>
          <p:cNvSpPr txBox="1"/>
          <p:nvPr/>
        </p:nvSpPr>
        <p:spPr bwMode="auto">
          <a:xfrm>
            <a:off x="6228184" y="6165304"/>
            <a:ext cx="2088232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B-B  KESİT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21506" name="Picture 2" descr="C:\Users\Lenovo\Desktop\İZMİR YÖRESEL\2-3 Boyutlu Görseller ve Sunum Dosyası\Sunum_Dosyası\KUTAHYA\kutahya_KK\kutahya_KK_kesitler'.jpg"/>
          <p:cNvPicPr>
            <a:picLocks noChangeAspect="1" noChangeArrowheads="1"/>
          </p:cNvPicPr>
          <p:nvPr/>
        </p:nvPicPr>
        <p:blipFill>
          <a:blip r:embed="rId2" cstate="print"/>
          <a:srcRect l="2220" t="19754" r="22071" b="22592"/>
          <a:stretch>
            <a:fillRect/>
          </a:stretch>
        </p:blipFill>
        <p:spPr bwMode="auto">
          <a:xfrm>
            <a:off x="890122" y="1484784"/>
            <a:ext cx="7354286" cy="39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21590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 bwMode="auto">
          <a:xfrm>
            <a:off x="3779912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 bwMode="auto">
          <a:xfrm>
            <a:off x="5329064" y="6093296"/>
            <a:ext cx="864096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KÖY KONAĞI</a:t>
            </a:r>
          </a:p>
        </p:txBody>
      </p:sp>
      <p:sp>
        <p:nvSpPr>
          <p:cNvPr id="11" name="Metin kutusu 10"/>
          <p:cNvSpPr txBox="1"/>
          <p:nvPr/>
        </p:nvSpPr>
        <p:spPr bwMode="auto">
          <a:xfrm>
            <a:off x="6228184" y="6165304"/>
            <a:ext cx="2088232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ÖN GÖRÜNÜŞ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22530" name="Picture 2" descr="C:\Users\Lenovo\Desktop\İZMİR YÖRESEL\2-3 Boyutlu Görseller ve Sunum Dosyası\Sunum_Dosyası\KUTAHYA\kutahya_KK\kutahya_KK_gorunusler.jpg"/>
          <p:cNvPicPr>
            <a:picLocks noChangeAspect="1" noChangeArrowheads="1"/>
          </p:cNvPicPr>
          <p:nvPr/>
        </p:nvPicPr>
        <p:blipFill>
          <a:blip r:embed="rId2" cstate="print"/>
          <a:srcRect l="2268" t="18054" r="24130" b="23563"/>
          <a:stretch>
            <a:fillRect/>
          </a:stretch>
        </p:blipFill>
        <p:spPr bwMode="auto">
          <a:xfrm>
            <a:off x="1187624" y="1743658"/>
            <a:ext cx="6984776" cy="3917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23562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3779912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508104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1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228184" y="6165304"/>
            <a:ext cx="2016224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ÇATI KAT PLANI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2050" name="Picture 2" descr="C:\Users\Lenovo\Desktop\İZMİR YÖRESEL\2-3 Boyutlu Görseller ve Sunum Dosyası\Sunum_Dosyası\KUTAHYA\kutahya_tip1\kutahya_tip1_catı.jpg"/>
          <p:cNvPicPr>
            <a:picLocks noChangeAspect="1" noChangeArrowheads="1"/>
          </p:cNvPicPr>
          <p:nvPr/>
        </p:nvPicPr>
        <p:blipFill>
          <a:blip r:embed="rId3" cstate="print"/>
          <a:srcRect l="5629" t="4539" r="21768" b="4784"/>
          <a:stretch>
            <a:fillRect/>
          </a:stretch>
        </p:blipFill>
        <p:spPr bwMode="auto">
          <a:xfrm>
            <a:off x="1792868" y="1341288"/>
            <a:ext cx="5299412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45311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 bwMode="auto">
          <a:xfrm>
            <a:off x="3779912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11" name="Metin kutusu 10"/>
          <p:cNvSpPr txBox="1"/>
          <p:nvPr/>
        </p:nvSpPr>
        <p:spPr bwMode="auto">
          <a:xfrm>
            <a:off x="5329064" y="6093296"/>
            <a:ext cx="864096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KÖY KONAĞI</a:t>
            </a:r>
          </a:p>
        </p:txBody>
      </p:sp>
      <p:sp>
        <p:nvSpPr>
          <p:cNvPr id="12" name="Metin kutusu 11"/>
          <p:cNvSpPr txBox="1"/>
          <p:nvPr/>
        </p:nvSpPr>
        <p:spPr bwMode="auto">
          <a:xfrm>
            <a:off x="6228184" y="6165304"/>
            <a:ext cx="2088232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ARKA GÖRÜNÜŞ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23554" name="Picture 2" descr="C:\Users\Lenovo\Desktop\İZMİR YÖRESEL\2-3 Boyutlu Görseller ve Sunum Dosyası\Sunum_Dosyası\KUTAHYA\kutahya_KK\kutahya_KK_gorunusler'.jpg"/>
          <p:cNvPicPr>
            <a:picLocks noChangeAspect="1" noChangeArrowheads="1"/>
          </p:cNvPicPr>
          <p:nvPr/>
        </p:nvPicPr>
        <p:blipFill>
          <a:blip r:embed="rId2" cstate="print"/>
          <a:srcRect l="4482" t="20581" r="22181" b="22845"/>
          <a:stretch>
            <a:fillRect/>
          </a:stretch>
        </p:blipFill>
        <p:spPr bwMode="auto">
          <a:xfrm>
            <a:off x="971600" y="1517951"/>
            <a:ext cx="7200000" cy="3927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45251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 bwMode="auto">
          <a:xfrm>
            <a:off x="3779912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12" name="Metin kutusu 11"/>
          <p:cNvSpPr txBox="1"/>
          <p:nvPr/>
        </p:nvSpPr>
        <p:spPr bwMode="auto">
          <a:xfrm>
            <a:off x="5329064" y="6093296"/>
            <a:ext cx="864096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KÖY KONAĞI</a:t>
            </a:r>
          </a:p>
        </p:txBody>
      </p:sp>
      <p:sp>
        <p:nvSpPr>
          <p:cNvPr id="13" name="Metin kutusu 12"/>
          <p:cNvSpPr txBox="1"/>
          <p:nvPr/>
        </p:nvSpPr>
        <p:spPr bwMode="auto">
          <a:xfrm>
            <a:off x="6228184" y="6093296"/>
            <a:ext cx="2088232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SAĞ YAN GÖRÜNÜŞ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24578" name="Picture 2" descr="C:\Users\Lenovo\Desktop\İZMİR YÖRESEL\2-3 Boyutlu Görseller ve Sunum Dosyası\Sunum_Dosyası\KUTAHYA\kutahya_KK\kutahya_KK_gorunusler''.jpg"/>
          <p:cNvPicPr>
            <a:picLocks noChangeAspect="1" noChangeArrowheads="1"/>
          </p:cNvPicPr>
          <p:nvPr/>
        </p:nvPicPr>
        <p:blipFill>
          <a:blip r:embed="rId2" cstate="print"/>
          <a:srcRect l="784" t="19582" r="21587" b="27182"/>
          <a:stretch>
            <a:fillRect/>
          </a:stretch>
        </p:blipFill>
        <p:spPr bwMode="auto">
          <a:xfrm>
            <a:off x="971600" y="1844824"/>
            <a:ext cx="7127992" cy="3456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32743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C68BBF-D522-45C1-A061-F0AC48F1529C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Metin kutusu 10"/>
          <p:cNvSpPr txBox="1"/>
          <p:nvPr/>
        </p:nvSpPr>
        <p:spPr bwMode="auto">
          <a:xfrm>
            <a:off x="3779912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13" name="Metin kutusu 11"/>
          <p:cNvSpPr txBox="1"/>
          <p:nvPr/>
        </p:nvSpPr>
        <p:spPr bwMode="auto">
          <a:xfrm>
            <a:off x="5329064" y="6093296"/>
            <a:ext cx="864096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KÖY KONAĞI</a:t>
            </a:r>
          </a:p>
        </p:txBody>
      </p:sp>
      <p:sp>
        <p:nvSpPr>
          <p:cNvPr id="14" name="Metin kutusu 12"/>
          <p:cNvSpPr txBox="1"/>
          <p:nvPr/>
        </p:nvSpPr>
        <p:spPr bwMode="auto">
          <a:xfrm>
            <a:off x="6228184" y="6093296"/>
            <a:ext cx="2088232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SOL YAN GÖRÜNÜŞ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25602" name="Picture 2" descr="C:\Users\Lenovo\Desktop\İZMİR YÖRESEL\2-3 Boyutlu Görseller ve Sunum Dosyası\Sunum_Dosyası\KUTAHYA\kutahya_KK\kutahya_KK_gorunusler'''.jpg"/>
          <p:cNvPicPr>
            <a:picLocks noChangeAspect="1" noChangeArrowheads="1"/>
          </p:cNvPicPr>
          <p:nvPr/>
        </p:nvPicPr>
        <p:blipFill>
          <a:blip r:embed="rId2" cstate="print"/>
          <a:srcRect l="1244" t="13773" r="21383" b="25044"/>
          <a:stretch>
            <a:fillRect/>
          </a:stretch>
        </p:blipFill>
        <p:spPr bwMode="auto">
          <a:xfrm>
            <a:off x="827584" y="1484784"/>
            <a:ext cx="7082308" cy="3960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 bwMode="auto">
          <a:xfrm>
            <a:off x="3779912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KÜYAHYA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12" name="Metin kutusu 11"/>
          <p:cNvSpPr txBox="1"/>
          <p:nvPr/>
        </p:nvSpPr>
        <p:spPr bwMode="auto">
          <a:xfrm>
            <a:off x="5329064" y="6093296"/>
            <a:ext cx="864096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KÖY KONAĞI</a:t>
            </a:r>
          </a:p>
        </p:txBody>
      </p:sp>
      <p:sp>
        <p:nvSpPr>
          <p:cNvPr id="13" name="Metin kutusu 12"/>
          <p:cNvSpPr txBox="1"/>
          <p:nvPr/>
        </p:nvSpPr>
        <p:spPr bwMode="auto">
          <a:xfrm>
            <a:off x="6516216" y="6176337"/>
            <a:ext cx="2088232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GÖRSELLER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82056"/>
            <a:ext cx="7200000" cy="40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05273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 bwMode="auto">
          <a:xfrm>
            <a:off x="3779912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13" name="Metin kutusu 12"/>
          <p:cNvSpPr txBox="1"/>
          <p:nvPr/>
        </p:nvSpPr>
        <p:spPr bwMode="auto">
          <a:xfrm>
            <a:off x="5329064" y="6093296"/>
            <a:ext cx="864096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KÖY KONAĞI</a:t>
            </a:r>
          </a:p>
        </p:txBody>
      </p:sp>
      <p:sp>
        <p:nvSpPr>
          <p:cNvPr id="14" name="Metin kutusu 13"/>
          <p:cNvSpPr txBox="1"/>
          <p:nvPr/>
        </p:nvSpPr>
        <p:spPr bwMode="auto">
          <a:xfrm>
            <a:off x="6516216" y="6176337"/>
            <a:ext cx="2088232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GÖRSELLER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200000" cy="40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55935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 descr="C:\Users\Lenovo\Desktop\İZMİR YÖRESEL\2-3 Boyutlu Görseller ve Sunum Dosyası\Sunum_Dosyası\KUTAHYA\kutahya_tip1\kutahya_tip1_kesitler.jpg"/>
          <p:cNvPicPr>
            <a:picLocks noChangeAspect="1" noChangeArrowheads="1"/>
          </p:cNvPicPr>
          <p:nvPr/>
        </p:nvPicPr>
        <p:blipFill>
          <a:blip r:embed="rId2" cstate="print"/>
          <a:srcRect l="4786" t="-180" r="26383" b="6836"/>
          <a:stretch>
            <a:fillRect/>
          </a:stretch>
        </p:blipFill>
        <p:spPr bwMode="auto">
          <a:xfrm>
            <a:off x="2051720" y="1340768"/>
            <a:ext cx="4880571" cy="4680000"/>
          </a:xfrm>
          <a:prstGeom prst="rect">
            <a:avLst/>
          </a:prstGeom>
          <a:noFill/>
        </p:spPr>
      </p:pic>
      <p:sp>
        <p:nvSpPr>
          <p:cNvPr id="5" name="Slayt Numarası Yer Tutucusu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C68BBF-D522-45C1-A061-F0AC48F1529C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3995936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508104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1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228184" y="5877272"/>
            <a:ext cx="1944216" cy="707886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endParaRPr lang="tr-TR" sz="1200" b="1" dirty="0" smtClean="0">
              <a:cs typeface="Arial" pitchFamily="34" charset="0"/>
            </a:endParaRPr>
          </a:p>
          <a:p>
            <a:r>
              <a:rPr lang="tr-TR" sz="1400" b="1" dirty="0" smtClean="0">
                <a:cs typeface="Arial" pitchFamily="34" charset="0"/>
              </a:rPr>
              <a:t>A-A VE B-B KESİT Ö:1/100</a:t>
            </a:r>
            <a:endParaRPr lang="tr-TR" sz="1400" b="1" dirty="0"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3779912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364088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1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228184" y="6093296"/>
            <a:ext cx="1944216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ÖN- ARKA GÖRÜNÜŞ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3074" name="Picture 2" descr="C:\Users\Lenovo\Desktop\İZMİR YÖRESEL\2-3 Boyutlu Görseller ve Sunum Dosyası\Sunum_Dosyası\KUTAHYA\kutahya_tip1\kutahya_tip1_gorunusler.jpg"/>
          <p:cNvPicPr>
            <a:picLocks noChangeAspect="1" noChangeArrowheads="1"/>
          </p:cNvPicPr>
          <p:nvPr/>
        </p:nvPicPr>
        <p:blipFill>
          <a:blip r:embed="rId3" cstate="print"/>
          <a:srcRect l="5193" t="4826" r="26455" b="13831"/>
          <a:stretch>
            <a:fillRect/>
          </a:stretch>
        </p:blipFill>
        <p:spPr bwMode="auto">
          <a:xfrm>
            <a:off x="1907704" y="1268760"/>
            <a:ext cx="5561754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8619567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3779912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</a:t>
            </a:r>
            <a:r>
              <a:rPr lang="tr-TR" sz="1400" b="1" dirty="0" smtClean="0">
                <a:cs typeface="Arial" pitchFamily="34" charset="0"/>
              </a:rPr>
              <a:t>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364088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1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300192" y="6103494"/>
            <a:ext cx="2088232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SAĞ YAN-SOL YAN GÖRÜNÜŞ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4098" name="Picture 2" descr="C:\Users\Lenovo\Desktop\İZMİR YÖRESEL\2-3 Boyutlu Görseller ve Sunum Dosyası\Sunum_Dosyası\KUTAHYA\kutahya_tip1\kutahya_tip1_gorunusler'.jpg"/>
          <p:cNvPicPr>
            <a:picLocks noChangeAspect="1" noChangeArrowheads="1"/>
          </p:cNvPicPr>
          <p:nvPr/>
        </p:nvPicPr>
        <p:blipFill>
          <a:blip r:embed="rId3" cstate="print"/>
          <a:srcRect l="3316" t="5798" r="22704" b="6500"/>
          <a:stretch>
            <a:fillRect/>
          </a:stretch>
        </p:blipFill>
        <p:spPr bwMode="auto">
          <a:xfrm>
            <a:off x="1835696" y="1268760"/>
            <a:ext cx="5583158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41704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3779912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220072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1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444208" y="6168870"/>
            <a:ext cx="158417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GÖRSELLER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38040"/>
            <a:ext cx="7200000" cy="40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71594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68BBF-D522-45C1-A061-F0AC48F1529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3779912" y="6145559"/>
            <a:ext cx="122413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220072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1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372200" y="6165304"/>
            <a:ext cx="158417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cs typeface="Arial" pitchFamily="34" charset="0"/>
              </a:rPr>
              <a:t>      </a:t>
            </a:r>
            <a:r>
              <a:rPr lang="tr-TR" sz="1400" b="1" dirty="0" smtClean="0">
                <a:cs typeface="Arial" pitchFamily="34" charset="0"/>
              </a:rPr>
              <a:t>GÖRSELLER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628800"/>
            <a:ext cx="7200000" cy="40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43257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 bwMode="auto">
          <a:xfrm>
            <a:off x="3851920" y="6165304"/>
            <a:ext cx="1296144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KÜTAHYA  İLİ</a:t>
            </a:r>
            <a:endParaRPr lang="tr-TR" sz="1400" b="1" dirty="0">
              <a:cs typeface="Arial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5436096" y="6165304"/>
            <a:ext cx="864096" cy="307777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>
                <a:cs typeface="Arial" pitchFamily="34" charset="0"/>
              </a:rPr>
              <a:t>T</a:t>
            </a:r>
            <a:r>
              <a:rPr lang="tr-TR" sz="1400" b="1" dirty="0" smtClean="0">
                <a:cs typeface="Arial" pitchFamily="34" charset="0"/>
              </a:rPr>
              <a:t>İP 2</a:t>
            </a:r>
          </a:p>
        </p:txBody>
      </p:sp>
      <p:sp>
        <p:nvSpPr>
          <p:cNvPr id="8" name="Metin kutusu 7"/>
          <p:cNvSpPr txBox="1"/>
          <p:nvPr/>
        </p:nvSpPr>
        <p:spPr bwMode="auto">
          <a:xfrm>
            <a:off x="6228184" y="6093296"/>
            <a:ext cx="2088232" cy="523220"/>
          </a:xfrm>
          <a:prstGeom prst="rect">
            <a:avLst/>
          </a:prstGeom>
          <a:noFill/>
          <a:effectLst>
            <a:outerShdw blurRad="3429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cs typeface="Arial" pitchFamily="34" charset="0"/>
              </a:rPr>
              <a:t>ZEMİN KAT PLANI Ö:1/100</a:t>
            </a:r>
            <a:endParaRPr lang="tr-TR" sz="1400" b="1" dirty="0">
              <a:cs typeface="Arial" pitchFamily="34" charset="0"/>
            </a:endParaRPr>
          </a:p>
        </p:txBody>
      </p:sp>
      <p:pic>
        <p:nvPicPr>
          <p:cNvPr id="6146" name="Picture 2" descr="C:\Users\Lenovo\Desktop\İZMİR YÖRESEL\2-3 Boyutlu Görseller ve Sunum Dosyası\Sunum_Dosyası\KUTAHYA\kutahya_tip2\kutahya_tip2_zemin.jpg"/>
          <p:cNvPicPr>
            <a:picLocks noChangeAspect="1" noChangeArrowheads="1"/>
          </p:cNvPicPr>
          <p:nvPr/>
        </p:nvPicPr>
        <p:blipFill>
          <a:blip r:embed="rId3" cstate="print"/>
          <a:srcRect l="6807" t="19032" r="27916" b="17884"/>
          <a:stretch>
            <a:fillRect/>
          </a:stretch>
        </p:blipFill>
        <p:spPr bwMode="auto">
          <a:xfrm>
            <a:off x="1259632" y="1341288"/>
            <a:ext cx="6848780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33260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effectLst>
          <a:outerShdw blurRad="342900" algn="ctr" rotWithShape="0">
            <a:schemeClr val="bg1"/>
          </a:outerShdw>
        </a:effectLst>
      </a:spPr>
      <a:bodyPr wrap="square">
        <a:spAutoFit/>
      </a:bodyPr>
      <a:lstStyle>
        <a:defPPr>
          <a:defRPr sz="1600" b="1" dirty="0" smtClean="0">
            <a:latin typeface="BankGothic Md BT" panose="020B0807020203060204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2207</TotalTime>
  <Words>379</Words>
  <Application>Microsoft Office PowerPoint</Application>
  <PresentationFormat>Ekran Gösterisi (4:3)</PresentationFormat>
  <Paragraphs>248</Paragraphs>
  <Slides>34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Slayt Başlıkları</vt:lpstr>
      </vt:variant>
      <vt:variant>
        <vt:i4>34</vt:i4>
      </vt:variant>
    </vt:vector>
  </HeadingPairs>
  <TitlesOfParts>
    <vt:vector size="36" baseType="lpstr">
      <vt:lpstr>Ofis Teması</vt:lpstr>
      <vt:lpstr>1_Ofis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</vt:vector>
  </TitlesOfParts>
  <Company>Esbejk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pc</dc:creator>
  <cp:lastModifiedBy>Lenovo</cp:lastModifiedBy>
  <cp:revision>268</cp:revision>
  <dcterms:created xsi:type="dcterms:W3CDTF">2013-08-26T13:02:27Z</dcterms:created>
  <dcterms:modified xsi:type="dcterms:W3CDTF">2021-02-06T22:14:47Z</dcterms:modified>
</cp:coreProperties>
</file>