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99" r:id="rId4"/>
    <p:sldId id="408" r:id="rId5"/>
    <p:sldId id="409" r:id="rId6"/>
    <p:sldId id="413" r:id="rId7"/>
    <p:sldId id="414" r:id="rId8"/>
    <p:sldId id="415" r:id="rId9"/>
    <p:sldId id="416" r:id="rId10"/>
    <p:sldId id="420" r:id="rId11"/>
    <p:sldId id="42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DB03-9A6A-4E5A-A9F2-4F657CC3E0E3}" type="datetimeFigureOut">
              <a:rPr lang="tr-TR" smtClean="0"/>
              <a:pPr/>
              <a:t>05.02.2021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7AC8-5B01-4E37-BA41-786113FB71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02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9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F36B-C796-488F-AD82-7EE2B34B1F04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8EB5-E069-49CB-B9E0-4BF095D25670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ED30-0790-4229-90D8-BAEC7D1802F9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BEB5-974E-47A9-9344-0B6C76D6FA7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97CA-6315-48B7-B512-F95FD9701B3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96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-103188"/>
            <a:ext cx="917575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8EEB-4814-4403-866D-454262FBD49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837B-082D-4140-AB50-D36C90929B4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21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EF2F-0B28-4D76-8843-432F839DB02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8E9F-9E40-4726-A8BD-FB7F1A22D7F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11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ED3E-9C5B-4257-BAAA-E2D528D8F5B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AE98-F4F3-4030-A7AB-7F329E88A76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518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C992-3714-4F0E-B385-1A3F7124B3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7FEF-BE5C-453E-80FB-87E1043A110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53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1698-3294-489E-BF80-B2A1F96289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6D71-C6E5-4475-A84C-308F7953D8D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143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C1A4-494D-4CF7-B154-33FBACEF89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8BBF-D522-45C1-A061-F0AC48F1529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727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EEED-7AFF-4611-8CB0-22813377688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D30B-56AD-4358-89C8-F7EE961E07E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65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2344-541B-4F4F-B783-31A97261B61A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52C8-B1BB-4BAF-8F92-FF962F177D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C2A7-111C-4747-A14B-55BCC3C839F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08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07A2-B6BC-465C-AA34-A24350CDDF2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EC92-6D9C-467A-B15E-04F18F89B7B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304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6658-8E56-42A9-90B9-6CD532296C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F365-92BD-420B-B37A-FFDBD1C3582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20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D2E9-0301-4EC6-850E-9D21564EB9D5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0B77-2E43-4ADB-9B43-720D34C95953}" type="datetime1">
              <a:rPr lang="tr-TR" smtClean="0"/>
              <a:t>05.02.2021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FC4A-9AB4-4955-8A33-FE188A27143E}" type="datetime1">
              <a:rPr lang="tr-TR" smtClean="0"/>
              <a:t>05.02.2021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DB6E-09CD-4377-A264-E5479BA6A527}" type="datetime1">
              <a:rPr lang="tr-TR" smtClean="0"/>
              <a:t>05.02.2021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BEF2-3FD1-4242-8B5E-53A52D9D7708}" type="datetime1">
              <a:rPr lang="tr-TR" smtClean="0"/>
              <a:t>05.02.2021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AAB5-4FA2-4236-B93D-F5F96AF39047}" type="datetime1">
              <a:rPr lang="tr-TR" smtClean="0"/>
              <a:t>05.02.2021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AA94-D132-4FE7-9261-2D99CBD5884E}" type="datetime1">
              <a:rPr lang="tr-TR" smtClean="0"/>
              <a:t>05.02.2021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68ED-DB2D-490A-82C4-62FCF63FAEBE}" type="datetime1">
              <a:rPr lang="tr-TR" smtClean="0"/>
              <a:t>05.02.2021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3F06-C5BD-4AB1-9CF9-651966DF4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17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19A19-E26C-4C7E-9A72-894222221A3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05.02.2021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00E46-57FA-442B-97C1-4877CD23F9B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46 Metin kutusu"/>
          <p:cNvSpPr txBox="1"/>
          <p:nvPr/>
        </p:nvSpPr>
        <p:spPr bwMode="auto">
          <a:xfrm>
            <a:off x="2123728" y="767725"/>
            <a:ext cx="5295900" cy="1046440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</a:t>
            </a:r>
            <a:r>
              <a:rPr lang="tr-TR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İŞ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LERİ GENEL MÜDÜRLÜĞÜ</a:t>
            </a:r>
          </a:p>
        </p:txBody>
      </p:sp>
      <p:sp>
        <p:nvSpPr>
          <p:cNvPr id="34" name="77 Metin kutusu"/>
          <p:cNvSpPr txBox="1"/>
          <p:nvPr/>
        </p:nvSpPr>
        <p:spPr bwMode="auto">
          <a:xfrm>
            <a:off x="611560" y="2698569"/>
            <a:ext cx="7992888" cy="646331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ADANA  EVLERİ</a:t>
            </a:r>
            <a:endParaRPr lang="tr-T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79992" y="1949931"/>
            <a:ext cx="663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YÖRESEL MİMARİ ÖZELLİKLERE UYGUN  TİP KONUT PROJESİ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9108504" y="5952"/>
            <a:ext cx="0" cy="685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8964488" y="5952"/>
            <a:ext cx="0" cy="685204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8820472" y="5952"/>
            <a:ext cx="0" cy="685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1"/>
            <a:ext cx="1008112" cy="93610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766804"/>
            <a:ext cx="1570322" cy="3579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82" y="3431976"/>
            <a:ext cx="5429042" cy="30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9" y="1236812"/>
            <a:ext cx="76366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3948"/>
            <a:ext cx="7638288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4381"/>
            <a:ext cx="7638288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1" y="1200024"/>
            <a:ext cx="7638288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1141"/>
            <a:ext cx="7560000" cy="47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" y="1421141"/>
            <a:ext cx="7560000" cy="47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3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0688"/>
            <a:ext cx="7560000" cy="4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8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2" y="1240040"/>
            <a:ext cx="76366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Metin kutusu"/>
          <p:cNvSpPr txBox="1"/>
          <p:nvPr/>
        </p:nvSpPr>
        <p:spPr bwMode="auto">
          <a:xfrm>
            <a:off x="1331640" y="270560"/>
            <a:ext cx="4369582" cy="677108"/>
          </a:xfrm>
          <a:prstGeom prst="rect">
            <a:avLst/>
          </a:prstGeom>
          <a:noFill/>
          <a:effectLst>
            <a:outerShdw blurRad="3429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YAPI İŞLERİ GENEL </a:t>
            </a:r>
            <a:r>
              <a:rPr lang="tr-T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Arial" pitchFamily="34" charset="0"/>
              </a:rPr>
              <a:t>MÜDÜRLÜĞÜ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A74F837B-082D-4140-AB50-D36C90929B44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1619672" cy="104817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72" y="562933"/>
            <a:ext cx="1295400" cy="2952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88640"/>
            <a:ext cx="720080" cy="7190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" y="1275437"/>
            <a:ext cx="76366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effectLst>
          <a:outerShdw blurRad="342900" algn="ctr" rotWithShape="0">
            <a:schemeClr val="bg1"/>
          </a:outerShdw>
        </a:effectLst>
      </a:spPr>
      <a:bodyPr wrap="square">
        <a:spAutoFit/>
      </a:bodyPr>
      <a:lstStyle>
        <a:defPPr>
          <a:defRPr sz="1600" b="1" dirty="0" smtClean="0">
            <a:latin typeface="BankGothic Md BT" panose="020B0807020203060204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58</Words>
  <Application>Microsoft Office PowerPoint</Application>
  <PresentationFormat>Ekran Gösterisi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Copperplate Gothic Bold</vt:lpstr>
      <vt:lpstr>Ofis Teması</vt:lpstr>
      <vt:lpstr>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Esbejk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TOSHIBA</cp:lastModifiedBy>
  <cp:revision>278</cp:revision>
  <dcterms:created xsi:type="dcterms:W3CDTF">2013-08-26T13:02:27Z</dcterms:created>
  <dcterms:modified xsi:type="dcterms:W3CDTF">2021-02-05T20:21:29Z</dcterms:modified>
</cp:coreProperties>
</file>