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8" r:id="rId16"/>
    <p:sldId id="273" r:id="rId17"/>
    <p:sldId id="277" r:id="rId18"/>
    <p:sldId id="276" r:id="rId19"/>
    <p:sldId id="271" r:id="rId20"/>
    <p:sldId id="274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A14A6-C74E-441D-95BA-4621576E637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79994CD-E4BD-4125-A42F-E11DA5E229B8}">
      <dgm:prSet phldrT="[Metin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Sıfır Atık Bilgi Sistemi Kullanıcıları</a:t>
          </a:r>
          <a:endParaRPr lang="tr-TR" sz="1300" dirty="0"/>
        </a:p>
      </dgm:t>
    </dgm:pt>
    <dgm:pt modelId="{5B1E19B7-2DAF-4754-A130-4CE3E4EC9862}" type="parTrans" cxnId="{67408FEC-26D7-41DD-ABB5-D4C61B9A15AA}">
      <dgm:prSet/>
      <dgm:spPr/>
      <dgm:t>
        <a:bodyPr/>
        <a:lstStyle/>
        <a:p>
          <a:endParaRPr lang="tr-TR"/>
        </a:p>
      </dgm:t>
    </dgm:pt>
    <dgm:pt modelId="{86299656-0D46-424E-A41A-742C74099A73}" type="sibTrans" cxnId="{67408FEC-26D7-41DD-ABB5-D4C61B9A15AA}">
      <dgm:prSet/>
      <dgm:spPr/>
      <dgm:t>
        <a:bodyPr/>
        <a:lstStyle/>
        <a:p>
          <a:endParaRPr lang="tr-TR"/>
        </a:p>
      </dgm:t>
    </dgm:pt>
    <dgm:pt modelId="{ECD60A58-F289-4238-94F6-693D7C7C51AE}">
      <dgm:prSet phldrT="[Metin]" custT="1"/>
      <dgm:spPr>
        <a:solidFill>
          <a:srgbClr val="FFFF00"/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Bakanlık</a:t>
          </a:r>
          <a:endParaRPr lang="tr-TR" sz="1200" b="1" dirty="0">
            <a:solidFill>
              <a:schemeClr val="tx1"/>
            </a:solidFill>
          </a:endParaRPr>
        </a:p>
      </dgm:t>
    </dgm:pt>
    <dgm:pt modelId="{9962B533-7BCB-4387-B8F3-89CE8EA90C35}" type="parTrans" cxnId="{615EEC3A-E2CB-48EB-855C-6E7D6FD3E68A}">
      <dgm:prSet/>
      <dgm:spPr/>
      <dgm:t>
        <a:bodyPr/>
        <a:lstStyle/>
        <a:p>
          <a:endParaRPr lang="tr-TR"/>
        </a:p>
      </dgm:t>
    </dgm:pt>
    <dgm:pt modelId="{D9E9761C-8103-47FA-B051-841E47F6100A}" type="sibTrans" cxnId="{615EEC3A-E2CB-48EB-855C-6E7D6FD3E68A}">
      <dgm:prSet/>
      <dgm:spPr/>
      <dgm:t>
        <a:bodyPr/>
        <a:lstStyle/>
        <a:p>
          <a:endParaRPr lang="tr-TR"/>
        </a:p>
      </dgm:t>
    </dgm:pt>
    <dgm:pt modelId="{D1C56CE2-99FF-4FA1-9862-E1A2D244BA74}">
      <dgm:prSet phldrT="[Metin]" custT="1"/>
      <dgm:spPr>
        <a:solidFill>
          <a:schemeClr val="accent2">
            <a:lumMod val="75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Alışveriş merkezleri</a:t>
          </a:r>
        </a:p>
      </dgm:t>
    </dgm:pt>
    <dgm:pt modelId="{52A45A50-F08C-42CD-85C4-5D481B1450D1}" type="parTrans" cxnId="{6BA1E859-EA69-42A1-8C45-584909E7CCD6}">
      <dgm:prSet/>
      <dgm:spPr/>
      <dgm:t>
        <a:bodyPr/>
        <a:lstStyle/>
        <a:p>
          <a:endParaRPr lang="tr-TR"/>
        </a:p>
      </dgm:t>
    </dgm:pt>
    <dgm:pt modelId="{57E39813-021E-4797-A13F-D523F9C20A5E}" type="sibTrans" cxnId="{6BA1E859-EA69-42A1-8C45-584909E7CCD6}">
      <dgm:prSet/>
      <dgm:spPr/>
      <dgm:t>
        <a:bodyPr/>
        <a:lstStyle/>
        <a:p>
          <a:endParaRPr lang="tr-TR"/>
        </a:p>
      </dgm:t>
    </dgm:pt>
    <dgm:pt modelId="{0DDDD396-1DAB-426F-8025-36E82C9D1F6A}">
      <dgm:prSet custT="1"/>
      <dgm:spPr>
        <a:solidFill>
          <a:schemeClr val="accent2">
            <a:lumMod val="75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Eğitim kurumları ve yurtlar</a:t>
          </a:r>
        </a:p>
      </dgm:t>
    </dgm:pt>
    <dgm:pt modelId="{CF18EFD8-C075-409A-908A-6A4C606BB396}" type="parTrans" cxnId="{7E1C8249-E6DF-4FF9-9E21-17439A8C28CB}">
      <dgm:prSet/>
      <dgm:spPr/>
      <dgm:t>
        <a:bodyPr/>
        <a:lstStyle/>
        <a:p>
          <a:endParaRPr lang="tr-TR"/>
        </a:p>
      </dgm:t>
    </dgm:pt>
    <dgm:pt modelId="{8AE06679-3C33-4D2D-B816-EA1F3F232209}" type="sibTrans" cxnId="{7E1C8249-E6DF-4FF9-9E21-17439A8C28CB}">
      <dgm:prSet/>
      <dgm:spPr/>
      <dgm:t>
        <a:bodyPr/>
        <a:lstStyle/>
        <a:p>
          <a:endParaRPr lang="tr-TR"/>
        </a:p>
      </dgm:t>
    </dgm:pt>
    <dgm:pt modelId="{84091A2D-EE55-431A-B062-C41798B127A1}">
      <dgm:prSet custT="1"/>
      <dgm:spPr>
        <a:solidFill>
          <a:schemeClr val="accent2">
            <a:lumMod val="75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OSB</a:t>
          </a:r>
        </a:p>
      </dgm:t>
    </dgm:pt>
    <dgm:pt modelId="{AA78DF8C-E84A-4527-8B4E-CBA0F00F51D3}" type="parTrans" cxnId="{9ADF3929-56D7-4EDF-A454-47BA758C2D55}">
      <dgm:prSet/>
      <dgm:spPr/>
      <dgm:t>
        <a:bodyPr/>
        <a:lstStyle/>
        <a:p>
          <a:endParaRPr lang="tr-TR"/>
        </a:p>
      </dgm:t>
    </dgm:pt>
    <dgm:pt modelId="{65EAEE92-C323-48DD-B7D5-744D9D3691BF}" type="sibTrans" cxnId="{9ADF3929-56D7-4EDF-A454-47BA758C2D55}">
      <dgm:prSet/>
      <dgm:spPr/>
      <dgm:t>
        <a:bodyPr/>
        <a:lstStyle/>
        <a:p>
          <a:endParaRPr lang="tr-TR"/>
        </a:p>
      </dgm:t>
    </dgm:pt>
    <dgm:pt modelId="{BF9AAEA0-D99C-449F-9733-A6C2E32B300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200" dirty="0" smtClean="0"/>
            <a:t>Sağlık Kuruluşları</a:t>
          </a:r>
          <a:endParaRPr lang="tr-TR" sz="1200" dirty="0"/>
        </a:p>
      </dgm:t>
    </dgm:pt>
    <dgm:pt modelId="{AB71850A-AEB8-443D-B555-BB350E161DB8}" type="parTrans" cxnId="{47E8B71A-AD60-49AC-A9E8-04D9FD884134}">
      <dgm:prSet/>
      <dgm:spPr/>
      <dgm:t>
        <a:bodyPr/>
        <a:lstStyle/>
        <a:p>
          <a:endParaRPr lang="tr-TR"/>
        </a:p>
      </dgm:t>
    </dgm:pt>
    <dgm:pt modelId="{DBC8C891-04A6-44B7-AAE6-6CD8CAF69DDD}" type="sibTrans" cxnId="{47E8B71A-AD60-49AC-A9E8-04D9FD884134}">
      <dgm:prSet/>
      <dgm:spPr/>
      <dgm:t>
        <a:bodyPr/>
        <a:lstStyle/>
        <a:p>
          <a:endParaRPr lang="tr-TR"/>
        </a:p>
      </dgm:t>
    </dgm:pt>
    <dgm:pt modelId="{46CCB5EA-6E70-4756-97CF-C1856A4A4FA8}">
      <dgm:prSet custT="1"/>
      <dgm:spPr>
        <a:solidFill>
          <a:schemeClr val="accent2">
            <a:lumMod val="75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ÇED Ek-1 ve Ek-2 Sanayi Tesisleri</a:t>
          </a:r>
        </a:p>
      </dgm:t>
    </dgm:pt>
    <dgm:pt modelId="{6C8C6653-B23A-4580-92C3-929E902495FA}" type="parTrans" cxnId="{64F0DFF1-F66E-455C-BB7E-15B68EEE62DB}">
      <dgm:prSet/>
      <dgm:spPr/>
      <dgm:t>
        <a:bodyPr/>
        <a:lstStyle/>
        <a:p>
          <a:endParaRPr lang="tr-TR"/>
        </a:p>
      </dgm:t>
    </dgm:pt>
    <dgm:pt modelId="{2867A540-50B1-47A5-9D7B-3AE9F7CE4DBD}" type="sibTrans" cxnId="{64F0DFF1-F66E-455C-BB7E-15B68EEE62DB}">
      <dgm:prSet/>
      <dgm:spPr/>
      <dgm:t>
        <a:bodyPr/>
        <a:lstStyle/>
        <a:p>
          <a:endParaRPr lang="tr-TR"/>
        </a:p>
      </dgm:t>
    </dgm:pt>
    <dgm:pt modelId="{1D649E63-13ED-431E-B53C-2E1672F1EBC1}">
      <dgm:prSet custT="1"/>
      <dgm:spPr>
        <a:solidFill>
          <a:schemeClr val="accent2">
            <a:lumMod val="75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Liman, Havalimanı, Tren ve Otobüs terminalleri</a:t>
          </a:r>
        </a:p>
      </dgm:t>
    </dgm:pt>
    <dgm:pt modelId="{CA0D3A61-EC0E-4CBA-BD9A-145BE7E62335}" type="parTrans" cxnId="{BF93B487-1DD2-4526-A122-F2DF88F8B7ED}">
      <dgm:prSet/>
      <dgm:spPr/>
      <dgm:t>
        <a:bodyPr/>
        <a:lstStyle/>
        <a:p>
          <a:endParaRPr lang="tr-TR"/>
        </a:p>
      </dgm:t>
    </dgm:pt>
    <dgm:pt modelId="{DFCC50B9-953E-457D-B52F-8F30347E3FC6}" type="sibTrans" cxnId="{BF93B487-1DD2-4526-A122-F2DF88F8B7ED}">
      <dgm:prSet/>
      <dgm:spPr/>
      <dgm:t>
        <a:bodyPr/>
        <a:lstStyle/>
        <a:p>
          <a:endParaRPr lang="tr-TR"/>
        </a:p>
      </dgm:t>
    </dgm:pt>
    <dgm:pt modelId="{BCB0E902-D944-4CC6-B7C7-26E8D205AE83}">
      <dgm:prSet custT="1"/>
      <dgm:spPr>
        <a:solidFill>
          <a:schemeClr val="accent2">
            <a:lumMod val="75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Konaklama Tesisleri</a:t>
          </a:r>
        </a:p>
      </dgm:t>
    </dgm:pt>
    <dgm:pt modelId="{AE970FB8-95C7-48B6-B194-BAB56FE4912B}" type="parTrans" cxnId="{82EA4A57-FCBF-49C9-B2D1-CFFEE7043958}">
      <dgm:prSet/>
      <dgm:spPr/>
      <dgm:t>
        <a:bodyPr/>
        <a:lstStyle/>
        <a:p>
          <a:endParaRPr lang="tr-TR"/>
        </a:p>
      </dgm:t>
    </dgm:pt>
    <dgm:pt modelId="{D438C147-19EB-42A5-9124-843A060F78DF}" type="sibTrans" cxnId="{82EA4A57-FCBF-49C9-B2D1-CFFEE7043958}">
      <dgm:prSet/>
      <dgm:spPr/>
      <dgm:t>
        <a:bodyPr/>
        <a:lstStyle/>
        <a:p>
          <a:endParaRPr lang="tr-TR"/>
        </a:p>
      </dgm:t>
    </dgm:pt>
    <dgm:pt modelId="{337CFD99-572D-4618-BE02-AE08C46325EC}">
      <dgm:prSet custT="1"/>
      <dgm:spPr>
        <a:solidFill>
          <a:schemeClr val="accent2">
            <a:lumMod val="75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Zincir Marketler</a:t>
          </a:r>
        </a:p>
      </dgm:t>
    </dgm:pt>
    <dgm:pt modelId="{8B194060-C44A-4D56-8569-CB531B87485D}" type="parTrans" cxnId="{6032663A-63D6-4167-850A-4E88657F7851}">
      <dgm:prSet/>
      <dgm:spPr/>
      <dgm:t>
        <a:bodyPr/>
        <a:lstStyle/>
        <a:p>
          <a:endParaRPr lang="tr-TR"/>
        </a:p>
      </dgm:t>
    </dgm:pt>
    <dgm:pt modelId="{327BE52E-3716-43C2-B087-8EEFAB89D78F}" type="sibTrans" cxnId="{6032663A-63D6-4167-850A-4E88657F7851}">
      <dgm:prSet/>
      <dgm:spPr/>
      <dgm:t>
        <a:bodyPr/>
        <a:lstStyle/>
        <a:p>
          <a:endParaRPr lang="tr-TR"/>
        </a:p>
      </dgm:t>
    </dgm:pt>
    <dgm:pt modelId="{B4FBE5EE-E205-4655-9693-AE285E8FA7A7}">
      <dgm:prSet custT="1"/>
      <dgm:spPr>
        <a:solidFill>
          <a:schemeClr val="accent2">
            <a:lumMod val="75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tr-TR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Bütün hedef kitleler</a:t>
          </a:r>
          <a:endParaRPr lang="tr-TR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975A9B-E9AB-46EB-8B44-4FECAB5C37B7}" type="parTrans" cxnId="{410604B3-E6B4-443E-BF7D-116BBB25F19A}">
      <dgm:prSet/>
      <dgm:spPr/>
      <dgm:t>
        <a:bodyPr/>
        <a:lstStyle/>
        <a:p>
          <a:endParaRPr lang="tr-TR"/>
        </a:p>
      </dgm:t>
    </dgm:pt>
    <dgm:pt modelId="{27F58E39-8074-4069-B2A8-E97FB7AD872F}" type="sibTrans" cxnId="{410604B3-E6B4-443E-BF7D-116BBB25F19A}">
      <dgm:prSet/>
      <dgm:spPr/>
      <dgm:t>
        <a:bodyPr/>
        <a:lstStyle/>
        <a:p>
          <a:endParaRPr lang="tr-TR"/>
        </a:p>
      </dgm:t>
    </dgm:pt>
    <dgm:pt modelId="{0BC227F9-7D62-4E85-AB8A-2DC481B33DE5}">
      <dgm:prSet phldrT="[Metin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İl</a:t>
          </a:r>
        </a:p>
        <a:p>
          <a:r>
            <a:rPr lang="tr-TR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Müdürlüğü</a:t>
          </a:r>
          <a:endParaRPr lang="tr-TR" sz="1200" b="1" dirty="0">
            <a:solidFill>
              <a:schemeClr val="tx1"/>
            </a:solidFill>
          </a:endParaRPr>
        </a:p>
      </dgm:t>
    </dgm:pt>
    <dgm:pt modelId="{070A3ABD-858D-4014-ABC4-5D175E2B6D7C}" type="parTrans" cxnId="{D0517C11-E60F-47A3-A6C6-5E8EB5F2C8E6}">
      <dgm:prSet/>
      <dgm:spPr/>
      <dgm:t>
        <a:bodyPr/>
        <a:lstStyle/>
        <a:p>
          <a:endParaRPr lang="tr-TR"/>
        </a:p>
      </dgm:t>
    </dgm:pt>
    <dgm:pt modelId="{7193F1D7-483C-4DF1-BAAA-A1568ADD84F2}" type="sibTrans" cxnId="{D0517C11-E60F-47A3-A6C6-5E8EB5F2C8E6}">
      <dgm:prSet/>
      <dgm:spPr/>
      <dgm:t>
        <a:bodyPr/>
        <a:lstStyle/>
        <a:p>
          <a:endParaRPr lang="tr-TR"/>
        </a:p>
      </dgm:t>
    </dgm:pt>
    <dgm:pt modelId="{C9727B95-D14E-4E88-8E14-81C4C9C62071}">
      <dgm:prSet phldrT="[Metin]" custT="1"/>
      <dgm:spPr>
        <a:solidFill>
          <a:schemeClr val="accent2">
            <a:lumMod val="75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tr-TR" sz="1200" dirty="0" smtClean="0"/>
            <a:t>Kamu Kurum ve Kuruluşları</a:t>
          </a:r>
          <a:endParaRPr lang="tr-TR" sz="1200" dirty="0"/>
        </a:p>
      </dgm:t>
    </dgm:pt>
    <dgm:pt modelId="{42EFEB6B-AEA4-4163-AFCB-2A65A04C7DBA}" type="parTrans" cxnId="{82888687-071F-4490-B0D5-D2F81D9B96C8}">
      <dgm:prSet/>
      <dgm:spPr/>
      <dgm:t>
        <a:bodyPr/>
        <a:lstStyle/>
        <a:p>
          <a:endParaRPr lang="tr-TR"/>
        </a:p>
      </dgm:t>
    </dgm:pt>
    <dgm:pt modelId="{57640044-14E5-4A5F-9429-1123D4A41CC0}" type="sibTrans" cxnId="{82888687-071F-4490-B0D5-D2F81D9B96C8}">
      <dgm:prSet/>
      <dgm:spPr/>
      <dgm:t>
        <a:bodyPr/>
        <a:lstStyle/>
        <a:p>
          <a:endParaRPr lang="tr-TR"/>
        </a:p>
      </dgm:t>
    </dgm:pt>
    <dgm:pt modelId="{054913E2-7C65-4FD2-841D-263AF7A24D88}">
      <dgm:prSet phldrT="[Metin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Mahalli İdareler</a:t>
          </a:r>
          <a:endParaRPr lang="tr-TR" sz="1200" dirty="0"/>
        </a:p>
      </dgm:t>
    </dgm:pt>
    <dgm:pt modelId="{3E457007-82AC-4201-8C1B-246E13771B61}" type="parTrans" cxnId="{BC76C958-8C76-4A8D-B0DF-98CDA0C5A456}">
      <dgm:prSet/>
      <dgm:spPr/>
      <dgm:t>
        <a:bodyPr/>
        <a:lstStyle/>
        <a:p>
          <a:endParaRPr lang="tr-TR"/>
        </a:p>
      </dgm:t>
    </dgm:pt>
    <dgm:pt modelId="{F03B35B8-2F73-452B-AAAE-1060538A3943}" type="sibTrans" cxnId="{BC76C958-8C76-4A8D-B0DF-98CDA0C5A456}">
      <dgm:prSet/>
      <dgm:spPr/>
      <dgm:t>
        <a:bodyPr/>
        <a:lstStyle/>
        <a:p>
          <a:endParaRPr lang="tr-TR"/>
        </a:p>
      </dgm:t>
    </dgm:pt>
    <dgm:pt modelId="{41A8B9D0-DAF8-479F-9462-B40AC2F49094}" type="pres">
      <dgm:prSet presAssocID="{606A14A6-C74E-441D-95BA-4621576E63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CA3D5C-4999-4049-9C6E-760BE45C1B97}" type="pres">
      <dgm:prSet presAssocID="{579994CD-E4BD-4125-A42F-E11DA5E229B8}" presName="centerShape" presStyleLbl="node0" presStyleIdx="0" presStyleCnt="1" custScaleX="219250"/>
      <dgm:spPr/>
      <dgm:t>
        <a:bodyPr/>
        <a:lstStyle/>
        <a:p>
          <a:endParaRPr lang="tr-TR"/>
        </a:p>
      </dgm:t>
    </dgm:pt>
    <dgm:pt modelId="{2DA4B3E1-34DA-41ED-A502-C529CF5F6509}" type="pres">
      <dgm:prSet presAssocID="{9962B533-7BCB-4387-B8F3-89CE8EA90C35}" presName="Name9" presStyleLbl="parChTrans1D2" presStyleIdx="0" presStyleCnt="13"/>
      <dgm:spPr/>
      <dgm:t>
        <a:bodyPr/>
        <a:lstStyle/>
        <a:p>
          <a:endParaRPr lang="tr-TR"/>
        </a:p>
      </dgm:t>
    </dgm:pt>
    <dgm:pt modelId="{4EAD087D-47BD-48AA-A167-1F5B9F7B65D6}" type="pres">
      <dgm:prSet presAssocID="{9962B533-7BCB-4387-B8F3-89CE8EA90C35}" presName="connTx" presStyleLbl="parChTrans1D2" presStyleIdx="0" presStyleCnt="13"/>
      <dgm:spPr/>
      <dgm:t>
        <a:bodyPr/>
        <a:lstStyle/>
        <a:p>
          <a:endParaRPr lang="tr-TR"/>
        </a:p>
      </dgm:t>
    </dgm:pt>
    <dgm:pt modelId="{560AA011-0B92-4F67-B5C9-411265074673}" type="pres">
      <dgm:prSet presAssocID="{ECD60A58-F289-4238-94F6-693D7C7C51AE}" presName="node" presStyleLbl="node1" presStyleIdx="0" presStyleCnt="13" custScaleX="148060" custRadScaleRad="100052" custRadScaleInc="-122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DD1F24-1342-41E8-93A5-7649097A389E}" type="pres">
      <dgm:prSet presAssocID="{070A3ABD-858D-4014-ABC4-5D175E2B6D7C}" presName="Name9" presStyleLbl="parChTrans1D2" presStyleIdx="1" presStyleCnt="13"/>
      <dgm:spPr/>
      <dgm:t>
        <a:bodyPr/>
        <a:lstStyle/>
        <a:p>
          <a:endParaRPr lang="tr-TR"/>
        </a:p>
      </dgm:t>
    </dgm:pt>
    <dgm:pt modelId="{9918E734-E238-4A22-9C08-B24CF2A6A5C0}" type="pres">
      <dgm:prSet presAssocID="{070A3ABD-858D-4014-ABC4-5D175E2B6D7C}" presName="connTx" presStyleLbl="parChTrans1D2" presStyleIdx="1" presStyleCnt="13"/>
      <dgm:spPr/>
      <dgm:t>
        <a:bodyPr/>
        <a:lstStyle/>
        <a:p>
          <a:endParaRPr lang="tr-TR"/>
        </a:p>
      </dgm:t>
    </dgm:pt>
    <dgm:pt modelId="{958E1FA9-C349-4A16-A0A8-814B994F8E89}" type="pres">
      <dgm:prSet presAssocID="{0BC227F9-7D62-4E85-AB8A-2DC481B33DE5}" presName="node" presStyleLbl="node1" presStyleIdx="1" presStyleCnt="13" custScaleX="149760" custRadScaleRad="101644" custRadScaleInc="104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F487EB-9FE2-4525-9D71-CD27BB331CDC}" type="pres">
      <dgm:prSet presAssocID="{42EFEB6B-AEA4-4163-AFCB-2A65A04C7DBA}" presName="Name9" presStyleLbl="parChTrans1D2" presStyleIdx="2" presStyleCnt="13"/>
      <dgm:spPr/>
      <dgm:t>
        <a:bodyPr/>
        <a:lstStyle/>
        <a:p>
          <a:endParaRPr lang="tr-TR"/>
        </a:p>
      </dgm:t>
    </dgm:pt>
    <dgm:pt modelId="{4D42C749-C4AD-4652-BD02-C34295AB6E11}" type="pres">
      <dgm:prSet presAssocID="{42EFEB6B-AEA4-4163-AFCB-2A65A04C7DBA}" presName="connTx" presStyleLbl="parChTrans1D2" presStyleIdx="2" presStyleCnt="13"/>
      <dgm:spPr/>
      <dgm:t>
        <a:bodyPr/>
        <a:lstStyle/>
        <a:p>
          <a:endParaRPr lang="tr-TR"/>
        </a:p>
      </dgm:t>
    </dgm:pt>
    <dgm:pt modelId="{15902DD6-2126-4BC7-8F4E-342015605E1A}" type="pres">
      <dgm:prSet presAssocID="{C9727B95-D14E-4E88-8E14-81C4C9C62071}" presName="node" presStyleLbl="node1" presStyleIdx="2" presStyleCnt="13" custScaleX="1601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D5F685-8BBC-48E2-9980-8BB05DA84417}" type="pres">
      <dgm:prSet presAssocID="{3E457007-82AC-4201-8C1B-246E13771B61}" presName="Name9" presStyleLbl="parChTrans1D2" presStyleIdx="3" presStyleCnt="13"/>
      <dgm:spPr/>
      <dgm:t>
        <a:bodyPr/>
        <a:lstStyle/>
        <a:p>
          <a:endParaRPr lang="tr-TR"/>
        </a:p>
      </dgm:t>
    </dgm:pt>
    <dgm:pt modelId="{FBAF939C-2C0D-4AFF-858D-7FD8B564E834}" type="pres">
      <dgm:prSet presAssocID="{3E457007-82AC-4201-8C1B-246E13771B61}" presName="connTx" presStyleLbl="parChTrans1D2" presStyleIdx="3" presStyleCnt="13"/>
      <dgm:spPr/>
      <dgm:t>
        <a:bodyPr/>
        <a:lstStyle/>
        <a:p>
          <a:endParaRPr lang="tr-TR"/>
        </a:p>
      </dgm:t>
    </dgm:pt>
    <dgm:pt modelId="{A58EDA39-A85C-4592-B363-10A0B590E100}" type="pres">
      <dgm:prSet presAssocID="{054913E2-7C65-4FD2-841D-263AF7A24D88}" presName="node" presStyleLbl="node1" presStyleIdx="3" presStyleCnt="13" custScaleX="1331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500CDD-ED10-4102-AA32-563A5C971BB1}" type="pres">
      <dgm:prSet presAssocID="{52A45A50-F08C-42CD-85C4-5D481B1450D1}" presName="Name9" presStyleLbl="parChTrans1D2" presStyleIdx="4" presStyleCnt="13"/>
      <dgm:spPr/>
      <dgm:t>
        <a:bodyPr/>
        <a:lstStyle/>
        <a:p>
          <a:endParaRPr lang="tr-TR"/>
        </a:p>
      </dgm:t>
    </dgm:pt>
    <dgm:pt modelId="{C7DE5C37-5A6C-4F62-A46E-E813F9847591}" type="pres">
      <dgm:prSet presAssocID="{52A45A50-F08C-42CD-85C4-5D481B1450D1}" presName="connTx" presStyleLbl="parChTrans1D2" presStyleIdx="4" presStyleCnt="13"/>
      <dgm:spPr/>
      <dgm:t>
        <a:bodyPr/>
        <a:lstStyle/>
        <a:p>
          <a:endParaRPr lang="tr-TR"/>
        </a:p>
      </dgm:t>
    </dgm:pt>
    <dgm:pt modelId="{9CB34798-167F-4298-89E7-03386E97737B}" type="pres">
      <dgm:prSet presAssocID="{D1C56CE2-99FF-4FA1-9862-E1A2D244BA74}" presName="node" presStyleLbl="node1" presStyleIdx="4" presStyleCnt="13" custScaleX="160500" custRadScaleRad="93383" custRadScaleInc="-158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A5B48C-010C-4029-BDA9-CF7C4F3749FC}" type="pres">
      <dgm:prSet presAssocID="{CF18EFD8-C075-409A-908A-6A4C606BB396}" presName="Name9" presStyleLbl="parChTrans1D2" presStyleIdx="5" presStyleCnt="13"/>
      <dgm:spPr/>
      <dgm:t>
        <a:bodyPr/>
        <a:lstStyle/>
        <a:p>
          <a:endParaRPr lang="tr-TR"/>
        </a:p>
      </dgm:t>
    </dgm:pt>
    <dgm:pt modelId="{B012CDC3-2139-4038-A559-631BAE5EFEC2}" type="pres">
      <dgm:prSet presAssocID="{CF18EFD8-C075-409A-908A-6A4C606BB396}" presName="connTx" presStyleLbl="parChTrans1D2" presStyleIdx="5" presStyleCnt="13"/>
      <dgm:spPr/>
      <dgm:t>
        <a:bodyPr/>
        <a:lstStyle/>
        <a:p>
          <a:endParaRPr lang="tr-TR"/>
        </a:p>
      </dgm:t>
    </dgm:pt>
    <dgm:pt modelId="{0A64E684-8734-47C3-8759-6CED75564F19}" type="pres">
      <dgm:prSet presAssocID="{0DDDD396-1DAB-426F-8025-36E82C9D1F6A}" presName="node" presStyleLbl="node1" presStyleIdx="5" presStyleCnt="13" custScaleX="160070" custScaleY="104593" custRadScaleRad="106335" custRadScaleInc="-661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A20CE5-F95A-41B5-B0F5-6B56554D576E}" type="pres">
      <dgm:prSet presAssocID="{AA78DF8C-E84A-4527-8B4E-CBA0F00F51D3}" presName="Name9" presStyleLbl="parChTrans1D2" presStyleIdx="6" presStyleCnt="13"/>
      <dgm:spPr/>
      <dgm:t>
        <a:bodyPr/>
        <a:lstStyle/>
        <a:p>
          <a:endParaRPr lang="tr-TR"/>
        </a:p>
      </dgm:t>
    </dgm:pt>
    <dgm:pt modelId="{B9CAFC8F-5FA3-4CFF-8443-B94D4BF74156}" type="pres">
      <dgm:prSet presAssocID="{AA78DF8C-E84A-4527-8B4E-CBA0F00F51D3}" presName="connTx" presStyleLbl="parChTrans1D2" presStyleIdx="6" presStyleCnt="13"/>
      <dgm:spPr/>
      <dgm:t>
        <a:bodyPr/>
        <a:lstStyle/>
        <a:p>
          <a:endParaRPr lang="tr-TR"/>
        </a:p>
      </dgm:t>
    </dgm:pt>
    <dgm:pt modelId="{41C69139-2D7A-4928-8756-344E3DC346CA}" type="pres">
      <dgm:prSet presAssocID="{84091A2D-EE55-431A-B062-C41798B127A1}" presName="node" presStyleLbl="node1" presStyleIdx="6" presStyleCnt="13" custScaleX="120027" custRadScaleRad="107243" custRadScaleInc="-720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6E7D89-A6C3-4DCE-AD4E-4731989F6DCE}" type="pres">
      <dgm:prSet presAssocID="{AB71850A-AEB8-443D-B555-BB350E161DB8}" presName="Name9" presStyleLbl="parChTrans1D2" presStyleIdx="7" presStyleCnt="13"/>
      <dgm:spPr/>
      <dgm:t>
        <a:bodyPr/>
        <a:lstStyle/>
        <a:p>
          <a:endParaRPr lang="tr-TR"/>
        </a:p>
      </dgm:t>
    </dgm:pt>
    <dgm:pt modelId="{A8CF5FB1-B5B3-4FA8-9787-3E5B985D1F89}" type="pres">
      <dgm:prSet presAssocID="{AB71850A-AEB8-443D-B555-BB350E161DB8}" presName="connTx" presStyleLbl="parChTrans1D2" presStyleIdx="7" presStyleCnt="13"/>
      <dgm:spPr/>
      <dgm:t>
        <a:bodyPr/>
        <a:lstStyle/>
        <a:p>
          <a:endParaRPr lang="tr-TR"/>
        </a:p>
      </dgm:t>
    </dgm:pt>
    <dgm:pt modelId="{90729867-AE91-4292-B745-AE357A0FA472}" type="pres">
      <dgm:prSet presAssocID="{BF9AAEA0-D99C-449F-9733-A6C2E32B3002}" presName="node" presStyleLbl="node1" presStyleIdx="7" presStyleCnt="13" custScaleX="158949" custRadScaleRad="98703" custRadScaleInc="-543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706249-B138-4A7F-95D4-94944D2C738A}" type="pres">
      <dgm:prSet presAssocID="{6C8C6653-B23A-4580-92C3-929E902495FA}" presName="Name9" presStyleLbl="parChTrans1D2" presStyleIdx="8" presStyleCnt="13"/>
      <dgm:spPr/>
      <dgm:t>
        <a:bodyPr/>
        <a:lstStyle/>
        <a:p>
          <a:endParaRPr lang="tr-TR"/>
        </a:p>
      </dgm:t>
    </dgm:pt>
    <dgm:pt modelId="{DFF03BFF-DB69-4D80-809A-88C8CAEDDAF8}" type="pres">
      <dgm:prSet presAssocID="{6C8C6653-B23A-4580-92C3-929E902495FA}" presName="connTx" presStyleLbl="parChTrans1D2" presStyleIdx="8" presStyleCnt="13"/>
      <dgm:spPr/>
      <dgm:t>
        <a:bodyPr/>
        <a:lstStyle/>
        <a:p>
          <a:endParaRPr lang="tr-TR"/>
        </a:p>
      </dgm:t>
    </dgm:pt>
    <dgm:pt modelId="{578BD910-E0C4-4C08-B0CE-59D198CC744F}" type="pres">
      <dgm:prSet presAssocID="{46CCB5EA-6E70-4756-97CF-C1856A4A4FA8}" presName="node" presStyleLbl="node1" presStyleIdx="8" presStyleCnt="13" custScaleX="204048" custRadScaleRad="101644" custRadScaleInc="104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0F558E-F83B-4FC1-8A7A-6BC304C7F0F5}" type="pres">
      <dgm:prSet presAssocID="{CA0D3A61-EC0E-4CBA-BD9A-145BE7E62335}" presName="Name9" presStyleLbl="parChTrans1D2" presStyleIdx="9" presStyleCnt="13"/>
      <dgm:spPr/>
      <dgm:t>
        <a:bodyPr/>
        <a:lstStyle/>
        <a:p>
          <a:endParaRPr lang="tr-TR"/>
        </a:p>
      </dgm:t>
    </dgm:pt>
    <dgm:pt modelId="{1FD7E842-0BBD-4CF9-8DC2-836CE5019ABC}" type="pres">
      <dgm:prSet presAssocID="{CA0D3A61-EC0E-4CBA-BD9A-145BE7E62335}" presName="connTx" presStyleLbl="parChTrans1D2" presStyleIdx="9" presStyleCnt="13"/>
      <dgm:spPr/>
      <dgm:t>
        <a:bodyPr/>
        <a:lstStyle/>
        <a:p>
          <a:endParaRPr lang="tr-TR"/>
        </a:p>
      </dgm:t>
    </dgm:pt>
    <dgm:pt modelId="{B4B4A9F2-8431-428A-9BC9-A072C9A9E5FB}" type="pres">
      <dgm:prSet presAssocID="{1D649E63-13ED-431E-B53C-2E1672F1EBC1}" presName="node" presStyleLbl="node1" presStyleIdx="9" presStyleCnt="13" custScaleX="2139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0DD4EE-BCA6-482A-B8BC-FD132C6F377F}" type="pres">
      <dgm:prSet presAssocID="{AE970FB8-95C7-48B6-B194-BAB56FE4912B}" presName="Name9" presStyleLbl="parChTrans1D2" presStyleIdx="10" presStyleCnt="13"/>
      <dgm:spPr/>
      <dgm:t>
        <a:bodyPr/>
        <a:lstStyle/>
        <a:p>
          <a:endParaRPr lang="tr-TR"/>
        </a:p>
      </dgm:t>
    </dgm:pt>
    <dgm:pt modelId="{E1831321-ACF0-416E-910D-28EBE614A23C}" type="pres">
      <dgm:prSet presAssocID="{AE970FB8-95C7-48B6-B194-BAB56FE4912B}" presName="connTx" presStyleLbl="parChTrans1D2" presStyleIdx="10" presStyleCnt="13"/>
      <dgm:spPr/>
      <dgm:t>
        <a:bodyPr/>
        <a:lstStyle/>
        <a:p>
          <a:endParaRPr lang="tr-TR"/>
        </a:p>
      </dgm:t>
    </dgm:pt>
    <dgm:pt modelId="{D0D3BC93-3EF5-4F5E-8D13-FA9EEF4B93DE}" type="pres">
      <dgm:prSet presAssocID="{BCB0E902-D944-4CC6-B7C7-26E8D205AE83}" presName="node" presStyleLbl="node1" presStyleIdx="10" presStyleCnt="13" custScaleX="1795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C779E6-0959-44FA-AF94-C3D953812C01}" type="pres">
      <dgm:prSet presAssocID="{8B194060-C44A-4D56-8569-CB531B87485D}" presName="Name9" presStyleLbl="parChTrans1D2" presStyleIdx="11" presStyleCnt="13"/>
      <dgm:spPr/>
      <dgm:t>
        <a:bodyPr/>
        <a:lstStyle/>
        <a:p>
          <a:endParaRPr lang="tr-TR"/>
        </a:p>
      </dgm:t>
    </dgm:pt>
    <dgm:pt modelId="{FDDB1B5E-7508-446F-96BF-700B8182E07C}" type="pres">
      <dgm:prSet presAssocID="{8B194060-C44A-4D56-8569-CB531B87485D}" presName="connTx" presStyleLbl="parChTrans1D2" presStyleIdx="11" presStyleCnt="13"/>
      <dgm:spPr/>
      <dgm:t>
        <a:bodyPr/>
        <a:lstStyle/>
        <a:p>
          <a:endParaRPr lang="tr-TR"/>
        </a:p>
      </dgm:t>
    </dgm:pt>
    <dgm:pt modelId="{5AD28032-24FF-4B0C-A3CD-1FCEFEE9963C}" type="pres">
      <dgm:prSet presAssocID="{337CFD99-572D-4618-BE02-AE08C46325EC}" presName="node" presStyleLbl="node1" presStyleIdx="11" presStyleCnt="13" custScaleX="164772" custRadScaleRad="97731" custRadScaleInc="-159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092380-BF13-44BE-BBA4-514FDC563D21}" type="pres">
      <dgm:prSet presAssocID="{1B975A9B-E9AB-46EB-8B44-4FECAB5C37B7}" presName="Name9" presStyleLbl="parChTrans1D2" presStyleIdx="12" presStyleCnt="13"/>
      <dgm:spPr/>
      <dgm:t>
        <a:bodyPr/>
        <a:lstStyle/>
        <a:p>
          <a:endParaRPr lang="tr-TR"/>
        </a:p>
      </dgm:t>
    </dgm:pt>
    <dgm:pt modelId="{61C30D1A-6CE9-4FE9-9F3A-CBC5E5AB5267}" type="pres">
      <dgm:prSet presAssocID="{1B975A9B-E9AB-46EB-8B44-4FECAB5C37B7}" presName="connTx" presStyleLbl="parChTrans1D2" presStyleIdx="12" presStyleCnt="13"/>
      <dgm:spPr/>
      <dgm:t>
        <a:bodyPr/>
        <a:lstStyle/>
        <a:p>
          <a:endParaRPr lang="tr-TR"/>
        </a:p>
      </dgm:t>
    </dgm:pt>
    <dgm:pt modelId="{5A2F3CC1-CD7F-4498-B81A-371CB201FC5C}" type="pres">
      <dgm:prSet presAssocID="{B4FBE5EE-E205-4655-9693-AE285E8FA7A7}" presName="node" presStyleLbl="node1" presStyleIdx="12" presStyleCnt="13" custScaleX="155030" custRadScaleRad="105149" custRadScaleInc="-303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F93556F-64F8-4D6B-BC76-54C53D4EFAC4}" type="presOf" srcId="{CF18EFD8-C075-409A-908A-6A4C606BB396}" destId="{D8A5B48C-010C-4029-BDA9-CF7C4F3749FC}" srcOrd="0" destOrd="0" presId="urn:microsoft.com/office/officeart/2005/8/layout/radial1"/>
    <dgm:cxn modelId="{47E8B71A-AD60-49AC-A9E8-04D9FD884134}" srcId="{579994CD-E4BD-4125-A42F-E11DA5E229B8}" destId="{BF9AAEA0-D99C-449F-9733-A6C2E32B3002}" srcOrd="7" destOrd="0" parTransId="{AB71850A-AEB8-443D-B555-BB350E161DB8}" sibTransId="{DBC8C891-04A6-44B7-AAE6-6CD8CAF69DDD}"/>
    <dgm:cxn modelId="{82EA4A57-FCBF-49C9-B2D1-CFFEE7043958}" srcId="{579994CD-E4BD-4125-A42F-E11DA5E229B8}" destId="{BCB0E902-D944-4CC6-B7C7-26E8D205AE83}" srcOrd="10" destOrd="0" parTransId="{AE970FB8-95C7-48B6-B194-BAB56FE4912B}" sibTransId="{D438C147-19EB-42A5-9124-843A060F78DF}"/>
    <dgm:cxn modelId="{04E804DE-9514-4D8C-A3AC-8EB4F639C202}" type="presOf" srcId="{AE970FB8-95C7-48B6-B194-BAB56FE4912B}" destId="{950DD4EE-BCA6-482A-B8BC-FD132C6F377F}" srcOrd="0" destOrd="0" presId="urn:microsoft.com/office/officeart/2005/8/layout/radial1"/>
    <dgm:cxn modelId="{A1E53E17-C9FE-4301-A018-59E444CE3B67}" type="presOf" srcId="{AE970FB8-95C7-48B6-B194-BAB56FE4912B}" destId="{E1831321-ACF0-416E-910D-28EBE614A23C}" srcOrd="1" destOrd="0" presId="urn:microsoft.com/office/officeart/2005/8/layout/radial1"/>
    <dgm:cxn modelId="{91DC3621-7F39-4EF0-89B3-A895A01A0B4E}" type="presOf" srcId="{070A3ABD-858D-4014-ABC4-5D175E2B6D7C}" destId="{ADDD1F24-1342-41E8-93A5-7649097A389E}" srcOrd="0" destOrd="0" presId="urn:microsoft.com/office/officeart/2005/8/layout/radial1"/>
    <dgm:cxn modelId="{0D0E679F-9B9C-4A1F-ACE5-33A9E8962CA3}" type="presOf" srcId="{337CFD99-572D-4618-BE02-AE08C46325EC}" destId="{5AD28032-24FF-4B0C-A3CD-1FCEFEE9963C}" srcOrd="0" destOrd="0" presId="urn:microsoft.com/office/officeart/2005/8/layout/radial1"/>
    <dgm:cxn modelId="{7E1C8249-E6DF-4FF9-9E21-17439A8C28CB}" srcId="{579994CD-E4BD-4125-A42F-E11DA5E229B8}" destId="{0DDDD396-1DAB-426F-8025-36E82C9D1F6A}" srcOrd="5" destOrd="0" parTransId="{CF18EFD8-C075-409A-908A-6A4C606BB396}" sibTransId="{8AE06679-3C33-4D2D-B816-EA1F3F232209}"/>
    <dgm:cxn modelId="{6BA1E859-EA69-42A1-8C45-584909E7CCD6}" srcId="{579994CD-E4BD-4125-A42F-E11DA5E229B8}" destId="{D1C56CE2-99FF-4FA1-9862-E1A2D244BA74}" srcOrd="4" destOrd="0" parTransId="{52A45A50-F08C-42CD-85C4-5D481B1450D1}" sibTransId="{57E39813-021E-4797-A13F-D523F9C20A5E}"/>
    <dgm:cxn modelId="{304DC472-6272-4D56-8091-930E21728A93}" type="presOf" srcId="{AB71850A-AEB8-443D-B555-BB350E161DB8}" destId="{E86E7D89-A6C3-4DCE-AD4E-4731989F6DCE}" srcOrd="0" destOrd="0" presId="urn:microsoft.com/office/officeart/2005/8/layout/radial1"/>
    <dgm:cxn modelId="{45681C87-C151-4BB9-8EA7-86A10AA28B4E}" type="presOf" srcId="{52A45A50-F08C-42CD-85C4-5D481B1450D1}" destId="{32500CDD-ED10-4102-AA32-563A5C971BB1}" srcOrd="0" destOrd="0" presId="urn:microsoft.com/office/officeart/2005/8/layout/radial1"/>
    <dgm:cxn modelId="{EAC88464-5003-4C42-9B77-9F2917AE5273}" type="presOf" srcId="{9962B533-7BCB-4387-B8F3-89CE8EA90C35}" destId="{4EAD087D-47BD-48AA-A167-1F5B9F7B65D6}" srcOrd="1" destOrd="0" presId="urn:microsoft.com/office/officeart/2005/8/layout/radial1"/>
    <dgm:cxn modelId="{D47DEF9A-BD05-47D3-9D59-8CB897E6B100}" type="presOf" srcId="{AB71850A-AEB8-443D-B555-BB350E161DB8}" destId="{A8CF5FB1-B5B3-4FA8-9787-3E5B985D1F89}" srcOrd="1" destOrd="0" presId="urn:microsoft.com/office/officeart/2005/8/layout/radial1"/>
    <dgm:cxn modelId="{D7275107-82D0-4E38-94CB-889E9143BD8B}" type="presOf" srcId="{84091A2D-EE55-431A-B062-C41798B127A1}" destId="{41C69139-2D7A-4928-8756-344E3DC346CA}" srcOrd="0" destOrd="0" presId="urn:microsoft.com/office/officeart/2005/8/layout/radial1"/>
    <dgm:cxn modelId="{16A825DD-F629-4730-A91E-67DCDEABDA34}" type="presOf" srcId="{8B194060-C44A-4D56-8569-CB531B87485D}" destId="{96C779E6-0959-44FA-AF94-C3D953812C01}" srcOrd="0" destOrd="0" presId="urn:microsoft.com/office/officeart/2005/8/layout/radial1"/>
    <dgm:cxn modelId="{3513F071-2638-4E54-BE0F-4FB173CD1BF3}" type="presOf" srcId="{6C8C6653-B23A-4580-92C3-929E902495FA}" destId="{FB706249-B138-4A7F-95D4-94944D2C738A}" srcOrd="0" destOrd="0" presId="urn:microsoft.com/office/officeart/2005/8/layout/radial1"/>
    <dgm:cxn modelId="{1993A558-FEDB-4BC7-9BB0-2B9618539CC9}" type="presOf" srcId="{52A45A50-F08C-42CD-85C4-5D481B1450D1}" destId="{C7DE5C37-5A6C-4F62-A46E-E813F9847591}" srcOrd="1" destOrd="0" presId="urn:microsoft.com/office/officeart/2005/8/layout/radial1"/>
    <dgm:cxn modelId="{0713F71D-50E8-459A-9107-B4944E01A0E3}" type="presOf" srcId="{D1C56CE2-99FF-4FA1-9862-E1A2D244BA74}" destId="{9CB34798-167F-4298-89E7-03386E97737B}" srcOrd="0" destOrd="0" presId="urn:microsoft.com/office/officeart/2005/8/layout/radial1"/>
    <dgm:cxn modelId="{6032663A-63D6-4167-850A-4E88657F7851}" srcId="{579994CD-E4BD-4125-A42F-E11DA5E229B8}" destId="{337CFD99-572D-4618-BE02-AE08C46325EC}" srcOrd="11" destOrd="0" parTransId="{8B194060-C44A-4D56-8569-CB531B87485D}" sibTransId="{327BE52E-3716-43C2-B087-8EEFAB89D78F}"/>
    <dgm:cxn modelId="{BC76C958-8C76-4A8D-B0DF-98CDA0C5A456}" srcId="{579994CD-E4BD-4125-A42F-E11DA5E229B8}" destId="{054913E2-7C65-4FD2-841D-263AF7A24D88}" srcOrd="3" destOrd="0" parTransId="{3E457007-82AC-4201-8C1B-246E13771B61}" sibTransId="{F03B35B8-2F73-452B-AAAE-1060538A3943}"/>
    <dgm:cxn modelId="{82888687-071F-4490-B0D5-D2F81D9B96C8}" srcId="{579994CD-E4BD-4125-A42F-E11DA5E229B8}" destId="{C9727B95-D14E-4E88-8E14-81C4C9C62071}" srcOrd="2" destOrd="0" parTransId="{42EFEB6B-AEA4-4163-AFCB-2A65A04C7DBA}" sibTransId="{57640044-14E5-4A5F-9429-1123D4A41CC0}"/>
    <dgm:cxn modelId="{FB8FDE3D-CD0F-4D87-A522-3D3517441C4E}" type="presOf" srcId="{0BC227F9-7D62-4E85-AB8A-2DC481B33DE5}" destId="{958E1FA9-C349-4A16-A0A8-814B994F8E89}" srcOrd="0" destOrd="0" presId="urn:microsoft.com/office/officeart/2005/8/layout/radial1"/>
    <dgm:cxn modelId="{86261F49-D81A-49FA-8E60-39C5A91002D0}" type="presOf" srcId="{CA0D3A61-EC0E-4CBA-BD9A-145BE7E62335}" destId="{1FD7E842-0BBD-4CF9-8DC2-836CE5019ABC}" srcOrd="1" destOrd="0" presId="urn:microsoft.com/office/officeart/2005/8/layout/radial1"/>
    <dgm:cxn modelId="{65C7B00A-8746-456E-8D08-E5F949D0B208}" type="presOf" srcId="{C9727B95-D14E-4E88-8E14-81C4C9C62071}" destId="{15902DD6-2126-4BC7-8F4E-342015605E1A}" srcOrd="0" destOrd="0" presId="urn:microsoft.com/office/officeart/2005/8/layout/radial1"/>
    <dgm:cxn modelId="{640C0462-6E9D-4F93-8EFC-7CE75D8202EF}" type="presOf" srcId="{0DDDD396-1DAB-426F-8025-36E82C9D1F6A}" destId="{0A64E684-8734-47C3-8759-6CED75564F19}" srcOrd="0" destOrd="0" presId="urn:microsoft.com/office/officeart/2005/8/layout/radial1"/>
    <dgm:cxn modelId="{9ADF3929-56D7-4EDF-A454-47BA758C2D55}" srcId="{579994CD-E4BD-4125-A42F-E11DA5E229B8}" destId="{84091A2D-EE55-431A-B062-C41798B127A1}" srcOrd="6" destOrd="0" parTransId="{AA78DF8C-E84A-4527-8B4E-CBA0F00F51D3}" sibTransId="{65EAEE92-C323-48DD-B7D5-744D9D3691BF}"/>
    <dgm:cxn modelId="{747A9F73-9D65-4F3B-9FC2-C54C88102B23}" type="presOf" srcId="{ECD60A58-F289-4238-94F6-693D7C7C51AE}" destId="{560AA011-0B92-4F67-B5C9-411265074673}" srcOrd="0" destOrd="0" presId="urn:microsoft.com/office/officeart/2005/8/layout/radial1"/>
    <dgm:cxn modelId="{23F1680F-52A4-4997-B32C-C42DF942D971}" type="presOf" srcId="{3E457007-82AC-4201-8C1B-246E13771B61}" destId="{9CD5F685-8BBC-48E2-9980-8BB05DA84417}" srcOrd="0" destOrd="0" presId="urn:microsoft.com/office/officeart/2005/8/layout/radial1"/>
    <dgm:cxn modelId="{04E006B0-995B-457A-B50C-B0A70A35AD69}" type="presOf" srcId="{054913E2-7C65-4FD2-841D-263AF7A24D88}" destId="{A58EDA39-A85C-4592-B363-10A0B590E100}" srcOrd="0" destOrd="0" presId="urn:microsoft.com/office/officeart/2005/8/layout/radial1"/>
    <dgm:cxn modelId="{71A75177-892B-4E8F-813F-3D3E4B19E29B}" type="presOf" srcId="{1D649E63-13ED-431E-B53C-2E1672F1EBC1}" destId="{B4B4A9F2-8431-428A-9BC9-A072C9A9E5FB}" srcOrd="0" destOrd="0" presId="urn:microsoft.com/office/officeart/2005/8/layout/radial1"/>
    <dgm:cxn modelId="{828AFCE0-C14C-4749-B437-76ECE21DF0E9}" type="presOf" srcId="{8B194060-C44A-4D56-8569-CB531B87485D}" destId="{FDDB1B5E-7508-446F-96BF-700B8182E07C}" srcOrd="1" destOrd="0" presId="urn:microsoft.com/office/officeart/2005/8/layout/radial1"/>
    <dgm:cxn modelId="{64F0DFF1-F66E-455C-BB7E-15B68EEE62DB}" srcId="{579994CD-E4BD-4125-A42F-E11DA5E229B8}" destId="{46CCB5EA-6E70-4756-97CF-C1856A4A4FA8}" srcOrd="8" destOrd="0" parTransId="{6C8C6653-B23A-4580-92C3-929E902495FA}" sibTransId="{2867A540-50B1-47A5-9D7B-3AE9F7CE4DBD}"/>
    <dgm:cxn modelId="{61E0A572-420C-48CF-9CFA-A8AC4B1E2B6B}" type="presOf" srcId="{1B975A9B-E9AB-46EB-8B44-4FECAB5C37B7}" destId="{6C092380-BF13-44BE-BBA4-514FDC563D21}" srcOrd="0" destOrd="0" presId="urn:microsoft.com/office/officeart/2005/8/layout/radial1"/>
    <dgm:cxn modelId="{F6BDE623-FCEB-453A-8E64-FF320E0274B6}" type="presOf" srcId="{3E457007-82AC-4201-8C1B-246E13771B61}" destId="{FBAF939C-2C0D-4AFF-858D-7FD8B564E834}" srcOrd="1" destOrd="0" presId="urn:microsoft.com/office/officeart/2005/8/layout/radial1"/>
    <dgm:cxn modelId="{E3C7F596-FD09-45D1-85D9-6599D523F8DE}" type="presOf" srcId="{42EFEB6B-AEA4-4163-AFCB-2A65A04C7DBA}" destId="{4D42C749-C4AD-4652-BD02-C34295AB6E11}" srcOrd="1" destOrd="0" presId="urn:microsoft.com/office/officeart/2005/8/layout/radial1"/>
    <dgm:cxn modelId="{C5E2EF00-CA8F-43A0-B916-D27367A82A46}" type="presOf" srcId="{579994CD-E4BD-4125-A42F-E11DA5E229B8}" destId="{93CA3D5C-4999-4049-9C6E-760BE45C1B97}" srcOrd="0" destOrd="0" presId="urn:microsoft.com/office/officeart/2005/8/layout/radial1"/>
    <dgm:cxn modelId="{442FDD78-DAC7-411C-9EAB-8F747560EF1B}" type="presOf" srcId="{46CCB5EA-6E70-4756-97CF-C1856A4A4FA8}" destId="{578BD910-E0C4-4C08-B0CE-59D198CC744F}" srcOrd="0" destOrd="0" presId="urn:microsoft.com/office/officeart/2005/8/layout/radial1"/>
    <dgm:cxn modelId="{2A1BFD6B-42FE-4BFB-8988-20DD073E80EF}" type="presOf" srcId="{CF18EFD8-C075-409A-908A-6A4C606BB396}" destId="{B012CDC3-2139-4038-A559-631BAE5EFEC2}" srcOrd="1" destOrd="0" presId="urn:microsoft.com/office/officeart/2005/8/layout/radial1"/>
    <dgm:cxn modelId="{3C19DEBC-134D-4EFA-9AB0-3ECB40972779}" type="presOf" srcId="{AA78DF8C-E84A-4527-8B4E-CBA0F00F51D3}" destId="{B9CAFC8F-5FA3-4CFF-8443-B94D4BF74156}" srcOrd="1" destOrd="0" presId="urn:microsoft.com/office/officeart/2005/8/layout/radial1"/>
    <dgm:cxn modelId="{D0517C11-E60F-47A3-A6C6-5E8EB5F2C8E6}" srcId="{579994CD-E4BD-4125-A42F-E11DA5E229B8}" destId="{0BC227F9-7D62-4E85-AB8A-2DC481B33DE5}" srcOrd="1" destOrd="0" parTransId="{070A3ABD-858D-4014-ABC4-5D175E2B6D7C}" sibTransId="{7193F1D7-483C-4DF1-BAAA-A1568ADD84F2}"/>
    <dgm:cxn modelId="{2175D188-FB58-44C6-8BDE-28EEFCB38031}" type="presOf" srcId="{B4FBE5EE-E205-4655-9693-AE285E8FA7A7}" destId="{5A2F3CC1-CD7F-4498-B81A-371CB201FC5C}" srcOrd="0" destOrd="0" presId="urn:microsoft.com/office/officeart/2005/8/layout/radial1"/>
    <dgm:cxn modelId="{615EEC3A-E2CB-48EB-855C-6E7D6FD3E68A}" srcId="{579994CD-E4BD-4125-A42F-E11DA5E229B8}" destId="{ECD60A58-F289-4238-94F6-693D7C7C51AE}" srcOrd="0" destOrd="0" parTransId="{9962B533-7BCB-4387-B8F3-89CE8EA90C35}" sibTransId="{D9E9761C-8103-47FA-B051-841E47F6100A}"/>
    <dgm:cxn modelId="{CAACB934-D2F7-4743-9150-544081CA28B6}" type="presOf" srcId="{6C8C6653-B23A-4580-92C3-929E902495FA}" destId="{DFF03BFF-DB69-4D80-809A-88C8CAEDDAF8}" srcOrd="1" destOrd="0" presId="urn:microsoft.com/office/officeart/2005/8/layout/radial1"/>
    <dgm:cxn modelId="{06FE5D29-1A23-449B-88DA-332D096F0A9B}" type="presOf" srcId="{BF9AAEA0-D99C-449F-9733-A6C2E32B3002}" destId="{90729867-AE91-4292-B745-AE357A0FA472}" srcOrd="0" destOrd="0" presId="urn:microsoft.com/office/officeart/2005/8/layout/radial1"/>
    <dgm:cxn modelId="{67408FEC-26D7-41DD-ABB5-D4C61B9A15AA}" srcId="{606A14A6-C74E-441D-95BA-4621576E6373}" destId="{579994CD-E4BD-4125-A42F-E11DA5E229B8}" srcOrd="0" destOrd="0" parTransId="{5B1E19B7-2DAF-4754-A130-4CE3E4EC9862}" sibTransId="{86299656-0D46-424E-A41A-742C74099A73}"/>
    <dgm:cxn modelId="{98689D79-E425-4860-860C-8E135B514A09}" type="presOf" srcId="{1B975A9B-E9AB-46EB-8B44-4FECAB5C37B7}" destId="{61C30D1A-6CE9-4FE9-9F3A-CBC5E5AB5267}" srcOrd="1" destOrd="0" presId="urn:microsoft.com/office/officeart/2005/8/layout/radial1"/>
    <dgm:cxn modelId="{DF7938FC-E7C9-4FD4-841D-96EC37F066D0}" type="presOf" srcId="{BCB0E902-D944-4CC6-B7C7-26E8D205AE83}" destId="{D0D3BC93-3EF5-4F5E-8D13-FA9EEF4B93DE}" srcOrd="0" destOrd="0" presId="urn:microsoft.com/office/officeart/2005/8/layout/radial1"/>
    <dgm:cxn modelId="{410604B3-E6B4-443E-BF7D-116BBB25F19A}" srcId="{579994CD-E4BD-4125-A42F-E11DA5E229B8}" destId="{B4FBE5EE-E205-4655-9693-AE285E8FA7A7}" srcOrd="12" destOrd="0" parTransId="{1B975A9B-E9AB-46EB-8B44-4FECAB5C37B7}" sibTransId="{27F58E39-8074-4069-B2A8-E97FB7AD872F}"/>
    <dgm:cxn modelId="{BF93B487-1DD2-4526-A122-F2DF88F8B7ED}" srcId="{579994CD-E4BD-4125-A42F-E11DA5E229B8}" destId="{1D649E63-13ED-431E-B53C-2E1672F1EBC1}" srcOrd="9" destOrd="0" parTransId="{CA0D3A61-EC0E-4CBA-BD9A-145BE7E62335}" sibTransId="{DFCC50B9-953E-457D-B52F-8F30347E3FC6}"/>
    <dgm:cxn modelId="{BDD2786D-F475-4D13-A547-E35F882C3177}" type="presOf" srcId="{CA0D3A61-EC0E-4CBA-BD9A-145BE7E62335}" destId="{B60F558E-F83B-4FC1-8A7A-6BC304C7F0F5}" srcOrd="0" destOrd="0" presId="urn:microsoft.com/office/officeart/2005/8/layout/radial1"/>
    <dgm:cxn modelId="{7E311C8C-7A7D-4686-BB80-B1B08F204F1D}" type="presOf" srcId="{AA78DF8C-E84A-4527-8B4E-CBA0F00F51D3}" destId="{91A20CE5-F95A-41B5-B0F5-6B56554D576E}" srcOrd="0" destOrd="0" presId="urn:microsoft.com/office/officeart/2005/8/layout/radial1"/>
    <dgm:cxn modelId="{3E7D7A59-0BC8-4178-B401-3F527F8D8FA4}" type="presOf" srcId="{606A14A6-C74E-441D-95BA-4621576E6373}" destId="{41A8B9D0-DAF8-479F-9462-B40AC2F49094}" srcOrd="0" destOrd="0" presId="urn:microsoft.com/office/officeart/2005/8/layout/radial1"/>
    <dgm:cxn modelId="{A4435970-5132-47FC-8BDB-927A76149BB3}" type="presOf" srcId="{070A3ABD-858D-4014-ABC4-5D175E2B6D7C}" destId="{9918E734-E238-4A22-9C08-B24CF2A6A5C0}" srcOrd="1" destOrd="0" presId="urn:microsoft.com/office/officeart/2005/8/layout/radial1"/>
    <dgm:cxn modelId="{84903CE8-667F-4968-97D3-70E1291725DB}" type="presOf" srcId="{42EFEB6B-AEA4-4163-AFCB-2A65A04C7DBA}" destId="{35F487EB-9FE2-4525-9D71-CD27BB331CDC}" srcOrd="0" destOrd="0" presId="urn:microsoft.com/office/officeart/2005/8/layout/radial1"/>
    <dgm:cxn modelId="{AA2286D2-BA7C-41AF-9498-A9D31B1B8E30}" type="presOf" srcId="{9962B533-7BCB-4387-B8F3-89CE8EA90C35}" destId="{2DA4B3E1-34DA-41ED-A502-C529CF5F6509}" srcOrd="0" destOrd="0" presId="urn:microsoft.com/office/officeart/2005/8/layout/radial1"/>
    <dgm:cxn modelId="{2E8A6F72-2C46-464A-B16F-995EE796C148}" type="presParOf" srcId="{41A8B9D0-DAF8-479F-9462-B40AC2F49094}" destId="{93CA3D5C-4999-4049-9C6E-760BE45C1B97}" srcOrd="0" destOrd="0" presId="urn:microsoft.com/office/officeart/2005/8/layout/radial1"/>
    <dgm:cxn modelId="{13E6FA06-7363-4262-9FDF-79FC2C41B433}" type="presParOf" srcId="{41A8B9D0-DAF8-479F-9462-B40AC2F49094}" destId="{2DA4B3E1-34DA-41ED-A502-C529CF5F6509}" srcOrd="1" destOrd="0" presId="urn:microsoft.com/office/officeart/2005/8/layout/radial1"/>
    <dgm:cxn modelId="{D73134D4-8159-46B6-A004-4377472B1FE5}" type="presParOf" srcId="{2DA4B3E1-34DA-41ED-A502-C529CF5F6509}" destId="{4EAD087D-47BD-48AA-A167-1F5B9F7B65D6}" srcOrd="0" destOrd="0" presId="urn:microsoft.com/office/officeart/2005/8/layout/radial1"/>
    <dgm:cxn modelId="{A8CF76DC-5E82-40E6-B628-CFA6AC377555}" type="presParOf" srcId="{41A8B9D0-DAF8-479F-9462-B40AC2F49094}" destId="{560AA011-0B92-4F67-B5C9-411265074673}" srcOrd="2" destOrd="0" presId="urn:microsoft.com/office/officeart/2005/8/layout/radial1"/>
    <dgm:cxn modelId="{D5A6FDDB-A974-4747-99B9-CB11EA30EAE3}" type="presParOf" srcId="{41A8B9D0-DAF8-479F-9462-B40AC2F49094}" destId="{ADDD1F24-1342-41E8-93A5-7649097A389E}" srcOrd="3" destOrd="0" presId="urn:microsoft.com/office/officeart/2005/8/layout/radial1"/>
    <dgm:cxn modelId="{D0EA8E0B-930D-4033-9415-83E653065D32}" type="presParOf" srcId="{ADDD1F24-1342-41E8-93A5-7649097A389E}" destId="{9918E734-E238-4A22-9C08-B24CF2A6A5C0}" srcOrd="0" destOrd="0" presId="urn:microsoft.com/office/officeart/2005/8/layout/radial1"/>
    <dgm:cxn modelId="{D997E2A3-6B37-4B6E-8073-FCF41CC74FF2}" type="presParOf" srcId="{41A8B9D0-DAF8-479F-9462-B40AC2F49094}" destId="{958E1FA9-C349-4A16-A0A8-814B994F8E89}" srcOrd="4" destOrd="0" presId="urn:microsoft.com/office/officeart/2005/8/layout/radial1"/>
    <dgm:cxn modelId="{E2C5F931-9059-4632-AF3C-4EF9B9A1BAEB}" type="presParOf" srcId="{41A8B9D0-DAF8-479F-9462-B40AC2F49094}" destId="{35F487EB-9FE2-4525-9D71-CD27BB331CDC}" srcOrd="5" destOrd="0" presId="urn:microsoft.com/office/officeart/2005/8/layout/radial1"/>
    <dgm:cxn modelId="{06282FB4-F778-4EF8-9CF4-CE01C1BF3655}" type="presParOf" srcId="{35F487EB-9FE2-4525-9D71-CD27BB331CDC}" destId="{4D42C749-C4AD-4652-BD02-C34295AB6E11}" srcOrd="0" destOrd="0" presId="urn:microsoft.com/office/officeart/2005/8/layout/radial1"/>
    <dgm:cxn modelId="{C0709ADE-7CF0-41A0-903C-B0D980B701F2}" type="presParOf" srcId="{41A8B9D0-DAF8-479F-9462-B40AC2F49094}" destId="{15902DD6-2126-4BC7-8F4E-342015605E1A}" srcOrd="6" destOrd="0" presId="urn:microsoft.com/office/officeart/2005/8/layout/radial1"/>
    <dgm:cxn modelId="{66ACAF90-2A30-44ED-A191-DECB3BD03436}" type="presParOf" srcId="{41A8B9D0-DAF8-479F-9462-B40AC2F49094}" destId="{9CD5F685-8BBC-48E2-9980-8BB05DA84417}" srcOrd="7" destOrd="0" presId="urn:microsoft.com/office/officeart/2005/8/layout/radial1"/>
    <dgm:cxn modelId="{86CCED9A-1B3D-4A02-81EE-402C89D06D6F}" type="presParOf" srcId="{9CD5F685-8BBC-48E2-9980-8BB05DA84417}" destId="{FBAF939C-2C0D-4AFF-858D-7FD8B564E834}" srcOrd="0" destOrd="0" presId="urn:microsoft.com/office/officeart/2005/8/layout/radial1"/>
    <dgm:cxn modelId="{E3C5D370-1F35-42BA-BEDB-80CF0A352E25}" type="presParOf" srcId="{41A8B9D0-DAF8-479F-9462-B40AC2F49094}" destId="{A58EDA39-A85C-4592-B363-10A0B590E100}" srcOrd="8" destOrd="0" presId="urn:microsoft.com/office/officeart/2005/8/layout/radial1"/>
    <dgm:cxn modelId="{0E500814-BD4D-422E-9FD8-DFFC97A45FC2}" type="presParOf" srcId="{41A8B9D0-DAF8-479F-9462-B40AC2F49094}" destId="{32500CDD-ED10-4102-AA32-563A5C971BB1}" srcOrd="9" destOrd="0" presId="urn:microsoft.com/office/officeart/2005/8/layout/radial1"/>
    <dgm:cxn modelId="{9C988891-115A-4D53-8DF0-5BB0D0927FC3}" type="presParOf" srcId="{32500CDD-ED10-4102-AA32-563A5C971BB1}" destId="{C7DE5C37-5A6C-4F62-A46E-E813F9847591}" srcOrd="0" destOrd="0" presId="urn:microsoft.com/office/officeart/2005/8/layout/radial1"/>
    <dgm:cxn modelId="{C2BBDE67-CA10-4951-8A35-9CD99193754A}" type="presParOf" srcId="{41A8B9D0-DAF8-479F-9462-B40AC2F49094}" destId="{9CB34798-167F-4298-89E7-03386E97737B}" srcOrd="10" destOrd="0" presId="urn:microsoft.com/office/officeart/2005/8/layout/radial1"/>
    <dgm:cxn modelId="{1AEDC613-3FE8-46B7-A5F8-FFEC99B3F0FB}" type="presParOf" srcId="{41A8B9D0-DAF8-479F-9462-B40AC2F49094}" destId="{D8A5B48C-010C-4029-BDA9-CF7C4F3749FC}" srcOrd="11" destOrd="0" presId="urn:microsoft.com/office/officeart/2005/8/layout/radial1"/>
    <dgm:cxn modelId="{774BF893-F6F3-4683-BE62-024BA8F46881}" type="presParOf" srcId="{D8A5B48C-010C-4029-BDA9-CF7C4F3749FC}" destId="{B012CDC3-2139-4038-A559-631BAE5EFEC2}" srcOrd="0" destOrd="0" presId="urn:microsoft.com/office/officeart/2005/8/layout/radial1"/>
    <dgm:cxn modelId="{5D96EAE6-EAB8-49C5-A42E-6A2AA193AA2F}" type="presParOf" srcId="{41A8B9D0-DAF8-479F-9462-B40AC2F49094}" destId="{0A64E684-8734-47C3-8759-6CED75564F19}" srcOrd="12" destOrd="0" presId="urn:microsoft.com/office/officeart/2005/8/layout/radial1"/>
    <dgm:cxn modelId="{1BBFE58B-3BD4-4E4E-A989-0C0BA3B386F1}" type="presParOf" srcId="{41A8B9D0-DAF8-479F-9462-B40AC2F49094}" destId="{91A20CE5-F95A-41B5-B0F5-6B56554D576E}" srcOrd="13" destOrd="0" presId="urn:microsoft.com/office/officeart/2005/8/layout/radial1"/>
    <dgm:cxn modelId="{24876A39-7E67-45E1-87DE-E7A4A513A814}" type="presParOf" srcId="{91A20CE5-F95A-41B5-B0F5-6B56554D576E}" destId="{B9CAFC8F-5FA3-4CFF-8443-B94D4BF74156}" srcOrd="0" destOrd="0" presId="urn:microsoft.com/office/officeart/2005/8/layout/radial1"/>
    <dgm:cxn modelId="{7666B8B4-584D-4216-9B55-52F17891F0C7}" type="presParOf" srcId="{41A8B9D0-DAF8-479F-9462-B40AC2F49094}" destId="{41C69139-2D7A-4928-8756-344E3DC346CA}" srcOrd="14" destOrd="0" presId="urn:microsoft.com/office/officeart/2005/8/layout/radial1"/>
    <dgm:cxn modelId="{D3BB9BC4-9D8E-4AC9-A69E-4C3E2E6AF2E1}" type="presParOf" srcId="{41A8B9D0-DAF8-479F-9462-B40AC2F49094}" destId="{E86E7D89-A6C3-4DCE-AD4E-4731989F6DCE}" srcOrd="15" destOrd="0" presId="urn:microsoft.com/office/officeart/2005/8/layout/radial1"/>
    <dgm:cxn modelId="{E51E3ABA-D4E5-4816-AF8B-171606AA62F7}" type="presParOf" srcId="{E86E7D89-A6C3-4DCE-AD4E-4731989F6DCE}" destId="{A8CF5FB1-B5B3-4FA8-9787-3E5B985D1F89}" srcOrd="0" destOrd="0" presId="urn:microsoft.com/office/officeart/2005/8/layout/radial1"/>
    <dgm:cxn modelId="{3B8D2F13-2CAB-405D-8909-1397762294C2}" type="presParOf" srcId="{41A8B9D0-DAF8-479F-9462-B40AC2F49094}" destId="{90729867-AE91-4292-B745-AE357A0FA472}" srcOrd="16" destOrd="0" presId="urn:microsoft.com/office/officeart/2005/8/layout/radial1"/>
    <dgm:cxn modelId="{C7562C04-D9D9-4535-9747-930CA2AE6323}" type="presParOf" srcId="{41A8B9D0-DAF8-479F-9462-B40AC2F49094}" destId="{FB706249-B138-4A7F-95D4-94944D2C738A}" srcOrd="17" destOrd="0" presId="urn:microsoft.com/office/officeart/2005/8/layout/radial1"/>
    <dgm:cxn modelId="{16DFD493-3662-4D43-9A93-679E0775280A}" type="presParOf" srcId="{FB706249-B138-4A7F-95D4-94944D2C738A}" destId="{DFF03BFF-DB69-4D80-809A-88C8CAEDDAF8}" srcOrd="0" destOrd="0" presId="urn:microsoft.com/office/officeart/2005/8/layout/radial1"/>
    <dgm:cxn modelId="{A59A8250-AE46-49EA-B1BE-27814728691F}" type="presParOf" srcId="{41A8B9D0-DAF8-479F-9462-B40AC2F49094}" destId="{578BD910-E0C4-4C08-B0CE-59D198CC744F}" srcOrd="18" destOrd="0" presId="urn:microsoft.com/office/officeart/2005/8/layout/radial1"/>
    <dgm:cxn modelId="{385BF1FF-65F2-4B5C-B5B5-1201ED4CB4BB}" type="presParOf" srcId="{41A8B9D0-DAF8-479F-9462-B40AC2F49094}" destId="{B60F558E-F83B-4FC1-8A7A-6BC304C7F0F5}" srcOrd="19" destOrd="0" presId="urn:microsoft.com/office/officeart/2005/8/layout/radial1"/>
    <dgm:cxn modelId="{2010117A-AC88-44F0-AE3E-8D7D36F9AF03}" type="presParOf" srcId="{B60F558E-F83B-4FC1-8A7A-6BC304C7F0F5}" destId="{1FD7E842-0BBD-4CF9-8DC2-836CE5019ABC}" srcOrd="0" destOrd="0" presId="urn:microsoft.com/office/officeart/2005/8/layout/radial1"/>
    <dgm:cxn modelId="{8C50E8ED-0421-4556-A943-6EE18EED1824}" type="presParOf" srcId="{41A8B9D0-DAF8-479F-9462-B40AC2F49094}" destId="{B4B4A9F2-8431-428A-9BC9-A072C9A9E5FB}" srcOrd="20" destOrd="0" presId="urn:microsoft.com/office/officeart/2005/8/layout/radial1"/>
    <dgm:cxn modelId="{2BCE5DEE-064F-49F4-922E-3BCF597CF16C}" type="presParOf" srcId="{41A8B9D0-DAF8-479F-9462-B40AC2F49094}" destId="{950DD4EE-BCA6-482A-B8BC-FD132C6F377F}" srcOrd="21" destOrd="0" presId="urn:microsoft.com/office/officeart/2005/8/layout/radial1"/>
    <dgm:cxn modelId="{CDF65E03-7CE6-4B27-8172-7A7674D8A4C8}" type="presParOf" srcId="{950DD4EE-BCA6-482A-B8BC-FD132C6F377F}" destId="{E1831321-ACF0-416E-910D-28EBE614A23C}" srcOrd="0" destOrd="0" presId="urn:microsoft.com/office/officeart/2005/8/layout/radial1"/>
    <dgm:cxn modelId="{DDC1847C-17B7-4264-8B91-0A12EFD9F4F5}" type="presParOf" srcId="{41A8B9D0-DAF8-479F-9462-B40AC2F49094}" destId="{D0D3BC93-3EF5-4F5E-8D13-FA9EEF4B93DE}" srcOrd="22" destOrd="0" presId="urn:microsoft.com/office/officeart/2005/8/layout/radial1"/>
    <dgm:cxn modelId="{3B41E186-EC51-4DB7-9EA8-CE87EAADF36E}" type="presParOf" srcId="{41A8B9D0-DAF8-479F-9462-B40AC2F49094}" destId="{96C779E6-0959-44FA-AF94-C3D953812C01}" srcOrd="23" destOrd="0" presId="urn:microsoft.com/office/officeart/2005/8/layout/radial1"/>
    <dgm:cxn modelId="{8E58C6F1-097D-43B1-B0BF-38595B8DE4A1}" type="presParOf" srcId="{96C779E6-0959-44FA-AF94-C3D953812C01}" destId="{FDDB1B5E-7508-446F-96BF-700B8182E07C}" srcOrd="0" destOrd="0" presId="urn:microsoft.com/office/officeart/2005/8/layout/radial1"/>
    <dgm:cxn modelId="{1E5B25E0-3011-4180-80B6-739D916DD4D0}" type="presParOf" srcId="{41A8B9D0-DAF8-479F-9462-B40AC2F49094}" destId="{5AD28032-24FF-4B0C-A3CD-1FCEFEE9963C}" srcOrd="24" destOrd="0" presId="urn:microsoft.com/office/officeart/2005/8/layout/radial1"/>
    <dgm:cxn modelId="{B3E657F7-D1DA-4D5E-8E28-E5440CA14BE4}" type="presParOf" srcId="{41A8B9D0-DAF8-479F-9462-B40AC2F49094}" destId="{6C092380-BF13-44BE-BBA4-514FDC563D21}" srcOrd="25" destOrd="0" presId="urn:microsoft.com/office/officeart/2005/8/layout/radial1"/>
    <dgm:cxn modelId="{41B353FE-3A75-4102-BFC0-7415F4C59D64}" type="presParOf" srcId="{6C092380-BF13-44BE-BBA4-514FDC563D21}" destId="{61C30D1A-6CE9-4FE9-9F3A-CBC5E5AB5267}" srcOrd="0" destOrd="0" presId="urn:microsoft.com/office/officeart/2005/8/layout/radial1"/>
    <dgm:cxn modelId="{5C65956D-3DBF-4C0A-9059-FF1D29C3A9D9}" type="presParOf" srcId="{41A8B9D0-DAF8-479F-9462-B40AC2F49094}" destId="{5A2F3CC1-CD7F-4498-B81A-371CB201FC5C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A3D5C-4999-4049-9C6E-760BE45C1B97}">
      <dsp:nvSpPr>
        <dsp:cNvPr id="0" name=""/>
        <dsp:cNvSpPr/>
      </dsp:nvSpPr>
      <dsp:spPr>
        <a:xfrm>
          <a:off x="3281490" y="1740269"/>
          <a:ext cx="1389003" cy="63352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Sıfır Atık Bilgi Sistemi Kullanıcıları</a:t>
          </a:r>
          <a:endParaRPr lang="tr-TR" sz="1300" kern="1200" dirty="0"/>
        </a:p>
      </dsp:txBody>
      <dsp:txXfrm>
        <a:off x="3484905" y="1833047"/>
        <a:ext cx="982173" cy="447969"/>
      </dsp:txXfrm>
    </dsp:sp>
    <dsp:sp modelId="{2DA4B3E1-34DA-41ED-A502-C529CF5F6509}">
      <dsp:nvSpPr>
        <dsp:cNvPr id="0" name=""/>
        <dsp:cNvSpPr/>
      </dsp:nvSpPr>
      <dsp:spPr>
        <a:xfrm rot="16098123">
          <a:off x="3405433" y="1188202"/>
          <a:ext cx="1090041" cy="14628"/>
        </a:xfrm>
        <a:custGeom>
          <a:avLst/>
          <a:gdLst/>
          <a:ahLst/>
          <a:cxnLst/>
          <a:rect l="0" t="0" r="0" b="0"/>
          <a:pathLst>
            <a:path>
              <a:moveTo>
                <a:pt x="0" y="7314"/>
              </a:moveTo>
              <a:lnTo>
                <a:pt x="1090041" y="7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923203" y="1168265"/>
        <a:ext cx="54502" cy="54502"/>
      </dsp:txXfrm>
    </dsp:sp>
    <dsp:sp modelId="{560AA011-0B92-4F67-B5C9-411265074673}">
      <dsp:nvSpPr>
        <dsp:cNvPr id="0" name=""/>
        <dsp:cNvSpPr/>
      </dsp:nvSpPr>
      <dsp:spPr>
        <a:xfrm>
          <a:off x="3455918" y="17273"/>
          <a:ext cx="937997" cy="63352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Bakanlık</a:t>
          </a:r>
          <a:endParaRPr lang="tr-TR" sz="1200" b="1" kern="1200" dirty="0">
            <a:solidFill>
              <a:schemeClr val="tx1"/>
            </a:solidFill>
          </a:endParaRPr>
        </a:p>
      </dsp:txBody>
      <dsp:txXfrm>
        <a:off x="3593284" y="110051"/>
        <a:ext cx="663265" cy="447969"/>
      </dsp:txXfrm>
    </dsp:sp>
    <dsp:sp modelId="{ADDD1F24-1342-41E8-93A5-7649097A389E}">
      <dsp:nvSpPr>
        <dsp:cNvPr id="0" name=""/>
        <dsp:cNvSpPr/>
      </dsp:nvSpPr>
      <dsp:spPr>
        <a:xfrm rot="17948379">
          <a:off x="3875264" y="1279879"/>
          <a:ext cx="1059825" cy="14628"/>
        </a:xfrm>
        <a:custGeom>
          <a:avLst/>
          <a:gdLst/>
          <a:ahLst/>
          <a:cxnLst/>
          <a:rect l="0" t="0" r="0" b="0"/>
          <a:pathLst>
            <a:path>
              <a:moveTo>
                <a:pt x="0" y="7314"/>
              </a:moveTo>
              <a:lnTo>
                <a:pt x="1059825" y="7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378681" y="1260697"/>
        <a:ext cx="52991" cy="52991"/>
      </dsp:txXfrm>
    </dsp:sp>
    <dsp:sp modelId="{958E1FA9-C349-4A16-A0A8-814B994F8E89}">
      <dsp:nvSpPr>
        <dsp:cNvPr id="0" name=""/>
        <dsp:cNvSpPr/>
      </dsp:nvSpPr>
      <dsp:spPr>
        <a:xfrm>
          <a:off x="4354328" y="210726"/>
          <a:ext cx="948767" cy="633525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Müdürlüğü</a:t>
          </a:r>
          <a:endParaRPr lang="tr-TR" sz="1200" b="1" kern="1200" dirty="0">
            <a:solidFill>
              <a:schemeClr val="tx1"/>
            </a:solidFill>
          </a:endParaRPr>
        </a:p>
      </dsp:txBody>
      <dsp:txXfrm>
        <a:off x="4493272" y="303504"/>
        <a:ext cx="670879" cy="447969"/>
      </dsp:txXfrm>
    </dsp:sp>
    <dsp:sp modelId="{35F487EB-9FE2-4525-9D71-CD27BB331CDC}">
      <dsp:nvSpPr>
        <dsp:cNvPr id="0" name=""/>
        <dsp:cNvSpPr/>
      </dsp:nvSpPr>
      <dsp:spPr>
        <a:xfrm rot="19523077">
          <a:off x="4284157" y="1545691"/>
          <a:ext cx="844084" cy="14628"/>
        </a:xfrm>
        <a:custGeom>
          <a:avLst/>
          <a:gdLst/>
          <a:ahLst/>
          <a:cxnLst/>
          <a:rect l="0" t="0" r="0" b="0"/>
          <a:pathLst>
            <a:path>
              <a:moveTo>
                <a:pt x="0" y="7314"/>
              </a:moveTo>
              <a:lnTo>
                <a:pt x="844084" y="7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685098" y="1531903"/>
        <a:ext cx="42204" cy="42204"/>
      </dsp:txXfrm>
    </dsp:sp>
    <dsp:sp modelId="{15902DD6-2126-4BC7-8F4E-342015605E1A}">
      <dsp:nvSpPr>
        <dsp:cNvPr id="0" name=""/>
        <dsp:cNvSpPr/>
      </dsp:nvSpPr>
      <dsp:spPr>
        <a:xfrm>
          <a:off x="4886516" y="761575"/>
          <a:ext cx="1014717" cy="63352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Kamu Kurum ve Kuruluşları</a:t>
          </a:r>
          <a:endParaRPr lang="tr-TR" sz="1200" kern="1200" dirty="0"/>
        </a:p>
      </dsp:txBody>
      <dsp:txXfrm>
        <a:off x="5035118" y="854353"/>
        <a:ext cx="717513" cy="447969"/>
      </dsp:txXfrm>
    </dsp:sp>
    <dsp:sp modelId="{9CD5F685-8BBC-48E2-9980-8BB05DA84417}">
      <dsp:nvSpPr>
        <dsp:cNvPr id="0" name=""/>
        <dsp:cNvSpPr/>
      </dsp:nvSpPr>
      <dsp:spPr>
        <a:xfrm rot="21184615">
          <a:off x="4644832" y="1930414"/>
          <a:ext cx="627419" cy="14628"/>
        </a:xfrm>
        <a:custGeom>
          <a:avLst/>
          <a:gdLst/>
          <a:ahLst/>
          <a:cxnLst/>
          <a:rect l="0" t="0" r="0" b="0"/>
          <a:pathLst>
            <a:path>
              <a:moveTo>
                <a:pt x="0" y="7314"/>
              </a:moveTo>
              <a:lnTo>
                <a:pt x="627419" y="7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942856" y="1922042"/>
        <a:ext cx="31370" cy="31370"/>
      </dsp:txXfrm>
    </dsp:sp>
    <dsp:sp modelId="{A58EDA39-A85C-4592-B363-10A0B590E100}">
      <dsp:nvSpPr>
        <dsp:cNvPr id="0" name=""/>
        <dsp:cNvSpPr/>
      </dsp:nvSpPr>
      <dsp:spPr>
        <a:xfrm>
          <a:off x="5264559" y="1532601"/>
          <a:ext cx="843456" cy="63352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Mahalli İdareler</a:t>
          </a:r>
          <a:endParaRPr lang="tr-TR" sz="1200" kern="1200" dirty="0"/>
        </a:p>
      </dsp:txBody>
      <dsp:txXfrm>
        <a:off x="5388080" y="1625379"/>
        <a:ext cx="596414" cy="447969"/>
      </dsp:txXfrm>
    </dsp:sp>
    <dsp:sp modelId="{32500CDD-ED10-4102-AA32-563A5C971BB1}">
      <dsp:nvSpPr>
        <dsp:cNvPr id="0" name=""/>
        <dsp:cNvSpPr/>
      </dsp:nvSpPr>
      <dsp:spPr>
        <a:xfrm rot="1114327">
          <a:off x="4520910" y="2324687"/>
          <a:ext cx="546910" cy="14628"/>
        </a:xfrm>
        <a:custGeom>
          <a:avLst/>
          <a:gdLst/>
          <a:ahLst/>
          <a:cxnLst/>
          <a:rect l="0" t="0" r="0" b="0"/>
          <a:pathLst>
            <a:path>
              <a:moveTo>
                <a:pt x="0" y="7314"/>
              </a:moveTo>
              <a:lnTo>
                <a:pt x="546910" y="7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780693" y="2318328"/>
        <a:ext cx="27345" cy="27345"/>
      </dsp:txXfrm>
    </dsp:sp>
    <dsp:sp modelId="{9CB34798-167F-4298-89E7-03386E97737B}">
      <dsp:nvSpPr>
        <dsp:cNvPr id="0" name=""/>
        <dsp:cNvSpPr/>
      </dsp:nvSpPr>
      <dsp:spPr>
        <a:xfrm>
          <a:off x="4992659" y="2252686"/>
          <a:ext cx="1016807" cy="63352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Alışveriş merkezleri</a:t>
          </a:r>
        </a:p>
      </dsp:txBody>
      <dsp:txXfrm>
        <a:off x="5141567" y="2345464"/>
        <a:ext cx="718991" cy="447969"/>
      </dsp:txXfrm>
    </dsp:sp>
    <dsp:sp modelId="{D8A5B48C-010C-4029-BDA9-CF7C4F3749FC}">
      <dsp:nvSpPr>
        <dsp:cNvPr id="0" name=""/>
        <dsp:cNvSpPr/>
      </dsp:nvSpPr>
      <dsp:spPr>
        <a:xfrm rot="2358321">
          <a:off x="4202436" y="2638846"/>
          <a:ext cx="986387" cy="14628"/>
        </a:xfrm>
        <a:custGeom>
          <a:avLst/>
          <a:gdLst/>
          <a:ahLst/>
          <a:cxnLst/>
          <a:rect l="0" t="0" r="0" b="0"/>
          <a:pathLst>
            <a:path>
              <a:moveTo>
                <a:pt x="0" y="7314"/>
              </a:moveTo>
              <a:lnTo>
                <a:pt x="986387" y="7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670970" y="2621500"/>
        <a:ext cx="49319" cy="49319"/>
      </dsp:txXfrm>
    </dsp:sp>
    <dsp:sp modelId="{0A64E684-8734-47C3-8759-6CED75564F19}">
      <dsp:nvSpPr>
        <dsp:cNvPr id="0" name=""/>
        <dsp:cNvSpPr/>
      </dsp:nvSpPr>
      <dsp:spPr>
        <a:xfrm>
          <a:off x="4886516" y="2886205"/>
          <a:ext cx="1014083" cy="66262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Eğitim kurumları ve yurtlar</a:t>
          </a:r>
        </a:p>
      </dsp:txBody>
      <dsp:txXfrm>
        <a:off x="5035025" y="2983244"/>
        <a:ext cx="717065" cy="468544"/>
      </dsp:txXfrm>
    </dsp:sp>
    <dsp:sp modelId="{91A20CE5-F95A-41B5-B0F5-6B56554D576E}">
      <dsp:nvSpPr>
        <dsp:cNvPr id="0" name=""/>
        <dsp:cNvSpPr/>
      </dsp:nvSpPr>
      <dsp:spPr>
        <a:xfrm rot="3970504">
          <a:off x="3760481" y="2901436"/>
          <a:ext cx="1183212" cy="14628"/>
        </a:xfrm>
        <a:custGeom>
          <a:avLst/>
          <a:gdLst/>
          <a:ahLst/>
          <a:cxnLst/>
          <a:rect l="0" t="0" r="0" b="0"/>
          <a:pathLst>
            <a:path>
              <a:moveTo>
                <a:pt x="0" y="7314"/>
              </a:moveTo>
              <a:lnTo>
                <a:pt x="1183212" y="7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322507" y="2879170"/>
        <a:ext cx="59160" cy="59160"/>
      </dsp:txXfrm>
    </dsp:sp>
    <dsp:sp modelId="{41C69139-2D7A-4928-8756-344E3DC346CA}">
      <dsp:nvSpPr>
        <dsp:cNvPr id="0" name=""/>
        <dsp:cNvSpPr/>
      </dsp:nvSpPr>
      <dsp:spPr>
        <a:xfrm>
          <a:off x="4342135" y="3430462"/>
          <a:ext cx="760401" cy="63352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OSB</a:t>
          </a:r>
        </a:p>
      </dsp:txBody>
      <dsp:txXfrm>
        <a:off x="4453493" y="3523240"/>
        <a:ext cx="537685" cy="447969"/>
      </dsp:txXfrm>
    </dsp:sp>
    <dsp:sp modelId="{E86E7D89-A6C3-4DCE-AD4E-4731989F6DCE}">
      <dsp:nvSpPr>
        <dsp:cNvPr id="0" name=""/>
        <dsp:cNvSpPr/>
      </dsp:nvSpPr>
      <dsp:spPr>
        <a:xfrm rot="5778872">
          <a:off x="3350309" y="2894995"/>
          <a:ext cx="1064293" cy="14628"/>
        </a:xfrm>
        <a:custGeom>
          <a:avLst/>
          <a:gdLst/>
          <a:ahLst/>
          <a:cxnLst/>
          <a:rect l="0" t="0" r="0" b="0"/>
          <a:pathLst>
            <a:path>
              <a:moveTo>
                <a:pt x="0" y="7314"/>
              </a:moveTo>
              <a:lnTo>
                <a:pt x="1064293" y="7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855848" y="2875702"/>
        <a:ext cx="53214" cy="53214"/>
      </dsp:txXfrm>
    </dsp:sp>
    <dsp:sp modelId="{90729867-AE91-4292-B745-AE357A0FA472}">
      <dsp:nvSpPr>
        <dsp:cNvPr id="0" name=""/>
        <dsp:cNvSpPr/>
      </dsp:nvSpPr>
      <dsp:spPr>
        <a:xfrm>
          <a:off x="3285468" y="3430462"/>
          <a:ext cx="1006981" cy="63352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Sağlık Kuruluşları</a:t>
          </a:r>
          <a:endParaRPr lang="tr-TR" sz="1200" kern="1200" dirty="0"/>
        </a:p>
      </dsp:txBody>
      <dsp:txXfrm>
        <a:off x="3432937" y="3523240"/>
        <a:ext cx="712043" cy="447969"/>
      </dsp:txXfrm>
    </dsp:sp>
    <dsp:sp modelId="{FB706249-B138-4A7F-95D4-94944D2C738A}">
      <dsp:nvSpPr>
        <dsp:cNvPr id="0" name=""/>
        <dsp:cNvSpPr/>
      </dsp:nvSpPr>
      <dsp:spPr>
        <a:xfrm rot="7979148">
          <a:off x="2898019" y="2691925"/>
          <a:ext cx="958803" cy="14628"/>
        </a:xfrm>
        <a:custGeom>
          <a:avLst/>
          <a:gdLst/>
          <a:ahLst/>
          <a:cxnLst/>
          <a:rect l="0" t="0" r="0" b="0"/>
          <a:pathLst>
            <a:path>
              <a:moveTo>
                <a:pt x="0" y="7314"/>
              </a:moveTo>
              <a:lnTo>
                <a:pt x="958803" y="7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353451" y="2675269"/>
        <a:ext cx="47940" cy="47940"/>
      </dsp:txXfrm>
    </dsp:sp>
    <dsp:sp modelId="{578BD910-E0C4-4C08-B0CE-59D198CC744F}">
      <dsp:nvSpPr>
        <dsp:cNvPr id="0" name=""/>
        <dsp:cNvSpPr/>
      </dsp:nvSpPr>
      <dsp:spPr>
        <a:xfrm>
          <a:off x="2135660" y="3021296"/>
          <a:ext cx="1292695" cy="63352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ÇED Ek-1 ve Ek-2 Sanayi Tesisleri</a:t>
          </a:r>
        </a:p>
      </dsp:txBody>
      <dsp:txXfrm>
        <a:off x="2324971" y="3114074"/>
        <a:ext cx="914073" cy="447969"/>
      </dsp:txXfrm>
    </dsp:sp>
    <dsp:sp modelId="{B60F558E-F83B-4FC1-8A7A-6BC304C7F0F5}">
      <dsp:nvSpPr>
        <dsp:cNvPr id="0" name=""/>
        <dsp:cNvSpPr/>
      </dsp:nvSpPr>
      <dsp:spPr>
        <a:xfrm rot="9553846">
          <a:off x="2872230" y="2356651"/>
          <a:ext cx="588885" cy="14628"/>
        </a:xfrm>
        <a:custGeom>
          <a:avLst/>
          <a:gdLst/>
          <a:ahLst/>
          <a:cxnLst/>
          <a:rect l="0" t="0" r="0" b="0"/>
          <a:pathLst>
            <a:path>
              <a:moveTo>
                <a:pt x="0" y="7314"/>
              </a:moveTo>
              <a:lnTo>
                <a:pt x="588885" y="7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151950" y="2349243"/>
        <a:ext cx="29444" cy="29444"/>
      </dsp:txXfrm>
    </dsp:sp>
    <dsp:sp modelId="{B4B4A9F2-8431-428A-9BC9-A072C9A9E5FB}">
      <dsp:nvSpPr>
        <dsp:cNvPr id="0" name=""/>
        <dsp:cNvSpPr/>
      </dsp:nvSpPr>
      <dsp:spPr>
        <a:xfrm>
          <a:off x="1687367" y="2351202"/>
          <a:ext cx="1355452" cy="63352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Liman, Havalimanı, Tren ve Otobüs terminalleri</a:t>
          </a:r>
        </a:p>
      </dsp:txBody>
      <dsp:txXfrm>
        <a:off x="1885868" y="2443980"/>
        <a:ext cx="958450" cy="447969"/>
      </dsp:txXfrm>
    </dsp:sp>
    <dsp:sp modelId="{950DD4EE-BCA6-482A-B8BC-FD132C6F377F}">
      <dsp:nvSpPr>
        <dsp:cNvPr id="0" name=""/>
        <dsp:cNvSpPr/>
      </dsp:nvSpPr>
      <dsp:spPr>
        <a:xfrm rot="11215385">
          <a:off x="2819471" y="1938866"/>
          <a:ext cx="487170" cy="14628"/>
        </a:xfrm>
        <a:custGeom>
          <a:avLst/>
          <a:gdLst/>
          <a:ahLst/>
          <a:cxnLst/>
          <a:rect l="0" t="0" r="0" b="0"/>
          <a:pathLst>
            <a:path>
              <a:moveTo>
                <a:pt x="0" y="7314"/>
              </a:moveTo>
              <a:lnTo>
                <a:pt x="487170" y="7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050877" y="1934001"/>
        <a:ext cx="24358" cy="24358"/>
      </dsp:txXfrm>
    </dsp:sp>
    <dsp:sp modelId="{D0D3BC93-3EF5-4F5E-8D13-FA9EEF4B93DE}">
      <dsp:nvSpPr>
        <dsp:cNvPr id="0" name=""/>
        <dsp:cNvSpPr/>
      </dsp:nvSpPr>
      <dsp:spPr>
        <a:xfrm>
          <a:off x="1697105" y="1532601"/>
          <a:ext cx="1137183" cy="63352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Konaklama Tesisleri</a:t>
          </a:r>
        </a:p>
      </dsp:txBody>
      <dsp:txXfrm>
        <a:off x="1863642" y="1625379"/>
        <a:ext cx="804109" cy="447969"/>
      </dsp:txXfrm>
    </dsp:sp>
    <dsp:sp modelId="{96C779E6-0959-44FA-AF94-C3D953812C01}">
      <dsp:nvSpPr>
        <dsp:cNvPr id="0" name=""/>
        <dsp:cNvSpPr/>
      </dsp:nvSpPr>
      <dsp:spPr>
        <a:xfrm rot="12744465">
          <a:off x="2854670" y="1584374"/>
          <a:ext cx="776556" cy="14628"/>
        </a:xfrm>
        <a:custGeom>
          <a:avLst/>
          <a:gdLst/>
          <a:ahLst/>
          <a:cxnLst/>
          <a:rect l="0" t="0" r="0" b="0"/>
          <a:pathLst>
            <a:path>
              <a:moveTo>
                <a:pt x="0" y="7314"/>
              </a:moveTo>
              <a:lnTo>
                <a:pt x="776556" y="7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223535" y="1572274"/>
        <a:ext cx="38827" cy="38827"/>
      </dsp:txXfrm>
    </dsp:sp>
    <dsp:sp modelId="{5AD28032-24FF-4B0C-A3CD-1FCEFEE9963C}">
      <dsp:nvSpPr>
        <dsp:cNvPr id="0" name=""/>
        <dsp:cNvSpPr/>
      </dsp:nvSpPr>
      <dsp:spPr>
        <a:xfrm>
          <a:off x="2032529" y="837870"/>
          <a:ext cx="1043871" cy="63352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Zincir Marketler</a:t>
          </a:r>
        </a:p>
      </dsp:txBody>
      <dsp:txXfrm>
        <a:off x="2185400" y="930648"/>
        <a:ext cx="738129" cy="447969"/>
      </dsp:txXfrm>
    </dsp:sp>
    <dsp:sp modelId="{6C092380-BF13-44BE-BBA4-514FDC563D21}">
      <dsp:nvSpPr>
        <dsp:cNvPr id="0" name=""/>
        <dsp:cNvSpPr/>
      </dsp:nvSpPr>
      <dsp:spPr>
        <a:xfrm rot="14286381">
          <a:off x="2940868" y="1275299"/>
          <a:ext cx="1106419" cy="14628"/>
        </a:xfrm>
        <a:custGeom>
          <a:avLst/>
          <a:gdLst/>
          <a:ahLst/>
          <a:cxnLst/>
          <a:rect l="0" t="0" r="0" b="0"/>
          <a:pathLst>
            <a:path>
              <a:moveTo>
                <a:pt x="0" y="7314"/>
              </a:moveTo>
              <a:lnTo>
                <a:pt x="1106419" y="7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466418" y="1254952"/>
        <a:ext cx="55320" cy="55320"/>
      </dsp:txXfrm>
    </dsp:sp>
    <dsp:sp modelId="{5A2F3CC1-CD7F-4498-B81A-371CB201FC5C}">
      <dsp:nvSpPr>
        <dsp:cNvPr id="0" name=""/>
        <dsp:cNvSpPr/>
      </dsp:nvSpPr>
      <dsp:spPr>
        <a:xfrm>
          <a:off x="2527785" y="202194"/>
          <a:ext cx="982153" cy="63352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Bütün hedef kitleler</a:t>
          </a:r>
          <a:endParaRPr lang="tr-TR" sz="1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1618" y="294972"/>
        <a:ext cx="694487" cy="447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BD070-C316-4DA6-9456-F2AD78097198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FEE4A-6EB7-43E1-B85B-D728995ED6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10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75CA-0D81-4E11-A6D6-5CF03FAB6509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67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B97-C389-4A53-BAAE-92E8B8DFE30A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E921-F955-4799-AC8C-D8035FC41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79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B97-C389-4A53-BAAE-92E8B8DFE30A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E921-F955-4799-AC8C-D8035FC41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96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B97-C389-4A53-BAAE-92E8B8DFE30A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E921-F955-4799-AC8C-D8035FC41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174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B97-C389-4A53-BAAE-92E8B8DFE30A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E921-F955-4799-AC8C-D8035FC41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09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B97-C389-4A53-BAAE-92E8B8DFE30A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E921-F955-4799-AC8C-D8035FC41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22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B97-C389-4A53-BAAE-92E8B8DFE30A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E921-F955-4799-AC8C-D8035FC41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22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B97-C389-4A53-BAAE-92E8B8DFE30A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E921-F955-4799-AC8C-D8035FC41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1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B97-C389-4A53-BAAE-92E8B8DFE30A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E921-F955-4799-AC8C-D8035FC41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9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B97-C389-4A53-BAAE-92E8B8DFE30A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E921-F955-4799-AC8C-D8035FC41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052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B97-C389-4A53-BAAE-92E8B8DFE30A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E921-F955-4799-AC8C-D8035FC41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72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B97-C389-4A53-BAAE-92E8B8DFE30A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E921-F955-4799-AC8C-D8035FC41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387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B1B97-C389-4A53-BAAE-92E8B8DFE30A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E921-F955-4799-AC8C-D8035FC417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20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55374" y="1214754"/>
            <a:ext cx="6447501" cy="990600"/>
          </a:xfrm>
        </p:spPr>
        <p:txBody>
          <a:bodyPr>
            <a:normAutofit/>
          </a:bodyPr>
          <a:lstStyle/>
          <a:p>
            <a:pPr algn="ctr"/>
            <a:r>
              <a:rPr lang="tr-TR" sz="2100" b="1" dirty="0">
                <a:solidFill>
                  <a:schemeClr val="accent5">
                    <a:lumMod val="75000"/>
                  </a:schemeClr>
                </a:solidFill>
              </a:rPr>
              <a:t>SIFIR ATIK BİLGİ SİSTEMİ GİRİŞ AŞAMALARI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71988" y="2348881"/>
            <a:ext cx="6611907" cy="3070753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dirty="0" smtClean="0"/>
              <a:t>Yazılım Uygulamasına Kurum/Kuruluş Yetkilisi tarafından 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https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</a:rPr>
              <a:t>://ecbs.cevre.gov.tr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/  </a:t>
            </a:r>
          </a:p>
          <a:p>
            <a:pPr marL="0" indent="0" algn="just">
              <a:buNone/>
            </a:pPr>
            <a:r>
              <a:rPr lang="tr-TR" dirty="0" smtClean="0"/>
              <a:t>     sitesi üzerinden firma kaydı gerçekleştirilecek.</a:t>
            </a:r>
          </a:p>
          <a:p>
            <a:pPr marL="214313" indent="-214313" algn="just"/>
            <a:r>
              <a:rPr lang="tr-TR" dirty="0"/>
              <a:t>Vatandaş girişi ekranından </a:t>
            </a:r>
            <a:r>
              <a:rPr lang="tr-TR" b="1" dirty="0"/>
              <a:t>e-devlet şifre </a:t>
            </a:r>
            <a:r>
              <a:rPr lang="tr-TR" dirty="0"/>
              <a:t>ile giriş yapılması</a:t>
            </a:r>
          </a:p>
          <a:p>
            <a:pPr marL="214313" indent="-214313" algn="just"/>
            <a:r>
              <a:rPr lang="tr-TR" dirty="0" smtClean="0"/>
              <a:t>E-devlet </a:t>
            </a:r>
            <a:r>
              <a:rPr lang="tr-TR" dirty="0"/>
              <a:t>şifresi ile girişlerin </a:t>
            </a:r>
            <a:r>
              <a:rPr lang="tr-TR" b="1" dirty="0" smtClean="0"/>
              <a:t>kurum/kuruluş </a:t>
            </a:r>
            <a:r>
              <a:rPr lang="tr-TR" b="1" dirty="0"/>
              <a:t>amiri </a:t>
            </a:r>
            <a:r>
              <a:rPr lang="tr-TR" dirty="0"/>
              <a:t>tarafından yapılması gerekmektedir.</a:t>
            </a:r>
          </a:p>
          <a:p>
            <a:pPr marL="214313" indent="-214313" algn="just"/>
            <a:r>
              <a:rPr lang="tr-TR" dirty="0" smtClean="0"/>
              <a:t>Sistemden </a:t>
            </a:r>
            <a:r>
              <a:rPr lang="tr-TR" dirty="0"/>
              <a:t>oluşturulan </a:t>
            </a:r>
            <a:r>
              <a:rPr lang="tr-TR" b="1" dirty="0"/>
              <a:t>form</a:t>
            </a:r>
            <a:r>
              <a:rPr lang="tr-TR" dirty="0"/>
              <a:t> doldurulduktan sonra il müdürlüğüne iletilir.</a:t>
            </a:r>
          </a:p>
          <a:p>
            <a:pPr marL="214313" indent="-214313" algn="just"/>
            <a:r>
              <a:rPr lang="tr-TR" dirty="0"/>
              <a:t>İl müdürlüğünce </a:t>
            </a:r>
            <a:r>
              <a:rPr lang="tr-TR" b="1" dirty="0"/>
              <a:t>onaylandıktan</a:t>
            </a:r>
            <a:r>
              <a:rPr lang="tr-TR" dirty="0"/>
              <a:t> </a:t>
            </a:r>
            <a:r>
              <a:rPr lang="tr-TR" dirty="0" smtClean="0"/>
              <a:t>sonra EÇBS giriş yapılıp Sıfır Atık Bilgi Sistemi Uygulaması </a:t>
            </a:r>
            <a:r>
              <a:rPr lang="tr-TR" dirty="0" smtClean="0">
                <a:solidFill>
                  <a:srgbClr val="FF0000"/>
                </a:solidFill>
              </a:rPr>
              <a:t>«TESİS» </a:t>
            </a:r>
            <a:r>
              <a:rPr lang="tr-TR" dirty="0" err="1" smtClean="0"/>
              <a:t>arayüzünden</a:t>
            </a:r>
            <a:r>
              <a:rPr lang="tr-TR" dirty="0" smtClean="0"/>
              <a:t> eklenir.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5610" y="1046228"/>
            <a:ext cx="6966774" cy="672495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>
                <a:solidFill>
                  <a:srgbClr val="0070C0"/>
                </a:solidFill>
              </a:rPr>
              <a:t>(</a:t>
            </a:r>
            <a:r>
              <a:rPr lang="tr-TR" sz="3200" dirty="0">
                <a:solidFill>
                  <a:srgbClr val="0070C0"/>
                </a:solidFill>
              </a:rPr>
              <a:t>Yeni Faaliyet → Uygulama </a:t>
            </a:r>
            <a:r>
              <a:rPr lang="tr-TR" sz="3200" dirty="0" smtClean="0">
                <a:solidFill>
                  <a:srgbClr val="0070C0"/>
                </a:solidFill>
              </a:rPr>
              <a:t>Alanı-Bina)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 flipV="1">
            <a:off x="1981200" y="1554482"/>
            <a:ext cx="8138160" cy="425413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54482"/>
            <a:ext cx="9144000" cy="4446268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2490418" y="3104965"/>
            <a:ext cx="4688897" cy="1786761"/>
            <a:chOff x="1288556" y="2996952"/>
            <a:chExt cx="6251862" cy="238234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8556" y="2996952"/>
              <a:ext cx="1927124" cy="1218296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5680" y="4276893"/>
              <a:ext cx="2063480" cy="1102407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051568">
              <a:off x="5455640" y="3360217"/>
              <a:ext cx="2084778" cy="755884"/>
            </a:xfrm>
            <a:prstGeom prst="rect">
              <a:avLst/>
            </a:prstGeom>
          </p:spPr>
        </p:pic>
      </p:grpSp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1505491" y="2942946"/>
          <a:ext cx="1603729" cy="769620"/>
        </p:xfrm>
        <a:graphic>
          <a:graphicData uri="http://schemas.openxmlformats.org/drawingml/2006/table">
            <a:tbl>
              <a:tblPr/>
              <a:tblGrid>
                <a:gridCol w="1603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tr-TR" sz="2300" dirty="0" smtClean="0"/>
                        <a:t>Yeni Faaliyet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10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08820"/>
            <a:ext cx="9144000" cy="4178196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09646" y="1131094"/>
            <a:ext cx="7129704" cy="677726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	</a:t>
            </a:r>
            <a:r>
              <a:rPr lang="tr-TR" b="1" dirty="0" smtClean="0"/>
              <a:t>	 </a:t>
            </a:r>
            <a:r>
              <a:rPr lang="tr-TR" dirty="0"/>
              <a:t>Faaliyet </a:t>
            </a:r>
            <a:r>
              <a:rPr lang="tr-TR" dirty="0" smtClean="0"/>
              <a:t>Girişi</a:t>
            </a:r>
            <a:endParaRPr lang="tr-TR" sz="1875" dirty="0"/>
          </a:p>
        </p:txBody>
      </p:sp>
      <p:sp>
        <p:nvSpPr>
          <p:cNvPr id="5" name="Dikdörtgen 4"/>
          <p:cNvSpPr/>
          <p:nvPr/>
        </p:nvSpPr>
        <p:spPr>
          <a:xfrm>
            <a:off x="5501936" y="1754814"/>
            <a:ext cx="176913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50" dirty="0"/>
              <a:t>Toplanan Atık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960096" y="4779150"/>
            <a:ext cx="2323170" cy="7020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50" dirty="0"/>
              <a:t>Belediye/Lisanslı işletmelerce atık alımı sonrasında makbuz verilmesi gerekmektedir.</a:t>
            </a:r>
          </a:p>
        </p:txBody>
      </p:sp>
      <p:sp>
        <p:nvSpPr>
          <p:cNvPr id="7" name="Aşağı Ok 6"/>
          <p:cNvSpPr/>
          <p:nvPr/>
        </p:nvSpPr>
        <p:spPr>
          <a:xfrm>
            <a:off x="8472264" y="4077072"/>
            <a:ext cx="162018" cy="64807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3778488" y="2355446"/>
          <a:ext cx="2700300" cy="3539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0300">
                  <a:extLst>
                    <a:ext uri="{9D8B030D-6E8A-4147-A177-3AD203B41FA5}">
                      <a16:colId xmlns:a16="http://schemas.microsoft.com/office/drawing/2014/main" xmlns="" val="2382832960"/>
                    </a:ext>
                  </a:extLst>
                </a:gridCol>
              </a:tblGrid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Atık Akü </a:t>
                      </a:r>
                      <a:endParaRPr lang="tr-T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3310313503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Elektrikli ve elektronik atıklar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2660556612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Atık Motor Yağı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499373082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Aydınlatma ekipmanı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2791719612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Bitkisel Atık Yağ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503723840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Atık Cam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799197021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Geri Dönüşemeyen Atık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670380666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Su bazlı yıkama sıvıları ve ana çözeltiler 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2215448015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Yağ Filtresi 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3740456949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Atık Kağıt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3796793816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Karışık (Plastik Kağıt,Cam,Metal)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2547292230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Komtamine ambalaj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2158858009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Toner-kartuş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2154506159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Kompozit Atık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2608090100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Atık Metal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2729592633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Biyobozunur Atık(Organik Atık)-Bahçe Atığı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1981394466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Biyobozunur Atık(Organik Atık)-Diğer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1863865384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 err="1">
                          <a:effectLst/>
                        </a:rPr>
                        <a:t>Biyobozunur</a:t>
                      </a:r>
                      <a:r>
                        <a:rPr lang="tr-TR" sz="800" dirty="0">
                          <a:effectLst/>
                        </a:rPr>
                        <a:t> Atık(Organik Atık)-Gıda Atığı</a:t>
                      </a:r>
                      <a:endParaRPr lang="tr-T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3087636418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Atık Piller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1072476669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Atık Plastik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2061502044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Atık İlaç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1558316171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Tehlikeli Atıklar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2432249946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Atık Tekstil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1988731311"/>
                  </a:ext>
                </a:extLst>
              </a:tr>
              <a:tr h="256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Tıbbi Atık</a:t>
                      </a:r>
                      <a:endParaRPr lang="tr-TR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Ahşap ve İri Hacimli Atıklar</a:t>
                      </a:r>
                      <a:endParaRPr lang="tr-T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" marR="5810" marT="5810" marB="5810" anchor="ctr"/>
                </a:tc>
                <a:extLst>
                  <a:ext uri="{0D108BD9-81ED-4DB2-BD59-A6C34878D82A}">
                    <a16:rowId xmlns:a16="http://schemas.microsoft.com/office/drawing/2014/main" xmlns="" val="965777624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/>
          </p:nvPr>
        </p:nvGraphicFramePr>
        <p:xfrm>
          <a:off x="1510527" y="2726922"/>
          <a:ext cx="1603729" cy="769620"/>
        </p:xfrm>
        <a:graphic>
          <a:graphicData uri="http://schemas.openxmlformats.org/drawingml/2006/table">
            <a:tbl>
              <a:tblPr/>
              <a:tblGrid>
                <a:gridCol w="1603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tr-TR" sz="2300" dirty="0" smtClean="0"/>
                        <a:t>Yeni Faaliyet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07109"/>
              </p:ext>
            </p:extLst>
          </p:nvPr>
        </p:nvGraphicFramePr>
        <p:xfrm>
          <a:off x="9534902" y="2145896"/>
          <a:ext cx="1998222" cy="419100"/>
        </p:xfrm>
        <a:graphic>
          <a:graphicData uri="http://schemas.openxmlformats.org/drawingml/2006/table">
            <a:tbl>
              <a:tblPr/>
              <a:tblGrid>
                <a:gridCol w="1998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tr-TR" sz="2300" dirty="0" smtClean="0"/>
                        <a:t>Toplanan Atık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09646" y="1131094"/>
            <a:ext cx="7129704" cy="677726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	</a:t>
            </a:r>
            <a:r>
              <a:rPr lang="tr-TR" b="1" dirty="0" smtClean="0"/>
              <a:t>		</a:t>
            </a:r>
            <a:r>
              <a:rPr lang="tr-TR" dirty="0" smtClean="0"/>
              <a:t>Faaliyet Girişi</a:t>
            </a:r>
            <a:endParaRPr lang="tr-TR" sz="1875" dirty="0"/>
          </a:p>
        </p:txBody>
      </p:sp>
      <p:pic>
        <p:nvPicPr>
          <p:cNvPr id="1026" name="Picture 2" descr="E:\bölgesel istişare\bina ve genel ekran görüntüleri\bina - geçi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28786"/>
            <a:ext cx="9144000" cy="409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4961874" y="1862826"/>
            <a:ext cx="334837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50" dirty="0"/>
              <a:t>Geçici Atık Depolama Alanı</a:t>
            </a:r>
          </a:p>
        </p:txBody>
      </p:sp>
      <p:sp>
        <p:nvSpPr>
          <p:cNvPr id="12" name="İçerik Yer Tutucusu 11"/>
          <p:cNvSpPr>
            <a:spLocks noGrp="1"/>
          </p:cNvSpPr>
          <p:nvPr>
            <p:ph idx="1"/>
          </p:nvPr>
        </p:nvSpPr>
        <p:spPr>
          <a:xfrm>
            <a:off x="2152650" y="2343285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1530946" y="2780928"/>
          <a:ext cx="1603729" cy="769620"/>
        </p:xfrm>
        <a:graphic>
          <a:graphicData uri="http://schemas.openxmlformats.org/drawingml/2006/table">
            <a:tbl>
              <a:tblPr/>
              <a:tblGrid>
                <a:gridCol w="1603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tr-TR" sz="2300" dirty="0" smtClean="0"/>
                        <a:t>Yeni Faaliyet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7446150" y="2726922"/>
          <a:ext cx="2970330" cy="378042"/>
        </p:xfrm>
        <a:graphic>
          <a:graphicData uri="http://schemas.openxmlformats.org/drawingml/2006/table">
            <a:tbl>
              <a:tblPr/>
              <a:tblGrid>
                <a:gridCol w="2970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r>
                        <a:rPr lang="tr-TR" sz="1900" dirty="0" smtClean="0"/>
                        <a:t>Geçici Atık Depolama Alanı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12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E:\bölgesel istişare\bina ve genel ekran görüntüleri\bina - geçi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0" y="899682"/>
            <a:ext cx="12192000" cy="54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002196"/>
              </p:ext>
            </p:extLst>
          </p:nvPr>
        </p:nvGraphicFramePr>
        <p:xfrm>
          <a:off x="7560551" y="2636469"/>
          <a:ext cx="3538084" cy="411480"/>
        </p:xfrm>
        <a:graphic>
          <a:graphicData uri="http://schemas.openxmlformats.org/drawingml/2006/table">
            <a:tbl>
              <a:tblPr/>
              <a:tblGrid>
                <a:gridCol w="3538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Geçici Atık depolama Alanı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0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09646" y="1131094"/>
            <a:ext cx="7129704" cy="67772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Faaliyet Girişi</a:t>
            </a:r>
            <a:endParaRPr lang="tr-TR" sz="1875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79547"/>
            <a:ext cx="9144000" cy="4029912"/>
          </a:xfrm>
        </p:spPr>
      </p:pic>
      <p:sp>
        <p:nvSpPr>
          <p:cNvPr id="6" name="Dikdörtgen 5"/>
          <p:cNvSpPr/>
          <p:nvPr/>
        </p:nvSpPr>
        <p:spPr>
          <a:xfrm>
            <a:off x="5501934" y="1909441"/>
            <a:ext cx="1222964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50" dirty="0" err="1"/>
              <a:t>Kompost</a:t>
            </a:r>
            <a:endParaRPr lang="tr-TR" sz="2250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1510527" y="2726922"/>
          <a:ext cx="1603729" cy="769620"/>
        </p:xfrm>
        <a:graphic>
          <a:graphicData uri="http://schemas.openxmlformats.org/drawingml/2006/table">
            <a:tbl>
              <a:tblPr/>
              <a:tblGrid>
                <a:gridCol w="1603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tr-TR" sz="2300" dirty="0" smtClean="0"/>
                        <a:t>Yeni Faaliyet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920639"/>
              </p:ext>
            </p:extLst>
          </p:nvPr>
        </p:nvGraphicFramePr>
        <p:xfrm>
          <a:off x="7611489" y="2128732"/>
          <a:ext cx="1998222" cy="419100"/>
        </p:xfrm>
        <a:graphic>
          <a:graphicData uri="http://schemas.openxmlformats.org/drawingml/2006/table">
            <a:tbl>
              <a:tblPr/>
              <a:tblGrid>
                <a:gridCol w="1998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tr-TR" sz="2300" dirty="0" err="1" smtClean="0"/>
                        <a:t>Kompost</a:t>
                      </a:r>
                      <a:endParaRPr lang="tr-TR" sz="2300" dirty="0" smtClean="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09646" y="1131094"/>
            <a:ext cx="7129704" cy="67772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 </a:t>
            </a:r>
            <a:r>
              <a:rPr lang="tr-TR" dirty="0"/>
              <a:t>Faaliyet </a:t>
            </a:r>
            <a:r>
              <a:rPr lang="tr-TR" dirty="0" smtClean="0"/>
              <a:t>Girişi</a:t>
            </a:r>
            <a:endParaRPr lang="tr-TR" sz="1875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88" y="1916832"/>
            <a:ext cx="9069411" cy="3996444"/>
          </a:xfrm>
          <a:solidFill>
            <a:schemeClr val="bg1">
              <a:alpha val="0"/>
            </a:schemeClr>
          </a:solidFill>
        </p:spPr>
      </p:pic>
      <p:sp>
        <p:nvSpPr>
          <p:cNvPr id="7" name="Dikdörtgen 6"/>
          <p:cNvSpPr/>
          <p:nvPr/>
        </p:nvSpPr>
        <p:spPr>
          <a:xfrm>
            <a:off x="5779133" y="1893916"/>
            <a:ext cx="721672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50" dirty="0"/>
              <a:t>Eğitim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1510527" y="2726922"/>
          <a:ext cx="1603729" cy="769620"/>
        </p:xfrm>
        <a:graphic>
          <a:graphicData uri="http://schemas.openxmlformats.org/drawingml/2006/table">
            <a:tbl>
              <a:tblPr/>
              <a:tblGrid>
                <a:gridCol w="1603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tr-TR" sz="2300" dirty="0" smtClean="0"/>
                        <a:t>Yeni Faaliyet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61796"/>
              </p:ext>
            </p:extLst>
          </p:nvPr>
        </p:nvGraphicFramePr>
        <p:xfrm>
          <a:off x="7697864" y="2028686"/>
          <a:ext cx="1998222" cy="422957"/>
        </p:xfrm>
        <a:graphic>
          <a:graphicData uri="http://schemas.openxmlformats.org/drawingml/2006/table">
            <a:tbl>
              <a:tblPr/>
              <a:tblGrid>
                <a:gridCol w="1998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2957">
                <a:tc>
                  <a:txBody>
                    <a:bodyPr/>
                    <a:lstStyle/>
                    <a:p>
                      <a:r>
                        <a:rPr lang="tr-TR" sz="2300" dirty="0" smtClean="0"/>
                        <a:t>Eğitim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3827748" y="3969060"/>
            <a:ext cx="1026114" cy="270030"/>
          </a:xfrm>
          <a:prstGeom prst="rect">
            <a:avLst/>
          </a:prstGeom>
          <a:noFill/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4" name="Dikdörtgen 3"/>
          <p:cNvSpPr/>
          <p:nvPr/>
        </p:nvSpPr>
        <p:spPr>
          <a:xfrm>
            <a:off x="3827748" y="3969060"/>
            <a:ext cx="1134126" cy="324036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834" y="3969060"/>
            <a:ext cx="1701189" cy="972108"/>
          </a:xfrm>
          <a:prstGeom prst="rect">
            <a:avLst/>
          </a:prstGeom>
        </p:spPr>
      </p:pic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3372"/>
          </a:xfrm>
        </p:spPr>
        <p:txBody>
          <a:bodyPr>
            <a:normAutofit fontScale="90000"/>
          </a:bodyPr>
          <a:lstStyle/>
          <a:p>
            <a:r>
              <a:rPr lang="tr-TR" dirty="0"/>
              <a:t>Faaliyet Girişi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8498"/>
            <a:ext cx="10515600" cy="5040406"/>
          </a:xfr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50511"/>
              </p:ext>
            </p:extLst>
          </p:nvPr>
        </p:nvGraphicFramePr>
        <p:xfrm>
          <a:off x="7533107" y="1005016"/>
          <a:ext cx="2500579" cy="428368"/>
        </p:xfrm>
        <a:graphic>
          <a:graphicData uri="http://schemas.openxmlformats.org/drawingml/2006/table">
            <a:tbl>
              <a:tblPr/>
              <a:tblGrid>
                <a:gridCol w="2500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8368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Yerleştirilen</a:t>
                      </a:r>
                      <a:r>
                        <a:rPr lang="tr-TR" sz="2000" baseline="0" dirty="0" smtClean="0"/>
                        <a:t> Ekipman</a:t>
                      </a:r>
                      <a:endParaRPr lang="tr-TR" sz="2000" dirty="0" smtClean="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88836"/>
              </p:ext>
            </p:extLst>
          </p:nvPr>
        </p:nvGraphicFramePr>
        <p:xfrm>
          <a:off x="2182632" y="4112124"/>
          <a:ext cx="3015444" cy="342900"/>
        </p:xfrm>
        <a:graphic>
          <a:graphicData uri="http://schemas.openxmlformats.org/drawingml/2006/table">
            <a:tbl>
              <a:tblPr/>
              <a:tblGrid>
                <a:gridCol w="3015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309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Ekipman türü kumbara seçilir.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4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600892"/>
            <a:ext cx="9144000" cy="5399859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111844" y="4164914"/>
            <a:ext cx="2120061" cy="10913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50" dirty="0">
                <a:solidFill>
                  <a:schemeClr val="tx1"/>
                </a:solidFill>
              </a:rPr>
              <a:t>Geçmiş faaliyetlerinizi görebilir, düzenleme yapabilir, silebilirsiniz.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2027678"/>
            <a:ext cx="1242138" cy="560435"/>
          </a:xfrm>
          <a:prstGeom prst="rect">
            <a:avLst/>
          </a:prstGeom>
          <a:solidFill>
            <a:schemeClr val="accent2"/>
          </a:solidFill>
        </p:spPr>
      </p:pic>
      <p:grpSp>
        <p:nvGrpSpPr>
          <p:cNvPr id="14" name="Grup 13"/>
          <p:cNvGrpSpPr/>
          <p:nvPr/>
        </p:nvGrpSpPr>
        <p:grpSpPr>
          <a:xfrm>
            <a:off x="2438400" y="2420380"/>
            <a:ext cx="7870068" cy="2142746"/>
            <a:chOff x="1219200" y="2084173"/>
            <a:chExt cx="10493424" cy="2856995"/>
          </a:xfrm>
        </p:grpSpPr>
        <p:cxnSp>
          <p:nvCxnSpPr>
            <p:cNvPr id="16" name="Düz Ok Bağlayıcısı 15"/>
            <p:cNvCxnSpPr/>
            <p:nvPr/>
          </p:nvCxnSpPr>
          <p:spPr>
            <a:xfrm>
              <a:off x="1219200" y="2084173"/>
              <a:ext cx="897924" cy="22159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Ok Bağlayıcısı 11"/>
            <p:cNvCxnSpPr/>
            <p:nvPr/>
          </p:nvCxnSpPr>
          <p:spPr>
            <a:xfrm flipH="1">
              <a:off x="5303912" y="2924944"/>
              <a:ext cx="5832648" cy="148527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Ok Bağlayıcısı 14"/>
            <p:cNvCxnSpPr/>
            <p:nvPr/>
          </p:nvCxnSpPr>
          <p:spPr>
            <a:xfrm flipH="1">
              <a:off x="5303912" y="2924944"/>
              <a:ext cx="6408712" cy="2016224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lo 9"/>
          <p:cNvGraphicFramePr>
            <a:graphicFrameLocks noGrp="1"/>
          </p:cNvGraphicFramePr>
          <p:nvPr>
            <p:extLst/>
          </p:nvPr>
        </p:nvGraphicFramePr>
        <p:xfrm>
          <a:off x="1572718" y="2243531"/>
          <a:ext cx="2363042" cy="405045"/>
        </p:xfrm>
        <a:graphic>
          <a:graphicData uri="http://schemas.openxmlformats.org/drawingml/2006/table">
            <a:tbl>
              <a:tblPr/>
              <a:tblGrid>
                <a:gridCol w="2363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r>
                        <a:rPr lang="tr-TR" sz="2100" dirty="0" smtClean="0"/>
                        <a:t>Faaliyet Sorgulama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5545086"/>
          </a:xfr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81398"/>
              </p:ext>
            </p:extLst>
          </p:nvPr>
        </p:nvGraphicFramePr>
        <p:xfrm>
          <a:off x="1173496" y="1684381"/>
          <a:ext cx="1998222" cy="419100"/>
        </p:xfrm>
        <a:graphic>
          <a:graphicData uri="http://schemas.openxmlformats.org/drawingml/2006/table">
            <a:tbl>
              <a:tblPr/>
              <a:tblGrid>
                <a:gridCol w="1998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tr-TR" sz="2300" dirty="0" smtClean="0"/>
                        <a:t>Belgelendirme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6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56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Belgelendirme Sayfası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8" y="1013254"/>
            <a:ext cx="9894192" cy="5343098"/>
          </a:xfr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29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78431" y="895386"/>
            <a:ext cx="6447501" cy="862491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	</a:t>
            </a:r>
            <a:r>
              <a:rPr lang="tr-TR" sz="3600" dirty="0">
                <a:solidFill>
                  <a:srgbClr val="0070C0"/>
                </a:solidFill>
              </a:rPr>
              <a:t>Belediye Geneli Faaliyet Girişi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2578431" y="1714104"/>
            <a:ext cx="7568020" cy="9053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1800" dirty="0">
                <a:solidFill>
                  <a:srgbClr val="0070C0"/>
                </a:solidFill>
              </a:rPr>
              <a:t>(</a:t>
            </a:r>
            <a:r>
              <a:rPr lang="tr-TR" sz="1800" dirty="0"/>
              <a:t>Yerleştirilen Ekipman</a:t>
            </a:r>
            <a:r>
              <a:rPr lang="tr-TR" sz="1800" dirty="0">
                <a:solidFill>
                  <a:srgbClr val="0070C0"/>
                </a:solidFill>
              </a:rPr>
              <a:t>; ekipman türü, atık türü, adet, koordinat bilgileri, kimliklendirme ve fotoğraf )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05050"/>
            <a:ext cx="9144000" cy="3695700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5339916" y="5346868"/>
            <a:ext cx="2538282" cy="26545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r-TR" sz="1125" dirty="0"/>
              <a:t>Her ekipman için kimlik oluşturulacak</a:t>
            </a:r>
          </a:p>
        </p:txBody>
      </p:sp>
      <p:sp>
        <p:nvSpPr>
          <p:cNvPr id="16" name="Aşağı Ok 15"/>
          <p:cNvSpPr/>
          <p:nvPr/>
        </p:nvSpPr>
        <p:spPr>
          <a:xfrm>
            <a:off x="5825970" y="5001681"/>
            <a:ext cx="270030" cy="3451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/>
          </p:nvPr>
        </p:nvGraphicFramePr>
        <p:xfrm>
          <a:off x="1510527" y="3071526"/>
          <a:ext cx="1603729" cy="769620"/>
        </p:xfrm>
        <a:graphic>
          <a:graphicData uri="http://schemas.openxmlformats.org/drawingml/2006/table">
            <a:tbl>
              <a:tblPr/>
              <a:tblGrid>
                <a:gridCol w="1603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tr-TR" sz="2300" dirty="0" smtClean="0"/>
                        <a:t>Yeni Faaliyet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/>
          </p:nvPr>
        </p:nvGraphicFramePr>
        <p:xfrm>
          <a:off x="7500156" y="3017520"/>
          <a:ext cx="2700300" cy="419100"/>
        </p:xfrm>
        <a:graphic>
          <a:graphicData uri="http://schemas.openxmlformats.org/drawingml/2006/table">
            <a:tbl>
              <a:tblPr/>
              <a:tblGrid>
                <a:gridCol w="2700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tr-TR" sz="2300" dirty="0" smtClean="0"/>
                        <a:t>Yerleştirilen Ekipman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8580276" y="4347102"/>
            <a:ext cx="1944216" cy="1620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50" dirty="0"/>
              <a:t>Ekipman Fotoğrafı</a:t>
            </a:r>
          </a:p>
        </p:txBody>
      </p:sp>
      <p:sp>
        <p:nvSpPr>
          <p:cNvPr id="13" name="Altbilgi Yer Tutucusu 6"/>
          <p:cNvSpPr txBox="1">
            <a:spLocks/>
          </p:cNvSpPr>
          <p:nvPr/>
        </p:nvSpPr>
        <p:spPr>
          <a:xfrm>
            <a:off x="4522790" y="5697252"/>
            <a:ext cx="314642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9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7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93623" y="959927"/>
            <a:ext cx="6447501" cy="990600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accent5">
                    <a:lumMod val="75000"/>
                  </a:schemeClr>
                </a:solidFill>
              </a:rPr>
              <a:t>Sıfır Atık Bilgi Sistemi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50210" y="2359236"/>
            <a:ext cx="6447501" cy="291058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grpSp>
        <p:nvGrpSpPr>
          <p:cNvPr id="8" name="Grup 7"/>
          <p:cNvGrpSpPr/>
          <p:nvPr/>
        </p:nvGrpSpPr>
        <p:grpSpPr>
          <a:xfrm>
            <a:off x="2423593" y="1757104"/>
            <a:ext cx="7173710" cy="4243646"/>
            <a:chOff x="0" y="1197034"/>
            <a:chExt cx="10382596" cy="5660966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97034"/>
              <a:ext cx="10382596" cy="5660966"/>
            </a:xfrm>
            <a:prstGeom prst="rect">
              <a:avLst/>
            </a:prstGeom>
          </p:spPr>
        </p:pic>
        <p:sp>
          <p:nvSpPr>
            <p:cNvPr id="6" name="Aşağı Ok 5"/>
            <p:cNvSpPr/>
            <p:nvPr/>
          </p:nvSpPr>
          <p:spPr>
            <a:xfrm rot="5400000">
              <a:off x="8791171" y="1668088"/>
              <a:ext cx="364836" cy="16025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/>
            </a:p>
          </p:txBody>
        </p:sp>
      </p:grpSp>
      <p:sp>
        <p:nvSpPr>
          <p:cNvPr id="7" name="Dikdörtgen 6"/>
          <p:cNvSpPr/>
          <p:nvPr/>
        </p:nvSpPr>
        <p:spPr>
          <a:xfrm>
            <a:off x="3465456" y="1780132"/>
            <a:ext cx="201260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350" dirty="0">
                <a:solidFill>
                  <a:srgbClr val="FF0000"/>
                </a:solidFill>
              </a:rPr>
              <a:t>https://ecbs.cevre.gov.tr/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168" y="365125"/>
            <a:ext cx="10620632" cy="5635625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>
            <a:off x="2308654" y="2550127"/>
            <a:ext cx="1087046" cy="1634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3449706" y="4218289"/>
            <a:ext cx="2970330" cy="9576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75" dirty="0">
                <a:solidFill>
                  <a:schemeClr val="tx1"/>
                </a:solidFill>
              </a:rPr>
              <a:t>Sıfır atık yönetim sistemi kurulumu için harcanan miktarlar girilecek</a:t>
            </a: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/>
          </p:nvPr>
        </p:nvGraphicFramePr>
        <p:xfrm>
          <a:off x="1572718" y="2243531"/>
          <a:ext cx="2363042" cy="405045"/>
        </p:xfrm>
        <a:graphic>
          <a:graphicData uri="http://schemas.openxmlformats.org/drawingml/2006/table">
            <a:tbl>
              <a:tblPr/>
              <a:tblGrid>
                <a:gridCol w="2363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r>
                        <a:rPr lang="tr-TR" sz="2100" dirty="0" smtClean="0"/>
                        <a:t>Harcama Kalemi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72251" y="1916832"/>
            <a:ext cx="6447501" cy="210652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5625" b="1" dirty="0"/>
              <a:t>SIFIR ATIK </a:t>
            </a:r>
          </a:p>
          <a:p>
            <a:pPr marL="0" indent="0" algn="ctr">
              <a:buNone/>
            </a:pPr>
            <a:r>
              <a:rPr lang="tr-TR" sz="5625" b="1" dirty="0"/>
              <a:t>BİLGİ SİSTEMİ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662259" y="2233595"/>
            <a:ext cx="6447501" cy="2910580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449708" y="1208109"/>
            <a:ext cx="4944149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 defTabSz="342900">
              <a:spcBef>
                <a:spcPct val="0"/>
              </a:spcBef>
            </a:pPr>
            <a:r>
              <a:rPr lang="tr-TR" b="1" dirty="0"/>
              <a:t>SIFIR ATIK BİLGİ SİSTEMİ KURUM TÜRLERİ</a:t>
            </a:r>
          </a:p>
        </p:txBody>
      </p:sp>
      <p:graphicFrame>
        <p:nvGraphicFramePr>
          <p:cNvPr id="3" name="Diyagram 2"/>
          <p:cNvGraphicFramePr/>
          <p:nvPr>
            <p:extLst/>
          </p:nvPr>
        </p:nvGraphicFramePr>
        <p:xfrm>
          <a:off x="2153563" y="1554358"/>
          <a:ext cx="779538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8526270" y="2386118"/>
            <a:ext cx="2141730" cy="1246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875" dirty="0">
                <a:solidFill>
                  <a:schemeClr val="tx1"/>
                </a:solidFill>
              </a:rPr>
              <a:t>İl/İlçe/Belde Belediyeleri</a:t>
            </a:r>
          </a:p>
          <a:p>
            <a:r>
              <a:rPr lang="tr-TR" sz="1875" dirty="0">
                <a:solidFill>
                  <a:schemeClr val="tx1"/>
                </a:solidFill>
              </a:rPr>
              <a:t>Belediye Birlikleri</a:t>
            </a:r>
          </a:p>
          <a:p>
            <a:r>
              <a:rPr lang="tr-TR" sz="1875" dirty="0">
                <a:solidFill>
                  <a:schemeClr val="tx1"/>
                </a:solidFill>
              </a:rPr>
              <a:t>İl Özel İdareleri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393857" y="4077072"/>
            <a:ext cx="2274145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75" dirty="0">
                <a:solidFill>
                  <a:schemeClr val="tx1"/>
                </a:solidFill>
              </a:rPr>
              <a:t>Üniversiteler</a:t>
            </a:r>
          </a:p>
          <a:p>
            <a:pPr algn="ctr"/>
            <a:r>
              <a:rPr lang="tr-TR" sz="1875" dirty="0">
                <a:solidFill>
                  <a:schemeClr val="tx1"/>
                </a:solidFill>
              </a:rPr>
              <a:t>Okullar</a:t>
            </a:r>
          </a:p>
          <a:p>
            <a:pPr algn="ctr"/>
            <a:r>
              <a:rPr lang="tr-TR" sz="1875" dirty="0">
                <a:solidFill>
                  <a:schemeClr val="tx1"/>
                </a:solidFill>
              </a:rPr>
              <a:t>Yurtlar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524002" y="4790038"/>
            <a:ext cx="262778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Hastaneler,</a:t>
            </a:r>
          </a:p>
          <a:p>
            <a:r>
              <a:rPr lang="tr-TR" dirty="0">
                <a:solidFill>
                  <a:schemeClr val="tx1"/>
                </a:solidFill>
              </a:rPr>
              <a:t>Poliklinikler,</a:t>
            </a:r>
          </a:p>
          <a:p>
            <a:r>
              <a:rPr lang="tr-TR" dirty="0">
                <a:solidFill>
                  <a:schemeClr val="tx1"/>
                </a:solidFill>
              </a:rPr>
              <a:t>Ağız Diş Sağlığı Merkezleri</a:t>
            </a:r>
          </a:p>
          <a:p>
            <a:r>
              <a:rPr lang="tr-TR" dirty="0">
                <a:solidFill>
                  <a:schemeClr val="tx1"/>
                </a:solidFill>
              </a:rPr>
              <a:t>Aile Sağlığı Merkezleri</a:t>
            </a:r>
          </a:p>
        </p:txBody>
      </p:sp>
      <p:cxnSp>
        <p:nvCxnSpPr>
          <p:cNvPr id="13" name="Dirsek Bağlayıcısı 12"/>
          <p:cNvCxnSpPr/>
          <p:nvPr/>
        </p:nvCxnSpPr>
        <p:spPr>
          <a:xfrm flipV="1">
            <a:off x="8253030" y="3122497"/>
            <a:ext cx="273243" cy="248580"/>
          </a:xfrm>
          <a:prstGeom prst="bentConnector3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irsek Bağlayıcısı 14"/>
          <p:cNvCxnSpPr/>
          <p:nvPr/>
        </p:nvCxnSpPr>
        <p:spPr>
          <a:xfrm flipV="1">
            <a:off x="8094223" y="4583274"/>
            <a:ext cx="317613" cy="233907"/>
          </a:xfrm>
          <a:prstGeom prst="bentConnector3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4259796" y="5481228"/>
            <a:ext cx="1512170" cy="0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/>
          <p:cNvSpPr/>
          <p:nvPr/>
        </p:nvSpPr>
        <p:spPr>
          <a:xfrm>
            <a:off x="1524001" y="2130897"/>
            <a:ext cx="1763687" cy="10261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75" dirty="0">
                <a:solidFill>
                  <a:schemeClr val="tx1"/>
                </a:solidFill>
              </a:rPr>
              <a:t>Otel,</a:t>
            </a:r>
          </a:p>
          <a:p>
            <a:pPr algn="ctr"/>
            <a:r>
              <a:rPr lang="tr-TR" sz="1875" dirty="0">
                <a:solidFill>
                  <a:schemeClr val="tx1"/>
                </a:solidFill>
              </a:rPr>
              <a:t>Tatil Köyü,</a:t>
            </a:r>
          </a:p>
          <a:p>
            <a:pPr algn="ctr"/>
            <a:r>
              <a:rPr lang="tr-TR" sz="1875" dirty="0">
                <a:solidFill>
                  <a:schemeClr val="tx1"/>
                </a:solidFill>
              </a:rPr>
              <a:t>Motel,</a:t>
            </a:r>
          </a:p>
        </p:txBody>
      </p:sp>
      <p:cxnSp>
        <p:nvCxnSpPr>
          <p:cNvPr id="20" name="Dirsek Bağlayıcısı 19"/>
          <p:cNvCxnSpPr/>
          <p:nvPr/>
        </p:nvCxnSpPr>
        <p:spPr>
          <a:xfrm rot="10800000">
            <a:off x="3287688" y="2888940"/>
            <a:ext cx="648072" cy="482136"/>
          </a:xfrm>
          <a:prstGeom prst="bentConnector3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1559497" y="3699031"/>
            <a:ext cx="1692931" cy="874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50" dirty="0">
                <a:solidFill>
                  <a:schemeClr val="tx1"/>
                </a:solidFill>
              </a:rPr>
              <a:t>Limanlar, Marinalar, </a:t>
            </a:r>
          </a:p>
          <a:p>
            <a:pPr algn="ctr"/>
            <a:r>
              <a:rPr lang="tr-TR" sz="1350" dirty="0">
                <a:solidFill>
                  <a:schemeClr val="tx1"/>
                </a:solidFill>
              </a:rPr>
              <a:t>Otogarlar, Garlar,</a:t>
            </a:r>
          </a:p>
          <a:p>
            <a:pPr algn="ctr"/>
            <a:r>
              <a:rPr lang="tr-TR" sz="1350" dirty="0">
                <a:solidFill>
                  <a:schemeClr val="tx1"/>
                </a:solidFill>
              </a:rPr>
              <a:t>Havaalanları</a:t>
            </a:r>
          </a:p>
        </p:txBody>
      </p:sp>
      <p:cxnSp>
        <p:nvCxnSpPr>
          <p:cNvPr id="19" name="Dirsek Bağlayıcısı 18"/>
          <p:cNvCxnSpPr/>
          <p:nvPr/>
        </p:nvCxnSpPr>
        <p:spPr>
          <a:xfrm rot="10800000">
            <a:off x="3252428" y="3895454"/>
            <a:ext cx="683333" cy="482136"/>
          </a:xfrm>
          <a:prstGeom prst="bentConnector3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7446152" y="2024844"/>
            <a:ext cx="71687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8168391" y="1862827"/>
            <a:ext cx="2499610" cy="4584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50" b="1" dirty="0">
                <a:solidFill>
                  <a:schemeClr val="tx1"/>
                </a:solidFill>
              </a:rPr>
              <a:t>Çevre ve Şehircilik İl Müdürlüğü</a:t>
            </a:r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8" grpId="0" animBg="1"/>
      <p:bldP spid="9" grpId="0" animBg="1"/>
      <p:bldP spid="18" grpId="0" animBg="1"/>
      <p:bldP spid="11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39617" y="1106742"/>
            <a:ext cx="6447501" cy="9906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2625" b="1" dirty="0">
                <a:solidFill>
                  <a:schemeClr val="accent5">
                    <a:lumMod val="75000"/>
                  </a:schemeClr>
                </a:solidFill>
              </a:rPr>
              <a:t>SIFIR ATIK BİLGİ SİSTEMİ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20636" y="2402886"/>
            <a:ext cx="6859674" cy="3263504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Sıfır atık bilgi sistemi uygulamasına EÇBS üzerinden «</a:t>
            </a:r>
            <a:r>
              <a:rPr lang="tr-TR" b="1" dirty="0" smtClean="0"/>
              <a:t>tesis</a:t>
            </a:r>
            <a:r>
              <a:rPr lang="tr-TR" dirty="0" smtClean="0"/>
              <a:t>» bazlı olarak erişim sağlanmaktadır.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Faaliyetler </a:t>
            </a:r>
            <a:r>
              <a:rPr lang="tr-TR" dirty="0"/>
              <a:t>girişlerini </a:t>
            </a:r>
            <a:r>
              <a:rPr lang="tr-TR" dirty="0" smtClean="0">
                <a:solidFill>
                  <a:srgbClr val="FF0000"/>
                </a:solidFill>
              </a:rPr>
              <a:t>«</a:t>
            </a:r>
            <a:r>
              <a:rPr lang="tr-TR" b="1" dirty="0" smtClean="0">
                <a:solidFill>
                  <a:srgbClr val="FF0000"/>
                </a:solidFill>
              </a:rPr>
              <a:t>TESİS</a:t>
            </a:r>
            <a:r>
              <a:rPr lang="tr-TR" dirty="0" smtClean="0">
                <a:solidFill>
                  <a:srgbClr val="FF0000"/>
                </a:solidFill>
              </a:rPr>
              <a:t>» </a:t>
            </a:r>
            <a:r>
              <a:rPr lang="tr-TR" dirty="0" smtClean="0"/>
              <a:t>kaydı üzerinden yapılacaktadır.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Unvan 1"/>
          <p:cNvSpPr txBox="1">
            <a:spLocks noGrp="1"/>
          </p:cNvSpPr>
          <p:nvPr>
            <p:ph type="title"/>
          </p:nvPr>
        </p:nvSpPr>
        <p:spPr>
          <a:xfrm>
            <a:off x="2585610" y="1131095"/>
            <a:ext cx="6804756" cy="543187"/>
          </a:xfrm>
          <a:prstGeom prst="rect">
            <a:avLst/>
          </a:prstGeom>
          <a:solidFill>
            <a:schemeClr val="accent4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625" b="1" dirty="0">
                <a:solidFill>
                  <a:schemeClr val="accent5">
                    <a:lumMod val="75000"/>
                  </a:schemeClr>
                </a:solidFill>
              </a:rPr>
              <a:t>SIFIR ATIK BİLGİ SİSTEMİ 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1564505" y="1808822"/>
            <a:ext cx="8994983" cy="4191929"/>
            <a:chOff x="34775" y="0"/>
            <a:chExt cx="5760720" cy="2868295"/>
          </a:xfrm>
        </p:grpSpPr>
        <p:grpSp>
          <p:nvGrpSpPr>
            <p:cNvPr id="6" name="Grup 5"/>
            <p:cNvGrpSpPr/>
            <p:nvPr/>
          </p:nvGrpSpPr>
          <p:grpSpPr>
            <a:xfrm>
              <a:off x="34775" y="0"/>
              <a:ext cx="5760720" cy="2868295"/>
              <a:chOff x="34775" y="0"/>
              <a:chExt cx="5760720" cy="2868295"/>
            </a:xfrm>
          </p:grpSpPr>
          <p:pic>
            <p:nvPicPr>
              <p:cNvPr id="8" name="Resim 7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775" y="0"/>
                <a:ext cx="5760720" cy="28682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9" name="Grup 8"/>
              <p:cNvGrpSpPr/>
              <p:nvPr/>
            </p:nvGrpSpPr>
            <p:grpSpPr>
              <a:xfrm>
                <a:off x="344978" y="149831"/>
                <a:ext cx="5067983" cy="432262"/>
                <a:chOff x="344978" y="149831"/>
                <a:chExt cx="4232562" cy="432262"/>
              </a:xfrm>
            </p:grpSpPr>
            <p:sp>
              <p:nvSpPr>
                <p:cNvPr id="10" name="Aşağı Ok 9"/>
                <p:cNvSpPr/>
                <p:nvPr/>
              </p:nvSpPr>
              <p:spPr>
                <a:xfrm>
                  <a:off x="4432069" y="149831"/>
                  <a:ext cx="145471" cy="432262"/>
                </a:xfrm>
                <a:prstGeom prst="downArrow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 sz="1350"/>
                </a:p>
              </p:txBody>
            </p:sp>
            <p:sp>
              <p:nvSpPr>
                <p:cNvPr id="11" name="Aşağı Ok 10"/>
                <p:cNvSpPr/>
                <p:nvPr/>
              </p:nvSpPr>
              <p:spPr>
                <a:xfrm>
                  <a:off x="344978" y="149831"/>
                  <a:ext cx="145471" cy="432262"/>
                </a:xfrm>
                <a:prstGeom prst="downArrow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 sz="1350"/>
                </a:p>
              </p:txBody>
            </p:sp>
          </p:grpSp>
        </p:grpSp>
        <p:sp>
          <p:nvSpPr>
            <p:cNvPr id="7" name="Dikdörtgen 6"/>
            <p:cNvSpPr/>
            <p:nvPr/>
          </p:nvSpPr>
          <p:spPr>
            <a:xfrm>
              <a:off x="1659400" y="930950"/>
              <a:ext cx="1028700" cy="4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 sz="1350"/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3275528" y="2432892"/>
            <a:ext cx="6318702" cy="3456383"/>
            <a:chOff x="0" y="0"/>
            <a:chExt cx="5760720" cy="2947035"/>
          </a:xfrm>
        </p:grpSpPr>
        <p:pic>
          <p:nvPicPr>
            <p:cNvPr id="13" name="Resim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720" cy="29470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Aşağı Ok 13"/>
            <p:cNvSpPr/>
            <p:nvPr/>
          </p:nvSpPr>
          <p:spPr>
            <a:xfrm>
              <a:off x="5143239" y="193358"/>
              <a:ext cx="158794" cy="517118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 sz="1350"/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5" y="2382710"/>
            <a:ext cx="6691595" cy="3381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32002" y="1314450"/>
            <a:ext cx="6447501" cy="8649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155" y="857250"/>
            <a:ext cx="9143999" cy="5143500"/>
          </a:xfrm>
          <a:prstGeom prst="rect">
            <a:avLst/>
          </a:prstGeom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1524000" y="1646801"/>
          <a:ext cx="3490306" cy="2522220"/>
        </p:xfrm>
        <a:graphic>
          <a:graphicData uri="http://schemas.openxmlformats.org/drawingml/2006/table">
            <a:tbl>
              <a:tblPr/>
              <a:tblGrid>
                <a:gridCol w="3490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68880">
                <a:tc>
                  <a:txBody>
                    <a:bodyPr/>
                    <a:lstStyle/>
                    <a:p>
                      <a:r>
                        <a:rPr lang="tr-TR" sz="2300" dirty="0" err="1" smtClean="0"/>
                        <a:t>Anasayfa</a:t>
                      </a:r>
                      <a:endParaRPr lang="tr-TR" sz="2300" dirty="0" smtClean="0"/>
                    </a:p>
                    <a:p>
                      <a:r>
                        <a:rPr lang="tr-TR" sz="2300" dirty="0" smtClean="0"/>
                        <a:t>Kurum Bilgileri</a:t>
                      </a:r>
                    </a:p>
                    <a:p>
                      <a:r>
                        <a:rPr lang="tr-TR" sz="2300" dirty="0" smtClean="0"/>
                        <a:t>Faaliyet</a:t>
                      </a:r>
                    </a:p>
                    <a:p>
                      <a:r>
                        <a:rPr lang="tr-TR" sz="2300" dirty="0" smtClean="0"/>
                        <a:t>&gt;Yeni Faaliyet </a:t>
                      </a:r>
                    </a:p>
                    <a:p>
                      <a:r>
                        <a:rPr lang="tr-TR" sz="2300" dirty="0" smtClean="0"/>
                        <a:t>&gt;Faaliyet Sorgulama</a:t>
                      </a:r>
                    </a:p>
                    <a:p>
                      <a:r>
                        <a:rPr lang="tr-TR" sz="2300" dirty="0" smtClean="0"/>
                        <a:t>&gt;Harcama</a:t>
                      </a:r>
                      <a:r>
                        <a:rPr lang="tr-TR" sz="2300" baseline="0" dirty="0" smtClean="0"/>
                        <a:t> Kalemi</a:t>
                      </a:r>
                    </a:p>
                    <a:p>
                      <a:r>
                        <a:rPr lang="tr-TR" sz="2300" baseline="0" dirty="0" smtClean="0"/>
                        <a:t>Grafik Raporlar</a:t>
                      </a:r>
                      <a:endParaRPr lang="tr-TR" sz="2300" dirty="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5231904" y="998730"/>
            <a:ext cx="2106234" cy="5436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50" dirty="0"/>
              <a:t>TESİS ARAYÜZÜ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54310" y="286959"/>
            <a:ext cx="5616624" cy="6944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chemeClr val="accent5">
                    <a:lumMod val="75000"/>
                  </a:schemeClr>
                </a:solidFill>
              </a:rPr>
              <a:t>Sıfır Atık Bilgi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pSp>
        <p:nvGrpSpPr>
          <p:cNvPr id="11" name="Grup 10"/>
          <p:cNvGrpSpPr/>
          <p:nvPr/>
        </p:nvGrpSpPr>
        <p:grpSpPr>
          <a:xfrm>
            <a:off x="1275751" y="883509"/>
            <a:ext cx="9054498" cy="4158500"/>
            <a:chOff x="450521" y="1324287"/>
            <a:chExt cx="11290957" cy="5544666"/>
          </a:xfrm>
        </p:grpSpPr>
        <p:grpSp>
          <p:nvGrpSpPr>
            <p:cNvPr id="9" name="Grup 8"/>
            <p:cNvGrpSpPr/>
            <p:nvPr/>
          </p:nvGrpSpPr>
          <p:grpSpPr>
            <a:xfrm>
              <a:off x="450521" y="1324287"/>
              <a:ext cx="11290957" cy="5544666"/>
              <a:chOff x="450521" y="1324287"/>
              <a:chExt cx="11290957" cy="5544666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0521" y="1324287"/>
                <a:ext cx="11290957" cy="554466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Dikdörtgen 5"/>
              <p:cNvSpPr/>
              <p:nvPr/>
            </p:nvSpPr>
            <p:spPr>
              <a:xfrm>
                <a:off x="8040216" y="2348880"/>
                <a:ext cx="360040" cy="144016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350"/>
              </a:p>
            </p:txBody>
          </p:sp>
          <p:sp>
            <p:nvSpPr>
              <p:cNvPr id="7" name="Dikdörtgen 6"/>
              <p:cNvSpPr/>
              <p:nvPr/>
            </p:nvSpPr>
            <p:spPr>
              <a:xfrm>
                <a:off x="7988380" y="2924944"/>
                <a:ext cx="843924" cy="7200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350"/>
              </a:p>
            </p:txBody>
          </p:sp>
        </p:grpSp>
        <p:sp>
          <p:nvSpPr>
            <p:cNvPr id="10" name="Dikdörtgen 9"/>
            <p:cNvSpPr/>
            <p:nvPr/>
          </p:nvSpPr>
          <p:spPr>
            <a:xfrm>
              <a:off x="3071664" y="3717032"/>
              <a:ext cx="2448272" cy="7200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/>
            </a:p>
          </p:txBody>
        </p:sp>
      </p:grpSp>
      <p:sp>
        <p:nvSpPr>
          <p:cNvPr id="5" name="Dikdörtgen 4"/>
          <p:cNvSpPr/>
          <p:nvPr/>
        </p:nvSpPr>
        <p:spPr>
          <a:xfrm>
            <a:off x="2636108" y="4047082"/>
            <a:ext cx="6252519" cy="19370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75" dirty="0">
                <a:solidFill>
                  <a:schemeClr val="tx1"/>
                </a:solidFill>
              </a:rPr>
              <a:t>Tesis Bilgilerine Giriş Yapılabilir. Tesis bilgileri bölümüne yıllık oluşan atık miktarı, personel sayısı, nüfus, kat sayısı, koridor uzunluğu vs. gibi bilgilerin </a:t>
            </a:r>
            <a:r>
              <a:rPr lang="tr-TR" sz="1875" dirty="0" smtClean="0">
                <a:solidFill>
                  <a:schemeClr val="tx1"/>
                </a:solidFill>
              </a:rPr>
              <a:t>eklenmesi. </a:t>
            </a:r>
          </a:p>
          <a:p>
            <a:pPr algn="ctr"/>
            <a:r>
              <a:rPr lang="tr-TR" sz="1875" dirty="0">
                <a:solidFill>
                  <a:schemeClr val="tx1"/>
                </a:solidFill>
              </a:rPr>
              <a:t>*</a:t>
            </a:r>
            <a:r>
              <a:rPr lang="tr-TR" sz="1875" u="sng" dirty="0" smtClean="0">
                <a:solidFill>
                  <a:srgbClr val="FF0000"/>
                </a:solidFill>
              </a:rPr>
              <a:t>Kurum Türü kısmında</a:t>
            </a:r>
            <a:r>
              <a:rPr lang="tr-TR" sz="1875" dirty="0" smtClean="0">
                <a:solidFill>
                  <a:srgbClr val="FF0000"/>
                </a:solidFill>
              </a:rPr>
              <a:t>; Yalova Sıfır Atık Yönetim Sistemi İl Planı Ek-2 listesinde belirtilen bina /yerleşke gruplarına  uygun açıklamalar (</a:t>
            </a:r>
            <a:r>
              <a:rPr lang="tr-TR" sz="1875" dirty="0" err="1" smtClean="0">
                <a:solidFill>
                  <a:srgbClr val="FF0000"/>
                </a:solidFill>
              </a:rPr>
              <a:t>Belediye,Kamu</a:t>
            </a:r>
            <a:r>
              <a:rPr lang="tr-TR" sz="1875" dirty="0" smtClean="0">
                <a:solidFill>
                  <a:srgbClr val="FF0000"/>
                </a:solidFill>
              </a:rPr>
              <a:t> Kurum </a:t>
            </a:r>
            <a:r>
              <a:rPr lang="tr-TR" sz="1875" dirty="0" err="1" smtClean="0">
                <a:solidFill>
                  <a:srgbClr val="FF0000"/>
                </a:solidFill>
              </a:rPr>
              <a:t>Kuruluşları,OSB,AVM,Eğitim</a:t>
            </a:r>
            <a:r>
              <a:rPr lang="tr-TR" sz="1875" dirty="0" smtClean="0">
                <a:solidFill>
                  <a:srgbClr val="FF0000"/>
                </a:solidFill>
              </a:rPr>
              <a:t> Kurumları vs.) seçilmelidir.</a:t>
            </a:r>
            <a:endParaRPr lang="tr-TR" sz="1875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80458"/>
              </p:ext>
            </p:extLst>
          </p:nvPr>
        </p:nvGraphicFramePr>
        <p:xfrm>
          <a:off x="3143681" y="2188146"/>
          <a:ext cx="2136773" cy="426898"/>
        </p:xfrm>
        <a:graphic>
          <a:graphicData uri="http://schemas.openxmlformats.org/drawingml/2006/table">
            <a:tbl>
              <a:tblPr/>
              <a:tblGrid>
                <a:gridCol w="2136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6898">
                <a:tc>
                  <a:txBody>
                    <a:bodyPr/>
                    <a:lstStyle/>
                    <a:p>
                      <a:r>
                        <a:rPr lang="tr-TR" sz="2300" dirty="0" smtClean="0"/>
                        <a:t>Kurum Bilgileri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03303C84-CD55-4DDE-A7A0-8C3A7FE0816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514350"/>
              <a:t>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2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501</Words>
  <Application>Microsoft Office PowerPoint</Application>
  <PresentationFormat>Geniş ekran</PresentationFormat>
  <Paragraphs>147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Teması</vt:lpstr>
      <vt:lpstr>SIFIR ATIK BİLGİ SİSTEMİ GİRİŞ AŞAMALARI</vt:lpstr>
      <vt:lpstr>Sıfır Atık Bilgi Sistemi</vt:lpstr>
      <vt:lpstr>PowerPoint Sunusu</vt:lpstr>
      <vt:lpstr> </vt:lpstr>
      <vt:lpstr>SIFIR ATIK BİLGİ SİSTEMİ </vt:lpstr>
      <vt:lpstr>SIFIR ATIK BİLGİ SİSTEMİ </vt:lpstr>
      <vt:lpstr>PowerPoint Sunusu</vt:lpstr>
      <vt:lpstr>PowerPoint Sunusu</vt:lpstr>
      <vt:lpstr>Sıfır Atık Bilgi Sistemi</vt:lpstr>
      <vt:lpstr>(Yeni Faaliyet → Uygulama Alanı-Bina)</vt:lpstr>
      <vt:lpstr>   Faaliyet Girişi</vt:lpstr>
      <vt:lpstr>   Faaliyet Girişi</vt:lpstr>
      <vt:lpstr>Faaliyet Girişi</vt:lpstr>
      <vt:lpstr> Faaliyet Girişi</vt:lpstr>
      <vt:lpstr>Faaliyet Girişi</vt:lpstr>
      <vt:lpstr>PowerPoint Sunusu</vt:lpstr>
      <vt:lpstr>PowerPoint Sunusu</vt:lpstr>
      <vt:lpstr>Belgelendirme Sayfası</vt:lpstr>
      <vt:lpstr> Belediye Geneli Faaliyet Girişi</vt:lpstr>
      <vt:lpstr>PowerPoint Sunusu</vt:lpstr>
    </vt:vector>
  </TitlesOfParts>
  <Company>Cevre ve Sehircilik Bakanligi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Gokben Yildirim</dc:creator>
  <cp:lastModifiedBy>Özlem Kiliç</cp:lastModifiedBy>
  <cp:revision>9</cp:revision>
  <dcterms:created xsi:type="dcterms:W3CDTF">2020-08-07T08:20:23Z</dcterms:created>
  <dcterms:modified xsi:type="dcterms:W3CDTF">2020-12-16T08:54:10Z</dcterms:modified>
</cp:coreProperties>
</file>