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 id="2147483672" r:id="rId3"/>
    <p:sldMasterId id="2147483684" r:id="rId4"/>
  </p:sldMasterIdLst>
  <p:notesMasterIdLst>
    <p:notesMasterId r:id="rId40"/>
  </p:notesMasterIdLst>
  <p:sldIdLst>
    <p:sldId id="256" r:id="rId5"/>
    <p:sldId id="319" r:id="rId6"/>
    <p:sldId id="379" r:id="rId7"/>
    <p:sldId id="376" r:id="rId8"/>
    <p:sldId id="377" r:id="rId9"/>
    <p:sldId id="374" r:id="rId10"/>
    <p:sldId id="355" r:id="rId11"/>
    <p:sldId id="380" r:id="rId12"/>
    <p:sldId id="382" r:id="rId13"/>
    <p:sldId id="386" r:id="rId14"/>
    <p:sldId id="383" r:id="rId15"/>
    <p:sldId id="381" r:id="rId16"/>
    <p:sldId id="384" r:id="rId17"/>
    <p:sldId id="385" r:id="rId18"/>
    <p:sldId id="387" r:id="rId19"/>
    <p:sldId id="388" r:id="rId20"/>
    <p:sldId id="394" r:id="rId21"/>
    <p:sldId id="395" r:id="rId22"/>
    <p:sldId id="401" r:id="rId23"/>
    <p:sldId id="402" r:id="rId24"/>
    <p:sldId id="396" r:id="rId25"/>
    <p:sldId id="403" r:id="rId26"/>
    <p:sldId id="404" r:id="rId27"/>
    <p:sldId id="405" r:id="rId28"/>
    <p:sldId id="406" r:id="rId29"/>
    <p:sldId id="413" r:id="rId30"/>
    <p:sldId id="414" r:id="rId31"/>
    <p:sldId id="415" r:id="rId32"/>
    <p:sldId id="416" r:id="rId33"/>
    <p:sldId id="407" r:id="rId34"/>
    <p:sldId id="408" r:id="rId35"/>
    <p:sldId id="409" r:id="rId36"/>
    <p:sldId id="410" r:id="rId37"/>
    <p:sldId id="411" r:id="rId38"/>
    <p:sldId id="372"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6EF"/>
    <a:srgbClr val="F2D6F8"/>
    <a:srgbClr val="35A9DF"/>
    <a:srgbClr val="BE8B60"/>
    <a:srgbClr val="FFFFFF"/>
    <a:srgbClr val="3FB074"/>
    <a:srgbClr val="E96134"/>
    <a:srgbClr val="E74540"/>
    <a:srgbClr val="BD2D36"/>
    <a:srgbClr val="236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74"/>
  </p:normalViewPr>
  <p:slideViewPr>
    <p:cSldViewPr snapToGrid="0" snapToObjects="1">
      <p:cViewPr varScale="1">
        <p:scale>
          <a:sx n="115" d="100"/>
          <a:sy n="115" d="100"/>
        </p:scale>
        <p:origin x="43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8C15E-F6E5-464D-B166-CCAB387A46E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6DAAE504-2331-4591-80E7-CCDF53AE3C28}">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u="sng" dirty="0">
              <a:solidFill>
                <a:sysClr val="windowText" lastClr="000000"/>
              </a:solidFill>
              <a:latin typeface="Times New Roman" panose="02020603050405020304" pitchFamily="18" charset="0"/>
              <a:ea typeface="+mn-ea"/>
              <a:cs typeface="Times New Roman" panose="02020603050405020304" pitchFamily="18" charset="0"/>
            </a:rPr>
            <a:t>Niçin Yazılım uygulamasına ihtiyaç duyulmuştur?</a:t>
          </a:r>
        </a:p>
      </dgm:t>
    </dgm:pt>
    <dgm:pt modelId="{26EFB670-4B5F-4892-8354-A6A0F54D0411}" type="parTrans" cxnId="{E79DCDFD-BF28-4084-87B6-03254773E9B0}">
      <dgm:prSet/>
      <dgm:spPr/>
      <dgm:t>
        <a:bodyPr/>
        <a:lstStyle/>
        <a:p>
          <a:endParaRPr lang="tr-TR"/>
        </a:p>
      </dgm:t>
    </dgm:pt>
    <dgm:pt modelId="{6E20D6BB-D753-45F9-ABF6-5264D6E608D8}" type="sibTrans" cxnId="{E79DCDFD-BF28-4084-87B6-03254773E9B0}">
      <dgm:prSet/>
      <dgm:spPr/>
      <dgm:t>
        <a:bodyPr/>
        <a:lstStyle/>
        <a:p>
          <a:endParaRPr lang="tr-TR"/>
        </a:p>
      </dgm:t>
    </dgm:pt>
    <dgm:pt modelId="{7C6C5A1C-C696-42EA-8A39-D756D84FBFB1}">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dirty="0">
              <a:solidFill>
                <a:sysClr val="windowText" lastClr="000000"/>
              </a:solidFill>
              <a:latin typeface="Times New Roman" panose="02020603050405020304" pitchFamily="18" charset="0"/>
              <a:ea typeface="+mn-ea"/>
              <a:cs typeface="Times New Roman" panose="02020603050405020304" pitchFamily="18" charset="0"/>
            </a:rPr>
            <a:t>Envanter oluşturmak</a:t>
          </a:r>
        </a:p>
      </dgm:t>
    </dgm:pt>
    <dgm:pt modelId="{BCA7CF71-2603-48D3-87F5-BE3D9A3BA799}" type="parTrans" cxnId="{9ED8AF33-C14B-48FA-BFB5-97DCFF096616}">
      <dgm:prSet/>
      <dgm:spPr/>
      <dgm:t>
        <a:bodyPr/>
        <a:lstStyle/>
        <a:p>
          <a:endParaRPr lang="tr-TR"/>
        </a:p>
      </dgm:t>
    </dgm:pt>
    <dgm:pt modelId="{58731786-C3F2-40DF-8A44-AE5E652689D3}" type="sibTrans" cxnId="{9ED8AF33-C14B-48FA-BFB5-97DCFF096616}">
      <dgm:prSet/>
      <dgm:spPr/>
      <dgm:t>
        <a:bodyPr/>
        <a:lstStyle/>
        <a:p>
          <a:endParaRPr lang="tr-TR"/>
        </a:p>
      </dgm:t>
    </dgm:pt>
    <dgm:pt modelId="{2E84CD9C-E6F6-4750-AAF1-9327B2CB67C1}">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dirty="0">
              <a:solidFill>
                <a:sysClr val="windowText" lastClr="000000"/>
              </a:solidFill>
              <a:latin typeface="Times New Roman" panose="02020603050405020304" pitchFamily="18" charset="0"/>
              <a:ea typeface="+mn-ea"/>
              <a:cs typeface="Times New Roman" panose="02020603050405020304" pitchFamily="18" charset="0"/>
            </a:rPr>
            <a:t>İstatistik yayınlamak</a:t>
          </a:r>
        </a:p>
      </dgm:t>
    </dgm:pt>
    <dgm:pt modelId="{41A30633-E579-43CC-BCA9-E85CD55540A2}" type="parTrans" cxnId="{64648E5B-BD0F-40A4-BEC2-E9061FC2B747}">
      <dgm:prSet/>
      <dgm:spPr/>
      <dgm:t>
        <a:bodyPr/>
        <a:lstStyle/>
        <a:p>
          <a:endParaRPr lang="tr-TR"/>
        </a:p>
      </dgm:t>
    </dgm:pt>
    <dgm:pt modelId="{A4B17E81-0430-42E2-8CE4-E74E34E7D277}" type="sibTrans" cxnId="{64648E5B-BD0F-40A4-BEC2-E9061FC2B747}">
      <dgm:prSet/>
      <dgm:spPr/>
      <dgm:t>
        <a:bodyPr/>
        <a:lstStyle/>
        <a:p>
          <a:endParaRPr lang="tr-TR"/>
        </a:p>
      </dgm:t>
    </dgm:pt>
    <dgm:pt modelId="{C423C5C9-EB36-41C8-9B07-14B5D8732ADE}">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dirty="0">
              <a:solidFill>
                <a:sysClr val="windowText" lastClr="000000"/>
              </a:solidFill>
              <a:latin typeface="Times New Roman" panose="02020603050405020304" pitchFamily="18" charset="0"/>
              <a:ea typeface="+mn-ea"/>
              <a:cs typeface="Times New Roman" panose="02020603050405020304" pitchFamily="18" charset="0"/>
            </a:rPr>
            <a:t>Kazanımları hesaplamak</a:t>
          </a:r>
        </a:p>
      </dgm:t>
    </dgm:pt>
    <dgm:pt modelId="{6B2C76D3-60F8-4FEF-9C19-80743895FAE5}" type="parTrans" cxnId="{330CC28C-FBFC-4235-BCCD-04273D8F9D21}">
      <dgm:prSet/>
      <dgm:spPr/>
      <dgm:t>
        <a:bodyPr/>
        <a:lstStyle/>
        <a:p>
          <a:endParaRPr lang="tr-TR"/>
        </a:p>
      </dgm:t>
    </dgm:pt>
    <dgm:pt modelId="{BFF10115-945A-4C7A-8582-1F61FD3C43FB}" type="sibTrans" cxnId="{330CC28C-FBFC-4235-BCCD-04273D8F9D21}">
      <dgm:prSet/>
      <dgm:spPr/>
      <dgm:t>
        <a:bodyPr/>
        <a:lstStyle/>
        <a:p>
          <a:endParaRPr lang="tr-TR"/>
        </a:p>
      </dgm:t>
    </dgm:pt>
    <dgm:pt modelId="{1C97FFC0-7B50-4273-A60E-EC20821ECC78}">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dirty="0">
              <a:solidFill>
                <a:sysClr val="windowText" lastClr="000000"/>
              </a:solidFill>
              <a:latin typeface="Times New Roman" panose="02020603050405020304" pitchFamily="18" charset="0"/>
              <a:ea typeface="+mn-ea"/>
              <a:cs typeface="Times New Roman" panose="02020603050405020304" pitchFamily="18" charset="0"/>
            </a:rPr>
            <a:t>Uygulamaları izlemek</a:t>
          </a:r>
        </a:p>
      </dgm:t>
    </dgm:pt>
    <dgm:pt modelId="{630978A1-0460-474E-BD1A-5BE2D03C369E}" type="parTrans" cxnId="{DEFCD765-8B55-478B-8C44-CBCB03C442BC}">
      <dgm:prSet/>
      <dgm:spPr/>
      <dgm:t>
        <a:bodyPr/>
        <a:lstStyle/>
        <a:p>
          <a:endParaRPr lang="tr-TR"/>
        </a:p>
      </dgm:t>
    </dgm:pt>
    <dgm:pt modelId="{EE09D3AB-EF47-42B9-B513-04858BBBCAE4}" type="sibTrans" cxnId="{DEFCD765-8B55-478B-8C44-CBCB03C442BC}">
      <dgm:prSet/>
      <dgm:spPr/>
      <dgm:t>
        <a:bodyPr/>
        <a:lstStyle/>
        <a:p>
          <a:endParaRPr lang="tr-TR"/>
        </a:p>
      </dgm:t>
    </dgm:pt>
    <dgm:pt modelId="{E23E377F-2772-47B9-A3C9-03A23A34CE5C}">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dirty="0">
              <a:solidFill>
                <a:sysClr val="windowText" lastClr="000000"/>
              </a:solidFill>
              <a:latin typeface="Times New Roman" panose="02020603050405020304" pitchFamily="18" charset="0"/>
              <a:ea typeface="+mn-ea"/>
              <a:cs typeface="Times New Roman" panose="02020603050405020304" pitchFamily="18" charset="0"/>
            </a:rPr>
            <a:t>Bilgi almak</a:t>
          </a:r>
        </a:p>
      </dgm:t>
    </dgm:pt>
    <dgm:pt modelId="{2A6210B1-4D87-4926-8719-59BE5302B1AB}" type="parTrans" cxnId="{26B6533B-5D3A-4295-8CE3-8E03DAA31FFD}">
      <dgm:prSet/>
      <dgm:spPr/>
      <dgm:t>
        <a:bodyPr/>
        <a:lstStyle/>
        <a:p>
          <a:endParaRPr lang="tr-TR"/>
        </a:p>
      </dgm:t>
    </dgm:pt>
    <dgm:pt modelId="{488F2BC6-C26B-4CBA-B7C7-E166EB09E4AE}" type="sibTrans" cxnId="{26B6533B-5D3A-4295-8CE3-8E03DAA31FFD}">
      <dgm:prSet/>
      <dgm:spPr/>
      <dgm:t>
        <a:bodyPr/>
        <a:lstStyle/>
        <a:p>
          <a:endParaRPr lang="tr-TR"/>
        </a:p>
      </dgm:t>
    </dgm:pt>
    <dgm:pt modelId="{36E10165-B600-416B-8A8A-0D8B08193CE2}">
      <dgm:prSet/>
      <dgm:spPr>
        <a:xfrm rot="10800000">
          <a:off x="1695806" y="358917"/>
          <a:ext cx="7755611"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tr-TR" b="1" dirty="0">
              <a:solidFill>
                <a:sysClr val="windowText" lastClr="000000"/>
              </a:solidFill>
              <a:latin typeface="Times New Roman" panose="02020603050405020304" pitchFamily="18" charset="0"/>
              <a:ea typeface="+mn-ea"/>
              <a:cs typeface="Times New Roman" panose="02020603050405020304" pitchFamily="18" charset="0"/>
            </a:rPr>
            <a:t>Belge vermek</a:t>
          </a:r>
        </a:p>
      </dgm:t>
    </dgm:pt>
    <dgm:pt modelId="{CE4250F0-7DA2-4FB5-A4A1-7BD570055B31}" type="parTrans" cxnId="{CFE786AD-DB80-4156-AB01-FD75C224B128}">
      <dgm:prSet/>
      <dgm:spPr/>
      <dgm:t>
        <a:bodyPr/>
        <a:lstStyle/>
        <a:p>
          <a:endParaRPr lang="tr-TR"/>
        </a:p>
      </dgm:t>
    </dgm:pt>
    <dgm:pt modelId="{9EC5BBC0-D4E1-4AFB-BB2C-B97FF0DBCFA1}" type="sibTrans" cxnId="{CFE786AD-DB80-4156-AB01-FD75C224B128}">
      <dgm:prSet/>
      <dgm:spPr/>
      <dgm:t>
        <a:bodyPr/>
        <a:lstStyle/>
        <a:p>
          <a:endParaRPr lang="tr-TR"/>
        </a:p>
      </dgm:t>
    </dgm:pt>
    <dgm:pt modelId="{A9751191-5392-4F57-A85D-69012F1B3CC4}" type="pres">
      <dgm:prSet presAssocID="{DB48C15E-F6E5-464D-B166-CCAB387A46EC}" presName="linearFlow" presStyleCnt="0">
        <dgm:presLayoutVars>
          <dgm:dir/>
          <dgm:resizeHandles val="exact"/>
        </dgm:presLayoutVars>
      </dgm:prSet>
      <dgm:spPr/>
      <dgm:t>
        <a:bodyPr/>
        <a:lstStyle/>
        <a:p>
          <a:endParaRPr lang="tr-TR"/>
        </a:p>
      </dgm:t>
    </dgm:pt>
    <dgm:pt modelId="{B377C5B9-A4A5-4004-BF2A-1833A5A609A9}" type="pres">
      <dgm:prSet presAssocID="{6DAAE504-2331-4591-80E7-CCDF53AE3C28}" presName="composite" presStyleCnt="0"/>
      <dgm:spPr/>
    </dgm:pt>
    <dgm:pt modelId="{90FDF74B-47F5-454A-8B05-4A9BD24C2FCD}" type="pres">
      <dgm:prSet presAssocID="{6DAAE504-2331-4591-80E7-CCDF53AE3C28}" presName="imgShp" presStyleLbl="fgImgPlace1" presStyleIdx="0" presStyleCnt="1" custScaleX="118156" custScaleY="121478" custLinFactNeighborX="-12310" custLinFactNeighborY="-681"/>
      <dgm:spPr>
        <a:xfrm>
          <a:off x="96566" y="358917"/>
          <a:ext cx="3886044" cy="3995302"/>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DEE89F0E-AC5D-4E14-B765-C62926FEEA4A}" type="pres">
      <dgm:prSet presAssocID="{6DAAE504-2331-4591-80E7-CCDF53AE3C28}" presName="txShp" presStyleLbl="node1" presStyleIdx="0" presStyleCnt="1" custScaleX="124044" custScaleY="129210">
        <dgm:presLayoutVars>
          <dgm:bulletEnabled val="1"/>
        </dgm:presLayoutVars>
      </dgm:prSet>
      <dgm:spPr/>
      <dgm:t>
        <a:bodyPr/>
        <a:lstStyle/>
        <a:p>
          <a:endParaRPr lang="tr-TR"/>
        </a:p>
      </dgm:t>
    </dgm:pt>
  </dgm:ptLst>
  <dgm:cxnLst>
    <dgm:cxn modelId="{99EAA353-90B5-4AF7-BCBC-37F4CCDE1FFC}" type="presOf" srcId="{7C6C5A1C-C696-42EA-8A39-D756D84FBFB1}" destId="{DEE89F0E-AC5D-4E14-B765-C62926FEEA4A}" srcOrd="0" destOrd="1" presId="urn:microsoft.com/office/officeart/2005/8/layout/vList3"/>
    <dgm:cxn modelId="{516DCC0D-6B31-4855-AE42-618656454C23}" type="presOf" srcId="{2E84CD9C-E6F6-4750-AAF1-9327B2CB67C1}" destId="{DEE89F0E-AC5D-4E14-B765-C62926FEEA4A}" srcOrd="0" destOrd="2" presId="urn:microsoft.com/office/officeart/2005/8/layout/vList3"/>
    <dgm:cxn modelId="{9ED8AF33-C14B-48FA-BFB5-97DCFF096616}" srcId="{6DAAE504-2331-4591-80E7-CCDF53AE3C28}" destId="{7C6C5A1C-C696-42EA-8A39-D756D84FBFB1}" srcOrd="0" destOrd="0" parTransId="{BCA7CF71-2603-48D3-87F5-BE3D9A3BA799}" sibTransId="{58731786-C3F2-40DF-8A44-AE5E652689D3}"/>
    <dgm:cxn modelId="{F053432A-F46C-4F44-8A6E-BB1DEAFDCD3C}" type="presOf" srcId="{6DAAE504-2331-4591-80E7-CCDF53AE3C28}" destId="{DEE89F0E-AC5D-4E14-B765-C62926FEEA4A}" srcOrd="0" destOrd="0" presId="urn:microsoft.com/office/officeart/2005/8/layout/vList3"/>
    <dgm:cxn modelId="{03A5A6B6-BB68-4DE8-81EE-211D4B86692B}" type="presOf" srcId="{E23E377F-2772-47B9-A3C9-03A23A34CE5C}" destId="{DEE89F0E-AC5D-4E14-B765-C62926FEEA4A}" srcOrd="0" destOrd="5" presId="urn:microsoft.com/office/officeart/2005/8/layout/vList3"/>
    <dgm:cxn modelId="{A65FFEED-8069-4008-8E5E-BFC55E0A077F}" type="presOf" srcId="{DB48C15E-F6E5-464D-B166-CCAB387A46EC}" destId="{A9751191-5392-4F57-A85D-69012F1B3CC4}" srcOrd="0" destOrd="0" presId="urn:microsoft.com/office/officeart/2005/8/layout/vList3"/>
    <dgm:cxn modelId="{CFE786AD-DB80-4156-AB01-FD75C224B128}" srcId="{6DAAE504-2331-4591-80E7-CCDF53AE3C28}" destId="{36E10165-B600-416B-8A8A-0D8B08193CE2}" srcOrd="5" destOrd="0" parTransId="{CE4250F0-7DA2-4FB5-A4A1-7BD570055B31}" sibTransId="{9EC5BBC0-D4E1-4AFB-BB2C-B97FF0DBCFA1}"/>
    <dgm:cxn modelId="{91CA487B-142B-40BF-B703-4F897CBC3B7C}" type="presOf" srcId="{36E10165-B600-416B-8A8A-0D8B08193CE2}" destId="{DEE89F0E-AC5D-4E14-B765-C62926FEEA4A}" srcOrd="0" destOrd="6" presId="urn:microsoft.com/office/officeart/2005/8/layout/vList3"/>
    <dgm:cxn modelId="{26B6533B-5D3A-4295-8CE3-8E03DAA31FFD}" srcId="{6DAAE504-2331-4591-80E7-CCDF53AE3C28}" destId="{E23E377F-2772-47B9-A3C9-03A23A34CE5C}" srcOrd="4" destOrd="0" parTransId="{2A6210B1-4D87-4926-8719-59BE5302B1AB}" sibTransId="{488F2BC6-C26B-4CBA-B7C7-E166EB09E4AE}"/>
    <dgm:cxn modelId="{CDF301A1-A5E5-43C2-B67C-5C9B61984B52}" type="presOf" srcId="{C423C5C9-EB36-41C8-9B07-14B5D8732ADE}" destId="{DEE89F0E-AC5D-4E14-B765-C62926FEEA4A}" srcOrd="0" destOrd="3" presId="urn:microsoft.com/office/officeart/2005/8/layout/vList3"/>
    <dgm:cxn modelId="{330CC28C-FBFC-4235-BCCD-04273D8F9D21}" srcId="{6DAAE504-2331-4591-80E7-CCDF53AE3C28}" destId="{C423C5C9-EB36-41C8-9B07-14B5D8732ADE}" srcOrd="2" destOrd="0" parTransId="{6B2C76D3-60F8-4FEF-9C19-80743895FAE5}" sibTransId="{BFF10115-945A-4C7A-8582-1F61FD3C43FB}"/>
    <dgm:cxn modelId="{E79DCDFD-BF28-4084-87B6-03254773E9B0}" srcId="{DB48C15E-F6E5-464D-B166-CCAB387A46EC}" destId="{6DAAE504-2331-4591-80E7-CCDF53AE3C28}" srcOrd="0" destOrd="0" parTransId="{26EFB670-4B5F-4892-8354-A6A0F54D0411}" sibTransId="{6E20D6BB-D753-45F9-ABF6-5264D6E608D8}"/>
    <dgm:cxn modelId="{79186797-0E08-480F-B3DB-61E3E8DC69E0}" type="presOf" srcId="{1C97FFC0-7B50-4273-A60E-EC20821ECC78}" destId="{DEE89F0E-AC5D-4E14-B765-C62926FEEA4A}" srcOrd="0" destOrd="4" presId="urn:microsoft.com/office/officeart/2005/8/layout/vList3"/>
    <dgm:cxn modelId="{64648E5B-BD0F-40A4-BEC2-E9061FC2B747}" srcId="{6DAAE504-2331-4591-80E7-CCDF53AE3C28}" destId="{2E84CD9C-E6F6-4750-AAF1-9327B2CB67C1}" srcOrd="1" destOrd="0" parTransId="{41A30633-E579-43CC-BCA9-E85CD55540A2}" sibTransId="{A4B17E81-0430-42E2-8CE4-E74E34E7D277}"/>
    <dgm:cxn modelId="{DEFCD765-8B55-478B-8C44-CBCB03C442BC}" srcId="{6DAAE504-2331-4591-80E7-CCDF53AE3C28}" destId="{1C97FFC0-7B50-4273-A60E-EC20821ECC78}" srcOrd="3" destOrd="0" parTransId="{630978A1-0460-474E-BD1A-5BE2D03C369E}" sibTransId="{EE09D3AB-EF47-42B9-B513-04858BBBCAE4}"/>
    <dgm:cxn modelId="{21887B1E-9F12-4E78-8CE0-C56BBA17209E}" type="presParOf" srcId="{A9751191-5392-4F57-A85D-69012F1B3CC4}" destId="{B377C5B9-A4A5-4004-BF2A-1833A5A609A9}" srcOrd="0" destOrd="0" presId="urn:microsoft.com/office/officeart/2005/8/layout/vList3"/>
    <dgm:cxn modelId="{385D17A7-8FCA-4F3C-B0D7-04426BCDB38C}" type="presParOf" srcId="{B377C5B9-A4A5-4004-BF2A-1833A5A609A9}" destId="{90FDF74B-47F5-454A-8B05-4A9BD24C2FCD}" srcOrd="0" destOrd="0" presId="urn:microsoft.com/office/officeart/2005/8/layout/vList3"/>
    <dgm:cxn modelId="{6BAD2700-5D12-4D99-BC7F-BEBD6753909C}" type="presParOf" srcId="{B377C5B9-A4A5-4004-BF2A-1833A5A609A9}" destId="{DEE89F0E-AC5D-4E14-B765-C62926FEEA4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A14A6-C74E-441D-95BA-4621576E637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tr-TR"/>
        </a:p>
      </dgm:t>
    </dgm:pt>
    <dgm:pt modelId="{579994CD-E4BD-4125-A42F-E11DA5E229B8}">
      <dgm:prSet phldrT="[Metin]" custT="1"/>
      <dgm:spPr>
        <a:solidFill>
          <a:schemeClr val="accent3">
            <a:lumMod val="20000"/>
            <a:lumOff val="80000"/>
          </a:schemeClr>
        </a:solidFill>
        <a:ln>
          <a:solidFill>
            <a:schemeClr val="tx1"/>
          </a:solidFill>
        </a:ln>
      </dgm:spPr>
      <dgm:t>
        <a:bodyPr/>
        <a:lstStyle/>
        <a:p>
          <a:r>
            <a:rPr lang="tr-TR" sz="1500" b="1" dirty="0">
              <a:solidFill>
                <a:schemeClr val="tx1"/>
              </a:solidFill>
              <a:latin typeface="Times New Roman" panose="02020603050405020304" pitchFamily="18" charset="0"/>
              <a:cs typeface="Times New Roman" panose="02020603050405020304" pitchFamily="18" charset="0"/>
            </a:rPr>
            <a:t>Sıfır Atık Bilgi Sistemi Kullanıcıları</a:t>
          </a:r>
          <a:endParaRPr lang="tr-TR" sz="1500" dirty="0"/>
        </a:p>
      </dgm:t>
    </dgm:pt>
    <dgm:pt modelId="{5B1E19B7-2DAF-4754-A130-4CE3E4EC9862}" type="parTrans" cxnId="{67408FEC-26D7-41DD-ABB5-D4C61B9A15AA}">
      <dgm:prSet/>
      <dgm:spPr/>
      <dgm:t>
        <a:bodyPr/>
        <a:lstStyle/>
        <a:p>
          <a:endParaRPr lang="tr-TR"/>
        </a:p>
      </dgm:t>
    </dgm:pt>
    <dgm:pt modelId="{86299656-0D46-424E-A41A-742C74099A73}" type="sibTrans" cxnId="{67408FEC-26D7-41DD-ABB5-D4C61B9A15AA}">
      <dgm:prSet/>
      <dgm:spPr/>
      <dgm:t>
        <a:bodyPr/>
        <a:lstStyle/>
        <a:p>
          <a:endParaRPr lang="tr-TR"/>
        </a:p>
      </dgm:t>
    </dgm:pt>
    <dgm:pt modelId="{ECD60A58-F289-4238-94F6-693D7C7C51AE}">
      <dgm:prSet phldrT="[Metin]" custT="1"/>
      <dgm:spPr>
        <a:solidFill>
          <a:srgbClr val="FFFF00"/>
        </a:solidFill>
        <a:ln>
          <a:solidFill>
            <a:schemeClr val="accent5">
              <a:lumMod val="20000"/>
              <a:lumOff val="80000"/>
            </a:schemeClr>
          </a:solidFill>
        </a:ln>
      </dgm:spPr>
      <dgm:t>
        <a:bodyPr/>
        <a:lstStyle/>
        <a:p>
          <a:r>
            <a:rPr lang="tr-TR" sz="1600" b="1" dirty="0">
              <a:solidFill>
                <a:schemeClr val="tx1"/>
              </a:solidFill>
              <a:latin typeface="Times New Roman" panose="02020603050405020304" pitchFamily="18" charset="0"/>
              <a:cs typeface="Times New Roman" panose="02020603050405020304" pitchFamily="18" charset="0"/>
            </a:rPr>
            <a:t>Bakanlık</a:t>
          </a:r>
          <a:endParaRPr lang="tr-TR" sz="1500" b="1" dirty="0">
            <a:solidFill>
              <a:schemeClr val="tx1"/>
            </a:solidFill>
          </a:endParaRPr>
        </a:p>
      </dgm:t>
    </dgm:pt>
    <dgm:pt modelId="{9962B533-7BCB-4387-B8F3-89CE8EA90C35}" type="parTrans" cxnId="{615EEC3A-E2CB-48EB-855C-6E7D6FD3E68A}">
      <dgm:prSet/>
      <dgm:spPr/>
      <dgm:t>
        <a:bodyPr/>
        <a:lstStyle/>
        <a:p>
          <a:endParaRPr lang="tr-TR"/>
        </a:p>
      </dgm:t>
    </dgm:pt>
    <dgm:pt modelId="{D9E9761C-8103-47FA-B051-841E47F6100A}" type="sibTrans" cxnId="{615EEC3A-E2CB-48EB-855C-6E7D6FD3E68A}">
      <dgm:prSet/>
      <dgm:spPr/>
      <dgm:t>
        <a:bodyPr/>
        <a:lstStyle/>
        <a:p>
          <a:endParaRPr lang="tr-TR"/>
        </a:p>
      </dgm:t>
    </dgm:pt>
    <dgm:pt modelId="{D1C56CE2-99FF-4FA1-9862-E1A2D244BA74}">
      <dgm:prSet phldrT="[Metin]"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Alışveriş merkezleri</a:t>
          </a:r>
        </a:p>
      </dgm:t>
    </dgm:pt>
    <dgm:pt modelId="{52A45A50-F08C-42CD-85C4-5D481B1450D1}" type="parTrans" cxnId="{6BA1E859-EA69-42A1-8C45-584909E7CCD6}">
      <dgm:prSet/>
      <dgm:spPr/>
      <dgm:t>
        <a:bodyPr/>
        <a:lstStyle/>
        <a:p>
          <a:endParaRPr lang="tr-TR"/>
        </a:p>
      </dgm:t>
    </dgm:pt>
    <dgm:pt modelId="{57E39813-021E-4797-A13F-D523F9C20A5E}" type="sibTrans" cxnId="{6BA1E859-EA69-42A1-8C45-584909E7CCD6}">
      <dgm:prSet/>
      <dgm:spPr/>
      <dgm:t>
        <a:bodyPr/>
        <a:lstStyle/>
        <a:p>
          <a:endParaRPr lang="tr-TR"/>
        </a:p>
      </dgm:t>
    </dgm:pt>
    <dgm:pt modelId="{0DDDD396-1DAB-426F-8025-36E82C9D1F6A}">
      <dgm:prSet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Eğitim kurumları ve yurtlar</a:t>
          </a:r>
        </a:p>
      </dgm:t>
    </dgm:pt>
    <dgm:pt modelId="{CF18EFD8-C075-409A-908A-6A4C606BB396}" type="parTrans" cxnId="{7E1C8249-E6DF-4FF9-9E21-17439A8C28CB}">
      <dgm:prSet/>
      <dgm:spPr/>
      <dgm:t>
        <a:bodyPr/>
        <a:lstStyle/>
        <a:p>
          <a:endParaRPr lang="tr-TR"/>
        </a:p>
      </dgm:t>
    </dgm:pt>
    <dgm:pt modelId="{8AE06679-3C33-4D2D-B816-EA1F3F232209}" type="sibTrans" cxnId="{7E1C8249-E6DF-4FF9-9E21-17439A8C28CB}">
      <dgm:prSet/>
      <dgm:spPr/>
      <dgm:t>
        <a:bodyPr/>
        <a:lstStyle/>
        <a:p>
          <a:endParaRPr lang="tr-TR"/>
        </a:p>
      </dgm:t>
    </dgm:pt>
    <dgm:pt modelId="{84091A2D-EE55-431A-B062-C41798B127A1}">
      <dgm:prSet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OSB</a:t>
          </a:r>
        </a:p>
      </dgm:t>
    </dgm:pt>
    <dgm:pt modelId="{AA78DF8C-E84A-4527-8B4E-CBA0F00F51D3}" type="parTrans" cxnId="{9ADF3929-56D7-4EDF-A454-47BA758C2D55}">
      <dgm:prSet/>
      <dgm:spPr/>
      <dgm:t>
        <a:bodyPr/>
        <a:lstStyle/>
        <a:p>
          <a:endParaRPr lang="tr-TR"/>
        </a:p>
      </dgm:t>
    </dgm:pt>
    <dgm:pt modelId="{65EAEE92-C323-48DD-B7D5-744D9D3691BF}" type="sibTrans" cxnId="{9ADF3929-56D7-4EDF-A454-47BA758C2D55}">
      <dgm:prSet/>
      <dgm:spPr/>
      <dgm:t>
        <a:bodyPr/>
        <a:lstStyle/>
        <a:p>
          <a:endParaRPr lang="tr-TR"/>
        </a:p>
      </dgm:t>
    </dgm:pt>
    <dgm:pt modelId="{BF9AAEA0-D99C-449F-9733-A6C2E32B3002}">
      <dgm:prSet custT="1"/>
      <dgm:spPr>
        <a:solidFill>
          <a:schemeClr val="accent5">
            <a:lumMod val="75000"/>
          </a:schemeClr>
        </a:solidFill>
      </dgm:spPr>
      <dgm:t>
        <a:bodyPr/>
        <a:lstStyle/>
        <a:p>
          <a:r>
            <a:rPr lang="tr-TR" sz="1500" dirty="0"/>
            <a:t>Sağlık Kuruluşları</a:t>
          </a:r>
        </a:p>
      </dgm:t>
    </dgm:pt>
    <dgm:pt modelId="{AB71850A-AEB8-443D-B555-BB350E161DB8}" type="parTrans" cxnId="{47E8B71A-AD60-49AC-A9E8-04D9FD884134}">
      <dgm:prSet/>
      <dgm:spPr/>
      <dgm:t>
        <a:bodyPr/>
        <a:lstStyle/>
        <a:p>
          <a:endParaRPr lang="tr-TR"/>
        </a:p>
      </dgm:t>
    </dgm:pt>
    <dgm:pt modelId="{DBC8C891-04A6-44B7-AAE6-6CD8CAF69DDD}" type="sibTrans" cxnId="{47E8B71A-AD60-49AC-A9E8-04D9FD884134}">
      <dgm:prSet/>
      <dgm:spPr/>
      <dgm:t>
        <a:bodyPr/>
        <a:lstStyle/>
        <a:p>
          <a:endParaRPr lang="tr-TR"/>
        </a:p>
      </dgm:t>
    </dgm:pt>
    <dgm:pt modelId="{46CCB5EA-6E70-4756-97CF-C1856A4A4FA8}">
      <dgm:prSet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ÇED Ek-1 ve Ek-2 Sanayi Tesisleri</a:t>
          </a:r>
        </a:p>
      </dgm:t>
    </dgm:pt>
    <dgm:pt modelId="{6C8C6653-B23A-4580-92C3-929E902495FA}" type="parTrans" cxnId="{64F0DFF1-F66E-455C-BB7E-15B68EEE62DB}">
      <dgm:prSet/>
      <dgm:spPr/>
      <dgm:t>
        <a:bodyPr/>
        <a:lstStyle/>
        <a:p>
          <a:endParaRPr lang="tr-TR"/>
        </a:p>
      </dgm:t>
    </dgm:pt>
    <dgm:pt modelId="{2867A540-50B1-47A5-9D7B-3AE9F7CE4DBD}" type="sibTrans" cxnId="{64F0DFF1-F66E-455C-BB7E-15B68EEE62DB}">
      <dgm:prSet/>
      <dgm:spPr/>
      <dgm:t>
        <a:bodyPr/>
        <a:lstStyle/>
        <a:p>
          <a:endParaRPr lang="tr-TR"/>
        </a:p>
      </dgm:t>
    </dgm:pt>
    <dgm:pt modelId="{1D649E63-13ED-431E-B53C-2E1672F1EBC1}">
      <dgm:prSet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Liman, Havalimanı, Tren ve Otobüs terminalleri</a:t>
          </a:r>
        </a:p>
      </dgm:t>
    </dgm:pt>
    <dgm:pt modelId="{CA0D3A61-EC0E-4CBA-BD9A-145BE7E62335}" type="parTrans" cxnId="{BF93B487-1DD2-4526-A122-F2DF88F8B7ED}">
      <dgm:prSet/>
      <dgm:spPr/>
      <dgm:t>
        <a:bodyPr/>
        <a:lstStyle/>
        <a:p>
          <a:endParaRPr lang="tr-TR"/>
        </a:p>
      </dgm:t>
    </dgm:pt>
    <dgm:pt modelId="{DFCC50B9-953E-457D-B52F-8F30347E3FC6}" type="sibTrans" cxnId="{BF93B487-1DD2-4526-A122-F2DF88F8B7ED}">
      <dgm:prSet/>
      <dgm:spPr/>
      <dgm:t>
        <a:bodyPr/>
        <a:lstStyle/>
        <a:p>
          <a:endParaRPr lang="tr-TR"/>
        </a:p>
      </dgm:t>
    </dgm:pt>
    <dgm:pt modelId="{BCB0E902-D944-4CC6-B7C7-26E8D205AE83}">
      <dgm:prSet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Konaklama Tesisleri</a:t>
          </a:r>
        </a:p>
      </dgm:t>
    </dgm:pt>
    <dgm:pt modelId="{AE970FB8-95C7-48B6-B194-BAB56FE4912B}" type="parTrans" cxnId="{82EA4A57-FCBF-49C9-B2D1-CFFEE7043958}">
      <dgm:prSet/>
      <dgm:spPr/>
      <dgm:t>
        <a:bodyPr/>
        <a:lstStyle/>
        <a:p>
          <a:endParaRPr lang="tr-TR"/>
        </a:p>
      </dgm:t>
    </dgm:pt>
    <dgm:pt modelId="{D438C147-19EB-42A5-9124-843A060F78DF}" type="sibTrans" cxnId="{82EA4A57-FCBF-49C9-B2D1-CFFEE7043958}">
      <dgm:prSet/>
      <dgm:spPr/>
      <dgm:t>
        <a:bodyPr/>
        <a:lstStyle/>
        <a:p>
          <a:endParaRPr lang="tr-TR"/>
        </a:p>
      </dgm:t>
    </dgm:pt>
    <dgm:pt modelId="{337CFD99-572D-4618-BE02-AE08C46325EC}">
      <dgm:prSet custT="1"/>
      <dgm:spPr>
        <a:solidFill>
          <a:schemeClr val="accent5">
            <a:lumMod val="75000"/>
          </a:schemeClr>
        </a:solidFill>
        <a:ln>
          <a:solidFill>
            <a:schemeClr val="accent5">
              <a:lumMod val="20000"/>
              <a:lumOff val="80000"/>
            </a:schemeClr>
          </a:solidFill>
        </a:ln>
      </dgm:spPr>
      <dgm:t>
        <a:bodyPr/>
        <a:lstStyle/>
        <a:p>
          <a:r>
            <a:rPr lang="tr-TR" sz="1500" dirty="0">
              <a:latin typeface="Times New Roman" panose="02020603050405020304" pitchFamily="18" charset="0"/>
              <a:cs typeface="Times New Roman" panose="02020603050405020304" pitchFamily="18" charset="0"/>
            </a:rPr>
            <a:t>Zincir Marketler</a:t>
          </a:r>
        </a:p>
      </dgm:t>
    </dgm:pt>
    <dgm:pt modelId="{8B194060-C44A-4D56-8569-CB531B87485D}" type="parTrans" cxnId="{6032663A-63D6-4167-850A-4E88657F7851}">
      <dgm:prSet/>
      <dgm:spPr/>
      <dgm:t>
        <a:bodyPr/>
        <a:lstStyle/>
        <a:p>
          <a:endParaRPr lang="tr-TR"/>
        </a:p>
      </dgm:t>
    </dgm:pt>
    <dgm:pt modelId="{327BE52E-3716-43C2-B087-8EEFAB89D78F}" type="sibTrans" cxnId="{6032663A-63D6-4167-850A-4E88657F7851}">
      <dgm:prSet/>
      <dgm:spPr/>
      <dgm:t>
        <a:bodyPr/>
        <a:lstStyle/>
        <a:p>
          <a:endParaRPr lang="tr-TR"/>
        </a:p>
      </dgm:t>
    </dgm:pt>
    <dgm:pt modelId="{B4FBE5EE-E205-4655-9693-AE285E8FA7A7}">
      <dgm:prSet custT="1"/>
      <dgm:spPr>
        <a:solidFill>
          <a:schemeClr val="accent2">
            <a:lumMod val="75000"/>
          </a:schemeClr>
        </a:solidFill>
        <a:ln>
          <a:solidFill>
            <a:schemeClr val="accent5">
              <a:lumMod val="20000"/>
              <a:lumOff val="80000"/>
            </a:schemeClr>
          </a:solidFill>
        </a:ln>
      </dgm:spPr>
      <dgm:t>
        <a:bodyPr/>
        <a:lstStyle/>
        <a:p>
          <a:r>
            <a:rPr lang="tr-TR" sz="1500" dirty="0">
              <a:solidFill>
                <a:srgbClr val="FFFF00"/>
              </a:solidFill>
              <a:latin typeface="Times New Roman" panose="02020603050405020304" pitchFamily="18" charset="0"/>
              <a:cs typeface="Times New Roman" panose="02020603050405020304" pitchFamily="18" charset="0"/>
            </a:rPr>
            <a:t>Bütün hedef kitleler</a:t>
          </a:r>
        </a:p>
      </dgm:t>
    </dgm:pt>
    <dgm:pt modelId="{1B975A9B-E9AB-46EB-8B44-4FECAB5C37B7}" type="parTrans" cxnId="{410604B3-E6B4-443E-BF7D-116BBB25F19A}">
      <dgm:prSet/>
      <dgm:spPr/>
      <dgm:t>
        <a:bodyPr/>
        <a:lstStyle/>
        <a:p>
          <a:endParaRPr lang="tr-TR"/>
        </a:p>
      </dgm:t>
    </dgm:pt>
    <dgm:pt modelId="{27F58E39-8074-4069-B2A8-E97FB7AD872F}" type="sibTrans" cxnId="{410604B3-E6B4-443E-BF7D-116BBB25F19A}">
      <dgm:prSet/>
      <dgm:spPr/>
      <dgm:t>
        <a:bodyPr/>
        <a:lstStyle/>
        <a:p>
          <a:endParaRPr lang="tr-TR"/>
        </a:p>
      </dgm:t>
    </dgm:pt>
    <dgm:pt modelId="{0BC227F9-7D62-4E85-AB8A-2DC481B33DE5}">
      <dgm:prSet phldrT="[Metin]"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4">
            <a:lumMod val="20000"/>
            <a:lumOff val="80000"/>
          </a:schemeClr>
        </a:solidFill>
        <a:ln/>
      </dgm:spPr>
      <dgm:t>
        <a:bodyPr/>
        <a:lstStyle/>
        <a:p>
          <a:r>
            <a:rPr lang="tr-TR" sz="1200" b="1" dirty="0">
              <a:solidFill>
                <a:schemeClr val="tx1"/>
              </a:solidFill>
              <a:latin typeface="Times New Roman" panose="02020603050405020304" pitchFamily="18" charset="0"/>
              <a:cs typeface="Times New Roman" panose="02020603050405020304" pitchFamily="18" charset="0"/>
            </a:rPr>
            <a:t>İl Müdürlüğü</a:t>
          </a:r>
          <a:endParaRPr lang="tr-TR" sz="1200" b="1" dirty="0">
            <a:solidFill>
              <a:schemeClr val="tx1"/>
            </a:solidFill>
          </a:endParaRPr>
        </a:p>
      </dgm:t>
    </dgm:pt>
    <dgm:pt modelId="{070A3ABD-858D-4014-ABC4-5D175E2B6D7C}" type="parTrans" cxnId="{D0517C11-E60F-47A3-A6C6-5E8EB5F2C8E6}">
      <dgm:prSet/>
      <dgm:spPr/>
      <dgm:t>
        <a:bodyPr/>
        <a:lstStyle/>
        <a:p>
          <a:endParaRPr lang="tr-TR"/>
        </a:p>
      </dgm:t>
    </dgm:pt>
    <dgm:pt modelId="{7193F1D7-483C-4DF1-BAAA-A1568ADD84F2}" type="sibTrans" cxnId="{D0517C11-E60F-47A3-A6C6-5E8EB5F2C8E6}">
      <dgm:prSet/>
      <dgm:spPr/>
      <dgm:t>
        <a:bodyPr/>
        <a:lstStyle/>
        <a:p>
          <a:endParaRPr lang="tr-TR"/>
        </a:p>
      </dgm:t>
    </dgm:pt>
    <dgm:pt modelId="{C9727B95-D14E-4E88-8E14-81C4C9C62071}">
      <dgm:prSet phldrT="[Metin]" custT="1"/>
      <dgm:spPr>
        <a:solidFill>
          <a:schemeClr val="accent5">
            <a:lumMod val="75000"/>
          </a:schemeClr>
        </a:solidFill>
        <a:ln>
          <a:solidFill>
            <a:schemeClr val="accent5">
              <a:lumMod val="20000"/>
              <a:lumOff val="80000"/>
            </a:schemeClr>
          </a:solidFill>
        </a:ln>
      </dgm:spPr>
      <dgm:t>
        <a:bodyPr/>
        <a:lstStyle/>
        <a:p>
          <a:r>
            <a:rPr lang="tr-TR" sz="1500" dirty="0"/>
            <a:t>Kamu Kurum ve Kuruluşları</a:t>
          </a:r>
        </a:p>
      </dgm:t>
    </dgm:pt>
    <dgm:pt modelId="{42EFEB6B-AEA4-4163-AFCB-2A65A04C7DBA}" type="parTrans" cxnId="{82888687-071F-4490-B0D5-D2F81D9B96C8}">
      <dgm:prSet/>
      <dgm:spPr/>
      <dgm:t>
        <a:bodyPr/>
        <a:lstStyle/>
        <a:p>
          <a:endParaRPr lang="tr-TR"/>
        </a:p>
      </dgm:t>
    </dgm:pt>
    <dgm:pt modelId="{57640044-14E5-4A5F-9429-1123D4A41CC0}" type="sibTrans" cxnId="{82888687-071F-4490-B0D5-D2F81D9B96C8}">
      <dgm:prSet/>
      <dgm:spPr/>
      <dgm:t>
        <a:bodyPr/>
        <a:lstStyle/>
        <a:p>
          <a:endParaRPr lang="tr-TR"/>
        </a:p>
      </dgm:t>
    </dgm:pt>
    <dgm:pt modelId="{054913E2-7C65-4FD2-841D-263AF7A24D88}">
      <dgm:prSet phldrT="[Metin]" custT="1">
        <dgm:style>
          <a:lnRef idx="1">
            <a:schemeClr val="accent4"/>
          </a:lnRef>
          <a:fillRef idx="3">
            <a:schemeClr val="accent4"/>
          </a:fillRef>
          <a:effectRef idx="2">
            <a:schemeClr val="accent4"/>
          </a:effectRef>
          <a:fontRef idx="minor">
            <a:schemeClr val="lt1"/>
          </a:fontRef>
        </dgm:style>
      </dgm:prSet>
      <dgm:spPr>
        <a:ln/>
      </dgm:spPr>
      <dgm:t>
        <a:bodyPr/>
        <a:lstStyle/>
        <a:p>
          <a:r>
            <a:rPr lang="tr-TR" sz="1500">
              <a:latin typeface="Times New Roman" panose="02020603050405020304" pitchFamily="18" charset="0"/>
              <a:cs typeface="Times New Roman" panose="02020603050405020304" pitchFamily="18" charset="0"/>
            </a:rPr>
            <a:t>Mahalli İdareler</a:t>
          </a:r>
          <a:endParaRPr lang="tr-TR" sz="1500" dirty="0"/>
        </a:p>
      </dgm:t>
    </dgm:pt>
    <dgm:pt modelId="{3E457007-82AC-4201-8C1B-246E13771B61}" type="parTrans" cxnId="{BC76C958-8C76-4A8D-B0DF-98CDA0C5A456}">
      <dgm:prSet/>
      <dgm:spPr/>
      <dgm:t>
        <a:bodyPr/>
        <a:lstStyle/>
        <a:p>
          <a:endParaRPr lang="tr-TR"/>
        </a:p>
      </dgm:t>
    </dgm:pt>
    <dgm:pt modelId="{F03B35B8-2F73-452B-AAAE-1060538A3943}" type="sibTrans" cxnId="{BC76C958-8C76-4A8D-B0DF-98CDA0C5A456}">
      <dgm:prSet/>
      <dgm:spPr/>
      <dgm:t>
        <a:bodyPr/>
        <a:lstStyle/>
        <a:p>
          <a:endParaRPr lang="tr-TR"/>
        </a:p>
      </dgm:t>
    </dgm:pt>
    <dgm:pt modelId="{41A8B9D0-DAF8-479F-9462-B40AC2F49094}" type="pres">
      <dgm:prSet presAssocID="{606A14A6-C74E-441D-95BA-4621576E6373}" presName="cycle" presStyleCnt="0">
        <dgm:presLayoutVars>
          <dgm:chMax val="1"/>
          <dgm:dir/>
          <dgm:animLvl val="ctr"/>
          <dgm:resizeHandles val="exact"/>
        </dgm:presLayoutVars>
      </dgm:prSet>
      <dgm:spPr/>
      <dgm:t>
        <a:bodyPr/>
        <a:lstStyle/>
        <a:p>
          <a:endParaRPr lang="tr-TR"/>
        </a:p>
      </dgm:t>
    </dgm:pt>
    <dgm:pt modelId="{93CA3D5C-4999-4049-9C6E-760BE45C1B97}" type="pres">
      <dgm:prSet presAssocID="{579994CD-E4BD-4125-A42F-E11DA5E229B8}" presName="centerShape" presStyleLbl="node0" presStyleIdx="0" presStyleCnt="1" custScaleX="219250"/>
      <dgm:spPr/>
      <dgm:t>
        <a:bodyPr/>
        <a:lstStyle/>
        <a:p>
          <a:endParaRPr lang="tr-TR"/>
        </a:p>
      </dgm:t>
    </dgm:pt>
    <dgm:pt modelId="{2DA4B3E1-34DA-41ED-A502-C529CF5F6509}" type="pres">
      <dgm:prSet presAssocID="{9962B533-7BCB-4387-B8F3-89CE8EA90C35}" presName="Name9" presStyleLbl="parChTrans1D2" presStyleIdx="0" presStyleCnt="13"/>
      <dgm:spPr/>
      <dgm:t>
        <a:bodyPr/>
        <a:lstStyle/>
        <a:p>
          <a:endParaRPr lang="tr-TR"/>
        </a:p>
      </dgm:t>
    </dgm:pt>
    <dgm:pt modelId="{4EAD087D-47BD-48AA-A167-1F5B9F7B65D6}" type="pres">
      <dgm:prSet presAssocID="{9962B533-7BCB-4387-B8F3-89CE8EA90C35}" presName="connTx" presStyleLbl="parChTrans1D2" presStyleIdx="0" presStyleCnt="13"/>
      <dgm:spPr/>
      <dgm:t>
        <a:bodyPr/>
        <a:lstStyle/>
        <a:p>
          <a:endParaRPr lang="tr-TR"/>
        </a:p>
      </dgm:t>
    </dgm:pt>
    <dgm:pt modelId="{560AA011-0B92-4F67-B5C9-411265074673}" type="pres">
      <dgm:prSet presAssocID="{ECD60A58-F289-4238-94F6-693D7C7C51AE}" presName="node" presStyleLbl="node1" presStyleIdx="0" presStyleCnt="13" custScaleX="148060" custRadScaleRad="100052" custRadScaleInc="-12263">
        <dgm:presLayoutVars>
          <dgm:bulletEnabled val="1"/>
        </dgm:presLayoutVars>
      </dgm:prSet>
      <dgm:spPr/>
      <dgm:t>
        <a:bodyPr/>
        <a:lstStyle/>
        <a:p>
          <a:endParaRPr lang="tr-TR"/>
        </a:p>
      </dgm:t>
    </dgm:pt>
    <dgm:pt modelId="{ADDD1F24-1342-41E8-93A5-7649097A389E}" type="pres">
      <dgm:prSet presAssocID="{070A3ABD-858D-4014-ABC4-5D175E2B6D7C}" presName="Name9" presStyleLbl="parChTrans1D2" presStyleIdx="1" presStyleCnt="13"/>
      <dgm:spPr/>
      <dgm:t>
        <a:bodyPr/>
        <a:lstStyle/>
        <a:p>
          <a:endParaRPr lang="tr-TR"/>
        </a:p>
      </dgm:t>
    </dgm:pt>
    <dgm:pt modelId="{9918E734-E238-4A22-9C08-B24CF2A6A5C0}" type="pres">
      <dgm:prSet presAssocID="{070A3ABD-858D-4014-ABC4-5D175E2B6D7C}" presName="connTx" presStyleLbl="parChTrans1D2" presStyleIdx="1" presStyleCnt="13"/>
      <dgm:spPr/>
      <dgm:t>
        <a:bodyPr/>
        <a:lstStyle/>
        <a:p>
          <a:endParaRPr lang="tr-TR"/>
        </a:p>
      </dgm:t>
    </dgm:pt>
    <dgm:pt modelId="{958E1FA9-C349-4A16-A0A8-814B994F8E89}" type="pres">
      <dgm:prSet presAssocID="{0BC227F9-7D62-4E85-AB8A-2DC481B33DE5}" presName="node" presStyleLbl="node1" presStyleIdx="1" presStyleCnt="13" custScaleX="149760" custRadScaleRad="101644" custRadScaleInc="10453">
        <dgm:presLayoutVars>
          <dgm:bulletEnabled val="1"/>
        </dgm:presLayoutVars>
      </dgm:prSet>
      <dgm:spPr/>
      <dgm:t>
        <a:bodyPr/>
        <a:lstStyle/>
        <a:p>
          <a:endParaRPr lang="tr-TR"/>
        </a:p>
      </dgm:t>
    </dgm:pt>
    <dgm:pt modelId="{35F487EB-9FE2-4525-9D71-CD27BB331CDC}" type="pres">
      <dgm:prSet presAssocID="{42EFEB6B-AEA4-4163-AFCB-2A65A04C7DBA}" presName="Name9" presStyleLbl="parChTrans1D2" presStyleIdx="2" presStyleCnt="13"/>
      <dgm:spPr/>
      <dgm:t>
        <a:bodyPr/>
        <a:lstStyle/>
        <a:p>
          <a:endParaRPr lang="tr-TR"/>
        </a:p>
      </dgm:t>
    </dgm:pt>
    <dgm:pt modelId="{4D42C749-C4AD-4652-BD02-C34295AB6E11}" type="pres">
      <dgm:prSet presAssocID="{42EFEB6B-AEA4-4163-AFCB-2A65A04C7DBA}" presName="connTx" presStyleLbl="parChTrans1D2" presStyleIdx="2" presStyleCnt="13"/>
      <dgm:spPr/>
      <dgm:t>
        <a:bodyPr/>
        <a:lstStyle/>
        <a:p>
          <a:endParaRPr lang="tr-TR"/>
        </a:p>
      </dgm:t>
    </dgm:pt>
    <dgm:pt modelId="{15902DD6-2126-4BC7-8F4E-342015605E1A}" type="pres">
      <dgm:prSet presAssocID="{C9727B95-D14E-4E88-8E14-81C4C9C62071}" presName="node" presStyleLbl="node1" presStyleIdx="2" presStyleCnt="13" custScaleX="160170">
        <dgm:presLayoutVars>
          <dgm:bulletEnabled val="1"/>
        </dgm:presLayoutVars>
      </dgm:prSet>
      <dgm:spPr/>
      <dgm:t>
        <a:bodyPr/>
        <a:lstStyle/>
        <a:p>
          <a:endParaRPr lang="tr-TR"/>
        </a:p>
      </dgm:t>
    </dgm:pt>
    <dgm:pt modelId="{9CD5F685-8BBC-48E2-9980-8BB05DA84417}" type="pres">
      <dgm:prSet presAssocID="{3E457007-82AC-4201-8C1B-246E13771B61}" presName="Name9" presStyleLbl="parChTrans1D2" presStyleIdx="3" presStyleCnt="13"/>
      <dgm:spPr/>
      <dgm:t>
        <a:bodyPr/>
        <a:lstStyle/>
        <a:p>
          <a:endParaRPr lang="tr-TR"/>
        </a:p>
      </dgm:t>
    </dgm:pt>
    <dgm:pt modelId="{FBAF939C-2C0D-4AFF-858D-7FD8B564E834}" type="pres">
      <dgm:prSet presAssocID="{3E457007-82AC-4201-8C1B-246E13771B61}" presName="connTx" presStyleLbl="parChTrans1D2" presStyleIdx="3" presStyleCnt="13"/>
      <dgm:spPr/>
      <dgm:t>
        <a:bodyPr/>
        <a:lstStyle/>
        <a:p>
          <a:endParaRPr lang="tr-TR"/>
        </a:p>
      </dgm:t>
    </dgm:pt>
    <dgm:pt modelId="{A58EDA39-A85C-4592-B363-10A0B590E100}" type="pres">
      <dgm:prSet presAssocID="{054913E2-7C65-4FD2-841D-263AF7A24D88}" presName="node" presStyleLbl="node1" presStyleIdx="3" presStyleCnt="13" custScaleX="133137">
        <dgm:presLayoutVars>
          <dgm:bulletEnabled val="1"/>
        </dgm:presLayoutVars>
      </dgm:prSet>
      <dgm:spPr/>
      <dgm:t>
        <a:bodyPr/>
        <a:lstStyle/>
        <a:p>
          <a:endParaRPr lang="tr-TR"/>
        </a:p>
      </dgm:t>
    </dgm:pt>
    <dgm:pt modelId="{32500CDD-ED10-4102-AA32-563A5C971BB1}" type="pres">
      <dgm:prSet presAssocID="{52A45A50-F08C-42CD-85C4-5D481B1450D1}" presName="Name9" presStyleLbl="parChTrans1D2" presStyleIdx="4" presStyleCnt="13"/>
      <dgm:spPr/>
      <dgm:t>
        <a:bodyPr/>
        <a:lstStyle/>
        <a:p>
          <a:endParaRPr lang="tr-TR"/>
        </a:p>
      </dgm:t>
    </dgm:pt>
    <dgm:pt modelId="{C7DE5C37-5A6C-4F62-A46E-E813F9847591}" type="pres">
      <dgm:prSet presAssocID="{52A45A50-F08C-42CD-85C4-5D481B1450D1}" presName="connTx" presStyleLbl="parChTrans1D2" presStyleIdx="4" presStyleCnt="13"/>
      <dgm:spPr/>
      <dgm:t>
        <a:bodyPr/>
        <a:lstStyle/>
        <a:p>
          <a:endParaRPr lang="tr-TR"/>
        </a:p>
      </dgm:t>
    </dgm:pt>
    <dgm:pt modelId="{9CB34798-167F-4298-89E7-03386E97737B}" type="pres">
      <dgm:prSet presAssocID="{D1C56CE2-99FF-4FA1-9862-E1A2D244BA74}" presName="node" presStyleLbl="node1" presStyleIdx="4" presStyleCnt="13" custScaleX="146818" custRadScaleRad="93383" custRadScaleInc="-15868">
        <dgm:presLayoutVars>
          <dgm:bulletEnabled val="1"/>
        </dgm:presLayoutVars>
      </dgm:prSet>
      <dgm:spPr/>
      <dgm:t>
        <a:bodyPr/>
        <a:lstStyle/>
        <a:p>
          <a:endParaRPr lang="tr-TR"/>
        </a:p>
      </dgm:t>
    </dgm:pt>
    <dgm:pt modelId="{D8A5B48C-010C-4029-BDA9-CF7C4F3749FC}" type="pres">
      <dgm:prSet presAssocID="{CF18EFD8-C075-409A-908A-6A4C606BB396}" presName="Name9" presStyleLbl="parChTrans1D2" presStyleIdx="5" presStyleCnt="13"/>
      <dgm:spPr/>
      <dgm:t>
        <a:bodyPr/>
        <a:lstStyle/>
        <a:p>
          <a:endParaRPr lang="tr-TR"/>
        </a:p>
      </dgm:t>
    </dgm:pt>
    <dgm:pt modelId="{B012CDC3-2139-4038-A559-631BAE5EFEC2}" type="pres">
      <dgm:prSet presAssocID="{CF18EFD8-C075-409A-908A-6A4C606BB396}" presName="connTx" presStyleLbl="parChTrans1D2" presStyleIdx="5" presStyleCnt="13"/>
      <dgm:spPr/>
      <dgm:t>
        <a:bodyPr/>
        <a:lstStyle/>
        <a:p>
          <a:endParaRPr lang="tr-TR"/>
        </a:p>
      </dgm:t>
    </dgm:pt>
    <dgm:pt modelId="{0A64E684-8734-47C3-8759-6CED75564F19}" type="pres">
      <dgm:prSet presAssocID="{0DDDD396-1DAB-426F-8025-36E82C9D1F6A}" presName="node" presStyleLbl="node1" presStyleIdx="5" presStyleCnt="13" custScaleX="160070" custScaleY="104593" custRadScaleRad="106335" custRadScaleInc="-66128">
        <dgm:presLayoutVars>
          <dgm:bulletEnabled val="1"/>
        </dgm:presLayoutVars>
      </dgm:prSet>
      <dgm:spPr/>
      <dgm:t>
        <a:bodyPr/>
        <a:lstStyle/>
        <a:p>
          <a:endParaRPr lang="tr-TR"/>
        </a:p>
      </dgm:t>
    </dgm:pt>
    <dgm:pt modelId="{91A20CE5-F95A-41B5-B0F5-6B56554D576E}" type="pres">
      <dgm:prSet presAssocID="{AA78DF8C-E84A-4527-8B4E-CBA0F00F51D3}" presName="Name9" presStyleLbl="parChTrans1D2" presStyleIdx="6" presStyleCnt="13"/>
      <dgm:spPr/>
      <dgm:t>
        <a:bodyPr/>
        <a:lstStyle/>
        <a:p>
          <a:endParaRPr lang="tr-TR"/>
        </a:p>
      </dgm:t>
    </dgm:pt>
    <dgm:pt modelId="{B9CAFC8F-5FA3-4CFF-8443-B94D4BF74156}" type="pres">
      <dgm:prSet presAssocID="{AA78DF8C-E84A-4527-8B4E-CBA0F00F51D3}" presName="connTx" presStyleLbl="parChTrans1D2" presStyleIdx="6" presStyleCnt="13"/>
      <dgm:spPr/>
      <dgm:t>
        <a:bodyPr/>
        <a:lstStyle/>
        <a:p>
          <a:endParaRPr lang="tr-TR"/>
        </a:p>
      </dgm:t>
    </dgm:pt>
    <dgm:pt modelId="{41C69139-2D7A-4928-8756-344E3DC346CA}" type="pres">
      <dgm:prSet presAssocID="{84091A2D-EE55-431A-B062-C41798B127A1}" presName="node" presStyleLbl="node1" presStyleIdx="6" presStyleCnt="13" custScaleX="120027" custRadScaleRad="107243" custRadScaleInc="-72069">
        <dgm:presLayoutVars>
          <dgm:bulletEnabled val="1"/>
        </dgm:presLayoutVars>
      </dgm:prSet>
      <dgm:spPr/>
      <dgm:t>
        <a:bodyPr/>
        <a:lstStyle/>
        <a:p>
          <a:endParaRPr lang="tr-TR"/>
        </a:p>
      </dgm:t>
    </dgm:pt>
    <dgm:pt modelId="{E86E7D89-A6C3-4DCE-AD4E-4731989F6DCE}" type="pres">
      <dgm:prSet presAssocID="{AB71850A-AEB8-443D-B555-BB350E161DB8}" presName="Name9" presStyleLbl="parChTrans1D2" presStyleIdx="7" presStyleCnt="13"/>
      <dgm:spPr/>
      <dgm:t>
        <a:bodyPr/>
        <a:lstStyle/>
        <a:p>
          <a:endParaRPr lang="tr-TR"/>
        </a:p>
      </dgm:t>
    </dgm:pt>
    <dgm:pt modelId="{A8CF5FB1-B5B3-4FA8-9787-3E5B985D1F89}" type="pres">
      <dgm:prSet presAssocID="{AB71850A-AEB8-443D-B555-BB350E161DB8}" presName="connTx" presStyleLbl="parChTrans1D2" presStyleIdx="7" presStyleCnt="13"/>
      <dgm:spPr/>
      <dgm:t>
        <a:bodyPr/>
        <a:lstStyle/>
        <a:p>
          <a:endParaRPr lang="tr-TR"/>
        </a:p>
      </dgm:t>
    </dgm:pt>
    <dgm:pt modelId="{90729867-AE91-4292-B745-AE357A0FA472}" type="pres">
      <dgm:prSet presAssocID="{BF9AAEA0-D99C-449F-9733-A6C2E32B3002}" presName="node" presStyleLbl="node1" presStyleIdx="7" presStyleCnt="13" custScaleX="158949" custRadScaleRad="98703" custRadScaleInc="-54395">
        <dgm:presLayoutVars>
          <dgm:bulletEnabled val="1"/>
        </dgm:presLayoutVars>
      </dgm:prSet>
      <dgm:spPr/>
      <dgm:t>
        <a:bodyPr/>
        <a:lstStyle/>
        <a:p>
          <a:endParaRPr lang="tr-TR"/>
        </a:p>
      </dgm:t>
    </dgm:pt>
    <dgm:pt modelId="{FB706249-B138-4A7F-95D4-94944D2C738A}" type="pres">
      <dgm:prSet presAssocID="{6C8C6653-B23A-4580-92C3-929E902495FA}" presName="Name9" presStyleLbl="parChTrans1D2" presStyleIdx="8" presStyleCnt="13"/>
      <dgm:spPr/>
      <dgm:t>
        <a:bodyPr/>
        <a:lstStyle/>
        <a:p>
          <a:endParaRPr lang="tr-TR"/>
        </a:p>
      </dgm:t>
    </dgm:pt>
    <dgm:pt modelId="{DFF03BFF-DB69-4D80-809A-88C8CAEDDAF8}" type="pres">
      <dgm:prSet presAssocID="{6C8C6653-B23A-4580-92C3-929E902495FA}" presName="connTx" presStyleLbl="parChTrans1D2" presStyleIdx="8" presStyleCnt="13"/>
      <dgm:spPr/>
      <dgm:t>
        <a:bodyPr/>
        <a:lstStyle/>
        <a:p>
          <a:endParaRPr lang="tr-TR"/>
        </a:p>
      </dgm:t>
    </dgm:pt>
    <dgm:pt modelId="{578BD910-E0C4-4C08-B0CE-59D198CC744F}" type="pres">
      <dgm:prSet presAssocID="{46CCB5EA-6E70-4756-97CF-C1856A4A4FA8}" presName="node" presStyleLbl="node1" presStyleIdx="8" presStyleCnt="13" custScaleX="204048" custRadScaleRad="101644" custRadScaleInc="10453">
        <dgm:presLayoutVars>
          <dgm:bulletEnabled val="1"/>
        </dgm:presLayoutVars>
      </dgm:prSet>
      <dgm:spPr/>
      <dgm:t>
        <a:bodyPr/>
        <a:lstStyle/>
        <a:p>
          <a:endParaRPr lang="tr-TR"/>
        </a:p>
      </dgm:t>
    </dgm:pt>
    <dgm:pt modelId="{B60F558E-F83B-4FC1-8A7A-6BC304C7F0F5}" type="pres">
      <dgm:prSet presAssocID="{CA0D3A61-EC0E-4CBA-BD9A-145BE7E62335}" presName="Name9" presStyleLbl="parChTrans1D2" presStyleIdx="9" presStyleCnt="13"/>
      <dgm:spPr/>
      <dgm:t>
        <a:bodyPr/>
        <a:lstStyle/>
        <a:p>
          <a:endParaRPr lang="tr-TR"/>
        </a:p>
      </dgm:t>
    </dgm:pt>
    <dgm:pt modelId="{1FD7E842-0BBD-4CF9-8DC2-836CE5019ABC}" type="pres">
      <dgm:prSet presAssocID="{CA0D3A61-EC0E-4CBA-BD9A-145BE7E62335}" presName="connTx" presStyleLbl="parChTrans1D2" presStyleIdx="9" presStyleCnt="13"/>
      <dgm:spPr/>
      <dgm:t>
        <a:bodyPr/>
        <a:lstStyle/>
        <a:p>
          <a:endParaRPr lang="tr-TR"/>
        </a:p>
      </dgm:t>
    </dgm:pt>
    <dgm:pt modelId="{B4B4A9F2-8431-428A-9BC9-A072C9A9E5FB}" type="pres">
      <dgm:prSet presAssocID="{1D649E63-13ED-431E-B53C-2E1672F1EBC1}" presName="node" presStyleLbl="node1" presStyleIdx="9" presStyleCnt="13" custScaleX="213954">
        <dgm:presLayoutVars>
          <dgm:bulletEnabled val="1"/>
        </dgm:presLayoutVars>
      </dgm:prSet>
      <dgm:spPr/>
      <dgm:t>
        <a:bodyPr/>
        <a:lstStyle/>
        <a:p>
          <a:endParaRPr lang="tr-TR"/>
        </a:p>
      </dgm:t>
    </dgm:pt>
    <dgm:pt modelId="{950DD4EE-BCA6-482A-B8BC-FD132C6F377F}" type="pres">
      <dgm:prSet presAssocID="{AE970FB8-95C7-48B6-B194-BAB56FE4912B}" presName="Name9" presStyleLbl="parChTrans1D2" presStyleIdx="10" presStyleCnt="13"/>
      <dgm:spPr/>
      <dgm:t>
        <a:bodyPr/>
        <a:lstStyle/>
        <a:p>
          <a:endParaRPr lang="tr-TR"/>
        </a:p>
      </dgm:t>
    </dgm:pt>
    <dgm:pt modelId="{E1831321-ACF0-416E-910D-28EBE614A23C}" type="pres">
      <dgm:prSet presAssocID="{AE970FB8-95C7-48B6-B194-BAB56FE4912B}" presName="connTx" presStyleLbl="parChTrans1D2" presStyleIdx="10" presStyleCnt="13"/>
      <dgm:spPr/>
      <dgm:t>
        <a:bodyPr/>
        <a:lstStyle/>
        <a:p>
          <a:endParaRPr lang="tr-TR"/>
        </a:p>
      </dgm:t>
    </dgm:pt>
    <dgm:pt modelId="{D0D3BC93-3EF5-4F5E-8D13-FA9EEF4B93DE}" type="pres">
      <dgm:prSet presAssocID="{BCB0E902-D944-4CC6-B7C7-26E8D205AE83}" presName="node" presStyleLbl="node1" presStyleIdx="10" presStyleCnt="13" custScaleX="179501">
        <dgm:presLayoutVars>
          <dgm:bulletEnabled val="1"/>
        </dgm:presLayoutVars>
      </dgm:prSet>
      <dgm:spPr/>
      <dgm:t>
        <a:bodyPr/>
        <a:lstStyle/>
        <a:p>
          <a:endParaRPr lang="tr-TR"/>
        </a:p>
      </dgm:t>
    </dgm:pt>
    <dgm:pt modelId="{96C779E6-0959-44FA-AF94-C3D953812C01}" type="pres">
      <dgm:prSet presAssocID="{8B194060-C44A-4D56-8569-CB531B87485D}" presName="Name9" presStyleLbl="parChTrans1D2" presStyleIdx="11" presStyleCnt="13"/>
      <dgm:spPr/>
      <dgm:t>
        <a:bodyPr/>
        <a:lstStyle/>
        <a:p>
          <a:endParaRPr lang="tr-TR"/>
        </a:p>
      </dgm:t>
    </dgm:pt>
    <dgm:pt modelId="{FDDB1B5E-7508-446F-96BF-700B8182E07C}" type="pres">
      <dgm:prSet presAssocID="{8B194060-C44A-4D56-8569-CB531B87485D}" presName="connTx" presStyleLbl="parChTrans1D2" presStyleIdx="11" presStyleCnt="13"/>
      <dgm:spPr/>
      <dgm:t>
        <a:bodyPr/>
        <a:lstStyle/>
        <a:p>
          <a:endParaRPr lang="tr-TR"/>
        </a:p>
      </dgm:t>
    </dgm:pt>
    <dgm:pt modelId="{5AD28032-24FF-4B0C-A3CD-1FCEFEE9963C}" type="pres">
      <dgm:prSet presAssocID="{337CFD99-572D-4618-BE02-AE08C46325EC}" presName="node" presStyleLbl="node1" presStyleIdx="11" presStyleCnt="13" custScaleX="164772" custRadScaleRad="97731" custRadScaleInc="-15944">
        <dgm:presLayoutVars>
          <dgm:bulletEnabled val="1"/>
        </dgm:presLayoutVars>
      </dgm:prSet>
      <dgm:spPr/>
      <dgm:t>
        <a:bodyPr/>
        <a:lstStyle/>
        <a:p>
          <a:endParaRPr lang="tr-TR"/>
        </a:p>
      </dgm:t>
    </dgm:pt>
    <dgm:pt modelId="{6C092380-BF13-44BE-BBA4-514FDC563D21}" type="pres">
      <dgm:prSet presAssocID="{1B975A9B-E9AB-46EB-8B44-4FECAB5C37B7}" presName="Name9" presStyleLbl="parChTrans1D2" presStyleIdx="12" presStyleCnt="13"/>
      <dgm:spPr/>
      <dgm:t>
        <a:bodyPr/>
        <a:lstStyle/>
        <a:p>
          <a:endParaRPr lang="tr-TR"/>
        </a:p>
      </dgm:t>
    </dgm:pt>
    <dgm:pt modelId="{61C30D1A-6CE9-4FE9-9F3A-CBC5E5AB5267}" type="pres">
      <dgm:prSet presAssocID="{1B975A9B-E9AB-46EB-8B44-4FECAB5C37B7}" presName="connTx" presStyleLbl="parChTrans1D2" presStyleIdx="12" presStyleCnt="13"/>
      <dgm:spPr/>
      <dgm:t>
        <a:bodyPr/>
        <a:lstStyle/>
        <a:p>
          <a:endParaRPr lang="tr-TR"/>
        </a:p>
      </dgm:t>
    </dgm:pt>
    <dgm:pt modelId="{5A2F3CC1-CD7F-4498-B81A-371CB201FC5C}" type="pres">
      <dgm:prSet presAssocID="{B4FBE5EE-E205-4655-9693-AE285E8FA7A7}" presName="node" presStyleLbl="node1" presStyleIdx="12" presStyleCnt="13" custScaleX="155030" custRadScaleRad="105149" custRadScaleInc="-30343">
        <dgm:presLayoutVars>
          <dgm:bulletEnabled val="1"/>
        </dgm:presLayoutVars>
      </dgm:prSet>
      <dgm:spPr/>
      <dgm:t>
        <a:bodyPr/>
        <a:lstStyle/>
        <a:p>
          <a:endParaRPr lang="tr-TR"/>
        </a:p>
      </dgm:t>
    </dgm:pt>
  </dgm:ptLst>
  <dgm:cxnLst>
    <dgm:cxn modelId="{47E8B71A-AD60-49AC-A9E8-04D9FD884134}" srcId="{579994CD-E4BD-4125-A42F-E11DA5E229B8}" destId="{BF9AAEA0-D99C-449F-9733-A6C2E32B3002}" srcOrd="7" destOrd="0" parTransId="{AB71850A-AEB8-443D-B555-BB350E161DB8}" sibTransId="{DBC8C891-04A6-44B7-AAE6-6CD8CAF69DDD}"/>
    <dgm:cxn modelId="{9A334EF5-04D8-452E-8423-AEA2DC203953}" type="presOf" srcId="{52A45A50-F08C-42CD-85C4-5D481B1450D1}" destId="{C7DE5C37-5A6C-4F62-A46E-E813F9847591}" srcOrd="1" destOrd="0" presId="urn:microsoft.com/office/officeart/2005/8/layout/radial1"/>
    <dgm:cxn modelId="{1D6D5D42-01C0-4DAD-BB6B-1036E77D8A56}" type="presOf" srcId="{AE970FB8-95C7-48B6-B194-BAB56FE4912B}" destId="{E1831321-ACF0-416E-910D-28EBE614A23C}" srcOrd="1" destOrd="0" presId="urn:microsoft.com/office/officeart/2005/8/layout/radial1"/>
    <dgm:cxn modelId="{82EA4A57-FCBF-49C9-B2D1-CFFEE7043958}" srcId="{579994CD-E4BD-4125-A42F-E11DA5E229B8}" destId="{BCB0E902-D944-4CC6-B7C7-26E8D205AE83}" srcOrd="10" destOrd="0" parTransId="{AE970FB8-95C7-48B6-B194-BAB56FE4912B}" sibTransId="{D438C147-19EB-42A5-9124-843A060F78DF}"/>
    <dgm:cxn modelId="{9C9B52FE-6DB0-4C32-9627-ED3F522F9FF5}" type="presOf" srcId="{ECD60A58-F289-4238-94F6-693D7C7C51AE}" destId="{560AA011-0B92-4F67-B5C9-411265074673}" srcOrd="0" destOrd="0" presId="urn:microsoft.com/office/officeart/2005/8/layout/radial1"/>
    <dgm:cxn modelId="{61A37937-6DBD-4E83-861D-FA4DD2B2391C}" type="presOf" srcId="{52A45A50-F08C-42CD-85C4-5D481B1450D1}" destId="{32500CDD-ED10-4102-AA32-563A5C971BB1}" srcOrd="0" destOrd="0" presId="urn:microsoft.com/office/officeart/2005/8/layout/radial1"/>
    <dgm:cxn modelId="{3BA681A5-A063-497E-80C4-8C7CA8B5D829}" type="presOf" srcId="{6C8C6653-B23A-4580-92C3-929E902495FA}" destId="{FB706249-B138-4A7F-95D4-94944D2C738A}" srcOrd="0" destOrd="0" presId="urn:microsoft.com/office/officeart/2005/8/layout/radial1"/>
    <dgm:cxn modelId="{7E1C8249-E6DF-4FF9-9E21-17439A8C28CB}" srcId="{579994CD-E4BD-4125-A42F-E11DA5E229B8}" destId="{0DDDD396-1DAB-426F-8025-36E82C9D1F6A}" srcOrd="5" destOrd="0" parTransId="{CF18EFD8-C075-409A-908A-6A4C606BB396}" sibTransId="{8AE06679-3C33-4D2D-B816-EA1F3F232209}"/>
    <dgm:cxn modelId="{6BA1E859-EA69-42A1-8C45-584909E7CCD6}" srcId="{579994CD-E4BD-4125-A42F-E11DA5E229B8}" destId="{D1C56CE2-99FF-4FA1-9862-E1A2D244BA74}" srcOrd="4" destOrd="0" parTransId="{52A45A50-F08C-42CD-85C4-5D481B1450D1}" sibTransId="{57E39813-021E-4797-A13F-D523F9C20A5E}"/>
    <dgm:cxn modelId="{88D3FB7C-34D6-4E38-BF8B-FAF47E844BC9}" type="presOf" srcId="{CF18EFD8-C075-409A-908A-6A4C606BB396}" destId="{B012CDC3-2139-4038-A559-631BAE5EFEC2}" srcOrd="1" destOrd="0" presId="urn:microsoft.com/office/officeart/2005/8/layout/radial1"/>
    <dgm:cxn modelId="{D97175E6-1727-4B88-A7AC-40A9CF1A8356}" type="presOf" srcId="{070A3ABD-858D-4014-ABC4-5D175E2B6D7C}" destId="{9918E734-E238-4A22-9C08-B24CF2A6A5C0}" srcOrd="1" destOrd="0" presId="urn:microsoft.com/office/officeart/2005/8/layout/radial1"/>
    <dgm:cxn modelId="{E124F21A-ED15-463D-AF24-86C81CD1A167}" type="presOf" srcId="{84091A2D-EE55-431A-B062-C41798B127A1}" destId="{41C69139-2D7A-4928-8756-344E3DC346CA}" srcOrd="0" destOrd="0" presId="urn:microsoft.com/office/officeart/2005/8/layout/radial1"/>
    <dgm:cxn modelId="{BC666982-995F-446A-994D-321175594EF8}" type="presOf" srcId="{AE970FB8-95C7-48B6-B194-BAB56FE4912B}" destId="{950DD4EE-BCA6-482A-B8BC-FD132C6F377F}" srcOrd="0" destOrd="0" presId="urn:microsoft.com/office/officeart/2005/8/layout/radial1"/>
    <dgm:cxn modelId="{7B1EED78-A83A-4B26-9236-1D753877BAEC}" type="presOf" srcId="{9962B533-7BCB-4387-B8F3-89CE8EA90C35}" destId="{2DA4B3E1-34DA-41ED-A502-C529CF5F6509}" srcOrd="0" destOrd="0" presId="urn:microsoft.com/office/officeart/2005/8/layout/radial1"/>
    <dgm:cxn modelId="{893DC217-93FE-4835-BD4B-AA3E41D36ABF}" type="presOf" srcId="{B4FBE5EE-E205-4655-9693-AE285E8FA7A7}" destId="{5A2F3CC1-CD7F-4498-B81A-371CB201FC5C}" srcOrd="0" destOrd="0" presId="urn:microsoft.com/office/officeart/2005/8/layout/radial1"/>
    <dgm:cxn modelId="{6032663A-63D6-4167-850A-4E88657F7851}" srcId="{579994CD-E4BD-4125-A42F-E11DA5E229B8}" destId="{337CFD99-572D-4618-BE02-AE08C46325EC}" srcOrd="11" destOrd="0" parTransId="{8B194060-C44A-4D56-8569-CB531B87485D}" sibTransId="{327BE52E-3716-43C2-B087-8EEFAB89D78F}"/>
    <dgm:cxn modelId="{BC76C958-8C76-4A8D-B0DF-98CDA0C5A456}" srcId="{579994CD-E4BD-4125-A42F-E11DA5E229B8}" destId="{054913E2-7C65-4FD2-841D-263AF7A24D88}" srcOrd="3" destOrd="0" parTransId="{3E457007-82AC-4201-8C1B-246E13771B61}" sibTransId="{F03B35B8-2F73-452B-AAAE-1060538A3943}"/>
    <dgm:cxn modelId="{4645E9AC-7BC3-4BA6-8087-9389E59C097B}" type="presOf" srcId="{AA78DF8C-E84A-4527-8B4E-CBA0F00F51D3}" destId="{B9CAFC8F-5FA3-4CFF-8443-B94D4BF74156}" srcOrd="1" destOrd="0" presId="urn:microsoft.com/office/officeart/2005/8/layout/radial1"/>
    <dgm:cxn modelId="{6CA26758-BBC6-470E-B5BB-8CFF45D299C6}" type="presOf" srcId="{C9727B95-D14E-4E88-8E14-81C4C9C62071}" destId="{15902DD6-2126-4BC7-8F4E-342015605E1A}" srcOrd="0" destOrd="0" presId="urn:microsoft.com/office/officeart/2005/8/layout/radial1"/>
    <dgm:cxn modelId="{82888687-071F-4490-B0D5-D2F81D9B96C8}" srcId="{579994CD-E4BD-4125-A42F-E11DA5E229B8}" destId="{C9727B95-D14E-4E88-8E14-81C4C9C62071}" srcOrd="2" destOrd="0" parTransId="{42EFEB6B-AEA4-4163-AFCB-2A65A04C7DBA}" sibTransId="{57640044-14E5-4A5F-9429-1123D4A41CC0}"/>
    <dgm:cxn modelId="{32B48C2D-8B56-4F63-87D6-50874217D288}" type="presOf" srcId="{0BC227F9-7D62-4E85-AB8A-2DC481B33DE5}" destId="{958E1FA9-C349-4A16-A0A8-814B994F8E89}" srcOrd="0" destOrd="0" presId="urn:microsoft.com/office/officeart/2005/8/layout/radial1"/>
    <dgm:cxn modelId="{D640D7CD-BE56-4E2B-B723-C9B85931DD8C}" type="presOf" srcId="{1D649E63-13ED-431E-B53C-2E1672F1EBC1}" destId="{B4B4A9F2-8431-428A-9BC9-A072C9A9E5FB}" srcOrd="0" destOrd="0" presId="urn:microsoft.com/office/officeart/2005/8/layout/radial1"/>
    <dgm:cxn modelId="{2A355C1E-6BEB-426E-BCAD-16125B79E288}" type="presOf" srcId="{AA78DF8C-E84A-4527-8B4E-CBA0F00F51D3}" destId="{91A20CE5-F95A-41B5-B0F5-6B56554D576E}" srcOrd="0" destOrd="0" presId="urn:microsoft.com/office/officeart/2005/8/layout/radial1"/>
    <dgm:cxn modelId="{9ADF3929-56D7-4EDF-A454-47BA758C2D55}" srcId="{579994CD-E4BD-4125-A42F-E11DA5E229B8}" destId="{84091A2D-EE55-431A-B062-C41798B127A1}" srcOrd="6" destOrd="0" parTransId="{AA78DF8C-E84A-4527-8B4E-CBA0F00F51D3}" sibTransId="{65EAEE92-C323-48DD-B7D5-744D9D3691BF}"/>
    <dgm:cxn modelId="{24736A7D-40B1-4A53-8879-B23487DE29DD}" type="presOf" srcId="{AB71850A-AEB8-443D-B555-BB350E161DB8}" destId="{A8CF5FB1-B5B3-4FA8-9787-3E5B985D1F89}" srcOrd="1" destOrd="0" presId="urn:microsoft.com/office/officeart/2005/8/layout/radial1"/>
    <dgm:cxn modelId="{DAE6F3B6-0EE4-47C6-9972-824F92B37049}" type="presOf" srcId="{6C8C6653-B23A-4580-92C3-929E902495FA}" destId="{DFF03BFF-DB69-4D80-809A-88C8CAEDDAF8}" srcOrd="1" destOrd="0" presId="urn:microsoft.com/office/officeart/2005/8/layout/radial1"/>
    <dgm:cxn modelId="{BDDAABB8-8D35-4853-8B52-9CA31C373A1D}" type="presOf" srcId="{CA0D3A61-EC0E-4CBA-BD9A-145BE7E62335}" destId="{1FD7E842-0BBD-4CF9-8DC2-836CE5019ABC}" srcOrd="1" destOrd="0" presId="urn:microsoft.com/office/officeart/2005/8/layout/radial1"/>
    <dgm:cxn modelId="{2D0BC524-C4BD-4217-B7BC-DA12C6638E83}" type="presOf" srcId="{0DDDD396-1DAB-426F-8025-36E82C9D1F6A}" destId="{0A64E684-8734-47C3-8759-6CED75564F19}" srcOrd="0" destOrd="0" presId="urn:microsoft.com/office/officeart/2005/8/layout/radial1"/>
    <dgm:cxn modelId="{8A6DCA36-92B5-4A38-83A0-0BAEDFE20D02}" type="presOf" srcId="{BF9AAEA0-D99C-449F-9733-A6C2E32B3002}" destId="{90729867-AE91-4292-B745-AE357A0FA472}" srcOrd="0" destOrd="0" presId="urn:microsoft.com/office/officeart/2005/8/layout/radial1"/>
    <dgm:cxn modelId="{3D5698D4-1951-483F-9614-DEBCF14A97A5}" type="presOf" srcId="{054913E2-7C65-4FD2-841D-263AF7A24D88}" destId="{A58EDA39-A85C-4592-B363-10A0B590E100}" srcOrd="0" destOrd="0" presId="urn:microsoft.com/office/officeart/2005/8/layout/radial1"/>
    <dgm:cxn modelId="{E7002C88-7673-4EC7-B540-E45C210232E5}" type="presOf" srcId="{AB71850A-AEB8-443D-B555-BB350E161DB8}" destId="{E86E7D89-A6C3-4DCE-AD4E-4731989F6DCE}" srcOrd="0" destOrd="0" presId="urn:microsoft.com/office/officeart/2005/8/layout/radial1"/>
    <dgm:cxn modelId="{64F0DFF1-F66E-455C-BB7E-15B68EEE62DB}" srcId="{579994CD-E4BD-4125-A42F-E11DA5E229B8}" destId="{46CCB5EA-6E70-4756-97CF-C1856A4A4FA8}" srcOrd="8" destOrd="0" parTransId="{6C8C6653-B23A-4580-92C3-929E902495FA}" sibTransId="{2867A540-50B1-47A5-9D7B-3AE9F7CE4DBD}"/>
    <dgm:cxn modelId="{2CA4265B-4E1E-4847-9174-B72C1BBC4ABA}" type="presOf" srcId="{9962B533-7BCB-4387-B8F3-89CE8EA90C35}" destId="{4EAD087D-47BD-48AA-A167-1F5B9F7B65D6}" srcOrd="1" destOrd="0" presId="urn:microsoft.com/office/officeart/2005/8/layout/radial1"/>
    <dgm:cxn modelId="{ECF7C14E-BA34-4A34-882D-F328A3ABF328}" type="presOf" srcId="{CF18EFD8-C075-409A-908A-6A4C606BB396}" destId="{D8A5B48C-010C-4029-BDA9-CF7C4F3749FC}" srcOrd="0" destOrd="0" presId="urn:microsoft.com/office/officeart/2005/8/layout/radial1"/>
    <dgm:cxn modelId="{E64CCE18-717A-41C8-9F24-3A9D1CB9F181}" type="presOf" srcId="{46CCB5EA-6E70-4756-97CF-C1856A4A4FA8}" destId="{578BD910-E0C4-4C08-B0CE-59D198CC744F}" srcOrd="0" destOrd="0" presId="urn:microsoft.com/office/officeart/2005/8/layout/radial1"/>
    <dgm:cxn modelId="{91C76F4B-96E2-450F-9C44-FF3B7D9FE55D}" type="presOf" srcId="{579994CD-E4BD-4125-A42F-E11DA5E229B8}" destId="{93CA3D5C-4999-4049-9C6E-760BE45C1B97}" srcOrd="0" destOrd="0" presId="urn:microsoft.com/office/officeart/2005/8/layout/radial1"/>
    <dgm:cxn modelId="{8E554198-3971-49B5-A509-4DED6D4CA0EB}" type="presOf" srcId="{337CFD99-572D-4618-BE02-AE08C46325EC}" destId="{5AD28032-24FF-4B0C-A3CD-1FCEFEE9963C}" srcOrd="0" destOrd="0" presId="urn:microsoft.com/office/officeart/2005/8/layout/radial1"/>
    <dgm:cxn modelId="{6A01D712-62A4-4F18-9BBD-510598494DED}" type="presOf" srcId="{3E457007-82AC-4201-8C1B-246E13771B61}" destId="{9CD5F685-8BBC-48E2-9980-8BB05DA84417}" srcOrd="0" destOrd="0" presId="urn:microsoft.com/office/officeart/2005/8/layout/radial1"/>
    <dgm:cxn modelId="{09F6B0F7-4ABF-4D39-B94F-8714805655DE}" type="presOf" srcId="{42EFEB6B-AEA4-4163-AFCB-2A65A04C7DBA}" destId="{4D42C749-C4AD-4652-BD02-C34295AB6E11}" srcOrd="1" destOrd="0" presId="urn:microsoft.com/office/officeart/2005/8/layout/radial1"/>
    <dgm:cxn modelId="{B9E97FA1-E096-4254-854B-113B77E76CEC}" type="presOf" srcId="{3E457007-82AC-4201-8C1B-246E13771B61}" destId="{FBAF939C-2C0D-4AFF-858D-7FD8B564E834}" srcOrd="1" destOrd="0" presId="urn:microsoft.com/office/officeart/2005/8/layout/radial1"/>
    <dgm:cxn modelId="{D0517C11-E60F-47A3-A6C6-5E8EB5F2C8E6}" srcId="{579994CD-E4BD-4125-A42F-E11DA5E229B8}" destId="{0BC227F9-7D62-4E85-AB8A-2DC481B33DE5}" srcOrd="1" destOrd="0" parTransId="{070A3ABD-858D-4014-ABC4-5D175E2B6D7C}" sibTransId="{7193F1D7-483C-4DF1-BAAA-A1568ADD84F2}"/>
    <dgm:cxn modelId="{615EEC3A-E2CB-48EB-855C-6E7D6FD3E68A}" srcId="{579994CD-E4BD-4125-A42F-E11DA5E229B8}" destId="{ECD60A58-F289-4238-94F6-693D7C7C51AE}" srcOrd="0" destOrd="0" parTransId="{9962B533-7BCB-4387-B8F3-89CE8EA90C35}" sibTransId="{D9E9761C-8103-47FA-B051-841E47F6100A}"/>
    <dgm:cxn modelId="{251F1081-6F81-4851-A62C-EABF6F99C45A}" type="presOf" srcId="{1B975A9B-E9AB-46EB-8B44-4FECAB5C37B7}" destId="{6C092380-BF13-44BE-BBA4-514FDC563D21}" srcOrd="0" destOrd="0" presId="urn:microsoft.com/office/officeart/2005/8/layout/radial1"/>
    <dgm:cxn modelId="{B00E488F-9EC3-4D13-B22D-3E1532B3CAC1}" type="presOf" srcId="{CA0D3A61-EC0E-4CBA-BD9A-145BE7E62335}" destId="{B60F558E-F83B-4FC1-8A7A-6BC304C7F0F5}" srcOrd="0" destOrd="0" presId="urn:microsoft.com/office/officeart/2005/8/layout/radial1"/>
    <dgm:cxn modelId="{67408FEC-26D7-41DD-ABB5-D4C61B9A15AA}" srcId="{606A14A6-C74E-441D-95BA-4621576E6373}" destId="{579994CD-E4BD-4125-A42F-E11DA5E229B8}" srcOrd="0" destOrd="0" parTransId="{5B1E19B7-2DAF-4754-A130-4CE3E4EC9862}" sibTransId="{86299656-0D46-424E-A41A-742C74099A73}"/>
    <dgm:cxn modelId="{FA919646-D0CE-4FE3-A493-35E42396DBBE}" type="presOf" srcId="{D1C56CE2-99FF-4FA1-9862-E1A2D244BA74}" destId="{9CB34798-167F-4298-89E7-03386E97737B}" srcOrd="0" destOrd="0" presId="urn:microsoft.com/office/officeart/2005/8/layout/radial1"/>
    <dgm:cxn modelId="{24BFCA63-C770-41AC-BE76-01074E515BDB}" type="presOf" srcId="{1B975A9B-E9AB-46EB-8B44-4FECAB5C37B7}" destId="{61C30D1A-6CE9-4FE9-9F3A-CBC5E5AB5267}" srcOrd="1" destOrd="0" presId="urn:microsoft.com/office/officeart/2005/8/layout/radial1"/>
    <dgm:cxn modelId="{9DA4978C-3C4C-4731-A67D-BDFF3626C0E6}" type="presOf" srcId="{42EFEB6B-AEA4-4163-AFCB-2A65A04C7DBA}" destId="{35F487EB-9FE2-4525-9D71-CD27BB331CDC}" srcOrd="0" destOrd="0" presId="urn:microsoft.com/office/officeart/2005/8/layout/radial1"/>
    <dgm:cxn modelId="{3E47BAC6-1046-4FE2-BDA7-CDEB1ED042CC}" type="presOf" srcId="{8B194060-C44A-4D56-8569-CB531B87485D}" destId="{FDDB1B5E-7508-446F-96BF-700B8182E07C}" srcOrd="1" destOrd="0" presId="urn:microsoft.com/office/officeart/2005/8/layout/radial1"/>
    <dgm:cxn modelId="{410604B3-E6B4-443E-BF7D-116BBB25F19A}" srcId="{579994CD-E4BD-4125-A42F-E11DA5E229B8}" destId="{B4FBE5EE-E205-4655-9693-AE285E8FA7A7}" srcOrd="12" destOrd="0" parTransId="{1B975A9B-E9AB-46EB-8B44-4FECAB5C37B7}" sibTransId="{27F58E39-8074-4069-B2A8-E97FB7AD872F}"/>
    <dgm:cxn modelId="{BF93B487-1DD2-4526-A122-F2DF88F8B7ED}" srcId="{579994CD-E4BD-4125-A42F-E11DA5E229B8}" destId="{1D649E63-13ED-431E-B53C-2E1672F1EBC1}" srcOrd="9" destOrd="0" parTransId="{CA0D3A61-EC0E-4CBA-BD9A-145BE7E62335}" sibTransId="{DFCC50B9-953E-457D-B52F-8F30347E3FC6}"/>
    <dgm:cxn modelId="{686B406C-2800-4DCC-8896-D07D9B79FD06}" type="presOf" srcId="{BCB0E902-D944-4CC6-B7C7-26E8D205AE83}" destId="{D0D3BC93-3EF5-4F5E-8D13-FA9EEF4B93DE}" srcOrd="0" destOrd="0" presId="urn:microsoft.com/office/officeart/2005/8/layout/radial1"/>
    <dgm:cxn modelId="{4C1AD8F2-E4D4-42ED-A09F-91ABBD680390}" type="presOf" srcId="{606A14A6-C74E-441D-95BA-4621576E6373}" destId="{41A8B9D0-DAF8-479F-9462-B40AC2F49094}" srcOrd="0" destOrd="0" presId="urn:microsoft.com/office/officeart/2005/8/layout/radial1"/>
    <dgm:cxn modelId="{D9144EFE-592F-43B5-A23D-538071CF58D7}" type="presOf" srcId="{070A3ABD-858D-4014-ABC4-5D175E2B6D7C}" destId="{ADDD1F24-1342-41E8-93A5-7649097A389E}" srcOrd="0" destOrd="0" presId="urn:microsoft.com/office/officeart/2005/8/layout/radial1"/>
    <dgm:cxn modelId="{F5627F4F-E661-47ED-8B6E-3653505CA585}" type="presOf" srcId="{8B194060-C44A-4D56-8569-CB531B87485D}" destId="{96C779E6-0959-44FA-AF94-C3D953812C01}" srcOrd="0" destOrd="0" presId="urn:microsoft.com/office/officeart/2005/8/layout/radial1"/>
    <dgm:cxn modelId="{D2146353-D8E8-48D8-9E13-032AF89BC06A}" type="presParOf" srcId="{41A8B9D0-DAF8-479F-9462-B40AC2F49094}" destId="{93CA3D5C-4999-4049-9C6E-760BE45C1B97}" srcOrd="0" destOrd="0" presId="urn:microsoft.com/office/officeart/2005/8/layout/radial1"/>
    <dgm:cxn modelId="{6D946C40-6230-40BA-8E3B-852767AFDF3C}" type="presParOf" srcId="{41A8B9D0-DAF8-479F-9462-B40AC2F49094}" destId="{2DA4B3E1-34DA-41ED-A502-C529CF5F6509}" srcOrd="1" destOrd="0" presId="urn:microsoft.com/office/officeart/2005/8/layout/radial1"/>
    <dgm:cxn modelId="{5C468060-B197-4BFA-B510-A601E7D4FF2D}" type="presParOf" srcId="{2DA4B3E1-34DA-41ED-A502-C529CF5F6509}" destId="{4EAD087D-47BD-48AA-A167-1F5B9F7B65D6}" srcOrd="0" destOrd="0" presId="urn:microsoft.com/office/officeart/2005/8/layout/radial1"/>
    <dgm:cxn modelId="{FA53F5EA-D8F1-4A63-8F89-C55CF6800C89}" type="presParOf" srcId="{41A8B9D0-DAF8-479F-9462-B40AC2F49094}" destId="{560AA011-0B92-4F67-B5C9-411265074673}" srcOrd="2" destOrd="0" presId="urn:microsoft.com/office/officeart/2005/8/layout/radial1"/>
    <dgm:cxn modelId="{7D2FEA27-2B5C-4E5C-9F9C-892E4CCB4F16}" type="presParOf" srcId="{41A8B9D0-DAF8-479F-9462-B40AC2F49094}" destId="{ADDD1F24-1342-41E8-93A5-7649097A389E}" srcOrd="3" destOrd="0" presId="urn:microsoft.com/office/officeart/2005/8/layout/radial1"/>
    <dgm:cxn modelId="{31871598-3BBD-4444-A704-1FD24FEA3381}" type="presParOf" srcId="{ADDD1F24-1342-41E8-93A5-7649097A389E}" destId="{9918E734-E238-4A22-9C08-B24CF2A6A5C0}" srcOrd="0" destOrd="0" presId="urn:microsoft.com/office/officeart/2005/8/layout/radial1"/>
    <dgm:cxn modelId="{2E2579D7-94A6-4E55-B42A-F7F3568DAEED}" type="presParOf" srcId="{41A8B9D0-DAF8-479F-9462-B40AC2F49094}" destId="{958E1FA9-C349-4A16-A0A8-814B994F8E89}" srcOrd="4" destOrd="0" presId="urn:microsoft.com/office/officeart/2005/8/layout/radial1"/>
    <dgm:cxn modelId="{7781DAF5-4119-4A9C-B220-0D60B065C212}" type="presParOf" srcId="{41A8B9D0-DAF8-479F-9462-B40AC2F49094}" destId="{35F487EB-9FE2-4525-9D71-CD27BB331CDC}" srcOrd="5" destOrd="0" presId="urn:microsoft.com/office/officeart/2005/8/layout/radial1"/>
    <dgm:cxn modelId="{94F37E6F-F50F-4172-A9EF-2FE635AAB1DB}" type="presParOf" srcId="{35F487EB-9FE2-4525-9D71-CD27BB331CDC}" destId="{4D42C749-C4AD-4652-BD02-C34295AB6E11}" srcOrd="0" destOrd="0" presId="urn:microsoft.com/office/officeart/2005/8/layout/radial1"/>
    <dgm:cxn modelId="{4630BF04-0AAE-4A71-96C8-B929B91CC631}" type="presParOf" srcId="{41A8B9D0-DAF8-479F-9462-B40AC2F49094}" destId="{15902DD6-2126-4BC7-8F4E-342015605E1A}" srcOrd="6" destOrd="0" presId="urn:microsoft.com/office/officeart/2005/8/layout/radial1"/>
    <dgm:cxn modelId="{38CF884E-1EB7-407E-B8F1-A74BBE6FB4A0}" type="presParOf" srcId="{41A8B9D0-DAF8-479F-9462-B40AC2F49094}" destId="{9CD5F685-8BBC-48E2-9980-8BB05DA84417}" srcOrd="7" destOrd="0" presId="urn:microsoft.com/office/officeart/2005/8/layout/radial1"/>
    <dgm:cxn modelId="{0FF2F400-907E-4379-8620-B09B8146CCAF}" type="presParOf" srcId="{9CD5F685-8BBC-48E2-9980-8BB05DA84417}" destId="{FBAF939C-2C0D-4AFF-858D-7FD8B564E834}" srcOrd="0" destOrd="0" presId="urn:microsoft.com/office/officeart/2005/8/layout/radial1"/>
    <dgm:cxn modelId="{8D26942E-4ECF-4430-BF93-509FED8B46F9}" type="presParOf" srcId="{41A8B9D0-DAF8-479F-9462-B40AC2F49094}" destId="{A58EDA39-A85C-4592-B363-10A0B590E100}" srcOrd="8" destOrd="0" presId="urn:microsoft.com/office/officeart/2005/8/layout/radial1"/>
    <dgm:cxn modelId="{E7CEAE92-6591-4707-897F-136DDA536133}" type="presParOf" srcId="{41A8B9D0-DAF8-479F-9462-B40AC2F49094}" destId="{32500CDD-ED10-4102-AA32-563A5C971BB1}" srcOrd="9" destOrd="0" presId="urn:microsoft.com/office/officeart/2005/8/layout/radial1"/>
    <dgm:cxn modelId="{90120F1D-5BFD-406D-9134-9DFDF3366BA3}" type="presParOf" srcId="{32500CDD-ED10-4102-AA32-563A5C971BB1}" destId="{C7DE5C37-5A6C-4F62-A46E-E813F9847591}" srcOrd="0" destOrd="0" presId="urn:microsoft.com/office/officeart/2005/8/layout/radial1"/>
    <dgm:cxn modelId="{1C6C67ED-0419-4654-A14B-8C05BCF8C34A}" type="presParOf" srcId="{41A8B9D0-DAF8-479F-9462-B40AC2F49094}" destId="{9CB34798-167F-4298-89E7-03386E97737B}" srcOrd="10" destOrd="0" presId="urn:microsoft.com/office/officeart/2005/8/layout/radial1"/>
    <dgm:cxn modelId="{091F4C3F-F3B7-48C2-82D2-D929131BC9EF}" type="presParOf" srcId="{41A8B9D0-DAF8-479F-9462-B40AC2F49094}" destId="{D8A5B48C-010C-4029-BDA9-CF7C4F3749FC}" srcOrd="11" destOrd="0" presId="urn:microsoft.com/office/officeart/2005/8/layout/radial1"/>
    <dgm:cxn modelId="{7CAEF8D1-F940-4CA8-B091-603F64030F2D}" type="presParOf" srcId="{D8A5B48C-010C-4029-BDA9-CF7C4F3749FC}" destId="{B012CDC3-2139-4038-A559-631BAE5EFEC2}" srcOrd="0" destOrd="0" presId="urn:microsoft.com/office/officeart/2005/8/layout/radial1"/>
    <dgm:cxn modelId="{77FFBCFC-CFA7-4BC8-93C7-788B2D921065}" type="presParOf" srcId="{41A8B9D0-DAF8-479F-9462-B40AC2F49094}" destId="{0A64E684-8734-47C3-8759-6CED75564F19}" srcOrd="12" destOrd="0" presId="urn:microsoft.com/office/officeart/2005/8/layout/radial1"/>
    <dgm:cxn modelId="{E6C60614-89CE-491A-A35D-D49B5AA15321}" type="presParOf" srcId="{41A8B9D0-DAF8-479F-9462-B40AC2F49094}" destId="{91A20CE5-F95A-41B5-B0F5-6B56554D576E}" srcOrd="13" destOrd="0" presId="urn:microsoft.com/office/officeart/2005/8/layout/radial1"/>
    <dgm:cxn modelId="{4D4B4D21-7E07-4B45-AA37-38EC28A73903}" type="presParOf" srcId="{91A20CE5-F95A-41B5-B0F5-6B56554D576E}" destId="{B9CAFC8F-5FA3-4CFF-8443-B94D4BF74156}" srcOrd="0" destOrd="0" presId="urn:microsoft.com/office/officeart/2005/8/layout/radial1"/>
    <dgm:cxn modelId="{20A48B49-0F23-47EF-832B-F5DF09D074BC}" type="presParOf" srcId="{41A8B9D0-DAF8-479F-9462-B40AC2F49094}" destId="{41C69139-2D7A-4928-8756-344E3DC346CA}" srcOrd="14" destOrd="0" presId="urn:microsoft.com/office/officeart/2005/8/layout/radial1"/>
    <dgm:cxn modelId="{CCB44D3F-5568-4637-B9FC-DCE4401462EB}" type="presParOf" srcId="{41A8B9D0-DAF8-479F-9462-B40AC2F49094}" destId="{E86E7D89-A6C3-4DCE-AD4E-4731989F6DCE}" srcOrd="15" destOrd="0" presId="urn:microsoft.com/office/officeart/2005/8/layout/radial1"/>
    <dgm:cxn modelId="{ABECEA23-AE34-46F1-916C-983FD66014FA}" type="presParOf" srcId="{E86E7D89-A6C3-4DCE-AD4E-4731989F6DCE}" destId="{A8CF5FB1-B5B3-4FA8-9787-3E5B985D1F89}" srcOrd="0" destOrd="0" presId="urn:microsoft.com/office/officeart/2005/8/layout/radial1"/>
    <dgm:cxn modelId="{4C964873-2A9C-43BB-964E-2D842D2825F5}" type="presParOf" srcId="{41A8B9D0-DAF8-479F-9462-B40AC2F49094}" destId="{90729867-AE91-4292-B745-AE357A0FA472}" srcOrd="16" destOrd="0" presId="urn:microsoft.com/office/officeart/2005/8/layout/radial1"/>
    <dgm:cxn modelId="{2CBEFFC1-B193-4A8D-A001-6DA80A71BF96}" type="presParOf" srcId="{41A8B9D0-DAF8-479F-9462-B40AC2F49094}" destId="{FB706249-B138-4A7F-95D4-94944D2C738A}" srcOrd="17" destOrd="0" presId="urn:microsoft.com/office/officeart/2005/8/layout/radial1"/>
    <dgm:cxn modelId="{848B4F33-80EE-4331-8CD8-2A20EBCF6E32}" type="presParOf" srcId="{FB706249-B138-4A7F-95D4-94944D2C738A}" destId="{DFF03BFF-DB69-4D80-809A-88C8CAEDDAF8}" srcOrd="0" destOrd="0" presId="urn:microsoft.com/office/officeart/2005/8/layout/radial1"/>
    <dgm:cxn modelId="{B8053BE9-E0F2-4E23-87B0-FA789E61AB9E}" type="presParOf" srcId="{41A8B9D0-DAF8-479F-9462-B40AC2F49094}" destId="{578BD910-E0C4-4C08-B0CE-59D198CC744F}" srcOrd="18" destOrd="0" presId="urn:microsoft.com/office/officeart/2005/8/layout/radial1"/>
    <dgm:cxn modelId="{5C2AAA5F-2544-478B-A66E-CE7A10822753}" type="presParOf" srcId="{41A8B9D0-DAF8-479F-9462-B40AC2F49094}" destId="{B60F558E-F83B-4FC1-8A7A-6BC304C7F0F5}" srcOrd="19" destOrd="0" presId="urn:microsoft.com/office/officeart/2005/8/layout/radial1"/>
    <dgm:cxn modelId="{7DEE6636-1D7B-4C01-AF0A-634CF811C937}" type="presParOf" srcId="{B60F558E-F83B-4FC1-8A7A-6BC304C7F0F5}" destId="{1FD7E842-0BBD-4CF9-8DC2-836CE5019ABC}" srcOrd="0" destOrd="0" presId="urn:microsoft.com/office/officeart/2005/8/layout/radial1"/>
    <dgm:cxn modelId="{F8EA6A74-C16F-465E-851A-74DFC8ED54BC}" type="presParOf" srcId="{41A8B9D0-DAF8-479F-9462-B40AC2F49094}" destId="{B4B4A9F2-8431-428A-9BC9-A072C9A9E5FB}" srcOrd="20" destOrd="0" presId="urn:microsoft.com/office/officeart/2005/8/layout/radial1"/>
    <dgm:cxn modelId="{4402096B-8495-4CAD-BD4E-973B9F67C643}" type="presParOf" srcId="{41A8B9D0-DAF8-479F-9462-B40AC2F49094}" destId="{950DD4EE-BCA6-482A-B8BC-FD132C6F377F}" srcOrd="21" destOrd="0" presId="urn:microsoft.com/office/officeart/2005/8/layout/radial1"/>
    <dgm:cxn modelId="{AB6B96F6-74F1-44C2-87D5-77571FCA516D}" type="presParOf" srcId="{950DD4EE-BCA6-482A-B8BC-FD132C6F377F}" destId="{E1831321-ACF0-416E-910D-28EBE614A23C}" srcOrd="0" destOrd="0" presId="urn:microsoft.com/office/officeart/2005/8/layout/radial1"/>
    <dgm:cxn modelId="{FBC46CED-265F-46AA-A6B8-EDD17FB79D4A}" type="presParOf" srcId="{41A8B9D0-DAF8-479F-9462-B40AC2F49094}" destId="{D0D3BC93-3EF5-4F5E-8D13-FA9EEF4B93DE}" srcOrd="22" destOrd="0" presId="urn:microsoft.com/office/officeart/2005/8/layout/radial1"/>
    <dgm:cxn modelId="{37846930-1731-4522-A1B6-084BFA307D4C}" type="presParOf" srcId="{41A8B9D0-DAF8-479F-9462-B40AC2F49094}" destId="{96C779E6-0959-44FA-AF94-C3D953812C01}" srcOrd="23" destOrd="0" presId="urn:microsoft.com/office/officeart/2005/8/layout/radial1"/>
    <dgm:cxn modelId="{64F58BC5-37C1-436B-BF7C-EE75A29ABC5E}" type="presParOf" srcId="{96C779E6-0959-44FA-AF94-C3D953812C01}" destId="{FDDB1B5E-7508-446F-96BF-700B8182E07C}" srcOrd="0" destOrd="0" presId="urn:microsoft.com/office/officeart/2005/8/layout/radial1"/>
    <dgm:cxn modelId="{A285A71B-239A-4C52-A23C-3713388E11E6}" type="presParOf" srcId="{41A8B9D0-DAF8-479F-9462-B40AC2F49094}" destId="{5AD28032-24FF-4B0C-A3CD-1FCEFEE9963C}" srcOrd="24" destOrd="0" presId="urn:microsoft.com/office/officeart/2005/8/layout/radial1"/>
    <dgm:cxn modelId="{05C27CD4-CAD9-4D70-BE72-8B9DE04BF1E9}" type="presParOf" srcId="{41A8B9D0-DAF8-479F-9462-B40AC2F49094}" destId="{6C092380-BF13-44BE-BBA4-514FDC563D21}" srcOrd="25" destOrd="0" presId="urn:microsoft.com/office/officeart/2005/8/layout/radial1"/>
    <dgm:cxn modelId="{A6395B59-75C7-4C6D-B86C-C490CC6898ED}" type="presParOf" srcId="{6C092380-BF13-44BE-BBA4-514FDC563D21}" destId="{61C30D1A-6CE9-4FE9-9F3A-CBC5E5AB5267}" srcOrd="0" destOrd="0" presId="urn:microsoft.com/office/officeart/2005/8/layout/radial1"/>
    <dgm:cxn modelId="{9B8E7FB8-80B1-466E-9E1A-4F5FFF7BFE1A}" type="presParOf" srcId="{41A8B9D0-DAF8-479F-9462-B40AC2F49094}" destId="{5A2F3CC1-CD7F-4498-B81A-371CB201FC5C}" srcOrd="2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EE3AA-6ABC-4158-B0F7-FA0ACAD6EF4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4EAC9247-10EA-46FD-913F-B48480E05522}">
      <dgm:prSet custT="1"/>
      <dgm:spPr>
        <a:solidFill>
          <a:schemeClr val="accent1">
            <a:lumMod val="50000"/>
          </a:schemeClr>
        </a:solidFill>
      </dgm:spPr>
      <dgm:t>
        <a:bodyPr/>
        <a:lstStyle/>
        <a:p>
          <a:pPr algn="ctr" rtl="0"/>
          <a:r>
            <a:rPr lang="tr-TR" sz="2800" dirty="0">
              <a:latin typeface="Times New Roman" panose="02020603050405020304" pitchFamily="18" charset="0"/>
              <a:cs typeface="Times New Roman" panose="02020603050405020304" pitchFamily="18" charset="0"/>
            </a:rPr>
            <a:t>SIFIR ATIK YÖNETMELİĞİNİN</a:t>
          </a:r>
        </a:p>
      </dgm:t>
    </dgm:pt>
    <dgm:pt modelId="{124853B5-5E59-4967-883F-3FC0E3EB38FB}" type="parTrans" cxnId="{057FA298-6B77-40EC-A68E-E36CD4996E27}">
      <dgm:prSet/>
      <dgm:spPr/>
      <dgm:t>
        <a:bodyPr/>
        <a:lstStyle/>
        <a:p>
          <a:pPr algn="ctr"/>
          <a:endParaRPr lang="tr-TR" sz="2800" dirty="0"/>
        </a:p>
      </dgm:t>
    </dgm:pt>
    <dgm:pt modelId="{6720A1E9-36A6-49CF-9A0E-234357DDD6F4}" type="sibTrans" cxnId="{057FA298-6B77-40EC-A68E-E36CD4996E27}">
      <dgm:prSet/>
      <dgm:spPr/>
      <dgm:t>
        <a:bodyPr/>
        <a:lstStyle/>
        <a:p>
          <a:pPr algn="ctr"/>
          <a:endParaRPr lang="tr-TR" sz="2800" dirty="0"/>
        </a:p>
      </dgm:t>
    </dgm:pt>
    <dgm:pt modelId="{DDD98364-5FB1-4B1C-850E-757B956496A9}" type="pres">
      <dgm:prSet presAssocID="{EBFEE3AA-6ABC-4158-B0F7-FA0ACAD6EF45}" presName="linear" presStyleCnt="0">
        <dgm:presLayoutVars>
          <dgm:animLvl val="lvl"/>
          <dgm:resizeHandles val="exact"/>
        </dgm:presLayoutVars>
      </dgm:prSet>
      <dgm:spPr/>
      <dgm:t>
        <a:bodyPr/>
        <a:lstStyle/>
        <a:p>
          <a:endParaRPr lang="tr-TR"/>
        </a:p>
      </dgm:t>
    </dgm:pt>
    <dgm:pt modelId="{37D1E70D-0092-496E-9057-8E686E19DFDC}" type="pres">
      <dgm:prSet presAssocID="{4EAC9247-10EA-46FD-913F-B48480E05522}" presName="parentText" presStyleLbl="node1" presStyleIdx="0" presStyleCnt="1">
        <dgm:presLayoutVars>
          <dgm:chMax val="0"/>
          <dgm:bulletEnabled val="1"/>
        </dgm:presLayoutVars>
      </dgm:prSet>
      <dgm:spPr/>
      <dgm:t>
        <a:bodyPr/>
        <a:lstStyle/>
        <a:p>
          <a:endParaRPr lang="tr-TR"/>
        </a:p>
      </dgm:t>
    </dgm:pt>
  </dgm:ptLst>
  <dgm:cxnLst>
    <dgm:cxn modelId="{BCCF11C6-1119-4FDF-97D7-40F559875ACC}" type="presOf" srcId="{EBFEE3AA-6ABC-4158-B0F7-FA0ACAD6EF45}" destId="{DDD98364-5FB1-4B1C-850E-757B956496A9}" srcOrd="0" destOrd="0" presId="urn:microsoft.com/office/officeart/2005/8/layout/vList2"/>
    <dgm:cxn modelId="{057FA298-6B77-40EC-A68E-E36CD4996E27}" srcId="{EBFEE3AA-6ABC-4158-B0F7-FA0ACAD6EF45}" destId="{4EAC9247-10EA-46FD-913F-B48480E05522}" srcOrd="0" destOrd="0" parTransId="{124853B5-5E59-4967-883F-3FC0E3EB38FB}" sibTransId="{6720A1E9-36A6-49CF-9A0E-234357DDD6F4}"/>
    <dgm:cxn modelId="{99CD9DEA-3560-4730-AF5F-CD65248CF4BF}" type="presOf" srcId="{4EAC9247-10EA-46FD-913F-B48480E05522}" destId="{37D1E70D-0092-496E-9057-8E686E19DFDC}" srcOrd="0" destOrd="0" presId="urn:microsoft.com/office/officeart/2005/8/layout/vList2"/>
    <dgm:cxn modelId="{A7144608-30D4-4EF9-A502-9E47F40166B9}" type="presParOf" srcId="{DDD98364-5FB1-4B1C-850E-757B956496A9}" destId="{37D1E70D-0092-496E-9057-8E686E19DF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46D10E-56C0-4AFC-8B34-B306A7A9B2B7}"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tr-TR"/>
        </a:p>
      </dgm:t>
    </dgm:pt>
    <dgm:pt modelId="{762A4320-F0ED-48BD-9A04-45E133B81AF2}">
      <dgm:prSet/>
      <dgm:spPr/>
      <dgm:t>
        <a:bodyPr anchor="ctr"/>
        <a:lstStyle/>
        <a:p>
          <a:pPr algn="ctr" rtl="0"/>
          <a:r>
            <a:rPr lang="tr-TR" b="1" dirty="0">
              <a:latin typeface="Times New Roman" panose="02020603050405020304" pitchFamily="18" charset="0"/>
              <a:cs typeface="Times New Roman" panose="02020603050405020304" pitchFamily="18" charset="0"/>
            </a:rPr>
            <a:t>2. MADDESİNDE</a:t>
          </a:r>
        </a:p>
        <a:p>
          <a:pPr algn="ctr" rtl="0"/>
          <a:r>
            <a:rPr lang="tr-TR" b="1" dirty="0">
              <a:latin typeface="Times New Roman" panose="02020603050405020304" pitchFamily="18" charset="0"/>
              <a:cs typeface="Times New Roman" panose="02020603050405020304" pitchFamily="18" charset="0"/>
            </a:rPr>
            <a:t>BELİRTİLDİĞİ ÜZERE;</a:t>
          </a:r>
        </a:p>
      </dgm:t>
    </dgm:pt>
    <dgm:pt modelId="{FE876E20-65D4-4C69-A35D-0F16693A0F4E}" type="parTrans" cxnId="{24874F48-D9BB-486E-9982-903E6D94685C}">
      <dgm:prSet/>
      <dgm:spPr/>
      <dgm:t>
        <a:bodyPr/>
        <a:lstStyle/>
        <a:p>
          <a:endParaRPr lang="tr-TR"/>
        </a:p>
      </dgm:t>
    </dgm:pt>
    <dgm:pt modelId="{4101E510-8BEB-4548-9516-50ECC8FD4EEA}" type="sibTrans" cxnId="{24874F48-D9BB-486E-9982-903E6D94685C}">
      <dgm:prSet/>
      <dgm:spPr/>
      <dgm:t>
        <a:bodyPr/>
        <a:lstStyle/>
        <a:p>
          <a:endParaRPr lang="tr-TR"/>
        </a:p>
      </dgm:t>
    </dgm:pt>
    <dgm:pt modelId="{9A03C8A0-CACA-427B-9DCB-D8FACEE84D53}">
      <dgm:prSet custT="1"/>
      <dgm:spPr/>
      <dgm:t>
        <a:bodyPr anchor="ctr"/>
        <a:lstStyle/>
        <a:p>
          <a:pPr algn="just" rtl="0"/>
          <a:r>
            <a:rPr lang="tr-TR" sz="2000" b="0" dirty="0">
              <a:solidFill>
                <a:schemeClr val="tx1"/>
              </a:solidFill>
              <a:effectLst/>
              <a:latin typeface="Times New Roman" panose="02020603050405020304" pitchFamily="18" charset="0"/>
              <a:cs typeface="Times New Roman" panose="02020603050405020304" pitchFamily="18" charset="0"/>
            </a:rPr>
            <a:t>Sıfır atık yönetim sistemi kurulan yerlerde oluşan ATIKLAR ve 2/4/2015 tarihli ve 29314 sayılı Resmî Gazete ’de yayımlanan Atık Yönetimi Yönetmeliğinin </a:t>
          </a:r>
          <a:r>
            <a:rPr lang="tr-TR" sz="2000" b="0" u="sng" dirty="0">
              <a:solidFill>
                <a:schemeClr val="tx1"/>
              </a:solidFill>
              <a:effectLst/>
              <a:latin typeface="Times New Roman" panose="02020603050405020304" pitchFamily="18" charset="0"/>
              <a:cs typeface="Times New Roman" panose="02020603050405020304" pitchFamily="18" charset="0"/>
            </a:rPr>
            <a:t>EK-4 atık listesinde yer alan ATIKLAR bu yönetmelik kapsamında olup </a:t>
          </a:r>
          <a:r>
            <a:rPr lang="tr-TR" sz="2000" b="1" i="1" dirty="0">
              <a:effectLst/>
              <a:latin typeface="Times New Roman" panose="02020603050405020304" pitchFamily="18" charset="0"/>
              <a:cs typeface="Times New Roman" panose="02020603050405020304" pitchFamily="18" charset="0"/>
            </a:rPr>
            <a:t>sanayi işletmelerinden kaynaklanan atıklardan içerik veya yapısal olarak evsel nitelikli atıklara benzer olanlar hariç olmak üzere, bu işletmelerin faaliyetleri sonucunda oluşan </a:t>
          </a:r>
          <a:r>
            <a:rPr lang="tr-TR" sz="2000" b="1" i="1" dirty="0">
              <a:solidFill>
                <a:srgbClr val="FF0000"/>
              </a:solidFill>
              <a:effectLst/>
              <a:latin typeface="Times New Roman" panose="02020603050405020304" pitchFamily="18" charset="0"/>
              <a:cs typeface="Times New Roman" panose="02020603050405020304" pitchFamily="18" charset="0"/>
            </a:rPr>
            <a:t>proses atıkları </a:t>
          </a:r>
          <a:r>
            <a:rPr lang="tr-TR" sz="2000" b="1" i="1" dirty="0">
              <a:effectLst/>
              <a:latin typeface="Times New Roman" panose="02020603050405020304" pitchFamily="18" charset="0"/>
              <a:cs typeface="Times New Roman" panose="02020603050405020304" pitchFamily="18" charset="0"/>
            </a:rPr>
            <a:t>Bakanlıkça kriterleri belirleninceye kadar</a:t>
          </a:r>
          <a:r>
            <a:rPr lang="tr-TR" sz="2000" dirty="0">
              <a:effectLst/>
              <a:latin typeface="Times New Roman" panose="02020603050405020304" pitchFamily="18" charset="0"/>
              <a:cs typeface="Times New Roman" panose="02020603050405020304" pitchFamily="18" charset="0"/>
            </a:rPr>
            <a:t> </a:t>
          </a:r>
          <a:r>
            <a:rPr lang="tr-TR" sz="2000" u="sng" dirty="0">
              <a:solidFill>
                <a:srgbClr val="FF0000"/>
              </a:solidFill>
              <a:effectLst/>
              <a:latin typeface="Times New Roman" panose="02020603050405020304" pitchFamily="18" charset="0"/>
              <a:cs typeface="Times New Roman" panose="02020603050405020304" pitchFamily="18" charset="0"/>
            </a:rPr>
            <a:t>bu Yönetmelikte tanımlanan sıfır atık belgesi kapsamında değerlendirilmez.</a:t>
          </a:r>
        </a:p>
      </dgm:t>
    </dgm:pt>
    <dgm:pt modelId="{DAD986B9-0A55-4AC8-9E69-22F2F1E6F335}" type="parTrans" cxnId="{0329473A-797E-4BD2-85DD-99D8D6F19427}">
      <dgm:prSet/>
      <dgm:spPr/>
      <dgm:t>
        <a:bodyPr/>
        <a:lstStyle/>
        <a:p>
          <a:endParaRPr lang="tr-TR"/>
        </a:p>
      </dgm:t>
    </dgm:pt>
    <dgm:pt modelId="{1FE33BB9-42B0-4C1F-9C56-D67B4191389D}" type="sibTrans" cxnId="{0329473A-797E-4BD2-85DD-99D8D6F19427}">
      <dgm:prSet/>
      <dgm:spPr/>
      <dgm:t>
        <a:bodyPr/>
        <a:lstStyle/>
        <a:p>
          <a:endParaRPr lang="tr-TR"/>
        </a:p>
      </dgm:t>
    </dgm:pt>
    <dgm:pt modelId="{2721ADAF-7555-4E9E-8F90-48CC671197F0}" type="pres">
      <dgm:prSet presAssocID="{0446D10E-56C0-4AFC-8B34-B306A7A9B2B7}" presName="Name0" presStyleCnt="0">
        <dgm:presLayoutVars>
          <dgm:dir/>
          <dgm:animOne val="branch"/>
          <dgm:animLvl val="lvl"/>
        </dgm:presLayoutVars>
      </dgm:prSet>
      <dgm:spPr/>
      <dgm:t>
        <a:bodyPr/>
        <a:lstStyle/>
        <a:p>
          <a:endParaRPr lang="tr-TR"/>
        </a:p>
      </dgm:t>
    </dgm:pt>
    <dgm:pt modelId="{5D2F93D4-436A-4D3E-B68D-C3E72B5B570E}" type="pres">
      <dgm:prSet presAssocID="{762A4320-F0ED-48BD-9A04-45E133B81AF2}" presName="chaos" presStyleCnt="0"/>
      <dgm:spPr/>
    </dgm:pt>
    <dgm:pt modelId="{B7B91505-DF57-4861-B3EE-0ED9AD377293}" type="pres">
      <dgm:prSet presAssocID="{762A4320-F0ED-48BD-9A04-45E133B81AF2}" presName="parTx1" presStyleLbl="revTx" presStyleIdx="0" presStyleCnt="2"/>
      <dgm:spPr/>
      <dgm:t>
        <a:bodyPr/>
        <a:lstStyle/>
        <a:p>
          <a:endParaRPr lang="tr-TR"/>
        </a:p>
      </dgm:t>
    </dgm:pt>
    <dgm:pt modelId="{2699D5AF-58EE-4F32-B1CA-F0AD32CAD67C}" type="pres">
      <dgm:prSet presAssocID="{762A4320-F0ED-48BD-9A04-45E133B81AF2}" presName="desTx1" presStyleLbl="revTx" presStyleIdx="1" presStyleCnt="2" custScaleX="405299">
        <dgm:presLayoutVars>
          <dgm:bulletEnabled val="1"/>
        </dgm:presLayoutVars>
      </dgm:prSet>
      <dgm:spPr/>
      <dgm:t>
        <a:bodyPr/>
        <a:lstStyle/>
        <a:p>
          <a:endParaRPr lang="tr-TR"/>
        </a:p>
      </dgm:t>
    </dgm:pt>
    <dgm:pt modelId="{19AFC143-1400-4D7C-A015-872457624051}" type="pres">
      <dgm:prSet presAssocID="{762A4320-F0ED-48BD-9A04-45E133B81AF2}" presName="c1" presStyleLbl="node1" presStyleIdx="0" presStyleCnt="18"/>
      <dgm:spPr/>
    </dgm:pt>
    <dgm:pt modelId="{70FCC1A8-7CBB-4C2E-B98C-EF7C351675B3}" type="pres">
      <dgm:prSet presAssocID="{762A4320-F0ED-48BD-9A04-45E133B81AF2}" presName="c2" presStyleLbl="node1" presStyleIdx="1" presStyleCnt="18"/>
      <dgm:spPr/>
    </dgm:pt>
    <dgm:pt modelId="{C6E6ECE4-1F3D-4EB4-A857-AFC6644B95E7}" type="pres">
      <dgm:prSet presAssocID="{762A4320-F0ED-48BD-9A04-45E133B81AF2}" presName="c3" presStyleLbl="node1" presStyleIdx="2" presStyleCnt="18"/>
      <dgm:spPr/>
    </dgm:pt>
    <dgm:pt modelId="{4CBFBC0E-392B-4562-959D-04F40313C78E}" type="pres">
      <dgm:prSet presAssocID="{762A4320-F0ED-48BD-9A04-45E133B81AF2}" presName="c4" presStyleLbl="node1" presStyleIdx="3" presStyleCnt="18"/>
      <dgm:spPr/>
    </dgm:pt>
    <dgm:pt modelId="{0143AFF2-A994-4C1D-A609-9B29146C9395}" type="pres">
      <dgm:prSet presAssocID="{762A4320-F0ED-48BD-9A04-45E133B81AF2}" presName="c5" presStyleLbl="node1" presStyleIdx="4" presStyleCnt="18"/>
      <dgm:spPr/>
    </dgm:pt>
    <dgm:pt modelId="{6CAA934B-59EF-4FF0-9BF8-72BA36966657}" type="pres">
      <dgm:prSet presAssocID="{762A4320-F0ED-48BD-9A04-45E133B81AF2}" presName="c6" presStyleLbl="node1" presStyleIdx="5" presStyleCnt="18"/>
      <dgm:spPr/>
    </dgm:pt>
    <dgm:pt modelId="{A2075668-5551-487D-BBB4-2E8E45D1399D}" type="pres">
      <dgm:prSet presAssocID="{762A4320-F0ED-48BD-9A04-45E133B81AF2}" presName="c7" presStyleLbl="node1" presStyleIdx="6" presStyleCnt="18"/>
      <dgm:spPr/>
    </dgm:pt>
    <dgm:pt modelId="{05A21A11-625D-4AF3-9606-CEEC4E720EBE}" type="pres">
      <dgm:prSet presAssocID="{762A4320-F0ED-48BD-9A04-45E133B81AF2}" presName="c8" presStyleLbl="node1" presStyleIdx="7" presStyleCnt="18"/>
      <dgm:spPr/>
    </dgm:pt>
    <dgm:pt modelId="{54070C59-7EEB-419E-A4CB-0E34ED4B7D02}" type="pres">
      <dgm:prSet presAssocID="{762A4320-F0ED-48BD-9A04-45E133B81AF2}" presName="c9" presStyleLbl="node1" presStyleIdx="8" presStyleCnt="18"/>
      <dgm:spPr/>
    </dgm:pt>
    <dgm:pt modelId="{F487A82F-5755-4A04-AA84-5CF9E4A680B4}" type="pres">
      <dgm:prSet presAssocID="{762A4320-F0ED-48BD-9A04-45E133B81AF2}" presName="c10" presStyleLbl="node1" presStyleIdx="9" presStyleCnt="18"/>
      <dgm:spPr/>
    </dgm:pt>
    <dgm:pt modelId="{C7874750-ABC0-4A38-A407-C6AA80C0AE48}" type="pres">
      <dgm:prSet presAssocID="{762A4320-F0ED-48BD-9A04-45E133B81AF2}" presName="c11" presStyleLbl="node1" presStyleIdx="10" presStyleCnt="18"/>
      <dgm:spPr/>
    </dgm:pt>
    <dgm:pt modelId="{C2BDBBC4-7A7A-4787-BA4B-A2280F27EFDE}" type="pres">
      <dgm:prSet presAssocID="{762A4320-F0ED-48BD-9A04-45E133B81AF2}" presName="c12" presStyleLbl="node1" presStyleIdx="11" presStyleCnt="18"/>
      <dgm:spPr/>
    </dgm:pt>
    <dgm:pt modelId="{DB4C96C3-16F8-4A8D-9D77-2C880E04049D}" type="pres">
      <dgm:prSet presAssocID="{762A4320-F0ED-48BD-9A04-45E133B81AF2}" presName="c13" presStyleLbl="node1" presStyleIdx="12" presStyleCnt="18"/>
      <dgm:spPr/>
    </dgm:pt>
    <dgm:pt modelId="{50A2F316-574D-44A3-B0E0-00ECC38ACB0D}" type="pres">
      <dgm:prSet presAssocID="{762A4320-F0ED-48BD-9A04-45E133B81AF2}" presName="c14" presStyleLbl="node1" presStyleIdx="13" presStyleCnt="18"/>
      <dgm:spPr/>
    </dgm:pt>
    <dgm:pt modelId="{50C34778-9037-4D7E-BFE6-F2283DAD6BFB}" type="pres">
      <dgm:prSet presAssocID="{762A4320-F0ED-48BD-9A04-45E133B81AF2}" presName="c15" presStyleLbl="node1" presStyleIdx="14" presStyleCnt="18"/>
      <dgm:spPr/>
    </dgm:pt>
    <dgm:pt modelId="{9E99A775-D246-4E86-96B9-CE65DE023065}" type="pres">
      <dgm:prSet presAssocID="{762A4320-F0ED-48BD-9A04-45E133B81AF2}" presName="c16" presStyleLbl="node1" presStyleIdx="15" presStyleCnt="18"/>
      <dgm:spPr/>
    </dgm:pt>
    <dgm:pt modelId="{4CE4A6B5-9388-43F8-97EE-479B013D5248}" type="pres">
      <dgm:prSet presAssocID="{762A4320-F0ED-48BD-9A04-45E133B81AF2}" presName="c17" presStyleLbl="node1" presStyleIdx="16" presStyleCnt="18"/>
      <dgm:spPr/>
    </dgm:pt>
    <dgm:pt modelId="{F14BD2EF-E24C-40CC-9A34-89485B00AD8B}" type="pres">
      <dgm:prSet presAssocID="{762A4320-F0ED-48BD-9A04-45E133B81AF2}" presName="c18" presStyleLbl="node1" presStyleIdx="17" presStyleCnt="18"/>
      <dgm:spPr/>
    </dgm:pt>
  </dgm:ptLst>
  <dgm:cxnLst>
    <dgm:cxn modelId="{53D847F8-0421-4746-B371-0DBBE0842DF3}" type="presOf" srcId="{762A4320-F0ED-48BD-9A04-45E133B81AF2}" destId="{B7B91505-DF57-4861-B3EE-0ED9AD377293}" srcOrd="0" destOrd="0" presId="urn:microsoft.com/office/officeart/2009/3/layout/RandomtoResultProcess"/>
    <dgm:cxn modelId="{0329473A-797E-4BD2-85DD-99D8D6F19427}" srcId="{762A4320-F0ED-48BD-9A04-45E133B81AF2}" destId="{9A03C8A0-CACA-427B-9DCB-D8FACEE84D53}" srcOrd="0" destOrd="0" parTransId="{DAD986B9-0A55-4AC8-9E69-22F2F1E6F335}" sibTransId="{1FE33BB9-42B0-4C1F-9C56-D67B4191389D}"/>
    <dgm:cxn modelId="{8BCC5511-5790-4C97-8B1C-0115D939C0E9}" type="presOf" srcId="{0446D10E-56C0-4AFC-8B34-B306A7A9B2B7}" destId="{2721ADAF-7555-4E9E-8F90-48CC671197F0}" srcOrd="0" destOrd="0" presId="urn:microsoft.com/office/officeart/2009/3/layout/RandomtoResultProcess"/>
    <dgm:cxn modelId="{B26FFD66-CBEC-4716-A4CA-9DEA630E2B54}" type="presOf" srcId="{9A03C8A0-CACA-427B-9DCB-D8FACEE84D53}" destId="{2699D5AF-58EE-4F32-B1CA-F0AD32CAD67C}" srcOrd="0" destOrd="0" presId="urn:microsoft.com/office/officeart/2009/3/layout/RandomtoResultProcess"/>
    <dgm:cxn modelId="{24874F48-D9BB-486E-9982-903E6D94685C}" srcId="{0446D10E-56C0-4AFC-8B34-B306A7A9B2B7}" destId="{762A4320-F0ED-48BD-9A04-45E133B81AF2}" srcOrd="0" destOrd="0" parTransId="{FE876E20-65D4-4C69-A35D-0F16693A0F4E}" sibTransId="{4101E510-8BEB-4548-9516-50ECC8FD4EEA}"/>
    <dgm:cxn modelId="{DBC447E2-D1E3-4634-AD9E-268097451A99}" type="presParOf" srcId="{2721ADAF-7555-4E9E-8F90-48CC671197F0}" destId="{5D2F93D4-436A-4D3E-B68D-C3E72B5B570E}" srcOrd="0" destOrd="0" presId="urn:microsoft.com/office/officeart/2009/3/layout/RandomtoResultProcess"/>
    <dgm:cxn modelId="{40DC2F00-7D22-4B74-9C53-08A55338BA0D}" type="presParOf" srcId="{5D2F93D4-436A-4D3E-B68D-C3E72B5B570E}" destId="{B7B91505-DF57-4861-B3EE-0ED9AD377293}" srcOrd="0" destOrd="0" presId="urn:microsoft.com/office/officeart/2009/3/layout/RandomtoResultProcess"/>
    <dgm:cxn modelId="{640809FE-0C6F-477E-AFE8-ABD4AD2B8018}" type="presParOf" srcId="{5D2F93D4-436A-4D3E-B68D-C3E72B5B570E}" destId="{2699D5AF-58EE-4F32-B1CA-F0AD32CAD67C}" srcOrd="1" destOrd="0" presId="urn:microsoft.com/office/officeart/2009/3/layout/RandomtoResultProcess"/>
    <dgm:cxn modelId="{EBB06A0A-C585-4548-B281-EB540534CFFD}" type="presParOf" srcId="{5D2F93D4-436A-4D3E-B68D-C3E72B5B570E}" destId="{19AFC143-1400-4D7C-A015-872457624051}" srcOrd="2" destOrd="0" presId="urn:microsoft.com/office/officeart/2009/3/layout/RandomtoResultProcess"/>
    <dgm:cxn modelId="{C189D6AC-4B72-4410-995C-85F5F803964D}" type="presParOf" srcId="{5D2F93D4-436A-4D3E-B68D-C3E72B5B570E}" destId="{70FCC1A8-7CBB-4C2E-B98C-EF7C351675B3}" srcOrd="3" destOrd="0" presId="urn:microsoft.com/office/officeart/2009/3/layout/RandomtoResultProcess"/>
    <dgm:cxn modelId="{4F9F4A5F-CB6B-4A05-9E8A-983BA7E8C700}" type="presParOf" srcId="{5D2F93D4-436A-4D3E-B68D-C3E72B5B570E}" destId="{C6E6ECE4-1F3D-4EB4-A857-AFC6644B95E7}" srcOrd="4" destOrd="0" presId="urn:microsoft.com/office/officeart/2009/3/layout/RandomtoResultProcess"/>
    <dgm:cxn modelId="{C2824A05-2A17-422B-A8B3-5D434C46DA3D}" type="presParOf" srcId="{5D2F93D4-436A-4D3E-B68D-C3E72B5B570E}" destId="{4CBFBC0E-392B-4562-959D-04F40313C78E}" srcOrd="5" destOrd="0" presId="urn:microsoft.com/office/officeart/2009/3/layout/RandomtoResultProcess"/>
    <dgm:cxn modelId="{CCC994EC-1D2D-4D68-9FAF-33B9A7CFB164}" type="presParOf" srcId="{5D2F93D4-436A-4D3E-B68D-C3E72B5B570E}" destId="{0143AFF2-A994-4C1D-A609-9B29146C9395}" srcOrd="6" destOrd="0" presId="urn:microsoft.com/office/officeart/2009/3/layout/RandomtoResultProcess"/>
    <dgm:cxn modelId="{2B4F0791-B015-42AB-ACB5-C625B6A8EAF2}" type="presParOf" srcId="{5D2F93D4-436A-4D3E-B68D-C3E72B5B570E}" destId="{6CAA934B-59EF-4FF0-9BF8-72BA36966657}" srcOrd="7" destOrd="0" presId="urn:microsoft.com/office/officeart/2009/3/layout/RandomtoResultProcess"/>
    <dgm:cxn modelId="{E41B1DC9-5F22-45B3-BFC5-84B635FFA86F}" type="presParOf" srcId="{5D2F93D4-436A-4D3E-B68D-C3E72B5B570E}" destId="{A2075668-5551-487D-BBB4-2E8E45D1399D}" srcOrd="8" destOrd="0" presId="urn:microsoft.com/office/officeart/2009/3/layout/RandomtoResultProcess"/>
    <dgm:cxn modelId="{B24115B4-B962-4BF8-BEA8-34C2E8B7BDB1}" type="presParOf" srcId="{5D2F93D4-436A-4D3E-B68D-C3E72B5B570E}" destId="{05A21A11-625D-4AF3-9606-CEEC4E720EBE}" srcOrd="9" destOrd="0" presId="urn:microsoft.com/office/officeart/2009/3/layout/RandomtoResultProcess"/>
    <dgm:cxn modelId="{BCDF6C46-3DBE-40F8-B197-1C5C20AF09D2}" type="presParOf" srcId="{5D2F93D4-436A-4D3E-B68D-C3E72B5B570E}" destId="{54070C59-7EEB-419E-A4CB-0E34ED4B7D02}" srcOrd="10" destOrd="0" presId="urn:microsoft.com/office/officeart/2009/3/layout/RandomtoResultProcess"/>
    <dgm:cxn modelId="{E2EB2DD1-FB15-4A5F-84C1-1DC049D2CDF7}" type="presParOf" srcId="{5D2F93D4-436A-4D3E-B68D-C3E72B5B570E}" destId="{F487A82F-5755-4A04-AA84-5CF9E4A680B4}" srcOrd="11" destOrd="0" presId="urn:microsoft.com/office/officeart/2009/3/layout/RandomtoResultProcess"/>
    <dgm:cxn modelId="{503ED519-8F6C-4108-85F4-2ACA6FDF230F}" type="presParOf" srcId="{5D2F93D4-436A-4D3E-B68D-C3E72B5B570E}" destId="{C7874750-ABC0-4A38-A407-C6AA80C0AE48}" srcOrd="12" destOrd="0" presId="urn:microsoft.com/office/officeart/2009/3/layout/RandomtoResultProcess"/>
    <dgm:cxn modelId="{3EF68397-6CE6-4615-94A5-464B18205BAD}" type="presParOf" srcId="{5D2F93D4-436A-4D3E-B68D-C3E72B5B570E}" destId="{C2BDBBC4-7A7A-4787-BA4B-A2280F27EFDE}" srcOrd="13" destOrd="0" presId="urn:microsoft.com/office/officeart/2009/3/layout/RandomtoResultProcess"/>
    <dgm:cxn modelId="{59E67F32-3BDE-4983-A13C-89CF7FA1884D}" type="presParOf" srcId="{5D2F93D4-436A-4D3E-B68D-C3E72B5B570E}" destId="{DB4C96C3-16F8-4A8D-9D77-2C880E04049D}" srcOrd="14" destOrd="0" presId="urn:microsoft.com/office/officeart/2009/3/layout/RandomtoResultProcess"/>
    <dgm:cxn modelId="{C553A5D1-AB14-43D1-A35A-CFC5C6B0877A}" type="presParOf" srcId="{5D2F93D4-436A-4D3E-B68D-C3E72B5B570E}" destId="{50A2F316-574D-44A3-B0E0-00ECC38ACB0D}" srcOrd="15" destOrd="0" presId="urn:microsoft.com/office/officeart/2009/3/layout/RandomtoResultProcess"/>
    <dgm:cxn modelId="{44C1272D-A74E-47CC-A810-2F4296F2AD5A}" type="presParOf" srcId="{5D2F93D4-436A-4D3E-B68D-C3E72B5B570E}" destId="{50C34778-9037-4D7E-BFE6-F2283DAD6BFB}" srcOrd="16" destOrd="0" presId="urn:microsoft.com/office/officeart/2009/3/layout/RandomtoResultProcess"/>
    <dgm:cxn modelId="{1B0D2B7D-F6A3-4810-BAB1-E82F33FBBD37}" type="presParOf" srcId="{5D2F93D4-436A-4D3E-B68D-C3E72B5B570E}" destId="{9E99A775-D246-4E86-96B9-CE65DE023065}" srcOrd="17" destOrd="0" presId="urn:microsoft.com/office/officeart/2009/3/layout/RandomtoResultProcess"/>
    <dgm:cxn modelId="{1160A494-BA6F-4078-B7C1-4AD89525C0F8}" type="presParOf" srcId="{5D2F93D4-436A-4D3E-B68D-C3E72B5B570E}" destId="{4CE4A6B5-9388-43F8-97EE-479B013D5248}" srcOrd="18" destOrd="0" presId="urn:microsoft.com/office/officeart/2009/3/layout/RandomtoResultProcess"/>
    <dgm:cxn modelId="{4C67A5FD-29D0-44A8-8EE4-46A8EE81AA33}" type="presParOf" srcId="{5D2F93D4-436A-4D3E-B68D-C3E72B5B570E}" destId="{F14BD2EF-E24C-40CC-9A34-89485B00AD8B}" srcOrd="19"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750406-A36C-4185-A8FC-66AD90F2BA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82BE1D1-8466-4AAD-8E60-EE06DFA6346C}">
      <dgm:prSet phldrT="[Metin]"/>
      <dgm:spPr>
        <a:solidFill>
          <a:schemeClr val="accent5">
            <a:lumMod val="20000"/>
            <a:lumOff val="80000"/>
            <a:alpha val="90000"/>
          </a:schemeClr>
        </a:solidFill>
      </dgm:spPr>
      <dgm:t>
        <a:bodyPr/>
        <a:lstStyle/>
        <a:p>
          <a:r>
            <a:rPr lang="tr-TR" b="1" dirty="0"/>
            <a:t>SIFIR ATIK BELGESİ</a:t>
          </a:r>
        </a:p>
      </dgm:t>
    </dgm:pt>
    <dgm:pt modelId="{26C13EE7-C140-4EA2-9226-CDF2E6C76BD5}" type="parTrans" cxnId="{D826C8B4-02EC-4456-89A5-563A8AA81DB7}">
      <dgm:prSet/>
      <dgm:spPr/>
      <dgm:t>
        <a:bodyPr/>
        <a:lstStyle/>
        <a:p>
          <a:endParaRPr lang="tr-TR"/>
        </a:p>
      </dgm:t>
    </dgm:pt>
    <dgm:pt modelId="{054A38E8-0339-4495-935B-B0F5E80CFD61}" type="sibTrans" cxnId="{D826C8B4-02EC-4456-89A5-563A8AA81DB7}">
      <dgm:prSet/>
      <dgm:spPr/>
      <dgm:t>
        <a:bodyPr/>
        <a:lstStyle/>
        <a:p>
          <a:endParaRPr lang="tr-TR"/>
        </a:p>
      </dgm:t>
    </dgm:pt>
    <dgm:pt modelId="{B0405535-0C2A-429A-BAEC-CF35D003B375}">
      <dgm:prSet phldrT="[Metin]"/>
      <dgm:spPr>
        <a:solidFill>
          <a:schemeClr val="accent4">
            <a:lumMod val="20000"/>
            <a:lumOff val="80000"/>
            <a:alpha val="90000"/>
          </a:schemeClr>
        </a:solidFill>
      </dgm:spPr>
      <dgm:t>
        <a:bodyPr/>
        <a:lstStyle/>
        <a:p>
          <a:r>
            <a:rPr lang="tr-TR" b="1" dirty="0"/>
            <a:t>1-EK-1 Listede yer alanlar</a:t>
          </a:r>
        </a:p>
        <a:p>
          <a:endParaRPr lang="tr-TR" dirty="0"/>
        </a:p>
      </dgm:t>
    </dgm:pt>
    <dgm:pt modelId="{8CF216A6-6537-4C31-BA0E-6B30644C9799}" type="parTrans" cxnId="{0EDFB10F-B309-4310-9EA2-0AF87FE954FD}">
      <dgm:prSet/>
      <dgm:spPr/>
      <dgm:t>
        <a:bodyPr/>
        <a:lstStyle/>
        <a:p>
          <a:endParaRPr lang="tr-TR"/>
        </a:p>
      </dgm:t>
    </dgm:pt>
    <dgm:pt modelId="{0596481B-4F20-44E0-B003-4690C8D4B9B0}" type="sibTrans" cxnId="{0EDFB10F-B309-4310-9EA2-0AF87FE954FD}">
      <dgm:prSet/>
      <dgm:spPr/>
      <dgm:t>
        <a:bodyPr/>
        <a:lstStyle/>
        <a:p>
          <a:endParaRPr lang="tr-TR"/>
        </a:p>
      </dgm:t>
    </dgm:pt>
    <dgm:pt modelId="{F71DEC78-6B59-4664-936C-FA94F71CE794}">
      <dgm:prSet phldrT="[Metin]"/>
      <dgm:spPr>
        <a:solidFill>
          <a:schemeClr val="accent4">
            <a:lumMod val="20000"/>
            <a:lumOff val="80000"/>
            <a:alpha val="90000"/>
          </a:schemeClr>
        </a:solidFill>
      </dgm:spPr>
      <dgm:t>
        <a:bodyPr/>
        <a:lstStyle/>
        <a:p>
          <a:r>
            <a:rPr lang="tr-TR" dirty="0"/>
            <a:t>2- Diğer Yerler (Gönüllü Sisteme Geçmek İsteyenler) </a:t>
          </a:r>
        </a:p>
        <a:p>
          <a:r>
            <a:rPr lang="tr-TR" dirty="0"/>
            <a:t>(</a:t>
          </a:r>
          <a:r>
            <a:rPr lang="tr-TR" dirty="0">
              <a:solidFill>
                <a:srgbClr val="FF0000"/>
              </a:solidFill>
            </a:rPr>
            <a:t>Talep Halinde</a:t>
          </a:r>
          <a:r>
            <a:rPr lang="tr-TR" dirty="0"/>
            <a:t>)</a:t>
          </a:r>
        </a:p>
      </dgm:t>
    </dgm:pt>
    <dgm:pt modelId="{8104F01E-A851-4692-BABD-C3BB1BD9EC81}" type="parTrans" cxnId="{6750C748-9595-4B17-ACA5-6AAA9F23AA84}">
      <dgm:prSet/>
      <dgm:spPr/>
      <dgm:t>
        <a:bodyPr/>
        <a:lstStyle/>
        <a:p>
          <a:endParaRPr lang="tr-TR"/>
        </a:p>
      </dgm:t>
    </dgm:pt>
    <dgm:pt modelId="{F1D61CFF-CAB5-4F7F-862B-070C5B547B62}" type="sibTrans" cxnId="{6750C748-9595-4B17-ACA5-6AAA9F23AA84}">
      <dgm:prSet/>
      <dgm:spPr/>
      <dgm:t>
        <a:bodyPr/>
        <a:lstStyle/>
        <a:p>
          <a:endParaRPr lang="tr-TR"/>
        </a:p>
      </dgm:t>
    </dgm:pt>
    <dgm:pt modelId="{62AA374F-03D3-48BE-8A2A-0258ABA24823}" type="pres">
      <dgm:prSet presAssocID="{03750406-A36C-4185-A8FC-66AD90F2BAC0}" presName="hierChild1" presStyleCnt="0">
        <dgm:presLayoutVars>
          <dgm:chPref val="1"/>
          <dgm:dir/>
          <dgm:animOne val="branch"/>
          <dgm:animLvl val="lvl"/>
          <dgm:resizeHandles/>
        </dgm:presLayoutVars>
      </dgm:prSet>
      <dgm:spPr/>
      <dgm:t>
        <a:bodyPr/>
        <a:lstStyle/>
        <a:p>
          <a:endParaRPr lang="tr-TR"/>
        </a:p>
      </dgm:t>
    </dgm:pt>
    <dgm:pt modelId="{FCFD1692-CFE2-4188-BE11-9F135CCB84BB}" type="pres">
      <dgm:prSet presAssocID="{882BE1D1-8466-4AAD-8E60-EE06DFA6346C}" presName="hierRoot1" presStyleCnt="0"/>
      <dgm:spPr/>
    </dgm:pt>
    <dgm:pt modelId="{7ACEC9D7-B1EE-4A32-AF7C-679C4920ABDC}" type="pres">
      <dgm:prSet presAssocID="{882BE1D1-8466-4AAD-8E60-EE06DFA6346C}" presName="composite" presStyleCnt="0"/>
      <dgm:spPr/>
    </dgm:pt>
    <dgm:pt modelId="{CC273467-72F4-4EE1-A422-E1873D12D2ED}" type="pres">
      <dgm:prSet presAssocID="{882BE1D1-8466-4AAD-8E60-EE06DFA6346C}" presName="background" presStyleLbl="node0" presStyleIdx="0" presStyleCnt="1"/>
      <dgm:spPr>
        <a:solidFill>
          <a:srgbClr val="00B0F0"/>
        </a:solidFill>
      </dgm:spPr>
    </dgm:pt>
    <dgm:pt modelId="{F0DCF11B-B49C-4EDF-97B8-C4CA16F64932}" type="pres">
      <dgm:prSet presAssocID="{882BE1D1-8466-4AAD-8E60-EE06DFA6346C}" presName="text" presStyleLbl="fgAcc0" presStyleIdx="0" presStyleCnt="1" custScaleX="168218" custScaleY="70270" custLinFactNeighborX="-220" custLinFactNeighborY="-119">
        <dgm:presLayoutVars>
          <dgm:chPref val="3"/>
        </dgm:presLayoutVars>
      </dgm:prSet>
      <dgm:spPr/>
      <dgm:t>
        <a:bodyPr/>
        <a:lstStyle/>
        <a:p>
          <a:endParaRPr lang="tr-TR"/>
        </a:p>
      </dgm:t>
    </dgm:pt>
    <dgm:pt modelId="{8E4DC6F2-791E-47A7-8285-97B999B60E6D}" type="pres">
      <dgm:prSet presAssocID="{882BE1D1-8466-4AAD-8E60-EE06DFA6346C}" presName="hierChild2" presStyleCnt="0"/>
      <dgm:spPr/>
    </dgm:pt>
    <dgm:pt modelId="{1DD6408D-EC0C-4965-876B-2FEA36B4811F}" type="pres">
      <dgm:prSet presAssocID="{8CF216A6-6537-4C31-BA0E-6B30644C9799}" presName="Name10" presStyleLbl="parChTrans1D2" presStyleIdx="0" presStyleCnt="2"/>
      <dgm:spPr/>
      <dgm:t>
        <a:bodyPr/>
        <a:lstStyle/>
        <a:p>
          <a:endParaRPr lang="tr-TR"/>
        </a:p>
      </dgm:t>
    </dgm:pt>
    <dgm:pt modelId="{49738C67-E3D9-4351-A755-F213E1E14E2F}" type="pres">
      <dgm:prSet presAssocID="{B0405535-0C2A-429A-BAEC-CF35D003B375}" presName="hierRoot2" presStyleCnt="0"/>
      <dgm:spPr/>
    </dgm:pt>
    <dgm:pt modelId="{2F303B44-2752-402A-8394-F23A517C14D2}" type="pres">
      <dgm:prSet presAssocID="{B0405535-0C2A-429A-BAEC-CF35D003B375}" presName="composite2" presStyleCnt="0"/>
      <dgm:spPr/>
    </dgm:pt>
    <dgm:pt modelId="{655A4E43-D252-4259-A4C9-33D69A860F53}" type="pres">
      <dgm:prSet presAssocID="{B0405535-0C2A-429A-BAEC-CF35D003B375}" presName="background2" presStyleLbl="node2" presStyleIdx="0" presStyleCnt="2">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endParaRPr lang="tr-TR"/>
        </a:p>
      </dgm:t>
    </dgm:pt>
    <dgm:pt modelId="{F3E4E1A8-0195-4CD3-98A0-5DFF2D8D4B10}" type="pres">
      <dgm:prSet presAssocID="{B0405535-0C2A-429A-BAEC-CF35D003B375}" presName="text2" presStyleLbl="fgAcc2" presStyleIdx="0" presStyleCnt="2" custLinFactNeighborX="407" custLinFactNeighborY="5127">
        <dgm:presLayoutVars>
          <dgm:chPref val="3"/>
        </dgm:presLayoutVars>
      </dgm:prSet>
      <dgm:spPr/>
      <dgm:t>
        <a:bodyPr/>
        <a:lstStyle/>
        <a:p>
          <a:endParaRPr lang="tr-TR"/>
        </a:p>
      </dgm:t>
    </dgm:pt>
    <dgm:pt modelId="{29C8A164-76FC-413B-8D3D-FBC778AA54A4}" type="pres">
      <dgm:prSet presAssocID="{B0405535-0C2A-429A-BAEC-CF35D003B375}" presName="hierChild3" presStyleCnt="0"/>
      <dgm:spPr/>
    </dgm:pt>
    <dgm:pt modelId="{C31E79EB-538F-48C8-BE29-802E1B4060C5}" type="pres">
      <dgm:prSet presAssocID="{8104F01E-A851-4692-BABD-C3BB1BD9EC81}" presName="Name10" presStyleLbl="parChTrans1D2" presStyleIdx="1" presStyleCnt="2"/>
      <dgm:spPr/>
      <dgm:t>
        <a:bodyPr/>
        <a:lstStyle/>
        <a:p>
          <a:endParaRPr lang="tr-TR"/>
        </a:p>
      </dgm:t>
    </dgm:pt>
    <dgm:pt modelId="{7DA25F21-7998-4EB2-AC89-626B15FF62DB}" type="pres">
      <dgm:prSet presAssocID="{F71DEC78-6B59-4664-936C-FA94F71CE794}" presName="hierRoot2" presStyleCnt="0"/>
      <dgm:spPr/>
    </dgm:pt>
    <dgm:pt modelId="{59352594-CE18-40EF-A4B0-29E45D55F9D1}" type="pres">
      <dgm:prSet presAssocID="{F71DEC78-6B59-4664-936C-FA94F71CE794}" presName="composite2" presStyleCnt="0"/>
      <dgm:spPr/>
    </dgm:pt>
    <dgm:pt modelId="{5A56C897-9BC4-4E14-B829-9B253ED0E16C}" type="pres">
      <dgm:prSet presAssocID="{F71DEC78-6B59-4664-936C-FA94F71CE794}" presName="background2" presStyleLbl="node2" presStyleIdx="1" presStyleCnt="2"/>
      <dgm:spPr>
        <a:solidFill>
          <a:schemeClr val="accent6">
            <a:lumMod val="60000"/>
            <a:lumOff val="40000"/>
          </a:schemeClr>
        </a:solidFill>
      </dgm:spPr>
      <dgm:t>
        <a:bodyPr/>
        <a:lstStyle/>
        <a:p>
          <a:endParaRPr lang="tr-TR"/>
        </a:p>
      </dgm:t>
    </dgm:pt>
    <dgm:pt modelId="{2D83B5AD-5915-48E5-8E74-2C2B26D4C430}" type="pres">
      <dgm:prSet presAssocID="{F71DEC78-6B59-4664-936C-FA94F71CE794}" presName="text2" presStyleLbl="fgAcc2" presStyleIdx="1" presStyleCnt="2">
        <dgm:presLayoutVars>
          <dgm:chPref val="3"/>
        </dgm:presLayoutVars>
      </dgm:prSet>
      <dgm:spPr/>
      <dgm:t>
        <a:bodyPr/>
        <a:lstStyle/>
        <a:p>
          <a:endParaRPr lang="tr-TR"/>
        </a:p>
      </dgm:t>
    </dgm:pt>
    <dgm:pt modelId="{68BE19A9-C54A-41A7-A32E-89D659034EB1}" type="pres">
      <dgm:prSet presAssocID="{F71DEC78-6B59-4664-936C-FA94F71CE794}" presName="hierChild3" presStyleCnt="0"/>
      <dgm:spPr/>
    </dgm:pt>
  </dgm:ptLst>
  <dgm:cxnLst>
    <dgm:cxn modelId="{3BF7B0BA-B926-4A1E-80B9-1914F2DF84C4}" type="presOf" srcId="{F71DEC78-6B59-4664-936C-FA94F71CE794}" destId="{2D83B5AD-5915-48E5-8E74-2C2B26D4C430}" srcOrd="0" destOrd="0" presId="urn:microsoft.com/office/officeart/2005/8/layout/hierarchy1"/>
    <dgm:cxn modelId="{D826C8B4-02EC-4456-89A5-563A8AA81DB7}" srcId="{03750406-A36C-4185-A8FC-66AD90F2BAC0}" destId="{882BE1D1-8466-4AAD-8E60-EE06DFA6346C}" srcOrd="0" destOrd="0" parTransId="{26C13EE7-C140-4EA2-9226-CDF2E6C76BD5}" sibTransId="{054A38E8-0339-4495-935B-B0F5E80CFD61}"/>
    <dgm:cxn modelId="{0EDFB10F-B309-4310-9EA2-0AF87FE954FD}" srcId="{882BE1D1-8466-4AAD-8E60-EE06DFA6346C}" destId="{B0405535-0C2A-429A-BAEC-CF35D003B375}" srcOrd="0" destOrd="0" parTransId="{8CF216A6-6537-4C31-BA0E-6B30644C9799}" sibTransId="{0596481B-4F20-44E0-B003-4690C8D4B9B0}"/>
    <dgm:cxn modelId="{690DE46E-7FD3-4952-B6AE-353CACC6A7B3}" type="presOf" srcId="{8CF216A6-6537-4C31-BA0E-6B30644C9799}" destId="{1DD6408D-EC0C-4965-876B-2FEA36B4811F}" srcOrd="0" destOrd="0" presId="urn:microsoft.com/office/officeart/2005/8/layout/hierarchy1"/>
    <dgm:cxn modelId="{6750C748-9595-4B17-ACA5-6AAA9F23AA84}" srcId="{882BE1D1-8466-4AAD-8E60-EE06DFA6346C}" destId="{F71DEC78-6B59-4664-936C-FA94F71CE794}" srcOrd="1" destOrd="0" parTransId="{8104F01E-A851-4692-BABD-C3BB1BD9EC81}" sibTransId="{F1D61CFF-CAB5-4F7F-862B-070C5B547B62}"/>
    <dgm:cxn modelId="{DCB51EB5-E100-46CB-BD31-34A374FEE9FA}" type="presOf" srcId="{03750406-A36C-4185-A8FC-66AD90F2BAC0}" destId="{62AA374F-03D3-48BE-8A2A-0258ABA24823}" srcOrd="0" destOrd="0" presId="urn:microsoft.com/office/officeart/2005/8/layout/hierarchy1"/>
    <dgm:cxn modelId="{25358E90-41BC-4AE1-931F-72AA3470443B}" type="presOf" srcId="{8104F01E-A851-4692-BABD-C3BB1BD9EC81}" destId="{C31E79EB-538F-48C8-BE29-802E1B4060C5}" srcOrd="0" destOrd="0" presId="urn:microsoft.com/office/officeart/2005/8/layout/hierarchy1"/>
    <dgm:cxn modelId="{E03EFDC6-2C18-4619-891E-E6D5F06578D2}" type="presOf" srcId="{B0405535-0C2A-429A-BAEC-CF35D003B375}" destId="{F3E4E1A8-0195-4CD3-98A0-5DFF2D8D4B10}" srcOrd="0" destOrd="0" presId="urn:microsoft.com/office/officeart/2005/8/layout/hierarchy1"/>
    <dgm:cxn modelId="{C50E578F-5A31-4987-8A1B-2623CCB7F92A}" type="presOf" srcId="{882BE1D1-8466-4AAD-8E60-EE06DFA6346C}" destId="{F0DCF11B-B49C-4EDF-97B8-C4CA16F64932}" srcOrd="0" destOrd="0" presId="urn:microsoft.com/office/officeart/2005/8/layout/hierarchy1"/>
    <dgm:cxn modelId="{530B278A-85CE-41A6-80A1-11FAECD7AE96}" type="presParOf" srcId="{62AA374F-03D3-48BE-8A2A-0258ABA24823}" destId="{FCFD1692-CFE2-4188-BE11-9F135CCB84BB}" srcOrd="0" destOrd="0" presId="urn:microsoft.com/office/officeart/2005/8/layout/hierarchy1"/>
    <dgm:cxn modelId="{68EB5082-874F-4010-86A8-977D1793D61C}" type="presParOf" srcId="{FCFD1692-CFE2-4188-BE11-9F135CCB84BB}" destId="{7ACEC9D7-B1EE-4A32-AF7C-679C4920ABDC}" srcOrd="0" destOrd="0" presId="urn:microsoft.com/office/officeart/2005/8/layout/hierarchy1"/>
    <dgm:cxn modelId="{FB0D0E17-134E-46D5-972C-405702FAB162}" type="presParOf" srcId="{7ACEC9D7-B1EE-4A32-AF7C-679C4920ABDC}" destId="{CC273467-72F4-4EE1-A422-E1873D12D2ED}" srcOrd="0" destOrd="0" presId="urn:microsoft.com/office/officeart/2005/8/layout/hierarchy1"/>
    <dgm:cxn modelId="{6857EEF7-B7AE-4282-AC09-BAD91F3D03FC}" type="presParOf" srcId="{7ACEC9D7-B1EE-4A32-AF7C-679C4920ABDC}" destId="{F0DCF11B-B49C-4EDF-97B8-C4CA16F64932}" srcOrd="1" destOrd="0" presId="urn:microsoft.com/office/officeart/2005/8/layout/hierarchy1"/>
    <dgm:cxn modelId="{1FFC9518-AFFE-4366-9731-9282E09E3815}" type="presParOf" srcId="{FCFD1692-CFE2-4188-BE11-9F135CCB84BB}" destId="{8E4DC6F2-791E-47A7-8285-97B999B60E6D}" srcOrd="1" destOrd="0" presId="urn:microsoft.com/office/officeart/2005/8/layout/hierarchy1"/>
    <dgm:cxn modelId="{0362C19E-11E9-4AD3-862D-DD23491C0B83}" type="presParOf" srcId="{8E4DC6F2-791E-47A7-8285-97B999B60E6D}" destId="{1DD6408D-EC0C-4965-876B-2FEA36B4811F}" srcOrd="0" destOrd="0" presId="urn:microsoft.com/office/officeart/2005/8/layout/hierarchy1"/>
    <dgm:cxn modelId="{BA5C18F8-3B0F-4FDA-B104-521BAAF8D76C}" type="presParOf" srcId="{8E4DC6F2-791E-47A7-8285-97B999B60E6D}" destId="{49738C67-E3D9-4351-A755-F213E1E14E2F}" srcOrd="1" destOrd="0" presId="urn:microsoft.com/office/officeart/2005/8/layout/hierarchy1"/>
    <dgm:cxn modelId="{85887B41-90E5-43C5-9098-B6B0647B8E89}" type="presParOf" srcId="{49738C67-E3D9-4351-A755-F213E1E14E2F}" destId="{2F303B44-2752-402A-8394-F23A517C14D2}" srcOrd="0" destOrd="0" presId="urn:microsoft.com/office/officeart/2005/8/layout/hierarchy1"/>
    <dgm:cxn modelId="{D05132C5-4880-48CE-9A43-AFC4996DF1EE}" type="presParOf" srcId="{2F303B44-2752-402A-8394-F23A517C14D2}" destId="{655A4E43-D252-4259-A4C9-33D69A860F53}" srcOrd="0" destOrd="0" presId="urn:microsoft.com/office/officeart/2005/8/layout/hierarchy1"/>
    <dgm:cxn modelId="{D17AA759-D7DA-447B-9CE7-9A49D8D095AA}" type="presParOf" srcId="{2F303B44-2752-402A-8394-F23A517C14D2}" destId="{F3E4E1A8-0195-4CD3-98A0-5DFF2D8D4B10}" srcOrd="1" destOrd="0" presId="urn:microsoft.com/office/officeart/2005/8/layout/hierarchy1"/>
    <dgm:cxn modelId="{F720202B-4EAA-4B5F-B0DE-D32434F50995}" type="presParOf" srcId="{49738C67-E3D9-4351-A755-F213E1E14E2F}" destId="{29C8A164-76FC-413B-8D3D-FBC778AA54A4}" srcOrd="1" destOrd="0" presId="urn:microsoft.com/office/officeart/2005/8/layout/hierarchy1"/>
    <dgm:cxn modelId="{FA77F7CA-1923-4843-BA6A-EBE0F57D03A3}" type="presParOf" srcId="{8E4DC6F2-791E-47A7-8285-97B999B60E6D}" destId="{C31E79EB-538F-48C8-BE29-802E1B4060C5}" srcOrd="2" destOrd="0" presId="urn:microsoft.com/office/officeart/2005/8/layout/hierarchy1"/>
    <dgm:cxn modelId="{FC6A32F6-62A8-4002-8450-FEDB3CE71BC8}" type="presParOf" srcId="{8E4DC6F2-791E-47A7-8285-97B999B60E6D}" destId="{7DA25F21-7998-4EB2-AC89-626B15FF62DB}" srcOrd="3" destOrd="0" presId="urn:microsoft.com/office/officeart/2005/8/layout/hierarchy1"/>
    <dgm:cxn modelId="{7EE81176-772F-4E40-BFC8-7BE560A64278}" type="presParOf" srcId="{7DA25F21-7998-4EB2-AC89-626B15FF62DB}" destId="{59352594-CE18-40EF-A4B0-29E45D55F9D1}" srcOrd="0" destOrd="0" presId="urn:microsoft.com/office/officeart/2005/8/layout/hierarchy1"/>
    <dgm:cxn modelId="{534E40B0-0511-4A30-98D5-3B2896AE8ED5}" type="presParOf" srcId="{59352594-CE18-40EF-A4B0-29E45D55F9D1}" destId="{5A56C897-9BC4-4E14-B829-9B253ED0E16C}" srcOrd="0" destOrd="0" presId="urn:microsoft.com/office/officeart/2005/8/layout/hierarchy1"/>
    <dgm:cxn modelId="{1245969F-E918-4ABB-BD5B-B7CA48225C22}" type="presParOf" srcId="{59352594-CE18-40EF-A4B0-29E45D55F9D1}" destId="{2D83B5AD-5915-48E5-8E74-2C2B26D4C430}" srcOrd="1" destOrd="0" presId="urn:microsoft.com/office/officeart/2005/8/layout/hierarchy1"/>
    <dgm:cxn modelId="{82A008C9-8DDF-4D44-A243-4E703BF29774}" type="presParOf" srcId="{7DA25F21-7998-4EB2-AC89-626B15FF62DB}" destId="{68BE19A9-C54A-41A7-A32E-89D659034EB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4A625-A70E-4D4D-8CFC-7917025A1B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D1681989-8CDE-4D77-86B5-BB4B28295A47}">
      <dgm:prSet phldrT="[Metin]" custT="1"/>
      <dgm:spPr>
        <a:solidFill>
          <a:schemeClr val="accent6">
            <a:lumMod val="20000"/>
            <a:lumOff val="80000"/>
          </a:schemeClr>
        </a:solidFill>
      </dgm:spPr>
      <dgm:t>
        <a:bodyPr/>
        <a:lstStyle/>
        <a:p>
          <a:r>
            <a:rPr lang="tr-TR" sz="2800" b="1" dirty="0">
              <a:solidFill>
                <a:srgbClr val="FF0000"/>
              </a:solidFill>
            </a:rPr>
            <a:t>BELGELEME</a:t>
          </a:r>
        </a:p>
      </dgm:t>
    </dgm:pt>
    <dgm:pt modelId="{2B018CC9-2B0A-4A5D-8920-F04B14FB9517}" type="parTrans" cxnId="{3C05570B-71BA-407C-862B-57A87BFDE534}">
      <dgm:prSet/>
      <dgm:spPr/>
      <dgm:t>
        <a:bodyPr/>
        <a:lstStyle/>
        <a:p>
          <a:endParaRPr lang="tr-TR"/>
        </a:p>
      </dgm:t>
    </dgm:pt>
    <dgm:pt modelId="{E46F0B8F-8368-4186-82DB-886D30D704C1}" type="sibTrans" cxnId="{3C05570B-71BA-407C-862B-57A87BFDE534}">
      <dgm:prSet/>
      <dgm:spPr/>
      <dgm:t>
        <a:bodyPr/>
        <a:lstStyle/>
        <a:p>
          <a:endParaRPr lang="tr-TR"/>
        </a:p>
      </dgm:t>
    </dgm:pt>
    <dgm:pt modelId="{5AC16534-ACF2-4D1C-8296-7522CE8F793F}" type="asst">
      <dgm:prSet/>
      <dgm:spPr>
        <a:solidFill>
          <a:schemeClr val="accent5">
            <a:lumMod val="60000"/>
            <a:lumOff val="40000"/>
          </a:schemeClr>
        </a:solidFill>
      </dgm:spPr>
      <dgm:t>
        <a:bodyPr/>
        <a:lstStyle/>
        <a:p>
          <a:r>
            <a:rPr lang="tr-TR" dirty="0">
              <a:solidFill>
                <a:schemeClr val="tx1"/>
              </a:solidFill>
            </a:rPr>
            <a:t>Diğer Yerler </a:t>
          </a:r>
        </a:p>
        <a:p>
          <a:r>
            <a:rPr lang="tr-TR" dirty="0">
              <a:solidFill>
                <a:schemeClr val="tx1"/>
              </a:solidFill>
            </a:rPr>
            <a:t>(Gönüllü Sisteme Geçmek İsteyenler) </a:t>
          </a:r>
        </a:p>
        <a:p>
          <a:r>
            <a:rPr lang="tr-TR" dirty="0">
              <a:solidFill>
                <a:schemeClr val="tx1"/>
              </a:solidFill>
            </a:rPr>
            <a:t>(Talep Halinde)</a:t>
          </a:r>
        </a:p>
      </dgm:t>
    </dgm:pt>
    <dgm:pt modelId="{926D0A01-EB4A-4C87-9F3E-F53298A0A878}" type="parTrans" cxnId="{97682268-0E4A-4262-B6FB-290E764576D0}">
      <dgm:prSet/>
      <dgm:spPr/>
      <dgm:t>
        <a:bodyPr/>
        <a:lstStyle/>
        <a:p>
          <a:endParaRPr lang="tr-TR"/>
        </a:p>
      </dgm:t>
    </dgm:pt>
    <dgm:pt modelId="{0771DBBA-E8F8-4AAC-87E6-56645FA41111}" type="sibTrans" cxnId="{97682268-0E4A-4262-B6FB-290E764576D0}">
      <dgm:prSet/>
      <dgm:spPr/>
      <dgm:t>
        <a:bodyPr/>
        <a:lstStyle/>
        <a:p>
          <a:endParaRPr lang="tr-TR"/>
        </a:p>
      </dgm:t>
    </dgm:pt>
    <dgm:pt modelId="{148F8FAE-F663-40C7-AED2-EA9BB63120A7}" type="asst">
      <dgm:prSet/>
      <dgm:spPr>
        <a:solidFill>
          <a:srgbClr val="FF0000"/>
        </a:solidFill>
      </dgm:spPr>
      <dgm:t>
        <a:bodyPr/>
        <a:lstStyle/>
        <a:p>
          <a:r>
            <a:rPr lang="tr-TR" dirty="0">
              <a:solidFill>
                <a:schemeClr val="tx1"/>
              </a:solidFill>
            </a:rPr>
            <a:t>EK-1 Listede Yer Alanlar (Zorunlu)</a:t>
          </a:r>
        </a:p>
      </dgm:t>
    </dgm:pt>
    <dgm:pt modelId="{99FB7149-445B-40EB-9774-26D2F9CB7148}" type="parTrans" cxnId="{AEEF8E5B-F953-4428-B6BA-BAFA309A4B4F}">
      <dgm:prSet/>
      <dgm:spPr/>
      <dgm:t>
        <a:bodyPr/>
        <a:lstStyle/>
        <a:p>
          <a:endParaRPr lang="tr-TR"/>
        </a:p>
      </dgm:t>
    </dgm:pt>
    <dgm:pt modelId="{742D5624-C05F-4121-A92E-FE68823AAA4C}" type="sibTrans" cxnId="{AEEF8E5B-F953-4428-B6BA-BAFA309A4B4F}">
      <dgm:prSet/>
      <dgm:spPr/>
      <dgm:t>
        <a:bodyPr/>
        <a:lstStyle/>
        <a:p>
          <a:endParaRPr lang="tr-TR"/>
        </a:p>
      </dgm:t>
    </dgm:pt>
    <dgm:pt modelId="{70513CAF-1FCB-4F3E-A715-77BA73B3C4D9}">
      <dgm:prSet custT="1"/>
      <dgm:spPr>
        <a:solidFill>
          <a:schemeClr val="accent5">
            <a:lumMod val="20000"/>
            <a:lumOff val="80000"/>
          </a:schemeClr>
        </a:solidFill>
      </dgm:spPr>
      <dgm:t>
        <a:bodyPr/>
        <a:lstStyle/>
        <a:p>
          <a:r>
            <a:rPr lang="tr-TR" sz="2800" b="1" dirty="0">
              <a:solidFill>
                <a:srgbClr val="002060"/>
              </a:solidFill>
            </a:rPr>
            <a:t>Temel Seviye</a:t>
          </a:r>
        </a:p>
      </dgm:t>
    </dgm:pt>
    <dgm:pt modelId="{978FEF41-74B1-4DAF-BAF8-3206402D17BA}" type="parTrans" cxnId="{A5F5B988-D281-48B2-9BF2-5A9D78A65387}">
      <dgm:prSet/>
      <dgm:spPr/>
      <dgm:t>
        <a:bodyPr/>
        <a:lstStyle/>
        <a:p>
          <a:endParaRPr lang="tr-TR"/>
        </a:p>
      </dgm:t>
    </dgm:pt>
    <dgm:pt modelId="{4B19A7E0-366C-413D-8C4F-CF0EB4D17F5E}" type="sibTrans" cxnId="{A5F5B988-D281-48B2-9BF2-5A9D78A65387}">
      <dgm:prSet/>
      <dgm:spPr/>
      <dgm:t>
        <a:bodyPr/>
        <a:lstStyle/>
        <a:p>
          <a:endParaRPr lang="tr-TR"/>
        </a:p>
      </dgm:t>
    </dgm:pt>
    <dgm:pt modelId="{9D099030-BA2A-43CB-B13B-7034A06F1540}" type="pres">
      <dgm:prSet presAssocID="{1CE4A625-A70E-4D4D-8CFC-7917025A1BB2}" presName="hierChild1" presStyleCnt="0">
        <dgm:presLayoutVars>
          <dgm:orgChart val="1"/>
          <dgm:chPref val="1"/>
          <dgm:dir/>
          <dgm:animOne val="branch"/>
          <dgm:animLvl val="lvl"/>
          <dgm:resizeHandles/>
        </dgm:presLayoutVars>
      </dgm:prSet>
      <dgm:spPr/>
      <dgm:t>
        <a:bodyPr/>
        <a:lstStyle/>
        <a:p>
          <a:endParaRPr lang="tr-TR"/>
        </a:p>
      </dgm:t>
    </dgm:pt>
    <dgm:pt modelId="{D45702C5-29B7-4276-B6FF-4DAB7104527B}" type="pres">
      <dgm:prSet presAssocID="{D1681989-8CDE-4D77-86B5-BB4B28295A47}" presName="hierRoot1" presStyleCnt="0">
        <dgm:presLayoutVars>
          <dgm:hierBranch val="init"/>
        </dgm:presLayoutVars>
      </dgm:prSet>
      <dgm:spPr/>
    </dgm:pt>
    <dgm:pt modelId="{2BD0B163-D4DA-47FA-A0CB-63A22516BA8C}" type="pres">
      <dgm:prSet presAssocID="{D1681989-8CDE-4D77-86B5-BB4B28295A47}" presName="rootComposite1" presStyleCnt="0"/>
      <dgm:spPr/>
    </dgm:pt>
    <dgm:pt modelId="{1B19556D-C906-4701-B391-727D06479A74}" type="pres">
      <dgm:prSet presAssocID="{D1681989-8CDE-4D77-86B5-BB4B28295A47}" presName="rootText1" presStyleLbl="node0" presStyleIdx="0" presStyleCnt="1">
        <dgm:presLayoutVars>
          <dgm:chPref val="3"/>
        </dgm:presLayoutVars>
      </dgm:prSet>
      <dgm:spPr/>
      <dgm:t>
        <a:bodyPr/>
        <a:lstStyle/>
        <a:p>
          <a:endParaRPr lang="tr-TR"/>
        </a:p>
      </dgm:t>
    </dgm:pt>
    <dgm:pt modelId="{6018B5E1-29ED-438E-8F61-8AB650A2D30C}" type="pres">
      <dgm:prSet presAssocID="{D1681989-8CDE-4D77-86B5-BB4B28295A47}" presName="rootConnector1" presStyleLbl="node1" presStyleIdx="0" presStyleCnt="0"/>
      <dgm:spPr/>
      <dgm:t>
        <a:bodyPr/>
        <a:lstStyle/>
        <a:p>
          <a:endParaRPr lang="tr-TR"/>
        </a:p>
      </dgm:t>
    </dgm:pt>
    <dgm:pt modelId="{6B81B8AB-2F1C-4491-BA58-989389DD3438}" type="pres">
      <dgm:prSet presAssocID="{D1681989-8CDE-4D77-86B5-BB4B28295A47}" presName="hierChild2" presStyleCnt="0"/>
      <dgm:spPr/>
    </dgm:pt>
    <dgm:pt modelId="{9CD0BC68-4B6D-4240-81BC-523A86229B54}" type="pres">
      <dgm:prSet presAssocID="{978FEF41-74B1-4DAF-BAF8-3206402D17BA}" presName="Name37" presStyleLbl="parChTrans1D2" presStyleIdx="0" presStyleCnt="3"/>
      <dgm:spPr/>
      <dgm:t>
        <a:bodyPr/>
        <a:lstStyle/>
        <a:p>
          <a:endParaRPr lang="tr-TR"/>
        </a:p>
      </dgm:t>
    </dgm:pt>
    <dgm:pt modelId="{433247E8-7B15-41B6-BE66-A1F2C3FAC5AB}" type="pres">
      <dgm:prSet presAssocID="{70513CAF-1FCB-4F3E-A715-77BA73B3C4D9}" presName="hierRoot2" presStyleCnt="0">
        <dgm:presLayoutVars>
          <dgm:hierBranch val="init"/>
        </dgm:presLayoutVars>
      </dgm:prSet>
      <dgm:spPr/>
    </dgm:pt>
    <dgm:pt modelId="{44FF393F-0107-4C64-B239-C44C64A6FCA4}" type="pres">
      <dgm:prSet presAssocID="{70513CAF-1FCB-4F3E-A715-77BA73B3C4D9}" presName="rootComposite" presStyleCnt="0"/>
      <dgm:spPr/>
    </dgm:pt>
    <dgm:pt modelId="{02539215-DFA9-4EAE-83C2-5020E38820C1}" type="pres">
      <dgm:prSet presAssocID="{70513CAF-1FCB-4F3E-A715-77BA73B3C4D9}" presName="rootText" presStyleLbl="node2" presStyleIdx="0" presStyleCnt="1">
        <dgm:presLayoutVars>
          <dgm:chPref val="3"/>
        </dgm:presLayoutVars>
      </dgm:prSet>
      <dgm:spPr/>
      <dgm:t>
        <a:bodyPr/>
        <a:lstStyle/>
        <a:p>
          <a:endParaRPr lang="tr-TR"/>
        </a:p>
      </dgm:t>
    </dgm:pt>
    <dgm:pt modelId="{5A407680-E874-419B-AA26-37F27EAF2742}" type="pres">
      <dgm:prSet presAssocID="{70513CAF-1FCB-4F3E-A715-77BA73B3C4D9}" presName="rootConnector" presStyleLbl="node2" presStyleIdx="0" presStyleCnt="1"/>
      <dgm:spPr/>
      <dgm:t>
        <a:bodyPr/>
        <a:lstStyle/>
        <a:p>
          <a:endParaRPr lang="tr-TR"/>
        </a:p>
      </dgm:t>
    </dgm:pt>
    <dgm:pt modelId="{747DA9E0-44FE-4363-BCAA-8C87E4081186}" type="pres">
      <dgm:prSet presAssocID="{70513CAF-1FCB-4F3E-A715-77BA73B3C4D9}" presName="hierChild4" presStyleCnt="0"/>
      <dgm:spPr/>
    </dgm:pt>
    <dgm:pt modelId="{F6977C05-A763-4D98-90E1-4040B7C10E2B}" type="pres">
      <dgm:prSet presAssocID="{70513CAF-1FCB-4F3E-A715-77BA73B3C4D9}" presName="hierChild5" presStyleCnt="0"/>
      <dgm:spPr/>
    </dgm:pt>
    <dgm:pt modelId="{BF80A1C0-1635-4085-8954-63B267A324D4}" type="pres">
      <dgm:prSet presAssocID="{D1681989-8CDE-4D77-86B5-BB4B28295A47}" presName="hierChild3" presStyleCnt="0"/>
      <dgm:spPr/>
    </dgm:pt>
    <dgm:pt modelId="{18A467ED-8327-44F0-B430-9186B80D7A67}" type="pres">
      <dgm:prSet presAssocID="{926D0A01-EB4A-4C87-9F3E-F53298A0A878}" presName="Name111" presStyleLbl="parChTrans1D2" presStyleIdx="1" presStyleCnt="3"/>
      <dgm:spPr/>
      <dgm:t>
        <a:bodyPr/>
        <a:lstStyle/>
        <a:p>
          <a:endParaRPr lang="tr-TR"/>
        </a:p>
      </dgm:t>
    </dgm:pt>
    <dgm:pt modelId="{584AB90E-4C48-42B8-BBA2-15A8EA22D8AA}" type="pres">
      <dgm:prSet presAssocID="{5AC16534-ACF2-4D1C-8296-7522CE8F793F}" presName="hierRoot3" presStyleCnt="0">
        <dgm:presLayoutVars>
          <dgm:hierBranch val="init"/>
        </dgm:presLayoutVars>
      </dgm:prSet>
      <dgm:spPr/>
    </dgm:pt>
    <dgm:pt modelId="{49EBACB8-C91B-4D85-8BFE-1CF3C4EE0006}" type="pres">
      <dgm:prSet presAssocID="{5AC16534-ACF2-4D1C-8296-7522CE8F793F}" presName="rootComposite3" presStyleCnt="0"/>
      <dgm:spPr/>
    </dgm:pt>
    <dgm:pt modelId="{D714D9D4-CEE2-4C91-88B7-92F5FAA926EB}" type="pres">
      <dgm:prSet presAssocID="{5AC16534-ACF2-4D1C-8296-7522CE8F793F}" presName="rootText3" presStyleLbl="asst1" presStyleIdx="0" presStyleCnt="2" custScaleY="169077">
        <dgm:presLayoutVars>
          <dgm:chPref val="3"/>
        </dgm:presLayoutVars>
      </dgm:prSet>
      <dgm:spPr/>
      <dgm:t>
        <a:bodyPr/>
        <a:lstStyle/>
        <a:p>
          <a:endParaRPr lang="tr-TR"/>
        </a:p>
      </dgm:t>
    </dgm:pt>
    <dgm:pt modelId="{EBD0E356-FFC9-4F6A-9EC5-91F81C941EAF}" type="pres">
      <dgm:prSet presAssocID="{5AC16534-ACF2-4D1C-8296-7522CE8F793F}" presName="rootConnector3" presStyleLbl="asst1" presStyleIdx="0" presStyleCnt="2"/>
      <dgm:spPr/>
      <dgm:t>
        <a:bodyPr/>
        <a:lstStyle/>
        <a:p>
          <a:endParaRPr lang="tr-TR"/>
        </a:p>
      </dgm:t>
    </dgm:pt>
    <dgm:pt modelId="{C15C84B4-8F46-4925-A884-C864A399F36B}" type="pres">
      <dgm:prSet presAssocID="{5AC16534-ACF2-4D1C-8296-7522CE8F793F}" presName="hierChild6" presStyleCnt="0"/>
      <dgm:spPr/>
    </dgm:pt>
    <dgm:pt modelId="{954A0BFD-8B51-43B8-800F-5D32622233AB}" type="pres">
      <dgm:prSet presAssocID="{5AC16534-ACF2-4D1C-8296-7522CE8F793F}" presName="hierChild7" presStyleCnt="0"/>
      <dgm:spPr/>
    </dgm:pt>
    <dgm:pt modelId="{6837A5E4-F98E-4479-B9E1-1830143923CA}" type="pres">
      <dgm:prSet presAssocID="{99FB7149-445B-40EB-9774-26D2F9CB7148}" presName="Name111" presStyleLbl="parChTrans1D2" presStyleIdx="2" presStyleCnt="3"/>
      <dgm:spPr/>
      <dgm:t>
        <a:bodyPr/>
        <a:lstStyle/>
        <a:p>
          <a:endParaRPr lang="tr-TR"/>
        </a:p>
      </dgm:t>
    </dgm:pt>
    <dgm:pt modelId="{556E26E9-885D-4A48-99CD-335484B6A25D}" type="pres">
      <dgm:prSet presAssocID="{148F8FAE-F663-40C7-AED2-EA9BB63120A7}" presName="hierRoot3" presStyleCnt="0">
        <dgm:presLayoutVars>
          <dgm:hierBranch val="init"/>
        </dgm:presLayoutVars>
      </dgm:prSet>
      <dgm:spPr/>
    </dgm:pt>
    <dgm:pt modelId="{5E6C446F-A29B-4BB1-9296-2F5CB5EA10D8}" type="pres">
      <dgm:prSet presAssocID="{148F8FAE-F663-40C7-AED2-EA9BB63120A7}" presName="rootComposite3" presStyleCnt="0"/>
      <dgm:spPr/>
    </dgm:pt>
    <dgm:pt modelId="{0B82F34D-3F1A-4323-8747-12D151D38D74}" type="pres">
      <dgm:prSet presAssocID="{148F8FAE-F663-40C7-AED2-EA9BB63120A7}" presName="rootText3" presStyleLbl="asst1" presStyleIdx="1" presStyleCnt="2" custScaleY="168197">
        <dgm:presLayoutVars>
          <dgm:chPref val="3"/>
        </dgm:presLayoutVars>
      </dgm:prSet>
      <dgm:spPr/>
      <dgm:t>
        <a:bodyPr/>
        <a:lstStyle/>
        <a:p>
          <a:endParaRPr lang="tr-TR"/>
        </a:p>
      </dgm:t>
    </dgm:pt>
    <dgm:pt modelId="{15066B62-B71A-4ECA-8702-430588D1B8E2}" type="pres">
      <dgm:prSet presAssocID="{148F8FAE-F663-40C7-AED2-EA9BB63120A7}" presName="rootConnector3" presStyleLbl="asst1" presStyleIdx="1" presStyleCnt="2"/>
      <dgm:spPr/>
      <dgm:t>
        <a:bodyPr/>
        <a:lstStyle/>
        <a:p>
          <a:endParaRPr lang="tr-TR"/>
        </a:p>
      </dgm:t>
    </dgm:pt>
    <dgm:pt modelId="{7B9B8A89-745B-4E66-887D-64BBA5D1D963}" type="pres">
      <dgm:prSet presAssocID="{148F8FAE-F663-40C7-AED2-EA9BB63120A7}" presName="hierChild6" presStyleCnt="0"/>
      <dgm:spPr/>
    </dgm:pt>
    <dgm:pt modelId="{7D0953F6-84FC-4F83-BA89-3E9C35994A24}" type="pres">
      <dgm:prSet presAssocID="{148F8FAE-F663-40C7-AED2-EA9BB63120A7}" presName="hierChild7" presStyleCnt="0"/>
      <dgm:spPr/>
    </dgm:pt>
  </dgm:ptLst>
  <dgm:cxnLst>
    <dgm:cxn modelId="{DE190D7E-652C-4C16-8771-378775AEF80F}" type="presOf" srcId="{978FEF41-74B1-4DAF-BAF8-3206402D17BA}" destId="{9CD0BC68-4B6D-4240-81BC-523A86229B54}" srcOrd="0" destOrd="0" presId="urn:microsoft.com/office/officeart/2005/8/layout/orgChart1"/>
    <dgm:cxn modelId="{3C05570B-71BA-407C-862B-57A87BFDE534}" srcId="{1CE4A625-A70E-4D4D-8CFC-7917025A1BB2}" destId="{D1681989-8CDE-4D77-86B5-BB4B28295A47}" srcOrd="0" destOrd="0" parTransId="{2B018CC9-2B0A-4A5D-8920-F04B14FB9517}" sibTransId="{E46F0B8F-8368-4186-82DB-886D30D704C1}"/>
    <dgm:cxn modelId="{A5F5B988-D281-48B2-9BF2-5A9D78A65387}" srcId="{D1681989-8CDE-4D77-86B5-BB4B28295A47}" destId="{70513CAF-1FCB-4F3E-A715-77BA73B3C4D9}" srcOrd="1" destOrd="0" parTransId="{978FEF41-74B1-4DAF-BAF8-3206402D17BA}" sibTransId="{4B19A7E0-366C-413D-8C4F-CF0EB4D17F5E}"/>
    <dgm:cxn modelId="{CFCEA948-F244-4DB5-B696-27D7E56FDE15}" type="presOf" srcId="{148F8FAE-F663-40C7-AED2-EA9BB63120A7}" destId="{0B82F34D-3F1A-4323-8747-12D151D38D74}" srcOrd="0" destOrd="0" presId="urn:microsoft.com/office/officeart/2005/8/layout/orgChart1"/>
    <dgm:cxn modelId="{67C85D1C-523C-4E28-9A3A-417D4C5E54E4}" type="presOf" srcId="{926D0A01-EB4A-4C87-9F3E-F53298A0A878}" destId="{18A467ED-8327-44F0-B430-9186B80D7A67}" srcOrd="0" destOrd="0" presId="urn:microsoft.com/office/officeart/2005/8/layout/orgChart1"/>
    <dgm:cxn modelId="{1EC109E8-9A43-4D64-98FF-40BFE9269525}" type="presOf" srcId="{99FB7149-445B-40EB-9774-26D2F9CB7148}" destId="{6837A5E4-F98E-4479-B9E1-1830143923CA}" srcOrd="0" destOrd="0" presId="urn:microsoft.com/office/officeart/2005/8/layout/orgChart1"/>
    <dgm:cxn modelId="{E7517065-A4F0-4671-8BD6-648E699B459D}" type="presOf" srcId="{D1681989-8CDE-4D77-86B5-BB4B28295A47}" destId="{1B19556D-C906-4701-B391-727D06479A74}" srcOrd="0" destOrd="0" presId="urn:microsoft.com/office/officeart/2005/8/layout/orgChart1"/>
    <dgm:cxn modelId="{AEEF8E5B-F953-4428-B6BA-BAFA309A4B4F}" srcId="{D1681989-8CDE-4D77-86B5-BB4B28295A47}" destId="{148F8FAE-F663-40C7-AED2-EA9BB63120A7}" srcOrd="2" destOrd="0" parTransId="{99FB7149-445B-40EB-9774-26D2F9CB7148}" sibTransId="{742D5624-C05F-4121-A92E-FE68823AAA4C}"/>
    <dgm:cxn modelId="{62DCC80B-7D0F-4596-926D-7337EB7ABA9A}" type="presOf" srcId="{1CE4A625-A70E-4D4D-8CFC-7917025A1BB2}" destId="{9D099030-BA2A-43CB-B13B-7034A06F1540}" srcOrd="0" destOrd="0" presId="urn:microsoft.com/office/officeart/2005/8/layout/orgChart1"/>
    <dgm:cxn modelId="{822E60F7-CAC5-4DE6-99A1-3E067D76310C}" type="presOf" srcId="{148F8FAE-F663-40C7-AED2-EA9BB63120A7}" destId="{15066B62-B71A-4ECA-8702-430588D1B8E2}" srcOrd="1" destOrd="0" presId="urn:microsoft.com/office/officeart/2005/8/layout/orgChart1"/>
    <dgm:cxn modelId="{3DD501A6-FF34-4579-AA42-9A7BE693E822}" type="presOf" srcId="{5AC16534-ACF2-4D1C-8296-7522CE8F793F}" destId="{D714D9D4-CEE2-4C91-88B7-92F5FAA926EB}" srcOrd="0" destOrd="0" presId="urn:microsoft.com/office/officeart/2005/8/layout/orgChart1"/>
    <dgm:cxn modelId="{04FAEB74-3F0B-476F-864E-40CC20BCA811}" type="presOf" srcId="{70513CAF-1FCB-4F3E-A715-77BA73B3C4D9}" destId="{5A407680-E874-419B-AA26-37F27EAF2742}" srcOrd="1" destOrd="0" presId="urn:microsoft.com/office/officeart/2005/8/layout/orgChart1"/>
    <dgm:cxn modelId="{97682268-0E4A-4262-B6FB-290E764576D0}" srcId="{D1681989-8CDE-4D77-86B5-BB4B28295A47}" destId="{5AC16534-ACF2-4D1C-8296-7522CE8F793F}" srcOrd="0" destOrd="0" parTransId="{926D0A01-EB4A-4C87-9F3E-F53298A0A878}" sibTransId="{0771DBBA-E8F8-4AAC-87E6-56645FA41111}"/>
    <dgm:cxn modelId="{EE96D783-33A9-4889-A1AF-5FAE0D8CC1D9}" type="presOf" srcId="{70513CAF-1FCB-4F3E-A715-77BA73B3C4D9}" destId="{02539215-DFA9-4EAE-83C2-5020E38820C1}" srcOrd="0" destOrd="0" presId="urn:microsoft.com/office/officeart/2005/8/layout/orgChart1"/>
    <dgm:cxn modelId="{4C0D0553-B054-4B19-9B9D-26962EBEB580}" type="presOf" srcId="{5AC16534-ACF2-4D1C-8296-7522CE8F793F}" destId="{EBD0E356-FFC9-4F6A-9EC5-91F81C941EAF}" srcOrd="1" destOrd="0" presId="urn:microsoft.com/office/officeart/2005/8/layout/orgChart1"/>
    <dgm:cxn modelId="{CA7B1BEA-4AF2-4E6F-A42E-BB2365B5809B}" type="presOf" srcId="{D1681989-8CDE-4D77-86B5-BB4B28295A47}" destId="{6018B5E1-29ED-438E-8F61-8AB650A2D30C}" srcOrd="1" destOrd="0" presId="urn:microsoft.com/office/officeart/2005/8/layout/orgChart1"/>
    <dgm:cxn modelId="{E6292FBB-D4E5-4458-87B4-89D1D14216F5}" type="presParOf" srcId="{9D099030-BA2A-43CB-B13B-7034A06F1540}" destId="{D45702C5-29B7-4276-B6FF-4DAB7104527B}" srcOrd="0" destOrd="0" presId="urn:microsoft.com/office/officeart/2005/8/layout/orgChart1"/>
    <dgm:cxn modelId="{1A110C96-96A8-4D65-A599-08DA2314E4B6}" type="presParOf" srcId="{D45702C5-29B7-4276-B6FF-4DAB7104527B}" destId="{2BD0B163-D4DA-47FA-A0CB-63A22516BA8C}" srcOrd="0" destOrd="0" presId="urn:microsoft.com/office/officeart/2005/8/layout/orgChart1"/>
    <dgm:cxn modelId="{DC109E88-9D38-460F-B24D-B5B6645C016F}" type="presParOf" srcId="{2BD0B163-D4DA-47FA-A0CB-63A22516BA8C}" destId="{1B19556D-C906-4701-B391-727D06479A74}" srcOrd="0" destOrd="0" presId="urn:microsoft.com/office/officeart/2005/8/layout/orgChart1"/>
    <dgm:cxn modelId="{7FDB8F93-4B4B-4AEF-89D8-6AC7A0BEF489}" type="presParOf" srcId="{2BD0B163-D4DA-47FA-A0CB-63A22516BA8C}" destId="{6018B5E1-29ED-438E-8F61-8AB650A2D30C}" srcOrd="1" destOrd="0" presId="urn:microsoft.com/office/officeart/2005/8/layout/orgChart1"/>
    <dgm:cxn modelId="{6F1BFCE2-EDFA-460E-8EA7-CA08FAD82A99}" type="presParOf" srcId="{D45702C5-29B7-4276-B6FF-4DAB7104527B}" destId="{6B81B8AB-2F1C-4491-BA58-989389DD3438}" srcOrd="1" destOrd="0" presId="urn:microsoft.com/office/officeart/2005/8/layout/orgChart1"/>
    <dgm:cxn modelId="{2BE0FC40-E1C8-4EF0-95C6-A1845E3F1659}" type="presParOf" srcId="{6B81B8AB-2F1C-4491-BA58-989389DD3438}" destId="{9CD0BC68-4B6D-4240-81BC-523A86229B54}" srcOrd="0" destOrd="0" presId="urn:microsoft.com/office/officeart/2005/8/layout/orgChart1"/>
    <dgm:cxn modelId="{227AF399-8677-4C06-A402-F23C11CDA695}" type="presParOf" srcId="{6B81B8AB-2F1C-4491-BA58-989389DD3438}" destId="{433247E8-7B15-41B6-BE66-A1F2C3FAC5AB}" srcOrd="1" destOrd="0" presId="urn:microsoft.com/office/officeart/2005/8/layout/orgChart1"/>
    <dgm:cxn modelId="{316DDBC6-DD39-47F0-A6A2-E3DB4BAE7D7E}" type="presParOf" srcId="{433247E8-7B15-41B6-BE66-A1F2C3FAC5AB}" destId="{44FF393F-0107-4C64-B239-C44C64A6FCA4}" srcOrd="0" destOrd="0" presId="urn:microsoft.com/office/officeart/2005/8/layout/orgChart1"/>
    <dgm:cxn modelId="{57D84783-1A05-4FBA-80F9-3615FA916FBD}" type="presParOf" srcId="{44FF393F-0107-4C64-B239-C44C64A6FCA4}" destId="{02539215-DFA9-4EAE-83C2-5020E38820C1}" srcOrd="0" destOrd="0" presId="urn:microsoft.com/office/officeart/2005/8/layout/orgChart1"/>
    <dgm:cxn modelId="{57E185D1-8463-4F1C-8249-A20D1A232385}" type="presParOf" srcId="{44FF393F-0107-4C64-B239-C44C64A6FCA4}" destId="{5A407680-E874-419B-AA26-37F27EAF2742}" srcOrd="1" destOrd="0" presId="urn:microsoft.com/office/officeart/2005/8/layout/orgChart1"/>
    <dgm:cxn modelId="{BE9633BF-5AB1-46CF-8C1C-3C339DD01AFF}" type="presParOf" srcId="{433247E8-7B15-41B6-BE66-A1F2C3FAC5AB}" destId="{747DA9E0-44FE-4363-BCAA-8C87E4081186}" srcOrd="1" destOrd="0" presId="urn:microsoft.com/office/officeart/2005/8/layout/orgChart1"/>
    <dgm:cxn modelId="{020E18E9-42A0-4C9C-BD93-C77F204BAF9A}" type="presParOf" srcId="{433247E8-7B15-41B6-BE66-A1F2C3FAC5AB}" destId="{F6977C05-A763-4D98-90E1-4040B7C10E2B}" srcOrd="2" destOrd="0" presId="urn:microsoft.com/office/officeart/2005/8/layout/orgChart1"/>
    <dgm:cxn modelId="{B0AE6111-2FFD-4171-92C9-D25C10382130}" type="presParOf" srcId="{D45702C5-29B7-4276-B6FF-4DAB7104527B}" destId="{BF80A1C0-1635-4085-8954-63B267A324D4}" srcOrd="2" destOrd="0" presId="urn:microsoft.com/office/officeart/2005/8/layout/orgChart1"/>
    <dgm:cxn modelId="{22A248D6-DF58-496D-8B3D-0D324CD39DC3}" type="presParOf" srcId="{BF80A1C0-1635-4085-8954-63B267A324D4}" destId="{18A467ED-8327-44F0-B430-9186B80D7A67}" srcOrd="0" destOrd="0" presId="urn:microsoft.com/office/officeart/2005/8/layout/orgChart1"/>
    <dgm:cxn modelId="{126963B2-6DC5-4413-A770-A03173DA78D3}" type="presParOf" srcId="{BF80A1C0-1635-4085-8954-63B267A324D4}" destId="{584AB90E-4C48-42B8-BBA2-15A8EA22D8AA}" srcOrd="1" destOrd="0" presId="urn:microsoft.com/office/officeart/2005/8/layout/orgChart1"/>
    <dgm:cxn modelId="{10BA829A-468E-4CC1-B8F4-6971C16CB7BF}" type="presParOf" srcId="{584AB90E-4C48-42B8-BBA2-15A8EA22D8AA}" destId="{49EBACB8-C91B-4D85-8BFE-1CF3C4EE0006}" srcOrd="0" destOrd="0" presId="urn:microsoft.com/office/officeart/2005/8/layout/orgChart1"/>
    <dgm:cxn modelId="{0004C6A3-7239-413D-8305-C52151251C24}" type="presParOf" srcId="{49EBACB8-C91B-4D85-8BFE-1CF3C4EE0006}" destId="{D714D9D4-CEE2-4C91-88B7-92F5FAA926EB}" srcOrd="0" destOrd="0" presId="urn:microsoft.com/office/officeart/2005/8/layout/orgChart1"/>
    <dgm:cxn modelId="{E2E4DBAA-BA0A-4B5D-BCC5-3A5BD8C30604}" type="presParOf" srcId="{49EBACB8-C91B-4D85-8BFE-1CF3C4EE0006}" destId="{EBD0E356-FFC9-4F6A-9EC5-91F81C941EAF}" srcOrd="1" destOrd="0" presId="urn:microsoft.com/office/officeart/2005/8/layout/orgChart1"/>
    <dgm:cxn modelId="{88D7F2D4-8C3C-4028-B26D-DFF40D4D227F}" type="presParOf" srcId="{584AB90E-4C48-42B8-BBA2-15A8EA22D8AA}" destId="{C15C84B4-8F46-4925-A884-C864A399F36B}" srcOrd="1" destOrd="0" presId="urn:microsoft.com/office/officeart/2005/8/layout/orgChart1"/>
    <dgm:cxn modelId="{ED404287-8361-4F82-9DC3-5CAE54F60B1F}" type="presParOf" srcId="{584AB90E-4C48-42B8-BBA2-15A8EA22D8AA}" destId="{954A0BFD-8B51-43B8-800F-5D32622233AB}" srcOrd="2" destOrd="0" presId="urn:microsoft.com/office/officeart/2005/8/layout/orgChart1"/>
    <dgm:cxn modelId="{70DF1351-5E00-4F20-BAC0-D5D3DA1DAC7A}" type="presParOf" srcId="{BF80A1C0-1635-4085-8954-63B267A324D4}" destId="{6837A5E4-F98E-4479-B9E1-1830143923CA}" srcOrd="2" destOrd="0" presId="urn:microsoft.com/office/officeart/2005/8/layout/orgChart1"/>
    <dgm:cxn modelId="{45704BDF-7B4D-43A4-BB11-F232ED34CF0F}" type="presParOf" srcId="{BF80A1C0-1635-4085-8954-63B267A324D4}" destId="{556E26E9-885D-4A48-99CD-335484B6A25D}" srcOrd="3" destOrd="0" presId="urn:microsoft.com/office/officeart/2005/8/layout/orgChart1"/>
    <dgm:cxn modelId="{921AD5F2-577D-4067-9759-1DB0E1566BEE}" type="presParOf" srcId="{556E26E9-885D-4A48-99CD-335484B6A25D}" destId="{5E6C446F-A29B-4BB1-9296-2F5CB5EA10D8}" srcOrd="0" destOrd="0" presId="urn:microsoft.com/office/officeart/2005/8/layout/orgChart1"/>
    <dgm:cxn modelId="{7B318487-EA5A-4295-93C2-069479DF8EC7}" type="presParOf" srcId="{5E6C446F-A29B-4BB1-9296-2F5CB5EA10D8}" destId="{0B82F34D-3F1A-4323-8747-12D151D38D74}" srcOrd="0" destOrd="0" presId="urn:microsoft.com/office/officeart/2005/8/layout/orgChart1"/>
    <dgm:cxn modelId="{A48F5C45-65CC-4D00-A5AF-671C86010450}" type="presParOf" srcId="{5E6C446F-A29B-4BB1-9296-2F5CB5EA10D8}" destId="{15066B62-B71A-4ECA-8702-430588D1B8E2}" srcOrd="1" destOrd="0" presId="urn:microsoft.com/office/officeart/2005/8/layout/orgChart1"/>
    <dgm:cxn modelId="{F44A2713-0EBD-4217-B097-70186F48E502}" type="presParOf" srcId="{556E26E9-885D-4A48-99CD-335484B6A25D}" destId="{7B9B8A89-745B-4E66-887D-64BBA5D1D963}" srcOrd="1" destOrd="0" presId="urn:microsoft.com/office/officeart/2005/8/layout/orgChart1"/>
    <dgm:cxn modelId="{95911D3D-D540-449F-A16E-4A1CF9C90D0E}" type="presParOf" srcId="{556E26E9-885D-4A48-99CD-335484B6A25D}" destId="{7D0953F6-84FC-4F83-BA89-3E9C35994A24}"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FE181E-D5FD-4BDC-8A34-CB80F877F6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991C910-4F8A-46F2-B7DD-EA45B7EFBBAD}">
      <dgm:prSet phldrT="[Metin]" custT="1"/>
      <dgm:spPr>
        <a:solidFill>
          <a:schemeClr val="accent3">
            <a:lumMod val="60000"/>
            <a:lumOff val="40000"/>
          </a:schemeClr>
        </a:solidFill>
      </dgm:spPr>
      <dgm:t>
        <a:bodyPr/>
        <a:lstStyle/>
        <a:p>
          <a:pPr algn="ctr"/>
          <a:r>
            <a:rPr lang="tr-TR" sz="2800" b="1" dirty="0">
              <a:solidFill>
                <a:schemeClr val="tx1"/>
              </a:solidFill>
            </a:rPr>
            <a:t>Gümüş</a:t>
          </a:r>
        </a:p>
      </dgm:t>
    </dgm:pt>
    <dgm:pt modelId="{79C8105C-ED6A-44ED-BE97-85CFCFBC992F}" type="parTrans" cxnId="{A51DBECB-CEAA-4AD9-B8B7-EC4138976726}">
      <dgm:prSet/>
      <dgm:spPr/>
      <dgm:t>
        <a:bodyPr/>
        <a:lstStyle/>
        <a:p>
          <a:endParaRPr lang="tr-TR"/>
        </a:p>
      </dgm:t>
    </dgm:pt>
    <dgm:pt modelId="{C8EF6615-AC58-4BFA-BDB6-8B3D1E368E8F}" type="sibTrans" cxnId="{A51DBECB-CEAA-4AD9-B8B7-EC4138976726}">
      <dgm:prSet/>
      <dgm:spPr/>
      <dgm:t>
        <a:bodyPr/>
        <a:lstStyle/>
        <a:p>
          <a:endParaRPr lang="tr-TR"/>
        </a:p>
      </dgm:t>
    </dgm:pt>
    <dgm:pt modelId="{DBF5C6D0-5EF0-4ED7-966A-0B387386124E}">
      <dgm:prSet phldrT="[Metin]" custT="1"/>
      <dgm:spPr>
        <a:solidFill>
          <a:schemeClr val="accent5">
            <a:lumMod val="60000"/>
            <a:lumOff val="40000"/>
          </a:schemeClr>
        </a:solidFill>
      </dgm:spPr>
      <dgm:t>
        <a:bodyPr/>
        <a:lstStyle/>
        <a:p>
          <a:pPr algn="ctr"/>
          <a:r>
            <a:rPr lang="tr-TR" sz="4000" dirty="0">
              <a:solidFill>
                <a:schemeClr val="tx1"/>
              </a:solidFill>
            </a:rPr>
            <a:t>Altın</a:t>
          </a:r>
          <a:endParaRPr lang="tr-TR" sz="3200" dirty="0">
            <a:solidFill>
              <a:schemeClr val="tx1"/>
            </a:solidFill>
          </a:endParaRPr>
        </a:p>
      </dgm:t>
    </dgm:pt>
    <dgm:pt modelId="{FE7E8B80-1DB1-421D-912B-33A6E7EBB1A1}" type="parTrans" cxnId="{62D9F5CE-832C-453A-8CCC-5781FA2B0DDE}">
      <dgm:prSet/>
      <dgm:spPr/>
      <dgm:t>
        <a:bodyPr/>
        <a:lstStyle/>
        <a:p>
          <a:endParaRPr lang="tr-TR"/>
        </a:p>
      </dgm:t>
    </dgm:pt>
    <dgm:pt modelId="{5F7680C9-5CB4-4291-8022-8F38B49782EE}" type="sibTrans" cxnId="{62D9F5CE-832C-453A-8CCC-5781FA2B0DDE}">
      <dgm:prSet/>
      <dgm:spPr/>
      <dgm:t>
        <a:bodyPr/>
        <a:lstStyle/>
        <a:p>
          <a:endParaRPr lang="tr-TR"/>
        </a:p>
      </dgm:t>
    </dgm:pt>
    <dgm:pt modelId="{03312162-9961-438E-9A6C-3E55833C95E3}">
      <dgm:prSet phldrT="[Metin]" custT="1"/>
      <dgm:spPr>
        <a:solidFill>
          <a:srgbClr val="7030A0"/>
        </a:solidFill>
      </dgm:spPr>
      <dgm:t>
        <a:bodyPr/>
        <a:lstStyle/>
        <a:p>
          <a:pPr algn="ctr"/>
          <a:r>
            <a:rPr lang="tr-TR" sz="3600" dirty="0">
              <a:solidFill>
                <a:schemeClr val="tx1"/>
              </a:solidFill>
            </a:rPr>
            <a:t>Platin</a:t>
          </a:r>
          <a:endParaRPr lang="tr-TR" sz="4000" dirty="0">
            <a:solidFill>
              <a:schemeClr val="tx1"/>
            </a:solidFill>
          </a:endParaRPr>
        </a:p>
      </dgm:t>
    </dgm:pt>
    <dgm:pt modelId="{8AFCBD79-2E0B-4B6D-B63A-1C2DC9A8166C}" type="parTrans" cxnId="{AE10D9A4-A628-4B79-8077-E106A7CAE4DF}">
      <dgm:prSet/>
      <dgm:spPr/>
      <dgm:t>
        <a:bodyPr/>
        <a:lstStyle/>
        <a:p>
          <a:endParaRPr lang="tr-TR"/>
        </a:p>
      </dgm:t>
    </dgm:pt>
    <dgm:pt modelId="{99CB8F61-369E-40A5-A91C-D762AD446AF5}" type="sibTrans" cxnId="{AE10D9A4-A628-4B79-8077-E106A7CAE4DF}">
      <dgm:prSet/>
      <dgm:spPr/>
      <dgm:t>
        <a:bodyPr/>
        <a:lstStyle/>
        <a:p>
          <a:endParaRPr lang="tr-TR"/>
        </a:p>
      </dgm:t>
    </dgm:pt>
    <dgm:pt modelId="{B1D5A434-5F13-46AE-85A6-88F71B932589}" type="pres">
      <dgm:prSet presAssocID="{41FE181E-D5FD-4BDC-8A34-CB80F877F679}" presName="linear" presStyleCnt="0">
        <dgm:presLayoutVars>
          <dgm:animLvl val="lvl"/>
          <dgm:resizeHandles val="exact"/>
        </dgm:presLayoutVars>
      </dgm:prSet>
      <dgm:spPr/>
      <dgm:t>
        <a:bodyPr/>
        <a:lstStyle/>
        <a:p>
          <a:endParaRPr lang="tr-TR"/>
        </a:p>
      </dgm:t>
    </dgm:pt>
    <dgm:pt modelId="{EBC3AFDA-6093-4006-B032-4021B830B145}" type="pres">
      <dgm:prSet presAssocID="{F991C910-4F8A-46F2-B7DD-EA45B7EFBBAD}" presName="parentText" presStyleLbl="node1" presStyleIdx="0" presStyleCnt="3">
        <dgm:presLayoutVars>
          <dgm:chMax val="0"/>
          <dgm:bulletEnabled val="1"/>
        </dgm:presLayoutVars>
      </dgm:prSet>
      <dgm:spPr/>
      <dgm:t>
        <a:bodyPr/>
        <a:lstStyle/>
        <a:p>
          <a:endParaRPr lang="tr-TR"/>
        </a:p>
      </dgm:t>
    </dgm:pt>
    <dgm:pt modelId="{56E92BC6-0AF9-40A0-B015-6CBDCEF3D518}" type="pres">
      <dgm:prSet presAssocID="{C8EF6615-AC58-4BFA-BDB6-8B3D1E368E8F}" presName="spacer" presStyleCnt="0"/>
      <dgm:spPr/>
    </dgm:pt>
    <dgm:pt modelId="{7E84C0D9-EA01-4907-97BE-C0292EB95A54}" type="pres">
      <dgm:prSet presAssocID="{DBF5C6D0-5EF0-4ED7-966A-0B387386124E}" presName="parentText" presStyleLbl="node1" presStyleIdx="1" presStyleCnt="3" custLinFactNeighborX="-3544" custLinFactNeighborY="-6135">
        <dgm:presLayoutVars>
          <dgm:chMax val="0"/>
          <dgm:bulletEnabled val="1"/>
        </dgm:presLayoutVars>
      </dgm:prSet>
      <dgm:spPr/>
      <dgm:t>
        <a:bodyPr/>
        <a:lstStyle/>
        <a:p>
          <a:endParaRPr lang="tr-TR"/>
        </a:p>
      </dgm:t>
    </dgm:pt>
    <dgm:pt modelId="{B54B7253-1DA4-4EB4-A359-EADCDFFBCF74}" type="pres">
      <dgm:prSet presAssocID="{5F7680C9-5CB4-4291-8022-8F38B49782EE}" presName="spacer" presStyleCnt="0"/>
      <dgm:spPr/>
    </dgm:pt>
    <dgm:pt modelId="{302AE44C-011B-4736-B69A-3DA178E6A522}" type="pres">
      <dgm:prSet presAssocID="{03312162-9961-438E-9A6C-3E55833C95E3}" presName="parentText" presStyleLbl="node1" presStyleIdx="2" presStyleCnt="3" custLinFactNeighborX="-3544" custLinFactNeighborY="-6135">
        <dgm:presLayoutVars>
          <dgm:chMax val="0"/>
          <dgm:bulletEnabled val="1"/>
        </dgm:presLayoutVars>
      </dgm:prSet>
      <dgm:spPr/>
      <dgm:t>
        <a:bodyPr/>
        <a:lstStyle/>
        <a:p>
          <a:endParaRPr lang="tr-TR"/>
        </a:p>
      </dgm:t>
    </dgm:pt>
  </dgm:ptLst>
  <dgm:cxnLst>
    <dgm:cxn modelId="{A51DBECB-CEAA-4AD9-B8B7-EC4138976726}" srcId="{41FE181E-D5FD-4BDC-8A34-CB80F877F679}" destId="{F991C910-4F8A-46F2-B7DD-EA45B7EFBBAD}" srcOrd="0" destOrd="0" parTransId="{79C8105C-ED6A-44ED-BE97-85CFCFBC992F}" sibTransId="{C8EF6615-AC58-4BFA-BDB6-8B3D1E368E8F}"/>
    <dgm:cxn modelId="{AE10D9A4-A628-4B79-8077-E106A7CAE4DF}" srcId="{41FE181E-D5FD-4BDC-8A34-CB80F877F679}" destId="{03312162-9961-438E-9A6C-3E55833C95E3}" srcOrd="2" destOrd="0" parTransId="{8AFCBD79-2E0B-4B6D-B63A-1C2DC9A8166C}" sibTransId="{99CB8F61-369E-40A5-A91C-D762AD446AF5}"/>
    <dgm:cxn modelId="{CEDDA9E2-E819-4E6F-BEA5-D4488833ECAF}" type="presOf" srcId="{03312162-9961-438E-9A6C-3E55833C95E3}" destId="{302AE44C-011B-4736-B69A-3DA178E6A522}" srcOrd="0" destOrd="0" presId="urn:microsoft.com/office/officeart/2005/8/layout/vList2"/>
    <dgm:cxn modelId="{4F0EFFC3-61CD-458C-A02C-30409FB52B2C}" type="presOf" srcId="{F991C910-4F8A-46F2-B7DD-EA45B7EFBBAD}" destId="{EBC3AFDA-6093-4006-B032-4021B830B145}" srcOrd="0" destOrd="0" presId="urn:microsoft.com/office/officeart/2005/8/layout/vList2"/>
    <dgm:cxn modelId="{62D9F5CE-832C-453A-8CCC-5781FA2B0DDE}" srcId="{41FE181E-D5FD-4BDC-8A34-CB80F877F679}" destId="{DBF5C6D0-5EF0-4ED7-966A-0B387386124E}" srcOrd="1" destOrd="0" parTransId="{FE7E8B80-1DB1-421D-912B-33A6E7EBB1A1}" sibTransId="{5F7680C9-5CB4-4291-8022-8F38B49782EE}"/>
    <dgm:cxn modelId="{9E0B592C-B125-4F56-83F6-27EE12DED183}" type="presOf" srcId="{41FE181E-D5FD-4BDC-8A34-CB80F877F679}" destId="{B1D5A434-5F13-46AE-85A6-88F71B932589}" srcOrd="0" destOrd="0" presId="urn:microsoft.com/office/officeart/2005/8/layout/vList2"/>
    <dgm:cxn modelId="{3B6348B2-D13E-47C9-AEFF-BB28C3C1FD92}" type="presOf" srcId="{DBF5C6D0-5EF0-4ED7-966A-0B387386124E}" destId="{7E84C0D9-EA01-4907-97BE-C0292EB95A54}" srcOrd="0" destOrd="0" presId="urn:microsoft.com/office/officeart/2005/8/layout/vList2"/>
    <dgm:cxn modelId="{3944054C-CFDF-4D3D-B6B8-6F4C5BF44109}" type="presParOf" srcId="{B1D5A434-5F13-46AE-85A6-88F71B932589}" destId="{EBC3AFDA-6093-4006-B032-4021B830B145}" srcOrd="0" destOrd="0" presId="urn:microsoft.com/office/officeart/2005/8/layout/vList2"/>
    <dgm:cxn modelId="{0792E758-1A3A-40D9-866F-92B2ED8786EE}" type="presParOf" srcId="{B1D5A434-5F13-46AE-85A6-88F71B932589}" destId="{56E92BC6-0AF9-40A0-B015-6CBDCEF3D518}" srcOrd="1" destOrd="0" presId="urn:microsoft.com/office/officeart/2005/8/layout/vList2"/>
    <dgm:cxn modelId="{7EBFBD45-5D1A-48AE-A794-F1CD2189DD2F}" type="presParOf" srcId="{B1D5A434-5F13-46AE-85A6-88F71B932589}" destId="{7E84C0D9-EA01-4907-97BE-C0292EB95A54}" srcOrd="2" destOrd="0" presId="urn:microsoft.com/office/officeart/2005/8/layout/vList2"/>
    <dgm:cxn modelId="{BE477704-DB30-4A40-A100-F521B2E1D7EE}" type="presParOf" srcId="{B1D5A434-5F13-46AE-85A6-88F71B932589}" destId="{B54B7253-1DA4-4EB4-A359-EADCDFFBCF74}" srcOrd="3" destOrd="0" presId="urn:microsoft.com/office/officeart/2005/8/layout/vList2"/>
    <dgm:cxn modelId="{5EE597F5-A4AC-44E4-A6D7-0FC5A2E0EB8E}" type="presParOf" srcId="{B1D5A434-5F13-46AE-85A6-88F71B932589}" destId="{302AE44C-011B-4736-B69A-3DA178E6A522}" srcOrd="4"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89F0E-AC5D-4E14-B765-C62926FEEA4A}">
      <dsp:nvSpPr>
        <dsp:cNvPr id="0" name=""/>
        <dsp:cNvSpPr/>
      </dsp:nvSpPr>
      <dsp:spPr>
        <a:xfrm rot="10800000">
          <a:off x="1438639" y="358917"/>
          <a:ext cx="8098500" cy="4249600"/>
        </a:xfrm>
        <a:prstGeom prst="homePlate">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0318" tIns="133350" rIns="248920" bIns="133350" numCol="1" spcCol="1270" anchor="t" anchorCtr="0">
          <a:noAutofit/>
        </a:bodyPr>
        <a:lstStyle/>
        <a:p>
          <a:pPr lvl="0" algn="l" defTabSz="1555750" rtl="0">
            <a:lnSpc>
              <a:spcPct val="90000"/>
            </a:lnSpc>
            <a:spcBef>
              <a:spcPct val="0"/>
            </a:spcBef>
            <a:spcAft>
              <a:spcPct val="35000"/>
            </a:spcAft>
          </a:pPr>
          <a:r>
            <a:rPr lang="tr-TR" sz="3500" b="1" u="sng" kern="1200" dirty="0">
              <a:solidFill>
                <a:sysClr val="windowText" lastClr="000000"/>
              </a:solidFill>
              <a:latin typeface="Times New Roman" panose="02020603050405020304" pitchFamily="18" charset="0"/>
              <a:ea typeface="+mn-ea"/>
              <a:cs typeface="Times New Roman" panose="02020603050405020304" pitchFamily="18" charset="0"/>
            </a:rPr>
            <a:t>Niçin Yazılım uygulamasına ihtiyaç duyulmuştur?</a:t>
          </a:r>
        </a:p>
        <a:p>
          <a:pPr marL="228600" lvl="1" indent="-228600" algn="l" defTabSz="1200150" rtl="0">
            <a:lnSpc>
              <a:spcPct val="90000"/>
            </a:lnSpc>
            <a:spcBef>
              <a:spcPct val="0"/>
            </a:spcBef>
            <a:spcAft>
              <a:spcPct val="15000"/>
            </a:spcAft>
            <a:buChar char="••"/>
          </a:pPr>
          <a:r>
            <a:rPr lang="tr-TR" sz="2700" b="1" kern="1200" dirty="0">
              <a:solidFill>
                <a:sysClr val="windowText" lastClr="000000"/>
              </a:solidFill>
              <a:latin typeface="Times New Roman" panose="02020603050405020304" pitchFamily="18" charset="0"/>
              <a:ea typeface="+mn-ea"/>
              <a:cs typeface="Times New Roman" panose="02020603050405020304" pitchFamily="18" charset="0"/>
            </a:rPr>
            <a:t>Envanter oluşturmak</a:t>
          </a:r>
        </a:p>
        <a:p>
          <a:pPr marL="228600" lvl="1" indent="-228600" algn="l" defTabSz="1200150" rtl="0">
            <a:lnSpc>
              <a:spcPct val="90000"/>
            </a:lnSpc>
            <a:spcBef>
              <a:spcPct val="0"/>
            </a:spcBef>
            <a:spcAft>
              <a:spcPct val="15000"/>
            </a:spcAft>
            <a:buChar char="••"/>
          </a:pPr>
          <a:r>
            <a:rPr lang="tr-TR" sz="2700" b="1" kern="1200" dirty="0">
              <a:solidFill>
                <a:sysClr val="windowText" lastClr="000000"/>
              </a:solidFill>
              <a:latin typeface="Times New Roman" panose="02020603050405020304" pitchFamily="18" charset="0"/>
              <a:ea typeface="+mn-ea"/>
              <a:cs typeface="Times New Roman" panose="02020603050405020304" pitchFamily="18" charset="0"/>
            </a:rPr>
            <a:t>İstatistik yayınlamak</a:t>
          </a:r>
        </a:p>
        <a:p>
          <a:pPr marL="228600" lvl="1" indent="-228600" algn="l" defTabSz="1200150" rtl="0">
            <a:lnSpc>
              <a:spcPct val="90000"/>
            </a:lnSpc>
            <a:spcBef>
              <a:spcPct val="0"/>
            </a:spcBef>
            <a:spcAft>
              <a:spcPct val="15000"/>
            </a:spcAft>
            <a:buChar char="••"/>
          </a:pPr>
          <a:r>
            <a:rPr lang="tr-TR" sz="2700" b="1" kern="1200" dirty="0">
              <a:solidFill>
                <a:sysClr val="windowText" lastClr="000000"/>
              </a:solidFill>
              <a:latin typeface="Times New Roman" panose="02020603050405020304" pitchFamily="18" charset="0"/>
              <a:ea typeface="+mn-ea"/>
              <a:cs typeface="Times New Roman" panose="02020603050405020304" pitchFamily="18" charset="0"/>
            </a:rPr>
            <a:t>Kazanımları hesaplamak</a:t>
          </a:r>
        </a:p>
        <a:p>
          <a:pPr marL="228600" lvl="1" indent="-228600" algn="l" defTabSz="1200150" rtl="0">
            <a:lnSpc>
              <a:spcPct val="90000"/>
            </a:lnSpc>
            <a:spcBef>
              <a:spcPct val="0"/>
            </a:spcBef>
            <a:spcAft>
              <a:spcPct val="15000"/>
            </a:spcAft>
            <a:buChar char="••"/>
          </a:pPr>
          <a:r>
            <a:rPr lang="tr-TR" sz="2700" b="1" kern="1200" dirty="0">
              <a:solidFill>
                <a:sysClr val="windowText" lastClr="000000"/>
              </a:solidFill>
              <a:latin typeface="Times New Roman" panose="02020603050405020304" pitchFamily="18" charset="0"/>
              <a:ea typeface="+mn-ea"/>
              <a:cs typeface="Times New Roman" panose="02020603050405020304" pitchFamily="18" charset="0"/>
            </a:rPr>
            <a:t>Uygulamaları izlemek</a:t>
          </a:r>
        </a:p>
        <a:p>
          <a:pPr marL="228600" lvl="1" indent="-228600" algn="l" defTabSz="1200150" rtl="0">
            <a:lnSpc>
              <a:spcPct val="90000"/>
            </a:lnSpc>
            <a:spcBef>
              <a:spcPct val="0"/>
            </a:spcBef>
            <a:spcAft>
              <a:spcPct val="15000"/>
            </a:spcAft>
            <a:buChar char="••"/>
          </a:pPr>
          <a:r>
            <a:rPr lang="tr-TR" sz="2700" b="1" kern="1200" dirty="0">
              <a:solidFill>
                <a:sysClr val="windowText" lastClr="000000"/>
              </a:solidFill>
              <a:latin typeface="Times New Roman" panose="02020603050405020304" pitchFamily="18" charset="0"/>
              <a:ea typeface="+mn-ea"/>
              <a:cs typeface="Times New Roman" panose="02020603050405020304" pitchFamily="18" charset="0"/>
            </a:rPr>
            <a:t>Bilgi almak</a:t>
          </a:r>
        </a:p>
        <a:p>
          <a:pPr marL="228600" lvl="1" indent="-228600" algn="l" defTabSz="1200150" rtl="0">
            <a:lnSpc>
              <a:spcPct val="90000"/>
            </a:lnSpc>
            <a:spcBef>
              <a:spcPct val="0"/>
            </a:spcBef>
            <a:spcAft>
              <a:spcPct val="15000"/>
            </a:spcAft>
            <a:buChar char="••"/>
          </a:pPr>
          <a:r>
            <a:rPr lang="tr-TR" sz="2700" b="1" kern="1200" dirty="0">
              <a:solidFill>
                <a:sysClr val="windowText" lastClr="000000"/>
              </a:solidFill>
              <a:latin typeface="Times New Roman" panose="02020603050405020304" pitchFamily="18" charset="0"/>
              <a:ea typeface="+mn-ea"/>
              <a:cs typeface="Times New Roman" panose="02020603050405020304" pitchFamily="18" charset="0"/>
            </a:rPr>
            <a:t>Belge vermek</a:t>
          </a:r>
        </a:p>
      </dsp:txBody>
      <dsp:txXfrm rot="10800000">
        <a:off x="2501039" y="358917"/>
        <a:ext cx="7036100" cy="4249600"/>
      </dsp:txXfrm>
    </dsp:sp>
    <dsp:sp modelId="{90FDF74B-47F5-454A-8B05-4A9BD24C2FCD}">
      <dsp:nvSpPr>
        <dsp:cNvPr id="0" name=""/>
        <dsp:cNvSpPr/>
      </dsp:nvSpPr>
      <dsp:spPr>
        <a:xfrm>
          <a:off x="0" y="463669"/>
          <a:ext cx="3886044" cy="3995302"/>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A3D5C-4999-4049-9C6E-760BE45C1B97}">
      <dsp:nvSpPr>
        <dsp:cNvPr id="0" name=""/>
        <dsp:cNvSpPr/>
      </dsp:nvSpPr>
      <dsp:spPr>
        <a:xfrm>
          <a:off x="4375320" y="2320358"/>
          <a:ext cx="1852004" cy="844700"/>
        </a:xfrm>
        <a:prstGeom prst="ellipse">
          <a:avLst/>
        </a:prstGeom>
        <a:solidFill>
          <a:schemeClr val="accent3">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latin typeface="Times New Roman" panose="02020603050405020304" pitchFamily="18" charset="0"/>
              <a:cs typeface="Times New Roman" panose="02020603050405020304" pitchFamily="18" charset="0"/>
            </a:rPr>
            <a:t>Sıfır Atık Bilgi Sistemi Kullanıcıları</a:t>
          </a:r>
          <a:endParaRPr lang="tr-TR" sz="1500" kern="1200" dirty="0"/>
        </a:p>
      </dsp:txBody>
      <dsp:txXfrm>
        <a:off x="4646540" y="2444061"/>
        <a:ext cx="1309564" cy="597294"/>
      </dsp:txXfrm>
    </dsp:sp>
    <dsp:sp modelId="{2DA4B3E1-34DA-41ED-A502-C529CF5F6509}">
      <dsp:nvSpPr>
        <dsp:cNvPr id="0" name=""/>
        <dsp:cNvSpPr/>
      </dsp:nvSpPr>
      <dsp:spPr>
        <a:xfrm rot="16098123">
          <a:off x="4540577" y="1586708"/>
          <a:ext cx="1453388" cy="14628"/>
        </a:xfrm>
        <a:custGeom>
          <a:avLst/>
          <a:gdLst/>
          <a:ahLst/>
          <a:cxnLst/>
          <a:rect l="0" t="0" r="0" b="0"/>
          <a:pathLst>
            <a:path>
              <a:moveTo>
                <a:pt x="0" y="7314"/>
              </a:moveTo>
              <a:lnTo>
                <a:pt x="1453388"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5230937" y="1557687"/>
        <a:ext cx="72669" cy="72669"/>
      </dsp:txXfrm>
    </dsp:sp>
    <dsp:sp modelId="{560AA011-0B92-4F67-B5C9-411265074673}">
      <dsp:nvSpPr>
        <dsp:cNvPr id="0" name=""/>
        <dsp:cNvSpPr/>
      </dsp:nvSpPr>
      <dsp:spPr>
        <a:xfrm>
          <a:off x="4607890" y="23031"/>
          <a:ext cx="1250662" cy="844700"/>
        </a:xfrm>
        <a:prstGeom prst="ellipse">
          <a:avLst/>
        </a:prstGeom>
        <a:solidFill>
          <a:srgbClr val="FFFF00"/>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anose="02020603050405020304" pitchFamily="18" charset="0"/>
              <a:cs typeface="Times New Roman" panose="02020603050405020304" pitchFamily="18" charset="0"/>
            </a:rPr>
            <a:t>Bakanlık</a:t>
          </a:r>
          <a:endParaRPr lang="tr-TR" sz="1500" b="1" kern="1200" dirty="0">
            <a:solidFill>
              <a:schemeClr val="tx1"/>
            </a:solidFill>
          </a:endParaRPr>
        </a:p>
      </dsp:txBody>
      <dsp:txXfrm>
        <a:off x="4791045" y="146734"/>
        <a:ext cx="884352" cy="597294"/>
      </dsp:txXfrm>
    </dsp:sp>
    <dsp:sp modelId="{ADDD1F24-1342-41E8-93A5-7649097A389E}">
      <dsp:nvSpPr>
        <dsp:cNvPr id="0" name=""/>
        <dsp:cNvSpPr/>
      </dsp:nvSpPr>
      <dsp:spPr>
        <a:xfrm rot="17948379">
          <a:off x="5167018" y="1708944"/>
          <a:ext cx="1413100" cy="14628"/>
        </a:xfrm>
        <a:custGeom>
          <a:avLst/>
          <a:gdLst/>
          <a:ahLst/>
          <a:cxnLst/>
          <a:rect l="0" t="0" r="0" b="0"/>
          <a:pathLst>
            <a:path>
              <a:moveTo>
                <a:pt x="0" y="7314"/>
              </a:moveTo>
              <a:lnTo>
                <a:pt x="1413100"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838241" y="1680930"/>
        <a:ext cx="70655" cy="70655"/>
      </dsp:txXfrm>
    </dsp:sp>
    <dsp:sp modelId="{958E1FA9-C349-4A16-A0A8-814B994F8E89}">
      <dsp:nvSpPr>
        <dsp:cNvPr id="0" name=""/>
        <dsp:cNvSpPr/>
      </dsp:nvSpPr>
      <dsp:spPr>
        <a:xfrm>
          <a:off x="5805771" y="280968"/>
          <a:ext cx="1265022" cy="844700"/>
        </a:xfrm>
        <a:prstGeom prst="ellipse">
          <a:avLst/>
        </a:prstGeom>
        <a:solidFill>
          <a:schemeClr val="accent4">
            <a:lumMod val="20000"/>
            <a:lumOff val="80000"/>
          </a:schemeClr>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Times New Roman" panose="02020603050405020304" pitchFamily="18" charset="0"/>
              <a:cs typeface="Times New Roman" panose="02020603050405020304" pitchFamily="18" charset="0"/>
            </a:rPr>
            <a:t>İl Müdürlüğü</a:t>
          </a:r>
          <a:endParaRPr lang="tr-TR" sz="1200" b="1" kern="1200" dirty="0">
            <a:solidFill>
              <a:schemeClr val="tx1"/>
            </a:solidFill>
          </a:endParaRPr>
        </a:p>
      </dsp:txBody>
      <dsp:txXfrm>
        <a:off x="5991029" y="404671"/>
        <a:ext cx="894506" cy="597294"/>
      </dsp:txXfrm>
    </dsp:sp>
    <dsp:sp modelId="{35F487EB-9FE2-4525-9D71-CD27BB331CDC}">
      <dsp:nvSpPr>
        <dsp:cNvPr id="0" name=""/>
        <dsp:cNvSpPr/>
      </dsp:nvSpPr>
      <dsp:spPr>
        <a:xfrm rot="19523077">
          <a:off x="5712210" y="2063359"/>
          <a:ext cx="1125446" cy="14628"/>
        </a:xfrm>
        <a:custGeom>
          <a:avLst/>
          <a:gdLst/>
          <a:ahLst/>
          <a:cxnLst/>
          <a:rect l="0" t="0" r="0" b="0"/>
          <a:pathLst>
            <a:path>
              <a:moveTo>
                <a:pt x="0" y="7314"/>
              </a:moveTo>
              <a:lnTo>
                <a:pt x="1125446"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46797" y="2042537"/>
        <a:ext cx="56272" cy="56272"/>
      </dsp:txXfrm>
    </dsp:sp>
    <dsp:sp modelId="{15902DD6-2126-4BC7-8F4E-342015605E1A}">
      <dsp:nvSpPr>
        <dsp:cNvPr id="0" name=""/>
        <dsp:cNvSpPr/>
      </dsp:nvSpPr>
      <dsp:spPr>
        <a:xfrm>
          <a:off x="6515355" y="1015433"/>
          <a:ext cx="1352956"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Kamu Kurum ve Kuruluşları</a:t>
          </a:r>
        </a:p>
      </dsp:txBody>
      <dsp:txXfrm>
        <a:off x="6713491" y="1139136"/>
        <a:ext cx="956684" cy="597294"/>
      </dsp:txXfrm>
    </dsp:sp>
    <dsp:sp modelId="{9CD5F685-8BBC-48E2-9980-8BB05DA84417}">
      <dsp:nvSpPr>
        <dsp:cNvPr id="0" name=""/>
        <dsp:cNvSpPr/>
      </dsp:nvSpPr>
      <dsp:spPr>
        <a:xfrm rot="21184615">
          <a:off x="6193109" y="2576323"/>
          <a:ext cx="836558" cy="14628"/>
        </a:xfrm>
        <a:custGeom>
          <a:avLst/>
          <a:gdLst/>
          <a:ahLst/>
          <a:cxnLst/>
          <a:rect l="0" t="0" r="0" b="0"/>
          <a:pathLst>
            <a:path>
              <a:moveTo>
                <a:pt x="0" y="7314"/>
              </a:moveTo>
              <a:lnTo>
                <a:pt x="836558"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590474" y="2562724"/>
        <a:ext cx="41827" cy="41827"/>
      </dsp:txXfrm>
    </dsp:sp>
    <dsp:sp modelId="{A58EDA39-A85C-4592-B363-10A0B590E100}">
      <dsp:nvSpPr>
        <dsp:cNvPr id="0" name=""/>
        <dsp:cNvSpPr/>
      </dsp:nvSpPr>
      <dsp:spPr>
        <a:xfrm>
          <a:off x="7019412" y="2043469"/>
          <a:ext cx="1124608" cy="844700"/>
        </a:xfrm>
        <a:prstGeom prst="ellipse">
          <a:avLst/>
        </a:prstGeom>
        <a:solidFill>
          <a:schemeClr val="accent4"/>
        </a:solidFill>
        <a:ln w="12700" cap="flat" cmpd="sng" algn="ctr">
          <a:solidFill>
            <a:schemeClr val="accent4">
              <a:shade val="95000"/>
              <a:satMod val="105000"/>
            </a:schemeClr>
          </a:solidFill>
          <a:prstDash val="solid"/>
        </a:ln>
        <a:effectLst>
          <a:outerShdw blurRad="50800" dist="25400" algn="bl" rotWithShape="0">
            <a:srgbClr val="000000">
              <a:alpha val="60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latin typeface="Times New Roman" panose="02020603050405020304" pitchFamily="18" charset="0"/>
              <a:cs typeface="Times New Roman" panose="02020603050405020304" pitchFamily="18" charset="0"/>
            </a:rPr>
            <a:t>Mahalli İdareler</a:t>
          </a:r>
          <a:endParaRPr lang="tr-TR" sz="1500" kern="1200" dirty="0"/>
        </a:p>
      </dsp:txBody>
      <dsp:txXfrm>
        <a:off x="7184107" y="2167172"/>
        <a:ext cx="795218" cy="597294"/>
      </dsp:txXfrm>
    </dsp:sp>
    <dsp:sp modelId="{32500CDD-ED10-4102-AA32-563A5C971BB1}">
      <dsp:nvSpPr>
        <dsp:cNvPr id="0" name=""/>
        <dsp:cNvSpPr/>
      </dsp:nvSpPr>
      <dsp:spPr>
        <a:xfrm rot="1114327">
          <a:off x="6026766" y="3108831"/>
          <a:ext cx="771982" cy="14628"/>
        </a:xfrm>
        <a:custGeom>
          <a:avLst/>
          <a:gdLst/>
          <a:ahLst/>
          <a:cxnLst/>
          <a:rect l="0" t="0" r="0" b="0"/>
          <a:pathLst>
            <a:path>
              <a:moveTo>
                <a:pt x="0" y="7314"/>
              </a:moveTo>
              <a:lnTo>
                <a:pt x="771982"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393458" y="3096846"/>
        <a:ext cx="38599" cy="38599"/>
      </dsp:txXfrm>
    </dsp:sp>
    <dsp:sp modelId="{9CB34798-167F-4298-89E7-03386E97737B}">
      <dsp:nvSpPr>
        <dsp:cNvPr id="0" name=""/>
        <dsp:cNvSpPr/>
      </dsp:nvSpPr>
      <dsp:spPr>
        <a:xfrm>
          <a:off x="6714665" y="3003581"/>
          <a:ext cx="1240171"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Alışveriş merkezleri</a:t>
          </a:r>
        </a:p>
      </dsp:txBody>
      <dsp:txXfrm>
        <a:off x="6896284" y="3127284"/>
        <a:ext cx="876933" cy="597294"/>
      </dsp:txXfrm>
    </dsp:sp>
    <dsp:sp modelId="{D8A5B48C-010C-4029-BDA9-CF7C4F3749FC}">
      <dsp:nvSpPr>
        <dsp:cNvPr id="0" name=""/>
        <dsp:cNvSpPr/>
      </dsp:nvSpPr>
      <dsp:spPr>
        <a:xfrm rot="2358321">
          <a:off x="5603248" y="3520900"/>
          <a:ext cx="1315183" cy="14628"/>
        </a:xfrm>
        <a:custGeom>
          <a:avLst/>
          <a:gdLst/>
          <a:ahLst/>
          <a:cxnLst/>
          <a:rect l="0" t="0" r="0" b="0"/>
          <a:pathLst>
            <a:path>
              <a:moveTo>
                <a:pt x="0" y="7314"/>
              </a:moveTo>
              <a:lnTo>
                <a:pt x="1315183"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27960" y="3495334"/>
        <a:ext cx="65759" cy="65759"/>
      </dsp:txXfrm>
    </dsp:sp>
    <dsp:sp modelId="{0A64E684-8734-47C3-8759-6CED75564F19}">
      <dsp:nvSpPr>
        <dsp:cNvPr id="0" name=""/>
        <dsp:cNvSpPr/>
      </dsp:nvSpPr>
      <dsp:spPr>
        <a:xfrm>
          <a:off x="6515355" y="3848274"/>
          <a:ext cx="1352111" cy="883497"/>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Eğitim kurumları ve yurtlar</a:t>
          </a:r>
        </a:p>
      </dsp:txBody>
      <dsp:txXfrm>
        <a:off x="6713367" y="3977659"/>
        <a:ext cx="956087" cy="624727"/>
      </dsp:txXfrm>
    </dsp:sp>
    <dsp:sp modelId="{91A20CE5-F95A-41B5-B0F5-6B56554D576E}">
      <dsp:nvSpPr>
        <dsp:cNvPr id="0" name=""/>
        <dsp:cNvSpPr/>
      </dsp:nvSpPr>
      <dsp:spPr>
        <a:xfrm rot="3970504">
          <a:off x="5013975" y="3871020"/>
          <a:ext cx="1577617" cy="14628"/>
        </a:xfrm>
        <a:custGeom>
          <a:avLst/>
          <a:gdLst/>
          <a:ahLst/>
          <a:cxnLst/>
          <a:rect l="0" t="0" r="0" b="0"/>
          <a:pathLst>
            <a:path>
              <a:moveTo>
                <a:pt x="0" y="7314"/>
              </a:moveTo>
              <a:lnTo>
                <a:pt x="1577617"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763343" y="3838894"/>
        <a:ext cx="78880" cy="78880"/>
      </dsp:txXfrm>
    </dsp:sp>
    <dsp:sp modelId="{41C69139-2D7A-4928-8756-344E3DC346CA}">
      <dsp:nvSpPr>
        <dsp:cNvPr id="0" name=""/>
        <dsp:cNvSpPr/>
      </dsp:nvSpPr>
      <dsp:spPr>
        <a:xfrm>
          <a:off x="5789513" y="4573950"/>
          <a:ext cx="1013868"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OSB</a:t>
          </a:r>
        </a:p>
      </dsp:txBody>
      <dsp:txXfrm>
        <a:off x="5937991" y="4697653"/>
        <a:ext cx="716912" cy="597294"/>
      </dsp:txXfrm>
    </dsp:sp>
    <dsp:sp modelId="{E86E7D89-A6C3-4DCE-AD4E-4731989F6DCE}">
      <dsp:nvSpPr>
        <dsp:cNvPr id="0" name=""/>
        <dsp:cNvSpPr/>
      </dsp:nvSpPr>
      <dsp:spPr>
        <a:xfrm rot="5778872">
          <a:off x="4467078" y="3862432"/>
          <a:ext cx="1419058" cy="14628"/>
        </a:xfrm>
        <a:custGeom>
          <a:avLst/>
          <a:gdLst/>
          <a:ahLst/>
          <a:cxnLst/>
          <a:rect l="0" t="0" r="0" b="0"/>
          <a:pathLst>
            <a:path>
              <a:moveTo>
                <a:pt x="0" y="7314"/>
              </a:moveTo>
              <a:lnTo>
                <a:pt x="1419058"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5141131" y="3834269"/>
        <a:ext cx="70952" cy="70952"/>
      </dsp:txXfrm>
    </dsp:sp>
    <dsp:sp modelId="{90729867-AE91-4292-B745-AE357A0FA472}">
      <dsp:nvSpPr>
        <dsp:cNvPr id="0" name=""/>
        <dsp:cNvSpPr/>
      </dsp:nvSpPr>
      <dsp:spPr>
        <a:xfrm>
          <a:off x="4380624" y="4573950"/>
          <a:ext cx="1342642" cy="844700"/>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Sağlık Kuruluşları</a:t>
          </a:r>
        </a:p>
      </dsp:txBody>
      <dsp:txXfrm>
        <a:off x="4577249" y="4697653"/>
        <a:ext cx="949392" cy="597294"/>
      </dsp:txXfrm>
    </dsp:sp>
    <dsp:sp modelId="{FB706249-B138-4A7F-95D4-94944D2C738A}">
      <dsp:nvSpPr>
        <dsp:cNvPr id="0" name=""/>
        <dsp:cNvSpPr/>
      </dsp:nvSpPr>
      <dsp:spPr>
        <a:xfrm rot="7979148">
          <a:off x="3864026" y="3591672"/>
          <a:ext cx="1278404" cy="14628"/>
        </a:xfrm>
        <a:custGeom>
          <a:avLst/>
          <a:gdLst/>
          <a:ahLst/>
          <a:cxnLst/>
          <a:rect l="0" t="0" r="0" b="0"/>
          <a:pathLst>
            <a:path>
              <a:moveTo>
                <a:pt x="0" y="7314"/>
              </a:moveTo>
              <a:lnTo>
                <a:pt x="1278404"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4471268" y="3567026"/>
        <a:ext cx="63920" cy="63920"/>
      </dsp:txXfrm>
    </dsp:sp>
    <dsp:sp modelId="{578BD910-E0C4-4C08-B0CE-59D198CC744F}">
      <dsp:nvSpPr>
        <dsp:cNvPr id="0" name=""/>
        <dsp:cNvSpPr/>
      </dsp:nvSpPr>
      <dsp:spPr>
        <a:xfrm>
          <a:off x="2847547" y="4028396"/>
          <a:ext cx="1723593"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ÇED Ek-1 ve Ek-2 Sanayi Tesisleri</a:t>
          </a:r>
        </a:p>
      </dsp:txBody>
      <dsp:txXfrm>
        <a:off x="3099961" y="4152099"/>
        <a:ext cx="1218765" cy="597294"/>
      </dsp:txXfrm>
    </dsp:sp>
    <dsp:sp modelId="{B60F558E-F83B-4FC1-8A7A-6BC304C7F0F5}">
      <dsp:nvSpPr>
        <dsp:cNvPr id="0" name=""/>
        <dsp:cNvSpPr/>
      </dsp:nvSpPr>
      <dsp:spPr>
        <a:xfrm rot="9553846">
          <a:off x="3829640" y="3144640"/>
          <a:ext cx="785180" cy="14628"/>
        </a:xfrm>
        <a:custGeom>
          <a:avLst/>
          <a:gdLst/>
          <a:ahLst/>
          <a:cxnLst/>
          <a:rect l="0" t="0" r="0" b="0"/>
          <a:pathLst>
            <a:path>
              <a:moveTo>
                <a:pt x="0" y="7314"/>
              </a:moveTo>
              <a:lnTo>
                <a:pt x="785180"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4202601" y="3132325"/>
        <a:ext cx="39259" cy="39259"/>
      </dsp:txXfrm>
    </dsp:sp>
    <dsp:sp modelId="{B4B4A9F2-8431-428A-9BC9-A072C9A9E5FB}">
      <dsp:nvSpPr>
        <dsp:cNvPr id="0" name=""/>
        <dsp:cNvSpPr/>
      </dsp:nvSpPr>
      <dsp:spPr>
        <a:xfrm>
          <a:off x="2249823" y="3134936"/>
          <a:ext cx="1807269"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Liman, Havalimanı, Tren ve Otobüs terminalleri</a:t>
          </a:r>
        </a:p>
      </dsp:txBody>
      <dsp:txXfrm>
        <a:off x="2514491" y="3258639"/>
        <a:ext cx="1277933" cy="597294"/>
      </dsp:txXfrm>
    </dsp:sp>
    <dsp:sp modelId="{950DD4EE-BCA6-482A-B8BC-FD132C6F377F}">
      <dsp:nvSpPr>
        <dsp:cNvPr id="0" name=""/>
        <dsp:cNvSpPr/>
      </dsp:nvSpPr>
      <dsp:spPr>
        <a:xfrm rot="11215385">
          <a:off x="3759294" y="2587593"/>
          <a:ext cx="649560" cy="14628"/>
        </a:xfrm>
        <a:custGeom>
          <a:avLst/>
          <a:gdLst/>
          <a:ahLst/>
          <a:cxnLst/>
          <a:rect l="0" t="0" r="0" b="0"/>
          <a:pathLst>
            <a:path>
              <a:moveTo>
                <a:pt x="0" y="7314"/>
              </a:moveTo>
              <a:lnTo>
                <a:pt x="649560"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4067836" y="2578669"/>
        <a:ext cx="32478" cy="32478"/>
      </dsp:txXfrm>
    </dsp:sp>
    <dsp:sp modelId="{D0D3BC93-3EF5-4F5E-8D13-FA9EEF4B93DE}">
      <dsp:nvSpPr>
        <dsp:cNvPr id="0" name=""/>
        <dsp:cNvSpPr/>
      </dsp:nvSpPr>
      <dsp:spPr>
        <a:xfrm>
          <a:off x="2262807" y="2043469"/>
          <a:ext cx="1516245"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Konaklama Tesisleri</a:t>
          </a:r>
        </a:p>
      </dsp:txBody>
      <dsp:txXfrm>
        <a:off x="2484856" y="2167172"/>
        <a:ext cx="1072147" cy="597294"/>
      </dsp:txXfrm>
    </dsp:sp>
    <dsp:sp modelId="{96C779E6-0959-44FA-AF94-C3D953812C01}">
      <dsp:nvSpPr>
        <dsp:cNvPr id="0" name=""/>
        <dsp:cNvSpPr/>
      </dsp:nvSpPr>
      <dsp:spPr>
        <a:xfrm rot="12744465">
          <a:off x="3806227" y="2114937"/>
          <a:ext cx="1035408" cy="14628"/>
        </a:xfrm>
        <a:custGeom>
          <a:avLst/>
          <a:gdLst/>
          <a:ahLst/>
          <a:cxnLst/>
          <a:rect l="0" t="0" r="0" b="0"/>
          <a:pathLst>
            <a:path>
              <a:moveTo>
                <a:pt x="0" y="7314"/>
              </a:moveTo>
              <a:lnTo>
                <a:pt x="1035408"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4298046" y="2096366"/>
        <a:ext cx="51770" cy="51770"/>
      </dsp:txXfrm>
    </dsp:sp>
    <dsp:sp modelId="{5AD28032-24FF-4B0C-A3CD-1FCEFEE9963C}">
      <dsp:nvSpPr>
        <dsp:cNvPr id="0" name=""/>
        <dsp:cNvSpPr/>
      </dsp:nvSpPr>
      <dsp:spPr>
        <a:xfrm>
          <a:off x="2710038" y="1117160"/>
          <a:ext cx="1391829" cy="844700"/>
        </a:xfrm>
        <a:prstGeom prst="ellipse">
          <a:avLst/>
        </a:prstGeom>
        <a:solidFill>
          <a:schemeClr val="accent5">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latin typeface="Times New Roman" panose="02020603050405020304" pitchFamily="18" charset="0"/>
              <a:cs typeface="Times New Roman" panose="02020603050405020304" pitchFamily="18" charset="0"/>
            </a:rPr>
            <a:t>Zincir Marketler</a:t>
          </a:r>
        </a:p>
      </dsp:txBody>
      <dsp:txXfrm>
        <a:off x="2913867" y="1240863"/>
        <a:ext cx="984171" cy="597294"/>
      </dsp:txXfrm>
    </dsp:sp>
    <dsp:sp modelId="{6C092380-BF13-44BE-BBA4-514FDC563D21}">
      <dsp:nvSpPr>
        <dsp:cNvPr id="0" name=""/>
        <dsp:cNvSpPr/>
      </dsp:nvSpPr>
      <dsp:spPr>
        <a:xfrm rot="14286381">
          <a:off x="3921158" y="1702837"/>
          <a:ext cx="1475226" cy="14628"/>
        </a:xfrm>
        <a:custGeom>
          <a:avLst/>
          <a:gdLst/>
          <a:ahLst/>
          <a:cxnLst/>
          <a:rect l="0" t="0" r="0" b="0"/>
          <a:pathLst>
            <a:path>
              <a:moveTo>
                <a:pt x="0" y="7314"/>
              </a:moveTo>
              <a:lnTo>
                <a:pt x="1475226" y="7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4621890" y="1673270"/>
        <a:ext cx="73761" cy="73761"/>
      </dsp:txXfrm>
    </dsp:sp>
    <dsp:sp modelId="{5A2F3CC1-CD7F-4498-B81A-371CB201FC5C}">
      <dsp:nvSpPr>
        <dsp:cNvPr id="0" name=""/>
        <dsp:cNvSpPr/>
      </dsp:nvSpPr>
      <dsp:spPr>
        <a:xfrm>
          <a:off x="3370379" y="269592"/>
          <a:ext cx="1309538" cy="844700"/>
        </a:xfrm>
        <a:prstGeom prst="ellipse">
          <a:avLst/>
        </a:prstGeom>
        <a:solidFill>
          <a:schemeClr val="accent2">
            <a:lumMod val="75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solidFill>
                <a:srgbClr val="FFFF00"/>
              </a:solidFill>
              <a:latin typeface="Times New Roman" panose="02020603050405020304" pitchFamily="18" charset="0"/>
              <a:cs typeface="Times New Roman" panose="02020603050405020304" pitchFamily="18" charset="0"/>
            </a:rPr>
            <a:t>Bütün hedef kitleler</a:t>
          </a:r>
        </a:p>
      </dsp:txBody>
      <dsp:txXfrm>
        <a:off x="3562156" y="393295"/>
        <a:ext cx="925984" cy="597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E70D-0092-496E-9057-8E686E19DFDC}">
      <dsp:nvSpPr>
        <dsp:cNvPr id="0" name=""/>
        <dsp:cNvSpPr/>
      </dsp:nvSpPr>
      <dsp:spPr>
        <a:xfrm>
          <a:off x="0" y="31"/>
          <a:ext cx="10496550" cy="483721"/>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a:latin typeface="Times New Roman" panose="02020603050405020304" pitchFamily="18" charset="0"/>
              <a:cs typeface="Times New Roman" panose="02020603050405020304" pitchFamily="18" charset="0"/>
            </a:rPr>
            <a:t>SIFIR ATIK YÖNETMELİĞİNİN</a:t>
          </a:r>
        </a:p>
      </dsp:txBody>
      <dsp:txXfrm>
        <a:off x="23613" y="23644"/>
        <a:ext cx="10449324" cy="436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1505-DF57-4861-B3EE-0ED9AD377293}">
      <dsp:nvSpPr>
        <dsp:cNvPr id="0" name=""/>
        <dsp:cNvSpPr/>
      </dsp:nvSpPr>
      <dsp:spPr>
        <a:xfrm>
          <a:off x="4275482" y="958096"/>
          <a:ext cx="2688534" cy="88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b="1" kern="1200" dirty="0">
              <a:latin typeface="Times New Roman" panose="02020603050405020304" pitchFamily="18" charset="0"/>
              <a:cs typeface="Times New Roman" panose="02020603050405020304" pitchFamily="18" charset="0"/>
            </a:rPr>
            <a:t>2. MADDESİNDE</a:t>
          </a:r>
        </a:p>
        <a:p>
          <a:pPr lvl="0" algn="ctr" defTabSz="800100" rtl="0">
            <a:lnSpc>
              <a:spcPct val="90000"/>
            </a:lnSpc>
            <a:spcBef>
              <a:spcPct val="0"/>
            </a:spcBef>
            <a:spcAft>
              <a:spcPct val="35000"/>
            </a:spcAft>
          </a:pPr>
          <a:r>
            <a:rPr lang="tr-TR" sz="1800" b="1" kern="1200" dirty="0">
              <a:latin typeface="Times New Roman" panose="02020603050405020304" pitchFamily="18" charset="0"/>
              <a:cs typeface="Times New Roman" panose="02020603050405020304" pitchFamily="18" charset="0"/>
            </a:rPr>
            <a:t>BELİRTİLDİĞİ ÜZERE;</a:t>
          </a:r>
        </a:p>
      </dsp:txBody>
      <dsp:txXfrm>
        <a:off x="4275482" y="958096"/>
        <a:ext cx="2688534" cy="885994"/>
      </dsp:txXfrm>
    </dsp:sp>
    <dsp:sp modelId="{2699D5AF-58EE-4F32-B1CA-F0AD32CAD67C}">
      <dsp:nvSpPr>
        <dsp:cNvPr id="0" name=""/>
        <dsp:cNvSpPr/>
      </dsp:nvSpPr>
      <dsp:spPr>
        <a:xfrm>
          <a:off x="171447" y="2826353"/>
          <a:ext cx="10896604" cy="165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rtl="0">
            <a:lnSpc>
              <a:spcPct val="90000"/>
            </a:lnSpc>
            <a:spcBef>
              <a:spcPct val="0"/>
            </a:spcBef>
            <a:spcAft>
              <a:spcPct val="35000"/>
            </a:spcAft>
          </a:pPr>
          <a:r>
            <a:rPr lang="tr-TR" sz="2000" b="0" kern="1200" dirty="0">
              <a:solidFill>
                <a:schemeClr val="tx1"/>
              </a:solidFill>
              <a:effectLst/>
              <a:latin typeface="Times New Roman" panose="02020603050405020304" pitchFamily="18" charset="0"/>
              <a:cs typeface="Times New Roman" panose="02020603050405020304" pitchFamily="18" charset="0"/>
            </a:rPr>
            <a:t>Sıfır atık yönetim sistemi kurulan yerlerde oluşan ATIKLAR ve 2/4/2015 tarihli ve 29314 sayılı Resmî Gazete ’de yayımlanan Atık Yönetimi Yönetmeliğinin </a:t>
          </a:r>
          <a:r>
            <a:rPr lang="tr-TR" sz="2000" b="0" u="sng" kern="1200" dirty="0">
              <a:solidFill>
                <a:schemeClr val="tx1"/>
              </a:solidFill>
              <a:effectLst/>
              <a:latin typeface="Times New Roman" panose="02020603050405020304" pitchFamily="18" charset="0"/>
              <a:cs typeface="Times New Roman" panose="02020603050405020304" pitchFamily="18" charset="0"/>
            </a:rPr>
            <a:t>EK-4 atık listesinde yer alan ATIKLAR bu yönetmelik kapsamında olup </a:t>
          </a:r>
          <a:r>
            <a:rPr lang="tr-TR" sz="2000" b="1" i="1" kern="1200" dirty="0">
              <a:effectLst/>
              <a:latin typeface="Times New Roman" panose="02020603050405020304" pitchFamily="18" charset="0"/>
              <a:cs typeface="Times New Roman" panose="02020603050405020304" pitchFamily="18" charset="0"/>
            </a:rPr>
            <a:t>sanayi işletmelerinden kaynaklanan atıklardan içerik veya yapısal olarak evsel nitelikli atıklara benzer olanlar hariç olmak üzere, bu işletmelerin faaliyetleri sonucunda oluşan </a:t>
          </a:r>
          <a:r>
            <a:rPr lang="tr-TR" sz="2000" b="1" i="1" kern="1200" dirty="0">
              <a:solidFill>
                <a:srgbClr val="FF0000"/>
              </a:solidFill>
              <a:effectLst/>
              <a:latin typeface="Times New Roman" panose="02020603050405020304" pitchFamily="18" charset="0"/>
              <a:cs typeface="Times New Roman" panose="02020603050405020304" pitchFamily="18" charset="0"/>
            </a:rPr>
            <a:t>proses atıkları </a:t>
          </a:r>
          <a:r>
            <a:rPr lang="tr-TR" sz="2000" b="1" i="1" kern="1200" dirty="0">
              <a:effectLst/>
              <a:latin typeface="Times New Roman" panose="02020603050405020304" pitchFamily="18" charset="0"/>
              <a:cs typeface="Times New Roman" panose="02020603050405020304" pitchFamily="18" charset="0"/>
            </a:rPr>
            <a:t>Bakanlıkça kriterleri belirleninceye kadar</a:t>
          </a:r>
          <a:r>
            <a:rPr lang="tr-TR" sz="2000" kern="1200" dirty="0">
              <a:effectLst/>
              <a:latin typeface="Times New Roman" panose="02020603050405020304" pitchFamily="18" charset="0"/>
              <a:cs typeface="Times New Roman" panose="02020603050405020304" pitchFamily="18" charset="0"/>
            </a:rPr>
            <a:t> </a:t>
          </a:r>
          <a:r>
            <a:rPr lang="tr-TR" sz="2000" u="sng" kern="1200" dirty="0">
              <a:solidFill>
                <a:srgbClr val="FF0000"/>
              </a:solidFill>
              <a:effectLst/>
              <a:latin typeface="Times New Roman" panose="02020603050405020304" pitchFamily="18" charset="0"/>
              <a:cs typeface="Times New Roman" panose="02020603050405020304" pitchFamily="18" charset="0"/>
            </a:rPr>
            <a:t>bu Yönetmelikte tanımlanan sıfır atık belgesi kapsamında değerlendirilmez.</a:t>
          </a:r>
        </a:p>
      </dsp:txBody>
      <dsp:txXfrm>
        <a:off x="171447" y="2826353"/>
        <a:ext cx="10896604" cy="1659921"/>
      </dsp:txXfrm>
    </dsp:sp>
    <dsp:sp modelId="{19AFC143-1400-4D7C-A015-872457624051}">
      <dsp:nvSpPr>
        <dsp:cNvPr id="0" name=""/>
        <dsp:cNvSpPr/>
      </dsp:nvSpPr>
      <dsp:spPr>
        <a:xfrm>
          <a:off x="4272427" y="688631"/>
          <a:ext cx="213860" cy="2138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CC1A8-7CBB-4C2E-B98C-EF7C351675B3}">
      <dsp:nvSpPr>
        <dsp:cNvPr id="0" name=""/>
        <dsp:cNvSpPr/>
      </dsp:nvSpPr>
      <dsp:spPr>
        <a:xfrm>
          <a:off x="4422129" y="389226"/>
          <a:ext cx="213860" cy="2138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6ECE4-1F3D-4EB4-A857-AFC6644B95E7}">
      <dsp:nvSpPr>
        <dsp:cNvPr id="0" name=""/>
        <dsp:cNvSpPr/>
      </dsp:nvSpPr>
      <dsp:spPr>
        <a:xfrm>
          <a:off x="4781415" y="449107"/>
          <a:ext cx="336066" cy="3360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FBC0E-392B-4562-959D-04F40313C78E}">
      <dsp:nvSpPr>
        <dsp:cNvPr id="0" name=""/>
        <dsp:cNvSpPr/>
      </dsp:nvSpPr>
      <dsp:spPr>
        <a:xfrm>
          <a:off x="5080820" y="119762"/>
          <a:ext cx="213860" cy="2138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3AFF2-A994-4C1D-A609-9B29146C9395}">
      <dsp:nvSpPr>
        <dsp:cNvPr id="0" name=""/>
        <dsp:cNvSpPr/>
      </dsp:nvSpPr>
      <dsp:spPr>
        <a:xfrm>
          <a:off x="5470047" y="0"/>
          <a:ext cx="213860" cy="21386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A934B-59EF-4FF0-9BF8-72BA36966657}">
      <dsp:nvSpPr>
        <dsp:cNvPr id="0" name=""/>
        <dsp:cNvSpPr/>
      </dsp:nvSpPr>
      <dsp:spPr>
        <a:xfrm>
          <a:off x="5949095" y="209583"/>
          <a:ext cx="213860" cy="2138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75668-5551-487D-BBB4-2E8E45D1399D}">
      <dsp:nvSpPr>
        <dsp:cNvPr id="0" name=""/>
        <dsp:cNvSpPr/>
      </dsp:nvSpPr>
      <dsp:spPr>
        <a:xfrm>
          <a:off x="6248500" y="359286"/>
          <a:ext cx="336066" cy="3360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21A11-625D-4AF3-9606-CEEC4E720EBE}">
      <dsp:nvSpPr>
        <dsp:cNvPr id="0" name=""/>
        <dsp:cNvSpPr/>
      </dsp:nvSpPr>
      <dsp:spPr>
        <a:xfrm>
          <a:off x="6667667" y="688631"/>
          <a:ext cx="213860" cy="2138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70C59-7EEB-419E-A4CB-0E34ED4B7D02}">
      <dsp:nvSpPr>
        <dsp:cNvPr id="0" name=""/>
        <dsp:cNvSpPr/>
      </dsp:nvSpPr>
      <dsp:spPr>
        <a:xfrm>
          <a:off x="6847310" y="1017977"/>
          <a:ext cx="213860" cy="2138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7A82F-5755-4A04-AA84-5CF9E4A680B4}">
      <dsp:nvSpPr>
        <dsp:cNvPr id="0" name=""/>
        <dsp:cNvSpPr/>
      </dsp:nvSpPr>
      <dsp:spPr>
        <a:xfrm>
          <a:off x="5290404" y="389226"/>
          <a:ext cx="549927" cy="54992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74750-ABC0-4A38-A407-C6AA80C0AE48}">
      <dsp:nvSpPr>
        <dsp:cNvPr id="0" name=""/>
        <dsp:cNvSpPr/>
      </dsp:nvSpPr>
      <dsp:spPr>
        <a:xfrm>
          <a:off x="4122724" y="1526965"/>
          <a:ext cx="213860" cy="2138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DBBC4-7A7A-4787-BA4B-A2280F27EFDE}">
      <dsp:nvSpPr>
        <dsp:cNvPr id="0" name=""/>
        <dsp:cNvSpPr/>
      </dsp:nvSpPr>
      <dsp:spPr>
        <a:xfrm>
          <a:off x="4302367" y="1796430"/>
          <a:ext cx="336066" cy="3360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C96C3-16F8-4A8D-9D77-2C880E04049D}">
      <dsp:nvSpPr>
        <dsp:cNvPr id="0" name=""/>
        <dsp:cNvSpPr/>
      </dsp:nvSpPr>
      <dsp:spPr>
        <a:xfrm>
          <a:off x="4751475" y="2035954"/>
          <a:ext cx="488824" cy="4888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2F316-574D-44A3-B0E0-00ECC38ACB0D}">
      <dsp:nvSpPr>
        <dsp:cNvPr id="0" name=""/>
        <dsp:cNvSpPr/>
      </dsp:nvSpPr>
      <dsp:spPr>
        <a:xfrm>
          <a:off x="5380225" y="2425180"/>
          <a:ext cx="213860" cy="2138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34778-9037-4D7E-BFE6-F2283DAD6BFB}">
      <dsp:nvSpPr>
        <dsp:cNvPr id="0" name=""/>
        <dsp:cNvSpPr/>
      </dsp:nvSpPr>
      <dsp:spPr>
        <a:xfrm>
          <a:off x="5499987" y="2035954"/>
          <a:ext cx="336066" cy="33606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9A775-D246-4E86-96B9-CE65DE023065}">
      <dsp:nvSpPr>
        <dsp:cNvPr id="0" name=""/>
        <dsp:cNvSpPr/>
      </dsp:nvSpPr>
      <dsp:spPr>
        <a:xfrm>
          <a:off x="5799393" y="2455121"/>
          <a:ext cx="213860" cy="2138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4A6B5-9388-43F8-97EE-479B013D5248}">
      <dsp:nvSpPr>
        <dsp:cNvPr id="0" name=""/>
        <dsp:cNvSpPr/>
      </dsp:nvSpPr>
      <dsp:spPr>
        <a:xfrm>
          <a:off x="6068857" y="1976073"/>
          <a:ext cx="488824" cy="4888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BD2EF-E24C-40CC-9A34-89485B00AD8B}">
      <dsp:nvSpPr>
        <dsp:cNvPr id="0" name=""/>
        <dsp:cNvSpPr/>
      </dsp:nvSpPr>
      <dsp:spPr>
        <a:xfrm>
          <a:off x="6727548" y="1856311"/>
          <a:ext cx="336066" cy="3360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E79EB-538F-48C8-BE29-802E1B4060C5}">
      <dsp:nvSpPr>
        <dsp:cNvPr id="0" name=""/>
        <dsp:cNvSpPr/>
      </dsp:nvSpPr>
      <dsp:spPr>
        <a:xfrm>
          <a:off x="4317737" y="1412001"/>
          <a:ext cx="1940770" cy="922708"/>
        </a:xfrm>
        <a:custGeom>
          <a:avLst/>
          <a:gdLst/>
          <a:ahLst/>
          <a:cxnLst/>
          <a:rect l="0" t="0" r="0" b="0"/>
          <a:pathLst>
            <a:path>
              <a:moveTo>
                <a:pt x="0" y="0"/>
              </a:moveTo>
              <a:lnTo>
                <a:pt x="0" y="629560"/>
              </a:lnTo>
              <a:lnTo>
                <a:pt x="1940770" y="629560"/>
              </a:lnTo>
              <a:lnTo>
                <a:pt x="1940770" y="922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6408D-EC0C-4965-876B-2FEA36B4811F}">
      <dsp:nvSpPr>
        <dsp:cNvPr id="0" name=""/>
        <dsp:cNvSpPr/>
      </dsp:nvSpPr>
      <dsp:spPr>
        <a:xfrm>
          <a:off x="2403769" y="1412001"/>
          <a:ext cx="1913967" cy="925093"/>
        </a:xfrm>
        <a:custGeom>
          <a:avLst/>
          <a:gdLst/>
          <a:ahLst/>
          <a:cxnLst/>
          <a:rect l="0" t="0" r="0" b="0"/>
          <a:pathLst>
            <a:path>
              <a:moveTo>
                <a:pt x="1913967" y="0"/>
              </a:moveTo>
              <a:lnTo>
                <a:pt x="1913967" y="631946"/>
              </a:lnTo>
              <a:lnTo>
                <a:pt x="0" y="631946"/>
              </a:lnTo>
              <a:lnTo>
                <a:pt x="0" y="925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73467-72F4-4EE1-A422-E1873D12D2ED}">
      <dsp:nvSpPr>
        <dsp:cNvPr id="0" name=""/>
        <dsp:cNvSpPr/>
      </dsp:nvSpPr>
      <dsp:spPr>
        <a:xfrm>
          <a:off x="1656180" y="-5"/>
          <a:ext cx="5323114" cy="141200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CF11B-B49C-4EDF-97B8-C4CA16F64932}">
      <dsp:nvSpPr>
        <dsp:cNvPr id="0" name=""/>
        <dsp:cNvSpPr/>
      </dsp:nvSpPr>
      <dsp:spPr>
        <a:xfrm>
          <a:off x="2007782" y="334015"/>
          <a:ext cx="5323114" cy="1412007"/>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a:t>SIFIR ATIK BELGESİ</a:t>
          </a:r>
        </a:p>
      </dsp:txBody>
      <dsp:txXfrm>
        <a:off x="2049138" y="375371"/>
        <a:ext cx="5240402" cy="1329295"/>
      </dsp:txXfrm>
    </dsp:sp>
    <dsp:sp modelId="{655A4E43-D252-4259-A4C9-33D69A860F53}">
      <dsp:nvSpPr>
        <dsp:cNvPr id="0" name=""/>
        <dsp:cNvSpPr/>
      </dsp:nvSpPr>
      <dsp:spPr>
        <a:xfrm>
          <a:off x="821562" y="2337095"/>
          <a:ext cx="3164414" cy="2009402"/>
        </a:xfrm>
        <a:prstGeom prst="roundRect">
          <a:avLst>
            <a:gd name="adj" fmla="val 10000"/>
          </a:avLst>
        </a:prstGeom>
        <a:solidFill>
          <a:schemeClr val="accent6">
            <a:lumMod val="60000"/>
            <a:lumOff val="40000"/>
          </a:schemeClr>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F3E4E1A8-0195-4CD3-98A0-5DFF2D8D4B10}">
      <dsp:nvSpPr>
        <dsp:cNvPr id="0" name=""/>
        <dsp:cNvSpPr/>
      </dsp:nvSpPr>
      <dsp:spPr>
        <a:xfrm>
          <a:off x="1173164" y="2671117"/>
          <a:ext cx="3164414" cy="2009402"/>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a:t>1-EK-1 Listede yer alanlar</a:t>
          </a:r>
        </a:p>
        <a:p>
          <a:pPr lvl="0" algn="ctr" defTabSz="1200150">
            <a:lnSpc>
              <a:spcPct val="90000"/>
            </a:lnSpc>
            <a:spcBef>
              <a:spcPct val="0"/>
            </a:spcBef>
            <a:spcAft>
              <a:spcPct val="35000"/>
            </a:spcAft>
          </a:pPr>
          <a:endParaRPr lang="tr-TR" sz="2700" kern="1200" dirty="0"/>
        </a:p>
      </dsp:txBody>
      <dsp:txXfrm>
        <a:off x="1232017" y="2729970"/>
        <a:ext cx="3046708" cy="1891696"/>
      </dsp:txXfrm>
    </dsp:sp>
    <dsp:sp modelId="{5A56C897-9BC4-4E14-B829-9B253ED0E16C}">
      <dsp:nvSpPr>
        <dsp:cNvPr id="0" name=""/>
        <dsp:cNvSpPr/>
      </dsp:nvSpPr>
      <dsp:spPr>
        <a:xfrm>
          <a:off x="4676300" y="2334710"/>
          <a:ext cx="3164414" cy="2009402"/>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3B5AD-5915-48E5-8E74-2C2B26D4C430}">
      <dsp:nvSpPr>
        <dsp:cNvPr id="0" name=""/>
        <dsp:cNvSpPr/>
      </dsp:nvSpPr>
      <dsp:spPr>
        <a:xfrm>
          <a:off x="5027902" y="2668731"/>
          <a:ext cx="3164414" cy="2009402"/>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a:t>2- Diğer Yerler (Gönüllü Sisteme Geçmek İsteyenler) </a:t>
          </a:r>
        </a:p>
        <a:p>
          <a:pPr lvl="0" algn="ctr" defTabSz="1200150">
            <a:lnSpc>
              <a:spcPct val="90000"/>
            </a:lnSpc>
            <a:spcBef>
              <a:spcPct val="0"/>
            </a:spcBef>
            <a:spcAft>
              <a:spcPct val="35000"/>
            </a:spcAft>
          </a:pPr>
          <a:r>
            <a:rPr lang="tr-TR" sz="2700" kern="1200" dirty="0"/>
            <a:t>(</a:t>
          </a:r>
          <a:r>
            <a:rPr lang="tr-TR" sz="2700" kern="1200" dirty="0">
              <a:solidFill>
                <a:srgbClr val="FF0000"/>
              </a:solidFill>
            </a:rPr>
            <a:t>Talep Halinde</a:t>
          </a:r>
          <a:r>
            <a:rPr lang="tr-TR" sz="2700" kern="1200" dirty="0"/>
            <a:t>)</a:t>
          </a:r>
        </a:p>
      </dsp:txBody>
      <dsp:txXfrm>
        <a:off x="5086755" y="2727584"/>
        <a:ext cx="3046708" cy="18916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A5E4-F98E-4479-B9E1-1830143923CA}">
      <dsp:nvSpPr>
        <dsp:cNvPr id="0" name=""/>
        <dsp:cNvSpPr/>
      </dsp:nvSpPr>
      <dsp:spPr>
        <a:xfrm>
          <a:off x="2592288" y="1128785"/>
          <a:ext cx="236903" cy="1422534"/>
        </a:xfrm>
        <a:custGeom>
          <a:avLst/>
          <a:gdLst/>
          <a:ahLst/>
          <a:cxnLst/>
          <a:rect l="0" t="0" r="0" b="0"/>
          <a:pathLst>
            <a:path>
              <a:moveTo>
                <a:pt x="0" y="0"/>
              </a:moveTo>
              <a:lnTo>
                <a:pt x="0" y="1422534"/>
              </a:lnTo>
              <a:lnTo>
                <a:pt x="236903" y="14225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467ED-8327-44F0-B430-9186B80D7A67}">
      <dsp:nvSpPr>
        <dsp:cNvPr id="0" name=""/>
        <dsp:cNvSpPr/>
      </dsp:nvSpPr>
      <dsp:spPr>
        <a:xfrm>
          <a:off x="2355384" y="1128785"/>
          <a:ext cx="236903" cy="1427498"/>
        </a:xfrm>
        <a:custGeom>
          <a:avLst/>
          <a:gdLst/>
          <a:ahLst/>
          <a:cxnLst/>
          <a:rect l="0" t="0" r="0" b="0"/>
          <a:pathLst>
            <a:path>
              <a:moveTo>
                <a:pt x="236903" y="0"/>
              </a:moveTo>
              <a:lnTo>
                <a:pt x="236903" y="1427498"/>
              </a:lnTo>
              <a:lnTo>
                <a:pt x="0" y="1427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0BC68-4B6D-4240-81BC-523A86229B54}">
      <dsp:nvSpPr>
        <dsp:cNvPr id="0" name=""/>
        <dsp:cNvSpPr/>
      </dsp:nvSpPr>
      <dsp:spPr>
        <a:xfrm>
          <a:off x="2546568" y="1128785"/>
          <a:ext cx="91440" cy="2854996"/>
        </a:xfrm>
        <a:custGeom>
          <a:avLst/>
          <a:gdLst/>
          <a:ahLst/>
          <a:cxnLst/>
          <a:rect l="0" t="0" r="0" b="0"/>
          <a:pathLst>
            <a:path>
              <a:moveTo>
                <a:pt x="45720" y="0"/>
              </a:moveTo>
              <a:lnTo>
                <a:pt x="45720" y="2854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9556D-C906-4701-B391-727D06479A74}">
      <dsp:nvSpPr>
        <dsp:cNvPr id="0" name=""/>
        <dsp:cNvSpPr/>
      </dsp:nvSpPr>
      <dsp:spPr>
        <a:xfrm>
          <a:off x="1464174" y="672"/>
          <a:ext cx="2256227" cy="112811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a:solidFill>
                <a:srgbClr val="FF0000"/>
              </a:solidFill>
            </a:rPr>
            <a:t>BELGELEME</a:t>
          </a:r>
        </a:p>
      </dsp:txBody>
      <dsp:txXfrm>
        <a:off x="1464174" y="672"/>
        <a:ext cx="2256227" cy="1128113"/>
      </dsp:txXfrm>
    </dsp:sp>
    <dsp:sp modelId="{02539215-DFA9-4EAE-83C2-5020E38820C1}">
      <dsp:nvSpPr>
        <dsp:cNvPr id="0" name=""/>
        <dsp:cNvSpPr/>
      </dsp:nvSpPr>
      <dsp:spPr>
        <a:xfrm>
          <a:off x="1464174" y="3983782"/>
          <a:ext cx="2256227" cy="1128113"/>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a:solidFill>
                <a:srgbClr val="002060"/>
              </a:solidFill>
            </a:rPr>
            <a:t>Temel Seviye</a:t>
          </a:r>
        </a:p>
      </dsp:txBody>
      <dsp:txXfrm>
        <a:off x="1464174" y="3983782"/>
        <a:ext cx="2256227" cy="1128113"/>
      </dsp:txXfrm>
    </dsp:sp>
    <dsp:sp modelId="{D714D9D4-CEE2-4C91-88B7-92F5FAA926EB}">
      <dsp:nvSpPr>
        <dsp:cNvPr id="0" name=""/>
        <dsp:cNvSpPr/>
      </dsp:nvSpPr>
      <dsp:spPr>
        <a:xfrm>
          <a:off x="99156" y="1602593"/>
          <a:ext cx="2256227" cy="1907380"/>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solidFill>
                <a:schemeClr val="tx1"/>
              </a:solidFill>
            </a:rPr>
            <a:t>Diğer Yerler </a:t>
          </a:r>
        </a:p>
        <a:p>
          <a:pPr lvl="0" algn="ctr" defTabSz="1022350">
            <a:lnSpc>
              <a:spcPct val="90000"/>
            </a:lnSpc>
            <a:spcBef>
              <a:spcPct val="0"/>
            </a:spcBef>
            <a:spcAft>
              <a:spcPct val="35000"/>
            </a:spcAft>
          </a:pPr>
          <a:r>
            <a:rPr lang="tr-TR" sz="2300" kern="1200" dirty="0">
              <a:solidFill>
                <a:schemeClr val="tx1"/>
              </a:solidFill>
            </a:rPr>
            <a:t>(Gönüllü Sisteme Geçmek İsteyenler) </a:t>
          </a:r>
        </a:p>
        <a:p>
          <a:pPr lvl="0" algn="ctr" defTabSz="1022350">
            <a:lnSpc>
              <a:spcPct val="90000"/>
            </a:lnSpc>
            <a:spcBef>
              <a:spcPct val="0"/>
            </a:spcBef>
            <a:spcAft>
              <a:spcPct val="35000"/>
            </a:spcAft>
          </a:pPr>
          <a:r>
            <a:rPr lang="tr-TR" sz="2300" kern="1200" dirty="0">
              <a:solidFill>
                <a:schemeClr val="tx1"/>
              </a:solidFill>
            </a:rPr>
            <a:t>(Talep Halinde)</a:t>
          </a:r>
        </a:p>
      </dsp:txBody>
      <dsp:txXfrm>
        <a:off x="99156" y="1602593"/>
        <a:ext cx="2256227" cy="1907380"/>
      </dsp:txXfrm>
    </dsp:sp>
    <dsp:sp modelId="{0B82F34D-3F1A-4323-8747-12D151D38D74}">
      <dsp:nvSpPr>
        <dsp:cNvPr id="0" name=""/>
        <dsp:cNvSpPr/>
      </dsp:nvSpPr>
      <dsp:spPr>
        <a:xfrm>
          <a:off x="2829191" y="1602593"/>
          <a:ext cx="2256227" cy="189745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solidFill>
                <a:schemeClr val="tx1"/>
              </a:solidFill>
            </a:rPr>
            <a:t>EK-1 Listede Yer Alanlar (Zorunlu)</a:t>
          </a:r>
        </a:p>
      </dsp:txBody>
      <dsp:txXfrm>
        <a:off x="2829191" y="1602593"/>
        <a:ext cx="2256227" cy="1897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3AFDA-6093-4006-B032-4021B830B145}">
      <dsp:nvSpPr>
        <dsp:cNvPr id="0" name=""/>
        <dsp:cNvSpPr/>
      </dsp:nvSpPr>
      <dsp:spPr>
        <a:xfrm>
          <a:off x="0" y="282"/>
          <a:ext cx="1975768" cy="542043"/>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solidFill>
                <a:schemeClr val="tx1"/>
              </a:solidFill>
            </a:rPr>
            <a:t>Gümüş</a:t>
          </a:r>
        </a:p>
      </dsp:txBody>
      <dsp:txXfrm>
        <a:off x="26460" y="26742"/>
        <a:ext cx="1922848" cy="489123"/>
      </dsp:txXfrm>
    </dsp:sp>
    <dsp:sp modelId="{7E84C0D9-EA01-4907-97BE-C0292EB95A54}">
      <dsp:nvSpPr>
        <dsp:cNvPr id="0" name=""/>
        <dsp:cNvSpPr/>
      </dsp:nvSpPr>
      <dsp:spPr>
        <a:xfrm>
          <a:off x="0" y="549836"/>
          <a:ext cx="1975768" cy="542043"/>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a:solidFill>
                <a:schemeClr val="tx1"/>
              </a:solidFill>
            </a:rPr>
            <a:t>Altın</a:t>
          </a:r>
          <a:endParaRPr lang="tr-TR" sz="3200" kern="1200" dirty="0">
            <a:solidFill>
              <a:schemeClr val="tx1"/>
            </a:solidFill>
          </a:endParaRPr>
        </a:p>
      </dsp:txBody>
      <dsp:txXfrm>
        <a:off x="26460" y="576296"/>
        <a:ext cx="1922848" cy="489123"/>
      </dsp:txXfrm>
    </dsp:sp>
    <dsp:sp modelId="{302AE44C-011B-4736-B69A-3DA178E6A522}">
      <dsp:nvSpPr>
        <dsp:cNvPr id="0" name=""/>
        <dsp:cNvSpPr/>
      </dsp:nvSpPr>
      <dsp:spPr>
        <a:xfrm>
          <a:off x="0" y="1099881"/>
          <a:ext cx="1975768" cy="542043"/>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a:solidFill>
                <a:schemeClr val="tx1"/>
              </a:solidFill>
            </a:rPr>
            <a:t>Platin</a:t>
          </a:r>
          <a:endParaRPr lang="tr-TR" sz="4000" kern="1200" dirty="0">
            <a:solidFill>
              <a:schemeClr val="tx1"/>
            </a:solidFill>
          </a:endParaRPr>
        </a:p>
      </dsp:txBody>
      <dsp:txXfrm>
        <a:off x="26460" y="1126341"/>
        <a:ext cx="1922848" cy="48912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EB652-2F29-4D9A-B9F2-DFF66916E732}" type="datetimeFigureOut">
              <a:rPr lang="tr-TR" smtClean="0"/>
              <a:t>27.11.2020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5E119-4A1F-45E4-8724-A5DC2958E062}" type="slidenum">
              <a:rPr lang="tr-TR" smtClean="0"/>
              <a:t>‹#›</a:t>
            </a:fld>
            <a:endParaRPr lang="tr-TR"/>
          </a:p>
        </p:txBody>
      </p:sp>
    </p:spTree>
    <p:extLst>
      <p:ext uri="{BB962C8B-B14F-4D97-AF65-F5344CB8AC3E}">
        <p14:creationId xmlns:p14="http://schemas.microsoft.com/office/powerpoint/2010/main" val="83303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a:t>
            </a:fld>
            <a:endParaRPr lang="tr-TR"/>
          </a:p>
        </p:txBody>
      </p:sp>
    </p:spTree>
    <p:extLst>
      <p:ext uri="{BB962C8B-B14F-4D97-AF65-F5344CB8AC3E}">
        <p14:creationId xmlns:p14="http://schemas.microsoft.com/office/powerpoint/2010/main" val="81311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12</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13</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14</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15</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16</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17</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18</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21</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22</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23</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C875CA-0D81-4E11-A6D6-5CF03FAB6509}"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11383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24</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25</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26</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27</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28</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29</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30</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31</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32</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33</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4</a:t>
            </a:fld>
            <a:endParaRPr lang="tr-TR"/>
          </a:p>
        </p:txBody>
      </p:sp>
    </p:spTree>
    <p:extLst>
      <p:ext uri="{BB962C8B-B14F-4D97-AF65-F5344CB8AC3E}">
        <p14:creationId xmlns:p14="http://schemas.microsoft.com/office/powerpoint/2010/main" val="48868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34</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5</a:t>
            </a:fld>
            <a:endParaRPr lang="tr-TR"/>
          </a:p>
        </p:txBody>
      </p:sp>
    </p:spTree>
    <p:extLst>
      <p:ext uri="{BB962C8B-B14F-4D97-AF65-F5344CB8AC3E}">
        <p14:creationId xmlns:p14="http://schemas.microsoft.com/office/powerpoint/2010/main" val="4886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6</a:t>
            </a:fld>
            <a:endParaRPr lang="tr-TR"/>
          </a:p>
        </p:txBody>
      </p:sp>
    </p:spTree>
    <p:extLst>
      <p:ext uri="{BB962C8B-B14F-4D97-AF65-F5344CB8AC3E}">
        <p14:creationId xmlns:p14="http://schemas.microsoft.com/office/powerpoint/2010/main" val="4886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7</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8</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9</a:t>
            </a:fld>
            <a:endParaRPr lang="tr-TR"/>
          </a:p>
        </p:txBody>
      </p:sp>
    </p:spTree>
    <p:extLst>
      <p:ext uri="{BB962C8B-B14F-4D97-AF65-F5344CB8AC3E}">
        <p14:creationId xmlns:p14="http://schemas.microsoft.com/office/powerpoint/2010/main" val="360141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ECA1AC-4105-4F2F-A780-6E8948B4DDBC}" type="slidenum">
              <a:rPr lang="tr-TR" smtClean="0"/>
              <a:t>11</a:t>
            </a:fld>
            <a:endParaRPr lang="tr-TR"/>
          </a:p>
        </p:txBody>
      </p:sp>
    </p:spTree>
    <p:extLst>
      <p:ext uri="{BB962C8B-B14F-4D97-AF65-F5344CB8AC3E}">
        <p14:creationId xmlns:p14="http://schemas.microsoft.com/office/powerpoint/2010/main" val="360141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6B2EF0-A3B2-0D43-B21A-8C550D0FA39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0554AAF-C776-2F43-84CD-AC03543A8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48052B0-DAA9-5645-9891-41BC60A958D6}"/>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5" name="Alt Bilgi Yer Tutucusu 4">
            <a:extLst>
              <a:ext uri="{FF2B5EF4-FFF2-40B4-BE49-F238E27FC236}">
                <a16:creationId xmlns:a16="http://schemas.microsoft.com/office/drawing/2014/main" id="{2AECAA16-6F11-3347-A0EC-B2C135A834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E769CC-5594-6C4E-8E24-6100969AFDDB}"/>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312505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70E7BA-4461-8A45-B066-33947D48202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123C5D7-9395-254D-9498-8725351F019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6AD4EC-CAD2-0B4D-804C-14CBD966BBF0}"/>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5" name="Alt Bilgi Yer Tutucusu 4">
            <a:extLst>
              <a:ext uri="{FF2B5EF4-FFF2-40B4-BE49-F238E27FC236}">
                <a16:creationId xmlns:a16="http://schemas.microsoft.com/office/drawing/2014/main" id="{9F88680C-E93F-EE48-B7E3-633BCAF4E3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C3A850-CD7B-A344-9BC1-E3BA52DF0D4A}"/>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302857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28CFF6-30CD-2F4C-89EC-19EE810FE20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038B028-8A0B-EF4C-A4F2-4091F00B8A4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8960132-8D96-A142-9973-753863031755}"/>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5" name="Alt Bilgi Yer Tutucusu 4">
            <a:extLst>
              <a:ext uri="{FF2B5EF4-FFF2-40B4-BE49-F238E27FC236}">
                <a16:creationId xmlns:a16="http://schemas.microsoft.com/office/drawing/2014/main" id="{525C0156-2741-0944-9797-DE7DDE6E06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C5D787-D70D-D241-8222-F4F4178E8B9F}"/>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57279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9B8823-681F-46E0-B0F5-6A04454725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330EE02-E640-468F-B4D6-EC75C0ADC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D288880-8DD6-4E9A-ADD0-47DF03763292}"/>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9C9F192D-0F42-4506-9449-CB1E26765158}"/>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4E3184B8-BA6B-4416-BD13-ACF9B8937ADE}"/>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0137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5C9039-B12A-4E92-9003-38EEEAAC45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525120-9FDF-4E6A-9056-1CA7E39942C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331309-94C2-4575-A52D-3D7043BDC64A}"/>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62746CF4-205B-46C6-A4AB-C12F1D1004A5}"/>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9BA156A-E99C-46C8-9597-191549E7AF23}"/>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477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F0EBE3-D206-40CE-81E5-7FE05A7E40F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DB5FF5-7A4E-4587-B05E-59AB89A66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7D7EB84-F428-4ACB-A0BF-2EC1050123E9}"/>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188D7C55-289F-4525-B601-03E75950401D}"/>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39F16FB-9559-45C6-A77F-374396903842}"/>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124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C5F9CC-8BBC-4D32-A605-5A821929755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E118D1-3452-4CEA-B1BA-9BCDEC47BCA4}"/>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69597E6-E07B-4A9F-A6D6-43622C1A28D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0BE64AA-71C1-45E4-A7AF-D6248713273F}"/>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0E5771D1-3215-4A0E-A3B5-80DFC90AF94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E46B50AB-F3F2-4644-8720-8913E7E1EA41}"/>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8053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578433-6EFB-4E9E-AEB5-CE9049D73B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BC95186-63D5-4DA6-8CF7-3B9B4ADFE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1C657D4-83BD-4CD2-9F85-FF30A4F5C084}"/>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B939C04-4FE6-40F2-B2E7-F80AFE35E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7C5F24B5-616D-4505-9549-AA376863A335}"/>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9D67DE4-682A-45EF-8798-346D838297CC}"/>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8" name="Alt Bilgi Yer Tutucusu 7">
            <a:extLst>
              <a:ext uri="{FF2B5EF4-FFF2-40B4-BE49-F238E27FC236}">
                <a16:creationId xmlns:a16="http://schemas.microsoft.com/office/drawing/2014/main" id="{4DB12822-7569-4790-AA7D-7A24761D1AE0}"/>
              </a:ext>
            </a:extLst>
          </p:cNvPr>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a:extLst>
              <a:ext uri="{FF2B5EF4-FFF2-40B4-BE49-F238E27FC236}">
                <a16:creationId xmlns:a16="http://schemas.microsoft.com/office/drawing/2014/main" id="{A08207CA-718E-4DB3-B89A-6C182C7A883A}"/>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036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089193-C1D2-4C61-BC4A-C14EE324F0F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03786D-C34F-4F83-B5B2-EEB829A3CD43}"/>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4" name="Alt Bilgi Yer Tutucusu 3">
            <a:extLst>
              <a:ext uri="{FF2B5EF4-FFF2-40B4-BE49-F238E27FC236}">
                <a16:creationId xmlns:a16="http://schemas.microsoft.com/office/drawing/2014/main" id="{C5CDAB4A-A11A-4DBC-BF12-7DB23092B2C6}"/>
              </a:ext>
            </a:extLst>
          </p:cNvPr>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id="{4D64EA2F-111F-4412-B11F-746CBD7ECAD9}"/>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3932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42883D2-94DA-441D-81B7-9543BF04347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id="{C0DEDD95-FB9F-4571-B201-375A0B22EF64}"/>
              </a:ext>
            </a:extLst>
          </p:cNvPr>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a:extLst>
              <a:ext uri="{FF2B5EF4-FFF2-40B4-BE49-F238E27FC236}">
                <a16:creationId xmlns:a16="http://schemas.microsoft.com/office/drawing/2014/main" id="{92D8BA79-5DE8-403A-BCF7-761DB9ACD2DE}"/>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8340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76961A-2530-4920-B271-098D7B8074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214CB12-B98A-481C-83B3-4CB00BFBD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B2FD5CA-3E29-4922-8A46-9D173E7E4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20CF38A-0E59-434E-A10F-36DBE9235D6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D7F445AE-000D-424E-9B40-EF1AFA8C246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A9ADD77D-3582-47B0-B801-14B868812C60}"/>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511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6F772B-2C4E-8643-BCB0-3FC7AD22D72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75885CE-8D2A-2641-9F42-D8F1E018165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279CA9-FAFB-D241-A7C4-8EFC163F786E}"/>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5" name="Alt Bilgi Yer Tutucusu 4">
            <a:extLst>
              <a:ext uri="{FF2B5EF4-FFF2-40B4-BE49-F238E27FC236}">
                <a16:creationId xmlns:a16="http://schemas.microsoft.com/office/drawing/2014/main" id="{9E583061-167F-2C41-AE60-9999071E4F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47C1B6-7F63-1A4B-A166-41AFFF4CA81F}"/>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1946102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CAD8D4-0BB6-4270-9D48-DC6D5726D0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FD710E4-26BA-412D-BC3E-BD8461C51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C9592D-1780-40A5-82AD-F6B0492BB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674D9A8-3CAA-46BF-9280-44666058CA72}"/>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842A676C-A822-4AA5-8E34-B946ECFBB19B}"/>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9D37836D-803F-43F4-9682-542FA55A39A0}"/>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9756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426C6B-DCB2-4829-B8F8-A98100825A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E4DAEAD-3FB4-4965-B2D1-33BE56DA8E34}"/>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727C51-A3E0-470D-A03A-3B2F35EA51D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5047EAB1-B0FB-4352-A9EA-8B1F8812DA91}"/>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D04E53BB-5FCB-4053-9233-CB70DC9D600A}"/>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12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D7E7647-0A59-474D-9F54-B5C0FF978D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1087A5F-FA77-4C76-B919-E810FEB2FF9F}"/>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B0D48D1-168D-4026-A48F-A92DB5FFED06}"/>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B1080EA4-1775-49B2-8A35-8FDF736C6A29}"/>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E6BC5213-811E-4C1C-B908-8BC8766F7D5B}"/>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388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9B8823-681F-46E0-B0F5-6A04454725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330EE02-E640-468F-B4D6-EC75C0ADC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D288880-8DD6-4E9A-ADD0-47DF03763292}"/>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9C9F192D-0F42-4506-9449-CB1E26765158}"/>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4E3184B8-BA6B-4416-BD13-ACF9B8937ADE}"/>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3096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5C9039-B12A-4E92-9003-38EEEAAC45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525120-9FDF-4E6A-9056-1CA7E39942C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331309-94C2-4575-A52D-3D7043BDC64A}"/>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62746CF4-205B-46C6-A4AB-C12F1D1004A5}"/>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9BA156A-E99C-46C8-9597-191549E7AF23}"/>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042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F0EBE3-D206-40CE-81E5-7FE05A7E40F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DB5FF5-7A4E-4587-B05E-59AB89A66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7D7EB84-F428-4ACB-A0BF-2EC1050123E9}"/>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188D7C55-289F-4525-B601-03E75950401D}"/>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39F16FB-9559-45C6-A77F-374396903842}"/>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479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C5F9CC-8BBC-4D32-A605-5A821929755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E118D1-3452-4CEA-B1BA-9BCDEC47BCA4}"/>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69597E6-E07B-4A9F-A6D6-43622C1A28D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0BE64AA-71C1-45E4-A7AF-D6248713273F}"/>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0E5771D1-3215-4A0E-A3B5-80DFC90AF94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E46B50AB-F3F2-4644-8720-8913E7E1EA41}"/>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583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578433-6EFB-4E9E-AEB5-CE9049D73B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BC95186-63D5-4DA6-8CF7-3B9B4ADFE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1C657D4-83BD-4CD2-9F85-FF30A4F5C084}"/>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B939C04-4FE6-40F2-B2E7-F80AFE35E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7C5F24B5-616D-4505-9549-AA376863A335}"/>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9D67DE4-682A-45EF-8798-346D838297CC}"/>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8" name="Alt Bilgi Yer Tutucusu 7">
            <a:extLst>
              <a:ext uri="{FF2B5EF4-FFF2-40B4-BE49-F238E27FC236}">
                <a16:creationId xmlns:a16="http://schemas.microsoft.com/office/drawing/2014/main" id="{4DB12822-7569-4790-AA7D-7A24761D1AE0}"/>
              </a:ext>
            </a:extLst>
          </p:cNvPr>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a:extLst>
              <a:ext uri="{FF2B5EF4-FFF2-40B4-BE49-F238E27FC236}">
                <a16:creationId xmlns:a16="http://schemas.microsoft.com/office/drawing/2014/main" id="{A08207CA-718E-4DB3-B89A-6C182C7A883A}"/>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5625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089193-C1D2-4C61-BC4A-C14EE324F0F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03786D-C34F-4F83-B5B2-EEB829A3CD43}"/>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4" name="Alt Bilgi Yer Tutucusu 3">
            <a:extLst>
              <a:ext uri="{FF2B5EF4-FFF2-40B4-BE49-F238E27FC236}">
                <a16:creationId xmlns:a16="http://schemas.microsoft.com/office/drawing/2014/main" id="{C5CDAB4A-A11A-4DBC-BF12-7DB23092B2C6}"/>
              </a:ext>
            </a:extLst>
          </p:cNvPr>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id="{4D64EA2F-111F-4412-B11F-746CBD7ECAD9}"/>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9424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42883D2-94DA-441D-81B7-9543BF04347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id="{C0DEDD95-FB9F-4571-B201-375A0B22EF64}"/>
              </a:ext>
            </a:extLst>
          </p:cNvPr>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a:extLst>
              <a:ext uri="{FF2B5EF4-FFF2-40B4-BE49-F238E27FC236}">
                <a16:creationId xmlns:a16="http://schemas.microsoft.com/office/drawing/2014/main" id="{92D8BA79-5DE8-403A-BCF7-761DB9ACD2DE}"/>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9943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3273E-1D1C-724E-B69B-AA79F45E51A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0333827-DDAB-D441-8A1C-EAA594078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40837F8-1DFE-4E4A-A53A-503FC8B2E85C}"/>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5" name="Alt Bilgi Yer Tutucusu 4">
            <a:extLst>
              <a:ext uri="{FF2B5EF4-FFF2-40B4-BE49-F238E27FC236}">
                <a16:creationId xmlns:a16="http://schemas.microsoft.com/office/drawing/2014/main" id="{C92D1ED9-9FFB-9343-93BE-1DFBAD363F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A7E446-50DE-8148-91C6-607360E00517}"/>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426993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76961A-2530-4920-B271-098D7B8074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214CB12-B98A-481C-83B3-4CB00BFBD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B2FD5CA-3E29-4922-8A46-9D173E7E4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20CF38A-0E59-434E-A10F-36DBE9235D6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D7F445AE-000D-424E-9B40-EF1AFA8C246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A9ADD77D-3582-47B0-B801-14B868812C60}"/>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1715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CAD8D4-0BB6-4270-9D48-DC6D5726D0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FD710E4-26BA-412D-BC3E-BD8461C51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C9592D-1780-40A5-82AD-F6B0492BB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674D9A8-3CAA-46BF-9280-44666058CA72}"/>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842A676C-A822-4AA5-8E34-B946ECFBB19B}"/>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9D37836D-803F-43F4-9682-542FA55A39A0}"/>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7374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426C6B-DCB2-4829-B8F8-A98100825A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E4DAEAD-3FB4-4965-B2D1-33BE56DA8E34}"/>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727C51-A3E0-470D-A03A-3B2F35EA51D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5047EAB1-B0FB-4352-A9EA-8B1F8812DA91}"/>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D04E53BB-5FCB-4053-9233-CB70DC9D600A}"/>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740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D7E7647-0A59-474D-9F54-B5C0FF978D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1087A5F-FA77-4C76-B919-E810FEB2FF9F}"/>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B0D48D1-168D-4026-A48F-A92DB5FFED06}"/>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B1080EA4-1775-49B2-8A35-8FDF736C6A29}"/>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E6BC5213-811E-4C1C-B908-8BC8766F7D5B}"/>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155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9B8823-681F-46E0-B0F5-6A04454725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330EE02-E640-468F-B4D6-EC75C0ADC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D288880-8DD6-4E9A-ADD0-47DF03763292}"/>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9C9F192D-0F42-4506-9449-CB1E26765158}"/>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4E3184B8-BA6B-4416-BD13-ACF9B8937ADE}"/>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0095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5C9039-B12A-4E92-9003-38EEEAAC45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525120-9FDF-4E6A-9056-1CA7E39942C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331309-94C2-4575-A52D-3D7043BDC64A}"/>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62746CF4-205B-46C6-A4AB-C12F1D1004A5}"/>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9BA156A-E99C-46C8-9597-191549E7AF23}"/>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7978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F0EBE3-D206-40CE-81E5-7FE05A7E40F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DB5FF5-7A4E-4587-B05E-59AB89A66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7D7EB84-F428-4ACB-A0BF-2EC1050123E9}"/>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188D7C55-289F-4525-B601-03E75950401D}"/>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39F16FB-9559-45C6-A77F-374396903842}"/>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8569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C5F9CC-8BBC-4D32-A605-5A821929755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E118D1-3452-4CEA-B1BA-9BCDEC47BCA4}"/>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69597E6-E07B-4A9F-A6D6-43622C1A28D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0BE64AA-71C1-45E4-A7AF-D6248713273F}"/>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0E5771D1-3215-4A0E-A3B5-80DFC90AF94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E46B50AB-F3F2-4644-8720-8913E7E1EA41}"/>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259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578433-6EFB-4E9E-AEB5-CE9049D73B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BC95186-63D5-4DA6-8CF7-3B9B4ADFE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1C657D4-83BD-4CD2-9F85-FF30A4F5C084}"/>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B939C04-4FE6-40F2-B2E7-F80AFE35E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7C5F24B5-616D-4505-9549-AA376863A335}"/>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9D67DE4-682A-45EF-8798-346D838297CC}"/>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8" name="Alt Bilgi Yer Tutucusu 7">
            <a:extLst>
              <a:ext uri="{FF2B5EF4-FFF2-40B4-BE49-F238E27FC236}">
                <a16:creationId xmlns:a16="http://schemas.microsoft.com/office/drawing/2014/main" id="{4DB12822-7569-4790-AA7D-7A24761D1AE0}"/>
              </a:ext>
            </a:extLst>
          </p:cNvPr>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a:extLst>
              <a:ext uri="{FF2B5EF4-FFF2-40B4-BE49-F238E27FC236}">
                <a16:creationId xmlns:a16="http://schemas.microsoft.com/office/drawing/2014/main" id="{A08207CA-718E-4DB3-B89A-6C182C7A883A}"/>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0140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089193-C1D2-4C61-BC4A-C14EE324F0F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03786D-C34F-4F83-B5B2-EEB829A3CD43}"/>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4" name="Alt Bilgi Yer Tutucusu 3">
            <a:extLst>
              <a:ext uri="{FF2B5EF4-FFF2-40B4-BE49-F238E27FC236}">
                <a16:creationId xmlns:a16="http://schemas.microsoft.com/office/drawing/2014/main" id="{C5CDAB4A-A11A-4DBC-BF12-7DB23092B2C6}"/>
              </a:ext>
            </a:extLst>
          </p:cNvPr>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id="{4D64EA2F-111F-4412-B11F-746CBD7ECAD9}"/>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288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DAED8B-F40A-2B42-A4FD-D882CBC801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EBDD6D-F087-3E4F-9230-ECE15E6F690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C7A01A6-A3DE-084B-8CDE-69D1130A970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D68FCD5-655B-4143-B796-736B0D2F1633}"/>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6" name="Alt Bilgi Yer Tutucusu 5">
            <a:extLst>
              <a:ext uri="{FF2B5EF4-FFF2-40B4-BE49-F238E27FC236}">
                <a16:creationId xmlns:a16="http://schemas.microsoft.com/office/drawing/2014/main" id="{855AE32F-170D-1841-9DBD-D19D6C77093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FDA45E-E8A7-C248-94E5-B18DAB456137}"/>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58963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42883D2-94DA-441D-81B7-9543BF04347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id="{C0DEDD95-FB9F-4571-B201-375A0B22EF64}"/>
              </a:ext>
            </a:extLst>
          </p:cNvPr>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a:extLst>
              <a:ext uri="{FF2B5EF4-FFF2-40B4-BE49-F238E27FC236}">
                <a16:creationId xmlns:a16="http://schemas.microsoft.com/office/drawing/2014/main" id="{92D8BA79-5DE8-403A-BCF7-761DB9ACD2DE}"/>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313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76961A-2530-4920-B271-098D7B8074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214CB12-B98A-481C-83B3-4CB00BFBD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B2FD5CA-3E29-4922-8A46-9D173E7E4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20CF38A-0E59-434E-A10F-36DBE9235D6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D7F445AE-000D-424E-9B40-EF1AFA8C246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A9ADD77D-3582-47B0-B801-14B868812C60}"/>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0789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CAD8D4-0BB6-4270-9D48-DC6D5726D0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FD710E4-26BA-412D-BC3E-BD8461C51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C9592D-1780-40A5-82AD-F6B0492BB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674D9A8-3CAA-46BF-9280-44666058CA72}"/>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842A676C-A822-4AA5-8E34-B946ECFBB19B}"/>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9D37836D-803F-43F4-9682-542FA55A39A0}"/>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62346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426C6B-DCB2-4829-B8F8-A98100825A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E4DAEAD-3FB4-4965-B2D1-33BE56DA8E34}"/>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727C51-A3E0-470D-A03A-3B2F35EA51D8}"/>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5047EAB1-B0FB-4352-A9EA-8B1F8812DA91}"/>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D04E53BB-5FCB-4053-9233-CB70DC9D600A}"/>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1108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D7E7647-0A59-474D-9F54-B5C0FF978D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1087A5F-FA77-4C76-B919-E810FEB2FF9F}"/>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B0D48D1-168D-4026-A48F-A92DB5FFED06}"/>
              </a:ext>
            </a:extLst>
          </p:cNvPr>
          <p:cNvSpPr>
            <a:spLocks noGrp="1"/>
          </p:cNvSpPr>
          <p:nvPr>
            <p:ph type="dt" sz="half" idx="10"/>
          </p:nvPr>
        </p:nvSpPr>
        <p:spPr/>
        <p:txBody>
          <a:bodyPr/>
          <a:lstStyle/>
          <a:p>
            <a:fld id="{0E42B02C-A4F0-49AC-809B-FDB2689A4A45}" type="datetimeFigureOut">
              <a:rPr lang="tr-TR" smtClean="0">
                <a:solidFill>
                  <a:prstClr val="black">
                    <a:tint val="75000"/>
                  </a:prstClr>
                </a:solidFill>
              </a:rPr>
              <a:pPr/>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B1080EA4-1775-49B2-8A35-8FDF736C6A29}"/>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E6BC5213-811E-4C1C-B908-8BC8766F7D5B}"/>
              </a:ext>
            </a:extLst>
          </p:cNvPr>
          <p:cNvSpPr>
            <a:spLocks noGrp="1"/>
          </p:cNvSpPr>
          <p:nvPr>
            <p:ph type="sldNum" sz="quarter" idx="12"/>
          </p:nvPr>
        </p:nvSpPr>
        <p:spPr/>
        <p:txBody>
          <a:bodyPr/>
          <a:lstStyle/>
          <a:p>
            <a:fld id="{2AABE3FA-3F44-4F59-BD7F-141E9126462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32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C949DB-3A04-0649-9701-A1D4AD540AE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03EF5B0-E404-0740-B500-FBC1A877B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C157E61-BCED-3E4C-AA88-9B96B15E42E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B8C0399-BA00-034A-AF25-67D9DAF59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C51E43B-D9DF-7D4D-B45C-546074A142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01C2296-0124-6743-9504-58D26B943657}"/>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8" name="Alt Bilgi Yer Tutucusu 7">
            <a:extLst>
              <a:ext uri="{FF2B5EF4-FFF2-40B4-BE49-F238E27FC236}">
                <a16:creationId xmlns:a16="http://schemas.microsoft.com/office/drawing/2014/main" id="{EC689CD2-19E5-5F43-AF32-3730C51D325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4271014-031A-F94A-8B81-FFC6055524BA}"/>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174475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E252A2-D19D-A842-B48F-52EAA4FF7B0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F96D7A8-BA75-9042-B9ED-658CDA3EC905}"/>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4" name="Alt Bilgi Yer Tutucusu 3">
            <a:extLst>
              <a:ext uri="{FF2B5EF4-FFF2-40B4-BE49-F238E27FC236}">
                <a16:creationId xmlns:a16="http://schemas.microsoft.com/office/drawing/2014/main" id="{D165DA82-6383-1A4B-88E6-94BAA5154B0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0F0804D-9AA4-5040-AA67-5967BF485C71}"/>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163874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EE967FE-2885-C343-AE42-11E7CB7C3FF1}"/>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3" name="Alt Bilgi Yer Tutucusu 2">
            <a:extLst>
              <a:ext uri="{FF2B5EF4-FFF2-40B4-BE49-F238E27FC236}">
                <a16:creationId xmlns:a16="http://schemas.microsoft.com/office/drawing/2014/main" id="{7531B5B4-D3A1-A543-B7B2-E7C6434356F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899BBC1-4792-8048-8C7A-D54F2AE9A4CB}"/>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57097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A26184-0859-9A42-9A4A-D57808B3FB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AC8C99B-4F2A-3149-AEA2-5BEEC6D65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00C7C6F-30B9-3B4C-BD9B-953FBE76F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092EA81-CFDA-CA4A-BEFC-A926FC92B1B5}"/>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6" name="Alt Bilgi Yer Tutucusu 5">
            <a:extLst>
              <a:ext uri="{FF2B5EF4-FFF2-40B4-BE49-F238E27FC236}">
                <a16:creationId xmlns:a16="http://schemas.microsoft.com/office/drawing/2014/main" id="{D649E78B-8E60-F947-B455-50D28C60651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2947459-EC1E-3540-BF9B-4F051C3AECB4}"/>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5368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90BB9D-12FD-A546-9C49-B7A2CE5DCBC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B34FC75-DAB3-6A46-8DD8-F6B940A41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67DB5EF-627C-0B4F-B16B-84F486545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82E1101-66F5-5A46-9BE9-1668D2378969}"/>
              </a:ext>
            </a:extLst>
          </p:cNvPr>
          <p:cNvSpPr>
            <a:spLocks noGrp="1"/>
          </p:cNvSpPr>
          <p:nvPr>
            <p:ph type="dt" sz="half" idx="10"/>
          </p:nvPr>
        </p:nvSpPr>
        <p:spPr/>
        <p:txBody>
          <a:bodyPr/>
          <a:lstStyle/>
          <a:p>
            <a:fld id="{71716D9F-2840-F24E-966F-17BCAFCFB902}" type="datetimeFigureOut">
              <a:rPr lang="tr-TR" smtClean="0"/>
              <a:t>27.11.2020</a:t>
            </a:fld>
            <a:endParaRPr lang="tr-TR"/>
          </a:p>
        </p:txBody>
      </p:sp>
      <p:sp>
        <p:nvSpPr>
          <p:cNvPr id="6" name="Alt Bilgi Yer Tutucusu 5">
            <a:extLst>
              <a:ext uri="{FF2B5EF4-FFF2-40B4-BE49-F238E27FC236}">
                <a16:creationId xmlns:a16="http://schemas.microsoft.com/office/drawing/2014/main" id="{4858E408-9CE9-BD45-A6B6-933D4C6BE7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7C46C0-0B30-9342-B4D2-C5858684701A}"/>
              </a:ext>
            </a:extLst>
          </p:cNvPr>
          <p:cNvSpPr>
            <a:spLocks noGrp="1"/>
          </p:cNvSpPr>
          <p:nvPr>
            <p:ph type="sldNum" sz="quarter" idx="12"/>
          </p:nvPr>
        </p:nvSpPr>
        <p:spPr/>
        <p:txBody>
          <a:bodyPr/>
          <a:lstStyle/>
          <a:p>
            <a:fld id="{0EAC116B-F916-954B-AF7A-A113D67AA6F3}" type="slidenum">
              <a:rPr lang="tr-TR" smtClean="0"/>
              <a:t>‹#›</a:t>
            </a:fld>
            <a:endParaRPr lang="tr-TR"/>
          </a:p>
        </p:txBody>
      </p:sp>
    </p:spTree>
    <p:extLst>
      <p:ext uri="{BB962C8B-B14F-4D97-AF65-F5344CB8AC3E}">
        <p14:creationId xmlns:p14="http://schemas.microsoft.com/office/powerpoint/2010/main" val="197679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B92F02B-3CCD-7941-8785-4F27E6F05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12DF317-B200-534D-BA18-007E0AEF3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FAEDD2-08CB-8F45-9008-DC82F89E5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16D9F-2840-F24E-966F-17BCAFCFB902}" type="datetimeFigureOut">
              <a:rPr lang="tr-TR" smtClean="0"/>
              <a:t>27.11.2020</a:t>
            </a:fld>
            <a:endParaRPr lang="tr-TR"/>
          </a:p>
        </p:txBody>
      </p:sp>
      <p:sp>
        <p:nvSpPr>
          <p:cNvPr id="5" name="Alt Bilgi Yer Tutucusu 4">
            <a:extLst>
              <a:ext uri="{FF2B5EF4-FFF2-40B4-BE49-F238E27FC236}">
                <a16:creationId xmlns:a16="http://schemas.microsoft.com/office/drawing/2014/main" id="{5953310C-5E46-8E4A-9D06-D9195244C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A9B32FC-5C03-E941-BC9C-DAC4B59FA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C116B-F916-954B-AF7A-A113D67AA6F3}" type="slidenum">
              <a:rPr lang="tr-TR" smtClean="0"/>
              <a:t>‹#›</a:t>
            </a:fld>
            <a:endParaRPr lang="tr-TR"/>
          </a:p>
        </p:txBody>
      </p:sp>
    </p:spTree>
    <p:extLst>
      <p:ext uri="{BB962C8B-B14F-4D97-AF65-F5344CB8AC3E}">
        <p14:creationId xmlns:p14="http://schemas.microsoft.com/office/powerpoint/2010/main" val="152569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38C5A0C-4758-42B3-A680-2098FAEAD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281C781-39DD-4200-9EBD-408E4A759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88802E-4C63-4BF4-9267-68175FA2C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E42B02C-A4F0-49AC-809B-FDB2689A4A45}" type="datetimeFigureOut">
              <a:rPr lang="tr-TR" smtClean="0">
                <a:solidFill>
                  <a:prstClr val="black">
                    <a:tint val="75000"/>
                  </a:prstClr>
                </a:solidFill>
              </a:rPr>
              <a:pPr defTabSz="457200"/>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4CEBB101-7D1C-4A65-B4CE-1692742F8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6461D624-65D5-4D5C-9E07-DBABCBDF4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AABE3FA-3F44-4F59-BD7F-141E91264623}"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602032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38C5A0C-4758-42B3-A680-2098FAEAD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281C781-39DD-4200-9EBD-408E4A759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88802E-4C63-4BF4-9267-68175FA2C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E42B02C-A4F0-49AC-809B-FDB2689A4A45}" type="datetimeFigureOut">
              <a:rPr lang="tr-TR" smtClean="0">
                <a:solidFill>
                  <a:prstClr val="black">
                    <a:tint val="75000"/>
                  </a:prstClr>
                </a:solidFill>
              </a:rPr>
              <a:pPr defTabSz="457200"/>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4CEBB101-7D1C-4A65-B4CE-1692742F8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6461D624-65D5-4D5C-9E07-DBABCBDF4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AABE3FA-3F44-4F59-BD7F-141E91264623}"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1369381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38C5A0C-4758-42B3-A680-2098FAEAD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281C781-39DD-4200-9EBD-408E4A759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88802E-4C63-4BF4-9267-68175FA2C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E42B02C-A4F0-49AC-809B-FDB2689A4A45}" type="datetimeFigureOut">
              <a:rPr lang="tr-TR" smtClean="0">
                <a:solidFill>
                  <a:prstClr val="black">
                    <a:tint val="75000"/>
                  </a:prstClr>
                </a:solidFill>
              </a:rPr>
              <a:pPr defTabSz="457200"/>
              <a:t>27.11.2020</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4CEBB101-7D1C-4A65-B4CE-1692742F8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6461D624-65D5-4D5C-9E07-DBABCBDF4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AABE3FA-3F44-4F59-BD7F-141E91264623}"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498297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0.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5" Type="http://schemas.openxmlformats.org/officeDocument/2006/relationships/image" Target="../media/image6.png"/><Relationship Id="rId10"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6.xml"/><Relationship Id="rId14" Type="http://schemas.microsoft.com/office/2007/relationships/diagramDrawing" Target="../diagrams/drawing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2B35F6A2-40C5-7B43-8927-89A42F6B1FD3}"/>
              </a:ext>
            </a:extLst>
          </p:cNvPr>
          <p:cNvSpPr/>
          <p:nvPr/>
        </p:nvSpPr>
        <p:spPr>
          <a:xfrm>
            <a:off x="-144379" y="0"/>
            <a:ext cx="12336379" cy="68961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BCD020"/>
              </a:solidFill>
            </a:endParaRPr>
          </a:p>
        </p:txBody>
      </p:sp>
      <p:pic>
        <p:nvPicPr>
          <p:cNvPr id="3" name="Resim 2">
            <a:extLst>
              <a:ext uri="{FF2B5EF4-FFF2-40B4-BE49-F238E27FC236}">
                <a16:creationId xmlns:a16="http://schemas.microsoft.com/office/drawing/2014/main" id="{A35FBFF4-13E0-3342-B630-981AF0D3864F}"/>
              </a:ext>
            </a:extLst>
          </p:cNvPr>
          <p:cNvPicPr>
            <a:picLocks noChangeAspect="1"/>
          </p:cNvPicPr>
          <p:nvPr/>
        </p:nvPicPr>
        <p:blipFill>
          <a:blip r:embed="rId2">
            <a:alphaModFix amt="24000"/>
            <a:duotone>
              <a:prstClr val="black"/>
              <a:schemeClr val="accent1">
                <a:tint val="45000"/>
                <a:satMod val="400000"/>
              </a:schemeClr>
            </a:duotone>
          </a:blip>
          <a:stretch>
            <a:fillRect/>
          </a:stretch>
        </p:blipFill>
        <p:spPr>
          <a:xfrm>
            <a:off x="5870536" y="1780910"/>
            <a:ext cx="8164890" cy="6896101"/>
          </a:xfrm>
          <a:prstGeom prst="rect">
            <a:avLst/>
          </a:prstGeom>
        </p:spPr>
      </p:pic>
      <p:pic>
        <p:nvPicPr>
          <p:cNvPr id="15"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532" y="669291"/>
            <a:ext cx="6535870" cy="367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Başlık 15"/>
          <p:cNvSpPr>
            <a:spLocks noGrp="1"/>
          </p:cNvSpPr>
          <p:nvPr>
            <p:ph type="title"/>
          </p:nvPr>
        </p:nvSpPr>
        <p:spPr>
          <a:xfrm>
            <a:off x="766009" y="4354286"/>
            <a:ext cx="10548419" cy="2020388"/>
          </a:xfrm>
        </p:spPr>
        <p:txBody>
          <a:bodyPr>
            <a:noAutofit/>
          </a:bodyPr>
          <a:lstStyle/>
          <a:p>
            <a:pPr algn="ctr"/>
            <a:r>
              <a:rPr lang="tr-TR" sz="2000" b="1" i="1" dirty="0" smtClean="0">
                <a:solidFill>
                  <a:srgbClr val="0B0373"/>
                </a:solidFill>
                <a:latin typeface="Times New Roman" panose="02020603050405020304" pitchFamily="18" charset="0"/>
                <a:cs typeface="Times New Roman" panose="02020603050405020304" pitchFamily="18" charset="0"/>
              </a:rPr>
              <a:t>SİVAS ÇEVRE VE ŞEHİRCİLİK İL MÜDÜRLÜĞÜ</a:t>
            </a:r>
            <a:br>
              <a:rPr lang="tr-TR" sz="2000" b="1" i="1" dirty="0" smtClean="0">
                <a:solidFill>
                  <a:srgbClr val="0B0373"/>
                </a:solidFill>
                <a:latin typeface="Times New Roman" panose="02020603050405020304" pitchFamily="18" charset="0"/>
                <a:cs typeface="Times New Roman" panose="02020603050405020304" pitchFamily="18" charset="0"/>
              </a:rPr>
            </a:br>
            <a:endParaRPr lang="tr-TR" sz="2000" b="1" i="1" dirty="0">
              <a:solidFill>
                <a:srgbClr val="0B0373"/>
              </a:solidFill>
              <a:latin typeface="Times New Roman" panose="02020603050405020304" pitchFamily="18" charset="0"/>
              <a:cs typeface="Times New Roman" panose="02020603050405020304" pitchFamily="18" charset="0"/>
            </a:endParaRPr>
          </a:p>
        </p:txBody>
      </p:sp>
      <p:pic>
        <p:nvPicPr>
          <p:cNvPr id="10" name="Resim 9" descr="http://sifiratik.gov.tr/assets/img/logo/csb_yeni.png"/>
          <p:cNvPicPr/>
          <p:nvPr/>
        </p:nvPicPr>
        <p:blipFill>
          <a:blip r:embed="rId4">
            <a:extLst>
              <a:ext uri="{28A0092B-C50C-407E-A947-70E740481C1C}">
                <a14:useLocalDpi xmlns:a14="http://schemas.microsoft.com/office/drawing/2010/main" val="0"/>
              </a:ext>
            </a:extLst>
          </a:blip>
          <a:srcRect/>
          <a:stretch>
            <a:fillRect/>
          </a:stretch>
        </p:blipFill>
        <p:spPr bwMode="auto">
          <a:xfrm>
            <a:off x="400243" y="264406"/>
            <a:ext cx="1310024" cy="1161722"/>
          </a:xfrm>
          <a:prstGeom prst="rect">
            <a:avLst/>
          </a:prstGeom>
          <a:noFill/>
          <a:ln>
            <a:noFill/>
          </a:ln>
        </p:spPr>
      </p:pic>
      <p:sp>
        <p:nvSpPr>
          <p:cNvPr id="2" name="Dikdörtgen 1"/>
          <p:cNvSpPr/>
          <p:nvPr/>
        </p:nvSpPr>
        <p:spPr>
          <a:xfrm>
            <a:off x="1885277" y="3446303"/>
            <a:ext cx="8277074" cy="830997"/>
          </a:xfrm>
          <a:prstGeom prst="rect">
            <a:avLst/>
          </a:prstGeom>
        </p:spPr>
        <p:txBody>
          <a:bodyPr wrap="none">
            <a:spAutoFit/>
          </a:bodyPr>
          <a:lstStyle/>
          <a:p>
            <a:pPr algn="ctr"/>
            <a:r>
              <a:rPr lang="tr-TR" sz="4800" b="1" dirty="0" smtClean="0">
                <a:solidFill>
                  <a:srgbClr val="0B0373"/>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SIFIR ATIK BİLGİ SİSTEMİ </a:t>
            </a:r>
            <a:endParaRPr lang="tr-TR" sz="4800" b="1" dirty="0">
              <a:solidFill>
                <a:srgbClr val="0B0373"/>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476734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800" b="1" dirty="0"/>
              <a:t>F</a:t>
            </a:r>
            <a:r>
              <a:rPr lang="tr-TR" sz="4800" b="1" dirty="0" smtClean="0"/>
              <a:t>aaliyet Girişi</a:t>
            </a:r>
            <a:r>
              <a:rPr lang="tr-TR" sz="4800" dirty="0"/>
              <a:t/>
            </a:r>
            <a:br>
              <a:rPr lang="tr-TR" sz="4800" dirty="0"/>
            </a:br>
            <a:r>
              <a:rPr lang="tr-TR" dirty="0">
                <a:solidFill>
                  <a:srgbClr val="0070C0"/>
                </a:solidFill>
              </a:rPr>
              <a:t>(Yeni Faaliyet → Uygulama Alanı-Bina)</a:t>
            </a:r>
            <a:endParaRPr lang="tr-TR" dirty="0"/>
          </a:p>
        </p:txBody>
      </p:sp>
      <p:sp>
        <p:nvSpPr>
          <p:cNvPr id="13" name="İçerik Yer Tutucusu 12"/>
          <p:cNvSpPr>
            <a:spLocks noGrp="1"/>
          </p:cNvSpPr>
          <p:nvPr>
            <p:ph idx="1"/>
          </p:nvPr>
        </p:nvSpPr>
        <p:spPr/>
        <p:txBody>
          <a:bodyPr/>
          <a:lstStyle/>
          <a:p>
            <a:endParaRPr lang="tr-TR"/>
          </a:p>
        </p:txBody>
      </p:sp>
      <p:sp>
        <p:nvSpPr>
          <p:cNvPr id="11" name="Altbilgi Yer Tutucusu 6"/>
          <p:cNvSpPr>
            <a:spLocks noGrp="1"/>
          </p:cNvSpPr>
          <p:nvPr>
            <p:ph type="ftr" sz="quarter" idx="11"/>
          </p:nvPr>
        </p:nvSpPr>
        <p:spPr/>
        <p:txBody>
          <a:bodyPr vert="horz" lIns="91440" tIns="45720" rIns="91440" bIns="45720" rtlCol="0" anchor="ctr"/>
          <a:lstStyle/>
          <a:p>
            <a:r>
              <a:rPr lang="tr-TR" dirty="0">
                <a:solidFill>
                  <a:prstClr val="black">
                    <a:tint val="75000"/>
                  </a:prstClr>
                </a:solidFill>
              </a:rPr>
              <a:t>Koray TÜRKSOY      </a:t>
            </a:r>
          </a:p>
          <a:p>
            <a:r>
              <a:rPr lang="tr-TR" dirty="0">
                <a:solidFill>
                  <a:prstClr val="black">
                    <a:tint val="75000"/>
                  </a:prstClr>
                </a:solidFill>
              </a:rPr>
              <a:t> Şehir Plancısı</a:t>
            </a:r>
          </a:p>
        </p:txBody>
      </p:sp>
      <p:pic>
        <p:nvPicPr>
          <p:cNvPr id="4" name="Resim 3"/>
          <p:cNvPicPr>
            <a:picLocks noChangeAspect="1"/>
          </p:cNvPicPr>
          <p:nvPr/>
        </p:nvPicPr>
        <p:blipFill>
          <a:blip r:embed="rId2"/>
          <a:stretch>
            <a:fillRect/>
          </a:stretch>
        </p:blipFill>
        <p:spPr>
          <a:xfrm>
            <a:off x="0" y="1556792"/>
            <a:ext cx="12192000" cy="5301208"/>
          </a:xfrm>
          <a:prstGeom prst="rect">
            <a:avLst/>
          </a:prstGeom>
        </p:spPr>
      </p:pic>
      <p:grpSp>
        <p:nvGrpSpPr>
          <p:cNvPr id="9" name="Grup 8"/>
          <p:cNvGrpSpPr/>
          <p:nvPr/>
        </p:nvGrpSpPr>
        <p:grpSpPr>
          <a:xfrm>
            <a:off x="1288556" y="2996952"/>
            <a:ext cx="6251862" cy="2382348"/>
            <a:chOff x="1288556" y="2996952"/>
            <a:chExt cx="6251862" cy="2382348"/>
          </a:xfrm>
        </p:grpSpPr>
        <p:pic>
          <p:nvPicPr>
            <p:cNvPr id="5" name="Resim 4"/>
            <p:cNvPicPr>
              <a:picLocks noChangeAspect="1"/>
            </p:cNvPicPr>
            <p:nvPr/>
          </p:nvPicPr>
          <p:blipFill>
            <a:blip r:embed="rId3"/>
            <a:stretch>
              <a:fillRect/>
            </a:stretch>
          </p:blipFill>
          <p:spPr>
            <a:xfrm>
              <a:off x="1288556" y="2996952"/>
              <a:ext cx="1927124" cy="1218296"/>
            </a:xfrm>
            <a:prstGeom prst="rect">
              <a:avLst/>
            </a:prstGeom>
          </p:spPr>
        </p:pic>
        <p:pic>
          <p:nvPicPr>
            <p:cNvPr id="6" name="Resim 5"/>
            <p:cNvPicPr>
              <a:picLocks noChangeAspect="1"/>
            </p:cNvPicPr>
            <p:nvPr/>
          </p:nvPicPr>
          <p:blipFill>
            <a:blip r:embed="rId4"/>
            <a:stretch>
              <a:fillRect/>
            </a:stretch>
          </p:blipFill>
          <p:spPr>
            <a:xfrm>
              <a:off x="3345358" y="4276893"/>
              <a:ext cx="2063480" cy="11024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Resim 6"/>
            <p:cNvPicPr>
              <a:picLocks noChangeAspect="1"/>
            </p:cNvPicPr>
            <p:nvPr/>
          </p:nvPicPr>
          <p:blipFill>
            <a:blip r:embed="rId5"/>
            <a:stretch>
              <a:fillRect/>
            </a:stretch>
          </p:blipFill>
          <p:spPr>
            <a:xfrm rot="21051568">
              <a:off x="5455640" y="3360217"/>
              <a:ext cx="2084778" cy="755884"/>
            </a:xfrm>
            <a:prstGeom prst="rect">
              <a:avLst/>
            </a:prstGeom>
          </p:spPr>
        </p:pic>
      </p:grpSp>
      <p:graphicFrame>
        <p:nvGraphicFramePr>
          <p:cNvPr id="8" name="Tablo 7"/>
          <p:cNvGraphicFramePr>
            <a:graphicFrameLocks noGrp="1"/>
          </p:cNvGraphicFramePr>
          <p:nvPr>
            <p:extLst>
              <p:ext uri="{D42A27DB-BD31-4B8C-83A1-F6EECF244321}">
                <p14:modId xmlns:p14="http://schemas.microsoft.com/office/powerpoint/2010/main" val="3135091280"/>
              </p:ext>
            </p:extLst>
          </p:nvPr>
        </p:nvGraphicFramePr>
        <p:xfrm>
          <a:off x="-24680" y="2780928"/>
          <a:ext cx="2138305" cy="548640"/>
        </p:xfrm>
        <a:graphic>
          <a:graphicData uri="http://schemas.openxmlformats.org/drawingml/2006/table">
            <a:tbl>
              <a:tblPr/>
              <a:tblGrid>
                <a:gridCol w="2138305">
                  <a:extLst>
                    <a:ext uri="{9D8B030D-6E8A-4147-A177-3AD203B41FA5}">
                      <a16:colId xmlns:a16="http://schemas.microsoft.com/office/drawing/2014/main" val="20000"/>
                    </a:ext>
                  </a:extLst>
                </a:gridCol>
              </a:tblGrid>
              <a:tr h="540060">
                <a:tc>
                  <a:txBody>
                    <a:bodyPr/>
                    <a:lstStyle/>
                    <a:p>
                      <a:r>
                        <a:rPr lang="tr-TR" sz="3000" dirty="0"/>
                        <a:t>Yeni Faaliyet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pic>
        <p:nvPicPr>
          <p:cNvPr id="12" name="Resim 11" descr="D:\SIFIR ATIK-ELİF\İHALE-DENETİM\DMO İHALESİ\Üreticilere Gönderilecek Bilgi Notları\BAKANLIK LOGO.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3" name="Resim 2"/>
          <p:cNvPicPr>
            <a:picLocks noChangeAspect="1"/>
          </p:cNvPicPr>
          <p:nvPr/>
        </p:nvPicPr>
        <p:blipFill>
          <a:blip r:embed="rId7"/>
          <a:stretch>
            <a:fillRect/>
          </a:stretch>
        </p:blipFill>
        <p:spPr>
          <a:xfrm>
            <a:off x="10839796" y="53728"/>
            <a:ext cx="987356" cy="1368127"/>
          </a:xfrm>
          <a:prstGeom prst="rect">
            <a:avLst/>
          </a:prstGeom>
        </p:spPr>
      </p:pic>
    </p:spTree>
    <p:extLst>
      <p:ext uri="{BB962C8B-B14F-4D97-AF65-F5344CB8AC3E}">
        <p14:creationId xmlns:p14="http://schemas.microsoft.com/office/powerpoint/2010/main" val="248602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çerik Yer Tutucus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8760"/>
            <a:ext cx="12192000" cy="5570928"/>
          </a:xfrm>
          <a:prstGeom prst="rect">
            <a:avLst/>
          </a:prstGeom>
        </p:spPr>
      </p:pic>
      <p:pic>
        <p:nvPicPr>
          <p:cNvPr id="10" name="İçerik Yer Tutucus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8760"/>
            <a:ext cx="12192000" cy="5570928"/>
          </a:xfrm>
          <a:prstGeom prst="rect">
            <a:avLst/>
          </a:prstGeom>
          <a:solidFill>
            <a:schemeClr val="accent1">
              <a:lumMod val="40000"/>
              <a:lumOff val="60000"/>
            </a:schemeClr>
          </a:solidFill>
        </p:spPr>
      </p:pic>
      <p:sp>
        <p:nvSpPr>
          <p:cNvPr id="13" name="Dikdörtgen 12"/>
          <p:cNvSpPr/>
          <p:nvPr/>
        </p:nvSpPr>
        <p:spPr>
          <a:xfrm>
            <a:off x="7248128" y="5229200"/>
            <a:ext cx="3097560" cy="9361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Belediye/Lisanslı işletmelerce atık alımı sonrasında makbuz verilmesi gerekmektedir.</a:t>
            </a:r>
          </a:p>
        </p:txBody>
      </p:sp>
      <p:sp>
        <p:nvSpPr>
          <p:cNvPr id="14" name="Aşağı Ok 13"/>
          <p:cNvSpPr/>
          <p:nvPr/>
        </p:nvSpPr>
        <p:spPr>
          <a:xfrm>
            <a:off x="9264352" y="4293096"/>
            <a:ext cx="216024" cy="86409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5" name="Tablo 14"/>
          <p:cNvGraphicFramePr>
            <a:graphicFrameLocks noGrp="1"/>
          </p:cNvGraphicFramePr>
          <p:nvPr>
            <p:extLst>
              <p:ext uri="{D42A27DB-BD31-4B8C-83A1-F6EECF244321}">
                <p14:modId xmlns:p14="http://schemas.microsoft.com/office/powerpoint/2010/main" val="2093452972"/>
              </p:ext>
            </p:extLst>
          </p:nvPr>
        </p:nvGraphicFramePr>
        <p:xfrm>
          <a:off x="2987899" y="1997593"/>
          <a:ext cx="3618485" cy="4448556"/>
        </p:xfrm>
        <a:graphic>
          <a:graphicData uri="http://schemas.openxmlformats.org/drawingml/2006/table">
            <a:tbl>
              <a:tblPr firstRow="1" firstCol="1" bandRow="1">
                <a:tableStyleId>{7E9639D4-E3E2-4D34-9284-5A2195B3D0D7}</a:tableStyleId>
              </a:tblPr>
              <a:tblGrid>
                <a:gridCol w="3618485">
                  <a:extLst>
                    <a:ext uri="{9D8B030D-6E8A-4147-A177-3AD203B41FA5}">
                      <a16:colId xmlns:a16="http://schemas.microsoft.com/office/drawing/2014/main" val="2382832960"/>
                    </a:ext>
                  </a:extLst>
                </a:gridCol>
              </a:tblGrid>
              <a:tr h="174562">
                <a:tc>
                  <a:txBody>
                    <a:bodyPr/>
                    <a:lstStyle/>
                    <a:p>
                      <a:pPr>
                        <a:lnSpc>
                          <a:spcPct val="107000"/>
                        </a:lnSpc>
                        <a:spcAft>
                          <a:spcPts val="0"/>
                        </a:spcAft>
                      </a:pPr>
                      <a:r>
                        <a:rPr lang="tr-TR" sz="1000" dirty="0">
                          <a:effectLst/>
                        </a:rPr>
                        <a:t>Atık Akü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3310313503"/>
                  </a:ext>
                </a:extLst>
              </a:tr>
              <a:tr h="174562">
                <a:tc>
                  <a:txBody>
                    <a:bodyPr/>
                    <a:lstStyle/>
                    <a:p>
                      <a:pPr>
                        <a:lnSpc>
                          <a:spcPct val="107000"/>
                        </a:lnSpc>
                        <a:spcAft>
                          <a:spcPts val="0"/>
                        </a:spcAft>
                      </a:pPr>
                      <a:r>
                        <a:rPr lang="tr-TR" sz="1000">
                          <a:effectLst/>
                        </a:rPr>
                        <a:t>Elektrikli ve elektronik atıklar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660556612"/>
                  </a:ext>
                </a:extLst>
              </a:tr>
              <a:tr h="174562">
                <a:tc>
                  <a:txBody>
                    <a:bodyPr/>
                    <a:lstStyle/>
                    <a:p>
                      <a:pPr>
                        <a:lnSpc>
                          <a:spcPct val="107000"/>
                        </a:lnSpc>
                        <a:spcAft>
                          <a:spcPts val="0"/>
                        </a:spcAft>
                      </a:pPr>
                      <a:r>
                        <a:rPr lang="tr-TR" sz="1000">
                          <a:effectLst/>
                        </a:rPr>
                        <a:t>Atık Motor Yağı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499373082"/>
                  </a:ext>
                </a:extLst>
              </a:tr>
              <a:tr h="174562">
                <a:tc>
                  <a:txBody>
                    <a:bodyPr/>
                    <a:lstStyle/>
                    <a:p>
                      <a:pPr>
                        <a:lnSpc>
                          <a:spcPct val="107000"/>
                        </a:lnSpc>
                        <a:spcAft>
                          <a:spcPts val="0"/>
                        </a:spcAft>
                      </a:pPr>
                      <a:r>
                        <a:rPr lang="tr-TR" sz="1000" dirty="0">
                          <a:effectLst/>
                        </a:rPr>
                        <a:t>Aydınlatma ekipmanı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791719612"/>
                  </a:ext>
                </a:extLst>
              </a:tr>
              <a:tr h="174562">
                <a:tc>
                  <a:txBody>
                    <a:bodyPr/>
                    <a:lstStyle/>
                    <a:p>
                      <a:pPr>
                        <a:lnSpc>
                          <a:spcPct val="107000"/>
                        </a:lnSpc>
                        <a:spcAft>
                          <a:spcPts val="0"/>
                        </a:spcAft>
                      </a:pPr>
                      <a:r>
                        <a:rPr lang="tr-TR" sz="1000">
                          <a:effectLst/>
                        </a:rPr>
                        <a:t>Bitkisel Atık Yağ</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503723840"/>
                  </a:ext>
                </a:extLst>
              </a:tr>
              <a:tr h="174562">
                <a:tc>
                  <a:txBody>
                    <a:bodyPr/>
                    <a:lstStyle/>
                    <a:p>
                      <a:pPr>
                        <a:lnSpc>
                          <a:spcPct val="107000"/>
                        </a:lnSpc>
                        <a:spcAft>
                          <a:spcPts val="0"/>
                        </a:spcAft>
                      </a:pPr>
                      <a:r>
                        <a:rPr lang="tr-TR" sz="1000" dirty="0">
                          <a:effectLst/>
                        </a:rPr>
                        <a:t>Atık Cam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799197021"/>
                  </a:ext>
                </a:extLst>
              </a:tr>
              <a:tr h="174562">
                <a:tc>
                  <a:txBody>
                    <a:bodyPr/>
                    <a:lstStyle/>
                    <a:p>
                      <a:pPr>
                        <a:lnSpc>
                          <a:spcPct val="107000"/>
                        </a:lnSpc>
                        <a:spcAft>
                          <a:spcPts val="0"/>
                        </a:spcAft>
                      </a:pPr>
                      <a:r>
                        <a:rPr lang="tr-TR" sz="1000">
                          <a:effectLst/>
                        </a:rPr>
                        <a:t>Geri Dönüşemeyen Atık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670380666"/>
                  </a:ext>
                </a:extLst>
              </a:tr>
              <a:tr h="174562">
                <a:tc>
                  <a:txBody>
                    <a:bodyPr/>
                    <a:lstStyle/>
                    <a:p>
                      <a:pPr>
                        <a:lnSpc>
                          <a:spcPct val="107000"/>
                        </a:lnSpc>
                        <a:spcAft>
                          <a:spcPts val="0"/>
                        </a:spcAft>
                      </a:pPr>
                      <a:r>
                        <a:rPr lang="tr-TR" sz="1000" dirty="0">
                          <a:effectLst/>
                        </a:rPr>
                        <a:t>Su bazlı yıkama sıvıları ve ana çözeltiler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215448015"/>
                  </a:ext>
                </a:extLst>
              </a:tr>
              <a:tr h="174562">
                <a:tc>
                  <a:txBody>
                    <a:bodyPr/>
                    <a:lstStyle/>
                    <a:p>
                      <a:pPr>
                        <a:lnSpc>
                          <a:spcPct val="107000"/>
                        </a:lnSpc>
                        <a:spcAft>
                          <a:spcPts val="0"/>
                        </a:spcAft>
                      </a:pPr>
                      <a:r>
                        <a:rPr lang="tr-TR" sz="1000">
                          <a:effectLst/>
                        </a:rPr>
                        <a:t>Yağ Filtresi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3740456949"/>
                  </a:ext>
                </a:extLst>
              </a:tr>
              <a:tr h="174562">
                <a:tc>
                  <a:txBody>
                    <a:bodyPr/>
                    <a:lstStyle/>
                    <a:p>
                      <a:pPr>
                        <a:lnSpc>
                          <a:spcPct val="107000"/>
                        </a:lnSpc>
                        <a:spcAft>
                          <a:spcPts val="0"/>
                        </a:spcAft>
                      </a:pPr>
                      <a:r>
                        <a:rPr lang="tr-TR" sz="1000">
                          <a:effectLst/>
                        </a:rPr>
                        <a:t>Atık Kağıt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3796793816"/>
                  </a:ext>
                </a:extLst>
              </a:tr>
              <a:tr h="174562">
                <a:tc>
                  <a:txBody>
                    <a:bodyPr/>
                    <a:lstStyle/>
                    <a:p>
                      <a:pPr>
                        <a:lnSpc>
                          <a:spcPct val="107000"/>
                        </a:lnSpc>
                        <a:spcAft>
                          <a:spcPts val="0"/>
                        </a:spcAft>
                      </a:pPr>
                      <a:r>
                        <a:rPr lang="tr-TR" sz="1000">
                          <a:effectLst/>
                        </a:rPr>
                        <a:t>Karışık (Plastik Kağıt,Cam,Metal)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547292230"/>
                  </a:ext>
                </a:extLst>
              </a:tr>
              <a:tr h="174562">
                <a:tc>
                  <a:txBody>
                    <a:bodyPr/>
                    <a:lstStyle/>
                    <a:p>
                      <a:pPr>
                        <a:lnSpc>
                          <a:spcPct val="107000"/>
                        </a:lnSpc>
                        <a:spcAft>
                          <a:spcPts val="0"/>
                        </a:spcAft>
                      </a:pPr>
                      <a:r>
                        <a:rPr lang="tr-TR" sz="1000">
                          <a:effectLst/>
                        </a:rPr>
                        <a:t>Komtamine ambalaj</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158858009"/>
                  </a:ext>
                </a:extLst>
              </a:tr>
              <a:tr h="174562">
                <a:tc>
                  <a:txBody>
                    <a:bodyPr/>
                    <a:lstStyle/>
                    <a:p>
                      <a:pPr>
                        <a:lnSpc>
                          <a:spcPct val="107000"/>
                        </a:lnSpc>
                        <a:spcAft>
                          <a:spcPts val="0"/>
                        </a:spcAft>
                      </a:pPr>
                      <a:r>
                        <a:rPr lang="tr-TR" sz="1000">
                          <a:effectLst/>
                        </a:rPr>
                        <a:t>Toner-kartuş</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154506159"/>
                  </a:ext>
                </a:extLst>
              </a:tr>
              <a:tr h="174562">
                <a:tc>
                  <a:txBody>
                    <a:bodyPr/>
                    <a:lstStyle/>
                    <a:p>
                      <a:pPr>
                        <a:lnSpc>
                          <a:spcPct val="107000"/>
                        </a:lnSpc>
                        <a:spcAft>
                          <a:spcPts val="0"/>
                        </a:spcAft>
                      </a:pPr>
                      <a:r>
                        <a:rPr lang="tr-TR" sz="1000">
                          <a:effectLst/>
                        </a:rPr>
                        <a:t>Kompozit Atık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608090100"/>
                  </a:ext>
                </a:extLst>
              </a:tr>
              <a:tr h="174562">
                <a:tc>
                  <a:txBody>
                    <a:bodyPr/>
                    <a:lstStyle/>
                    <a:p>
                      <a:pPr>
                        <a:lnSpc>
                          <a:spcPct val="107000"/>
                        </a:lnSpc>
                        <a:spcAft>
                          <a:spcPts val="0"/>
                        </a:spcAft>
                      </a:pPr>
                      <a:r>
                        <a:rPr lang="tr-TR" sz="1000">
                          <a:effectLst/>
                        </a:rPr>
                        <a:t>Atık Metal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729592633"/>
                  </a:ext>
                </a:extLst>
              </a:tr>
              <a:tr h="174562">
                <a:tc>
                  <a:txBody>
                    <a:bodyPr/>
                    <a:lstStyle/>
                    <a:p>
                      <a:pPr>
                        <a:lnSpc>
                          <a:spcPct val="107000"/>
                        </a:lnSpc>
                        <a:spcAft>
                          <a:spcPts val="0"/>
                        </a:spcAft>
                      </a:pPr>
                      <a:r>
                        <a:rPr lang="tr-TR" sz="1000">
                          <a:effectLst/>
                        </a:rPr>
                        <a:t>Biyobozunur Atık(Organik Atık)-Bahçe Atığı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1981394466"/>
                  </a:ext>
                </a:extLst>
              </a:tr>
              <a:tr h="174562">
                <a:tc>
                  <a:txBody>
                    <a:bodyPr/>
                    <a:lstStyle/>
                    <a:p>
                      <a:pPr>
                        <a:lnSpc>
                          <a:spcPct val="107000"/>
                        </a:lnSpc>
                        <a:spcAft>
                          <a:spcPts val="0"/>
                        </a:spcAft>
                      </a:pPr>
                      <a:r>
                        <a:rPr lang="tr-TR" sz="1000">
                          <a:effectLst/>
                        </a:rPr>
                        <a:t>Biyobozunur Atık(Organik Atık)-Diğer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1863865384"/>
                  </a:ext>
                </a:extLst>
              </a:tr>
              <a:tr h="174562">
                <a:tc>
                  <a:txBody>
                    <a:bodyPr/>
                    <a:lstStyle/>
                    <a:p>
                      <a:pPr>
                        <a:lnSpc>
                          <a:spcPct val="107000"/>
                        </a:lnSpc>
                        <a:spcAft>
                          <a:spcPts val="0"/>
                        </a:spcAft>
                      </a:pPr>
                      <a:r>
                        <a:rPr lang="tr-TR" sz="1000">
                          <a:effectLst/>
                        </a:rPr>
                        <a:t>Biyobozunur Atık(Organik Atık)-Gıda Atığı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3087636418"/>
                  </a:ext>
                </a:extLst>
              </a:tr>
              <a:tr h="174562">
                <a:tc>
                  <a:txBody>
                    <a:bodyPr/>
                    <a:lstStyle/>
                    <a:p>
                      <a:pPr>
                        <a:lnSpc>
                          <a:spcPct val="107000"/>
                        </a:lnSpc>
                        <a:spcAft>
                          <a:spcPts val="0"/>
                        </a:spcAft>
                      </a:pPr>
                      <a:r>
                        <a:rPr lang="tr-TR" sz="1000">
                          <a:effectLst/>
                        </a:rPr>
                        <a:t>Atık Piller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1072476669"/>
                  </a:ext>
                </a:extLst>
              </a:tr>
              <a:tr h="174562">
                <a:tc>
                  <a:txBody>
                    <a:bodyPr/>
                    <a:lstStyle/>
                    <a:p>
                      <a:pPr>
                        <a:lnSpc>
                          <a:spcPct val="107000"/>
                        </a:lnSpc>
                        <a:spcAft>
                          <a:spcPts val="0"/>
                        </a:spcAft>
                      </a:pPr>
                      <a:r>
                        <a:rPr lang="tr-TR" sz="1000">
                          <a:effectLst/>
                        </a:rPr>
                        <a:t>Atık Plastik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061502044"/>
                  </a:ext>
                </a:extLst>
              </a:tr>
              <a:tr h="174562">
                <a:tc>
                  <a:txBody>
                    <a:bodyPr/>
                    <a:lstStyle/>
                    <a:p>
                      <a:pPr>
                        <a:lnSpc>
                          <a:spcPct val="107000"/>
                        </a:lnSpc>
                        <a:spcAft>
                          <a:spcPts val="0"/>
                        </a:spcAft>
                      </a:pPr>
                      <a:r>
                        <a:rPr lang="tr-TR" sz="1000">
                          <a:effectLst/>
                        </a:rPr>
                        <a:t>Atık İlaç</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1558316171"/>
                  </a:ext>
                </a:extLst>
              </a:tr>
              <a:tr h="174562">
                <a:tc>
                  <a:txBody>
                    <a:bodyPr/>
                    <a:lstStyle/>
                    <a:p>
                      <a:pPr>
                        <a:lnSpc>
                          <a:spcPct val="107000"/>
                        </a:lnSpc>
                        <a:spcAft>
                          <a:spcPts val="0"/>
                        </a:spcAft>
                      </a:pPr>
                      <a:r>
                        <a:rPr lang="tr-TR" sz="1000">
                          <a:effectLst/>
                        </a:rPr>
                        <a:t>Tehlikeli Atıklar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2432249946"/>
                  </a:ext>
                </a:extLst>
              </a:tr>
              <a:tr h="174562">
                <a:tc>
                  <a:txBody>
                    <a:bodyPr/>
                    <a:lstStyle/>
                    <a:p>
                      <a:pPr>
                        <a:lnSpc>
                          <a:spcPct val="107000"/>
                        </a:lnSpc>
                        <a:spcAft>
                          <a:spcPts val="0"/>
                        </a:spcAft>
                      </a:pPr>
                      <a:r>
                        <a:rPr lang="tr-TR" sz="1000">
                          <a:effectLst/>
                        </a:rPr>
                        <a:t>Atık Tekstil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1988731311"/>
                  </a:ext>
                </a:extLst>
              </a:tr>
              <a:tr h="334178">
                <a:tc>
                  <a:txBody>
                    <a:bodyPr/>
                    <a:lstStyle/>
                    <a:p>
                      <a:pPr>
                        <a:lnSpc>
                          <a:spcPct val="107000"/>
                        </a:lnSpc>
                        <a:spcAft>
                          <a:spcPts val="0"/>
                        </a:spcAft>
                      </a:pPr>
                      <a:r>
                        <a:rPr lang="tr-TR" sz="1000" dirty="0">
                          <a:effectLst/>
                        </a:rPr>
                        <a:t>Tıbbi Atık</a:t>
                      </a:r>
                      <a:endParaRPr lang="tr-TR" sz="900" dirty="0">
                        <a:effectLst/>
                      </a:endParaRPr>
                    </a:p>
                    <a:p>
                      <a:pPr>
                        <a:lnSpc>
                          <a:spcPct val="107000"/>
                        </a:lnSpc>
                        <a:spcAft>
                          <a:spcPts val="0"/>
                        </a:spcAft>
                      </a:pPr>
                      <a:r>
                        <a:rPr lang="tr-TR" sz="1000" dirty="0">
                          <a:effectLst/>
                        </a:rPr>
                        <a:t>Ahşap ve İri Hacimli Atıklar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7" marR="7747" marT="7747" marB="7747" anchor="ctr"/>
                </a:tc>
                <a:extLst>
                  <a:ext uri="{0D108BD9-81ED-4DB2-BD59-A6C34878D82A}">
                    <a16:rowId xmlns:a16="http://schemas.microsoft.com/office/drawing/2014/main" val="965777624"/>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844040924"/>
              </p:ext>
            </p:extLst>
          </p:nvPr>
        </p:nvGraphicFramePr>
        <p:xfrm>
          <a:off x="-17966" y="2492896"/>
          <a:ext cx="2271769" cy="548640"/>
        </p:xfrm>
        <a:graphic>
          <a:graphicData uri="http://schemas.openxmlformats.org/drawingml/2006/table">
            <a:tbl>
              <a:tblPr/>
              <a:tblGrid>
                <a:gridCol w="2271769">
                  <a:extLst>
                    <a:ext uri="{9D8B030D-6E8A-4147-A177-3AD203B41FA5}">
                      <a16:colId xmlns:a16="http://schemas.microsoft.com/office/drawing/2014/main" val="20000"/>
                    </a:ext>
                  </a:extLst>
                </a:gridCol>
              </a:tblGrid>
              <a:tr h="540060">
                <a:tc>
                  <a:txBody>
                    <a:bodyPr/>
                    <a:lstStyle/>
                    <a:p>
                      <a:r>
                        <a:rPr lang="tr-TR" sz="3000" dirty="0">
                          <a:latin typeface="Times New Roman" panose="02020603050405020304" pitchFamily="18" charset="0"/>
                          <a:cs typeface="Times New Roman" panose="02020603050405020304" pitchFamily="18" charset="0"/>
                        </a:rPr>
                        <a:t>Yeni Faaliyet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1994128749"/>
              </p:ext>
            </p:extLst>
          </p:nvPr>
        </p:nvGraphicFramePr>
        <p:xfrm>
          <a:off x="7968208" y="2708920"/>
          <a:ext cx="2664296" cy="548640"/>
        </p:xfrm>
        <a:graphic>
          <a:graphicData uri="http://schemas.openxmlformats.org/drawingml/2006/table">
            <a:tbl>
              <a:tblPr/>
              <a:tblGrid>
                <a:gridCol w="2664296">
                  <a:extLst>
                    <a:ext uri="{9D8B030D-6E8A-4147-A177-3AD203B41FA5}">
                      <a16:colId xmlns:a16="http://schemas.microsoft.com/office/drawing/2014/main" val="20000"/>
                    </a:ext>
                  </a:extLst>
                </a:gridCol>
              </a:tblGrid>
              <a:tr h="540060">
                <a:tc>
                  <a:txBody>
                    <a:bodyPr/>
                    <a:lstStyle/>
                    <a:p>
                      <a:r>
                        <a:rPr lang="tr-TR" sz="3000" dirty="0">
                          <a:latin typeface="Times New Roman" panose="02020603050405020304" pitchFamily="18" charset="0"/>
                          <a:cs typeface="Times New Roman" panose="02020603050405020304" pitchFamily="18" charset="0"/>
                        </a:rPr>
                        <a:t>Toplanan Atık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8" name="Dikdörtgen 17"/>
          <p:cNvSpPr/>
          <p:nvPr/>
        </p:nvSpPr>
        <p:spPr>
          <a:xfrm>
            <a:off x="4878490" y="1268760"/>
            <a:ext cx="2531014" cy="553998"/>
          </a:xfrm>
          <a:prstGeom prst="rect">
            <a:avLst/>
          </a:prstGeom>
        </p:spPr>
        <p:txBody>
          <a:bodyPr wrap="none">
            <a:spAutoFit/>
          </a:bodyPr>
          <a:lstStyle/>
          <a:p>
            <a:r>
              <a:rPr lang="tr-TR" sz="3000" b="1" dirty="0">
                <a:latin typeface="Times New Roman" panose="02020603050405020304" pitchFamily="18" charset="0"/>
                <a:cs typeface="Times New Roman" panose="02020603050405020304" pitchFamily="18" charset="0"/>
              </a:rPr>
              <a:t>Toplanan Atık</a:t>
            </a:r>
          </a:p>
        </p:txBody>
      </p:sp>
      <p:pic>
        <p:nvPicPr>
          <p:cNvPr id="2" name="Resim 1"/>
          <p:cNvPicPr>
            <a:picLocks noChangeAspect="1"/>
          </p:cNvPicPr>
          <p:nvPr/>
        </p:nvPicPr>
        <p:blipFill>
          <a:blip r:embed="rId6"/>
          <a:stretch>
            <a:fillRect/>
          </a:stretch>
        </p:blipFill>
        <p:spPr>
          <a:xfrm>
            <a:off x="11130741" y="50862"/>
            <a:ext cx="858379" cy="1081026"/>
          </a:xfrm>
          <a:prstGeom prst="rect">
            <a:avLst/>
          </a:prstGeom>
        </p:spPr>
      </p:pic>
    </p:spTree>
    <p:extLst>
      <p:ext uri="{BB962C8B-B14F-4D97-AF65-F5344CB8AC3E}">
        <p14:creationId xmlns:p14="http://schemas.microsoft.com/office/powerpoint/2010/main" val="1908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4" y="1412776"/>
            <a:ext cx="12092548" cy="5328592"/>
          </a:xfrm>
          <a:prstGeom prst="rect">
            <a:avLst/>
          </a:prstGeom>
          <a:solidFill>
            <a:schemeClr val="bg1">
              <a:alpha val="0"/>
            </a:schemeClr>
          </a:solidFill>
        </p:spPr>
      </p:pic>
      <p:graphicFrame>
        <p:nvGraphicFramePr>
          <p:cNvPr id="7" name="Tablo 6"/>
          <p:cNvGraphicFramePr>
            <a:graphicFrameLocks noGrp="1"/>
          </p:cNvGraphicFramePr>
          <p:nvPr>
            <p:extLst>
              <p:ext uri="{D42A27DB-BD31-4B8C-83A1-F6EECF244321}">
                <p14:modId xmlns:p14="http://schemas.microsoft.com/office/powerpoint/2010/main" val="1426601557"/>
              </p:ext>
            </p:extLst>
          </p:nvPr>
        </p:nvGraphicFramePr>
        <p:xfrm>
          <a:off x="-17966" y="2492896"/>
          <a:ext cx="2310405" cy="548640"/>
        </p:xfrm>
        <a:graphic>
          <a:graphicData uri="http://schemas.openxmlformats.org/drawingml/2006/table">
            <a:tbl>
              <a:tblPr/>
              <a:tblGrid>
                <a:gridCol w="2310405">
                  <a:extLst>
                    <a:ext uri="{9D8B030D-6E8A-4147-A177-3AD203B41FA5}">
                      <a16:colId xmlns:a16="http://schemas.microsoft.com/office/drawing/2014/main" val="20000"/>
                    </a:ext>
                  </a:extLst>
                </a:gridCol>
              </a:tblGrid>
              <a:tr h="540060">
                <a:tc>
                  <a:txBody>
                    <a:bodyPr/>
                    <a:lstStyle/>
                    <a:p>
                      <a:r>
                        <a:rPr lang="tr-TR" sz="3000" dirty="0">
                          <a:latin typeface="Times New Roman" panose="02020603050405020304" pitchFamily="18" charset="0"/>
                          <a:cs typeface="Times New Roman" panose="02020603050405020304" pitchFamily="18" charset="0"/>
                        </a:rPr>
                        <a:t>Yeni Faaliyet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971533115"/>
              </p:ext>
            </p:extLst>
          </p:nvPr>
        </p:nvGraphicFramePr>
        <p:xfrm>
          <a:off x="7968208" y="2420888"/>
          <a:ext cx="2664296" cy="548640"/>
        </p:xfrm>
        <a:graphic>
          <a:graphicData uri="http://schemas.openxmlformats.org/drawingml/2006/table">
            <a:tbl>
              <a:tblPr/>
              <a:tblGrid>
                <a:gridCol w="2664296">
                  <a:extLst>
                    <a:ext uri="{9D8B030D-6E8A-4147-A177-3AD203B41FA5}">
                      <a16:colId xmlns:a16="http://schemas.microsoft.com/office/drawing/2014/main" val="20000"/>
                    </a:ext>
                  </a:extLst>
                </a:gridCol>
              </a:tblGrid>
              <a:tr h="504056">
                <a:tc>
                  <a:txBody>
                    <a:bodyPr/>
                    <a:lstStyle/>
                    <a:p>
                      <a:r>
                        <a:rPr lang="tr-TR" sz="3000" dirty="0">
                          <a:latin typeface="Times New Roman" panose="02020603050405020304" pitchFamily="18" charset="0"/>
                          <a:cs typeface="Times New Roman" panose="02020603050405020304" pitchFamily="18" charset="0"/>
                        </a:rPr>
                        <a:t>Eğitim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pic>
        <p:nvPicPr>
          <p:cNvPr id="13" name="Resim 12"/>
          <p:cNvPicPr>
            <a:picLocks noChangeAspect="1"/>
          </p:cNvPicPr>
          <p:nvPr/>
        </p:nvPicPr>
        <p:blipFill>
          <a:blip r:embed="rId6"/>
          <a:stretch>
            <a:fillRect/>
          </a:stretch>
        </p:blipFill>
        <p:spPr>
          <a:xfrm>
            <a:off x="3006444" y="4149080"/>
            <a:ext cx="2268252" cy="1296144"/>
          </a:xfrm>
          <a:prstGeom prst="rect">
            <a:avLst/>
          </a:prstGeom>
        </p:spPr>
      </p:pic>
      <p:sp>
        <p:nvSpPr>
          <p:cNvPr id="2" name="Dikdörtgen 1"/>
          <p:cNvSpPr/>
          <p:nvPr/>
        </p:nvSpPr>
        <p:spPr>
          <a:xfrm>
            <a:off x="5114742" y="1437392"/>
            <a:ext cx="1221809" cy="523220"/>
          </a:xfrm>
          <a:prstGeom prst="rect">
            <a:avLst/>
          </a:prstGeom>
        </p:spPr>
        <p:txBody>
          <a:bodyPr wrap="none">
            <a:spAutoFit/>
          </a:bodyPr>
          <a:lstStyle/>
          <a:p>
            <a:r>
              <a:rPr lang="tr-TR" sz="2800" b="1" dirty="0" smtClean="0">
                <a:latin typeface="Times New Roman" panose="02020603050405020304" pitchFamily="18" charset="0"/>
                <a:cs typeface="Times New Roman" panose="02020603050405020304" pitchFamily="18" charset="0"/>
              </a:rPr>
              <a:t>Eğitim</a:t>
            </a:r>
            <a:endParaRPr lang="tr-TR"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7"/>
          <a:stretch>
            <a:fillRect/>
          </a:stretch>
        </p:blipFill>
        <p:spPr>
          <a:xfrm>
            <a:off x="11030989" y="35136"/>
            <a:ext cx="898953" cy="1170210"/>
          </a:xfrm>
          <a:prstGeom prst="rect">
            <a:avLst/>
          </a:prstGeom>
        </p:spPr>
      </p:pic>
    </p:spTree>
    <p:extLst>
      <p:ext uri="{BB962C8B-B14F-4D97-AF65-F5344CB8AC3E}">
        <p14:creationId xmlns:p14="http://schemas.microsoft.com/office/powerpoint/2010/main" val="23684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bölgesel istişare\bina ve genel ekran görüntüleri\bina - geçic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714"/>
            <a:ext cx="12192000" cy="54566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99534403"/>
              </p:ext>
            </p:extLst>
          </p:nvPr>
        </p:nvGraphicFramePr>
        <p:xfrm>
          <a:off x="9259" y="2564904"/>
          <a:ext cx="2386211" cy="548640"/>
        </p:xfrm>
        <a:graphic>
          <a:graphicData uri="http://schemas.openxmlformats.org/drawingml/2006/table">
            <a:tbl>
              <a:tblPr/>
              <a:tblGrid>
                <a:gridCol w="2386211">
                  <a:extLst>
                    <a:ext uri="{9D8B030D-6E8A-4147-A177-3AD203B41FA5}">
                      <a16:colId xmlns:a16="http://schemas.microsoft.com/office/drawing/2014/main" val="20000"/>
                    </a:ext>
                  </a:extLst>
                </a:gridCol>
              </a:tblGrid>
              <a:tr h="540060">
                <a:tc>
                  <a:txBody>
                    <a:bodyPr/>
                    <a:lstStyle/>
                    <a:p>
                      <a:r>
                        <a:rPr lang="tr-TR" sz="3000" dirty="0">
                          <a:latin typeface="Times New Roman" panose="02020603050405020304" pitchFamily="18" charset="0"/>
                          <a:cs typeface="Times New Roman" panose="02020603050405020304" pitchFamily="18" charset="0"/>
                        </a:rPr>
                        <a:t>Yeni Faaliyet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795167823"/>
              </p:ext>
            </p:extLst>
          </p:nvPr>
        </p:nvGraphicFramePr>
        <p:xfrm>
          <a:off x="7896200" y="2492896"/>
          <a:ext cx="3960440" cy="504056"/>
        </p:xfrm>
        <a:graphic>
          <a:graphicData uri="http://schemas.openxmlformats.org/drawingml/2006/table">
            <a:tbl>
              <a:tblPr/>
              <a:tblGrid>
                <a:gridCol w="3960440">
                  <a:extLst>
                    <a:ext uri="{9D8B030D-6E8A-4147-A177-3AD203B41FA5}">
                      <a16:colId xmlns:a16="http://schemas.microsoft.com/office/drawing/2014/main" val="20000"/>
                    </a:ext>
                  </a:extLst>
                </a:gridCol>
              </a:tblGrid>
              <a:tr h="504056">
                <a:tc>
                  <a:txBody>
                    <a:bodyPr/>
                    <a:lstStyle/>
                    <a:p>
                      <a:r>
                        <a:rPr lang="tr-TR" sz="2500" dirty="0">
                          <a:latin typeface="Times New Roman" panose="02020603050405020304" pitchFamily="18" charset="0"/>
                          <a:cs typeface="Times New Roman" panose="02020603050405020304" pitchFamily="18" charset="0"/>
                        </a:rPr>
                        <a:t>Geçici Atık Depolama Alanı</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 name="Dikdörtgen 1"/>
          <p:cNvSpPr/>
          <p:nvPr/>
        </p:nvSpPr>
        <p:spPr>
          <a:xfrm>
            <a:off x="4576278" y="1453330"/>
            <a:ext cx="3190938" cy="461665"/>
          </a:xfrm>
          <a:prstGeom prst="rect">
            <a:avLst/>
          </a:prstGeom>
        </p:spPr>
        <p:txBody>
          <a:bodyPr wrap="none">
            <a:spAutoFit/>
          </a:bodyPr>
          <a:lstStyle/>
          <a:p>
            <a:r>
              <a:rPr lang="tr-TR" sz="2400" b="1" dirty="0" smtClean="0">
                <a:latin typeface="Times New Roman" panose="02020603050405020304" pitchFamily="18" charset="0"/>
                <a:cs typeface="Times New Roman" panose="02020603050405020304" pitchFamily="18" charset="0"/>
              </a:rPr>
              <a:t>Geçici Depolama Alanı</a:t>
            </a:r>
            <a:endParaRPr lang="tr-TR" sz="24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6"/>
          <a:stretch>
            <a:fillRect/>
          </a:stretch>
        </p:blipFill>
        <p:spPr>
          <a:xfrm>
            <a:off x="11064239" y="73526"/>
            <a:ext cx="875005" cy="1215147"/>
          </a:xfrm>
          <a:prstGeom prst="rect">
            <a:avLst/>
          </a:prstGeom>
        </p:spPr>
      </p:pic>
    </p:spTree>
    <p:extLst>
      <p:ext uri="{BB962C8B-B14F-4D97-AF65-F5344CB8AC3E}">
        <p14:creationId xmlns:p14="http://schemas.microsoft.com/office/powerpoint/2010/main" val="143660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40767"/>
            <a:ext cx="12192000" cy="5517233"/>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3742083084"/>
              </p:ext>
            </p:extLst>
          </p:nvPr>
        </p:nvGraphicFramePr>
        <p:xfrm>
          <a:off x="-17966" y="2492895"/>
          <a:ext cx="2336163" cy="556357"/>
        </p:xfrm>
        <a:graphic>
          <a:graphicData uri="http://schemas.openxmlformats.org/drawingml/2006/table">
            <a:tbl>
              <a:tblPr/>
              <a:tblGrid>
                <a:gridCol w="2336163">
                  <a:extLst>
                    <a:ext uri="{9D8B030D-6E8A-4147-A177-3AD203B41FA5}">
                      <a16:colId xmlns:a16="http://schemas.microsoft.com/office/drawing/2014/main" val="20000"/>
                    </a:ext>
                  </a:extLst>
                </a:gridCol>
              </a:tblGrid>
              <a:tr h="556357">
                <a:tc>
                  <a:txBody>
                    <a:bodyPr/>
                    <a:lstStyle/>
                    <a:p>
                      <a:r>
                        <a:rPr lang="tr-TR" sz="3000" dirty="0">
                          <a:latin typeface="Times New Roman" panose="02020603050405020304" pitchFamily="18" charset="0"/>
                          <a:cs typeface="Times New Roman" panose="02020603050405020304" pitchFamily="18" charset="0"/>
                        </a:rPr>
                        <a:t>Yeni Faaliyet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4183944920"/>
              </p:ext>
            </p:extLst>
          </p:nvPr>
        </p:nvGraphicFramePr>
        <p:xfrm>
          <a:off x="7968208" y="2420887"/>
          <a:ext cx="3600400" cy="556357"/>
        </p:xfrm>
        <a:graphic>
          <a:graphicData uri="http://schemas.openxmlformats.org/drawingml/2006/table">
            <a:tbl>
              <a:tblPr/>
              <a:tblGrid>
                <a:gridCol w="3600400">
                  <a:extLst>
                    <a:ext uri="{9D8B030D-6E8A-4147-A177-3AD203B41FA5}">
                      <a16:colId xmlns:a16="http://schemas.microsoft.com/office/drawing/2014/main" val="20000"/>
                    </a:ext>
                  </a:extLst>
                </a:gridCol>
              </a:tblGrid>
              <a:tr h="556357">
                <a:tc>
                  <a:txBody>
                    <a:bodyPr/>
                    <a:lstStyle/>
                    <a:p>
                      <a:r>
                        <a:rPr lang="tr-TR" sz="3000" dirty="0">
                          <a:latin typeface="Times New Roman" panose="02020603050405020304" pitchFamily="18" charset="0"/>
                          <a:cs typeface="Times New Roman" panose="02020603050405020304" pitchFamily="18" charset="0"/>
                        </a:rPr>
                        <a:t>Yerleştirilen Ekipman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3" name="Dikdörtgen 12"/>
          <p:cNvSpPr/>
          <p:nvPr/>
        </p:nvSpPr>
        <p:spPr>
          <a:xfrm>
            <a:off x="4531304" y="1364542"/>
            <a:ext cx="3080843" cy="461665"/>
          </a:xfrm>
          <a:prstGeom prst="rect">
            <a:avLst/>
          </a:prstGeom>
        </p:spPr>
        <p:txBody>
          <a:bodyPr wrap="none">
            <a:spAutoFit/>
          </a:bodyPr>
          <a:lstStyle/>
          <a:p>
            <a:r>
              <a:rPr lang="tr-TR" sz="2400" b="1" dirty="0" smtClean="0">
                <a:latin typeface="Times New Roman" panose="02020603050405020304" pitchFamily="18" charset="0"/>
                <a:cs typeface="Times New Roman" panose="02020603050405020304" pitchFamily="18" charset="0"/>
              </a:rPr>
              <a:t>Yerleştirilen Ekipman</a:t>
            </a:r>
            <a:endParaRPr lang="tr-TR" sz="2400"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2318197" y="4829578"/>
            <a:ext cx="5917646" cy="830997"/>
          </a:xfrm>
          <a:prstGeom prst="rect">
            <a:avLst/>
          </a:prstGeom>
          <a:noFill/>
        </p:spPr>
        <p:txBody>
          <a:bodyPr wrap="none" rtlCol="0">
            <a:spAutoFit/>
          </a:bodyPr>
          <a:lstStyle/>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Konteyner- Dış mekan kutularını</a:t>
            </a:r>
          </a:p>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Kumbara – İç Mekan kutularını temsil eder.</a:t>
            </a:r>
            <a:endParaRPr lang="tr-TR" sz="24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6"/>
          <a:stretch>
            <a:fillRect/>
          </a:stretch>
        </p:blipFill>
        <p:spPr>
          <a:xfrm>
            <a:off x="11155680" y="54310"/>
            <a:ext cx="866691" cy="1077577"/>
          </a:xfrm>
          <a:prstGeom prst="rect">
            <a:avLst/>
          </a:prstGeom>
        </p:spPr>
      </p:pic>
    </p:spTree>
    <p:extLst>
      <p:ext uri="{BB962C8B-B14F-4D97-AF65-F5344CB8AC3E}">
        <p14:creationId xmlns:p14="http://schemas.microsoft.com/office/powerpoint/2010/main" val="463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çerik Yer Tutucusu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84784"/>
            <a:ext cx="12192000" cy="5373216"/>
          </a:xfrm>
          <a:prstGeom prst="rect">
            <a:avLst/>
          </a:prstGeom>
        </p:spPr>
      </p:pic>
      <p:graphicFrame>
        <p:nvGraphicFramePr>
          <p:cNvPr id="15" name="Tablo 14"/>
          <p:cNvGraphicFramePr>
            <a:graphicFrameLocks noGrp="1"/>
          </p:cNvGraphicFramePr>
          <p:nvPr>
            <p:extLst>
              <p:ext uri="{D42A27DB-BD31-4B8C-83A1-F6EECF244321}">
                <p14:modId xmlns:p14="http://schemas.microsoft.com/office/powerpoint/2010/main" val="2660767840"/>
              </p:ext>
            </p:extLst>
          </p:nvPr>
        </p:nvGraphicFramePr>
        <p:xfrm>
          <a:off x="-17966" y="2492896"/>
          <a:ext cx="2284648" cy="548640"/>
        </p:xfrm>
        <a:graphic>
          <a:graphicData uri="http://schemas.openxmlformats.org/drawingml/2006/table">
            <a:tbl>
              <a:tblPr/>
              <a:tblGrid>
                <a:gridCol w="2284648">
                  <a:extLst>
                    <a:ext uri="{9D8B030D-6E8A-4147-A177-3AD203B41FA5}">
                      <a16:colId xmlns:a16="http://schemas.microsoft.com/office/drawing/2014/main" val="20000"/>
                    </a:ext>
                  </a:extLst>
                </a:gridCol>
              </a:tblGrid>
              <a:tr h="540060">
                <a:tc>
                  <a:txBody>
                    <a:bodyPr/>
                    <a:lstStyle/>
                    <a:p>
                      <a:r>
                        <a:rPr lang="tr-TR" sz="3000" dirty="0">
                          <a:latin typeface="Times New Roman" panose="02020603050405020304" pitchFamily="18" charset="0"/>
                          <a:cs typeface="Times New Roman" panose="02020603050405020304" pitchFamily="18" charset="0"/>
                        </a:rPr>
                        <a:t>Yeni Faaliyet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39962907"/>
              </p:ext>
            </p:extLst>
          </p:nvPr>
        </p:nvGraphicFramePr>
        <p:xfrm>
          <a:off x="7968208" y="2420888"/>
          <a:ext cx="2664296" cy="548640"/>
        </p:xfrm>
        <a:graphic>
          <a:graphicData uri="http://schemas.openxmlformats.org/drawingml/2006/table">
            <a:tbl>
              <a:tblPr/>
              <a:tblGrid>
                <a:gridCol w="2664296">
                  <a:extLst>
                    <a:ext uri="{9D8B030D-6E8A-4147-A177-3AD203B41FA5}">
                      <a16:colId xmlns:a16="http://schemas.microsoft.com/office/drawing/2014/main" val="20000"/>
                    </a:ext>
                  </a:extLst>
                </a:gridCol>
              </a:tblGrid>
              <a:tr h="504056">
                <a:tc>
                  <a:txBody>
                    <a:bodyPr/>
                    <a:lstStyle/>
                    <a:p>
                      <a:r>
                        <a:rPr lang="tr-TR" sz="3000" dirty="0" err="1">
                          <a:latin typeface="Times New Roman" panose="02020603050405020304" pitchFamily="18" charset="0"/>
                          <a:cs typeface="Times New Roman" panose="02020603050405020304" pitchFamily="18" charset="0"/>
                        </a:rPr>
                        <a:t>Kompost</a:t>
                      </a:r>
                      <a:endParaRPr lang="tr-TR" sz="3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7" name="Dikdörtgen 16"/>
          <p:cNvSpPr/>
          <p:nvPr/>
        </p:nvSpPr>
        <p:spPr>
          <a:xfrm>
            <a:off x="4820173" y="1364542"/>
            <a:ext cx="1582484" cy="523220"/>
          </a:xfrm>
          <a:prstGeom prst="rect">
            <a:avLst/>
          </a:prstGeom>
        </p:spPr>
        <p:txBody>
          <a:bodyPr wrap="none">
            <a:spAutoFit/>
          </a:bodyPr>
          <a:lstStyle/>
          <a:p>
            <a:r>
              <a:rPr lang="tr-TR" sz="2800" b="1" dirty="0" err="1" smtClean="0">
                <a:latin typeface="Times New Roman" panose="02020603050405020304" pitchFamily="18" charset="0"/>
                <a:cs typeface="Times New Roman" panose="02020603050405020304" pitchFamily="18" charset="0"/>
              </a:rPr>
              <a:t>Kompost</a:t>
            </a:r>
            <a:endParaRPr lang="tr-TR" sz="2800"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6"/>
          <a:stretch>
            <a:fillRect/>
          </a:stretch>
        </p:blipFill>
        <p:spPr>
          <a:xfrm>
            <a:off x="11047614" y="1"/>
            <a:ext cx="923891" cy="1205344"/>
          </a:xfrm>
          <a:prstGeom prst="rect">
            <a:avLst/>
          </a:prstGeom>
        </p:spPr>
      </p:pic>
    </p:spTree>
    <p:extLst>
      <p:ext uri="{BB962C8B-B14F-4D97-AF65-F5344CB8AC3E}">
        <p14:creationId xmlns:p14="http://schemas.microsoft.com/office/powerpoint/2010/main" val="270174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1" name="Picture 6"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0073" y="59312"/>
            <a:ext cx="1253807" cy="1253807"/>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3"/>
          <p:cNvPicPr>
            <a:picLocks noChangeAspect="1"/>
          </p:cNvPicPr>
          <p:nvPr/>
        </p:nvPicPr>
        <p:blipFill>
          <a:blip r:embed="rId6"/>
          <a:stretch>
            <a:fillRect/>
          </a:stretch>
        </p:blipFill>
        <p:spPr>
          <a:xfrm>
            <a:off x="0" y="0"/>
            <a:ext cx="12192000" cy="6858000"/>
          </a:xfrm>
          <a:prstGeom prst="rect">
            <a:avLst/>
          </a:prstGeom>
        </p:spPr>
      </p:pic>
      <p:sp>
        <p:nvSpPr>
          <p:cNvPr id="7" name="Dikdörtgen 6"/>
          <p:cNvSpPr/>
          <p:nvPr/>
        </p:nvSpPr>
        <p:spPr>
          <a:xfrm>
            <a:off x="2117124" y="4410218"/>
            <a:ext cx="2826748" cy="14551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dirty="0">
                <a:solidFill>
                  <a:schemeClr val="tx1"/>
                </a:solidFill>
                <a:latin typeface="Times New Roman" panose="02020603050405020304" pitchFamily="18" charset="0"/>
                <a:cs typeface="Times New Roman" panose="02020603050405020304" pitchFamily="18" charset="0"/>
              </a:rPr>
              <a:t>Geçmiş faaliyetlerinizi görebilir, düzenleme yapabilir, silebilirsiniz.</a:t>
            </a:r>
          </a:p>
        </p:txBody>
      </p:sp>
      <p:grpSp>
        <p:nvGrpSpPr>
          <p:cNvPr id="10" name="Grup 9"/>
          <p:cNvGrpSpPr/>
          <p:nvPr/>
        </p:nvGrpSpPr>
        <p:grpSpPr>
          <a:xfrm>
            <a:off x="1219200" y="2084173"/>
            <a:ext cx="10493424" cy="2856995"/>
            <a:chOff x="1219200" y="2084173"/>
            <a:chExt cx="10493424" cy="2856995"/>
          </a:xfrm>
        </p:grpSpPr>
        <p:cxnSp>
          <p:nvCxnSpPr>
            <p:cNvPr id="13" name="Düz Ok Bağlayıcısı 12"/>
            <p:cNvCxnSpPr/>
            <p:nvPr/>
          </p:nvCxnSpPr>
          <p:spPr>
            <a:xfrm>
              <a:off x="1219200" y="2084173"/>
              <a:ext cx="897924" cy="2215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H="1">
              <a:off x="5303912" y="2924944"/>
              <a:ext cx="5832648" cy="14852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Düz Ok Bağlayıcısı 14"/>
            <p:cNvCxnSpPr/>
            <p:nvPr/>
          </p:nvCxnSpPr>
          <p:spPr>
            <a:xfrm flipH="1">
              <a:off x="5303912" y="2924944"/>
              <a:ext cx="6408712" cy="20162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aphicFrame>
        <p:nvGraphicFramePr>
          <p:cNvPr id="16" name="Tablo 15"/>
          <p:cNvGraphicFramePr>
            <a:graphicFrameLocks noGrp="1"/>
          </p:cNvGraphicFramePr>
          <p:nvPr>
            <p:extLst>
              <p:ext uri="{D42A27DB-BD31-4B8C-83A1-F6EECF244321}">
                <p14:modId xmlns:p14="http://schemas.microsoft.com/office/powerpoint/2010/main" val="2953207109"/>
              </p:ext>
            </p:extLst>
          </p:nvPr>
        </p:nvGraphicFramePr>
        <p:xfrm>
          <a:off x="64957" y="1848373"/>
          <a:ext cx="3150723" cy="540060"/>
        </p:xfrm>
        <a:graphic>
          <a:graphicData uri="http://schemas.openxmlformats.org/drawingml/2006/table">
            <a:tbl>
              <a:tblPr/>
              <a:tblGrid>
                <a:gridCol w="3150723">
                  <a:extLst>
                    <a:ext uri="{9D8B030D-6E8A-4147-A177-3AD203B41FA5}">
                      <a16:colId xmlns:a16="http://schemas.microsoft.com/office/drawing/2014/main" val="20000"/>
                    </a:ext>
                  </a:extLst>
                </a:gridCol>
              </a:tblGrid>
              <a:tr h="540060">
                <a:tc>
                  <a:txBody>
                    <a:bodyPr/>
                    <a:lstStyle/>
                    <a:p>
                      <a:r>
                        <a:rPr lang="tr-TR" sz="2800" dirty="0">
                          <a:latin typeface="Times New Roman" panose="02020603050405020304" pitchFamily="18" charset="0"/>
                          <a:cs typeface="Times New Roman" panose="02020603050405020304" pitchFamily="18" charset="0"/>
                        </a:rPr>
                        <a:t>Faaliyet Sorgulama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sp>
        <p:nvSpPr>
          <p:cNvPr id="2" name="Dikdörtgen 1"/>
          <p:cNvSpPr/>
          <p:nvPr/>
        </p:nvSpPr>
        <p:spPr>
          <a:xfrm>
            <a:off x="6297770" y="2756078"/>
            <a:ext cx="1922466" cy="168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300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1" name="Picture 6"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0073" y="59312"/>
            <a:ext cx="1253807" cy="1253807"/>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3"/>
          <p:cNvPicPr>
            <a:picLocks noChangeAspect="1"/>
          </p:cNvPicPr>
          <p:nvPr/>
        </p:nvPicPr>
        <p:blipFill>
          <a:blip r:embed="rId6"/>
          <a:stretch>
            <a:fillRect/>
          </a:stretch>
        </p:blipFill>
        <p:spPr>
          <a:xfrm>
            <a:off x="0" y="0"/>
            <a:ext cx="12192000" cy="6858000"/>
          </a:xfrm>
          <a:prstGeom prst="rect">
            <a:avLst/>
          </a:prstGeom>
        </p:spPr>
      </p:pic>
      <p:cxnSp>
        <p:nvCxnSpPr>
          <p:cNvPr id="7" name="Düz Ok Bağlayıcısı 6"/>
          <p:cNvCxnSpPr/>
          <p:nvPr/>
        </p:nvCxnSpPr>
        <p:spPr>
          <a:xfrm>
            <a:off x="1046205" y="2257167"/>
            <a:ext cx="1449395" cy="217994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0" name="Dikdörtgen 9"/>
          <p:cNvSpPr/>
          <p:nvPr/>
        </p:nvSpPr>
        <p:spPr>
          <a:xfrm>
            <a:off x="2567608" y="4481383"/>
            <a:ext cx="3960440" cy="12768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dirty="0">
                <a:solidFill>
                  <a:schemeClr val="tx1"/>
                </a:solidFill>
                <a:latin typeface="Times New Roman" panose="02020603050405020304" pitchFamily="18" charset="0"/>
                <a:cs typeface="Times New Roman" panose="02020603050405020304" pitchFamily="18" charset="0"/>
              </a:rPr>
              <a:t>Sıfır atık yönetim sistemi kurulumu için harcanan miktarlar girilecek</a:t>
            </a:r>
          </a:p>
        </p:txBody>
      </p:sp>
      <p:graphicFrame>
        <p:nvGraphicFramePr>
          <p:cNvPr id="13" name="Tablo 12"/>
          <p:cNvGraphicFramePr>
            <a:graphicFrameLocks noGrp="1"/>
          </p:cNvGraphicFramePr>
          <p:nvPr>
            <p:extLst>
              <p:ext uri="{D42A27DB-BD31-4B8C-83A1-F6EECF244321}">
                <p14:modId xmlns:p14="http://schemas.microsoft.com/office/powerpoint/2010/main" val="3070155409"/>
              </p:ext>
            </p:extLst>
          </p:nvPr>
        </p:nvGraphicFramePr>
        <p:xfrm>
          <a:off x="64957" y="1848373"/>
          <a:ext cx="3150723" cy="540060"/>
        </p:xfrm>
        <a:graphic>
          <a:graphicData uri="http://schemas.openxmlformats.org/drawingml/2006/table">
            <a:tbl>
              <a:tblPr/>
              <a:tblGrid>
                <a:gridCol w="3150723">
                  <a:extLst>
                    <a:ext uri="{9D8B030D-6E8A-4147-A177-3AD203B41FA5}">
                      <a16:colId xmlns:a16="http://schemas.microsoft.com/office/drawing/2014/main" val="20000"/>
                    </a:ext>
                  </a:extLst>
                </a:gridCol>
              </a:tblGrid>
              <a:tr h="540060">
                <a:tc>
                  <a:txBody>
                    <a:bodyPr/>
                    <a:lstStyle/>
                    <a:p>
                      <a:r>
                        <a:rPr lang="tr-TR" sz="2800" dirty="0">
                          <a:latin typeface="Times New Roman" panose="02020603050405020304" pitchFamily="18" charset="0"/>
                          <a:cs typeface="Times New Roman" panose="02020603050405020304" pitchFamily="18" charset="0"/>
                        </a:rPr>
                        <a:t>Harcama Kalemi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988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954107"/>
          </a:xfrm>
          <a:prstGeom prst="rect">
            <a:avLst/>
          </a:prstGeom>
        </p:spPr>
        <p:txBody>
          <a:bodyPr wrap="square">
            <a:spAutoFit/>
          </a:bodyPr>
          <a:lstStyle/>
          <a:p>
            <a:pPr algn="ct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SIFIR ATIK YÖNETMELİĞİ  YÜKÜMLÜLÜK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141926" y="1953073"/>
            <a:ext cx="9611933" cy="2585323"/>
          </a:xfrm>
          <a:prstGeom prst="rect">
            <a:avLst/>
          </a:prstGeom>
        </p:spPr>
        <p:txBody>
          <a:bodyPr wrap="square">
            <a:spAutoFit/>
          </a:bodyPr>
          <a:lstStyle/>
          <a:p>
            <a:pPr algn="just"/>
            <a:r>
              <a:rPr lang="tr-TR" sz="3600" dirty="0">
                <a:latin typeface="Times New Roman" panose="02020603050405020304" pitchFamily="18" charset="0"/>
                <a:cs typeface="Times New Roman" panose="02020603050405020304" pitchFamily="18" charset="0"/>
              </a:rPr>
              <a:t>Toplanan tüm atıklara ilişkin veriler ile bu atıkların teslim edildiği yerlere ilişkin bilgileri </a:t>
            </a:r>
            <a:r>
              <a:rPr lang="tr-TR" sz="3600" dirty="0">
                <a:solidFill>
                  <a:srgbClr val="FF0000"/>
                </a:solidFill>
                <a:latin typeface="Times New Roman" panose="02020603050405020304" pitchFamily="18" charset="0"/>
                <a:cs typeface="Times New Roman" panose="02020603050405020304" pitchFamily="18" charset="0"/>
              </a:rPr>
              <a:t>Ocak ve Temmuz </a:t>
            </a:r>
            <a:r>
              <a:rPr lang="tr-TR" sz="3600" dirty="0">
                <a:latin typeface="Times New Roman" panose="02020603050405020304" pitchFamily="18" charset="0"/>
                <a:cs typeface="Times New Roman" panose="02020603050405020304" pitchFamily="18" charset="0"/>
              </a:rPr>
              <a:t>ayları olmak üzere yılda </a:t>
            </a:r>
            <a:r>
              <a:rPr lang="tr-TR" sz="3600" dirty="0">
                <a:solidFill>
                  <a:srgbClr val="FF0000"/>
                </a:solidFill>
                <a:latin typeface="Times New Roman" panose="02020603050405020304" pitchFamily="18" charset="0"/>
                <a:cs typeface="Times New Roman" panose="02020603050405020304" pitchFamily="18" charset="0"/>
              </a:rPr>
              <a:t>iki kez </a:t>
            </a:r>
            <a:r>
              <a:rPr lang="tr-TR" sz="3600" dirty="0">
                <a:latin typeface="Times New Roman" panose="02020603050405020304" pitchFamily="18" charset="0"/>
                <a:cs typeface="Times New Roman" panose="02020603050405020304" pitchFamily="18" charset="0"/>
              </a:rPr>
              <a:t>sıfır atık bilgi sistemi üzerinden </a:t>
            </a:r>
            <a:r>
              <a:rPr lang="tr-TR" sz="3600" dirty="0" smtClean="0">
                <a:latin typeface="Times New Roman" panose="02020603050405020304" pitchFamily="18" charset="0"/>
                <a:cs typeface="Times New Roman" panose="02020603050405020304" pitchFamily="18" charset="0"/>
              </a:rPr>
              <a:t>bildirmekle yükümlüsünüz.</a:t>
            </a:r>
            <a:endParaRPr lang="tr-TR" sz="3600" dirty="0">
              <a:latin typeface="Times New Roman" panose="02020603050405020304" pitchFamily="18" charset="0"/>
              <a:cs typeface="Times New Roman" panose="02020603050405020304" pitchFamily="18" charset="0"/>
            </a:endParaRPr>
          </a:p>
          <a:p>
            <a:pPr algn="just"/>
            <a:endParaRPr lang="tr-TR" dirty="0"/>
          </a:p>
        </p:txBody>
      </p:sp>
      <p:pic>
        <p:nvPicPr>
          <p:cNvPr id="3" name="Resim 2"/>
          <p:cNvPicPr>
            <a:picLocks noChangeAspect="1"/>
          </p:cNvPicPr>
          <p:nvPr/>
        </p:nvPicPr>
        <p:blipFill>
          <a:blip r:embed="rId5"/>
          <a:stretch>
            <a:fillRect/>
          </a:stretch>
        </p:blipFill>
        <p:spPr>
          <a:xfrm>
            <a:off x="10873047" y="90084"/>
            <a:ext cx="1015608" cy="1300278"/>
          </a:xfrm>
          <a:prstGeom prst="rect">
            <a:avLst/>
          </a:prstGeom>
        </p:spPr>
      </p:pic>
    </p:spTree>
    <p:extLst>
      <p:ext uri="{BB962C8B-B14F-4D97-AF65-F5344CB8AC3E}">
        <p14:creationId xmlns:p14="http://schemas.microsoft.com/office/powerpoint/2010/main" val="2039883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810936" y="1484784"/>
            <a:ext cx="9952780" cy="4143284"/>
            <a:chOff x="0" y="1535824"/>
            <a:chExt cx="9780283" cy="3867725"/>
          </a:xfrm>
        </p:grpSpPr>
        <p:sp>
          <p:nvSpPr>
            <p:cNvPr id="4" name="TextBox 14">
              <a:extLst>
                <a:ext uri="{FF2B5EF4-FFF2-40B4-BE49-F238E27FC236}">
                  <a16:creationId xmlns:a16="http://schemas.microsoft.com/office/drawing/2014/main" id="{FA190EE7-CF11-43A9-A5FA-A9EBF0755B25}"/>
                </a:ext>
              </a:extLst>
            </p:cNvPr>
            <p:cNvSpPr txBox="1"/>
            <p:nvPr/>
          </p:nvSpPr>
          <p:spPr>
            <a:xfrm>
              <a:off x="0" y="2181196"/>
              <a:ext cx="5483375" cy="230832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tr-TR"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Sıfır Atık Yönetmeliği Belgeleme Süreci</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5" name="Straight Connector 6">
              <a:extLst>
                <a:ext uri="{FF2B5EF4-FFF2-40B4-BE49-F238E27FC236}">
                  <a16:creationId xmlns:a16="http://schemas.microsoft.com/office/drawing/2014/main" id="{F4051ABA-04D7-4D17-A46A-7024066DA1AF}"/>
                </a:ext>
              </a:extLst>
            </p:cNvPr>
            <p:cNvCxnSpPr>
              <a:cxnSpLocks/>
            </p:cNvCxnSpPr>
            <p:nvPr/>
          </p:nvCxnSpPr>
          <p:spPr>
            <a:xfrm>
              <a:off x="5092312" y="1618949"/>
              <a:ext cx="4687971" cy="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a:extLst>
                <a:ext uri="{FF2B5EF4-FFF2-40B4-BE49-F238E27FC236}">
                  <a16:creationId xmlns:a16="http://schemas.microsoft.com/office/drawing/2014/main" id="{9F188DB2-A583-4125-A1C8-A0E1B9AE2E35}"/>
                </a:ext>
              </a:extLst>
            </p:cNvPr>
            <p:cNvCxnSpPr>
              <a:cxnSpLocks/>
            </p:cNvCxnSpPr>
            <p:nvPr/>
          </p:nvCxnSpPr>
          <p:spPr>
            <a:xfrm>
              <a:off x="9696894" y="1618949"/>
              <a:ext cx="0" cy="378460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7848A8EE-6B05-4B73-88E5-ACADE64F49E6}"/>
                </a:ext>
              </a:extLst>
            </p:cNvPr>
            <p:cNvCxnSpPr>
              <a:cxnSpLocks/>
            </p:cNvCxnSpPr>
            <p:nvPr/>
          </p:nvCxnSpPr>
          <p:spPr>
            <a:xfrm>
              <a:off x="4943872" y="5373216"/>
              <a:ext cx="4824318" cy="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2590B1C1-9717-44CD-9713-093B4CA349A1}"/>
                </a:ext>
              </a:extLst>
            </p:cNvPr>
            <p:cNvCxnSpPr>
              <a:cxnSpLocks/>
            </p:cNvCxnSpPr>
            <p:nvPr/>
          </p:nvCxnSpPr>
          <p:spPr>
            <a:xfrm>
              <a:off x="5015169" y="4762032"/>
              <a:ext cx="0" cy="641517"/>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a:extLst>
                <a:ext uri="{FF2B5EF4-FFF2-40B4-BE49-F238E27FC236}">
                  <a16:creationId xmlns:a16="http://schemas.microsoft.com/office/drawing/2014/main" id="{16333020-CB81-452F-9BE2-B43C85797E36}"/>
                </a:ext>
              </a:extLst>
            </p:cNvPr>
            <p:cNvCxnSpPr>
              <a:cxnSpLocks/>
            </p:cNvCxnSpPr>
            <p:nvPr/>
          </p:nvCxnSpPr>
          <p:spPr>
            <a:xfrm flipH="1">
              <a:off x="5021062" y="1535824"/>
              <a:ext cx="6246" cy="594976"/>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194EC109-EF3A-4549-988E-8D21D3EA2C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1904" y="2564904"/>
              <a:ext cx="3419351" cy="205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Resim 12"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3" name="Resim 2"/>
          <p:cNvPicPr>
            <a:picLocks noChangeAspect="1"/>
          </p:cNvPicPr>
          <p:nvPr/>
        </p:nvPicPr>
        <p:blipFill>
          <a:blip r:embed="rId4"/>
          <a:stretch>
            <a:fillRect/>
          </a:stretch>
        </p:blipFill>
        <p:spPr>
          <a:xfrm>
            <a:off x="11114116" y="115734"/>
            <a:ext cx="1011331" cy="1264179"/>
          </a:xfrm>
          <a:prstGeom prst="rect">
            <a:avLst/>
          </a:prstGeom>
        </p:spPr>
      </p:pic>
    </p:spTree>
    <p:extLst>
      <p:ext uri="{BB962C8B-B14F-4D97-AF65-F5344CB8AC3E}">
        <p14:creationId xmlns:p14="http://schemas.microsoft.com/office/powerpoint/2010/main" val="216959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0"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033" y="5926983"/>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yagram 6"/>
          <p:cNvGraphicFramePr/>
          <p:nvPr>
            <p:extLst>
              <p:ext uri="{D42A27DB-BD31-4B8C-83A1-F6EECF244321}">
                <p14:modId xmlns:p14="http://schemas.microsoft.com/office/powerpoint/2010/main" val="2781935775"/>
              </p:ext>
            </p:extLst>
          </p:nvPr>
        </p:nvGraphicFramePr>
        <p:xfrm>
          <a:off x="1246910" y="1485900"/>
          <a:ext cx="9817642" cy="49674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Unvan 1"/>
          <p:cNvSpPr txBox="1">
            <a:spLocks/>
          </p:cNvSpPr>
          <p:nvPr/>
        </p:nvSpPr>
        <p:spPr>
          <a:xfrm>
            <a:off x="2150771" y="811469"/>
            <a:ext cx="7100377" cy="785511"/>
          </a:xfrm>
          <a:prstGeom prst="rect">
            <a:avLst/>
          </a:prstGeom>
          <a:solidFill>
            <a:srgbClr val="5B9BD5">
              <a:lumMod val="60000"/>
              <a:lumOff val="40000"/>
            </a:srgb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solidFill>
                  <a:srgbClr val="0B0373"/>
                </a:solidFill>
                <a:latin typeface="Times New Roman" panose="02020603050405020304" pitchFamily="18" charset="0"/>
                <a:cs typeface="Times New Roman" panose="02020603050405020304" pitchFamily="18" charset="0"/>
              </a:rPr>
              <a:t>SIFIR ATIK BİLGİ SİSTEMİ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tr-TR" sz="3600" b="1"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3" name="Resim 2"/>
          <p:cNvPicPr>
            <a:picLocks noChangeAspect="1"/>
          </p:cNvPicPr>
          <p:nvPr/>
        </p:nvPicPr>
        <p:blipFill>
          <a:blip r:embed="rId10"/>
          <a:stretch>
            <a:fillRect/>
          </a:stretch>
        </p:blipFill>
        <p:spPr>
          <a:xfrm>
            <a:off x="10922924" y="73599"/>
            <a:ext cx="966444" cy="1339565"/>
          </a:xfrm>
          <a:prstGeom prst="rect">
            <a:avLst/>
          </a:prstGeom>
        </p:spPr>
      </p:pic>
    </p:spTree>
    <p:extLst>
      <p:ext uri="{BB962C8B-B14F-4D97-AF65-F5344CB8AC3E}">
        <p14:creationId xmlns:p14="http://schemas.microsoft.com/office/powerpoint/2010/main" val="3501901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nvGraphicFramePr>
        <p:xfrm>
          <a:off x="657225" y="1277879"/>
          <a:ext cx="10496550" cy="483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a:t>
            </a:r>
          </a:p>
        </p:txBody>
      </p:sp>
      <p:graphicFrame>
        <p:nvGraphicFramePr>
          <p:cNvPr id="7" name="Diyagram 6"/>
          <p:cNvGraphicFramePr/>
          <p:nvPr>
            <p:extLst>
              <p:ext uri="{D42A27DB-BD31-4B8C-83A1-F6EECF244321}">
                <p14:modId xmlns:p14="http://schemas.microsoft.com/office/powerpoint/2010/main" val="131147406"/>
              </p:ext>
            </p:extLst>
          </p:nvPr>
        </p:nvGraphicFramePr>
        <p:xfrm>
          <a:off x="285750" y="1870076"/>
          <a:ext cx="11239500" cy="4486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Dikdörtgen 4"/>
          <p:cNvSpPr/>
          <p:nvPr/>
        </p:nvSpPr>
        <p:spPr>
          <a:xfrm>
            <a:off x="971550" y="147623"/>
            <a:ext cx="966787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0" normalizeH="0" baseline="0" noProof="0" dirty="0">
                <a:ln>
                  <a:noFill/>
                </a:ln>
                <a:solidFill>
                  <a:srgbClr val="1F497D"/>
                </a:solidFill>
                <a:effectLst>
                  <a:outerShdw blurRad="63500" dist="38100" dir="5400000" algn="t" rotWithShape="0">
                    <a:prstClr val="black">
                      <a:alpha val="25000"/>
                    </a:prstClr>
                  </a:outerShdw>
                </a:effectLst>
                <a:uLnTx/>
                <a:uFillTx/>
                <a:latin typeface="Times New Roman" panose="02020603050405020304" pitchFamily="18" charset="0"/>
                <a:ea typeface="+mn-ea"/>
                <a:cs typeface="Times New Roman" panose="02020603050405020304" pitchFamily="18" charset="0"/>
              </a:rPr>
              <a:t>KAPSAM</a:t>
            </a:r>
          </a:p>
        </p:txBody>
      </p:sp>
      <p:sp>
        <p:nvSpPr>
          <p:cNvPr id="4" name="Metin kutusu 3"/>
          <p:cNvSpPr txBox="1"/>
          <p:nvPr/>
        </p:nvSpPr>
        <p:spPr>
          <a:xfrm>
            <a:off x="723207" y="2119745"/>
            <a:ext cx="2435629" cy="2308324"/>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Sıfır Atık Yönetmeliği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 Temmuz 2019 tarihli ve 30829 sayılı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Resmi Gazete'de yayımlanarak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yürürlüğe girmiştir.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Resim 9" descr="D:\SIFIR ATIK-ELİF\İHALE-DENETİM\DMO İHALESİ\Üreticilere Gönderilecek Bilgi Notları\BAKANLIK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2" name="Resim 1"/>
          <p:cNvPicPr>
            <a:picLocks noChangeAspect="1"/>
          </p:cNvPicPr>
          <p:nvPr/>
        </p:nvPicPr>
        <p:blipFill>
          <a:blip r:embed="rId13"/>
          <a:stretch>
            <a:fillRect/>
          </a:stretch>
        </p:blipFill>
        <p:spPr>
          <a:xfrm>
            <a:off x="11153775" y="46859"/>
            <a:ext cx="983070" cy="1277879"/>
          </a:xfrm>
          <a:prstGeom prst="rect">
            <a:avLst/>
          </a:prstGeom>
        </p:spPr>
      </p:pic>
    </p:spTree>
    <p:extLst>
      <p:ext uri="{BB962C8B-B14F-4D97-AF65-F5344CB8AC3E}">
        <p14:creationId xmlns:p14="http://schemas.microsoft.com/office/powerpoint/2010/main" val="35419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yagram 4"/>
          <p:cNvGraphicFramePr/>
          <p:nvPr>
            <p:extLst>
              <p:ext uri="{D42A27DB-BD31-4B8C-83A1-F6EECF244321}">
                <p14:modId xmlns:p14="http://schemas.microsoft.com/office/powerpoint/2010/main" val="269673595"/>
              </p:ext>
            </p:extLst>
          </p:nvPr>
        </p:nvGraphicFramePr>
        <p:xfrm>
          <a:off x="1359073" y="1131887"/>
          <a:ext cx="9001000"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Resim 1"/>
          <p:cNvPicPr>
            <a:picLocks noChangeAspect="1"/>
          </p:cNvPicPr>
          <p:nvPr/>
        </p:nvPicPr>
        <p:blipFill>
          <a:blip r:embed="rId10"/>
          <a:stretch>
            <a:fillRect/>
          </a:stretch>
        </p:blipFill>
        <p:spPr>
          <a:xfrm>
            <a:off x="11030989" y="239713"/>
            <a:ext cx="924881" cy="1181763"/>
          </a:xfrm>
          <a:prstGeom prst="rect">
            <a:avLst/>
          </a:prstGeom>
        </p:spPr>
      </p:pic>
    </p:spTree>
    <p:extLst>
      <p:ext uri="{BB962C8B-B14F-4D97-AF65-F5344CB8AC3E}">
        <p14:creationId xmlns:p14="http://schemas.microsoft.com/office/powerpoint/2010/main" val="2039883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033" y="592428"/>
            <a:ext cx="6727893" cy="538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6"/>
          <a:stretch>
            <a:fillRect/>
          </a:stretch>
        </p:blipFill>
        <p:spPr>
          <a:xfrm>
            <a:off x="10839795" y="464870"/>
            <a:ext cx="966445" cy="1255866"/>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48" y="1518254"/>
            <a:ext cx="5678565" cy="423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3413" y="1845971"/>
            <a:ext cx="5044056" cy="391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7"/>
          <a:stretch>
            <a:fillRect/>
          </a:stretch>
        </p:blipFill>
        <p:spPr>
          <a:xfrm>
            <a:off x="10848109" y="266081"/>
            <a:ext cx="1006873" cy="1252174"/>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1"/>
          <p:cNvSpPr>
            <a:spLocks noGrp="1"/>
          </p:cNvSpPr>
          <p:nvPr>
            <p:ph type="title"/>
          </p:nvPr>
        </p:nvSpPr>
        <p:spPr>
          <a:xfrm>
            <a:off x="810935" y="1535262"/>
            <a:ext cx="10541649" cy="4595081"/>
          </a:xfrm>
        </p:spPr>
        <p:txBody>
          <a:bodyPr>
            <a:noAutofit/>
          </a:bodyPr>
          <a:lstStyle/>
          <a:p>
            <a:pPr lvl="0"/>
            <a:r>
              <a:rPr lang="tr-TR" sz="2000" dirty="0" smtClean="0">
                <a:latin typeface="Times New Roman" panose="02020603050405020304" pitchFamily="18" charset="0"/>
                <a:cs typeface="Times New Roman" panose="02020603050405020304" pitchFamily="18" charset="0"/>
              </a:rPr>
              <a:t>Yönetmeliğin </a:t>
            </a:r>
            <a:r>
              <a:rPr lang="tr-TR" sz="2000" dirty="0">
                <a:latin typeface="Times New Roman" panose="02020603050405020304" pitchFamily="18" charset="0"/>
                <a:cs typeface="Times New Roman" panose="02020603050405020304" pitchFamily="18" charset="0"/>
              </a:rPr>
              <a:t>belgelendirme ile ilgili hususlarının yer aldığı 15, 16, 17, 18 ve 19 uncu maddelerinin yayımı tarihinden altı ay sonra yürürlüğe gireceği, yürürlük maddesi ile hüküm altına alınmıştır.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 kapsamda, </a:t>
            </a:r>
            <a:r>
              <a:rPr lang="tr-TR" sz="2000" b="1" i="1" dirty="0" smtClean="0">
                <a:latin typeface="Times New Roman" panose="02020603050405020304" pitchFamily="18" charset="0"/>
                <a:cs typeface="Times New Roman" panose="02020603050405020304" pitchFamily="18" charset="0"/>
              </a:rPr>
              <a:t>temel </a:t>
            </a:r>
            <a:r>
              <a:rPr lang="tr-TR" sz="2000" b="1" i="1" dirty="0">
                <a:latin typeface="Times New Roman" panose="02020603050405020304" pitchFamily="18" charset="0"/>
                <a:cs typeface="Times New Roman" panose="02020603050405020304" pitchFamily="18" charset="0"/>
              </a:rPr>
              <a:t>seviyede belge başvuru </a:t>
            </a:r>
            <a:r>
              <a:rPr lang="tr-TR" sz="2000" dirty="0">
                <a:latin typeface="Times New Roman" panose="02020603050405020304" pitchFamily="18" charset="0"/>
                <a:cs typeface="Times New Roman" panose="02020603050405020304" pitchFamily="18" charset="0"/>
              </a:rPr>
              <a:t>işlemleri </a:t>
            </a:r>
            <a:r>
              <a:rPr lang="tr-TR" sz="2000" b="1" i="1" dirty="0">
                <a:solidFill>
                  <a:srgbClr val="FF0000"/>
                </a:solidFill>
                <a:latin typeface="Times New Roman" panose="02020603050405020304" pitchFamily="18" charset="0"/>
                <a:cs typeface="Times New Roman" panose="02020603050405020304" pitchFamily="18" charset="0"/>
              </a:rPr>
              <a:t>12 Ocak 2020 </a:t>
            </a:r>
            <a:r>
              <a:rPr lang="tr-TR" sz="2000" dirty="0" smtClean="0">
                <a:latin typeface="Times New Roman" panose="02020603050405020304" pitchFamily="18" charset="0"/>
                <a:cs typeface="Times New Roman" panose="02020603050405020304" pitchFamily="18" charset="0"/>
              </a:rPr>
              <a:t>tarihi itibariyle başlamıştır. </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Nitelikli Belge olarak tanımlanan Gümüş, Altın ve Platin seviyeler için temel seviye belge alanlar için </a:t>
            </a:r>
            <a:r>
              <a:rPr lang="tr-TR" sz="2000" dirty="0">
                <a:solidFill>
                  <a:srgbClr val="FF0000"/>
                </a:solidFill>
                <a:latin typeface="Times New Roman" panose="02020603050405020304" pitchFamily="18" charset="0"/>
                <a:cs typeface="Times New Roman" panose="02020603050405020304" pitchFamily="18" charset="0"/>
              </a:rPr>
              <a:t>12 aylık </a:t>
            </a:r>
            <a:r>
              <a:rPr lang="tr-TR" sz="2000" dirty="0">
                <a:latin typeface="Times New Roman" panose="02020603050405020304" pitchFamily="18" charset="0"/>
                <a:cs typeface="Times New Roman" panose="02020603050405020304" pitchFamily="18" charset="0"/>
              </a:rPr>
              <a:t>süre sonunda başvuru yapılabilecektir</a:t>
            </a:r>
            <a:r>
              <a:rPr lang="tr-TR" sz="2000" dirty="0" smtClean="0">
                <a:latin typeface="Times New Roman" panose="02020603050405020304" pitchFamily="18" charset="0"/>
                <a:cs typeface="Times New Roman" panose="02020603050405020304" pitchFamily="18" charset="0"/>
              </a:rPr>
              <a:t>. Nitelikli belge puanlama kriterleri Ek-4’te yer almaktadır.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Sıfır </a:t>
            </a:r>
            <a:r>
              <a:rPr lang="tr-TR" sz="2000" dirty="0">
                <a:latin typeface="Times New Roman" panose="02020603050405020304" pitchFamily="18" charset="0"/>
                <a:cs typeface="Times New Roman" panose="02020603050405020304" pitchFamily="18" charset="0"/>
              </a:rPr>
              <a:t>atık belgelerinin seviyelerine göre puanlama kriterleri Bakanlıkça çıkarılacak usul ve esaslar ile belirlenir. Bakanlıkça gerekli görülmesi halinde ek kriterler ilave edilebilir.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6" name="Dikdörtgen 5"/>
          <p:cNvSpPr/>
          <p:nvPr/>
        </p:nvSpPr>
        <p:spPr>
          <a:xfrm>
            <a:off x="3241852" y="250963"/>
            <a:ext cx="5241701" cy="1384995"/>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a:t>
            </a:r>
            <a:r>
              <a:rPr lang="tr-TR" sz="2800" b="1" dirty="0" smtClean="0">
                <a:solidFill>
                  <a:schemeClr val="accent1"/>
                </a:solidFill>
                <a:latin typeface="Times New Roman" panose="02020603050405020304" pitchFamily="18" charset="0"/>
                <a:cs typeface="Times New Roman" panose="02020603050405020304" pitchFamily="18" charset="0"/>
              </a:rPr>
              <a:t>YÖNETMELİĞİ </a:t>
            </a:r>
          </a:p>
          <a:p>
            <a:pPr algn="ctr"/>
            <a:r>
              <a:rPr lang="tr-TR" sz="2800" b="1" dirty="0" smtClean="0">
                <a:solidFill>
                  <a:schemeClr val="accent1"/>
                </a:solidFill>
                <a:latin typeface="Times New Roman" panose="02020603050405020304" pitchFamily="18" charset="0"/>
                <a:cs typeface="Times New Roman" panose="02020603050405020304" pitchFamily="18" charset="0"/>
              </a:rPr>
              <a:t>&amp;</a:t>
            </a:r>
          </a:p>
          <a:p>
            <a:pPr algn="ctr"/>
            <a:r>
              <a:rPr lang="tr-TR" sz="2800" b="1" dirty="0" smtClean="0">
                <a:solidFill>
                  <a:schemeClr val="accent1"/>
                </a:solidFill>
                <a:latin typeface="Times New Roman" panose="02020603050405020304" pitchFamily="18" charset="0"/>
                <a:cs typeface="Times New Roman" panose="02020603050405020304" pitchFamily="18" charset="0"/>
              </a:rPr>
              <a:t>BELGE SÜRECİ</a:t>
            </a:r>
            <a:endParaRPr lang="tr-TR" sz="2800" b="1" dirty="0">
              <a:solidFill>
                <a:schemeClr val="accent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5"/>
          <a:stretch>
            <a:fillRect/>
          </a:stretch>
        </p:blipFill>
        <p:spPr>
          <a:xfrm>
            <a:off x="10665229" y="239714"/>
            <a:ext cx="958132" cy="1190076"/>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62760" y="416884"/>
            <a:ext cx="5846537" cy="553357"/>
          </a:xfrm>
          <a:prstGeom prst="rect">
            <a:avLst/>
          </a:prstGeom>
        </p:spPr>
        <p:txBody>
          <a:bodyPr wrap="none">
            <a:spAutoFit/>
          </a:bodyPr>
          <a:lstStyle/>
          <a:p>
            <a:pPr marL="0" marR="0" lvl="0" indent="0" algn="ctr" defTabSz="457200" rtl="0" eaLnBrk="1" fontAlgn="auto" latinLnBrk="0" hangingPunct="1">
              <a:lnSpc>
                <a:spcPct val="107000"/>
              </a:lnSpc>
              <a:spcBef>
                <a:spcPts val="0"/>
              </a:spcBef>
              <a:spcAft>
                <a:spcPts val="800"/>
              </a:spcAft>
              <a:buClrTx/>
              <a:buSzTx/>
              <a:buFontTx/>
              <a:buNone/>
              <a:tabLst>
                <a:tab pos="752475" algn="l"/>
              </a:tabLst>
              <a:defRPr/>
            </a:pPr>
            <a:r>
              <a:rPr kumimoji="0" lang="tr-TR"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SIFIR ATIK BELGESİ SÜREÇLERİ</a:t>
            </a:r>
            <a:endParaRPr kumimoji="0" lang="tr-TR"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Diyagram 5"/>
          <p:cNvGraphicFramePr/>
          <p:nvPr>
            <p:extLst>
              <p:ext uri="{D42A27DB-BD31-4B8C-83A1-F6EECF244321}">
                <p14:modId xmlns:p14="http://schemas.microsoft.com/office/powerpoint/2010/main" val="368425205"/>
              </p:ext>
            </p:extLst>
          </p:nvPr>
        </p:nvGraphicFramePr>
        <p:xfrm>
          <a:off x="1392307" y="970241"/>
          <a:ext cx="5184576"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Dikdörtgen 6"/>
          <p:cNvSpPr/>
          <p:nvPr/>
        </p:nvSpPr>
        <p:spPr>
          <a:xfrm>
            <a:off x="7278245" y="1313119"/>
            <a:ext cx="4106076" cy="286232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Nitelikli Belge almakla zorunlu yerler;</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noProof="0" dirty="0">
                <a:latin typeface="Times New Roman" panose="02020603050405020304" pitchFamily="18" charset="0"/>
                <a:ea typeface="Times New Roman" panose="02020603050405020304" pitchFamily="18" charset="0"/>
                <a:cs typeface="Times New Roman" panose="02020603050405020304" pitchFamily="18" charset="0"/>
              </a:rPr>
              <a:t>İ</a:t>
            </a: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 </a:t>
            </a:r>
            <a:r>
              <a:rPr kumimoji="0" lang="tr-TR"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belediyeleri ve nüfusu elli binin üzerindeki ilçe belediyeleri, </a:t>
            </a:r>
            <a:endPar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Organize S</a:t>
            </a:r>
            <a:r>
              <a:rPr kumimoji="0" lang="tr-TR" sz="1800" b="0"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anayi</a:t>
            </a: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B</a:t>
            </a:r>
            <a:r>
              <a:rPr kumimoji="0" lang="tr-TR" sz="1800" b="0"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ölgeleri</a:t>
            </a: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Alışveriş </a:t>
            </a:r>
            <a:r>
              <a:rPr kumimoji="0" lang="tr-TR"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merkezleri, </a:t>
            </a:r>
            <a:endPar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Havalimanları</a:t>
            </a:r>
            <a:r>
              <a:rPr kumimoji="0" lang="tr-TR"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Tren </a:t>
            </a:r>
            <a:r>
              <a:rPr kumimoji="0" lang="tr-TR"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ve otobüs terminalleri, </a:t>
            </a:r>
            <a:endPar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Limanlar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50 </a:t>
            </a:r>
            <a:r>
              <a:rPr kumimoji="0" lang="tr-TR"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oda ve üstü konaklama kapasiteli işletmeler</a:t>
            </a:r>
            <a:endParaRPr kumimoji="0" lang="tr-TR" sz="1800" b="0" i="0" u="none" strike="noStrike" kern="1200" cap="none" spc="0" normalizeH="0" baseline="0" noProof="0" dirty="0">
              <a:ln>
                <a:noFill/>
              </a:ln>
              <a:effectLst/>
              <a:uLnTx/>
              <a:uFillTx/>
              <a:latin typeface="Calibri"/>
            </a:endParaRPr>
          </a:p>
        </p:txBody>
      </p:sp>
      <p:sp>
        <p:nvSpPr>
          <p:cNvPr id="8" name="Dikdörtgen 7"/>
          <p:cNvSpPr/>
          <p:nvPr/>
        </p:nvSpPr>
        <p:spPr>
          <a:xfrm>
            <a:off x="5789487" y="5351236"/>
            <a:ext cx="1656184" cy="6102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black"/>
                </a:solidFill>
                <a:effectLst/>
                <a:uLnTx/>
                <a:uFillTx/>
                <a:latin typeface="Calibri"/>
                <a:ea typeface="+mn-ea"/>
                <a:cs typeface="+mn-cs"/>
              </a:rPr>
              <a:t>12 Ay</a:t>
            </a:r>
          </a:p>
        </p:txBody>
      </p:sp>
      <p:graphicFrame>
        <p:nvGraphicFramePr>
          <p:cNvPr id="10" name="Diyagram 9"/>
          <p:cNvGraphicFramePr/>
          <p:nvPr>
            <p:extLst>
              <p:ext uri="{D42A27DB-BD31-4B8C-83A1-F6EECF244321}">
                <p14:modId xmlns:p14="http://schemas.microsoft.com/office/powerpoint/2010/main" val="131589360"/>
              </p:ext>
            </p:extLst>
          </p:nvPr>
        </p:nvGraphicFramePr>
        <p:xfrm>
          <a:off x="8150216" y="4440110"/>
          <a:ext cx="1975768" cy="164269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13" name="Düz Ok Bağlayıcısı 12"/>
          <p:cNvCxnSpPr/>
          <p:nvPr/>
        </p:nvCxnSpPr>
        <p:spPr>
          <a:xfrm>
            <a:off x="5548265" y="5241420"/>
            <a:ext cx="2138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o 16"/>
          <p:cNvGraphicFramePr>
            <a:graphicFrameLocks noGrp="1"/>
          </p:cNvGraphicFramePr>
          <p:nvPr/>
        </p:nvGraphicFramePr>
        <p:xfrm>
          <a:off x="7289442" y="1287887"/>
          <a:ext cx="4134119" cy="2897747"/>
        </p:xfrm>
        <a:graphic>
          <a:graphicData uri="http://schemas.openxmlformats.org/drawingml/2006/table">
            <a:tbl>
              <a:tblPr/>
              <a:tblGrid>
                <a:gridCol w="4134119">
                  <a:extLst>
                    <a:ext uri="{9D8B030D-6E8A-4147-A177-3AD203B41FA5}">
                      <a16:colId xmlns:a16="http://schemas.microsoft.com/office/drawing/2014/main" val="20000"/>
                    </a:ext>
                  </a:extLst>
                </a:gridCol>
              </a:tblGrid>
              <a:tr h="2897747">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4" name="Aşağı Ok 13"/>
          <p:cNvSpPr/>
          <p:nvPr/>
        </p:nvSpPr>
        <p:spPr>
          <a:xfrm>
            <a:off x="8810171" y="3958357"/>
            <a:ext cx="914400" cy="434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15"/>
          <a:stretch>
            <a:fillRect/>
          </a:stretch>
        </p:blipFill>
        <p:spPr>
          <a:xfrm>
            <a:off x="10465724" y="50540"/>
            <a:ext cx="918597" cy="1163118"/>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animBg="1"/>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810935" y="1327863"/>
            <a:ext cx="10483838" cy="4662815"/>
          </a:xfrm>
          <a:prstGeom prst="rect">
            <a:avLst/>
          </a:prstGeom>
        </p:spPr>
        <p:txBody>
          <a:bodyPr wrap="square">
            <a:spAutoFit/>
          </a:bodyPr>
          <a:lstStyle/>
          <a:p>
            <a:pPr marL="285750" lvl="0" indent="-285750" algn="just" defTabSz="457200">
              <a:lnSpc>
                <a:spcPct val="150000"/>
              </a:lnSpc>
              <a:buFont typeface="Wingdings" panose="05000000000000000000" pitchFamily="2" charset="2"/>
              <a:buChar char="Ø"/>
              <a:defRPr/>
            </a:pPr>
            <a:r>
              <a:rPr lang="tr-TR" dirty="0">
                <a:latin typeface="Times New Roman" panose="02020603050405020304" pitchFamily="18" charset="0"/>
                <a:ea typeface="Times New Roman" panose="02020603050405020304" pitchFamily="18" charset="0"/>
                <a:cs typeface="Times New Roman" panose="02020603050405020304" pitchFamily="18" charset="0"/>
              </a:rPr>
              <a:t>Uygulamada değişiklik olması halinde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söz konusu değişiklikler mevcut uygulamayı aksatmayacak şekilde sıfır atık yönetim sistemine entegre edilerek, değişikliği takip eden </a:t>
            </a:r>
            <a:r>
              <a:rPr lang="tr-TR"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otuz takvim günü içerisinde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sıfır atık bilgi sistemi üzerinden gerekli bildirimde bulunulur ve belge geçerliliğini korur. Verilen süre içerisinde değişiklik durumlarının bildirilmemesinin tespiti halinde, sıfır atık belgesi </a:t>
            </a:r>
            <a:r>
              <a:rPr lang="tr-TR"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iptal </a:t>
            </a:r>
            <a:r>
              <a:rPr lang="tr-TR"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edilir.</a:t>
            </a:r>
          </a:p>
          <a:p>
            <a:pPr marL="285750" lvl="0" indent="-285750" algn="just" defTabSz="457200">
              <a:lnSpc>
                <a:spcPct val="150000"/>
              </a:lnSpc>
              <a:buFont typeface="Wingdings" panose="05000000000000000000" pitchFamily="2" charset="2"/>
              <a:buChar char="Ø"/>
              <a:defRPr/>
            </a:pPr>
            <a:r>
              <a:rPr lang="tr-TR"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Sıfır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atık yönetim sistemi uygulanan bina ve yerleşkelerden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taşınılması durumunda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değişikliği takip eden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otuz takvim günü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içerisinde gerekli bildirimde bulunulur ve sıfır atık belgesi </a:t>
            </a:r>
            <a:r>
              <a:rPr lang="tr-TR"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iptal </a:t>
            </a:r>
            <a:r>
              <a:rPr lang="tr-TR"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edilir.</a:t>
            </a:r>
          </a:p>
          <a:p>
            <a:pPr marL="285750" lvl="0" indent="-285750" algn="just" defTabSz="457200">
              <a:lnSpc>
                <a:spcPct val="150000"/>
              </a:lnSpc>
              <a:buFont typeface="Wingdings" panose="05000000000000000000" pitchFamily="2" charset="2"/>
              <a:buChar char="Ø"/>
              <a:defRPr/>
            </a:pPr>
            <a:r>
              <a:rPr lang="tr-TR"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Belge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alma yükümlülüğü bulunan yerlerden belgesi iptal edilenlerin;</a:t>
            </a:r>
            <a:endPar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defTabSz="457200">
              <a:lnSpc>
                <a:spcPct val="150000"/>
              </a:lnSpc>
              <a:buFont typeface="Wingdings" panose="05000000000000000000" pitchFamily="2" charset="2"/>
              <a:buChar char="v"/>
              <a:defRPr/>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Farklı bina ve yerleşkelere taşınması durumunda taşınma tarihini takip eden </a:t>
            </a:r>
            <a:r>
              <a:rPr lang="tr-TR"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yüz seksen takvim günü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içerisinde,</a:t>
            </a:r>
          </a:p>
          <a:p>
            <a:pPr marL="285750" lvl="0" indent="-285750" algn="just" defTabSz="457200">
              <a:lnSpc>
                <a:spcPct val="150000"/>
              </a:lnSpc>
              <a:buFont typeface="Wingdings" panose="05000000000000000000" pitchFamily="2" charset="2"/>
              <a:buChar char="v"/>
              <a:defRPr/>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Diğer belge iptal durumlarında ise belge iptal tarihini takip eden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otuz takvim günü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içerisinde,</a:t>
            </a:r>
            <a:endPar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359410" algn="just" defTabSz="457200">
              <a:lnSpc>
                <a:spcPct val="150000"/>
              </a:lnSpc>
              <a:defRPr/>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yeniden belge başvurusunda bulunmaları </a:t>
            </a:r>
            <a:r>
              <a:rPr lang="tr-TR"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zorunludur.</a:t>
            </a:r>
            <a:endParaRPr lang="tr-TR"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Dikdörtgen 6"/>
          <p:cNvSpPr/>
          <p:nvPr/>
        </p:nvSpPr>
        <p:spPr>
          <a:xfrm>
            <a:off x="3241852" y="250963"/>
            <a:ext cx="5241701" cy="1015663"/>
          </a:xfrm>
          <a:prstGeom prst="rect">
            <a:avLst/>
          </a:prstGeom>
        </p:spPr>
        <p:txBody>
          <a:bodyPr wrap="square">
            <a:spAutoFit/>
          </a:bodyPr>
          <a:lstStyle/>
          <a:p>
            <a:pPr algn="ctr"/>
            <a:r>
              <a:rPr lang="tr-TR" sz="2000" b="1" dirty="0">
                <a:solidFill>
                  <a:schemeClr val="accent1"/>
                </a:solidFill>
                <a:latin typeface="Times New Roman" panose="02020603050405020304" pitchFamily="18" charset="0"/>
                <a:cs typeface="Times New Roman" panose="02020603050405020304" pitchFamily="18" charset="0"/>
              </a:rPr>
              <a:t>SIFIR ATIK </a:t>
            </a:r>
            <a:r>
              <a:rPr lang="tr-TR" sz="2000" b="1" dirty="0" smtClean="0">
                <a:solidFill>
                  <a:schemeClr val="accent1"/>
                </a:solidFill>
                <a:latin typeface="Times New Roman" panose="02020603050405020304" pitchFamily="18" charset="0"/>
                <a:cs typeface="Times New Roman" panose="02020603050405020304" pitchFamily="18" charset="0"/>
              </a:rPr>
              <a:t>YÖNETMELİĞİ </a:t>
            </a:r>
          </a:p>
          <a:p>
            <a:pPr algn="ctr"/>
            <a:r>
              <a:rPr lang="tr-TR" sz="2000" b="1" dirty="0" smtClean="0">
                <a:solidFill>
                  <a:schemeClr val="accent1"/>
                </a:solidFill>
                <a:latin typeface="Times New Roman" panose="02020603050405020304" pitchFamily="18" charset="0"/>
                <a:cs typeface="Times New Roman" panose="02020603050405020304" pitchFamily="18" charset="0"/>
              </a:rPr>
              <a:t>&amp;</a:t>
            </a:r>
          </a:p>
          <a:p>
            <a:pPr algn="ctr"/>
            <a:r>
              <a:rPr lang="tr-TR" sz="2000" b="1" dirty="0" smtClean="0">
                <a:solidFill>
                  <a:schemeClr val="accent1"/>
                </a:solidFill>
                <a:latin typeface="Times New Roman" panose="02020603050405020304" pitchFamily="18" charset="0"/>
                <a:cs typeface="Times New Roman" panose="02020603050405020304" pitchFamily="18" charset="0"/>
              </a:rPr>
              <a:t>BELGE SÜRECİ</a:t>
            </a:r>
            <a:endParaRPr lang="tr-TR" sz="2000" b="1" dirty="0">
              <a:solidFill>
                <a:schemeClr val="accent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5"/>
          <a:stretch>
            <a:fillRect/>
          </a:stretch>
        </p:blipFill>
        <p:spPr>
          <a:xfrm>
            <a:off x="11080865" y="239712"/>
            <a:ext cx="958132" cy="1266625"/>
          </a:xfrm>
          <a:prstGeom prst="rect">
            <a:avLst/>
          </a:prstGeom>
        </p:spPr>
      </p:pic>
    </p:spTree>
    <p:extLst>
      <p:ext uri="{BB962C8B-B14F-4D97-AF65-F5344CB8AC3E}">
        <p14:creationId xmlns:p14="http://schemas.microsoft.com/office/powerpoint/2010/main" val="3606177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071112" y="1638506"/>
            <a:ext cx="9583179" cy="3323987"/>
          </a:xfrm>
          <a:prstGeom prst="rect">
            <a:avLst/>
          </a:prstGeom>
        </p:spPr>
        <p:txBody>
          <a:bodyPr wrap="square">
            <a:spAutoFit/>
          </a:bodyPr>
          <a:lstStyle/>
          <a:p>
            <a:pPr marL="285750" lvl="0" indent="-285750" algn="just" defTabSz="457200">
              <a:lnSpc>
                <a:spcPct val="150000"/>
              </a:lnSpc>
              <a:buFont typeface="Wingdings" panose="05000000000000000000" pitchFamily="2" charset="2"/>
              <a:buChar char="Ø"/>
              <a:defRPr/>
            </a:pPr>
            <a:r>
              <a:rPr lang="tr-TR"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Sıfır atık belgesi 5 yıl geçerlidir.</a:t>
            </a:r>
          </a:p>
          <a:p>
            <a:pPr marL="285750" lvl="0" indent="-285750" algn="just" defTabSz="457200">
              <a:lnSpc>
                <a:spcPct val="150000"/>
              </a:lnSpc>
              <a:buFont typeface="Wingdings" panose="05000000000000000000" pitchFamily="2" charset="2"/>
              <a:buChar char="Ø"/>
              <a:defRPr/>
            </a:pPr>
            <a:r>
              <a:rPr lang="tr-TR"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Sıfır atık belgesine sahip yerler il müdürlükleri tarafından belge geçerlilik süresi içerisinde </a:t>
            </a:r>
            <a:r>
              <a:rPr lang="tr-TR"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asgari bir defa </a:t>
            </a:r>
            <a:r>
              <a:rPr lang="tr-TR"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denetlenir.</a:t>
            </a:r>
            <a:endParaRPr lang="tr-TR"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defTabSz="457200">
              <a:lnSpc>
                <a:spcPct val="150000"/>
              </a:lnSpc>
              <a:buFont typeface="Wingdings" panose="05000000000000000000" pitchFamily="2" charset="2"/>
              <a:buChar char="Ø"/>
              <a:defRPr/>
            </a:pPr>
            <a:r>
              <a:rPr lang="tr-TR"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Yapılan </a:t>
            </a:r>
            <a:r>
              <a:rPr lang="tr-TR"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denetimlerde, belge sahibi yerlerin bu Yönetmelikte belirlenmiş belge esaslarına ve kriterlerine uygun olarak faaliyetlerini sürdürüp sürdürmediği kontrol </a:t>
            </a:r>
            <a:r>
              <a:rPr lang="tr-TR"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edilir.</a:t>
            </a:r>
          </a:p>
          <a:p>
            <a:pPr marL="285750" lvl="0" indent="-285750" algn="just" defTabSz="457200">
              <a:lnSpc>
                <a:spcPct val="150000"/>
              </a:lnSpc>
              <a:buFont typeface="Wingdings" panose="05000000000000000000" pitchFamily="2" charset="2"/>
              <a:buChar char="Ø"/>
              <a:defRPr/>
            </a:pPr>
            <a:r>
              <a:rPr lang="tr-TR"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Yapılan </a:t>
            </a:r>
            <a:r>
              <a:rPr lang="tr-TR"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denetimde uygunsuzluğun tespiti durumunda Sıfır Atık Yönetmeliği’nin 18 inci ve/veya 21 inci maddede belirtilen hükümler uygulanır.</a:t>
            </a:r>
            <a:endParaRPr lang="tr-T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ikdörtgen 5"/>
          <p:cNvSpPr/>
          <p:nvPr/>
        </p:nvSpPr>
        <p:spPr>
          <a:xfrm>
            <a:off x="3241850" y="418388"/>
            <a:ext cx="5241701" cy="1015663"/>
          </a:xfrm>
          <a:prstGeom prst="rect">
            <a:avLst/>
          </a:prstGeom>
        </p:spPr>
        <p:txBody>
          <a:bodyPr wrap="square">
            <a:spAutoFit/>
          </a:bodyPr>
          <a:lstStyle/>
          <a:p>
            <a:pPr algn="ctr"/>
            <a:r>
              <a:rPr lang="tr-TR" sz="2000" b="1" dirty="0">
                <a:solidFill>
                  <a:schemeClr val="accent1"/>
                </a:solidFill>
                <a:latin typeface="Times New Roman" panose="02020603050405020304" pitchFamily="18" charset="0"/>
                <a:cs typeface="Times New Roman" panose="02020603050405020304" pitchFamily="18" charset="0"/>
              </a:rPr>
              <a:t>SIFIR ATIK </a:t>
            </a:r>
            <a:r>
              <a:rPr lang="tr-TR" sz="2000" b="1" dirty="0" smtClean="0">
                <a:solidFill>
                  <a:schemeClr val="accent1"/>
                </a:solidFill>
                <a:latin typeface="Times New Roman" panose="02020603050405020304" pitchFamily="18" charset="0"/>
                <a:cs typeface="Times New Roman" panose="02020603050405020304" pitchFamily="18" charset="0"/>
              </a:rPr>
              <a:t>YÖNETMELİĞİ </a:t>
            </a:r>
          </a:p>
          <a:p>
            <a:pPr algn="ctr"/>
            <a:r>
              <a:rPr lang="tr-TR" sz="2000" b="1" dirty="0" smtClean="0">
                <a:solidFill>
                  <a:schemeClr val="accent1"/>
                </a:solidFill>
                <a:latin typeface="Times New Roman" panose="02020603050405020304" pitchFamily="18" charset="0"/>
                <a:cs typeface="Times New Roman" panose="02020603050405020304" pitchFamily="18" charset="0"/>
              </a:rPr>
              <a:t>&amp;</a:t>
            </a:r>
          </a:p>
          <a:p>
            <a:pPr algn="ctr"/>
            <a:r>
              <a:rPr lang="tr-TR" sz="2000" b="1" dirty="0" smtClean="0">
                <a:solidFill>
                  <a:schemeClr val="accent1"/>
                </a:solidFill>
                <a:latin typeface="Times New Roman" panose="02020603050405020304" pitchFamily="18" charset="0"/>
                <a:cs typeface="Times New Roman" panose="02020603050405020304" pitchFamily="18" charset="0"/>
              </a:rPr>
              <a:t>BELGE SÜRECİ</a:t>
            </a:r>
            <a:endParaRPr lang="tr-TR" sz="2000" b="1" dirty="0">
              <a:solidFill>
                <a:schemeClr val="accent1"/>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stretch>
            <a:fillRect/>
          </a:stretch>
        </p:blipFill>
        <p:spPr>
          <a:xfrm>
            <a:off x="10715104" y="239713"/>
            <a:ext cx="1050711" cy="1194338"/>
          </a:xfrm>
          <a:prstGeom prst="rect">
            <a:avLst/>
          </a:prstGeom>
        </p:spPr>
      </p:pic>
    </p:spTree>
    <p:extLst>
      <p:ext uri="{BB962C8B-B14F-4D97-AF65-F5344CB8AC3E}">
        <p14:creationId xmlns:p14="http://schemas.microsoft.com/office/powerpoint/2010/main" val="3606177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 4"/>
          <p:cNvGrpSpPr/>
          <p:nvPr/>
        </p:nvGrpSpPr>
        <p:grpSpPr>
          <a:xfrm>
            <a:off x="810936" y="1484784"/>
            <a:ext cx="9952780" cy="4143284"/>
            <a:chOff x="0" y="1535824"/>
            <a:chExt cx="9780283" cy="3867725"/>
          </a:xfrm>
        </p:grpSpPr>
        <p:sp>
          <p:nvSpPr>
            <p:cNvPr id="6" name="TextBox 14">
              <a:extLst>
                <a:ext uri="{FF2B5EF4-FFF2-40B4-BE49-F238E27FC236}">
                  <a16:creationId xmlns:a16="http://schemas.microsoft.com/office/drawing/2014/main" id="{FA190EE7-CF11-43A9-A5FA-A9EBF0755B25}"/>
                </a:ext>
              </a:extLst>
            </p:cNvPr>
            <p:cNvSpPr txBox="1"/>
            <p:nvPr/>
          </p:nvSpPr>
          <p:spPr>
            <a:xfrm>
              <a:off x="0" y="2373553"/>
              <a:ext cx="5483375" cy="198241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Sıfır </a:t>
              </a:r>
              <a:r>
                <a:rPr kumimoji="0" lang="tr-TR" sz="4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Atık</a:t>
              </a:r>
              <a:r>
                <a:rPr kumimoji="0" lang="tr-TR" sz="4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Temel</a:t>
              </a:r>
              <a:r>
                <a:rPr kumimoji="0" lang="tr-TR" sz="4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Seviye </a:t>
              </a:r>
              <a:r>
                <a:rPr kumimoji="0" lang="tr-TR" sz="4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Belge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Başvuru</a:t>
              </a:r>
              <a:r>
                <a:rPr kumimoji="0" lang="tr-TR" sz="4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Adımları</a:t>
              </a:r>
              <a:endPar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F4051ABA-04D7-4D17-A46A-7024066DA1AF}"/>
                </a:ext>
              </a:extLst>
            </p:cNvPr>
            <p:cNvCxnSpPr>
              <a:cxnSpLocks/>
            </p:cNvCxnSpPr>
            <p:nvPr/>
          </p:nvCxnSpPr>
          <p:spPr>
            <a:xfrm>
              <a:off x="5092312" y="1618949"/>
              <a:ext cx="4687971" cy="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8">
              <a:extLst>
                <a:ext uri="{FF2B5EF4-FFF2-40B4-BE49-F238E27FC236}">
                  <a16:creationId xmlns:a16="http://schemas.microsoft.com/office/drawing/2014/main" id="{9F188DB2-A583-4125-A1C8-A0E1B9AE2E35}"/>
                </a:ext>
              </a:extLst>
            </p:cNvPr>
            <p:cNvCxnSpPr>
              <a:cxnSpLocks/>
            </p:cNvCxnSpPr>
            <p:nvPr/>
          </p:nvCxnSpPr>
          <p:spPr>
            <a:xfrm>
              <a:off x="9696894" y="1618949"/>
              <a:ext cx="0" cy="378460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48A8EE-6B05-4B73-88E5-ACADE64F49E6}"/>
                </a:ext>
              </a:extLst>
            </p:cNvPr>
            <p:cNvCxnSpPr>
              <a:cxnSpLocks/>
            </p:cNvCxnSpPr>
            <p:nvPr/>
          </p:nvCxnSpPr>
          <p:spPr>
            <a:xfrm>
              <a:off x="4943872" y="5373216"/>
              <a:ext cx="4824318" cy="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0">
              <a:extLst>
                <a:ext uri="{FF2B5EF4-FFF2-40B4-BE49-F238E27FC236}">
                  <a16:creationId xmlns:a16="http://schemas.microsoft.com/office/drawing/2014/main" id="{2590B1C1-9717-44CD-9713-093B4CA349A1}"/>
                </a:ext>
              </a:extLst>
            </p:cNvPr>
            <p:cNvCxnSpPr>
              <a:cxnSpLocks/>
            </p:cNvCxnSpPr>
            <p:nvPr/>
          </p:nvCxnSpPr>
          <p:spPr>
            <a:xfrm>
              <a:off x="5015169" y="4762032"/>
              <a:ext cx="0" cy="641517"/>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2">
              <a:extLst>
                <a:ext uri="{FF2B5EF4-FFF2-40B4-BE49-F238E27FC236}">
                  <a16:creationId xmlns:a16="http://schemas.microsoft.com/office/drawing/2014/main" id="{16333020-CB81-452F-9BE2-B43C85797E36}"/>
                </a:ext>
              </a:extLst>
            </p:cNvPr>
            <p:cNvCxnSpPr>
              <a:cxnSpLocks/>
            </p:cNvCxnSpPr>
            <p:nvPr/>
          </p:nvCxnSpPr>
          <p:spPr>
            <a:xfrm flipH="1">
              <a:off x="5021062" y="1535824"/>
              <a:ext cx="6246" cy="594976"/>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Resim 14">
              <a:extLst>
                <a:ext uri="{FF2B5EF4-FFF2-40B4-BE49-F238E27FC236}">
                  <a16:creationId xmlns:a16="http://schemas.microsoft.com/office/drawing/2014/main" id="{194EC109-EF3A-4549-988E-8D21D3EA2C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1904" y="2564904"/>
              <a:ext cx="3419351" cy="205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sim 1"/>
          <p:cNvPicPr>
            <a:picLocks noChangeAspect="1"/>
          </p:cNvPicPr>
          <p:nvPr/>
        </p:nvPicPr>
        <p:blipFill>
          <a:blip r:embed="rId6"/>
          <a:stretch>
            <a:fillRect/>
          </a:stretch>
        </p:blipFill>
        <p:spPr>
          <a:xfrm>
            <a:off x="11122429" y="31570"/>
            <a:ext cx="1003018" cy="1306779"/>
          </a:xfrm>
          <a:prstGeom prst="rect">
            <a:avLst/>
          </a:prstGeom>
        </p:spPr>
      </p:pic>
    </p:spTree>
    <p:extLst>
      <p:ext uri="{BB962C8B-B14F-4D97-AF65-F5344CB8AC3E}">
        <p14:creationId xmlns:p14="http://schemas.microsoft.com/office/powerpoint/2010/main" val="3606177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679" y="1411578"/>
            <a:ext cx="54292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3593205" y="1931831"/>
            <a:ext cx="1107583" cy="180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8314" y="1650470"/>
            <a:ext cx="1621456" cy="923330"/>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Belgelendirme butonuna tıklayınız.</a:t>
            </a:r>
            <a:endParaRPr lang="tr-TR" b="1" dirty="0">
              <a:latin typeface="Times New Roman" panose="02020603050405020304" pitchFamily="18" charset="0"/>
              <a:cs typeface="Times New Roman" panose="02020603050405020304" pitchFamily="18" charset="0"/>
            </a:endParaRPr>
          </a:p>
        </p:txBody>
      </p:sp>
      <p:cxnSp>
        <p:nvCxnSpPr>
          <p:cNvPr id="16" name="Dirsek Bağlayıcısı 15"/>
          <p:cNvCxnSpPr>
            <a:endCxn id="1028" idx="1"/>
          </p:cNvCxnSpPr>
          <p:nvPr/>
        </p:nvCxnSpPr>
        <p:spPr>
          <a:xfrm>
            <a:off x="835526" y="2674857"/>
            <a:ext cx="981153" cy="889371"/>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Düz Bağlayıcı 17"/>
          <p:cNvCxnSpPr/>
          <p:nvPr/>
        </p:nvCxnSpPr>
        <p:spPr>
          <a:xfrm>
            <a:off x="1958346" y="3696239"/>
            <a:ext cx="1056068" cy="0"/>
          </a:xfrm>
          <a:prstGeom prst="line">
            <a:avLst/>
          </a:prstGeom>
        </p:spPr>
        <p:style>
          <a:lnRef idx="3">
            <a:schemeClr val="accent2"/>
          </a:lnRef>
          <a:fillRef idx="0">
            <a:schemeClr val="accent2"/>
          </a:fillRef>
          <a:effectRef idx="2">
            <a:schemeClr val="accent2"/>
          </a:effectRef>
          <a:fontRef idx="minor">
            <a:schemeClr val="tx1"/>
          </a:fontRef>
        </p:style>
      </p:cxnSp>
      <p:sp>
        <p:nvSpPr>
          <p:cNvPr id="19" name="Dikdörtgen 18"/>
          <p:cNvSpPr/>
          <p:nvPr/>
        </p:nvSpPr>
        <p:spPr>
          <a:xfrm>
            <a:off x="3014414" y="362633"/>
            <a:ext cx="6096000" cy="646331"/>
          </a:xfrm>
          <a:prstGeom prst="rect">
            <a:avLst/>
          </a:prstGeom>
        </p:spPr>
        <p:txBody>
          <a:bodyPr>
            <a:spAutoFit/>
          </a:bodyPr>
          <a:lstStyle/>
          <a:p>
            <a:pPr algn="ctr"/>
            <a:r>
              <a:rPr lang="tr-TR" b="1" dirty="0">
                <a:solidFill>
                  <a:schemeClr val="accent1"/>
                </a:solidFill>
                <a:latin typeface="Times New Roman" panose="02020603050405020304" pitchFamily="18" charset="0"/>
                <a:cs typeface="Times New Roman" panose="02020603050405020304" pitchFamily="18" charset="0"/>
              </a:rPr>
              <a:t>SIFIR ATIK </a:t>
            </a:r>
            <a:r>
              <a:rPr lang="tr-TR" b="1" dirty="0" smtClean="0">
                <a:solidFill>
                  <a:schemeClr val="accent1"/>
                </a:solidFill>
                <a:latin typeface="Times New Roman" panose="02020603050405020304" pitchFamily="18" charset="0"/>
                <a:cs typeface="Times New Roman" panose="02020603050405020304" pitchFamily="18" charset="0"/>
              </a:rPr>
              <a:t>TEMEL SEVİYE BELGE </a:t>
            </a:r>
          </a:p>
          <a:p>
            <a:pPr algn="ctr"/>
            <a:r>
              <a:rPr lang="tr-TR" b="1" dirty="0" smtClean="0">
                <a:solidFill>
                  <a:schemeClr val="accent1"/>
                </a:solidFill>
                <a:latin typeface="Times New Roman" panose="02020603050405020304" pitchFamily="18" charset="0"/>
                <a:cs typeface="Times New Roman" panose="02020603050405020304" pitchFamily="18" charset="0"/>
              </a:rPr>
              <a:t>BAŞVURU ADIMLARI</a:t>
            </a:r>
            <a:endParaRPr lang="tr-TR" b="1" dirty="0">
              <a:solidFill>
                <a:schemeClr val="accent1"/>
              </a:solidFill>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150" y="1650470"/>
            <a:ext cx="5388552" cy="381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Metin kutusu 19"/>
          <p:cNvSpPr txBox="1"/>
          <p:nvPr/>
        </p:nvSpPr>
        <p:spPr>
          <a:xfrm>
            <a:off x="5748771" y="1560318"/>
            <a:ext cx="340158" cy="461665"/>
          </a:xfrm>
          <a:prstGeom prst="rect">
            <a:avLst/>
          </a:prstGeom>
          <a:noFill/>
        </p:spPr>
        <p:txBody>
          <a:bodyPr wrap="none" rtlCol="0">
            <a:spAutoFit/>
          </a:bodyPr>
          <a:lstStyle/>
          <a:p>
            <a:r>
              <a:rPr lang="tr-TR" sz="2400" b="1" dirty="0" smtClean="0">
                <a:solidFill>
                  <a:srgbClr val="FF0000"/>
                </a:solidFill>
              </a:rPr>
              <a:t>2</a:t>
            </a:r>
            <a:endParaRPr lang="tr-TR" sz="2400" b="1" dirty="0">
              <a:solidFill>
                <a:srgbClr val="FF0000"/>
              </a:solidFill>
            </a:endParaRPr>
          </a:p>
        </p:txBody>
      </p:sp>
      <p:sp>
        <p:nvSpPr>
          <p:cNvPr id="26" name="Metin kutusu 25"/>
          <p:cNvSpPr txBox="1"/>
          <p:nvPr/>
        </p:nvSpPr>
        <p:spPr>
          <a:xfrm>
            <a:off x="1499691" y="901054"/>
            <a:ext cx="340158" cy="461665"/>
          </a:xfrm>
          <a:prstGeom prst="rect">
            <a:avLst/>
          </a:prstGeom>
          <a:noFill/>
        </p:spPr>
        <p:txBody>
          <a:bodyPr wrap="none" rtlCol="0">
            <a:spAutoFit/>
          </a:bodyPr>
          <a:lstStyle/>
          <a:p>
            <a:r>
              <a:rPr lang="tr-TR" sz="2400" b="1" dirty="0">
                <a:solidFill>
                  <a:srgbClr val="FF0000"/>
                </a:solidFill>
              </a:rPr>
              <a:t>1</a:t>
            </a:r>
          </a:p>
        </p:txBody>
      </p:sp>
      <p:graphicFrame>
        <p:nvGraphicFramePr>
          <p:cNvPr id="22" name="Tablo 21"/>
          <p:cNvGraphicFramePr>
            <a:graphicFrameLocks noGrp="1"/>
          </p:cNvGraphicFramePr>
          <p:nvPr>
            <p:extLst>
              <p:ext uri="{D42A27DB-BD31-4B8C-83A1-F6EECF244321}">
                <p14:modId xmlns:p14="http://schemas.microsoft.com/office/powerpoint/2010/main" val="3165608941"/>
              </p:ext>
            </p:extLst>
          </p:nvPr>
        </p:nvGraphicFramePr>
        <p:xfrm>
          <a:off x="1481070" y="901521"/>
          <a:ext cx="360609" cy="463640"/>
        </p:xfrm>
        <a:graphic>
          <a:graphicData uri="http://schemas.openxmlformats.org/drawingml/2006/table">
            <a:tbl>
              <a:tblPr>
                <a:effectLst>
                  <a:innerShdw blurRad="63500" dist="50800" dir="16200000">
                    <a:prstClr val="black">
                      <a:alpha val="50000"/>
                    </a:prstClr>
                  </a:innerShdw>
                </a:effectLst>
              </a:tblPr>
              <a:tblGrid>
                <a:gridCol w="360609">
                  <a:extLst>
                    <a:ext uri="{9D8B030D-6E8A-4147-A177-3AD203B41FA5}">
                      <a16:colId xmlns:a16="http://schemas.microsoft.com/office/drawing/2014/main" val="20000"/>
                    </a:ext>
                  </a:extLst>
                </a:gridCol>
              </a:tblGrid>
              <a:tr h="463640">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23" name="Tablo 22"/>
          <p:cNvGraphicFramePr>
            <a:graphicFrameLocks noGrp="1"/>
          </p:cNvGraphicFramePr>
          <p:nvPr>
            <p:extLst>
              <p:ext uri="{D42A27DB-BD31-4B8C-83A1-F6EECF244321}">
                <p14:modId xmlns:p14="http://schemas.microsoft.com/office/powerpoint/2010/main" val="2254329196"/>
              </p:ext>
            </p:extLst>
          </p:nvPr>
        </p:nvGraphicFramePr>
        <p:xfrm>
          <a:off x="5743977" y="1584101"/>
          <a:ext cx="360609" cy="463640"/>
        </p:xfrm>
        <a:graphic>
          <a:graphicData uri="http://schemas.openxmlformats.org/drawingml/2006/table">
            <a:tbl>
              <a:tblPr>
                <a:effectLst>
                  <a:innerShdw blurRad="114300">
                    <a:prstClr val="black"/>
                  </a:innerShdw>
                </a:effectLst>
              </a:tblPr>
              <a:tblGrid>
                <a:gridCol w="360609">
                  <a:extLst>
                    <a:ext uri="{9D8B030D-6E8A-4147-A177-3AD203B41FA5}">
                      <a16:colId xmlns:a16="http://schemas.microsoft.com/office/drawing/2014/main" val="20000"/>
                    </a:ext>
                  </a:extLst>
                </a:gridCol>
              </a:tblGrid>
              <a:tr h="463640">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24" name="Dikdörtgen 23"/>
          <p:cNvSpPr/>
          <p:nvPr/>
        </p:nvSpPr>
        <p:spPr>
          <a:xfrm>
            <a:off x="8487177" y="4404575"/>
            <a:ext cx="2356834" cy="180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3" name="Tablo 32"/>
          <p:cNvGraphicFramePr>
            <a:graphicFrameLocks noGrp="1"/>
          </p:cNvGraphicFramePr>
          <p:nvPr>
            <p:extLst>
              <p:ext uri="{D42A27DB-BD31-4B8C-83A1-F6EECF244321}">
                <p14:modId xmlns:p14="http://schemas.microsoft.com/office/powerpoint/2010/main" val="561261224"/>
              </p:ext>
            </p:extLst>
          </p:nvPr>
        </p:nvGraphicFramePr>
        <p:xfrm>
          <a:off x="8293994" y="3606085"/>
          <a:ext cx="1725769" cy="463639"/>
        </p:xfrm>
        <a:graphic>
          <a:graphicData uri="http://schemas.openxmlformats.org/drawingml/2006/table">
            <a:tbl>
              <a:tblPr/>
              <a:tblGrid>
                <a:gridCol w="1725769">
                  <a:extLst>
                    <a:ext uri="{9D8B030D-6E8A-4147-A177-3AD203B41FA5}">
                      <a16:colId xmlns:a16="http://schemas.microsoft.com/office/drawing/2014/main" val="20000"/>
                    </a:ext>
                  </a:extLst>
                </a:gridCol>
              </a:tblGrid>
              <a:tr h="463639">
                <a:tc>
                  <a:txBody>
                    <a:bodyPr/>
                    <a:lstStyle/>
                    <a:p>
                      <a:endParaRPr lang="tr-TR"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extLst>
                  <a:ext uri="{0D108BD9-81ED-4DB2-BD59-A6C34878D82A}">
                    <a16:rowId xmlns:a16="http://schemas.microsoft.com/office/drawing/2014/main" val="10000"/>
                  </a:ext>
                </a:extLst>
              </a:tr>
            </a:tbl>
          </a:graphicData>
        </a:graphic>
      </p:graphicFrame>
      <p:graphicFrame>
        <p:nvGraphicFramePr>
          <p:cNvPr id="34" name="Tablo 33"/>
          <p:cNvGraphicFramePr>
            <a:graphicFrameLocks noGrp="1"/>
          </p:cNvGraphicFramePr>
          <p:nvPr/>
        </p:nvGraphicFramePr>
        <p:xfrm>
          <a:off x="8242479" y="3554569"/>
          <a:ext cx="1854558" cy="540913"/>
        </p:xfrm>
        <a:graphic>
          <a:graphicData uri="http://schemas.openxmlformats.org/drawingml/2006/table">
            <a:tbl>
              <a:tblPr/>
              <a:tblGrid>
                <a:gridCol w="1854558">
                  <a:extLst>
                    <a:ext uri="{9D8B030D-6E8A-4147-A177-3AD203B41FA5}">
                      <a16:colId xmlns:a16="http://schemas.microsoft.com/office/drawing/2014/main" val="20000"/>
                    </a:ext>
                  </a:extLst>
                </a:gridCol>
              </a:tblGrid>
              <a:tr h="540913">
                <a:tc>
                  <a:txBody>
                    <a:bodyPr/>
                    <a:lstStyle/>
                    <a:p>
                      <a:endParaRPr lang="tr-TR"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extLst>
                  <a:ext uri="{0D108BD9-81ED-4DB2-BD59-A6C34878D82A}">
                    <a16:rowId xmlns:a16="http://schemas.microsoft.com/office/drawing/2014/main" val="10000"/>
                  </a:ext>
                </a:extLst>
              </a:tr>
            </a:tbl>
          </a:graphicData>
        </a:graphic>
      </p:graphicFrame>
      <p:sp>
        <p:nvSpPr>
          <p:cNvPr id="35" name="Aşağı Ok 34"/>
          <p:cNvSpPr/>
          <p:nvPr/>
        </p:nvSpPr>
        <p:spPr>
          <a:xfrm>
            <a:off x="9110414" y="4095482"/>
            <a:ext cx="175254" cy="16213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Metin kutusu 39"/>
          <p:cNvSpPr txBox="1"/>
          <p:nvPr/>
        </p:nvSpPr>
        <p:spPr>
          <a:xfrm>
            <a:off x="8410829" y="5782270"/>
            <a:ext cx="1574424" cy="830997"/>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Yeni Başvuru butonuna tıklayınız.</a:t>
            </a:r>
            <a:endParaRPr lang="tr-TR" sz="1600" b="1" dirty="0">
              <a:latin typeface="Times New Roman" panose="02020603050405020304" pitchFamily="18" charset="0"/>
              <a:cs typeface="Times New Roman" panose="02020603050405020304" pitchFamily="18" charset="0"/>
            </a:endParaRPr>
          </a:p>
        </p:txBody>
      </p:sp>
      <p:cxnSp>
        <p:nvCxnSpPr>
          <p:cNvPr id="38" name="Düz Ok Bağlayıcısı 37"/>
          <p:cNvCxnSpPr/>
          <p:nvPr/>
        </p:nvCxnSpPr>
        <p:spPr>
          <a:xfrm>
            <a:off x="7547429" y="3004457"/>
            <a:ext cx="1233714" cy="3918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3" name="Resim 2"/>
          <p:cNvPicPr>
            <a:picLocks noChangeAspect="1"/>
          </p:cNvPicPr>
          <p:nvPr/>
        </p:nvPicPr>
        <p:blipFill>
          <a:blip r:embed="rId7"/>
          <a:stretch>
            <a:fillRect/>
          </a:stretch>
        </p:blipFill>
        <p:spPr>
          <a:xfrm>
            <a:off x="10773295" y="44025"/>
            <a:ext cx="1047722" cy="1350210"/>
          </a:xfrm>
          <a:prstGeom prst="rect">
            <a:avLst/>
          </a:prstGeom>
        </p:spPr>
      </p:pic>
    </p:spTree>
    <p:extLst>
      <p:ext uri="{BB962C8B-B14F-4D97-AF65-F5344CB8AC3E}">
        <p14:creationId xmlns:p14="http://schemas.microsoft.com/office/powerpoint/2010/main" val="360617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p>
        </p:txBody>
      </p:sp>
      <p:sp>
        <p:nvSpPr>
          <p:cNvPr id="6" name="İçerik Yer Tutucusu 5"/>
          <p:cNvSpPr>
            <a:spLocks noGrp="1"/>
          </p:cNvSpPr>
          <p:nvPr>
            <p:ph idx="1"/>
          </p:nvPr>
        </p:nvSpPr>
        <p:spPr/>
        <p:txBody>
          <a:bodyPr/>
          <a:lstStyle/>
          <a:p>
            <a:pPr marL="0" indent="0">
              <a:buNone/>
            </a:pPr>
            <a:r>
              <a:rPr lang="tr-TR" dirty="0"/>
              <a:t> </a:t>
            </a:r>
          </a:p>
        </p:txBody>
      </p:sp>
      <p:sp>
        <p:nvSpPr>
          <p:cNvPr id="4" name="Dikdörtgen 3"/>
          <p:cNvSpPr/>
          <p:nvPr/>
        </p:nvSpPr>
        <p:spPr>
          <a:xfrm>
            <a:off x="2137891" y="282521"/>
            <a:ext cx="7198469" cy="461665"/>
          </a:xfrm>
          <a:prstGeom prst="rect">
            <a:avLst/>
          </a:prstGeom>
          <a:solidFill>
            <a:schemeClr val="accent5">
              <a:lumMod val="60000"/>
              <a:lumOff val="40000"/>
            </a:schemeClr>
          </a:solidFill>
        </p:spPr>
        <p:txBody>
          <a:bodyPr wrap="square">
            <a:spAutoFit/>
          </a:bodyPr>
          <a:lstStyle/>
          <a:p>
            <a:pPr algn="ctr" defTabSz="457200">
              <a:spcBef>
                <a:spcPct val="0"/>
              </a:spcBef>
            </a:pPr>
            <a:r>
              <a:rPr lang="tr-TR" sz="2400" b="1" dirty="0">
                <a:solidFill>
                  <a:srgbClr val="0B0373"/>
                </a:solidFill>
                <a:latin typeface="Times New Roman" panose="02020603050405020304" pitchFamily="18" charset="0"/>
                <a:cs typeface="Times New Roman" panose="02020603050405020304" pitchFamily="18" charset="0"/>
              </a:rPr>
              <a:t>SIFIR ATIK BİLGİ SİSTEMİ KURUM TÜRLERİ</a:t>
            </a:r>
          </a:p>
        </p:txBody>
      </p:sp>
      <p:graphicFrame>
        <p:nvGraphicFramePr>
          <p:cNvPr id="3" name="Diyagram 2"/>
          <p:cNvGraphicFramePr/>
          <p:nvPr>
            <p:extLst>
              <p:ext uri="{D42A27DB-BD31-4B8C-83A1-F6EECF244321}">
                <p14:modId xmlns:p14="http://schemas.microsoft.com/office/powerpoint/2010/main" val="3068146753"/>
              </p:ext>
            </p:extLst>
          </p:nvPr>
        </p:nvGraphicFramePr>
        <p:xfrm>
          <a:off x="839416" y="929477"/>
          <a:ext cx="103938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9336360" y="2038489"/>
            <a:ext cx="2855640" cy="1631216"/>
          </a:xfrm>
          <a:prstGeom prst="rect">
            <a:avLst/>
          </a:prstGeom>
          <a:solidFill>
            <a:schemeClr val="accent3">
              <a:lumMod val="20000"/>
              <a:lumOff val="8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defTabSz="457200"/>
            <a:r>
              <a:rPr lang="tr-TR" sz="2500" dirty="0">
                <a:solidFill>
                  <a:prstClr val="black"/>
                </a:solidFill>
              </a:rPr>
              <a:t>İl/İlçe/Belde Belediyeleri</a:t>
            </a:r>
          </a:p>
          <a:p>
            <a:pPr defTabSz="457200"/>
            <a:r>
              <a:rPr lang="tr-TR" sz="2500" dirty="0">
                <a:solidFill>
                  <a:prstClr val="black"/>
                </a:solidFill>
              </a:rPr>
              <a:t>Belediye Birlikleri</a:t>
            </a:r>
          </a:p>
          <a:p>
            <a:pPr defTabSz="457200"/>
            <a:r>
              <a:rPr lang="tr-TR" sz="2500" dirty="0">
                <a:solidFill>
                  <a:prstClr val="black"/>
                </a:solidFill>
              </a:rPr>
              <a:t>İl Özel İdareleri</a:t>
            </a:r>
          </a:p>
        </p:txBody>
      </p:sp>
      <p:sp>
        <p:nvSpPr>
          <p:cNvPr id="8" name="Dikdörtgen 7"/>
          <p:cNvSpPr/>
          <p:nvPr/>
        </p:nvSpPr>
        <p:spPr>
          <a:xfrm>
            <a:off x="9159807" y="4293096"/>
            <a:ext cx="3032193" cy="1152128"/>
          </a:xfrm>
          <a:prstGeom prst="rect">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tr-TR" sz="2500" dirty="0">
                <a:solidFill>
                  <a:prstClr val="black"/>
                </a:solidFill>
              </a:rPr>
              <a:t>Üniversiteler</a:t>
            </a:r>
          </a:p>
          <a:p>
            <a:pPr algn="ctr" defTabSz="457200"/>
            <a:r>
              <a:rPr lang="tr-TR" sz="2500" dirty="0">
                <a:solidFill>
                  <a:prstClr val="black"/>
                </a:solidFill>
              </a:rPr>
              <a:t>Okullar</a:t>
            </a:r>
          </a:p>
          <a:p>
            <a:pPr algn="ctr" defTabSz="457200"/>
            <a:r>
              <a:rPr lang="tr-TR" sz="2500" dirty="0">
                <a:solidFill>
                  <a:prstClr val="black"/>
                </a:solidFill>
              </a:rPr>
              <a:t>Yurtlar</a:t>
            </a:r>
          </a:p>
        </p:txBody>
      </p:sp>
      <p:sp>
        <p:nvSpPr>
          <p:cNvPr id="9" name="Metin kutusu 8"/>
          <p:cNvSpPr txBox="1"/>
          <p:nvPr/>
        </p:nvSpPr>
        <p:spPr>
          <a:xfrm>
            <a:off x="1" y="5243716"/>
            <a:ext cx="3503711" cy="1569660"/>
          </a:xfrm>
          <a:prstGeom prst="rect">
            <a:avLst/>
          </a:prstGeom>
          <a:solidFill>
            <a:schemeClr val="accent5">
              <a:lumMod val="20000"/>
              <a:lumOff val="80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defTabSz="457200"/>
            <a:r>
              <a:rPr lang="tr-TR" sz="2400" dirty="0">
                <a:solidFill>
                  <a:prstClr val="black"/>
                </a:solidFill>
              </a:rPr>
              <a:t>Hastaneler,</a:t>
            </a:r>
          </a:p>
          <a:p>
            <a:pPr defTabSz="457200"/>
            <a:r>
              <a:rPr lang="tr-TR" sz="2400" dirty="0">
                <a:solidFill>
                  <a:prstClr val="black"/>
                </a:solidFill>
              </a:rPr>
              <a:t>Poliklinikler,</a:t>
            </a:r>
          </a:p>
          <a:p>
            <a:pPr defTabSz="457200"/>
            <a:r>
              <a:rPr lang="tr-TR" sz="2400" dirty="0">
                <a:solidFill>
                  <a:prstClr val="black"/>
                </a:solidFill>
              </a:rPr>
              <a:t>Ağız Diş Sağlığı Merkezleri</a:t>
            </a:r>
          </a:p>
          <a:p>
            <a:pPr defTabSz="457200"/>
            <a:r>
              <a:rPr lang="tr-TR" sz="2400" dirty="0">
                <a:solidFill>
                  <a:prstClr val="black"/>
                </a:solidFill>
              </a:rPr>
              <a:t>Aile Sağlığı Merkezleri</a:t>
            </a:r>
          </a:p>
        </p:txBody>
      </p:sp>
      <p:cxnSp>
        <p:nvCxnSpPr>
          <p:cNvPr id="13" name="Dirsek Bağlayıcısı 12"/>
          <p:cNvCxnSpPr/>
          <p:nvPr/>
        </p:nvCxnSpPr>
        <p:spPr>
          <a:xfrm flipV="1">
            <a:off x="8972038" y="3020329"/>
            <a:ext cx="364324" cy="331440"/>
          </a:xfrm>
          <a:prstGeom prst="bentConnector3">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Dirsek Bağlayıcısı 14"/>
          <p:cNvCxnSpPr/>
          <p:nvPr/>
        </p:nvCxnSpPr>
        <p:spPr>
          <a:xfrm flipV="1">
            <a:off x="8760296" y="4968031"/>
            <a:ext cx="423484" cy="311876"/>
          </a:xfrm>
          <a:prstGeom prst="bentConnector3">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H="1">
            <a:off x="3647728" y="6165304"/>
            <a:ext cx="2016226" cy="0"/>
          </a:xfrm>
          <a:prstGeom prst="straightConnector1">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1" y="1698196"/>
            <a:ext cx="2351583" cy="1368152"/>
          </a:xfrm>
          <a:prstGeom prst="rect">
            <a:avLst/>
          </a:prstGeom>
          <a:solidFill>
            <a:schemeClr val="accent5">
              <a:lumMod val="20000"/>
              <a:lumOff val="80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457200"/>
            <a:r>
              <a:rPr lang="tr-TR" sz="2500" dirty="0">
                <a:solidFill>
                  <a:prstClr val="black"/>
                </a:solidFill>
              </a:rPr>
              <a:t>Otel,</a:t>
            </a:r>
          </a:p>
          <a:p>
            <a:pPr algn="ctr" defTabSz="457200"/>
            <a:r>
              <a:rPr lang="tr-TR" sz="2500" dirty="0">
                <a:solidFill>
                  <a:prstClr val="black"/>
                </a:solidFill>
              </a:rPr>
              <a:t>Tatil Köyü,</a:t>
            </a:r>
          </a:p>
          <a:p>
            <a:pPr algn="ctr" defTabSz="457200"/>
            <a:r>
              <a:rPr lang="tr-TR" sz="2500" dirty="0">
                <a:solidFill>
                  <a:prstClr val="black"/>
                </a:solidFill>
              </a:rPr>
              <a:t>Motel,</a:t>
            </a:r>
          </a:p>
        </p:txBody>
      </p:sp>
      <p:cxnSp>
        <p:nvCxnSpPr>
          <p:cNvPr id="20" name="Dirsek Bağlayıcısı 19"/>
          <p:cNvCxnSpPr/>
          <p:nvPr/>
        </p:nvCxnSpPr>
        <p:spPr>
          <a:xfrm rot="10800000">
            <a:off x="2351584" y="2708920"/>
            <a:ext cx="864096" cy="642848"/>
          </a:xfrm>
          <a:prstGeom prst="bentConnector3">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1" y="3789040"/>
            <a:ext cx="2304569" cy="1166644"/>
          </a:xfrm>
          <a:prstGeom prst="rect">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tr-TR" dirty="0">
                <a:solidFill>
                  <a:prstClr val="black"/>
                </a:solidFill>
              </a:rPr>
              <a:t>Limanlar, Marinalar, </a:t>
            </a:r>
          </a:p>
          <a:p>
            <a:pPr algn="ctr" defTabSz="457200"/>
            <a:r>
              <a:rPr lang="tr-TR" dirty="0">
                <a:solidFill>
                  <a:prstClr val="black"/>
                </a:solidFill>
              </a:rPr>
              <a:t>Otogarlar, Garlar,</a:t>
            </a:r>
          </a:p>
          <a:p>
            <a:pPr algn="ctr" defTabSz="457200"/>
            <a:r>
              <a:rPr lang="tr-TR" dirty="0">
                <a:solidFill>
                  <a:prstClr val="black"/>
                </a:solidFill>
              </a:rPr>
              <a:t>Havaalanları</a:t>
            </a:r>
          </a:p>
        </p:txBody>
      </p:sp>
      <p:cxnSp>
        <p:nvCxnSpPr>
          <p:cNvPr id="19" name="Dirsek Bağlayıcısı 18"/>
          <p:cNvCxnSpPr/>
          <p:nvPr/>
        </p:nvCxnSpPr>
        <p:spPr>
          <a:xfrm rot="10800000">
            <a:off x="2304570" y="4050938"/>
            <a:ext cx="911110" cy="642848"/>
          </a:xfrm>
          <a:prstGeom prst="bentConnector3">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896200" y="1556792"/>
            <a:ext cx="95583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Dikdörtgen 20"/>
          <p:cNvSpPr/>
          <p:nvPr/>
        </p:nvSpPr>
        <p:spPr>
          <a:xfrm>
            <a:off x="8859187" y="1340768"/>
            <a:ext cx="3332813" cy="61132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b="1" dirty="0">
                <a:solidFill>
                  <a:prstClr val="black"/>
                </a:solidFill>
              </a:rPr>
              <a:t>Çevre ve Şehircilik İl Müdürlüğü</a:t>
            </a:r>
          </a:p>
        </p:txBody>
      </p:sp>
      <p:pic>
        <p:nvPicPr>
          <p:cNvPr id="22" name="Resim 21" descr="D:\SIFIR ATIK-ELİF\İHALE-DENETİM\DMO İHALESİ\Üreticilere Gönderilecek Bilgi Notları\BAKANLIK LOGO.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7" name="Resim 6"/>
          <p:cNvPicPr>
            <a:picLocks noChangeAspect="1"/>
          </p:cNvPicPr>
          <p:nvPr/>
        </p:nvPicPr>
        <p:blipFill>
          <a:blip r:embed="rId9"/>
          <a:stretch>
            <a:fillRect/>
          </a:stretch>
        </p:blipFill>
        <p:spPr>
          <a:xfrm>
            <a:off x="10573789" y="43528"/>
            <a:ext cx="881150" cy="1210843"/>
          </a:xfrm>
          <a:prstGeom prst="rect">
            <a:avLst/>
          </a:prstGeom>
        </p:spPr>
      </p:pic>
    </p:spTree>
    <p:extLst>
      <p:ext uri="{BB962C8B-B14F-4D97-AF65-F5344CB8AC3E}">
        <p14:creationId xmlns:p14="http://schemas.microsoft.com/office/powerpoint/2010/main" val="23993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8" grpId="0" animBg="1"/>
      <p:bldP spid="9" grpId="0" animBg="1"/>
      <p:bldP spid="18" grpId="0" animBg="1"/>
      <p:bldP spid="11"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3014414" y="362633"/>
            <a:ext cx="6096000" cy="646331"/>
          </a:xfrm>
          <a:prstGeom prst="rect">
            <a:avLst/>
          </a:prstGeom>
        </p:spPr>
        <p:txBody>
          <a:bodyPr>
            <a:spAutoFit/>
          </a:bodyPr>
          <a:lstStyle/>
          <a:p>
            <a:pPr algn="ctr"/>
            <a:r>
              <a:rPr lang="tr-TR" b="1" dirty="0">
                <a:solidFill>
                  <a:schemeClr val="accent1"/>
                </a:solidFill>
                <a:latin typeface="Times New Roman" panose="02020603050405020304" pitchFamily="18" charset="0"/>
                <a:cs typeface="Times New Roman" panose="02020603050405020304" pitchFamily="18" charset="0"/>
              </a:rPr>
              <a:t>SIFIR ATIK </a:t>
            </a:r>
            <a:r>
              <a:rPr lang="tr-TR" b="1" dirty="0" smtClean="0">
                <a:solidFill>
                  <a:schemeClr val="accent1"/>
                </a:solidFill>
                <a:latin typeface="Times New Roman" panose="02020603050405020304" pitchFamily="18" charset="0"/>
                <a:cs typeface="Times New Roman" panose="02020603050405020304" pitchFamily="18" charset="0"/>
              </a:rPr>
              <a:t>TEMEL SEVİYE BELGE </a:t>
            </a:r>
          </a:p>
          <a:p>
            <a:pPr algn="ctr"/>
            <a:r>
              <a:rPr lang="tr-TR" b="1" dirty="0" smtClean="0">
                <a:solidFill>
                  <a:schemeClr val="accent1"/>
                </a:solidFill>
                <a:latin typeface="Times New Roman" panose="02020603050405020304" pitchFamily="18" charset="0"/>
                <a:cs typeface="Times New Roman" panose="02020603050405020304" pitchFamily="18" charset="0"/>
              </a:rPr>
              <a:t>BAŞVURU ADIMLARI</a:t>
            </a:r>
            <a:endParaRPr lang="tr-TR" b="1" dirty="0">
              <a:solidFill>
                <a:schemeClr val="accent1"/>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313119"/>
            <a:ext cx="107823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6"/>
          <a:stretch>
            <a:fillRect/>
          </a:stretch>
        </p:blipFill>
        <p:spPr>
          <a:xfrm>
            <a:off x="11039302" y="1"/>
            <a:ext cx="991382" cy="1238596"/>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2924261" y="485556"/>
            <a:ext cx="6096000" cy="830997"/>
          </a:xfrm>
          <a:prstGeom prst="rect">
            <a:avLst/>
          </a:prstGeom>
        </p:spPr>
        <p:txBody>
          <a:bodyPr>
            <a:spAutoFit/>
          </a:bodyPr>
          <a:lstStyle/>
          <a:p>
            <a:pPr algn="ctr"/>
            <a:r>
              <a:rPr lang="tr-TR" sz="2400" b="1" dirty="0">
                <a:solidFill>
                  <a:schemeClr val="accent1"/>
                </a:solidFill>
                <a:latin typeface="Times New Roman" panose="02020603050405020304" pitchFamily="18" charset="0"/>
                <a:cs typeface="Times New Roman" panose="02020603050405020304" pitchFamily="18" charset="0"/>
              </a:rPr>
              <a:t>SIFIR ATIK </a:t>
            </a:r>
            <a:r>
              <a:rPr lang="tr-TR" sz="2400" b="1" dirty="0" smtClean="0">
                <a:solidFill>
                  <a:schemeClr val="accent1"/>
                </a:solidFill>
                <a:latin typeface="Times New Roman" panose="02020603050405020304" pitchFamily="18" charset="0"/>
                <a:cs typeface="Times New Roman" panose="02020603050405020304" pitchFamily="18" charset="0"/>
              </a:rPr>
              <a:t>TEMEL SEVİYE BELGE </a:t>
            </a:r>
          </a:p>
          <a:p>
            <a:pPr algn="ctr"/>
            <a:r>
              <a:rPr lang="tr-TR" sz="2400" b="1" dirty="0" smtClean="0">
                <a:solidFill>
                  <a:schemeClr val="accent1"/>
                </a:solidFill>
                <a:latin typeface="Times New Roman" panose="02020603050405020304" pitchFamily="18" charset="0"/>
                <a:cs typeface="Times New Roman" panose="02020603050405020304" pitchFamily="18" charset="0"/>
              </a:rPr>
              <a:t>BAŞVURU ADIMLARI</a:t>
            </a:r>
            <a:endParaRPr lang="tr-TR" sz="24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931242797"/>
              </p:ext>
            </p:extLst>
          </p:nvPr>
        </p:nvGraphicFramePr>
        <p:xfrm>
          <a:off x="476518" y="1743498"/>
          <a:ext cx="10967434" cy="548899"/>
        </p:xfrm>
        <a:graphic>
          <a:graphicData uri="http://schemas.openxmlformats.org/drawingml/2006/table">
            <a:tbl>
              <a:tblPr/>
              <a:tblGrid>
                <a:gridCol w="5280338">
                  <a:extLst>
                    <a:ext uri="{9D8B030D-6E8A-4147-A177-3AD203B41FA5}">
                      <a16:colId xmlns:a16="http://schemas.microsoft.com/office/drawing/2014/main" val="20000"/>
                    </a:ext>
                  </a:extLst>
                </a:gridCol>
                <a:gridCol w="568709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1) </a:t>
                      </a:r>
                      <a:r>
                        <a:rPr lang="tr-TR" sz="1400" dirty="0">
                          <a:solidFill>
                            <a:srgbClr val="DD4856"/>
                          </a:solidFill>
                          <a:effectLst/>
                          <a:latin typeface="Times New Roman" panose="02020603050405020304" pitchFamily="18" charset="0"/>
                          <a:cs typeface="Times New Roman" panose="02020603050405020304" pitchFamily="18" charset="0"/>
                        </a:rPr>
                        <a:t>*</a:t>
                      </a:r>
                      <a:r>
                        <a:rPr lang="tr-TR" sz="1400" dirty="0">
                          <a:effectLst/>
                          <a:latin typeface="Times New Roman" panose="02020603050405020304" pitchFamily="18" charset="0"/>
                          <a:cs typeface="Times New Roman" panose="02020603050405020304" pitchFamily="18" charset="0"/>
                        </a:rPr>
                        <a:t>Sıfır atık yönetim sistemi kapsamında personelin görevlendirilmiş </a:t>
                      </a:r>
                      <a:r>
                        <a:rPr lang="tr-TR" sz="1400" dirty="0" smtClean="0">
                          <a:effectLst/>
                          <a:latin typeface="Times New Roman" panose="02020603050405020304" pitchFamily="18" charset="0"/>
                          <a:cs typeface="Times New Roman" panose="02020603050405020304" pitchFamily="18" charset="0"/>
                        </a:rPr>
                        <a:t>olması,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just" fontAlgn="ctr"/>
                      <a:r>
                        <a:rPr lang="tr-TR" sz="1400" b="0" dirty="0" smtClean="0">
                          <a:solidFill>
                            <a:srgbClr val="FF0000"/>
                          </a:solidFill>
                          <a:effectLst/>
                          <a:latin typeface="Times New Roman" panose="02020603050405020304" pitchFamily="18" charset="0"/>
                          <a:cs typeface="Times New Roman" panose="02020603050405020304" pitchFamily="18" charset="0"/>
                        </a:rPr>
                        <a:t>Kurum Bilgileri</a:t>
                      </a:r>
                      <a:r>
                        <a:rPr lang="tr-TR" sz="1400" b="0" baseline="0" dirty="0" smtClean="0">
                          <a:solidFill>
                            <a:srgbClr val="FF0000"/>
                          </a:solidFill>
                          <a:effectLst/>
                          <a:latin typeface="Times New Roman" panose="02020603050405020304" pitchFamily="18" charset="0"/>
                          <a:cs typeface="Times New Roman" panose="02020603050405020304" pitchFamily="18" charset="0"/>
                        </a:rPr>
                        <a:t> </a:t>
                      </a:r>
                      <a:r>
                        <a:rPr lang="tr-TR" sz="1400" baseline="0" dirty="0" smtClean="0">
                          <a:solidFill>
                            <a:srgbClr val="FF0000"/>
                          </a:solidFill>
                          <a:effectLst/>
                          <a:latin typeface="Times New Roman" panose="02020603050405020304" pitchFamily="18" charset="0"/>
                          <a:cs typeface="Times New Roman" panose="02020603050405020304" pitchFamily="18" charset="0"/>
                        </a:rPr>
                        <a:t>kısmında </a:t>
                      </a:r>
                      <a:r>
                        <a:rPr lang="tr-TR" sz="1400" b="1" baseline="0" dirty="0" smtClean="0">
                          <a:solidFill>
                            <a:srgbClr val="FF0000"/>
                          </a:solidFill>
                          <a:effectLst/>
                          <a:latin typeface="Times New Roman" panose="02020603050405020304" pitchFamily="18" charset="0"/>
                          <a:cs typeface="Times New Roman" panose="02020603050405020304" pitchFamily="18" charset="0"/>
                        </a:rPr>
                        <a:t>‘Sorumlu Personel</a:t>
                      </a:r>
                      <a:r>
                        <a:rPr lang="tr-TR" sz="1400" baseline="0" dirty="0" smtClean="0">
                          <a:solidFill>
                            <a:srgbClr val="FF0000"/>
                          </a:solidFill>
                          <a:effectLst/>
                          <a:latin typeface="Times New Roman" panose="02020603050405020304" pitchFamily="18" charset="0"/>
                          <a:cs typeface="Times New Roman" panose="02020603050405020304" pitchFamily="18" charset="0"/>
                        </a:rPr>
                        <a:t>’ bilgilerinin giriş yapılması gerekmektedir.</a:t>
                      </a:r>
                      <a:endParaRPr lang="tr-TR" sz="1400" dirty="0">
                        <a:solidFill>
                          <a:srgbClr val="FF0000"/>
                        </a:solidFill>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810935" y="37844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330920807"/>
              </p:ext>
            </p:extLst>
          </p:nvPr>
        </p:nvGraphicFramePr>
        <p:xfrm>
          <a:off x="471376" y="2464715"/>
          <a:ext cx="10972576" cy="561820"/>
        </p:xfrm>
        <a:graphic>
          <a:graphicData uri="http://schemas.openxmlformats.org/drawingml/2006/table">
            <a:tbl>
              <a:tblPr/>
              <a:tblGrid>
                <a:gridCol w="5285480">
                  <a:extLst>
                    <a:ext uri="{9D8B030D-6E8A-4147-A177-3AD203B41FA5}">
                      <a16:colId xmlns:a16="http://schemas.microsoft.com/office/drawing/2014/main" val="20000"/>
                    </a:ext>
                  </a:extLst>
                </a:gridCol>
                <a:gridCol w="5687096">
                  <a:extLst>
                    <a:ext uri="{9D8B030D-6E8A-4147-A177-3AD203B41FA5}">
                      <a16:colId xmlns:a16="http://schemas.microsoft.com/office/drawing/2014/main" val="20001"/>
                    </a:ext>
                  </a:extLst>
                </a:gridCol>
              </a:tblGrid>
              <a:tr h="561820">
                <a:tc>
                  <a:txBody>
                    <a:bodyPr/>
                    <a:lstStyle/>
                    <a:p>
                      <a:pPr fontAlgn="ctr"/>
                      <a:r>
                        <a:rPr lang="tr-TR" sz="1400" dirty="0">
                          <a:effectLst/>
                          <a:latin typeface="Times New Roman" panose="02020603050405020304" pitchFamily="18" charset="0"/>
                          <a:cs typeface="Times New Roman" panose="02020603050405020304" pitchFamily="18" charset="0"/>
                        </a:rPr>
                        <a:t>2 ) </a:t>
                      </a:r>
                      <a:r>
                        <a:rPr lang="tr-TR" sz="1400" dirty="0">
                          <a:solidFill>
                            <a:srgbClr val="DD4856"/>
                          </a:solidFill>
                          <a:effectLst/>
                          <a:latin typeface="Times New Roman" panose="02020603050405020304" pitchFamily="18" charset="0"/>
                          <a:cs typeface="Times New Roman" panose="02020603050405020304" pitchFamily="18" charset="0"/>
                        </a:rPr>
                        <a:t>*</a:t>
                      </a:r>
                      <a:r>
                        <a:rPr lang="tr-TR" sz="1400" dirty="0">
                          <a:effectLst/>
                          <a:latin typeface="Times New Roman" panose="02020603050405020304" pitchFamily="18" charset="0"/>
                          <a:cs typeface="Times New Roman" panose="02020603050405020304" pitchFamily="18" charset="0"/>
                        </a:rPr>
                        <a:t>Bina/yerleşkede en az ikili toplama sistemi kapsamında atıkların toplanması ve belediye/lisanslı firmaya teslim </a:t>
                      </a:r>
                      <a:r>
                        <a:rPr lang="tr-TR" sz="1400" dirty="0" smtClean="0">
                          <a:effectLst/>
                          <a:latin typeface="Times New Roman" panose="02020603050405020304" pitchFamily="18" charset="0"/>
                          <a:cs typeface="Times New Roman" panose="02020603050405020304" pitchFamily="18" charset="0"/>
                        </a:rPr>
                        <a:t>etmesi,</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just" fontAlgn="ct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Faaliyet-Yeni Faaliyet kısmında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‘Yerleştirilen Ekipman’</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 bilgilerinin (kumbara ve konteyner) giriş yapılması gerekmektedir.</a:t>
                      </a:r>
                      <a:endParaRPr lang="tr-TR" sz="1400" kern="1200" baseline="0" dirty="0">
                        <a:solidFill>
                          <a:srgbClr val="FF0000"/>
                        </a:solidFill>
                        <a:effectLst/>
                        <a:latin typeface="Times New Roman" panose="02020603050405020304" pitchFamily="18" charset="0"/>
                        <a:ea typeface="+mn-ea"/>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705621201"/>
              </p:ext>
            </p:extLst>
          </p:nvPr>
        </p:nvGraphicFramePr>
        <p:xfrm>
          <a:off x="471376" y="3208552"/>
          <a:ext cx="10972576" cy="972766"/>
        </p:xfrm>
        <a:graphic>
          <a:graphicData uri="http://schemas.openxmlformats.org/drawingml/2006/table">
            <a:tbl>
              <a:tblPr/>
              <a:tblGrid>
                <a:gridCol w="5285480">
                  <a:extLst>
                    <a:ext uri="{9D8B030D-6E8A-4147-A177-3AD203B41FA5}">
                      <a16:colId xmlns:a16="http://schemas.microsoft.com/office/drawing/2014/main" val="20000"/>
                    </a:ext>
                  </a:extLst>
                </a:gridCol>
                <a:gridCol w="568709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3 ) Oluşan atık pillerin, bitkisel atık yağların, atık motor yağlarının ayrı olarak toplanıyor </a:t>
                      </a:r>
                      <a:r>
                        <a:rPr lang="tr-TR" sz="1400" dirty="0" smtClean="0">
                          <a:effectLst/>
                          <a:latin typeface="Times New Roman" panose="02020603050405020304" pitchFamily="18" charset="0"/>
                          <a:cs typeface="Times New Roman" panose="02020603050405020304" pitchFamily="18" charset="0"/>
                        </a:rPr>
                        <a:t>olması,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marL="0" algn="just" defTabSz="914400" rtl="0" eaLnBrk="1" fontAlgn="ctr" latinLnBrk="0" hangingPunct="1"/>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Belirtilen atıkların ayrı toplanması, lisanslı firmaya teslim edilmesi, teslim sonrasında makbuz alınıp 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‘Toplanan Atık’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makbuz yüklenerek beyan </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yapılması gerekmektedir.</a:t>
                      </a:r>
                      <a:endParaRPr lang="tr-TR" sz="1400" kern="1200" baseline="0" dirty="0">
                        <a:solidFill>
                          <a:srgbClr val="FF0000"/>
                        </a:solidFill>
                        <a:effectLst/>
                        <a:latin typeface="Times New Roman" panose="02020603050405020304" pitchFamily="18" charset="0"/>
                        <a:ea typeface="+mn-ea"/>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10" name="Rectangle 3"/>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152279052"/>
              </p:ext>
            </p:extLst>
          </p:nvPr>
        </p:nvGraphicFramePr>
        <p:xfrm>
          <a:off x="471376" y="4383667"/>
          <a:ext cx="10972576" cy="972766"/>
        </p:xfrm>
        <a:graphic>
          <a:graphicData uri="http://schemas.openxmlformats.org/drawingml/2006/table">
            <a:tbl>
              <a:tblPr/>
              <a:tblGrid>
                <a:gridCol w="5285480">
                  <a:extLst>
                    <a:ext uri="{9D8B030D-6E8A-4147-A177-3AD203B41FA5}">
                      <a16:colId xmlns:a16="http://schemas.microsoft.com/office/drawing/2014/main" val="20000"/>
                    </a:ext>
                  </a:extLst>
                </a:gridCol>
                <a:gridCol w="568709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4 ) Oluşan atık elektrikli ve elektronik eşyaların mevzuatında yer alan gruplamaya göre ayrı ayrı toplanıyor </a:t>
                      </a:r>
                      <a:r>
                        <a:rPr lang="tr-TR" sz="1400" dirty="0" smtClean="0">
                          <a:effectLst/>
                          <a:latin typeface="Times New Roman" panose="02020603050405020304" pitchFamily="18" charset="0"/>
                          <a:cs typeface="Times New Roman" panose="02020603050405020304" pitchFamily="18" charset="0"/>
                        </a:rPr>
                        <a:t>olması,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marL="0" algn="just" defTabSz="914400" rtl="0" eaLnBrk="1" fontAlgn="ctr" latinLnBrk="0" hangingPunct="1"/>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Belirtilen atıkların ayrı toplanması, lisanslı firmaya teslim edilmesi, teslim sonrasında makbuz alınıp 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‘Toplanan Atık’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makbuz yüklenerek beyan </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yapılması gerekmektedir.</a:t>
                      </a:r>
                      <a:endParaRPr lang="tr-TR" sz="1400" kern="1200" baseline="0" dirty="0">
                        <a:solidFill>
                          <a:srgbClr val="FF0000"/>
                        </a:solidFill>
                        <a:effectLst/>
                        <a:latin typeface="Times New Roman" panose="02020603050405020304" pitchFamily="18" charset="0"/>
                        <a:ea typeface="+mn-ea"/>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14" name="Rectangle 4"/>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Resim 5"/>
          <p:cNvPicPr>
            <a:picLocks noChangeAspect="1"/>
          </p:cNvPicPr>
          <p:nvPr/>
        </p:nvPicPr>
        <p:blipFill>
          <a:blip r:embed="rId5"/>
          <a:stretch>
            <a:fillRect/>
          </a:stretch>
        </p:blipFill>
        <p:spPr>
          <a:xfrm>
            <a:off x="10848109" y="15106"/>
            <a:ext cx="1134971" cy="1414684"/>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5" name="Dikdörtgen 4"/>
          <p:cNvSpPr/>
          <p:nvPr/>
        </p:nvSpPr>
        <p:spPr>
          <a:xfrm>
            <a:off x="2924261" y="485556"/>
            <a:ext cx="6096000" cy="830997"/>
          </a:xfrm>
          <a:prstGeom prst="rect">
            <a:avLst/>
          </a:prstGeom>
        </p:spPr>
        <p:txBody>
          <a:bodyPr>
            <a:spAutoFit/>
          </a:bodyPr>
          <a:lstStyle/>
          <a:p>
            <a:pPr algn="ctr"/>
            <a:r>
              <a:rPr lang="tr-TR" sz="2400" b="1" dirty="0">
                <a:solidFill>
                  <a:schemeClr val="accent1"/>
                </a:solidFill>
                <a:latin typeface="Times New Roman" panose="02020603050405020304" pitchFamily="18" charset="0"/>
                <a:cs typeface="Times New Roman" panose="02020603050405020304" pitchFamily="18" charset="0"/>
              </a:rPr>
              <a:t>SIFIR ATIK </a:t>
            </a:r>
            <a:r>
              <a:rPr lang="tr-TR" sz="2400" b="1" dirty="0" smtClean="0">
                <a:solidFill>
                  <a:schemeClr val="accent1"/>
                </a:solidFill>
                <a:latin typeface="Times New Roman" panose="02020603050405020304" pitchFamily="18" charset="0"/>
                <a:cs typeface="Times New Roman" panose="02020603050405020304" pitchFamily="18" charset="0"/>
              </a:rPr>
              <a:t>TEMEL SEVİYE BELGE </a:t>
            </a:r>
          </a:p>
          <a:p>
            <a:pPr algn="ctr"/>
            <a:r>
              <a:rPr lang="tr-TR" sz="2400" b="1" dirty="0" smtClean="0">
                <a:solidFill>
                  <a:schemeClr val="accent1"/>
                </a:solidFill>
                <a:latin typeface="Times New Roman" panose="02020603050405020304" pitchFamily="18" charset="0"/>
                <a:cs typeface="Times New Roman" panose="02020603050405020304" pitchFamily="18" charset="0"/>
              </a:rPr>
              <a:t>BAŞVURU ADIMLARI</a:t>
            </a:r>
            <a:endParaRPr lang="tr-TR" sz="24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362796112"/>
              </p:ext>
            </p:extLst>
          </p:nvPr>
        </p:nvGraphicFramePr>
        <p:xfrm>
          <a:off x="364848" y="1545465"/>
          <a:ext cx="11249032" cy="972766"/>
        </p:xfrm>
        <a:graphic>
          <a:graphicData uri="http://schemas.openxmlformats.org/drawingml/2006/table">
            <a:tbl>
              <a:tblPr/>
              <a:tblGrid>
                <a:gridCol w="5624516">
                  <a:extLst>
                    <a:ext uri="{9D8B030D-6E8A-4147-A177-3AD203B41FA5}">
                      <a16:colId xmlns:a16="http://schemas.microsoft.com/office/drawing/2014/main" val="20000"/>
                    </a:ext>
                  </a:extLst>
                </a:gridCol>
                <a:gridCol w="5624516">
                  <a:extLst>
                    <a:ext uri="{9D8B030D-6E8A-4147-A177-3AD203B41FA5}">
                      <a16:colId xmlns:a16="http://schemas.microsoft.com/office/drawing/2014/main" val="20001"/>
                    </a:ext>
                  </a:extLst>
                </a:gridCol>
              </a:tblGrid>
              <a:tr h="777052">
                <a:tc>
                  <a:txBody>
                    <a:bodyPr/>
                    <a:lstStyle/>
                    <a:p>
                      <a:pPr fontAlgn="ctr"/>
                      <a:r>
                        <a:rPr lang="tr-TR" sz="1400" dirty="0">
                          <a:effectLst/>
                          <a:latin typeface="Times New Roman" panose="02020603050405020304" pitchFamily="18" charset="0"/>
                          <a:cs typeface="Times New Roman" panose="02020603050405020304" pitchFamily="18" charset="0"/>
                        </a:rPr>
                        <a:t>5 ) Oluşan tehlikeli atıkların çeşitlerine göre ve diğer atıklardan ayrı olarak toplanıyor olması(Yağ filtreleri, boya, toner-kartuş, basınçlı kap, tehlikeli atıklarla kontamine olmuş ambalaj vb.)</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Belirtilen atıkların ayrı toplanması, lisanslı firmaya teslim edilmesi, teslim sonrasında makbuz alınıp 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‘Toplanan Atık’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makbuz yüklenerek beyan </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yapılması gerekmektedir.</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838200" y="3619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82591662"/>
              </p:ext>
            </p:extLst>
          </p:nvPr>
        </p:nvGraphicFramePr>
        <p:xfrm>
          <a:off x="364848" y="2817683"/>
          <a:ext cx="11249032" cy="972766"/>
        </p:xfrm>
        <a:graphic>
          <a:graphicData uri="http://schemas.openxmlformats.org/drawingml/2006/table">
            <a:tbl>
              <a:tblPr/>
              <a:tblGrid>
                <a:gridCol w="5636707">
                  <a:extLst>
                    <a:ext uri="{9D8B030D-6E8A-4147-A177-3AD203B41FA5}">
                      <a16:colId xmlns:a16="http://schemas.microsoft.com/office/drawing/2014/main" val="20000"/>
                    </a:ext>
                  </a:extLst>
                </a:gridCol>
                <a:gridCol w="5612325">
                  <a:extLst>
                    <a:ext uri="{9D8B030D-6E8A-4147-A177-3AD203B41FA5}">
                      <a16:colId xmlns:a16="http://schemas.microsoft.com/office/drawing/2014/main" val="20001"/>
                    </a:ext>
                  </a:extLst>
                </a:gridCol>
              </a:tblGrid>
              <a:tr h="334113">
                <a:tc>
                  <a:txBody>
                    <a:bodyPr/>
                    <a:lstStyle/>
                    <a:p>
                      <a:pPr fontAlgn="ctr"/>
                      <a:r>
                        <a:rPr lang="tr-TR" sz="1400" dirty="0">
                          <a:effectLst/>
                          <a:latin typeface="Times New Roman" panose="02020603050405020304" pitchFamily="18" charset="0"/>
                          <a:cs typeface="Times New Roman" panose="02020603050405020304" pitchFamily="18" charset="0"/>
                        </a:rPr>
                        <a:t>6 ) Oluşan tıbbi atıkların ayrı olarak toplanıyor ve yönetiliyor </a:t>
                      </a:r>
                      <a:r>
                        <a:rPr lang="tr-TR" sz="1400" dirty="0" smtClean="0">
                          <a:effectLst/>
                          <a:latin typeface="Times New Roman" panose="02020603050405020304" pitchFamily="18" charset="0"/>
                          <a:cs typeface="Times New Roman" panose="02020603050405020304" pitchFamily="18" charset="0"/>
                        </a:rPr>
                        <a:t>olması,</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Belirtilen atığın ayrı toplanması, lisanslı firmaya teslim edilmesi, teslim sonrasında makbuz alınıp 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‘Toplanan Atık’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makbuz yüklenerek beyan </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yapılması gerekmektedir.</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6" name="Rectangle 2"/>
          <p:cNvSpPr>
            <a:spLocks noChangeArrowheads="1"/>
          </p:cNvSpPr>
          <p:nvPr/>
        </p:nvSpPr>
        <p:spPr bwMode="auto">
          <a:xfrm>
            <a:off x="838200"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842193092"/>
              </p:ext>
            </p:extLst>
          </p:nvPr>
        </p:nvGraphicFramePr>
        <p:xfrm>
          <a:off x="364848" y="4001293"/>
          <a:ext cx="11239017" cy="759406"/>
        </p:xfrm>
        <a:graphic>
          <a:graphicData uri="http://schemas.openxmlformats.org/drawingml/2006/table">
            <a:tbl>
              <a:tblPr/>
              <a:tblGrid>
                <a:gridCol w="5649586">
                  <a:extLst>
                    <a:ext uri="{9D8B030D-6E8A-4147-A177-3AD203B41FA5}">
                      <a16:colId xmlns:a16="http://schemas.microsoft.com/office/drawing/2014/main" val="20000"/>
                    </a:ext>
                  </a:extLst>
                </a:gridCol>
                <a:gridCol w="5589431">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7 ) Oluşan </a:t>
                      </a:r>
                      <a:r>
                        <a:rPr lang="tr-TR" sz="1400" dirty="0" err="1">
                          <a:effectLst/>
                          <a:latin typeface="Times New Roman" panose="02020603050405020304" pitchFamily="18" charset="0"/>
                          <a:cs typeface="Times New Roman" panose="02020603050405020304" pitchFamily="18" charset="0"/>
                        </a:rPr>
                        <a:t>biyo-bozunur</a:t>
                      </a:r>
                      <a:r>
                        <a:rPr lang="tr-TR" sz="1400" dirty="0">
                          <a:effectLst/>
                          <a:latin typeface="Times New Roman" panose="02020603050405020304" pitchFamily="18" charset="0"/>
                          <a:cs typeface="Times New Roman" panose="02020603050405020304" pitchFamily="18" charset="0"/>
                        </a:rPr>
                        <a:t> (bahçe atıkları, meyve-sebze atıkları, çay posaları gibi.) atıkları ile </a:t>
                      </a:r>
                      <a:r>
                        <a:rPr lang="tr-TR" sz="1400" dirty="0" err="1">
                          <a:effectLst/>
                          <a:latin typeface="Times New Roman" panose="02020603050405020304" pitchFamily="18" charset="0"/>
                          <a:cs typeface="Times New Roman" panose="02020603050405020304" pitchFamily="18" charset="0"/>
                        </a:rPr>
                        <a:t>kompost</a:t>
                      </a:r>
                      <a:r>
                        <a:rPr lang="tr-TR" sz="1400" dirty="0">
                          <a:effectLst/>
                          <a:latin typeface="Times New Roman" panose="02020603050405020304" pitchFamily="18" charset="0"/>
                          <a:cs typeface="Times New Roman" panose="02020603050405020304" pitchFamily="18" charset="0"/>
                        </a:rPr>
                        <a:t> </a:t>
                      </a:r>
                      <a:r>
                        <a:rPr lang="tr-TR" sz="1400" dirty="0" smtClean="0">
                          <a:effectLst/>
                          <a:latin typeface="Times New Roman" panose="02020603050405020304" pitchFamily="18" charset="0"/>
                          <a:cs typeface="Times New Roman" panose="02020603050405020304" pitchFamily="18" charset="0"/>
                        </a:rPr>
                        <a:t>oluşturulması,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just" fontAlgn="ct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Oluşan </a:t>
                      </a:r>
                      <a:r>
                        <a:rPr lang="tr-TR" sz="1400" kern="1200" baseline="0" dirty="0" err="1" smtClean="0">
                          <a:solidFill>
                            <a:srgbClr val="FF0000"/>
                          </a:solidFill>
                          <a:effectLst/>
                          <a:latin typeface="Times New Roman" panose="02020603050405020304" pitchFamily="18" charset="0"/>
                          <a:ea typeface="+mn-ea"/>
                          <a:cs typeface="Times New Roman" panose="02020603050405020304" pitchFamily="18" charset="0"/>
                        </a:rPr>
                        <a:t>biyo-bozunur</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 atıkların ayrı toplanması ve oluşan </a:t>
                      </a:r>
                      <a:r>
                        <a:rPr lang="tr-TR" sz="1400" kern="1200" baseline="0" dirty="0" err="1" smtClean="0">
                          <a:solidFill>
                            <a:srgbClr val="FF0000"/>
                          </a:solidFill>
                          <a:effectLst/>
                          <a:latin typeface="Times New Roman" panose="02020603050405020304" pitchFamily="18" charset="0"/>
                          <a:ea typeface="+mn-ea"/>
                          <a:cs typeface="Times New Roman" panose="02020603050405020304" pitchFamily="18" charset="0"/>
                        </a:rPr>
                        <a:t>komposta</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 ilişkin bilgilerin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a:t>
                      </a:r>
                      <a:r>
                        <a:rPr lang="tr-TR" sz="1400" b="1" kern="1200" baseline="0" dirty="0" err="1" smtClean="0">
                          <a:solidFill>
                            <a:srgbClr val="FF0000"/>
                          </a:solidFill>
                          <a:effectLst/>
                          <a:latin typeface="Times New Roman" panose="02020603050405020304" pitchFamily="18" charset="0"/>
                          <a:ea typeface="+mn-ea"/>
                          <a:cs typeface="Times New Roman" panose="02020603050405020304" pitchFamily="18" charset="0"/>
                        </a:rPr>
                        <a:t>Kompost</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giriş yapılması gerekmektedir.</a:t>
                      </a:r>
                      <a:endParaRPr lang="tr-TR" sz="1400" kern="1200" baseline="0" dirty="0">
                        <a:solidFill>
                          <a:srgbClr val="FF0000"/>
                        </a:solidFill>
                        <a:effectLst/>
                        <a:latin typeface="Times New Roman" panose="02020603050405020304" pitchFamily="18" charset="0"/>
                        <a:ea typeface="+mn-ea"/>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8" name="Rectangle 3"/>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90307757"/>
              </p:ext>
            </p:extLst>
          </p:nvPr>
        </p:nvGraphicFramePr>
        <p:xfrm>
          <a:off x="352752" y="4984126"/>
          <a:ext cx="11239018" cy="1470224"/>
        </p:xfrm>
        <a:graphic>
          <a:graphicData uri="http://schemas.openxmlformats.org/drawingml/2006/table">
            <a:tbl>
              <a:tblPr/>
              <a:tblGrid>
                <a:gridCol w="5619509">
                  <a:extLst>
                    <a:ext uri="{9D8B030D-6E8A-4147-A177-3AD203B41FA5}">
                      <a16:colId xmlns:a16="http://schemas.microsoft.com/office/drawing/2014/main" val="20000"/>
                    </a:ext>
                  </a:extLst>
                </a:gridCol>
                <a:gridCol w="5619509">
                  <a:extLst>
                    <a:ext uri="{9D8B030D-6E8A-4147-A177-3AD203B41FA5}">
                      <a16:colId xmlns:a16="http://schemas.microsoft.com/office/drawing/2014/main" val="20001"/>
                    </a:ext>
                  </a:extLst>
                </a:gridCol>
              </a:tblGrid>
              <a:tr h="1470224">
                <a:tc>
                  <a:txBody>
                    <a:bodyPr/>
                    <a:lstStyle/>
                    <a:p>
                      <a:pPr fontAlgn="ctr"/>
                      <a:r>
                        <a:rPr lang="tr-TR" sz="1400" dirty="0">
                          <a:effectLst/>
                          <a:latin typeface="Times New Roman" panose="02020603050405020304" pitchFamily="18" charset="0"/>
                          <a:cs typeface="Times New Roman" panose="02020603050405020304" pitchFamily="18" charset="0"/>
                        </a:rPr>
                        <a:t>8 ) Toplanan atıkların geçici olarak depolanacağı Geçici Depolama Alanının yapılmış olması</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just" fontAlgn="ct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‘Geçici Atık Depolama Alanı’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giriş yapılması gerekmektedir. </a:t>
                      </a:r>
                    </a:p>
                    <a:p>
                      <a:pPr algn="just" fontAlgn="ct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Tehlikeli atık ve Tehlikesiz Atık geçici depolama alanları</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 ilgili yönetmelik kriterlerince olmalı,</a:t>
                      </a:r>
                      <a:r>
                        <a:rPr lang="tr-TR" sz="1800" b="0" i="0" kern="1200" baseline="0" dirty="0" smtClean="0">
                          <a:solidFill>
                            <a:schemeClr val="tx1"/>
                          </a:solidFill>
                          <a:effectLst/>
                          <a:latin typeface="+mn-lt"/>
                          <a:ea typeface="+mn-ea"/>
                          <a:cs typeface="+mn-cs"/>
                        </a:rPr>
                        <a:t>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depolama alanında ekipmanlar ve uyarıcı işaretler bulunmalı, atık kodlarının yer alması ve renk skalasına uygun olarak tasarlanmalıdır.</a:t>
                      </a:r>
                      <a:endParaRPr lang="tr-TR" sz="1400" b="0" kern="1200" baseline="0" dirty="0">
                        <a:solidFill>
                          <a:srgbClr val="FF0000"/>
                        </a:solidFill>
                        <a:effectLst/>
                        <a:latin typeface="Times New Roman" panose="02020603050405020304" pitchFamily="18" charset="0"/>
                        <a:ea typeface="+mn-ea"/>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13" name="Rectangle 4"/>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Resim 11"/>
          <p:cNvPicPr>
            <a:picLocks noChangeAspect="1"/>
          </p:cNvPicPr>
          <p:nvPr/>
        </p:nvPicPr>
        <p:blipFill>
          <a:blip r:embed="rId4"/>
          <a:stretch>
            <a:fillRect/>
          </a:stretch>
        </p:blipFill>
        <p:spPr>
          <a:xfrm>
            <a:off x="10947862" y="1"/>
            <a:ext cx="1099448" cy="1437516"/>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2808351" y="485556"/>
            <a:ext cx="6096000" cy="830997"/>
          </a:xfrm>
          <a:prstGeom prst="rect">
            <a:avLst/>
          </a:prstGeom>
        </p:spPr>
        <p:txBody>
          <a:bodyPr>
            <a:spAutoFit/>
          </a:bodyPr>
          <a:lstStyle/>
          <a:p>
            <a:pPr algn="ctr"/>
            <a:r>
              <a:rPr lang="tr-TR" sz="2400" b="1" dirty="0">
                <a:solidFill>
                  <a:schemeClr val="accent1"/>
                </a:solidFill>
                <a:latin typeface="Times New Roman" panose="02020603050405020304" pitchFamily="18" charset="0"/>
                <a:cs typeface="Times New Roman" panose="02020603050405020304" pitchFamily="18" charset="0"/>
              </a:rPr>
              <a:t>SIFIR ATIK </a:t>
            </a:r>
            <a:r>
              <a:rPr lang="tr-TR" sz="2400" b="1" dirty="0" smtClean="0">
                <a:solidFill>
                  <a:schemeClr val="accent1"/>
                </a:solidFill>
                <a:latin typeface="Times New Roman" panose="02020603050405020304" pitchFamily="18" charset="0"/>
                <a:cs typeface="Times New Roman" panose="02020603050405020304" pitchFamily="18" charset="0"/>
              </a:rPr>
              <a:t>TEMEL SEVİYE BELGE </a:t>
            </a:r>
          </a:p>
          <a:p>
            <a:pPr algn="ctr"/>
            <a:r>
              <a:rPr lang="tr-TR" sz="2400" b="1" dirty="0" smtClean="0">
                <a:solidFill>
                  <a:schemeClr val="accent1"/>
                </a:solidFill>
                <a:latin typeface="Times New Roman" panose="02020603050405020304" pitchFamily="18" charset="0"/>
                <a:cs typeface="Times New Roman" panose="02020603050405020304" pitchFamily="18" charset="0"/>
              </a:rPr>
              <a:t>BAŞVURU ADIMLARI</a:t>
            </a:r>
            <a:endParaRPr lang="tr-TR" sz="24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468696235"/>
              </p:ext>
            </p:extLst>
          </p:nvPr>
        </p:nvGraphicFramePr>
        <p:xfrm>
          <a:off x="364848" y="1730619"/>
          <a:ext cx="11249032" cy="1186126"/>
        </p:xfrm>
        <a:graphic>
          <a:graphicData uri="http://schemas.openxmlformats.org/drawingml/2006/table">
            <a:tbl>
              <a:tblPr/>
              <a:tblGrid>
                <a:gridCol w="5624516">
                  <a:extLst>
                    <a:ext uri="{9D8B030D-6E8A-4147-A177-3AD203B41FA5}">
                      <a16:colId xmlns:a16="http://schemas.microsoft.com/office/drawing/2014/main" val="20000"/>
                    </a:ext>
                  </a:extLst>
                </a:gridCol>
                <a:gridCol w="562451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9 ) </a:t>
                      </a:r>
                      <a:r>
                        <a:rPr lang="tr-TR" sz="1400" dirty="0">
                          <a:solidFill>
                            <a:srgbClr val="DD4856"/>
                          </a:solidFill>
                          <a:effectLst/>
                          <a:latin typeface="Times New Roman" panose="02020603050405020304" pitchFamily="18" charset="0"/>
                          <a:cs typeface="Times New Roman" panose="02020603050405020304" pitchFamily="18" charset="0"/>
                        </a:rPr>
                        <a:t>*</a:t>
                      </a:r>
                      <a:r>
                        <a:rPr lang="tr-TR" sz="1400" dirty="0">
                          <a:effectLst/>
                          <a:latin typeface="Times New Roman" panose="02020603050405020304" pitchFamily="18" charset="0"/>
                          <a:cs typeface="Times New Roman" panose="02020603050405020304" pitchFamily="18" charset="0"/>
                        </a:rPr>
                        <a:t>Tüm biriktirme ekipmanlarının bu Yönetmeliğin 14.maddesinde yer alan renk skalasına uygun </a:t>
                      </a:r>
                      <a:r>
                        <a:rPr lang="tr-TR" sz="1400" dirty="0" smtClean="0">
                          <a:effectLst/>
                          <a:latin typeface="Times New Roman" panose="02020603050405020304" pitchFamily="18" charset="0"/>
                          <a:cs typeface="Times New Roman" panose="02020603050405020304" pitchFamily="18" charset="0"/>
                        </a:rPr>
                        <a:t>olması,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just"/>
                      <a:r>
                        <a:rPr lang="tr-TR" sz="1400" b="0" i="0" kern="1200" dirty="0" smtClean="0">
                          <a:solidFill>
                            <a:srgbClr val="FF0000"/>
                          </a:solidFill>
                          <a:effectLst/>
                          <a:latin typeface="Times New Roman" panose="02020603050405020304" pitchFamily="18" charset="0"/>
                          <a:ea typeface="+mn-ea"/>
                          <a:cs typeface="Times New Roman" panose="02020603050405020304" pitchFamily="18" charset="0"/>
                        </a:rPr>
                        <a:t>Ekipmanların renk skalasına</a:t>
                      </a:r>
                      <a:r>
                        <a:rPr lang="tr-TR" sz="1400" b="0" i="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tr-TR" sz="1400" b="0" i="0" kern="1200" dirty="0" smtClean="0">
                          <a:solidFill>
                            <a:srgbClr val="FF0000"/>
                          </a:solidFill>
                          <a:effectLst/>
                          <a:latin typeface="Times New Roman" panose="02020603050405020304" pitchFamily="18" charset="0"/>
                          <a:ea typeface="+mn-ea"/>
                          <a:cs typeface="Times New Roman" panose="02020603050405020304" pitchFamily="18" charset="0"/>
                        </a:rPr>
                        <a:t>uygun olarak tasarlanması,</a:t>
                      </a:r>
                      <a:r>
                        <a:rPr lang="tr-TR" sz="1400" b="0" i="0" kern="1200" baseline="0" dirty="0" smtClean="0">
                          <a:solidFill>
                            <a:srgbClr val="FF0000"/>
                          </a:solidFill>
                          <a:effectLst/>
                          <a:latin typeface="Times New Roman" panose="02020603050405020304" pitchFamily="18" charset="0"/>
                          <a:ea typeface="+mn-ea"/>
                          <a:cs typeface="Times New Roman" panose="02020603050405020304" pitchFamily="18" charset="0"/>
                        </a:rPr>
                        <a:t> yerleştirilen ekipmanların binanın yapısına uygun olarak, her kata yerleştirilmiş olması, personel sayısına uygun sayıda olmasına dikkat edilmesi, bu bilgilerin tümünü içerecek şekilde örnek atık kumbaraları/konteyner bilgilerine yer verildiği dokümanın </a:t>
                      </a:r>
                      <a:r>
                        <a:rPr lang="tr-TR" sz="1400" b="1" i="0" kern="1200" baseline="0" dirty="0" err="1" smtClean="0">
                          <a:solidFill>
                            <a:srgbClr val="FF0000"/>
                          </a:solidFill>
                          <a:effectLst/>
                          <a:latin typeface="Times New Roman" panose="02020603050405020304" pitchFamily="18" charset="0"/>
                          <a:ea typeface="+mn-ea"/>
                          <a:cs typeface="Times New Roman" panose="02020603050405020304" pitchFamily="18" charset="0"/>
                        </a:rPr>
                        <a:t>pdf</a:t>
                      </a:r>
                      <a:r>
                        <a:rPr lang="tr-TR" sz="1400" b="0" i="0" kern="1200" baseline="0" dirty="0" smtClean="0">
                          <a:solidFill>
                            <a:srgbClr val="FF0000"/>
                          </a:solidFill>
                          <a:effectLst/>
                          <a:latin typeface="Times New Roman" panose="02020603050405020304" pitchFamily="18" charset="0"/>
                          <a:ea typeface="+mn-ea"/>
                          <a:cs typeface="Times New Roman" panose="02020603050405020304" pitchFamily="18" charset="0"/>
                        </a:rPr>
                        <a:t> formatında yüklenmesi gerekmektedir. </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105602529"/>
              </p:ext>
            </p:extLst>
          </p:nvPr>
        </p:nvGraphicFramePr>
        <p:xfrm>
          <a:off x="364848" y="3082900"/>
          <a:ext cx="11249032" cy="1186126"/>
        </p:xfrm>
        <a:graphic>
          <a:graphicData uri="http://schemas.openxmlformats.org/drawingml/2006/table">
            <a:tbl>
              <a:tblPr/>
              <a:tblGrid>
                <a:gridCol w="5624516">
                  <a:extLst>
                    <a:ext uri="{9D8B030D-6E8A-4147-A177-3AD203B41FA5}">
                      <a16:colId xmlns:a16="http://schemas.microsoft.com/office/drawing/2014/main" val="20000"/>
                    </a:ext>
                  </a:extLst>
                </a:gridCol>
                <a:gridCol w="562451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10 ) </a:t>
                      </a:r>
                      <a:r>
                        <a:rPr lang="tr-TR" sz="1400" dirty="0">
                          <a:solidFill>
                            <a:srgbClr val="DD4856"/>
                          </a:solidFill>
                          <a:effectLst/>
                          <a:latin typeface="Times New Roman" panose="02020603050405020304" pitchFamily="18" charset="0"/>
                          <a:cs typeface="Times New Roman" panose="02020603050405020304" pitchFamily="18" charset="0"/>
                        </a:rPr>
                        <a:t>*</a:t>
                      </a:r>
                      <a:r>
                        <a:rPr lang="tr-TR" sz="1400" dirty="0">
                          <a:effectLst/>
                          <a:latin typeface="Times New Roman" panose="02020603050405020304" pitchFamily="18" charset="0"/>
                          <a:cs typeface="Times New Roman" panose="02020603050405020304" pitchFamily="18" charset="0"/>
                        </a:rPr>
                        <a:t>Tüm biriktirme ekipmanlarının üzerinde atık türüne özgü bilgilendirici işaret veya yazıların yer </a:t>
                      </a:r>
                      <a:r>
                        <a:rPr lang="tr-TR" sz="1400" dirty="0" smtClean="0">
                          <a:effectLst/>
                          <a:latin typeface="Times New Roman" panose="02020603050405020304" pitchFamily="18" charset="0"/>
                          <a:cs typeface="Times New Roman" panose="02020603050405020304" pitchFamily="18" charset="0"/>
                        </a:rPr>
                        <a:t>alması,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tr-TR" sz="1400" b="0" i="0" kern="1200" baseline="0" dirty="0" smtClean="0">
                          <a:solidFill>
                            <a:srgbClr val="FF0000"/>
                          </a:solidFill>
                          <a:effectLst/>
                          <a:latin typeface="Times New Roman" panose="02020603050405020304" pitchFamily="18" charset="0"/>
                          <a:ea typeface="+mn-ea"/>
                          <a:cs typeface="Times New Roman" panose="02020603050405020304" pitchFamily="18" charset="0"/>
                        </a:rPr>
                        <a:t>Tehlikeli ve tehlikesiz atık türüne ait atık kodları, işaretler ve yazıların yer aldığı levhaların olması, geçici atık depolama alanı/alanlarına ait örnek görsellerin yüklenmesi, hangi atık türlerinin/kodlarının depolandığı detaylandırılmalı ve bu bilgileri/görselleri içerek dokümanın </a:t>
                      </a:r>
                      <a:r>
                        <a:rPr lang="tr-TR" sz="1400" b="1" i="0" kern="1200" baseline="0" dirty="0" err="1" smtClean="0">
                          <a:solidFill>
                            <a:srgbClr val="FF0000"/>
                          </a:solidFill>
                          <a:effectLst/>
                          <a:latin typeface="Times New Roman" panose="02020603050405020304" pitchFamily="18" charset="0"/>
                          <a:ea typeface="+mn-ea"/>
                          <a:cs typeface="Times New Roman" panose="02020603050405020304" pitchFamily="18" charset="0"/>
                        </a:rPr>
                        <a:t>pdf</a:t>
                      </a:r>
                      <a:r>
                        <a:rPr lang="tr-TR" sz="1400" b="0" i="0" kern="1200" baseline="0" dirty="0" smtClean="0">
                          <a:solidFill>
                            <a:srgbClr val="FF0000"/>
                          </a:solidFill>
                          <a:effectLst/>
                          <a:latin typeface="Times New Roman" panose="02020603050405020304" pitchFamily="18" charset="0"/>
                          <a:ea typeface="+mn-ea"/>
                          <a:cs typeface="Times New Roman" panose="02020603050405020304" pitchFamily="18" charset="0"/>
                        </a:rPr>
                        <a:t> formatında yüklenmesi gerekmektedir. </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6" name="Rectangle 2"/>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035670654"/>
              </p:ext>
            </p:extLst>
          </p:nvPr>
        </p:nvGraphicFramePr>
        <p:xfrm>
          <a:off x="364848" y="4422304"/>
          <a:ext cx="11249032" cy="548899"/>
        </p:xfrm>
        <a:graphic>
          <a:graphicData uri="http://schemas.openxmlformats.org/drawingml/2006/table">
            <a:tbl>
              <a:tblPr/>
              <a:tblGrid>
                <a:gridCol w="5624516">
                  <a:extLst>
                    <a:ext uri="{9D8B030D-6E8A-4147-A177-3AD203B41FA5}">
                      <a16:colId xmlns:a16="http://schemas.microsoft.com/office/drawing/2014/main" val="20000"/>
                    </a:ext>
                  </a:extLst>
                </a:gridCol>
                <a:gridCol w="562451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11 ) </a:t>
                      </a:r>
                      <a:r>
                        <a:rPr lang="tr-TR" sz="1400" dirty="0">
                          <a:solidFill>
                            <a:srgbClr val="DD4856"/>
                          </a:solidFill>
                          <a:effectLst/>
                          <a:latin typeface="Times New Roman" panose="02020603050405020304" pitchFamily="18" charset="0"/>
                          <a:cs typeface="Times New Roman" panose="02020603050405020304" pitchFamily="18" charset="0"/>
                        </a:rPr>
                        <a:t>*</a:t>
                      </a:r>
                      <a:r>
                        <a:rPr lang="tr-TR" sz="1400" dirty="0">
                          <a:effectLst/>
                          <a:latin typeface="Times New Roman" panose="02020603050405020304" pitchFamily="18" charset="0"/>
                          <a:cs typeface="Times New Roman" panose="02020603050405020304" pitchFamily="18" charset="0"/>
                        </a:rPr>
                        <a:t> Sıfır Atık Yönetim Sistemine ilişkin gerekli bilgilendirme eğitimlerinin </a:t>
                      </a:r>
                      <a:r>
                        <a:rPr lang="tr-TR" sz="1400" dirty="0" smtClean="0">
                          <a:effectLst/>
                          <a:latin typeface="Times New Roman" panose="02020603050405020304" pitchFamily="18" charset="0"/>
                          <a:cs typeface="Times New Roman" panose="02020603050405020304" pitchFamily="18" charset="0"/>
                        </a:rPr>
                        <a:t>yapılması,</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just" fontAlgn="ct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‘Eğitim’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kısmından giriş yapılması gerekmektedir.</a:t>
                      </a:r>
                      <a:endParaRPr lang="tr-TR" sz="1400" dirty="0">
                        <a:effectLst/>
                        <a:latin typeface="Times New Roman" panose="02020603050405020304" pitchFamily="18" charset="0"/>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8" name="Rectangle 3"/>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2462827566"/>
              </p:ext>
            </p:extLst>
          </p:nvPr>
        </p:nvGraphicFramePr>
        <p:xfrm>
          <a:off x="364848" y="5195035"/>
          <a:ext cx="11249032" cy="759406"/>
        </p:xfrm>
        <a:graphic>
          <a:graphicData uri="http://schemas.openxmlformats.org/drawingml/2006/table">
            <a:tbl>
              <a:tblPr/>
              <a:tblGrid>
                <a:gridCol w="5624516">
                  <a:extLst>
                    <a:ext uri="{9D8B030D-6E8A-4147-A177-3AD203B41FA5}">
                      <a16:colId xmlns:a16="http://schemas.microsoft.com/office/drawing/2014/main" val="20000"/>
                    </a:ext>
                  </a:extLst>
                </a:gridCol>
                <a:gridCol w="5624516">
                  <a:extLst>
                    <a:ext uri="{9D8B030D-6E8A-4147-A177-3AD203B41FA5}">
                      <a16:colId xmlns:a16="http://schemas.microsoft.com/office/drawing/2014/main" val="20001"/>
                    </a:ext>
                  </a:extLst>
                </a:gridCol>
              </a:tblGrid>
              <a:tr h="548899">
                <a:tc>
                  <a:txBody>
                    <a:bodyPr/>
                    <a:lstStyle/>
                    <a:p>
                      <a:pPr fontAlgn="ctr"/>
                      <a:r>
                        <a:rPr lang="tr-TR" sz="1400" dirty="0">
                          <a:effectLst/>
                          <a:latin typeface="Times New Roman" panose="02020603050405020304" pitchFamily="18" charset="0"/>
                          <a:cs typeface="Times New Roman" panose="02020603050405020304" pitchFamily="18" charset="0"/>
                        </a:rPr>
                        <a:t>12) </a:t>
                      </a:r>
                      <a:r>
                        <a:rPr lang="tr-TR" sz="1400" dirty="0">
                          <a:solidFill>
                            <a:srgbClr val="DD4856"/>
                          </a:solidFill>
                          <a:effectLst/>
                          <a:latin typeface="Times New Roman" panose="02020603050405020304" pitchFamily="18" charset="0"/>
                          <a:cs typeface="Times New Roman" panose="02020603050405020304" pitchFamily="18" charset="0"/>
                        </a:rPr>
                        <a:t>*</a:t>
                      </a:r>
                      <a:r>
                        <a:rPr lang="tr-TR" sz="1400" dirty="0">
                          <a:effectLst/>
                          <a:latin typeface="Times New Roman" panose="02020603050405020304" pitchFamily="18" charset="0"/>
                          <a:cs typeface="Times New Roman" panose="02020603050405020304" pitchFamily="18" charset="0"/>
                        </a:rPr>
                        <a:t>Belediye genelinde uygulanan sıfır atık yönetimine ilişkin verilerin Sıfır Atık Bilgi Sisteminde kayıt altına alınması</a:t>
                      </a: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Sıfır Atık Bilgi Sistemi (SABS) Faaliyet-Yeni Faaliyet sekmesinde yer alan </a:t>
                      </a:r>
                      <a:r>
                        <a:rPr lang="tr-TR" sz="1400" b="1" kern="1200" baseline="0" dirty="0" smtClean="0">
                          <a:solidFill>
                            <a:srgbClr val="FF0000"/>
                          </a:solidFill>
                          <a:effectLst/>
                          <a:latin typeface="Times New Roman" panose="02020603050405020304" pitchFamily="18" charset="0"/>
                          <a:ea typeface="+mn-ea"/>
                          <a:cs typeface="Times New Roman" panose="02020603050405020304" pitchFamily="18" charset="0"/>
                        </a:rPr>
                        <a:t>‘Toplanan Atık’ </a:t>
                      </a:r>
                      <a:r>
                        <a:rPr lang="tr-TR" sz="1400" b="0" kern="1200" baseline="0" dirty="0" smtClean="0">
                          <a:solidFill>
                            <a:srgbClr val="FF0000"/>
                          </a:solidFill>
                          <a:effectLst/>
                          <a:latin typeface="Times New Roman" panose="02020603050405020304" pitchFamily="18" charset="0"/>
                          <a:ea typeface="+mn-ea"/>
                          <a:cs typeface="Times New Roman" panose="02020603050405020304" pitchFamily="18" charset="0"/>
                        </a:rPr>
                        <a:t>kısmında; Belediyelerin toplama sistemine verilen (ambalaj) atık çıkışlarının makbuz yüklenerek </a:t>
                      </a:r>
                      <a:r>
                        <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rPr>
                        <a:t>yapılması gerekmektedir.</a:t>
                      </a:r>
                      <a:r>
                        <a:rPr lang="tr-TR" sz="1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endParaRPr lang="tr-TR" sz="1400" kern="1200" baseline="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74579" marR="74579" marT="59663" marB="5966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13" name="Rectangle 4"/>
          <p:cNvSpPr>
            <a:spLocks noChangeArrowheads="1"/>
          </p:cNvSpPr>
          <p:nvPr/>
        </p:nvSpPr>
        <p:spPr bwMode="auto">
          <a:xfrm>
            <a:off x="838200" y="372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Resim 13"/>
          <p:cNvPicPr>
            <a:picLocks noChangeAspect="1"/>
          </p:cNvPicPr>
          <p:nvPr/>
        </p:nvPicPr>
        <p:blipFill>
          <a:blip r:embed="rId5"/>
          <a:stretch>
            <a:fillRect/>
          </a:stretch>
        </p:blipFill>
        <p:spPr>
          <a:xfrm>
            <a:off x="10906298" y="189116"/>
            <a:ext cx="1032947" cy="1388225"/>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2808351" y="485556"/>
            <a:ext cx="6096000" cy="830997"/>
          </a:xfrm>
          <a:prstGeom prst="rect">
            <a:avLst/>
          </a:prstGeom>
        </p:spPr>
        <p:txBody>
          <a:bodyPr>
            <a:spAutoFit/>
          </a:bodyPr>
          <a:lstStyle/>
          <a:p>
            <a:pPr algn="ctr"/>
            <a:r>
              <a:rPr lang="tr-TR" sz="2400" b="1" dirty="0">
                <a:solidFill>
                  <a:schemeClr val="accent1"/>
                </a:solidFill>
                <a:latin typeface="Times New Roman" panose="02020603050405020304" pitchFamily="18" charset="0"/>
                <a:cs typeface="Times New Roman" panose="02020603050405020304" pitchFamily="18" charset="0"/>
              </a:rPr>
              <a:t>SIFIR ATIK </a:t>
            </a:r>
            <a:r>
              <a:rPr lang="tr-TR" sz="2400" b="1" dirty="0" smtClean="0">
                <a:solidFill>
                  <a:schemeClr val="accent1"/>
                </a:solidFill>
                <a:latin typeface="Times New Roman" panose="02020603050405020304" pitchFamily="18" charset="0"/>
                <a:cs typeface="Times New Roman" panose="02020603050405020304" pitchFamily="18" charset="0"/>
              </a:rPr>
              <a:t>TEMEL SEVİYE BELGE </a:t>
            </a:r>
          </a:p>
          <a:p>
            <a:pPr algn="ctr"/>
            <a:r>
              <a:rPr lang="tr-TR" sz="2400" b="1" dirty="0" smtClean="0">
                <a:solidFill>
                  <a:schemeClr val="accent1"/>
                </a:solidFill>
                <a:latin typeface="Times New Roman" panose="02020603050405020304" pitchFamily="18" charset="0"/>
                <a:cs typeface="Times New Roman" panose="02020603050405020304" pitchFamily="18" charset="0"/>
              </a:rPr>
              <a:t>BAŞVURU ADIMLARI</a:t>
            </a:r>
            <a:endParaRPr lang="tr-TR" sz="2400" b="1" dirty="0">
              <a:solidFill>
                <a:schemeClr val="accent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48" y="1462965"/>
            <a:ext cx="64960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7099186" y="1588253"/>
            <a:ext cx="4268669" cy="461665"/>
          </a:xfrm>
          <a:prstGeom prst="rect">
            <a:avLst/>
          </a:prstGeom>
          <a:noFill/>
          <a:effectLst>
            <a:glow rad="63500">
              <a:schemeClr val="accent5">
                <a:satMod val="175000"/>
                <a:alpha val="40000"/>
              </a:schemeClr>
            </a:glow>
          </a:effectLst>
        </p:spPr>
        <p:txBody>
          <a:bodyPr wrap="none" rtlCol="0">
            <a:spAutoFit/>
          </a:bodyPr>
          <a:lstStyle/>
          <a:p>
            <a:pPr marL="285750" indent="-285750">
              <a:buFont typeface="Wingdings" panose="05000000000000000000" pitchFamily="2" charset="2"/>
              <a:buChar char="Ø"/>
            </a:pPr>
            <a:r>
              <a:rPr lang="tr-TR" dirty="0" smtClean="0"/>
              <a:t>‘</a:t>
            </a:r>
            <a:r>
              <a:rPr lang="tr-TR" sz="2400" dirty="0" smtClean="0">
                <a:solidFill>
                  <a:srgbClr val="FF0000"/>
                </a:solidFill>
              </a:rPr>
              <a:t>*</a:t>
            </a:r>
            <a:r>
              <a:rPr lang="tr-TR" dirty="0" smtClean="0"/>
              <a:t>’ işareti bulunan maddeler zorunludur.</a:t>
            </a:r>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493" y="3605900"/>
            <a:ext cx="9029387"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7099186" y="2528682"/>
            <a:ext cx="4514694" cy="1077218"/>
          </a:xfrm>
          <a:prstGeom prst="rect">
            <a:avLst/>
          </a:prstGeom>
        </p:spPr>
        <p:txBody>
          <a:bodyPr wrap="square">
            <a:spAutoFit/>
          </a:bodyPr>
          <a:lstStyle/>
          <a:p>
            <a:pPr marL="285750" indent="-285750" algn="just">
              <a:buFont typeface="Wingdings" panose="05000000000000000000" pitchFamily="2" charset="2"/>
              <a:buChar char="Ø"/>
            </a:pPr>
            <a:r>
              <a:rPr lang="tr-TR" sz="1600" dirty="0"/>
              <a:t>Başvuru </a:t>
            </a:r>
            <a:r>
              <a:rPr lang="tr-TR" sz="1600" dirty="0" smtClean="0"/>
              <a:t>ekranı sıfır atık bilgi sistemine giriş yaptığınız verileri otomatik  çekmektedir. </a:t>
            </a:r>
          </a:p>
          <a:p>
            <a:pPr marL="285750" indent="-285750" algn="just">
              <a:buFont typeface="Wingdings" panose="05000000000000000000" pitchFamily="2" charset="2"/>
              <a:buChar char="Ø"/>
            </a:pPr>
            <a:r>
              <a:rPr lang="tr-TR" sz="1600" b="1" dirty="0" smtClean="0"/>
              <a:t> </a:t>
            </a:r>
            <a:r>
              <a:rPr lang="tr-TR" sz="1600" dirty="0" smtClean="0"/>
              <a:t>Yetkinlik kısmında yer alan </a:t>
            </a:r>
            <a:r>
              <a:rPr lang="tr-TR" sz="1600" b="1" dirty="0" smtClean="0">
                <a:solidFill>
                  <a:srgbClr val="FF0000"/>
                </a:solidFill>
              </a:rPr>
              <a:t>X işareti </a:t>
            </a:r>
            <a:r>
              <a:rPr lang="tr-TR" sz="1600" b="1" dirty="0" smtClean="0"/>
              <a:t> </a:t>
            </a:r>
            <a:r>
              <a:rPr lang="tr-TR" sz="1600" dirty="0" smtClean="0"/>
              <a:t>veri girişi sağlanmadığını ifade etmektedir.</a:t>
            </a:r>
            <a:endParaRPr lang="tr-TR" sz="1600" dirty="0">
              <a:solidFill>
                <a:srgbClr val="FF0000"/>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1969741333"/>
              </p:ext>
            </p:extLst>
          </p:nvPr>
        </p:nvGraphicFramePr>
        <p:xfrm>
          <a:off x="7126514" y="1538514"/>
          <a:ext cx="4281715" cy="624115"/>
        </p:xfrm>
        <a:graphic>
          <a:graphicData uri="http://schemas.openxmlformats.org/drawingml/2006/table">
            <a:tbl>
              <a:tblPr/>
              <a:tblGrid>
                <a:gridCol w="4281715">
                  <a:extLst>
                    <a:ext uri="{9D8B030D-6E8A-4147-A177-3AD203B41FA5}">
                      <a16:colId xmlns:a16="http://schemas.microsoft.com/office/drawing/2014/main" val="20000"/>
                    </a:ext>
                  </a:extLst>
                </a:gridCol>
              </a:tblGrid>
              <a:tr h="624115">
                <a:tc>
                  <a:txBody>
                    <a:bodyPr/>
                    <a:lstStyle/>
                    <a:p>
                      <a:endParaRPr lang="tr-TR" dirty="0">
                        <a:ln>
                          <a:solidFill>
                            <a:schemeClr val="accent1"/>
                          </a:solidFill>
                        </a:ln>
                      </a:endParaRPr>
                    </a:p>
                  </a:txBody>
                  <a:tcPr>
                    <a:lnL w="57150" cmpd="sng">
                      <a:solidFill>
                        <a:schemeClr val="accent1"/>
                      </a:solidFill>
                      <a:prstDash val="solid"/>
                    </a:lnL>
                    <a:lnR w="57150" cmpd="sng">
                      <a:solidFill>
                        <a:schemeClr val="accent1"/>
                      </a:solidFill>
                      <a:prstDash val="solid"/>
                    </a:lnR>
                    <a:lnT w="57150" cmpd="sng">
                      <a:solidFill>
                        <a:schemeClr val="accent1"/>
                      </a:solidFill>
                      <a:prstDash val="solid"/>
                    </a:lnT>
                    <a:lnB w="57150" cmpd="sng">
                      <a:solidFill>
                        <a:schemeClr val="accent1"/>
                      </a:solidFill>
                      <a:prstDash val="solid"/>
                    </a:lnB>
                  </a:tcPr>
                </a:tc>
                <a:extLst>
                  <a:ext uri="{0D108BD9-81ED-4DB2-BD59-A6C34878D82A}">
                    <a16:rowId xmlns:a16="http://schemas.microsoft.com/office/drawing/2014/main" val="10000"/>
                  </a:ext>
                </a:extLst>
              </a:tr>
            </a:tbl>
          </a:graphicData>
        </a:graphic>
      </p:graphicFrame>
      <p:graphicFrame>
        <p:nvGraphicFramePr>
          <p:cNvPr id="8" name="Tablo 7"/>
          <p:cNvGraphicFramePr>
            <a:graphicFrameLocks noGrp="1"/>
          </p:cNvGraphicFramePr>
          <p:nvPr/>
        </p:nvGraphicFramePr>
        <p:xfrm>
          <a:off x="7068457" y="2510971"/>
          <a:ext cx="4659086" cy="1088572"/>
        </p:xfrm>
        <a:graphic>
          <a:graphicData uri="http://schemas.openxmlformats.org/drawingml/2006/table">
            <a:tbl>
              <a:tblPr/>
              <a:tblGrid>
                <a:gridCol w="4659086">
                  <a:extLst>
                    <a:ext uri="{9D8B030D-6E8A-4147-A177-3AD203B41FA5}">
                      <a16:colId xmlns:a16="http://schemas.microsoft.com/office/drawing/2014/main" val="20000"/>
                    </a:ext>
                  </a:extLst>
                </a:gridCol>
              </a:tblGrid>
              <a:tr h="1088572">
                <a:tc>
                  <a:txBody>
                    <a:bodyPr/>
                    <a:lstStyle/>
                    <a:p>
                      <a:endParaRPr lang="tr-TR" dirty="0"/>
                    </a:p>
                  </a:txBody>
                  <a:tcPr>
                    <a:lnL w="38100" cmpd="sng">
                      <a:solidFill>
                        <a:schemeClr val="accent1"/>
                      </a:solidFill>
                      <a:prstDash val="solid"/>
                    </a:lnL>
                    <a:lnR w="38100" cmpd="sng">
                      <a:solidFill>
                        <a:schemeClr val="accent1"/>
                      </a:solidFill>
                      <a:prstDash val="solid"/>
                    </a:lnR>
                    <a:lnT w="38100" cmpd="sng">
                      <a:solidFill>
                        <a:schemeClr val="accent1"/>
                      </a:solidFill>
                      <a:prstDash val="solid"/>
                    </a:lnT>
                    <a:lnB w="38100" cmpd="sng">
                      <a:solidFill>
                        <a:schemeClr val="accent1"/>
                      </a:solidFill>
                      <a:prstDash val="solid"/>
                    </a:lnB>
                  </a:tcPr>
                </a:tc>
                <a:extLst>
                  <a:ext uri="{0D108BD9-81ED-4DB2-BD59-A6C34878D82A}">
                    <a16:rowId xmlns:a16="http://schemas.microsoft.com/office/drawing/2014/main" val="10000"/>
                  </a:ext>
                </a:extLst>
              </a:tr>
            </a:tbl>
          </a:graphicData>
        </a:graphic>
      </p:graphicFrame>
      <p:cxnSp>
        <p:nvCxnSpPr>
          <p:cNvPr id="13" name="Dirsek Bağlayıcısı 12"/>
          <p:cNvCxnSpPr/>
          <p:nvPr/>
        </p:nvCxnSpPr>
        <p:spPr>
          <a:xfrm rot="5400000" flipH="1" flipV="1">
            <a:off x="8904514" y="4477658"/>
            <a:ext cx="1843314" cy="348342"/>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Eğri Bağlayıcı 14"/>
          <p:cNvCxnSpPr/>
          <p:nvPr/>
        </p:nvCxnSpPr>
        <p:spPr>
          <a:xfrm flipV="1">
            <a:off x="810935" y="1819085"/>
            <a:ext cx="6049963" cy="503201"/>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4" name="Resim 3"/>
          <p:cNvPicPr>
            <a:picLocks noChangeAspect="1"/>
          </p:cNvPicPr>
          <p:nvPr/>
        </p:nvPicPr>
        <p:blipFill>
          <a:blip r:embed="rId7"/>
          <a:stretch>
            <a:fillRect/>
          </a:stretch>
        </p:blipFill>
        <p:spPr>
          <a:xfrm>
            <a:off x="10798233" y="15106"/>
            <a:ext cx="1057884" cy="1301448"/>
          </a:xfrm>
          <a:prstGeom prst="rect">
            <a:avLst/>
          </a:prstGeom>
        </p:spPr>
      </p:pic>
    </p:spTree>
    <p:extLst>
      <p:ext uri="{BB962C8B-B14F-4D97-AF65-F5344CB8AC3E}">
        <p14:creationId xmlns:p14="http://schemas.microsoft.com/office/powerpoint/2010/main" val="57192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2B35F6A2-40C5-7B43-8927-89A42F6B1FD3}"/>
              </a:ext>
            </a:extLst>
          </p:cNvPr>
          <p:cNvSpPr/>
          <p:nvPr/>
        </p:nvSpPr>
        <p:spPr>
          <a:xfrm>
            <a:off x="-144379" y="-38101"/>
            <a:ext cx="12336379" cy="68961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BCD020"/>
              </a:solidFill>
            </a:endParaRPr>
          </a:p>
        </p:txBody>
      </p:sp>
      <p:pic>
        <p:nvPicPr>
          <p:cNvPr id="3" name="Resim 2">
            <a:extLst>
              <a:ext uri="{FF2B5EF4-FFF2-40B4-BE49-F238E27FC236}">
                <a16:creationId xmlns:a16="http://schemas.microsoft.com/office/drawing/2014/main" id="{A35FBFF4-13E0-3342-B630-981AF0D3864F}"/>
              </a:ext>
            </a:extLst>
          </p:cNvPr>
          <p:cNvPicPr>
            <a:picLocks noChangeAspect="1"/>
          </p:cNvPicPr>
          <p:nvPr/>
        </p:nvPicPr>
        <p:blipFill>
          <a:blip r:embed="rId2">
            <a:alphaModFix amt="24000"/>
          </a:blip>
          <a:stretch>
            <a:fillRect/>
          </a:stretch>
        </p:blipFill>
        <p:spPr>
          <a:xfrm>
            <a:off x="5870536" y="1780910"/>
            <a:ext cx="8164890" cy="6896101"/>
          </a:xfrm>
          <a:prstGeom prst="rect">
            <a:avLst/>
          </a:prstGeom>
        </p:spPr>
      </p:pic>
      <p:pic>
        <p:nvPicPr>
          <p:cNvPr id="15"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051" y="1398733"/>
            <a:ext cx="6535870" cy="367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Başlık 15"/>
          <p:cNvSpPr>
            <a:spLocks noGrp="1"/>
          </p:cNvSpPr>
          <p:nvPr>
            <p:ph type="title"/>
          </p:nvPr>
        </p:nvSpPr>
        <p:spPr>
          <a:xfrm>
            <a:off x="766009" y="4354286"/>
            <a:ext cx="10548419" cy="2020388"/>
          </a:xfrm>
        </p:spPr>
        <p:txBody>
          <a:bodyPr>
            <a:noAutofit/>
          </a:bodyPr>
          <a:lstStyle/>
          <a:p>
            <a:pPr algn="ctr"/>
            <a:r>
              <a:rPr lang="tr-TR" sz="3200" b="1" i="1" dirty="0">
                <a:solidFill>
                  <a:srgbClr val="0B0373"/>
                </a:solidFill>
                <a:latin typeface="Times New Roman" panose="02020603050405020304" pitchFamily="18" charset="0"/>
                <a:cs typeface="Times New Roman" panose="02020603050405020304" pitchFamily="18" charset="0"/>
              </a:rPr>
              <a:t>Zeynep SAYAROĞLU KARABOĞA</a:t>
            </a:r>
            <a:br>
              <a:rPr lang="tr-TR" sz="3200" b="1" i="1" dirty="0">
                <a:solidFill>
                  <a:srgbClr val="0B0373"/>
                </a:solidFill>
                <a:latin typeface="Times New Roman" panose="02020603050405020304" pitchFamily="18" charset="0"/>
                <a:cs typeface="Times New Roman" panose="02020603050405020304" pitchFamily="18" charset="0"/>
              </a:rPr>
            </a:br>
            <a:r>
              <a:rPr lang="tr-TR" sz="3200" b="1" i="1" dirty="0">
                <a:solidFill>
                  <a:srgbClr val="0B0373"/>
                </a:solidFill>
                <a:latin typeface="Times New Roman" panose="02020603050405020304" pitchFamily="18" charset="0"/>
                <a:cs typeface="Times New Roman" panose="02020603050405020304" pitchFamily="18" charset="0"/>
              </a:rPr>
              <a:t>Çevre Mühendisi </a:t>
            </a:r>
            <a:br>
              <a:rPr lang="tr-TR" sz="3200" b="1" i="1" dirty="0">
                <a:solidFill>
                  <a:srgbClr val="0B0373"/>
                </a:solidFill>
                <a:latin typeface="Times New Roman" panose="02020603050405020304" pitchFamily="18" charset="0"/>
                <a:cs typeface="Times New Roman" panose="02020603050405020304" pitchFamily="18" charset="0"/>
              </a:rPr>
            </a:br>
            <a:r>
              <a:rPr lang="tr-TR" sz="3200" b="1" i="1" dirty="0">
                <a:solidFill>
                  <a:srgbClr val="0B0373"/>
                </a:solidFill>
                <a:latin typeface="Times New Roman" panose="02020603050405020304" pitchFamily="18" charset="0"/>
                <a:cs typeface="Times New Roman" panose="02020603050405020304" pitchFamily="18" charset="0"/>
              </a:rPr>
              <a:t>İstanbul </a:t>
            </a:r>
            <a:r>
              <a:rPr lang="tr-TR" sz="3200" b="1" i="1" dirty="0" smtClean="0">
                <a:solidFill>
                  <a:srgbClr val="0B0373"/>
                </a:solidFill>
                <a:latin typeface="Times New Roman" panose="02020603050405020304" pitchFamily="18" charset="0"/>
                <a:cs typeface="Times New Roman" panose="02020603050405020304" pitchFamily="18" charset="0"/>
              </a:rPr>
              <a:t>ve Sivas Çevre </a:t>
            </a:r>
            <a:r>
              <a:rPr lang="tr-TR" sz="3200" b="1" i="1" dirty="0">
                <a:solidFill>
                  <a:srgbClr val="0B0373"/>
                </a:solidFill>
                <a:latin typeface="Times New Roman" panose="02020603050405020304" pitchFamily="18" charset="0"/>
                <a:cs typeface="Times New Roman" panose="02020603050405020304" pitchFamily="18" charset="0"/>
              </a:rPr>
              <a:t>ve Şehircilik İl </a:t>
            </a:r>
            <a:r>
              <a:rPr lang="tr-TR" sz="3200" b="1" i="1" dirty="0" smtClean="0">
                <a:solidFill>
                  <a:srgbClr val="0B0373"/>
                </a:solidFill>
                <a:latin typeface="Times New Roman" panose="02020603050405020304" pitchFamily="18" charset="0"/>
                <a:cs typeface="Times New Roman" panose="02020603050405020304" pitchFamily="18" charset="0"/>
              </a:rPr>
              <a:t>Müdürlüğü Tarafından Hazırlanmıştır.</a:t>
            </a:r>
            <a:r>
              <a:rPr lang="tr-TR" sz="3200" b="1" i="1" dirty="0">
                <a:solidFill>
                  <a:srgbClr val="0B0373"/>
                </a:solidFill>
                <a:latin typeface="Times New Roman" panose="02020603050405020304" pitchFamily="18" charset="0"/>
                <a:cs typeface="Times New Roman" panose="02020603050405020304" pitchFamily="18" charset="0"/>
              </a:rPr>
              <a:t/>
            </a:r>
            <a:br>
              <a:rPr lang="tr-TR" sz="3200" b="1" i="1" dirty="0">
                <a:solidFill>
                  <a:srgbClr val="0B0373"/>
                </a:solidFill>
                <a:latin typeface="Times New Roman" panose="02020603050405020304" pitchFamily="18" charset="0"/>
                <a:cs typeface="Times New Roman" panose="02020603050405020304" pitchFamily="18" charset="0"/>
              </a:rPr>
            </a:br>
            <a:r>
              <a:rPr lang="tr-TR" sz="3200" b="1" i="1" dirty="0">
                <a:solidFill>
                  <a:srgbClr val="0B0373"/>
                </a:solidFill>
                <a:latin typeface="Times New Roman" panose="02020603050405020304" pitchFamily="18" charset="0"/>
                <a:cs typeface="Times New Roman" panose="02020603050405020304" pitchFamily="18" charset="0"/>
              </a:rPr>
              <a:t>Kasım,2020</a:t>
            </a:r>
          </a:p>
        </p:txBody>
      </p:sp>
      <p:pic>
        <p:nvPicPr>
          <p:cNvPr id="10" name="Resim 9" descr="http://sifiratik.gov.tr/assets/img/logo/csb_yeni.png"/>
          <p:cNvPicPr/>
          <p:nvPr/>
        </p:nvPicPr>
        <p:blipFill>
          <a:blip r:embed="rId4">
            <a:extLst>
              <a:ext uri="{28A0092B-C50C-407E-A947-70E740481C1C}">
                <a14:useLocalDpi xmlns:a14="http://schemas.microsoft.com/office/drawing/2010/main" val="0"/>
              </a:ext>
            </a:extLst>
          </a:blip>
          <a:srcRect/>
          <a:stretch>
            <a:fillRect/>
          </a:stretch>
        </p:blipFill>
        <p:spPr bwMode="auto">
          <a:xfrm>
            <a:off x="400243" y="282388"/>
            <a:ext cx="1310024" cy="1200588"/>
          </a:xfrm>
          <a:prstGeom prst="rect">
            <a:avLst/>
          </a:prstGeom>
          <a:noFill/>
          <a:ln>
            <a:noFill/>
          </a:ln>
        </p:spPr>
      </p:pic>
    </p:spTree>
    <p:extLst>
      <p:ext uri="{BB962C8B-B14F-4D97-AF65-F5344CB8AC3E}">
        <p14:creationId xmlns:p14="http://schemas.microsoft.com/office/powerpoint/2010/main" val="29869321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7"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656823" y="1448405"/>
            <a:ext cx="10792495" cy="3785652"/>
          </a:xfrm>
          <a:prstGeom prst="rect">
            <a:avLst/>
          </a:prstGeom>
          <a:solidFill>
            <a:schemeClr val="accent1">
              <a:lumMod val="20000"/>
              <a:lumOff val="80000"/>
            </a:schemeClr>
          </a:solidFill>
        </p:spPr>
        <p:txBody>
          <a:bodyPr wrap="square">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Yazılım Uygulamasına Kurum/Kuruluş Yetkilisi tarafından </a:t>
            </a:r>
          </a:p>
          <a:p>
            <a:r>
              <a:rPr lang="tr-TR" sz="2400" dirty="0">
                <a:solidFill>
                  <a:srgbClr val="FF0000"/>
                </a:solidFill>
                <a:latin typeface="Times New Roman" panose="02020603050405020304" pitchFamily="18" charset="0"/>
                <a:cs typeface="Times New Roman" panose="02020603050405020304" pitchFamily="18" charset="0"/>
              </a:rPr>
              <a:t> </a:t>
            </a:r>
            <a:r>
              <a:rPr lang="tr-TR" sz="2400" dirty="0" smtClean="0">
                <a:solidFill>
                  <a:srgbClr val="FF0000"/>
                </a:solidFill>
                <a:latin typeface="Times New Roman" panose="02020603050405020304" pitchFamily="18" charset="0"/>
                <a:cs typeface="Times New Roman" panose="02020603050405020304" pitchFamily="18" charset="0"/>
              </a:rPr>
              <a:t>    https</a:t>
            </a:r>
            <a:r>
              <a:rPr lang="tr-TR" sz="2400" dirty="0">
                <a:solidFill>
                  <a:srgbClr val="FF0000"/>
                </a:solidFill>
                <a:latin typeface="Times New Roman" panose="02020603050405020304" pitchFamily="18" charset="0"/>
                <a:cs typeface="Times New Roman" panose="02020603050405020304" pitchFamily="18" charset="0"/>
              </a:rPr>
              <a:t>://ecbs.cevre.gov.tr/  </a:t>
            </a:r>
            <a:r>
              <a:rPr lang="tr-TR" sz="2400" dirty="0" smtClean="0">
                <a:latin typeface="Times New Roman" panose="02020603050405020304" pitchFamily="18" charset="0"/>
                <a:cs typeface="Times New Roman" panose="02020603050405020304" pitchFamily="18" charset="0"/>
              </a:rPr>
              <a:t>sitesi </a:t>
            </a:r>
            <a:r>
              <a:rPr lang="tr-TR" sz="2400" dirty="0">
                <a:latin typeface="Times New Roman" panose="02020603050405020304" pitchFamily="18" charset="0"/>
                <a:cs typeface="Times New Roman" panose="02020603050405020304" pitchFamily="18" charset="0"/>
              </a:rPr>
              <a:t>üzerinden </a:t>
            </a:r>
            <a:r>
              <a:rPr lang="tr-TR" sz="2400" b="1" dirty="0" smtClean="0">
                <a:latin typeface="Times New Roman" panose="02020603050405020304" pitchFamily="18" charset="0"/>
                <a:cs typeface="Times New Roman" panose="02020603050405020304" pitchFamily="18" charset="0"/>
              </a:rPr>
              <a:t>firma ve tesis </a:t>
            </a:r>
            <a:r>
              <a:rPr lang="tr-TR" sz="2400" dirty="0">
                <a:latin typeface="Times New Roman" panose="02020603050405020304" pitchFamily="18" charset="0"/>
                <a:cs typeface="Times New Roman" panose="02020603050405020304" pitchFamily="18" charset="0"/>
              </a:rPr>
              <a:t>kaydı </a:t>
            </a:r>
            <a:r>
              <a:rPr lang="tr-TR" sz="2400" dirty="0" smtClean="0">
                <a:latin typeface="Times New Roman" panose="02020603050405020304" pitchFamily="18" charset="0"/>
                <a:cs typeface="Times New Roman" panose="02020603050405020304" pitchFamily="18" charset="0"/>
              </a:rPr>
              <a:t>gerçekleştirilecektir.</a:t>
            </a: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Vatandaş </a:t>
            </a:r>
            <a:r>
              <a:rPr lang="tr-TR" sz="2400" dirty="0">
                <a:latin typeface="Times New Roman" panose="02020603050405020304" pitchFamily="18" charset="0"/>
                <a:cs typeface="Times New Roman" panose="02020603050405020304" pitchFamily="18" charset="0"/>
              </a:rPr>
              <a:t>girişi ekranından </a:t>
            </a:r>
            <a:r>
              <a:rPr lang="tr-TR" sz="2400" b="1" dirty="0">
                <a:latin typeface="Times New Roman" panose="02020603050405020304" pitchFamily="18" charset="0"/>
                <a:cs typeface="Times New Roman" panose="02020603050405020304" pitchFamily="18" charset="0"/>
              </a:rPr>
              <a:t>e-devlet şifre </a:t>
            </a:r>
            <a:r>
              <a:rPr lang="tr-TR" sz="2400" dirty="0">
                <a:latin typeface="Times New Roman" panose="02020603050405020304" pitchFamily="18" charset="0"/>
                <a:cs typeface="Times New Roman" panose="02020603050405020304" pitchFamily="18" charset="0"/>
              </a:rPr>
              <a:t>ile giriş </a:t>
            </a:r>
            <a:r>
              <a:rPr lang="tr-TR" sz="2400" dirty="0" smtClean="0">
                <a:latin typeface="Times New Roman" panose="02020603050405020304" pitchFamily="18" charset="0"/>
                <a:cs typeface="Times New Roman" panose="02020603050405020304" pitchFamily="18" charset="0"/>
              </a:rPr>
              <a:t>yapılmalıdır.</a:t>
            </a:r>
          </a:p>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E-devlet </a:t>
            </a:r>
            <a:r>
              <a:rPr lang="tr-TR" sz="2400" dirty="0">
                <a:latin typeface="Times New Roman" panose="02020603050405020304" pitchFamily="18" charset="0"/>
                <a:cs typeface="Times New Roman" panose="02020603050405020304" pitchFamily="18" charset="0"/>
              </a:rPr>
              <a:t>şifresi ile girişlerin </a:t>
            </a:r>
            <a:r>
              <a:rPr lang="tr-TR" sz="2400" b="1" dirty="0">
                <a:latin typeface="Times New Roman" panose="02020603050405020304" pitchFamily="18" charset="0"/>
                <a:cs typeface="Times New Roman" panose="02020603050405020304" pitchFamily="18" charset="0"/>
              </a:rPr>
              <a:t>kurum/kuruluş amiri </a:t>
            </a:r>
            <a:r>
              <a:rPr lang="tr-TR" sz="2400" dirty="0">
                <a:latin typeface="Times New Roman" panose="02020603050405020304" pitchFamily="18" charset="0"/>
                <a:cs typeface="Times New Roman" panose="02020603050405020304" pitchFamily="18" charset="0"/>
              </a:rPr>
              <a:t>tarafından </a:t>
            </a:r>
            <a:r>
              <a:rPr lang="tr-TR" sz="2400" dirty="0" smtClean="0">
                <a:latin typeface="Times New Roman" panose="02020603050405020304" pitchFamily="18" charset="0"/>
                <a:cs typeface="Times New Roman" panose="02020603050405020304" pitchFamily="18" charset="0"/>
              </a:rPr>
              <a:t>yapılmalıdır. Gerektiği takdirde diğer kullanıcılara yetki verebilir.</a:t>
            </a:r>
          </a:p>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Aynı </a:t>
            </a:r>
            <a:r>
              <a:rPr lang="tr-TR" sz="2400" dirty="0">
                <a:latin typeface="Times New Roman" panose="02020603050405020304" pitchFamily="18" charset="0"/>
                <a:cs typeface="Times New Roman" panose="02020603050405020304" pitchFamily="18" charset="0"/>
              </a:rPr>
              <a:t>adreste birden fazla kurum olması durumunda ALO 181 arayarak </a:t>
            </a:r>
            <a:r>
              <a:rPr lang="tr-TR" sz="2400" b="1" dirty="0">
                <a:latin typeface="Times New Roman" panose="02020603050405020304" pitchFamily="18" charset="0"/>
                <a:cs typeface="Times New Roman" panose="02020603050405020304" pitchFamily="18" charset="0"/>
              </a:rPr>
              <a:t>Ulusal Adres Veri Tabanı kodunu </a:t>
            </a:r>
            <a:r>
              <a:rPr lang="tr-TR" sz="2400" dirty="0">
                <a:latin typeface="Times New Roman" panose="02020603050405020304" pitchFamily="18" charset="0"/>
                <a:cs typeface="Times New Roman" panose="02020603050405020304" pitchFamily="18" charset="0"/>
              </a:rPr>
              <a:t>çoklu kullanım için açılması talebinde </a:t>
            </a:r>
            <a:r>
              <a:rPr lang="tr-TR" sz="2400" dirty="0" smtClean="0">
                <a:latin typeface="Times New Roman" panose="02020603050405020304" pitchFamily="18" charset="0"/>
                <a:cs typeface="Times New Roman" panose="02020603050405020304" pitchFamily="18" charset="0"/>
              </a:rPr>
              <a:t>bulunulur.</a:t>
            </a:r>
          </a:p>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Sistemden </a:t>
            </a:r>
            <a:r>
              <a:rPr lang="tr-TR" sz="2400" dirty="0">
                <a:latin typeface="Times New Roman" panose="02020603050405020304" pitchFamily="18" charset="0"/>
                <a:cs typeface="Times New Roman" panose="02020603050405020304" pitchFamily="18" charset="0"/>
              </a:rPr>
              <a:t>oluşturulan </a:t>
            </a:r>
            <a:r>
              <a:rPr lang="tr-TR" sz="2400" b="1" dirty="0">
                <a:latin typeface="Times New Roman" panose="02020603050405020304" pitchFamily="18" charset="0"/>
                <a:cs typeface="Times New Roman" panose="02020603050405020304" pitchFamily="18" charset="0"/>
              </a:rPr>
              <a:t>form</a:t>
            </a:r>
            <a:r>
              <a:rPr lang="tr-TR" sz="2400" dirty="0">
                <a:latin typeface="Times New Roman" panose="02020603050405020304" pitchFamily="18" charset="0"/>
                <a:cs typeface="Times New Roman" panose="02020603050405020304" pitchFamily="18" charset="0"/>
              </a:rPr>
              <a:t> doldurulduktan sonra il müdürlüğüne </a:t>
            </a:r>
            <a:r>
              <a:rPr lang="tr-TR" sz="2400" dirty="0" smtClean="0">
                <a:latin typeface="Times New Roman" panose="02020603050405020304" pitchFamily="18" charset="0"/>
                <a:cs typeface="Times New Roman" panose="02020603050405020304" pitchFamily="18" charset="0"/>
              </a:rPr>
              <a:t>iletilir.</a:t>
            </a:r>
          </a:p>
          <a:p>
            <a:pPr marL="342900" indent="-342900">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İl </a:t>
            </a:r>
            <a:r>
              <a:rPr lang="tr-TR" sz="2400" dirty="0">
                <a:latin typeface="Times New Roman" panose="02020603050405020304" pitchFamily="18" charset="0"/>
                <a:cs typeface="Times New Roman" panose="02020603050405020304" pitchFamily="18" charset="0"/>
              </a:rPr>
              <a:t>müdürlüğünce </a:t>
            </a:r>
            <a:r>
              <a:rPr lang="tr-TR" sz="2400" b="1" dirty="0">
                <a:latin typeface="Times New Roman" panose="02020603050405020304" pitchFamily="18" charset="0"/>
                <a:cs typeface="Times New Roman" panose="02020603050405020304" pitchFamily="18" charset="0"/>
              </a:rPr>
              <a:t>onaylandıktan</a:t>
            </a:r>
            <a:r>
              <a:rPr lang="tr-TR" sz="2400" dirty="0">
                <a:latin typeface="Times New Roman" panose="02020603050405020304" pitchFamily="18" charset="0"/>
                <a:cs typeface="Times New Roman" panose="02020603050405020304" pitchFamily="18" charset="0"/>
              </a:rPr>
              <a:t> sonra EÇBS giriş yapılıp Sıfır Atık Bilgi Sistemi Uygulaması </a:t>
            </a:r>
            <a:r>
              <a:rPr lang="tr-TR" sz="2400" dirty="0">
                <a:solidFill>
                  <a:srgbClr val="FF0000"/>
                </a:solidFill>
                <a:latin typeface="Times New Roman" panose="02020603050405020304" pitchFamily="18" charset="0"/>
                <a:cs typeface="Times New Roman" panose="02020603050405020304" pitchFamily="18" charset="0"/>
              </a:rPr>
              <a:t>«</a:t>
            </a:r>
            <a:r>
              <a:rPr lang="tr-TR" sz="2400" b="1" dirty="0">
                <a:solidFill>
                  <a:srgbClr val="FF0000"/>
                </a:solidFill>
                <a:latin typeface="Times New Roman" panose="02020603050405020304" pitchFamily="18" charset="0"/>
                <a:cs typeface="Times New Roman" panose="02020603050405020304" pitchFamily="18" charset="0"/>
              </a:rPr>
              <a:t>TESİS</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arayüzünden eklenir</a:t>
            </a:r>
            <a:r>
              <a:rPr lang="tr-TR" sz="2400" dirty="0" smtClean="0">
                <a:latin typeface="Times New Roman" panose="02020603050405020304" pitchFamily="18" charset="0"/>
                <a:cs typeface="Times New Roman" panose="02020603050405020304" pitchFamily="18" charset="0"/>
              </a:rPr>
              <a:t>.</a:t>
            </a:r>
          </a:p>
        </p:txBody>
      </p:sp>
      <p:sp>
        <p:nvSpPr>
          <p:cNvPr id="6" name="Dikdörtgen 5"/>
          <p:cNvSpPr/>
          <p:nvPr/>
        </p:nvSpPr>
        <p:spPr>
          <a:xfrm>
            <a:off x="2630782" y="305068"/>
            <a:ext cx="5672395" cy="1138773"/>
          </a:xfrm>
          <a:prstGeom prst="rect">
            <a:avLst/>
          </a:prstGeom>
        </p:spPr>
        <p:txBody>
          <a:bodyPr wrap="square">
            <a:spAutoFit/>
          </a:bodyPr>
          <a:lstStyle/>
          <a:p>
            <a:pPr lvl="0" algn="ctr"/>
            <a:endParaRPr lang="tr-TR" sz="2800" dirty="0">
              <a:ln w="12700">
                <a:solidFill>
                  <a:srgbClr val="A59A55">
                    <a:lumMod val="75000"/>
                  </a:srgbClr>
                </a:solidFill>
                <a:prstDash val="solid"/>
              </a:ln>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4000" b="1" i="1" dirty="0">
              <a:solidFill>
                <a:srgbClr val="0B0373"/>
              </a:solidFill>
              <a:latin typeface="Times New Roman" panose="02020603050405020304" pitchFamily="18" charset="0"/>
              <a:ea typeface="+mj-ea"/>
              <a:cs typeface="Times New Roman" panose="02020603050405020304" pitchFamily="18" charset="0"/>
            </a:endParaRPr>
          </a:p>
        </p:txBody>
      </p:sp>
      <p:sp>
        <p:nvSpPr>
          <p:cNvPr id="4" name="Dikdörtgen 3"/>
          <p:cNvSpPr/>
          <p:nvPr/>
        </p:nvSpPr>
        <p:spPr>
          <a:xfrm>
            <a:off x="1653390" y="517647"/>
            <a:ext cx="8296887" cy="523220"/>
          </a:xfrm>
          <a:prstGeom prst="rect">
            <a:avLst/>
          </a:prstGeom>
        </p:spPr>
        <p:txBody>
          <a:bodyPr wrap="none">
            <a:spAutoFit/>
          </a:bodyPr>
          <a:lstStyle/>
          <a:p>
            <a:pPr algn="ctr"/>
            <a:r>
              <a:rPr lang="tr-TR" sz="2800" b="1" dirty="0">
                <a:solidFill>
                  <a:srgbClr val="0B0373"/>
                </a:solidFill>
                <a:latin typeface="Times New Roman" panose="02020603050405020304" pitchFamily="18" charset="0"/>
                <a:cs typeface="Times New Roman" panose="02020603050405020304" pitchFamily="18" charset="0"/>
              </a:rPr>
              <a:t>SIFIR ATIK BİLGİ </a:t>
            </a:r>
            <a:r>
              <a:rPr lang="tr-TR" sz="2800" b="1" dirty="0" smtClean="0">
                <a:solidFill>
                  <a:srgbClr val="0B0373"/>
                </a:solidFill>
                <a:latin typeface="Times New Roman" panose="02020603050405020304" pitchFamily="18" charset="0"/>
                <a:cs typeface="Times New Roman" panose="02020603050405020304" pitchFamily="18" charset="0"/>
              </a:rPr>
              <a:t>SİSTEMİ GİRİŞ AŞAMALARI </a:t>
            </a:r>
            <a:endParaRPr lang="tr-TR" sz="2800" b="1" dirty="0">
              <a:solidFill>
                <a:srgbClr val="0B0373"/>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stretch>
            <a:fillRect/>
          </a:stretch>
        </p:blipFill>
        <p:spPr>
          <a:xfrm>
            <a:off x="10631978" y="34870"/>
            <a:ext cx="922713" cy="1245290"/>
          </a:xfrm>
          <a:prstGeom prst="rect">
            <a:avLst/>
          </a:prstGeom>
        </p:spPr>
      </p:pic>
    </p:spTree>
    <p:extLst>
      <p:ext uri="{BB962C8B-B14F-4D97-AF65-F5344CB8AC3E}">
        <p14:creationId xmlns:p14="http://schemas.microsoft.com/office/powerpoint/2010/main" val="3905498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pic>
        <p:nvPicPr>
          <p:cNvPr id="7"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659" y="1319213"/>
            <a:ext cx="4848091" cy="466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cxnSp>
        <p:nvCxnSpPr>
          <p:cNvPr id="10" name="Eğri Bağlayıcı 9"/>
          <p:cNvCxnSpPr/>
          <p:nvPr/>
        </p:nvCxnSpPr>
        <p:spPr>
          <a:xfrm>
            <a:off x="2665927" y="1957589"/>
            <a:ext cx="1865377" cy="837126"/>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Metin kutusu 10"/>
          <p:cNvSpPr txBox="1"/>
          <p:nvPr/>
        </p:nvSpPr>
        <p:spPr>
          <a:xfrm>
            <a:off x="282468" y="1560544"/>
            <a:ext cx="2383459" cy="1631216"/>
          </a:xfrm>
          <a:prstGeom prst="rect">
            <a:avLst/>
          </a:prstGeom>
          <a:noFill/>
        </p:spPr>
        <p:txBody>
          <a:bodyPr wrap="square" rtlCol="0">
            <a:spAutoFit/>
          </a:bodyPr>
          <a:lstStyle/>
          <a:p>
            <a:r>
              <a:rPr lang="tr-TR" sz="2000" dirty="0" smtClean="0">
                <a:latin typeface="Times New Roman" panose="02020603050405020304" pitchFamily="18" charset="0"/>
                <a:cs typeface="Times New Roman" panose="02020603050405020304" pitchFamily="18" charset="0"/>
              </a:rPr>
              <a:t>VATANDAŞLIK GİRİŞİNDEN </a:t>
            </a:r>
          </a:p>
          <a:p>
            <a:r>
              <a:rPr lang="tr-TR" sz="2000" dirty="0" smtClean="0">
                <a:latin typeface="Times New Roman" panose="02020603050405020304" pitchFamily="18" charset="0"/>
                <a:cs typeface="Times New Roman" panose="02020603050405020304" pitchFamily="18" charset="0"/>
              </a:rPr>
              <a:t>E-DEVLET ŞİFRESİ İLE GİRİŞ YAPILMALIDIR. </a:t>
            </a:r>
            <a:endParaRPr lang="tr-TR" sz="2000" dirty="0">
              <a:latin typeface="Times New Roman" panose="02020603050405020304" pitchFamily="18" charset="0"/>
              <a:cs typeface="Times New Roman" panose="02020603050405020304" pitchFamily="18" charset="0"/>
            </a:endParaRPr>
          </a:p>
        </p:txBody>
      </p:sp>
      <p:graphicFrame>
        <p:nvGraphicFramePr>
          <p:cNvPr id="12" name="Tablo 11"/>
          <p:cNvGraphicFramePr>
            <a:graphicFrameLocks noGrp="1"/>
          </p:cNvGraphicFramePr>
          <p:nvPr/>
        </p:nvGraphicFramePr>
        <p:xfrm>
          <a:off x="283335" y="1558344"/>
          <a:ext cx="2395471" cy="1635617"/>
        </p:xfrm>
        <a:graphic>
          <a:graphicData uri="http://schemas.openxmlformats.org/drawingml/2006/table">
            <a:tbl>
              <a:tblPr/>
              <a:tblGrid>
                <a:gridCol w="2395471">
                  <a:extLst>
                    <a:ext uri="{9D8B030D-6E8A-4147-A177-3AD203B41FA5}">
                      <a16:colId xmlns:a16="http://schemas.microsoft.com/office/drawing/2014/main" val="20000"/>
                    </a:ext>
                  </a:extLst>
                </a:gridCol>
              </a:tblGrid>
              <a:tr h="1635617">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3" name="Resim 2"/>
          <p:cNvPicPr>
            <a:picLocks noChangeAspect="1"/>
          </p:cNvPicPr>
          <p:nvPr/>
        </p:nvPicPr>
        <p:blipFill>
          <a:blip r:embed="rId6"/>
          <a:stretch>
            <a:fillRect/>
          </a:stretch>
        </p:blipFill>
        <p:spPr>
          <a:xfrm>
            <a:off x="10764982" y="436255"/>
            <a:ext cx="998983" cy="1292792"/>
          </a:xfrm>
          <a:prstGeom prst="rect">
            <a:avLst/>
          </a:prstGeom>
        </p:spPr>
      </p:pic>
    </p:spTree>
    <p:extLst>
      <p:ext uri="{BB962C8B-B14F-4D97-AF65-F5344CB8AC3E}">
        <p14:creationId xmlns:p14="http://schemas.microsoft.com/office/powerpoint/2010/main" val="245258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cxnSp>
        <p:nvCxnSpPr>
          <p:cNvPr id="20" name="Düz Bağlayıcı 19"/>
          <p:cNvCxnSpPr/>
          <p:nvPr/>
        </p:nvCxnSpPr>
        <p:spPr>
          <a:xfrm>
            <a:off x="810934" y="3155321"/>
            <a:ext cx="1" cy="0"/>
          </a:xfrm>
          <a:prstGeom prst="line">
            <a:avLst/>
          </a:prstGeom>
        </p:spPr>
        <p:style>
          <a:lnRef idx="3">
            <a:schemeClr val="accent6"/>
          </a:lnRef>
          <a:fillRef idx="0">
            <a:schemeClr val="accent6"/>
          </a:fillRef>
          <a:effectRef idx="2">
            <a:schemeClr val="accent6"/>
          </a:effectRef>
          <a:fontRef idx="minor">
            <a:schemeClr val="tx1"/>
          </a:fontRef>
        </p:style>
      </p:cxnSp>
      <p:pic>
        <p:nvPicPr>
          <p:cNvPr id="24" name="Resim 23"/>
          <p:cNvPicPr>
            <a:picLocks noChangeAspect="1"/>
          </p:cNvPicPr>
          <p:nvPr/>
        </p:nvPicPr>
        <p:blipFill>
          <a:blip r:embed="rId4"/>
          <a:stretch>
            <a:fillRect/>
          </a:stretch>
        </p:blipFill>
        <p:spPr>
          <a:xfrm>
            <a:off x="810935" y="1255164"/>
            <a:ext cx="9707808" cy="5460642"/>
          </a:xfrm>
          <a:prstGeom prst="rect">
            <a:avLst/>
          </a:prstGeom>
          <a:ln>
            <a:solidFill>
              <a:schemeClr val="tx1"/>
            </a:solidFill>
          </a:ln>
        </p:spPr>
      </p:pic>
      <p:sp>
        <p:nvSpPr>
          <p:cNvPr id="25" name="Dikdörtgen 24"/>
          <p:cNvSpPr/>
          <p:nvPr/>
        </p:nvSpPr>
        <p:spPr>
          <a:xfrm>
            <a:off x="1566927" y="4468967"/>
            <a:ext cx="6765703" cy="1200329"/>
          </a:xfrm>
          <a:prstGeom prst="rect">
            <a:avLst/>
          </a:prstGeom>
          <a:solidFill>
            <a:schemeClr val="accent5">
              <a:lumMod val="40000"/>
              <a:lumOff val="60000"/>
            </a:schemeClr>
          </a:solidFill>
        </p:spPr>
        <p:txBody>
          <a:bodyPr wrap="square">
            <a:spAutoFit/>
          </a:bodyPr>
          <a:lstStyle/>
          <a:p>
            <a:pPr algn="just"/>
            <a:r>
              <a:rPr lang="tr-TR" dirty="0">
                <a:latin typeface="Times New Roman" panose="02020603050405020304" pitchFamily="18" charset="0"/>
                <a:cs typeface="Times New Roman" panose="02020603050405020304" pitchFamily="18" charset="0"/>
              </a:rPr>
              <a:t>Sıfır atık bilgi sistemi uygulamasına EÇBS üzerinden «</a:t>
            </a:r>
            <a:r>
              <a:rPr lang="tr-TR" b="1" dirty="0">
                <a:latin typeface="Times New Roman" panose="02020603050405020304" pitchFamily="18" charset="0"/>
                <a:cs typeface="Times New Roman" panose="02020603050405020304" pitchFamily="18" charset="0"/>
              </a:rPr>
              <a:t>tesis</a:t>
            </a:r>
            <a:r>
              <a:rPr lang="tr-TR" dirty="0">
                <a:latin typeface="Times New Roman" panose="02020603050405020304" pitchFamily="18" charset="0"/>
                <a:cs typeface="Times New Roman" panose="02020603050405020304" pitchFamily="18" charset="0"/>
              </a:rPr>
              <a:t>» bazlı olarak erişim sağlanmaktadır</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Faaliyetler girişlerini </a:t>
            </a:r>
            <a:r>
              <a:rPr lang="tr-TR" dirty="0">
                <a:solidFill>
                  <a:srgbClr val="FF0000"/>
                </a:solidFill>
                <a:latin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cs typeface="Times New Roman" panose="02020603050405020304" pitchFamily="18" charset="0"/>
              </a:rPr>
              <a:t>TESİS</a:t>
            </a:r>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kaydı üzerinden yapılacaktadır.</a:t>
            </a:r>
          </a:p>
        </p:txBody>
      </p:sp>
      <p:cxnSp>
        <p:nvCxnSpPr>
          <p:cNvPr id="26" name="Dirsek Bağlayıcısı 25"/>
          <p:cNvCxnSpPr/>
          <p:nvPr/>
        </p:nvCxnSpPr>
        <p:spPr>
          <a:xfrm rot="16200000" flipH="1">
            <a:off x="1100546" y="3311796"/>
            <a:ext cx="1223493" cy="910539"/>
          </a:xfrm>
          <a:prstGeom prst="bentConnector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Dirsek Bağlayıcısı 26"/>
          <p:cNvCxnSpPr/>
          <p:nvPr/>
        </p:nvCxnSpPr>
        <p:spPr>
          <a:xfrm rot="16200000" flipH="1">
            <a:off x="9748326" y="3311795"/>
            <a:ext cx="1223493" cy="910539"/>
          </a:xfrm>
          <a:prstGeom prst="bentConnector3">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Dikdörtgen 30"/>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graphicFrame>
        <p:nvGraphicFramePr>
          <p:cNvPr id="33" name="Tablo 32"/>
          <p:cNvGraphicFramePr>
            <a:graphicFrameLocks noGrp="1"/>
          </p:cNvGraphicFramePr>
          <p:nvPr>
            <p:extLst>
              <p:ext uri="{D42A27DB-BD31-4B8C-83A1-F6EECF244321}">
                <p14:modId xmlns:p14="http://schemas.microsoft.com/office/powerpoint/2010/main" val="3376443029"/>
              </p:ext>
            </p:extLst>
          </p:nvPr>
        </p:nvGraphicFramePr>
        <p:xfrm>
          <a:off x="10614787" y="4468967"/>
          <a:ext cx="1468191" cy="1081066"/>
        </p:xfrm>
        <a:graphic>
          <a:graphicData uri="http://schemas.openxmlformats.org/drawingml/2006/table">
            <a:tbl>
              <a:tblPr/>
              <a:tblGrid>
                <a:gridCol w="1468191">
                  <a:extLst>
                    <a:ext uri="{9D8B030D-6E8A-4147-A177-3AD203B41FA5}">
                      <a16:colId xmlns:a16="http://schemas.microsoft.com/office/drawing/2014/main" val="20000"/>
                    </a:ext>
                  </a:extLst>
                </a:gridCol>
              </a:tblGrid>
              <a:tr h="1081066">
                <a:tc>
                  <a:txBody>
                    <a:bodyPr/>
                    <a:lstStyle/>
                    <a:p>
                      <a:r>
                        <a:rPr lang="tr-TR" dirty="0" smtClean="0"/>
                        <a:t>Detaya</a:t>
                      </a:r>
                      <a:r>
                        <a:rPr lang="tr-TR" baseline="0" dirty="0" smtClean="0"/>
                        <a:t> giriş yapmalısınız.</a:t>
                      </a:r>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2" name="Resim 1"/>
          <p:cNvPicPr>
            <a:picLocks noChangeAspect="1"/>
          </p:cNvPicPr>
          <p:nvPr/>
        </p:nvPicPr>
        <p:blipFill>
          <a:blip r:embed="rId5"/>
          <a:stretch>
            <a:fillRect/>
          </a:stretch>
        </p:blipFill>
        <p:spPr>
          <a:xfrm>
            <a:off x="10947862" y="239713"/>
            <a:ext cx="1048810" cy="1281516"/>
          </a:xfrm>
          <a:prstGeom prst="rect">
            <a:avLst/>
          </a:prstGeom>
        </p:spPr>
      </p:pic>
    </p:spTree>
    <p:extLst>
      <p:ext uri="{BB962C8B-B14F-4D97-AF65-F5344CB8AC3E}">
        <p14:creationId xmlns:p14="http://schemas.microsoft.com/office/powerpoint/2010/main" val="16122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16" presetClass="entr" presetSubtype="21"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12"/>
          <p:cNvPicPr>
            <a:picLocks noChangeAspect="1"/>
          </p:cNvPicPr>
          <p:nvPr/>
        </p:nvPicPr>
        <p:blipFill>
          <a:blip r:embed="rId5"/>
          <a:stretch>
            <a:fillRect/>
          </a:stretch>
        </p:blipFill>
        <p:spPr>
          <a:xfrm>
            <a:off x="1257023" y="1461467"/>
            <a:ext cx="8922126" cy="4509122"/>
          </a:xfrm>
          <a:prstGeom prst="rect">
            <a:avLst/>
          </a:prstGeom>
          <a:ln>
            <a:solidFill>
              <a:schemeClr val="tx1"/>
            </a:solidFill>
          </a:ln>
        </p:spPr>
      </p:pic>
      <p:cxnSp>
        <p:nvCxnSpPr>
          <p:cNvPr id="16" name="Dirsek Bağlayıcısı 15"/>
          <p:cNvCxnSpPr/>
          <p:nvPr/>
        </p:nvCxnSpPr>
        <p:spPr>
          <a:xfrm>
            <a:off x="4531304" y="2327286"/>
            <a:ext cx="798489" cy="347729"/>
          </a:xfrm>
          <a:prstGeom prst="bentConnector3">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7" name="Metin kutusu 16"/>
          <p:cNvSpPr txBox="1"/>
          <p:nvPr/>
        </p:nvSpPr>
        <p:spPr>
          <a:xfrm>
            <a:off x="5466979" y="2561866"/>
            <a:ext cx="3245097" cy="2308324"/>
          </a:xfrm>
          <a:prstGeom prst="rect">
            <a:avLst/>
          </a:prstGeom>
          <a:solidFill>
            <a:schemeClr val="accent1">
              <a:lumMod val="40000"/>
              <a:lumOff val="60000"/>
            </a:schemeClr>
          </a:solidFill>
        </p:spPr>
        <p:txBody>
          <a:bodyPr wrap="square" rtlCol="0">
            <a:spAutoFit/>
          </a:bodyPr>
          <a:lstStyle/>
          <a:p>
            <a:pPr marL="285750"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Uygulama listesine giriş yapın, </a:t>
            </a:r>
          </a:p>
          <a:p>
            <a:pPr marL="285750"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Sıfır Atık Bilgi Sistemini Ekleyin, </a:t>
            </a:r>
          </a:p>
          <a:p>
            <a:pPr marL="285750"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Uygulamaya Git butonuna tıklayın, </a:t>
            </a:r>
          </a:p>
          <a:p>
            <a:pPr marL="285750"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Sıfır Atık Bilgi Sistemine giriş yaptınız!</a:t>
            </a:r>
            <a:endParaRPr lang="tr-TR"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6"/>
          <a:stretch>
            <a:fillRect/>
          </a:stretch>
        </p:blipFill>
        <p:spPr>
          <a:xfrm>
            <a:off x="10906297" y="148986"/>
            <a:ext cx="1008009" cy="1312481"/>
          </a:xfrm>
          <a:prstGeom prst="rect">
            <a:avLst/>
          </a:prstGeom>
        </p:spPr>
      </p:pic>
    </p:spTree>
    <p:extLst>
      <p:ext uri="{BB962C8B-B14F-4D97-AF65-F5344CB8AC3E}">
        <p14:creationId xmlns:p14="http://schemas.microsoft.com/office/powerpoint/2010/main" val="29015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789"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3"/>
          <p:cNvPicPr>
            <a:picLocks noChangeAspect="1"/>
          </p:cNvPicPr>
          <p:nvPr/>
        </p:nvPicPr>
        <p:blipFill>
          <a:blip r:embed="rId5"/>
          <a:stretch>
            <a:fillRect/>
          </a:stretch>
        </p:blipFill>
        <p:spPr>
          <a:xfrm>
            <a:off x="1056068" y="1313120"/>
            <a:ext cx="9304005" cy="4659600"/>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1345377081"/>
              </p:ext>
            </p:extLst>
          </p:nvPr>
        </p:nvGraphicFramePr>
        <p:xfrm>
          <a:off x="1056068" y="2665927"/>
          <a:ext cx="2639587" cy="2601205"/>
        </p:xfrm>
        <a:graphic>
          <a:graphicData uri="http://schemas.openxmlformats.org/drawingml/2006/table">
            <a:tbl>
              <a:tblPr>
                <a:tableStyleId>{3C2FFA5D-87B4-456A-9821-1D502468CF0F}</a:tableStyleId>
              </a:tblPr>
              <a:tblGrid>
                <a:gridCol w="2639587">
                  <a:extLst>
                    <a:ext uri="{9D8B030D-6E8A-4147-A177-3AD203B41FA5}">
                      <a16:colId xmlns:a16="http://schemas.microsoft.com/office/drawing/2014/main" val="20000"/>
                    </a:ext>
                  </a:extLst>
                </a:gridCol>
              </a:tblGrid>
              <a:tr h="2601205">
                <a:tc>
                  <a:txBody>
                    <a:bodyPr/>
                    <a:lstStyle/>
                    <a:p>
                      <a:r>
                        <a:rPr lang="tr-TR" sz="2000" dirty="0" smtClean="0"/>
                        <a:t>Ana Sayfa</a:t>
                      </a:r>
                      <a:endParaRPr lang="tr-TR" sz="2000" dirty="0"/>
                    </a:p>
                    <a:p>
                      <a:r>
                        <a:rPr lang="tr-TR" sz="2000" dirty="0"/>
                        <a:t>Kurum </a:t>
                      </a:r>
                      <a:r>
                        <a:rPr lang="tr-TR" sz="2000" dirty="0" smtClean="0"/>
                        <a:t>Bilgilerim</a:t>
                      </a:r>
                      <a:endParaRPr lang="tr-TR" sz="2000" dirty="0"/>
                    </a:p>
                    <a:p>
                      <a:r>
                        <a:rPr lang="tr-TR" sz="2000" dirty="0"/>
                        <a:t>Faaliyet</a:t>
                      </a:r>
                    </a:p>
                    <a:p>
                      <a:r>
                        <a:rPr lang="tr-TR" sz="2000" dirty="0"/>
                        <a:t>&gt;Yeni Faaliyet </a:t>
                      </a:r>
                    </a:p>
                    <a:p>
                      <a:r>
                        <a:rPr lang="tr-TR" sz="2000" dirty="0"/>
                        <a:t>&gt;Faaliyet </a:t>
                      </a:r>
                      <a:r>
                        <a:rPr lang="tr-TR" sz="2000" dirty="0" smtClean="0"/>
                        <a:t>Sorgulama</a:t>
                      </a:r>
                      <a:endParaRPr lang="tr-TR" sz="2000" dirty="0"/>
                    </a:p>
                    <a:p>
                      <a:r>
                        <a:rPr lang="tr-TR" sz="2000" dirty="0"/>
                        <a:t>&gt;Harcama</a:t>
                      </a:r>
                      <a:r>
                        <a:rPr lang="tr-TR" sz="2000" baseline="0" dirty="0"/>
                        <a:t> </a:t>
                      </a:r>
                      <a:r>
                        <a:rPr lang="tr-TR" sz="2000" baseline="0" dirty="0" smtClean="0"/>
                        <a:t>Kalemi</a:t>
                      </a:r>
                    </a:p>
                    <a:p>
                      <a:r>
                        <a:rPr lang="tr-TR" sz="2000" dirty="0" smtClean="0"/>
                        <a:t>Belgelendirme</a:t>
                      </a:r>
                      <a:endParaRPr lang="tr-TR" sz="2000" baseline="0" dirty="0"/>
                    </a:p>
                    <a:p>
                      <a:r>
                        <a:rPr lang="tr-TR" sz="2000" baseline="0" dirty="0"/>
                        <a:t>Grafik Raporlar</a:t>
                      </a:r>
                      <a:endParaRPr lang="tr-TR" sz="2000" dirty="0"/>
                    </a:p>
                  </a:txBody>
                  <a:tcPr/>
                </a:tc>
                <a:extLst>
                  <a:ext uri="{0D108BD9-81ED-4DB2-BD59-A6C34878D82A}">
                    <a16:rowId xmlns:a16="http://schemas.microsoft.com/office/drawing/2014/main" val="10000"/>
                  </a:ext>
                </a:extLst>
              </a:tr>
            </a:tbl>
          </a:graphicData>
        </a:graphic>
      </p:graphicFrame>
      <p:sp>
        <p:nvSpPr>
          <p:cNvPr id="13" name="Dikdörtgen 12"/>
          <p:cNvSpPr/>
          <p:nvPr/>
        </p:nvSpPr>
        <p:spPr>
          <a:xfrm>
            <a:off x="4322424" y="1131887"/>
            <a:ext cx="2808312" cy="724930"/>
          </a:xfrm>
          <a:prstGeom prst="rect">
            <a:avLst/>
          </a:prstGeom>
          <a:solidFill>
            <a:srgbClr val="35A9DF"/>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3000" dirty="0"/>
              <a:t>TESİS ARAYÜZÜ</a:t>
            </a:r>
          </a:p>
        </p:txBody>
      </p:sp>
      <p:pic>
        <p:nvPicPr>
          <p:cNvPr id="2" name="Resim 1"/>
          <p:cNvPicPr>
            <a:picLocks noChangeAspect="1"/>
          </p:cNvPicPr>
          <p:nvPr/>
        </p:nvPicPr>
        <p:blipFill>
          <a:blip r:embed="rId6"/>
          <a:stretch>
            <a:fillRect/>
          </a:stretch>
        </p:blipFill>
        <p:spPr>
          <a:xfrm>
            <a:off x="11022676" y="245939"/>
            <a:ext cx="952064" cy="1283604"/>
          </a:xfrm>
          <a:prstGeom prst="rect">
            <a:avLst/>
          </a:prstGeom>
        </p:spPr>
      </p:pic>
    </p:spTree>
    <p:extLst>
      <p:ext uri="{BB962C8B-B14F-4D97-AF65-F5344CB8AC3E}">
        <p14:creationId xmlns:p14="http://schemas.microsoft.com/office/powerpoint/2010/main" val="9628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SIFIR ATIK-ELİF\İHALE-DENETİM\DMO İHALESİ\Üreticilere Gönderilecek Bilgi Notları\BAKANLI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8" y="239712"/>
            <a:ext cx="892175" cy="892175"/>
          </a:xfrm>
          <a:prstGeom prst="rect">
            <a:avLst/>
          </a:prstGeom>
          <a:noFill/>
          <a:ln>
            <a:noFill/>
          </a:ln>
        </p:spPr>
      </p:pic>
      <p:sp>
        <p:nvSpPr>
          <p:cNvPr id="8" name="Dikdörtgen 7"/>
          <p:cNvSpPr/>
          <p:nvPr/>
        </p:nvSpPr>
        <p:spPr>
          <a:xfrm>
            <a:off x="3241853" y="436254"/>
            <a:ext cx="5241701" cy="523220"/>
          </a:xfrm>
          <a:prstGeom prst="rect">
            <a:avLst/>
          </a:prstGeom>
        </p:spPr>
        <p:txBody>
          <a:bodyPr wrap="square">
            <a:spAutoFit/>
          </a:bodyPr>
          <a:lstStyle/>
          <a:p>
            <a:pPr algn="ctr"/>
            <a:r>
              <a:rPr lang="tr-TR" sz="2800" b="1" dirty="0">
                <a:solidFill>
                  <a:schemeClr val="accent1"/>
                </a:solidFill>
                <a:latin typeface="Times New Roman" panose="02020603050405020304" pitchFamily="18" charset="0"/>
                <a:cs typeface="Times New Roman" panose="02020603050405020304" pitchFamily="18" charset="0"/>
              </a:rPr>
              <a:t>SIFIR ATIK BİLGİ SİSTEMİ </a:t>
            </a:r>
          </a:p>
        </p:txBody>
      </p:sp>
      <p:pic>
        <p:nvPicPr>
          <p:cNvPr id="12"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304" y="5972720"/>
            <a:ext cx="1871353" cy="10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 5"/>
          <p:cNvGrpSpPr/>
          <p:nvPr/>
        </p:nvGrpSpPr>
        <p:grpSpPr>
          <a:xfrm>
            <a:off x="349606" y="1423262"/>
            <a:ext cx="11165748" cy="4443210"/>
            <a:chOff x="450521" y="1324287"/>
            <a:chExt cx="11290957" cy="5544666"/>
          </a:xfrm>
        </p:grpSpPr>
        <p:grpSp>
          <p:nvGrpSpPr>
            <p:cNvPr id="7" name="Grup 6"/>
            <p:cNvGrpSpPr/>
            <p:nvPr/>
          </p:nvGrpSpPr>
          <p:grpSpPr>
            <a:xfrm>
              <a:off x="450521" y="1324287"/>
              <a:ext cx="11290957" cy="5544666"/>
              <a:chOff x="450521" y="1324287"/>
              <a:chExt cx="11290957" cy="5544666"/>
            </a:xfrm>
          </p:grpSpPr>
          <p:pic>
            <p:nvPicPr>
              <p:cNvPr id="13" name="Resim 12"/>
              <p:cNvPicPr>
                <a:picLocks noChangeAspect="1"/>
              </p:cNvPicPr>
              <p:nvPr/>
            </p:nvPicPr>
            <p:blipFill>
              <a:blip r:embed="rId5"/>
              <a:stretch>
                <a:fillRect/>
              </a:stretch>
            </p:blipFill>
            <p:spPr>
              <a:xfrm>
                <a:off x="450521" y="1324287"/>
                <a:ext cx="11290957" cy="5544666"/>
              </a:xfrm>
              <a:prstGeom prst="rect">
                <a:avLst/>
              </a:prstGeom>
              <a:ln>
                <a:solidFill>
                  <a:schemeClr val="tx1"/>
                </a:solidFill>
              </a:ln>
            </p:spPr>
          </p:pic>
          <p:sp>
            <p:nvSpPr>
              <p:cNvPr id="14" name="Dikdörtgen 13"/>
              <p:cNvSpPr/>
              <p:nvPr/>
            </p:nvSpPr>
            <p:spPr>
              <a:xfrm>
                <a:off x="8040216" y="2348880"/>
                <a:ext cx="360040" cy="14401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7988380" y="2924944"/>
                <a:ext cx="843924" cy="7200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0" name="Dikdörtgen 9"/>
            <p:cNvSpPr/>
            <p:nvPr/>
          </p:nvSpPr>
          <p:spPr>
            <a:xfrm>
              <a:off x="3071664" y="3717032"/>
              <a:ext cx="2448272" cy="7200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aphicFrame>
        <p:nvGraphicFramePr>
          <p:cNvPr id="16" name="Tablo 15"/>
          <p:cNvGraphicFramePr>
            <a:graphicFrameLocks noGrp="1"/>
          </p:cNvGraphicFramePr>
          <p:nvPr>
            <p:extLst>
              <p:ext uri="{D42A27DB-BD31-4B8C-83A1-F6EECF244321}">
                <p14:modId xmlns:p14="http://schemas.microsoft.com/office/powerpoint/2010/main" val="2875522081"/>
              </p:ext>
            </p:extLst>
          </p:nvPr>
        </p:nvGraphicFramePr>
        <p:xfrm>
          <a:off x="364848" y="2420149"/>
          <a:ext cx="4653741" cy="648073"/>
        </p:xfrm>
        <a:graphic>
          <a:graphicData uri="http://schemas.openxmlformats.org/drawingml/2006/table">
            <a:tbl>
              <a:tblPr/>
              <a:tblGrid>
                <a:gridCol w="4653741">
                  <a:extLst>
                    <a:ext uri="{9D8B030D-6E8A-4147-A177-3AD203B41FA5}">
                      <a16:colId xmlns:a16="http://schemas.microsoft.com/office/drawing/2014/main" val="20000"/>
                    </a:ext>
                  </a:extLst>
                </a:gridCol>
              </a:tblGrid>
              <a:tr h="648073">
                <a:tc>
                  <a:txBody>
                    <a:bodyPr/>
                    <a:lstStyle/>
                    <a:p>
                      <a:r>
                        <a:rPr lang="tr-TR" sz="3000" dirty="0"/>
                        <a:t>Kurum Bilgileri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 name="Dikdörtgen 1"/>
          <p:cNvSpPr/>
          <p:nvPr/>
        </p:nvSpPr>
        <p:spPr>
          <a:xfrm>
            <a:off x="2927162" y="3515932"/>
            <a:ext cx="447103" cy="547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Dikdörtgen 16"/>
          <p:cNvSpPr/>
          <p:nvPr/>
        </p:nvSpPr>
        <p:spPr>
          <a:xfrm>
            <a:off x="2927162" y="4636471"/>
            <a:ext cx="6552728" cy="123000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tr-TR" sz="1600" dirty="0" smtClean="0">
                <a:solidFill>
                  <a:schemeClr val="tx1"/>
                </a:solidFill>
                <a:latin typeface="Times New Roman" panose="02020603050405020304" pitchFamily="18" charset="0"/>
                <a:cs typeface="Times New Roman" panose="02020603050405020304" pitchFamily="18" charset="0"/>
              </a:rPr>
              <a:t>Kurum bilgilerim </a:t>
            </a:r>
            <a:r>
              <a:rPr lang="tr-TR" sz="1600" dirty="0">
                <a:solidFill>
                  <a:schemeClr val="tx1"/>
                </a:solidFill>
                <a:latin typeface="Times New Roman" panose="02020603050405020304" pitchFamily="18" charset="0"/>
                <a:cs typeface="Times New Roman" panose="02020603050405020304" pitchFamily="18" charset="0"/>
              </a:rPr>
              <a:t>bölümüne yıllık oluşan atık miktarı, personel sayısı, nüfus, kat sayısı, koridor uzunluğu vs. gibi </a:t>
            </a:r>
            <a:r>
              <a:rPr lang="tr-TR" sz="1600" dirty="0" smtClean="0">
                <a:solidFill>
                  <a:schemeClr val="tx1"/>
                </a:solidFill>
                <a:latin typeface="Times New Roman" panose="02020603050405020304" pitchFamily="18" charset="0"/>
                <a:cs typeface="Times New Roman" panose="02020603050405020304" pitchFamily="18" charset="0"/>
              </a:rPr>
              <a:t>bilgiler eklenmelidir.</a:t>
            </a:r>
          </a:p>
          <a:p>
            <a:pPr marL="285750" indent="-285750" algn="ctr">
              <a:buFont typeface="Wingdings" panose="05000000000000000000" pitchFamily="2" charset="2"/>
              <a:buChar char="Ø"/>
            </a:pPr>
            <a:r>
              <a:rPr lang="tr-TR" sz="1600" dirty="0" smtClean="0">
                <a:solidFill>
                  <a:schemeClr val="tx1"/>
                </a:solidFill>
                <a:latin typeface="Times New Roman" panose="02020603050405020304" pitchFamily="18" charset="0"/>
                <a:cs typeface="Times New Roman" panose="02020603050405020304" pitchFamily="18" charset="0"/>
              </a:rPr>
              <a:t>Kurum Türünüze göre bilgi girişi yapılmalıdır.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6"/>
          <a:stretch>
            <a:fillRect/>
          </a:stretch>
        </p:blipFill>
        <p:spPr>
          <a:xfrm>
            <a:off x="10889673" y="115513"/>
            <a:ext cx="919826" cy="1123084"/>
          </a:xfrm>
          <a:prstGeom prst="rect">
            <a:avLst/>
          </a:prstGeom>
        </p:spPr>
      </p:pic>
    </p:spTree>
    <p:extLst>
      <p:ext uri="{BB962C8B-B14F-4D97-AF65-F5344CB8AC3E}">
        <p14:creationId xmlns:p14="http://schemas.microsoft.com/office/powerpoint/2010/main" val="186450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1849</Words>
  <Application>Microsoft Office PowerPoint</Application>
  <PresentationFormat>Geniş ekran</PresentationFormat>
  <Paragraphs>283</Paragraphs>
  <Slides>35</Slides>
  <Notes>30</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35</vt:i4>
      </vt:variant>
    </vt:vector>
  </HeadingPairs>
  <TitlesOfParts>
    <vt:vector size="44" baseType="lpstr">
      <vt:lpstr>Arial</vt:lpstr>
      <vt:lpstr>Calibri</vt:lpstr>
      <vt:lpstr>Calibri Light</vt:lpstr>
      <vt:lpstr>Times New Roman</vt:lpstr>
      <vt:lpstr>Wingdings</vt:lpstr>
      <vt:lpstr>Office Teması</vt:lpstr>
      <vt:lpstr>Özel Tasarım</vt:lpstr>
      <vt:lpstr>1_Özel Tasarım</vt:lpstr>
      <vt:lpstr>2_Özel Tasarım</vt:lpstr>
      <vt:lpstr>SİVAS ÇEVRE VE ŞEHİRCİLİK İL MÜDÜRLÜĞÜ </vt:lpstr>
      <vt:lpstr>PowerPoint Sunusu</vt:lpstr>
      <vt:lpstr> </vt:lpstr>
      <vt:lpstr>PowerPoint Sunusu</vt:lpstr>
      <vt:lpstr>PowerPoint Sunusu</vt:lpstr>
      <vt:lpstr>PowerPoint Sunusu</vt:lpstr>
      <vt:lpstr>PowerPoint Sunusu</vt:lpstr>
      <vt:lpstr>PowerPoint Sunusu</vt:lpstr>
      <vt:lpstr>PowerPoint Sunusu</vt:lpstr>
      <vt:lpstr>Faaliyet Girişi (Yeni Faaliyet → Uygulama Alanı-Bina)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Yönetmeliğin belgelendirme ile ilgili hususlarının yer aldığı 15, 16, 17, 18 ve 19 uncu maddelerinin yayımı tarihinden altı ay sonra yürürlüğe gireceği, yürürlük maddesi ile hüküm altına alınmıştır.    Bu kapsamda, temel seviyede belge başvuru işlemleri 12 Ocak 2020 tarihi itibariyle başlamıştır.    Nitelikli Belge olarak tanımlanan Gümüş, Altın ve Platin seviyeler için temel seviye belge alanlar için 12 aylık süre sonunda başvuru yapılabilecektir. Nitelikli belge puanlama kriterleri Ek-4’te yer almaktadır.   Sıfır atık belgelerinin seviyelerine göre puanlama kriterleri Bakanlıkça çıkarılacak usul ve esaslar ile belirlenir. Bakanlıkça gerekli görülmesi halinde ek kriterler ilave edilebilir.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Zeynep SAYAROĞLU KARABOĞA Çevre Mühendisi  İstanbul ve Sivas Çevre ve Şehircilik İl Müdürlüğü Tarafından Hazırlanmıştır. Kasım,2020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Fatma TÜMAY GÜMÜŞÇELENK</cp:lastModifiedBy>
  <cp:revision>145</cp:revision>
  <dcterms:created xsi:type="dcterms:W3CDTF">2019-07-09T09:19:17Z</dcterms:created>
  <dcterms:modified xsi:type="dcterms:W3CDTF">2020-11-27T05:19:32Z</dcterms:modified>
</cp:coreProperties>
</file>