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2" r:id="rId1"/>
    <p:sldMasterId id="2147483804" r:id="rId2"/>
    <p:sldMasterId id="2147483864" r:id="rId3"/>
    <p:sldMasterId id="2147483876" r:id="rId4"/>
    <p:sldMasterId id="2147483900" r:id="rId5"/>
    <p:sldMasterId id="2147483912" r:id="rId6"/>
    <p:sldMasterId id="2147483924" r:id="rId7"/>
    <p:sldMasterId id="2147483960" r:id="rId8"/>
    <p:sldMasterId id="2147483972" r:id="rId9"/>
    <p:sldMasterId id="2147483984" r:id="rId10"/>
    <p:sldMasterId id="2147483996" r:id="rId11"/>
    <p:sldMasterId id="2147484008" r:id="rId12"/>
    <p:sldMasterId id="2147484020" r:id="rId13"/>
    <p:sldMasterId id="2147484032" r:id="rId14"/>
    <p:sldMasterId id="2147484044" r:id="rId15"/>
    <p:sldMasterId id="2147484056" r:id="rId16"/>
    <p:sldMasterId id="2147484068" r:id="rId17"/>
    <p:sldMasterId id="2147484080" r:id="rId18"/>
    <p:sldMasterId id="2147484092" r:id="rId19"/>
    <p:sldMasterId id="2147484104" r:id="rId20"/>
    <p:sldMasterId id="2147484116" r:id="rId21"/>
    <p:sldMasterId id="2147484128" r:id="rId22"/>
    <p:sldMasterId id="2147484140" r:id="rId23"/>
    <p:sldMasterId id="2147484152" r:id="rId24"/>
    <p:sldMasterId id="2147484164" r:id="rId25"/>
    <p:sldMasterId id="2147484176" r:id="rId26"/>
  </p:sldMasterIdLst>
  <p:notesMasterIdLst>
    <p:notesMasterId r:id="rId67"/>
  </p:notesMasterIdLst>
  <p:handoutMasterIdLst>
    <p:handoutMasterId r:id="rId68"/>
  </p:handoutMasterIdLst>
  <p:sldIdLst>
    <p:sldId id="256" r:id="rId27"/>
    <p:sldId id="331" r:id="rId28"/>
    <p:sldId id="376" r:id="rId29"/>
    <p:sldId id="380" r:id="rId30"/>
    <p:sldId id="381" r:id="rId31"/>
    <p:sldId id="382" r:id="rId32"/>
    <p:sldId id="383" r:id="rId33"/>
    <p:sldId id="384" r:id="rId34"/>
    <p:sldId id="388" r:id="rId35"/>
    <p:sldId id="296" r:id="rId36"/>
    <p:sldId id="389" r:id="rId37"/>
    <p:sldId id="336" r:id="rId38"/>
    <p:sldId id="329" r:id="rId39"/>
    <p:sldId id="334" r:id="rId40"/>
    <p:sldId id="340" r:id="rId41"/>
    <p:sldId id="343" r:id="rId42"/>
    <p:sldId id="385" r:id="rId43"/>
    <p:sldId id="386" r:id="rId44"/>
    <p:sldId id="349" r:id="rId45"/>
    <p:sldId id="350" r:id="rId46"/>
    <p:sldId id="351" r:id="rId47"/>
    <p:sldId id="352" r:id="rId48"/>
    <p:sldId id="353" r:id="rId49"/>
    <p:sldId id="354" r:id="rId50"/>
    <p:sldId id="355" r:id="rId51"/>
    <p:sldId id="356" r:id="rId52"/>
    <p:sldId id="357" r:id="rId53"/>
    <p:sldId id="358" r:id="rId54"/>
    <p:sldId id="360" r:id="rId55"/>
    <p:sldId id="362" r:id="rId56"/>
    <p:sldId id="364" r:id="rId57"/>
    <p:sldId id="367" r:id="rId58"/>
    <p:sldId id="366" r:id="rId59"/>
    <p:sldId id="369" r:id="rId60"/>
    <p:sldId id="370" r:id="rId61"/>
    <p:sldId id="371" r:id="rId62"/>
    <p:sldId id="372" r:id="rId63"/>
    <p:sldId id="373" r:id="rId64"/>
    <p:sldId id="375" r:id="rId65"/>
    <p:sldId id="374" r:id="rId6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B242"/>
    <a:srgbClr val="C49500"/>
    <a:srgbClr val="1C0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p:cViewPr varScale="1">
        <p:scale>
          <a:sx n="109" d="100"/>
          <a:sy n="109" d="100"/>
        </p:scale>
        <p:origin x="1932"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161FB5-0FD2-448A-BC9A-A7AE9EBB81E7}" type="doc">
      <dgm:prSet loTypeId="urn:microsoft.com/office/officeart/2005/8/layout/chevron2" loCatId="list" qsTypeId="urn:microsoft.com/office/officeart/2005/8/quickstyle/3d1" qsCatId="3D" csTypeId="urn:microsoft.com/office/officeart/2005/8/colors/colorful4" csCatId="colorful" phldr="1"/>
      <dgm:spPr/>
      <dgm:t>
        <a:bodyPr/>
        <a:lstStyle/>
        <a:p>
          <a:endParaRPr lang="tr-TR"/>
        </a:p>
      </dgm:t>
    </dgm:pt>
    <dgm:pt modelId="{E694F543-097E-471D-B265-FA843D3B249D}">
      <dgm:prSet phldrT="[Metin]" custT="1"/>
      <dgm:spPr>
        <a:xfrm rot="16200000">
          <a:off x="318391" y="1449823"/>
          <a:ext cx="3579812" cy="680164"/>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tr-TR" sz="3600" dirty="0" smtClean="0">
              <a:solidFill>
                <a:sysClr val="window" lastClr="FFFFFF"/>
              </a:solidFill>
              <a:latin typeface="Palatino Linotype"/>
              <a:ea typeface="+mn-ea"/>
              <a:cs typeface="+mn-cs"/>
            </a:rPr>
            <a:t>İçerik</a:t>
          </a:r>
          <a:endParaRPr lang="tr-TR" sz="3600" dirty="0">
            <a:solidFill>
              <a:sysClr val="window" lastClr="FFFFFF"/>
            </a:solidFill>
            <a:latin typeface="Palatino Linotype"/>
            <a:ea typeface="+mn-ea"/>
            <a:cs typeface="+mn-cs"/>
          </a:endParaRPr>
        </a:p>
      </dgm:t>
    </dgm:pt>
    <dgm:pt modelId="{11B1FFB3-75EA-4110-98E6-5FE4B10B0638}" type="parTrans" cxnId="{013B90D0-4D7E-46FD-9E25-893C94178B8E}">
      <dgm:prSet/>
      <dgm:spPr/>
      <dgm:t>
        <a:bodyPr/>
        <a:lstStyle/>
        <a:p>
          <a:endParaRPr lang="tr-TR"/>
        </a:p>
      </dgm:t>
    </dgm:pt>
    <dgm:pt modelId="{3E59D018-9577-4DBF-8AA4-1BC37179F6AA}" type="sibTrans" cxnId="{013B90D0-4D7E-46FD-9E25-893C94178B8E}">
      <dgm:prSet/>
      <dgm:spPr/>
      <dgm:t>
        <a:bodyPr/>
        <a:lstStyle/>
        <a:p>
          <a:endParaRPr lang="tr-TR"/>
        </a:p>
      </dgm:t>
    </dgm:pt>
    <dgm:pt modelId="{8F1AD229-8CCB-40E2-8D64-ACAC9B5B5A18}">
      <dgm:prSet phldrT="[Metin]" custT="1"/>
      <dgm:spPr>
        <a:xfrm>
          <a:off x="2894567" y="174515"/>
          <a:ext cx="2858791" cy="68016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tr-TR" sz="2400" dirty="0" smtClean="0">
              <a:solidFill>
                <a:sysClr val="window" lastClr="FFFFFF"/>
              </a:solidFill>
              <a:latin typeface="Palatino Linotype"/>
              <a:ea typeface="+mn-ea"/>
              <a:cs typeface="+mn-cs"/>
            </a:rPr>
            <a:t>Genel Bilgiler</a:t>
          </a:r>
          <a:endParaRPr lang="tr-TR" sz="2400" dirty="0">
            <a:solidFill>
              <a:sysClr val="window" lastClr="FFFFFF"/>
            </a:solidFill>
            <a:latin typeface="Palatino Linotype"/>
            <a:ea typeface="+mn-ea"/>
            <a:cs typeface="+mn-cs"/>
          </a:endParaRPr>
        </a:p>
      </dgm:t>
    </dgm:pt>
    <dgm:pt modelId="{ABEB0175-8269-4231-8B5B-F6BC2E01EC0E}" type="parTrans" cxnId="{97824FF6-D7F8-4E73-B3E6-914D7333BFAD}">
      <dgm:prSet/>
      <dgm:spPr>
        <a:xfrm>
          <a:off x="2448379" y="514597"/>
          <a:ext cx="446187" cy="1275308"/>
        </a:xfrm>
        <a:custGeom>
          <a:avLst/>
          <a:gdLst/>
          <a:ahLst/>
          <a:cxnLst/>
          <a:rect l="0" t="0" r="0" b="0"/>
          <a:pathLst>
            <a:path>
              <a:moveTo>
                <a:pt x="0" y="1275308"/>
              </a:moveTo>
              <a:lnTo>
                <a:pt x="223093" y="1275308"/>
              </a:lnTo>
              <a:lnTo>
                <a:pt x="223093" y="0"/>
              </a:lnTo>
              <a:lnTo>
                <a:pt x="446187" y="0"/>
              </a:lnTo>
            </a:path>
          </a:pathLst>
        </a:custGeom>
        <a:noFill/>
        <a:ln w="28575" cap="flat" cmpd="sng" algn="ctr">
          <a:solidFill>
            <a:srgbClr val="4BACC6">
              <a:hueOff val="0"/>
              <a:satOff val="0"/>
              <a:lumOff val="0"/>
              <a:alphaOff val="0"/>
            </a:srgbClr>
          </a:solidFill>
          <a:prstDash val="solid"/>
        </a:ln>
        <a:effectLst/>
        <a:scene3d>
          <a:camera prst="orthographicFront"/>
          <a:lightRig rig="flat" dir="t"/>
        </a:scene3d>
        <a:sp3d prstMaterial="matte"/>
      </dgm:spPr>
      <dgm:t>
        <a:bodyPr/>
        <a:lstStyle/>
        <a:p>
          <a:endParaRPr lang="tr-TR">
            <a:solidFill>
              <a:sysClr val="windowText" lastClr="000000">
                <a:hueOff val="0"/>
                <a:satOff val="0"/>
                <a:lumOff val="0"/>
                <a:alphaOff val="0"/>
              </a:sysClr>
            </a:solidFill>
            <a:latin typeface="Palatino Linotype"/>
            <a:ea typeface="+mn-ea"/>
            <a:cs typeface="+mn-cs"/>
          </a:endParaRPr>
        </a:p>
      </dgm:t>
    </dgm:pt>
    <dgm:pt modelId="{5EBFB98C-7EFF-4501-87A2-C57BE9A62D82}" type="sibTrans" cxnId="{97824FF6-D7F8-4E73-B3E6-914D7333BFAD}">
      <dgm:prSet/>
      <dgm:spPr/>
      <dgm:t>
        <a:bodyPr/>
        <a:lstStyle/>
        <a:p>
          <a:endParaRPr lang="tr-TR"/>
        </a:p>
      </dgm:t>
    </dgm:pt>
    <dgm:pt modelId="{06650C1F-0B4E-4D32-B569-057CA60D56B9}">
      <dgm:prSet phldrT="[Metin]" custT="1"/>
      <dgm:spPr>
        <a:xfrm>
          <a:off x="2894567" y="1024721"/>
          <a:ext cx="2858791" cy="68016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tr-TR" sz="2400" dirty="0" smtClean="0">
              <a:solidFill>
                <a:sysClr val="window" lastClr="FFFFFF"/>
              </a:solidFill>
              <a:latin typeface="Palatino Linotype"/>
              <a:ea typeface="+mn-ea"/>
              <a:cs typeface="+mn-cs"/>
            </a:rPr>
            <a:t>Sıfır Atık Uygulamaları</a:t>
          </a:r>
          <a:endParaRPr lang="tr-TR" sz="2400" dirty="0">
            <a:solidFill>
              <a:sysClr val="window" lastClr="FFFFFF"/>
            </a:solidFill>
            <a:latin typeface="Palatino Linotype"/>
            <a:ea typeface="+mn-ea"/>
            <a:cs typeface="+mn-cs"/>
          </a:endParaRPr>
        </a:p>
      </dgm:t>
    </dgm:pt>
    <dgm:pt modelId="{038DEA66-7124-41FD-840A-909F5BFE862E}" type="parTrans" cxnId="{16B5CC05-11E9-4AFB-99B6-520585137A3C}">
      <dgm:prSet/>
      <dgm:spPr>
        <a:xfrm>
          <a:off x="2448379" y="1364803"/>
          <a:ext cx="446187" cy="425102"/>
        </a:xfrm>
        <a:custGeom>
          <a:avLst/>
          <a:gdLst/>
          <a:ahLst/>
          <a:cxnLst/>
          <a:rect l="0" t="0" r="0" b="0"/>
          <a:pathLst>
            <a:path>
              <a:moveTo>
                <a:pt x="0" y="425102"/>
              </a:moveTo>
              <a:lnTo>
                <a:pt x="223093" y="425102"/>
              </a:lnTo>
              <a:lnTo>
                <a:pt x="223093" y="0"/>
              </a:lnTo>
              <a:lnTo>
                <a:pt x="446187" y="0"/>
              </a:lnTo>
            </a:path>
          </a:pathLst>
        </a:custGeom>
        <a:noFill/>
        <a:ln w="28575" cap="flat" cmpd="sng" algn="ctr">
          <a:solidFill>
            <a:srgbClr val="4BACC6">
              <a:hueOff val="0"/>
              <a:satOff val="0"/>
              <a:lumOff val="0"/>
              <a:alphaOff val="0"/>
            </a:srgbClr>
          </a:solidFill>
          <a:prstDash val="solid"/>
        </a:ln>
        <a:effectLst/>
        <a:scene3d>
          <a:camera prst="orthographicFront"/>
          <a:lightRig rig="flat" dir="t"/>
        </a:scene3d>
        <a:sp3d prstMaterial="matte"/>
      </dgm:spPr>
      <dgm:t>
        <a:bodyPr/>
        <a:lstStyle/>
        <a:p>
          <a:endParaRPr lang="tr-TR">
            <a:solidFill>
              <a:sysClr val="windowText" lastClr="000000">
                <a:hueOff val="0"/>
                <a:satOff val="0"/>
                <a:lumOff val="0"/>
                <a:alphaOff val="0"/>
              </a:sysClr>
            </a:solidFill>
            <a:latin typeface="Palatino Linotype"/>
            <a:ea typeface="+mn-ea"/>
            <a:cs typeface="+mn-cs"/>
          </a:endParaRPr>
        </a:p>
      </dgm:t>
    </dgm:pt>
    <dgm:pt modelId="{ED5FC638-DFDE-4C31-80FD-CE0F29626B16}" type="sibTrans" cxnId="{16B5CC05-11E9-4AFB-99B6-520585137A3C}">
      <dgm:prSet/>
      <dgm:spPr/>
      <dgm:t>
        <a:bodyPr/>
        <a:lstStyle/>
        <a:p>
          <a:endParaRPr lang="tr-TR"/>
        </a:p>
      </dgm:t>
    </dgm:pt>
    <dgm:pt modelId="{1EA2D179-60BB-4744-8AF5-9C0DEA4649DF}">
      <dgm:prSet phldrT="[Metin]" custT="1"/>
      <dgm:spPr>
        <a:xfrm>
          <a:off x="2894567" y="1874926"/>
          <a:ext cx="2858791" cy="68016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tr-TR" sz="2400" dirty="0" smtClean="0">
              <a:solidFill>
                <a:sysClr val="window" lastClr="FFFFFF"/>
              </a:solidFill>
              <a:latin typeface="Palatino Linotype"/>
              <a:ea typeface="+mn-ea"/>
              <a:cs typeface="+mn-cs"/>
            </a:rPr>
            <a:t>Bakanlığımızdaki Uygulamadan Örnekler</a:t>
          </a:r>
          <a:endParaRPr lang="tr-TR" sz="2400" dirty="0">
            <a:solidFill>
              <a:sysClr val="window" lastClr="FFFFFF"/>
            </a:solidFill>
            <a:latin typeface="Palatino Linotype"/>
            <a:ea typeface="+mn-ea"/>
            <a:cs typeface="+mn-cs"/>
          </a:endParaRPr>
        </a:p>
      </dgm:t>
    </dgm:pt>
    <dgm:pt modelId="{B292F9F5-0264-4F72-A914-89C4A784C6F0}" type="parTrans" cxnId="{E0A7243D-0D86-43A9-872F-C3F9237B40DC}">
      <dgm:prSet/>
      <dgm:spPr>
        <a:xfrm>
          <a:off x="2448379" y="1789906"/>
          <a:ext cx="446187" cy="425102"/>
        </a:xfrm>
        <a:custGeom>
          <a:avLst/>
          <a:gdLst/>
          <a:ahLst/>
          <a:cxnLst/>
          <a:rect l="0" t="0" r="0" b="0"/>
          <a:pathLst>
            <a:path>
              <a:moveTo>
                <a:pt x="0" y="0"/>
              </a:moveTo>
              <a:lnTo>
                <a:pt x="223093" y="0"/>
              </a:lnTo>
              <a:lnTo>
                <a:pt x="223093" y="425102"/>
              </a:lnTo>
              <a:lnTo>
                <a:pt x="446187" y="425102"/>
              </a:lnTo>
            </a:path>
          </a:pathLst>
        </a:custGeom>
        <a:noFill/>
        <a:ln w="28575" cap="flat" cmpd="sng" algn="ctr">
          <a:solidFill>
            <a:srgbClr val="4BACC6">
              <a:hueOff val="0"/>
              <a:satOff val="0"/>
              <a:lumOff val="0"/>
              <a:alphaOff val="0"/>
            </a:srgbClr>
          </a:solidFill>
          <a:prstDash val="solid"/>
        </a:ln>
        <a:effectLst/>
        <a:scene3d>
          <a:camera prst="orthographicFront"/>
          <a:lightRig rig="flat" dir="t"/>
        </a:scene3d>
        <a:sp3d prstMaterial="matte"/>
      </dgm:spPr>
      <dgm:t>
        <a:bodyPr/>
        <a:lstStyle/>
        <a:p>
          <a:endParaRPr lang="tr-TR">
            <a:solidFill>
              <a:sysClr val="windowText" lastClr="000000">
                <a:hueOff val="0"/>
                <a:satOff val="0"/>
                <a:lumOff val="0"/>
                <a:alphaOff val="0"/>
              </a:sysClr>
            </a:solidFill>
            <a:latin typeface="Palatino Linotype"/>
            <a:ea typeface="+mn-ea"/>
            <a:cs typeface="+mn-cs"/>
          </a:endParaRPr>
        </a:p>
      </dgm:t>
    </dgm:pt>
    <dgm:pt modelId="{F561A9BE-406D-4210-9B04-969C2BA153F7}" type="sibTrans" cxnId="{E0A7243D-0D86-43A9-872F-C3F9237B40DC}">
      <dgm:prSet/>
      <dgm:spPr/>
      <dgm:t>
        <a:bodyPr/>
        <a:lstStyle/>
        <a:p>
          <a:endParaRPr lang="tr-TR"/>
        </a:p>
      </dgm:t>
    </dgm:pt>
    <dgm:pt modelId="{6F137E9F-E3F5-4AB1-A429-12AFE00DA2ED}">
      <dgm:prSet phldrT="[Metin]"/>
      <dgm:spPr>
        <a:xfrm>
          <a:off x="2894567" y="2725131"/>
          <a:ext cx="2858791" cy="68016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endParaRPr lang="tr-TR" sz="1900" dirty="0">
            <a:solidFill>
              <a:sysClr val="window" lastClr="FFFFFF"/>
            </a:solidFill>
            <a:latin typeface="Palatino Linotype"/>
            <a:ea typeface="+mn-ea"/>
            <a:cs typeface="+mn-cs"/>
          </a:endParaRPr>
        </a:p>
      </dgm:t>
    </dgm:pt>
    <dgm:pt modelId="{6C6CE662-C588-454B-8AC6-9589860A7FCB}" type="parTrans" cxnId="{6389F03B-EBCF-4562-8DE2-616191C43212}">
      <dgm:prSet/>
      <dgm:spPr/>
      <dgm:t>
        <a:bodyPr/>
        <a:lstStyle/>
        <a:p>
          <a:endParaRPr lang="tr-TR"/>
        </a:p>
      </dgm:t>
    </dgm:pt>
    <dgm:pt modelId="{9D190265-FDBD-4128-B133-EA8C40708149}" type="sibTrans" cxnId="{6389F03B-EBCF-4562-8DE2-616191C43212}">
      <dgm:prSet/>
      <dgm:spPr/>
      <dgm:t>
        <a:bodyPr/>
        <a:lstStyle/>
        <a:p>
          <a:endParaRPr lang="tr-TR"/>
        </a:p>
      </dgm:t>
    </dgm:pt>
    <dgm:pt modelId="{0A6A88C3-541B-4C9A-80F6-D1F42BBE7DFC}">
      <dgm:prSet phldrT="[Metin]" custT="1"/>
      <dgm:spPr>
        <a:xfrm>
          <a:off x="2894567" y="2725131"/>
          <a:ext cx="2858791" cy="680164"/>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r>
            <a:rPr lang="tr-TR" sz="2400" dirty="0" smtClean="0">
              <a:solidFill>
                <a:sysClr val="window" lastClr="FFFFFF"/>
              </a:solidFill>
              <a:latin typeface="Palatino Linotype"/>
              <a:ea typeface="+mn-ea"/>
              <a:cs typeface="+mn-cs"/>
            </a:rPr>
            <a:t>Kurumlar Tarafından Yapılacak Çalışmalar</a:t>
          </a:r>
          <a:endParaRPr lang="tr-TR" sz="2400" dirty="0">
            <a:solidFill>
              <a:sysClr val="window" lastClr="FFFFFF"/>
            </a:solidFill>
            <a:latin typeface="Palatino Linotype"/>
            <a:ea typeface="+mn-ea"/>
            <a:cs typeface="+mn-cs"/>
          </a:endParaRPr>
        </a:p>
      </dgm:t>
    </dgm:pt>
    <dgm:pt modelId="{6A0DBA39-8E99-4460-A34B-3BBA002AFFB8}" type="parTrans" cxnId="{86E75664-243B-464B-BD3F-1DCC3A54BEB5}">
      <dgm:prSet/>
      <dgm:spPr/>
      <dgm:t>
        <a:bodyPr/>
        <a:lstStyle/>
        <a:p>
          <a:endParaRPr lang="tr-TR"/>
        </a:p>
      </dgm:t>
    </dgm:pt>
    <dgm:pt modelId="{FB1EB23C-6AC4-431F-9AC0-EACD18B49149}" type="sibTrans" cxnId="{86E75664-243B-464B-BD3F-1DCC3A54BEB5}">
      <dgm:prSet/>
      <dgm:spPr/>
      <dgm:t>
        <a:bodyPr/>
        <a:lstStyle/>
        <a:p>
          <a:endParaRPr lang="tr-TR"/>
        </a:p>
      </dgm:t>
    </dgm:pt>
    <dgm:pt modelId="{738674BD-C211-4294-AE6F-6D240E431892}" type="pres">
      <dgm:prSet presAssocID="{89161FB5-0FD2-448A-BC9A-A7AE9EBB81E7}" presName="linearFlow" presStyleCnt="0">
        <dgm:presLayoutVars>
          <dgm:dir/>
          <dgm:animLvl val="lvl"/>
          <dgm:resizeHandles val="exact"/>
        </dgm:presLayoutVars>
      </dgm:prSet>
      <dgm:spPr/>
      <dgm:t>
        <a:bodyPr/>
        <a:lstStyle/>
        <a:p>
          <a:endParaRPr lang="tr-TR"/>
        </a:p>
      </dgm:t>
    </dgm:pt>
    <dgm:pt modelId="{F008C64B-3ED1-486E-A96D-9E793E2C5F10}" type="pres">
      <dgm:prSet presAssocID="{E694F543-097E-471D-B265-FA843D3B249D}" presName="composite" presStyleCnt="0"/>
      <dgm:spPr/>
    </dgm:pt>
    <dgm:pt modelId="{AEFD28C1-28BD-4418-B3A2-71E81DF22E41}" type="pres">
      <dgm:prSet presAssocID="{E694F543-097E-471D-B265-FA843D3B249D}" presName="parentText" presStyleLbl="alignNode1" presStyleIdx="0" presStyleCnt="1" custScaleX="141465" custScaleY="108304" custLinFactNeighborX="4159" custLinFactNeighborY="-14152">
        <dgm:presLayoutVars>
          <dgm:chMax val="1"/>
          <dgm:bulletEnabled val="1"/>
        </dgm:presLayoutVars>
      </dgm:prSet>
      <dgm:spPr>
        <a:prstGeom prst="rect">
          <a:avLst/>
        </a:prstGeom>
      </dgm:spPr>
      <dgm:t>
        <a:bodyPr/>
        <a:lstStyle/>
        <a:p>
          <a:endParaRPr lang="tr-TR"/>
        </a:p>
      </dgm:t>
    </dgm:pt>
    <dgm:pt modelId="{C0155862-5A31-47AC-BA1C-0F3BB59ED8D4}" type="pres">
      <dgm:prSet presAssocID="{E694F543-097E-471D-B265-FA843D3B249D}" presName="descendantText" presStyleLbl="alignAcc1" presStyleIdx="0" presStyleCnt="1" custScaleX="89397" custScaleY="220858" custLinFactNeighborX="-829" custLinFactNeighborY="37296">
        <dgm:presLayoutVars>
          <dgm:bulletEnabled val="1"/>
        </dgm:presLayoutVars>
      </dgm:prSet>
      <dgm:spPr>
        <a:prstGeom prst="rect">
          <a:avLst/>
        </a:prstGeom>
      </dgm:spPr>
      <dgm:t>
        <a:bodyPr/>
        <a:lstStyle/>
        <a:p>
          <a:endParaRPr lang="tr-TR"/>
        </a:p>
      </dgm:t>
    </dgm:pt>
  </dgm:ptLst>
  <dgm:cxnLst>
    <dgm:cxn modelId="{6389F03B-EBCF-4562-8DE2-616191C43212}" srcId="{E694F543-097E-471D-B265-FA843D3B249D}" destId="{6F137E9F-E3F5-4AB1-A429-12AFE00DA2ED}" srcOrd="4" destOrd="0" parTransId="{6C6CE662-C588-454B-8AC6-9589860A7FCB}" sibTransId="{9D190265-FDBD-4128-B133-EA8C40708149}"/>
    <dgm:cxn modelId="{97824FF6-D7F8-4E73-B3E6-914D7333BFAD}" srcId="{E694F543-097E-471D-B265-FA843D3B249D}" destId="{8F1AD229-8CCB-40E2-8D64-ACAC9B5B5A18}" srcOrd="0" destOrd="0" parTransId="{ABEB0175-8269-4231-8B5B-F6BC2E01EC0E}" sibTransId="{5EBFB98C-7EFF-4501-87A2-C57BE9A62D82}"/>
    <dgm:cxn modelId="{DAB72A60-D729-490E-9420-365450119A37}" type="presOf" srcId="{E694F543-097E-471D-B265-FA843D3B249D}" destId="{AEFD28C1-28BD-4418-B3A2-71E81DF22E41}" srcOrd="0" destOrd="0" presId="urn:microsoft.com/office/officeart/2005/8/layout/chevron2"/>
    <dgm:cxn modelId="{86E75664-243B-464B-BD3F-1DCC3A54BEB5}" srcId="{E694F543-097E-471D-B265-FA843D3B249D}" destId="{0A6A88C3-541B-4C9A-80F6-D1F42BBE7DFC}" srcOrd="3" destOrd="0" parTransId="{6A0DBA39-8E99-4460-A34B-3BBA002AFFB8}" sibTransId="{FB1EB23C-6AC4-431F-9AC0-EACD18B49149}"/>
    <dgm:cxn modelId="{16B5CC05-11E9-4AFB-99B6-520585137A3C}" srcId="{E694F543-097E-471D-B265-FA843D3B249D}" destId="{06650C1F-0B4E-4D32-B569-057CA60D56B9}" srcOrd="1" destOrd="0" parTransId="{038DEA66-7124-41FD-840A-909F5BFE862E}" sibTransId="{ED5FC638-DFDE-4C31-80FD-CE0F29626B16}"/>
    <dgm:cxn modelId="{E0A7243D-0D86-43A9-872F-C3F9237B40DC}" srcId="{E694F543-097E-471D-B265-FA843D3B249D}" destId="{1EA2D179-60BB-4744-8AF5-9C0DEA4649DF}" srcOrd="2" destOrd="0" parTransId="{B292F9F5-0264-4F72-A914-89C4A784C6F0}" sibTransId="{F561A9BE-406D-4210-9B04-969C2BA153F7}"/>
    <dgm:cxn modelId="{F98E1C77-8552-4DB9-8978-3E60EAE10DE7}" type="presOf" srcId="{89161FB5-0FD2-448A-BC9A-A7AE9EBB81E7}" destId="{738674BD-C211-4294-AE6F-6D240E431892}" srcOrd="0" destOrd="0" presId="urn:microsoft.com/office/officeart/2005/8/layout/chevron2"/>
    <dgm:cxn modelId="{632E3671-4E08-4F59-BE5A-FAEB8BCC880D}" type="presOf" srcId="{8F1AD229-8CCB-40E2-8D64-ACAC9B5B5A18}" destId="{C0155862-5A31-47AC-BA1C-0F3BB59ED8D4}" srcOrd="0" destOrd="0" presId="urn:microsoft.com/office/officeart/2005/8/layout/chevron2"/>
    <dgm:cxn modelId="{08D7C3F1-6ACA-4FBF-920D-798756396281}" type="presOf" srcId="{06650C1F-0B4E-4D32-B569-057CA60D56B9}" destId="{C0155862-5A31-47AC-BA1C-0F3BB59ED8D4}" srcOrd="0" destOrd="1" presId="urn:microsoft.com/office/officeart/2005/8/layout/chevron2"/>
    <dgm:cxn modelId="{1E23EE17-0E2C-42CA-98DF-1333C7B4AC6E}" type="presOf" srcId="{0A6A88C3-541B-4C9A-80F6-D1F42BBE7DFC}" destId="{C0155862-5A31-47AC-BA1C-0F3BB59ED8D4}" srcOrd="0" destOrd="3" presId="urn:microsoft.com/office/officeart/2005/8/layout/chevron2"/>
    <dgm:cxn modelId="{013B90D0-4D7E-46FD-9E25-893C94178B8E}" srcId="{89161FB5-0FD2-448A-BC9A-A7AE9EBB81E7}" destId="{E694F543-097E-471D-B265-FA843D3B249D}" srcOrd="0" destOrd="0" parTransId="{11B1FFB3-75EA-4110-98E6-5FE4B10B0638}" sibTransId="{3E59D018-9577-4DBF-8AA4-1BC37179F6AA}"/>
    <dgm:cxn modelId="{8201120E-C85A-4539-9271-A6553481E207}" type="presOf" srcId="{1EA2D179-60BB-4744-8AF5-9C0DEA4649DF}" destId="{C0155862-5A31-47AC-BA1C-0F3BB59ED8D4}" srcOrd="0" destOrd="2" presId="urn:microsoft.com/office/officeart/2005/8/layout/chevron2"/>
    <dgm:cxn modelId="{BFE9BA80-835A-4F4E-9122-ABFCB1DCC732}" type="presOf" srcId="{6F137E9F-E3F5-4AB1-A429-12AFE00DA2ED}" destId="{C0155862-5A31-47AC-BA1C-0F3BB59ED8D4}" srcOrd="0" destOrd="4" presId="urn:microsoft.com/office/officeart/2005/8/layout/chevron2"/>
    <dgm:cxn modelId="{522A0F45-C902-454F-8A33-8889B5990253}" type="presParOf" srcId="{738674BD-C211-4294-AE6F-6D240E431892}" destId="{F008C64B-3ED1-486E-A96D-9E793E2C5F10}" srcOrd="0" destOrd="0" presId="urn:microsoft.com/office/officeart/2005/8/layout/chevron2"/>
    <dgm:cxn modelId="{F39F4B72-C591-4CC8-9A08-AF409AE4948D}" type="presParOf" srcId="{F008C64B-3ED1-486E-A96D-9E793E2C5F10}" destId="{AEFD28C1-28BD-4418-B3A2-71E81DF22E41}" srcOrd="0" destOrd="0" presId="urn:microsoft.com/office/officeart/2005/8/layout/chevron2"/>
    <dgm:cxn modelId="{EAC2E7FF-027A-4BCD-B678-37B3B250B7EF}" type="presParOf" srcId="{F008C64B-3ED1-486E-A96D-9E793E2C5F10}" destId="{C0155862-5A31-47AC-BA1C-0F3BB59ED8D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5" qsCatId="3D" csTypeId="urn:microsoft.com/office/officeart/2005/8/colors/accent6_4" csCatId="accent6" phldr="1"/>
      <dgm:spPr/>
      <dgm:t>
        <a:bodyPr/>
        <a:lstStyle/>
        <a:p>
          <a:endParaRPr lang="tr-TR"/>
        </a:p>
      </dgm:t>
    </dgm:pt>
    <dgm:pt modelId="{053FE1B3-B59C-4FF9-A61C-A06A8037B2C5}">
      <dgm:prSet phldrT="[Metin]" custT="1"/>
      <dgm:spPr/>
      <dgm:t>
        <a:bodyPr/>
        <a:lstStyle/>
        <a:p>
          <a:r>
            <a:rPr lang="tr-TR" sz="4000" b="1" dirty="0" smtClean="0"/>
            <a:t>NÜFUS </a:t>
          </a:r>
        </a:p>
        <a:p>
          <a:r>
            <a:rPr lang="tr-TR" sz="4000" b="1" dirty="0" smtClean="0"/>
            <a:t>SANAYİLEŞME</a:t>
          </a:r>
        </a:p>
        <a:p>
          <a:r>
            <a:rPr lang="tr-TR" sz="4000" b="1" dirty="0" smtClean="0"/>
            <a:t>KENTLEŞME </a:t>
          </a:r>
        </a:p>
        <a:p>
          <a:r>
            <a:rPr lang="tr-TR" sz="4000" b="1" dirty="0" smtClean="0"/>
            <a:t>TÜKETİM</a:t>
          </a:r>
          <a:endParaRPr lang="tr-TR" sz="1800" b="1" dirty="0"/>
        </a:p>
      </dgm:t>
    </dgm:pt>
    <dgm:pt modelId="{25F583EA-4B10-49C6-B9D6-A208D53666A5}" type="sibTrans" cxnId="{04A4C05F-14D2-4189-B099-0441917D82E5}">
      <dgm:prSet/>
      <dgm:spPr/>
      <dgm:t>
        <a:bodyPr/>
        <a:lstStyle/>
        <a:p>
          <a:endParaRPr lang="tr-TR"/>
        </a:p>
      </dgm:t>
    </dgm:pt>
    <dgm:pt modelId="{7DAA538D-5414-45A9-AF12-76573CE0C0B4}" type="parTrans" cxnId="{04A4C05F-14D2-4189-B099-0441917D82E5}">
      <dgm:prSet/>
      <dgm:spPr/>
      <dgm:t>
        <a:bodyPr/>
        <a:lstStyle/>
        <a:p>
          <a:endParaRPr lang="tr-TR"/>
        </a:p>
      </dgm:t>
    </dgm:pt>
    <dgm:pt modelId="{D6F759F8-834C-1B4D-A983-CB59E28F98CA}">
      <dgm:prSet phldrT="[Metin]" custT="1"/>
      <dgm:spPr/>
      <dgm:t>
        <a:bodyPr/>
        <a:lstStyle/>
        <a:p>
          <a:r>
            <a:rPr lang="tr-TR" sz="3600" b="1" dirty="0" smtClean="0"/>
            <a:t>KAYNAKLAR</a:t>
          </a:r>
          <a:endParaRPr lang="tr-TR" sz="3600" b="1" dirty="0"/>
        </a:p>
      </dgm:t>
    </dgm:pt>
    <dgm:pt modelId="{75133492-181D-7240-BE19-A1C9567AD030}" type="parTrans" cxnId="{2A7DB62F-7854-2444-BB7D-A89B404CD4C8}">
      <dgm:prSet/>
      <dgm:spPr/>
      <dgm:t>
        <a:bodyPr/>
        <a:lstStyle/>
        <a:p>
          <a:endParaRPr lang="tr-TR"/>
        </a:p>
      </dgm:t>
    </dgm:pt>
    <dgm:pt modelId="{47EBEC39-8138-8E4E-857E-E588BA05206A}" type="sibTrans" cxnId="{2A7DB62F-7854-2444-BB7D-A89B404CD4C8}">
      <dgm:prSet/>
      <dgm:spPr/>
      <dgm:t>
        <a:bodyPr/>
        <a:lstStyle/>
        <a:p>
          <a:endParaRPr lang="tr-TR"/>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custLinFactNeighborX="3135" custLinFactNeighborY="-7896"/>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custLinFactNeighborX="-26865" custLinFactNeighborY="-608"/>
      <dgm:spPr>
        <a:solidFill>
          <a:srgbClr val="FF0000"/>
        </a:solidFill>
        <a:ln>
          <a:solidFill>
            <a:srgbClr val="FF0000"/>
          </a:solidFill>
        </a:ln>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080A19E0-0472-4832-AE11-9A94D919B7D3}" type="presOf" srcId="{D6F759F8-834C-1B4D-A983-CB59E28F98CA}" destId="{25C153DB-232C-5548-BAEF-D10EA935E407}" srcOrd="0" destOrd="0" presId="urn:microsoft.com/office/officeart/2005/8/layout/arrow4"/>
    <dgm:cxn modelId="{2A7DB62F-7854-2444-BB7D-A89B404CD4C8}" srcId="{178035A4-72A5-484C-89BE-D956C23FDF23}" destId="{D6F759F8-834C-1B4D-A983-CB59E28F98CA}" srcOrd="1" destOrd="0" parTransId="{75133492-181D-7240-BE19-A1C9567AD030}" sibTransId="{47EBEC39-8138-8E4E-857E-E588BA05206A}"/>
    <dgm:cxn modelId="{5DC283ED-DAAD-45B0-9384-2CC738807AC0}" type="presOf" srcId="{053FE1B3-B59C-4FF9-A61C-A06A8037B2C5}" destId="{D8541537-5482-1541-88D4-BC7F6C2CB858}" srcOrd="0" destOrd="0" presId="urn:microsoft.com/office/officeart/2005/8/layout/arrow4"/>
    <dgm:cxn modelId="{04A4C05F-14D2-4189-B099-0441917D82E5}" srcId="{178035A4-72A5-484C-89BE-D956C23FDF23}" destId="{053FE1B3-B59C-4FF9-A61C-A06A8037B2C5}" srcOrd="0" destOrd="0" parTransId="{7DAA538D-5414-45A9-AF12-76573CE0C0B4}" sibTransId="{25F583EA-4B10-49C6-B9D6-A208D53666A5}"/>
    <dgm:cxn modelId="{2DB2A621-B99F-44D9-B3E5-3999C1C53878}" type="presOf" srcId="{178035A4-72A5-484C-89BE-D956C23FDF23}" destId="{6025D8C1-A00C-A045-B9A4-5D643E9EF4C2}" srcOrd="0" destOrd="0" presId="urn:microsoft.com/office/officeart/2005/8/layout/arrow4"/>
    <dgm:cxn modelId="{A39EF49E-6217-4CDB-BE89-0A053D9E478C}" type="presParOf" srcId="{6025D8C1-A00C-A045-B9A4-5D643E9EF4C2}" destId="{93CAEB79-E3CD-BF4F-B2EE-BD67AEA32D2B}" srcOrd="0" destOrd="0" presId="urn:microsoft.com/office/officeart/2005/8/layout/arrow4"/>
    <dgm:cxn modelId="{14879912-7C07-4BBE-9A9A-2059419DD8B7}" type="presParOf" srcId="{6025D8C1-A00C-A045-B9A4-5D643E9EF4C2}" destId="{D8541537-5482-1541-88D4-BC7F6C2CB858}" srcOrd="1" destOrd="0" presId="urn:microsoft.com/office/officeart/2005/8/layout/arrow4"/>
    <dgm:cxn modelId="{927025E6-09B7-49F4-979C-AF0686B4A272}" type="presParOf" srcId="{6025D8C1-A00C-A045-B9A4-5D643E9EF4C2}" destId="{B628FBC9-3669-2D49-B35B-88588E5E2F95}" srcOrd="2" destOrd="0" presId="urn:microsoft.com/office/officeart/2005/8/layout/arrow4"/>
    <dgm:cxn modelId="{ECA666E4-E2C6-424B-A4DC-555AD3742B7F}"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E1138-1881-47EC-9751-66A412957E16}" type="doc">
      <dgm:prSet loTypeId="urn:microsoft.com/office/officeart/2005/8/layout/radial6" loCatId="cycle" qsTypeId="urn:microsoft.com/office/officeart/2005/8/quickstyle/3d3" qsCatId="3D" csTypeId="urn:microsoft.com/office/officeart/2005/8/colors/colorful1" csCatId="colorful" phldr="1"/>
      <dgm:spPr/>
      <dgm:t>
        <a:bodyPr/>
        <a:lstStyle/>
        <a:p>
          <a:endParaRPr lang="tr-TR"/>
        </a:p>
      </dgm:t>
    </dgm:pt>
    <dgm:pt modelId="{F0333A68-DDB4-4F97-ADE0-CEB46FDA7132}">
      <dgm:prSet phldrT="[Metin]"/>
      <dgm:spPr>
        <a:xfrm>
          <a:off x="2900356" y="2167083"/>
          <a:ext cx="2428886" cy="1858520"/>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mtClean="0">
              <a:solidFill>
                <a:sysClr val="window" lastClr="FFFFFF"/>
              </a:solidFill>
              <a:latin typeface="Calibri" panose="020F0502020204030204"/>
              <a:ea typeface=""/>
              <a:cs typeface=""/>
            </a:rPr>
            <a:t>TEHLİKESİZ ATIKLAR</a:t>
          </a:r>
          <a:endParaRPr lang="tr-TR" dirty="0" smtClean="0">
            <a:solidFill>
              <a:sysClr val="window" lastClr="FFFFFF"/>
            </a:solidFill>
            <a:latin typeface="Calibri" panose="020F0502020204030204"/>
            <a:ea typeface=""/>
            <a:cs typeface=""/>
          </a:endParaRP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234459" y="1553"/>
          <a:ext cx="1760680" cy="1007000"/>
        </a:xfr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Plastik</a:t>
          </a:r>
          <a:endParaRPr lang="tr-TR" sz="2000" dirty="0">
            <a:solidFill>
              <a:sysClr val="window" lastClr="FFFFFF"/>
            </a:solidFill>
            <a:latin typeface="Calibri" panose="020F0502020204030204"/>
            <a:ea typeface=""/>
            <a:cs typeface=""/>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1629236" y="464909"/>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C5B750A-5A2E-4438-B7E4-D2E5309917D4}">
      <dgm:prSet phldrT="[Metin]" custT="1"/>
      <dgm:spPr>
        <a:xfrm>
          <a:off x="4936368" y="519796"/>
          <a:ext cx="1760680" cy="1007000"/>
        </a:xfr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Kağıt</a:t>
          </a:r>
          <a:endParaRPr lang="tr-TR" sz="2000" dirty="0">
            <a:solidFill>
              <a:sysClr val="window" lastClr="FFFFFF"/>
            </a:solidFill>
            <a:latin typeface="Calibri" panose="020F0502020204030204"/>
            <a:ea typeface=""/>
            <a:cs typeface=""/>
          </a:endParaRPr>
        </a:p>
      </dgm:t>
    </dgm:pt>
    <dgm:pt modelId="{31D73689-1A74-4AB3-BE6A-F1DEC2CCB1D3}" type="parTrans" cxnId="{F46F16DF-C51A-4837-82EC-B020691D41D6}">
      <dgm:prSet/>
      <dgm:spPr/>
      <dgm:t>
        <a:bodyPr/>
        <a:lstStyle/>
        <a:p>
          <a:endParaRPr lang="tr-TR"/>
        </a:p>
      </dgm:t>
    </dgm:pt>
    <dgm:pt modelId="{93B26124-DA6A-4406-8F41-898B1BA8D1A0}" type="sibTrans" cxnId="{F46F16DF-C51A-4837-82EC-B020691D41D6}">
      <dgm:prSet/>
      <dgm:spPr>
        <a:xfrm>
          <a:off x="1440779" y="308324"/>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31070A5B-8C01-4074-ABCE-260C33DD99FC}">
      <dgm:prSet phldrT="[Metin]" custT="1"/>
      <dgm:spPr>
        <a:xfrm>
          <a:off x="5698922" y="1792090"/>
          <a:ext cx="1760680" cy="1007000"/>
        </a:xfr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Cam</a:t>
          </a:r>
          <a:endParaRPr lang="tr-TR" sz="2000" dirty="0">
            <a:solidFill>
              <a:sysClr val="window" lastClr="FFFFFF"/>
            </a:solidFill>
            <a:latin typeface="Calibri" panose="020F0502020204030204"/>
            <a:ea typeface=""/>
            <a:cs typeface=""/>
          </a:endParaRPr>
        </a:p>
      </dgm:t>
    </dgm:pt>
    <dgm:pt modelId="{D7C7614D-2F11-48C0-8B20-F4684E9C6B32}" type="parTrans" cxnId="{1F17628E-AD04-4731-89A4-30206AB65FF0}">
      <dgm:prSet/>
      <dgm:spPr/>
      <dgm:t>
        <a:bodyPr/>
        <a:lstStyle/>
        <a:p>
          <a:endParaRPr lang="tr-TR"/>
        </a:p>
      </dgm:t>
    </dgm:pt>
    <dgm:pt modelId="{500F1DA6-C15C-4C65-9ACB-662B27AEB865}" type="sibTrans" cxnId="{1F17628E-AD04-4731-89A4-30206AB65FF0}">
      <dgm:prSet/>
      <dgm:spPr>
        <a:xfrm>
          <a:off x="1467929" y="406668"/>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A6080892-0054-441D-AB2A-0CA958085F13}">
      <dgm:prSet phldrT="[Metin]" custT="1"/>
      <dgm:spPr>
        <a:xfrm>
          <a:off x="5686435" y="3310088"/>
          <a:ext cx="1760680" cy="1007000"/>
        </a:xfr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Metal</a:t>
          </a:r>
          <a:endParaRPr lang="tr-TR" sz="2000" dirty="0">
            <a:solidFill>
              <a:sysClr val="window" lastClr="FFFFFF"/>
            </a:solidFill>
            <a:latin typeface="Calibri" panose="020F0502020204030204"/>
            <a:ea typeface=""/>
            <a:cs typeface=""/>
          </a:endParaRPr>
        </a:p>
      </dgm:t>
    </dgm:pt>
    <dgm:pt modelId="{71D5F0C7-2869-46BC-8C49-B9909CC78B36}" type="parTrans" cxnId="{1F54A396-C59E-4E6B-A761-85142DFAE12F}">
      <dgm:prSet/>
      <dgm:spPr/>
      <dgm:t>
        <a:bodyPr/>
        <a:lstStyle/>
        <a:p>
          <a:endParaRPr lang="tr-TR"/>
        </a:p>
      </dgm:t>
    </dgm:pt>
    <dgm:pt modelId="{3FDA3028-B095-42ED-BB1D-BE885E1332AF}" type="sibTrans" cxnId="{1F54A396-C59E-4E6B-A761-85142DFAE12F}">
      <dgm:prSet/>
      <dgm:spPr>
        <a:xfrm>
          <a:off x="1457208" y="441514"/>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0D3816CE-61C0-46B9-8AFF-BA2D7C000289}">
      <dgm:prSet phldrT="[Metin]" custT="1"/>
      <dgm:spPr>
        <a:xfrm>
          <a:off x="4900624" y="4524544"/>
          <a:ext cx="1760680" cy="1007000"/>
        </a:xfr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err="1" smtClean="0">
              <a:solidFill>
                <a:sysClr val="window" lastClr="FFFFFF"/>
              </a:solidFill>
              <a:latin typeface="Calibri" panose="020F0502020204030204"/>
              <a:ea typeface=""/>
              <a:cs typeface=""/>
            </a:rPr>
            <a:t>Kompozit</a:t>
          </a:r>
          <a:endParaRPr lang="tr-TR" sz="2000" dirty="0">
            <a:solidFill>
              <a:sysClr val="window" lastClr="FFFFFF"/>
            </a:solidFill>
            <a:latin typeface="Calibri" panose="020F0502020204030204"/>
            <a:ea typeface=""/>
            <a:cs typeface=""/>
          </a:endParaRPr>
        </a:p>
      </dgm:t>
    </dgm:pt>
    <dgm:pt modelId="{AA795BAE-25C3-45E2-87FE-31CA65105AF0}" type="parTrans" cxnId="{9B11D929-1267-4398-8BED-A2BC3F394E1B}">
      <dgm:prSet/>
      <dgm:spPr/>
      <dgm:t>
        <a:bodyPr/>
        <a:lstStyle/>
        <a:p>
          <a:endParaRPr lang="tr-TR"/>
        </a:p>
      </dgm:t>
    </dgm:pt>
    <dgm:pt modelId="{1586665F-89EB-4F36-B51F-DF73F8DF9A8B}" type="sibTrans" cxnId="{9B11D929-1267-4398-8BED-A2BC3F394E1B}">
      <dgm:prSet/>
      <dgm:spPr>
        <a:xfrm>
          <a:off x="1420327" y="47406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287C3B7-C5D6-4386-8E0B-815E28C115FA}">
      <dgm:prSet phldrT="[Metin]" custT="1"/>
      <dgm:spPr>
        <a:xfrm>
          <a:off x="3306149" y="5185686"/>
          <a:ext cx="1760680" cy="1007000"/>
        </a:xfr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Ahşap</a:t>
          </a:r>
          <a:endParaRPr lang="tr-TR" sz="2000" dirty="0">
            <a:solidFill>
              <a:sysClr val="window" lastClr="FFFFFF"/>
            </a:solidFill>
            <a:latin typeface="Calibri" panose="020F0502020204030204"/>
            <a:ea typeface=""/>
            <a:cs typeface=""/>
          </a:endParaRPr>
        </a:p>
      </dgm:t>
    </dgm:pt>
    <dgm:pt modelId="{1D393E62-0A56-4D44-B84E-246F21B26910}" type="parTrans" cxnId="{92C2448A-384F-4C9A-961C-7CF3399B6DB7}">
      <dgm:prSet/>
      <dgm:spPr/>
      <dgm:t>
        <a:bodyPr/>
        <a:lstStyle/>
        <a:p>
          <a:endParaRPr lang="tr-TR"/>
        </a:p>
      </dgm:t>
    </dgm:pt>
    <dgm:pt modelId="{D82B652B-4A21-4278-B9DF-91712328CFF9}" type="sibTrans" cxnId="{92C2448A-384F-4C9A-961C-7CF3399B6DB7}">
      <dgm:prSet/>
      <dgm:spPr>
        <a:xfrm>
          <a:off x="1405467" y="474904"/>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8185341C-71D6-4BAE-B4AC-ED626EE9E250}">
      <dgm:prSet phldrT="[Metin]" custT="1"/>
      <dgm:spPr>
        <a:xfrm>
          <a:off x="1562390" y="4644867"/>
          <a:ext cx="1760680" cy="1007000"/>
        </a:xfr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Tekstil</a:t>
          </a:r>
          <a:endParaRPr lang="tr-TR" sz="2000" dirty="0">
            <a:solidFill>
              <a:sysClr val="window" lastClr="FFFFFF"/>
            </a:solidFill>
            <a:latin typeface="Calibri" panose="020F0502020204030204"/>
            <a:ea typeface=""/>
            <a:cs typeface=""/>
          </a:endParaRPr>
        </a:p>
      </dgm:t>
    </dgm:pt>
    <dgm:pt modelId="{50AC415C-E978-4BD8-A88A-43B05E2572C6}" type="parTrans" cxnId="{154F567F-E910-4AB0-A3CC-84E22263A549}">
      <dgm:prSet/>
      <dgm:spPr/>
      <dgm:t>
        <a:bodyPr/>
        <a:lstStyle/>
        <a:p>
          <a:endParaRPr lang="tr-TR"/>
        </a:p>
      </dgm:t>
    </dgm:pt>
    <dgm:pt modelId="{00D18276-11F3-4E61-B417-1C6E33BD1B08}" type="sibTrans" cxnId="{154F567F-E910-4AB0-A3CC-84E22263A549}">
      <dgm:prSet/>
      <dgm:spPr>
        <a:xfrm>
          <a:off x="1516925" y="566632"/>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2C4DC628-D7A2-4A63-B153-570CEDBC7C07}">
      <dgm:prSet phldrT="[Metin]" custT="1"/>
      <dgm:spPr>
        <a:xfrm>
          <a:off x="769996" y="1792090"/>
          <a:ext cx="1760680" cy="1007000"/>
        </a:xfr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Geri Dönüşmeyen</a:t>
          </a:r>
          <a:endParaRPr lang="tr-TR" sz="2000" dirty="0">
            <a:solidFill>
              <a:sysClr val="window" lastClr="FFFFFF"/>
            </a:solidFill>
            <a:latin typeface="Calibri" panose="020F0502020204030204"/>
            <a:ea typeface=""/>
            <a:cs typeface=""/>
          </a:endParaRPr>
        </a:p>
      </dgm:t>
    </dgm:pt>
    <dgm:pt modelId="{AD6A965C-8A69-4ABC-AF13-C4C6DEE1502A}" type="parTrans" cxnId="{20709607-62BA-4EF8-BE30-4E6073D33ABD}">
      <dgm:prSet/>
      <dgm:spPr/>
      <dgm:t>
        <a:bodyPr/>
        <a:lstStyle/>
        <a:p>
          <a:endParaRPr lang="tr-TR"/>
        </a:p>
      </dgm:t>
    </dgm:pt>
    <dgm:pt modelId="{5E5AEE39-EF9C-48FC-ACE8-B0F38BEFB252}" type="sibTrans" cxnId="{20709607-62BA-4EF8-BE30-4E6073D33ABD}">
      <dgm:prSet/>
      <dgm:spPr>
        <a:xfrm>
          <a:off x="1525535" y="339668"/>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14FD441-3449-4A9B-BA2E-59B5C32A6DF7}">
      <dgm:prSet phldrT="[Metin]" custT="1"/>
      <dgm:spPr>
        <a:xfrm>
          <a:off x="1606790" y="516559"/>
          <a:ext cx="1672990" cy="1007000"/>
        </a:xfrm>
        <a:solidFill>
          <a:srgbClr val="FF98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Hacimli Atık</a:t>
          </a:r>
          <a:endParaRPr lang="tr-TR" sz="2000" dirty="0">
            <a:solidFill>
              <a:sysClr val="window" lastClr="FFFFFF"/>
            </a:solidFill>
            <a:latin typeface="Calibri" panose="020F0502020204030204"/>
            <a:ea typeface=""/>
            <a:cs typeface=""/>
          </a:endParaRPr>
        </a:p>
      </dgm:t>
    </dgm:pt>
    <dgm:pt modelId="{6E00A729-3BAD-4094-B426-04F70CE7EB0B}" type="parTrans" cxnId="{6DD5CD18-6984-4528-8A3B-6F4B8E3276A8}">
      <dgm:prSet/>
      <dgm:spPr/>
      <dgm:t>
        <a:bodyPr/>
        <a:lstStyle/>
        <a:p>
          <a:endParaRPr lang="tr-TR"/>
        </a:p>
      </dgm:t>
    </dgm:pt>
    <dgm:pt modelId="{05F892FB-91ED-4995-B712-5E8A881531CD}" type="sibTrans" cxnId="{6DD5CD18-6984-4528-8A3B-6F4B8E3276A8}">
      <dgm:prSet/>
      <dgm:spPr>
        <a:xfrm>
          <a:off x="1369737" y="46613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F428903F-F2A9-447C-9E9F-A1F9F93769B7}">
      <dgm:prSet phldrT="[Metin]" custT="1"/>
      <dgm:spPr>
        <a:xfrm>
          <a:off x="889663" y="3393595"/>
          <a:ext cx="1521346" cy="1007000"/>
        </a:xfrm>
        <a:solidFill>
          <a:srgbClr val="ED7D31">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Organik</a:t>
          </a:r>
          <a:endParaRPr lang="tr-TR" sz="2000" dirty="0">
            <a:solidFill>
              <a:sysClr val="window" lastClr="FFFFFF"/>
            </a:solidFill>
            <a:latin typeface="Calibri" panose="020F0502020204030204"/>
            <a:ea typeface=""/>
            <a:cs typeface=""/>
          </a:endParaRPr>
        </a:p>
      </dgm:t>
    </dgm:pt>
    <dgm:pt modelId="{CC3DECB5-98AD-47D5-BDEC-82BB6A0DAD96}" type="parTrans" cxnId="{05132E29-B892-4948-A06A-73BA43B74271}">
      <dgm:prSet/>
      <dgm:spPr/>
      <dgm:t>
        <a:bodyPr/>
        <a:lstStyle/>
        <a:p>
          <a:endParaRPr lang="tr-TR"/>
        </a:p>
      </dgm:t>
    </dgm:pt>
    <dgm:pt modelId="{5F37DDF1-F3E8-4B53-A023-F22A4C022808}" type="sibTrans" cxnId="{05132E29-B892-4948-A06A-73BA43B74271}">
      <dgm:prSet/>
      <dgm:spPr>
        <a:xfrm>
          <a:off x="1487258" y="468801"/>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9440D5F-00B2-4F7B-A40B-4354A5FFF554}" type="pres">
      <dgm:prSet presAssocID="{DEFE1138-1881-47EC-9751-66A412957E16}" presName="Name0" presStyleCnt="0">
        <dgm:presLayoutVars>
          <dgm:chMax val="1"/>
          <dgm:dir/>
          <dgm:animLvl val="ctr"/>
          <dgm:resizeHandles val="exact"/>
        </dgm:presLayoutVars>
      </dgm:prSet>
      <dgm:spPr/>
      <dgm:t>
        <a:bodyPr/>
        <a:lstStyle/>
        <a:p>
          <a:endParaRPr lang="tr-TR"/>
        </a:p>
      </dgm:t>
    </dgm:pt>
    <dgm:pt modelId="{D0CA2D0E-2D50-4CCD-ABA9-8520EF4F6FAA}" type="pres">
      <dgm:prSet presAssocID="{F0333A68-DDB4-4F97-ADE0-CEB46FDA7132}" presName="centerShape" presStyleLbl="node0" presStyleIdx="0" presStyleCnt="1" custScaleX="168840" custScaleY="129192"/>
      <dgm:spPr>
        <a:prstGeom prst="ellipse">
          <a:avLst/>
        </a:prstGeom>
      </dgm:spPr>
      <dgm:t>
        <a:bodyPr/>
        <a:lstStyle/>
        <a:p>
          <a:endParaRPr lang="tr-TR"/>
        </a:p>
      </dgm:t>
    </dgm:pt>
    <dgm:pt modelId="{2AB11087-12A3-4EF9-A178-518A1E818DB4}" type="pres">
      <dgm:prSet presAssocID="{183BED58-0237-4571-9287-BA39A2B0A75D}" presName="node" presStyleLbl="node1" presStyleIdx="0" presStyleCnt="10" custScaleX="174844">
        <dgm:presLayoutVars>
          <dgm:bulletEnabled val="1"/>
        </dgm:presLayoutVars>
      </dgm:prSet>
      <dgm:spPr>
        <a:prstGeom prst="ellipse">
          <a:avLst/>
        </a:prstGeom>
      </dgm:spPr>
      <dgm:t>
        <a:bodyPr/>
        <a:lstStyle/>
        <a:p>
          <a:endParaRPr lang="tr-TR"/>
        </a:p>
      </dgm:t>
    </dgm:pt>
    <dgm:pt modelId="{FB2FB239-A5CB-40BD-A075-4F1DCAEDA721}" type="pres">
      <dgm:prSet presAssocID="{183BED58-0237-4571-9287-BA39A2B0A75D}" presName="dummy" presStyleCnt="0"/>
      <dgm:spPr/>
      <dgm:t>
        <a:bodyPr/>
        <a:lstStyle/>
        <a:p>
          <a:endParaRPr lang="tr-TR"/>
        </a:p>
      </dgm:t>
    </dgm:pt>
    <dgm:pt modelId="{6C7AC60B-BE21-46F7-97D4-0D700C07860D}" type="pres">
      <dgm:prSet presAssocID="{A031B0F8-A364-4038-9DBA-A3ADCBEAFEF9}" presName="sibTrans" presStyleLbl="sibTrans2D1" presStyleIdx="0" presStyleCnt="10"/>
      <dgm:spPr>
        <a:prstGeom prst="blockArc">
          <a:avLst>
            <a:gd name="adj1" fmla="val 16011550"/>
            <a:gd name="adj2" fmla="val 18420753"/>
            <a:gd name="adj3" fmla="val 2759"/>
          </a:avLst>
        </a:prstGeom>
      </dgm:spPr>
      <dgm:t>
        <a:bodyPr/>
        <a:lstStyle/>
        <a:p>
          <a:endParaRPr lang="tr-TR"/>
        </a:p>
      </dgm:t>
    </dgm:pt>
    <dgm:pt modelId="{3985D4E5-C459-4BEF-BDD0-3F4695122941}" type="pres">
      <dgm:prSet presAssocID="{9C5B750A-5A2E-4438-B7E4-D2E5309917D4}" presName="node" presStyleLbl="node1" presStyleIdx="1" presStyleCnt="10" custScaleX="174844" custRadScaleRad="103507" custRadScaleInc="28208">
        <dgm:presLayoutVars>
          <dgm:bulletEnabled val="1"/>
        </dgm:presLayoutVars>
      </dgm:prSet>
      <dgm:spPr>
        <a:prstGeom prst="ellipse">
          <a:avLst/>
        </a:prstGeom>
      </dgm:spPr>
      <dgm:t>
        <a:bodyPr/>
        <a:lstStyle/>
        <a:p>
          <a:endParaRPr lang="tr-TR"/>
        </a:p>
      </dgm:t>
    </dgm:pt>
    <dgm:pt modelId="{7B8B73B8-5C46-4505-A614-1A4DAA01194B}" type="pres">
      <dgm:prSet presAssocID="{9C5B750A-5A2E-4438-B7E4-D2E5309917D4}" presName="dummy" presStyleCnt="0"/>
      <dgm:spPr/>
      <dgm:t>
        <a:bodyPr/>
        <a:lstStyle/>
        <a:p>
          <a:endParaRPr lang="tr-TR"/>
        </a:p>
      </dgm:t>
    </dgm:pt>
    <dgm:pt modelId="{A0A847B2-2CB2-43B5-B697-5ADACA18D920}" type="pres">
      <dgm:prSet presAssocID="{93B26124-DA6A-4406-8F41-898B1BA8D1A0}" presName="sibTrans" presStyleLbl="sibTrans2D1" presStyleIdx="1" presStyleCnt="10"/>
      <dgm:spPr>
        <a:prstGeom prst="blockArc">
          <a:avLst>
            <a:gd name="adj1" fmla="val 18745931"/>
            <a:gd name="adj2" fmla="val 20741686"/>
            <a:gd name="adj3" fmla="val 2759"/>
          </a:avLst>
        </a:prstGeom>
      </dgm:spPr>
      <dgm:t>
        <a:bodyPr/>
        <a:lstStyle/>
        <a:p>
          <a:endParaRPr lang="tr-TR"/>
        </a:p>
      </dgm:t>
    </dgm:pt>
    <dgm:pt modelId="{37C015A1-242D-460D-BA79-E9C4BB18984A}" type="pres">
      <dgm:prSet presAssocID="{31070A5B-8C01-4074-ABCE-260C33DD99FC}" presName="node" presStyleLbl="node1" presStyleIdx="2" presStyleCnt="10" custScaleX="174844">
        <dgm:presLayoutVars>
          <dgm:bulletEnabled val="1"/>
        </dgm:presLayoutVars>
      </dgm:prSet>
      <dgm:spPr>
        <a:prstGeom prst="ellipse">
          <a:avLst/>
        </a:prstGeom>
      </dgm:spPr>
      <dgm:t>
        <a:bodyPr/>
        <a:lstStyle/>
        <a:p>
          <a:endParaRPr lang="tr-TR"/>
        </a:p>
      </dgm:t>
    </dgm:pt>
    <dgm:pt modelId="{0CCD3155-7667-4F46-B7EC-357F32D58EC5}" type="pres">
      <dgm:prSet presAssocID="{31070A5B-8C01-4074-ABCE-260C33DD99FC}" presName="dummy" presStyleCnt="0"/>
      <dgm:spPr/>
      <dgm:t>
        <a:bodyPr/>
        <a:lstStyle/>
        <a:p>
          <a:endParaRPr lang="tr-TR"/>
        </a:p>
      </dgm:t>
    </dgm:pt>
    <dgm:pt modelId="{69E9A30A-23F5-48C2-B984-1445AC834B6A}" type="pres">
      <dgm:prSet presAssocID="{500F1DA6-C15C-4C65-9ACB-662B27AEB865}" presName="sibTrans" presStyleLbl="sibTrans2D1" presStyleIdx="2" presStyleCnt="10"/>
      <dgm:spPr>
        <a:prstGeom prst="blockArc">
          <a:avLst>
            <a:gd name="adj1" fmla="val 20606329"/>
            <a:gd name="adj2" fmla="val 1050227"/>
            <a:gd name="adj3" fmla="val 2759"/>
          </a:avLst>
        </a:prstGeom>
      </dgm:spPr>
      <dgm:t>
        <a:bodyPr/>
        <a:lstStyle/>
        <a:p>
          <a:endParaRPr lang="tr-TR"/>
        </a:p>
      </dgm:t>
    </dgm:pt>
    <dgm:pt modelId="{EF653B05-73BD-483F-9D58-AE075E7F9361}" type="pres">
      <dgm:prSet presAssocID="{A6080892-0054-441D-AB2A-0CA958085F13}" presName="node" presStyleLbl="node1" presStyleIdx="3" presStyleCnt="10" custScaleX="174844" custRadScaleRad="98589" custRadScaleInc="-14124">
        <dgm:presLayoutVars>
          <dgm:bulletEnabled val="1"/>
        </dgm:presLayoutVars>
      </dgm:prSet>
      <dgm:spPr>
        <a:prstGeom prst="ellipse">
          <a:avLst/>
        </a:prstGeom>
      </dgm:spPr>
      <dgm:t>
        <a:bodyPr/>
        <a:lstStyle/>
        <a:p>
          <a:endParaRPr lang="tr-TR"/>
        </a:p>
      </dgm:t>
    </dgm:pt>
    <dgm:pt modelId="{F1DF2C03-BF65-45CB-BFAA-0DB63C6A0902}" type="pres">
      <dgm:prSet presAssocID="{A6080892-0054-441D-AB2A-0CA958085F13}" presName="dummy" presStyleCnt="0"/>
      <dgm:spPr/>
      <dgm:t>
        <a:bodyPr/>
        <a:lstStyle/>
        <a:p>
          <a:endParaRPr lang="tr-TR"/>
        </a:p>
      </dgm:t>
    </dgm:pt>
    <dgm:pt modelId="{A9CF7C5E-C9EB-4353-852B-761428F454FA}" type="pres">
      <dgm:prSet presAssocID="{3FDA3028-B095-42ED-BB1D-BE885E1332AF}" presName="sibTrans" presStyleLbl="sibTrans2D1" presStyleIdx="3" presStyleCnt="10"/>
      <dgm:spPr>
        <a:prstGeom prst="blockArc">
          <a:avLst>
            <a:gd name="adj1" fmla="val 1001860"/>
            <a:gd name="adj2" fmla="val 2946717"/>
            <a:gd name="adj3" fmla="val 2759"/>
          </a:avLst>
        </a:prstGeom>
      </dgm:spPr>
      <dgm:t>
        <a:bodyPr/>
        <a:lstStyle/>
        <a:p>
          <a:endParaRPr lang="tr-TR"/>
        </a:p>
      </dgm:t>
    </dgm:pt>
    <dgm:pt modelId="{3C8A3FA1-A872-41A7-A0D9-20C3B38D1F42}" type="pres">
      <dgm:prSet presAssocID="{0D3816CE-61C0-46B9-8AFF-BA2D7C000289}" presName="node" presStyleLbl="node1" presStyleIdx="4" presStyleCnt="10" custScaleX="174844" custRadScaleRad="98445" custRadScaleInc="-39825">
        <dgm:presLayoutVars>
          <dgm:bulletEnabled val="1"/>
        </dgm:presLayoutVars>
      </dgm:prSet>
      <dgm:spPr>
        <a:prstGeom prst="ellipse">
          <a:avLst/>
        </a:prstGeom>
      </dgm:spPr>
      <dgm:t>
        <a:bodyPr/>
        <a:lstStyle/>
        <a:p>
          <a:endParaRPr lang="tr-TR"/>
        </a:p>
      </dgm:t>
    </dgm:pt>
    <dgm:pt modelId="{2D2A523A-465E-4F31-9288-83CF0E1DC50F}" type="pres">
      <dgm:prSet presAssocID="{0D3816CE-61C0-46B9-8AFF-BA2D7C000289}" presName="dummy" presStyleCnt="0"/>
      <dgm:spPr/>
      <dgm:t>
        <a:bodyPr/>
        <a:lstStyle/>
        <a:p>
          <a:endParaRPr lang="tr-TR"/>
        </a:p>
      </dgm:t>
    </dgm:pt>
    <dgm:pt modelId="{83F3C3B8-E663-435F-B4F7-BF6EA05738A2}" type="pres">
      <dgm:prSet presAssocID="{1586665F-89EB-4F36-B51F-DF73F8DF9A8B}" presName="sibTrans" presStyleLbl="sibTrans2D1" presStyleIdx="4" presStyleCnt="10"/>
      <dgm:spPr>
        <a:prstGeom prst="blockArc">
          <a:avLst>
            <a:gd name="adj1" fmla="val 2881456"/>
            <a:gd name="adj2" fmla="val 5216011"/>
            <a:gd name="adj3" fmla="val 2759"/>
          </a:avLst>
        </a:prstGeom>
      </dgm:spPr>
      <dgm:t>
        <a:bodyPr/>
        <a:lstStyle/>
        <a:p>
          <a:endParaRPr lang="tr-TR"/>
        </a:p>
      </dgm:t>
    </dgm:pt>
    <dgm:pt modelId="{426D7381-386E-4BE3-A53C-F006D17A9CBD}" type="pres">
      <dgm:prSet presAssocID="{B287C3B7-C5D6-4386-8E0B-815E28C115FA}" presName="node" presStyleLbl="node1" presStyleIdx="5" presStyleCnt="10" custScaleX="174844" custRadScaleRad="101280" custRadScaleInc="-13044">
        <dgm:presLayoutVars>
          <dgm:bulletEnabled val="1"/>
        </dgm:presLayoutVars>
      </dgm:prSet>
      <dgm:spPr>
        <a:prstGeom prst="ellipse">
          <a:avLst/>
        </a:prstGeom>
      </dgm:spPr>
      <dgm:t>
        <a:bodyPr/>
        <a:lstStyle/>
        <a:p>
          <a:endParaRPr lang="tr-TR"/>
        </a:p>
      </dgm:t>
    </dgm:pt>
    <dgm:pt modelId="{A49DD25C-6EE1-4C44-B9FD-5230D9EF4B81}" type="pres">
      <dgm:prSet presAssocID="{B287C3B7-C5D6-4386-8E0B-815E28C115FA}" presName="dummy" presStyleCnt="0"/>
      <dgm:spPr/>
      <dgm:t>
        <a:bodyPr/>
        <a:lstStyle/>
        <a:p>
          <a:endParaRPr lang="tr-TR"/>
        </a:p>
      </dgm:t>
    </dgm:pt>
    <dgm:pt modelId="{E754C30A-5F8B-4028-9890-0A5597B1BF99}" type="pres">
      <dgm:prSet presAssocID="{D82B652B-4A21-4278-B9DF-91712328CFF9}" presName="sibTrans" presStyleLbl="sibTrans2D1" presStyleIdx="5" presStyleCnt="10"/>
      <dgm:spPr>
        <a:prstGeom prst="blockArc">
          <a:avLst>
            <a:gd name="adj1" fmla="val 5196265"/>
            <a:gd name="adj2" fmla="val 7671458"/>
            <a:gd name="adj3" fmla="val 2759"/>
          </a:avLst>
        </a:prstGeom>
      </dgm:spPr>
      <dgm:t>
        <a:bodyPr/>
        <a:lstStyle/>
        <a:p>
          <a:endParaRPr lang="tr-TR"/>
        </a:p>
      </dgm:t>
    </dgm:pt>
    <dgm:pt modelId="{73576AAE-0115-4536-B907-CE1BA41AB944}" type="pres">
      <dgm:prSet presAssocID="{8185341C-71D6-4BAE-B4AC-ED626EE9E250}" presName="node" presStyleLbl="node1" presStyleIdx="6" presStyleCnt="10" custScaleX="174844" custRadScaleRad="102150" custRadScaleInc="26454">
        <dgm:presLayoutVars>
          <dgm:bulletEnabled val="1"/>
        </dgm:presLayoutVars>
      </dgm:prSet>
      <dgm:spPr>
        <a:prstGeom prst="ellipse">
          <a:avLst/>
        </a:prstGeom>
      </dgm:spPr>
      <dgm:t>
        <a:bodyPr/>
        <a:lstStyle/>
        <a:p>
          <a:endParaRPr lang="tr-TR"/>
        </a:p>
      </dgm:t>
    </dgm:pt>
    <dgm:pt modelId="{A1EBEE61-A4A5-499C-8A01-A9F18A307BD5}" type="pres">
      <dgm:prSet presAssocID="{8185341C-71D6-4BAE-B4AC-ED626EE9E250}" presName="dummy" presStyleCnt="0"/>
      <dgm:spPr/>
      <dgm:t>
        <a:bodyPr/>
        <a:lstStyle/>
        <a:p>
          <a:endParaRPr lang="tr-TR"/>
        </a:p>
      </dgm:t>
    </dgm:pt>
    <dgm:pt modelId="{F9561BCD-0BF6-4788-B82D-3146D9A3458D}" type="pres">
      <dgm:prSet presAssocID="{00D18276-11F3-4E61-B417-1C6E33BD1B08}" presName="sibTrans" presStyleLbl="sibTrans2D1" presStyleIdx="6" presStyleCnt="10"/>
      <dgm:spPr>
        <a:prstGeom prst="blockArc">
          <a:avLst>
            <a:gd name="adj1" fmla="val 7862984"/>
            <a:gd name="adj2" fmla="val 9855632"/>
            <a:gd name="adj3" fmla="val 2759"/>
          </a:avLst>
        </a:prstGeom>
      </dgm:spPr>
      <dgm:t>
        <a:bodyPr/>
        <a:lstStyle/>
        <a:p>
          <a:endParaRPr lang="tr-TR"/>
        </a:p>
      </dgm:t>
    </dgm:pt>
    <dgm:pt modelId="{B8D5E647-0CC0-462B-B15F-3B6AA3EDEE0E}" type="pres">
      <dgm:prSet presAssocID="{F428903F-F2A9-447C-9E9F-A1F9F93769B7}" presName="node" presStyleLbl="node1" presStyleIdx="7" presStyleCnt="10" custScaleX="151077">
        <dgm:presLayoutVars>
          <dgm:bulletEnabled val="1"/>
        </dgm:presLayoutVars>
      </dgm:prSet>
      <dgm:spPr>
        <a:prstGeom prst="ellipse">
          <a:avLst/>
        </a:prstGeom>
      </dgm:spPr>
      <dgm:t>
        <a:bodyPr/>
        <a:lstStyle/>
        <a:p>
          <a:endParaRPr lang="tr-TR"/>
        </a:p>
      </dgm:t>
    </dgm:pt>
    <dgm:pt modelId="{8A243A45-5669-41EB-B059-2C8E96245456}" type="pres">
      <dgm:prSet presAssocID="{F428903F-F2A9-447C-9E9F-A1F9F93769B7}" presName="dummy" presStyleCnt="0"/>
      <dgm:spPr/>
      <dgm:t>
        <a:bodyPr/>
        <a:lstStyle/>
        <a:p>
          <a:endParaRPr lang="tr-TR"/>
        </a:p>
      </dgm:t>
    </dgm:pt>
    <dgm:pt modelId="{7071634D-59A2-443F-B5FC-5B8E3E33F42F}" type="pres">
      <dgm:prSet presAssocID="{5F37DDF1-F3E8-4B53-A023-F22A4C022808}" presName="sibTrans" presStyleLbl="sibTrans2D1" presStyleIdx="7" presStyleCnt="10"/>
      <dgm:spPr>
        <a:prstGeom prst="blockArc">
          <a:avLst>
            <a:gd name="adj1" fmla="val 9720000"/>
            <a:gd name="adj2" fmla="val 11880000"/>
            <a:gd name="adj3" fmla="val 2759"/>
          </a:avLst>
        </a:prstGeom>
      </dgm:spPr>
      <dgm:t>
        <a:bodyPr/>
        <a:lstStyle/>
        <a:p>
          <a:endParaRPr lang="tr-TR"/>
        </a:p>
      </dgm:t>
    </dgm:pt>
    <dgm:pt modelId="{2ED3F6B3-9404-4B90-8939-0EEE45309C02}" type="pres">
      <dgm:prSet presAssocID="{2C4DC628-D7A2-4A63-B153-570CEDBC7C07}" presName="node" presStyleLbl="node1" presStyleIdx="8" presStyleCnt="10" custScaleX="230197" custScaleY="102951">
        <dgm:presLayoutVars>
          <dgm:bulletEnabled val="1"/>
        </dgm:presLayoutVars>
      </dgm:prSet>
      <dgm:spPr>
        <a:prstGeom prst="ellipse">
          <a:avLst/>
        </a:prstGeom>
      </dgm:spPr>
      <dgm:t>
        <a:bodyPr/>
        <a:lstStyle/>
        <a:p>
          <a:endParaRPr lang="tr-TR"/>
        </a:p>
      </dgm:t>
    </dgm:pt>
    <dgm:pt modelId="{3A3A1341-B0E9-4532-9105-3BD767699133}" type="pres">
      <dgm:prSet presAssocID="{2C4DC628-D7A2-4A63-B153-570CEDBC7C07}" presName="dummy" presStyleCnt="0"/>
      <dgm:spPr/>
      <dgm:t>
        <a:bodyPr/>
        <a:lstStyle/>
        <a:p>
          <a:endParaRPr lang="tr-TR"/>
        </a:p>
      </dgm:t>
    </dgm:pt>
    <dgm:pt modelId="{248C6DB8-4830-402C-8D5D-CC98BED91C18}" type="pres">
      <dgm:prSet presAssocID="{5E5AEE39-EF9C-48FC-ACE8-B0F38BEFB252}" presName="sibTrans" presStyleLbl="sibTrans2D1" presStyleIdx="8" presStyleCnt="10"/>
      <dgm:spPr>
        <a:prstGeom prst="blockArc">
          <a:avLst>
            <a:gd name="adj1" fmla="val 11701297"/>
            <a:gd name="adj2" fmla="val 13722819"/>
            <a:gd name="adj3" fmla="val 2759"/>
          </a:avLst>
        </a:prstGeom>
      </dgm:spPr>
      <dgm:t>
        <a:bodyPr/>
        <a:lstStyle/>
        <a:p>
          <a:endParaRPr lang="tr-TR"/>
        </a:p>
      </dgm:t>
    </dgm:pt>
    <dgm:pt modelId="{102393FF-AC9A-429B-886B-7186FA9FB2EA}" type="pres">
      <dgm:prSet presAssocID="{914FD441-3449-4A9B-BA2E-59B5C32A6DF7}" presName="node" presStyleLbl="node1" presStyleIdx="9" presStyleCnt="10" custScaleX="166136" custRadScaleRad="102864" custRadScaleInc="-23632">
        <dgm:presLayoutVars>
          <dgm:bulletEnabled val="1"/>
        </dgm:presLayoutVars>
      </dgm:prSet>
      <dgm:spPr>
        <a:prstGeom prst="ellipse">
          <a:avLst/>
        </a:prstGeom>
      </dgm:spPr>
      <dgm:t>
        <a:bodyPr/>
        <a:lstStyle/>
        <a:p>
          <a:endParaRPr lang="tr-TR"/>
        </a:p>
      </dgm:t>
    </dgm:pt>
    <dgm:pt modelId="{D9DA541C-2A0A-4B41-AF44-3FBD4E5CEF01}" type="pres">
      <dgm:prSet presAssocID="{914FD441-3449-4A9B-BA2E-59B5C32A6DF7}" presName="dummy" presStyleCnt="0"/>
      <dgm:spPr/>
      <dgm:t>
        <a:bodyPr/>
        <a:lstStyle/>
        <a:p>
          <a:endParaRPr lang="tr-TR"/>
        </a:p>
      </dgm:t>
    </dgm:pt>
    <dgm:pt modelId="{1333106A-FFBB-46CC-88FE-19DD5BD3C5FC}" type="pres">
      <dgm:prSet presAssocID="{05F892FB-91ED-4995-B712-5E8A881531CD}" presName="sibTrans" presStyleLbl="sibTrans2D1" presStyleIdx="9" presStyleCnt="10"/>
      <dgm:spPr>
        <a:prstGeom prst="blockArc">
          <a:avLst>
            <a:gd name="adj1" fmla="val 13989101"/>
            <a:gd name="adj2" fmla="val 16355964"/>
            <a:gd name="adj3" fmla="val 2759"/>
          </a:avLst>
        </a:prstGeom>
      </dgm:spPr>
      <dgm:t>
        <a:bodyPr/>
        <a:lstStyle/>
        <a:p>
          <a:endParaRPr lang="tr-TR"/>
        </a:p>
      </dgm:t>
    </dgm:pt>
  </dgm:ptLst>
  <dgm:cxnLst>
    <dgm:cxn modelId="{F46F16DF-C51A-4837-82EC-B020691D41D6}" srcId="{F0333A68-DDB4-4F97-ADE0-CEB46FDA7132}" destId="{9C5B750A-5A2E-4438-B7E4-D2E5309917D4}" srcOrd="1" destOrd="0" parTransId="{31D73689-1A74-4AB3-BE6A-F1DEC2CCB1D3}" sibTransId="{93B26124-DA6A-4406-8F41-898B1BA8D1A0}"/>
    <dgm:cxn modelId="{70ABCCBE-7F9F-42A7-A2B0-4AFB0276740B}" type="presOf" srcId="{F428903F-F2A9-447C-9E9F-A1F9F93769B7}" destId="{B8D5E647-0CC0-462B-B15F-3B6AA3EDEE0E}" srcOrd="0" destOrd="0" presId="urn:microsoft.com/office/officeart/2005/8/layout/radial6"/>
    <dgm:cxn modelId="{6DD5CD18-6984-4528-8A3B-6F4B8E3276A8}" srcId="{F0333A68-DDB4-4F97-ADE0-CEB46FDA7132}" destId="{914FD441-3449-4A9B-BA2E-59B5C32A6DF7}" srcOrd="9" destOrd="0" parTransId="{6E00A729-3BAD-4094-B426-04F70CE7EB0B}" sibTransId="{05F892FB-91ED-4995-B712-5E8A881531CD}"/>
    <dgm:cxn modelId="{B691B046-44BC-45D6-BFEB-909B176A94A3}" type="presOf" srcId="{A031B0F8-A364-4038-9DBA-A3ADCBEAFEF9}" destId="{6C7AC60B-BE21-46F7-97D4-0D700C07860D}" srcOrd="0" destOrd="0" presId="urn:microsoft.com/office/officeart/2005/8/layout/radial6"/>
    <dgm:cxn modelId="{5ECA12EC-3948-4126-9216-F902EEB8438B}" type="presOf" srcId="{D82B652B-4A21-4278-B9DF-91712328CFF9}" destId="{E754C30A-5F8B-4028-9890-0A5597B1BF99}" srcOrd="0" destOrd="0" presId="urn:microsoft.com/office/officeart/2005/8/layout/radial6"/>
    <dgm:cxn modelId="{A6466F1F-C4D4-4914-957E-BDA0F2CCF7A4}" type="presOf" srcId="{9C5B750A-5A2E-4438-B7E4-D2E5309917D4}" destId="{3985D4E5-C459-4BEF-BDD0-3F4695122941}" srcOrd="0" destOrd="0" presId="urn:microsoft.com/office/officeart/2005/8/layout/radial6"/>
    <dgm:cxn modelId="{74004EC5-8F05-4EF0-BEC4-775F10B07DED}" type="presOf" srcId="{05F892FB-91ED-4995-B712-5E8A881531CD}" destId="{1333106A-FFBB-46CC-88FE-19DD5BD3C5FC}" srcOrd="0" destOrd="0" presId="urn:microsoft.com/office/officeart/2005/8/layout/radial6"/>
    <dgm:cxn modelId="{0259EEB4-6B87-41CA-A53A-4039D3C205EF}" type="presOf" srcId="{914FD441-3449-4A9B-BA2E-59B5C32A6DF7}" destId="{102393FF-AC9A-429B-886B-7186FA9FB2EA}" srcOrd="0" destOrd="0" presId="urn:microsoft.com/office/officeart/2005/8/layout/radial6"/>
    <dgm:cxn modelId="{4A547A70-BF95-426A-98A9-0333A80386EF}" type="presOf" srcId="{0D3816CE-61C0-46B9-8AFF-BA2D7C000289}" destId="{3C8A3FA1-A872-41A7-A0D9-20C3B38D1F42}" srcOrd="0" destOrd="0" presId="urn:microsoft.com/office/officeart/2005/8/layout/radial6"/>
    <dgm:cxn modelId="{8B81226F-A6A1-4F94-BEDD-BB4DA10320E6}" srcId="{DEFE1138-1881-47EC-9751-66A412957E16}" destId="{F0333A68-DDB4-4F97-ADE0-CEB46FDA7132}" srcOrd="0" destOrd="0" parTransId="{8679319A-3977-4981-876D-47A9A5E7C706}" sibTransId="{0EFED13C-625E-4A72-B92E-49FED5E808CD}"/>
    <dgm:cxn modelId="{23230561-A302-495A-93E8-6A7E36F35F2E}" type="presOf" srcId="{F0333A68-DDB4-4F97-ADE0-CEB46FDA7132}" destId="{D0CA2D0E-2D50-4CCD-ABA9-8520EF4F6FAA}" srcOrd="0" destOrd="0" presId="urn:microsoft.com/office/officeart/2005/8/layout/radial6"/>
    <dgm:cxn modelId="{24A46437-8205-4C0A-B2D1-BB81669595C7}" type="presOf" srcId="{A6080892-0054-441D-AB2A-0CA958085F13}" destId="{EF653B05-73BD-483F-9D58-AE075E7F9361}" srcOrd="0" destOrd="0" presId="urn:microsoft.com/office/officeart/2005/8/layout/radial6"/>
    <dgm:cxn modelId="{92C2448A-384F-4C9A-961C-7CF3399B6DB7}" srcId="{F0333A68-DDB4-4F97-ADE0-CEB46FDA7132}" destId="{B287C3B7-C5D6-4386-8E0B-815E28C115FA}" srcOrd="5" destOrd="0" parTransId="{1D393E62-0A56-4D44-B84E-246F21B26910}" sibTransId="{D82B652B-4A21-4278-B9DF-91712328CFF9}"/>
    <dgm:cxn modelId="{BE00316A-764E-4102-A1D1-5BB7E7EF63A5}" type="presOf" srcId="{DEFE1138-1881-47EC-9751-66A412957E16}" destId="{B9440D5F-00B2-4F7B-A40B-4354A5FFF554}" srcOrd="0" destOrd="0" presId="urn:microsoft.com/office/officeart/2005/8/layout/radial6"/>
    <dgm:cxn modelId="{5689A1F5-070B-473A-BD65-5B4F1BDA8F7E}" type="presOf" srcId="{93B26124-DA6A-4406-8F41-898B1BA8D1A0}" destId="{A0A847B2-2CB2-43B5-B697-5ADACA18D920}" srcOrd="0" destOrd="0" presId="urn:microsoft.com/office/officeart/2005/8/layout/radial6"/>
    <dgm:cxn modelId="{EB6C79C8-C378-4270-AD68-0E2005763E8B}" type="presOf" srcId="{B287C3B7-C5D6-4386-8E0B-815E28C115FA}" destId="{426D7381-386E-4BE3-A53C-F006D17A9CBD}" srcOrd="0" destOrd="0" presId="urn:microsoft.com/office/officeart/2005/8/layout/radial6"/>
    <dgm:cxn modelId="{A43695FA-F0AB-4D0B-B386-A97D155AEF42}" srcId="{F0333A68-DDB4-4F97-ADE0-CEB46FDA7132}" destId="{183BED58-0237-4571-9287-BA39A2B0A75D}" srcOrd="0" destOrd="0" parTransId="{537FD14C-0A47-41D9-994A-03DAE32CA30D}" sibTransId="{A031B0F8-A364-4038-9DBA-A3ADCBEAFEF9}"/>
    <dgm:cxn modelId="{20709607-62BA-4EF8-BE30-4E6073D33ABD}" srcId="{F0333A68-DDB4-4F97-ADE0-CEB46FDA7132}" destId="{2C4DC628-D7A2-4A63-B153-570CEDBC7C07}" srcOrd="8" destOrd="0" parTransId="{AD6A965C-8A69-4ABC-AF13-C4C6DEE1502A}" sibTransId="{5E5AEE39-EF9C-48FC-ACE8-B0F38BEFB252}"/>
    <dgm:cxn modelId="{9B11D929-1267-4398-8BED-A2BC3F394E1B}" srcId="{F0333A68-DDB4-4F97-ADE0-CEB46FDA7132}" destId="{0D3816CE-61C0-46B9-8AFF-BA2D7C000289}" srcOrd="4" destOrd="0" parTransId="{AA795BAE-25C3-45E2-87FE-31CA65105AF0}" sibTransId="{1586665F-89EB-4F36-B51F-DF73F8DF9A8B}"/>
    <dgm:cxn modelId="{0C9C9812-8E5E-47C2-81A6-49F5DDA1AA12}" type="presOf" srcId="{5F37DDF1-F3E8-4B53-A023-F22A4C022808}" destId="{7071634D-59A2-443F-B5FC-5B8E3E33F42F}" srcOrd="0" destOrd="0" presId="urn:microsoft.com/office/officeart/2005/8/layout/radial6"/>
    <dgm:cxn modelId="{47BFA5C4-5146-4FF8-8A0C-ADE93AE88767}" type="presOf" srcId="{500F1DA6-C15C-4C65-9ACB-662B27AEB865}" destId="{69E9A30A-23F5-48C2-B984-1445AC834B6A}" srcOrd="0" destOrd="0" presId="urn:microsoft.com/office/officeart/2005/8/layout/radial6"/>
    <dgm:cxn modelId="{1F17628E-AD04-4731-89A4-30206AB65FF0}" srcId="{F0333A68-DDB4-4F97-ADE0-CEB46FDA7132}" destId="{31070A5B-8C01-4074-ABCE-260C33DD99FC}" srcOrd="2" destOrd="0" parTransId="{D7C7614D-2F11-48C0-8B20-F4684E9C6B32}" sibTransId="{500F1DA6-C15C-4C65-9ACB-662B27AEB865}"/>
    <dgm:cxn modelId="{05132E29-B892-4948-A06A-73BA43B74271}" srcId="{F0333A68-DDB4-4F97-ADE0-CEB46FDA7132}" destId="{F428903F-F2A9-447C-9E9F-A1F9F93769B7}" srcOrd="7" destOrd="0" parTransId="{CC3DECB5-98AD-47D5-BDEC-82BB6A0DAD96}" sibTransId="{5F37DDF1-F3E8-4B53-A023-F22A4C022808}"/>
    <dgm:cxn modelId="{E0E5CF75-985A-43C0-A2CA-F2267103E026}" type="presOf" srcId="{2C4DC628-D7A2-4A63-B153-570CEDBC7C07}" destId="{2ED3F6B3-9404-4B90-8939-0EEE45309C02}" srcOrd="0" destOrd="0" presId="urn:microsoft.com/office/officeart/2005/8/layout/radial6"/>
    <dgm:cxn modelId="{D825B20B-8FCB-495C-B05F-1DCFAD242CD1}" type="presOf" srcId="{5E5AEE39-EF9C-48FC-ACE8-B0F38BEFB252}" destId="{248C6DB8-4830-402C-8D5D-CC98BED91C18}" srcOrd="0" destOrd="0" presId="urn:microsoft.com/office/officeart/2005/8/layout/radial6"/>
    <dgm:cxn modelId="{E0B05DB1-57B7-4B0B-A9F7-6B2F30DE1F9A}" type="presOf" srcId="{00D18276-11F3-4E61-B417-1C6E33BD1B08}" destId="{F9561BCD-0BF6-4788-B82D-3146D9A3458D}" srcOrd="0" destOrd="0" presId="urn:microsoft.com/office/officeart/2005/8/layout/radial6"/>
    <dgm:cxn modelId="{0FFA4D03-4E9C-4B59-B419-B5387FEB284B}" type="presOf" srcId="{183BED58-0237-4571-9287-BA39A2B0A75D}" destId="{2AB11087-12A3-4EF9-A178-518A1E818DB4}" srcOrd="0" destOrd="0" presId="urn:microsoft.com/office/officeart/2005/8/layout/radial6"/>
    <dgm:cxn modelId="{7C45CF11-F780-4205-A9EF-FECB8AA1500E}" type="presOf" srcId="{3FDA3028-B095-42ED-BB1D-BE885E1332AF}" destId="{A9CF7C5E-C9EB-4353-852B-761428F454FA}" srcOrd="0" destOrd="0" presId="urn:microsoft.com/office/officeart/2005/8/layout/radial6"/>
    <dgm:cxn modelId="{1F54A396-C59E-4E6B-A761-85142DFAE12F}" srcId="{F0333A68-DDB4-4F97-ADE0-CEB46FDA7132}" destId="{A6080892-0054-441D-AB2A-0CA958085F13}" srcOrd="3" destOrd="0" parTransId="{71D5F0C7-2869-46BC-8C49-B9909CC78B36}" sibTransId="{3FDA3028-B095-42ED-BB1D-BE885E1332AF}"/>
    <dgm:cxn modelId="{B1CACE11-1866-438A-9E0C-69722B077AF6}" type="presOf" srcId="{31070A5B-8C01-4074-ABCE-260C33DD99FC}" destId="{37C015A1-242D-460D-BA79-E9C4BB18984A}" srcOrd="0" destOrd="0" presId="urn:microsoft.com/office/officeart/2005/8/layout/radial6"/>
    <dgm:cxn modelId="{AF7FF78F-761B-4810-9EA0-97B1A54C2F77}" type="presOf" srcId="{8185341C-71D6-4BAE-B4AC-ED626EE9E250}" destId="{73576AAE-0115-4536-B907-CE1BA41AB944}" srcOrd="0" destOrd="0" presId="urn:microsoft.com/office/officeart/2005/8/layout/radial6"/>
    <dgm:cxn modelId="{154F567F-E910-4AB0-A3CC-84E22263A549}" srcId="{F0333A68-DDB4-4F97-ADE0-CEB46FDA7132}" destId="{8185341C-71D6-4BAE-B4AC-ED626EE9E250}" srcOrd="6" destOrd="0" parTransId="{50AC415C-E978-4BD8-A88A-43B05E2572C6}" sibTransId="{00D18276-11F3-4E61-B417-1C6E33BD1B08}"/>
    <dgm:cxn modelId="{D7AEE0DF-D96D-4FF5-ADA0-77354B2AD41C}" type="presOf" srcId="{1586665F-89EB-4F36-B51F-DF73F8DF9A8B}" destId="{83F3C3B8-E663-435F-B4F7-BF6EA05738A2}" srcOrd="0" destOrd="0" presId="urn:microsoft.com/office/officeart/2005/8/layout/radial6"/>
    <dgm:cxn modelId="{9FCEE3EB-A246-4629-97AD-255AA4E907BD}" type="presParOf" srcId="{B9440D5F-00B2-4F7B-A40B-4354A5FFF554}" destId="{D0CA2D0E-2D50-4CCD-ABA9-8520EF4F6FAA}" srcOrd="0" destOrd="0" presId="urn:microsoft.com/office/officeart/2005/8/layout/radial6"/>
    <dgm:cxn modelId="{5B44B4C8-50CE-4EB4-B5E5-40C041D0E93B}" type="presParOf" srcId="{B9440D5F-00B2-4F7B-A40B-4354A5FFF554}" destId="{2AB11087-12A3-4EF9-A178-518A1E818DB4}" srcOrd="1" destOrd="0" presId="urn:microsoft.com/office/officeart/2005/8/layout/radial6"/>
    <dgm:cxn modelId="{D67F584B-12AF-4253-B60D-EAD92EB16C6B}" type="presParOf" srcId="{B9440D5F-00B2-4F7B-A40B-4354A5FFF554}" destId="{FB2FB239-A5CB-40BD-A075-4F1DCAEDA721}" srcOrd="2" destOrd="0" presId="urn:microsoft.com/office/officeart/2005/8/layout/radial6"/>
    <dgm:cxn modelId="{68741914-3FCB-4DCE-9509-93EC02B683E2}" type="presParOf" srcId="{B9440D5F-00B2-4F7B-A40B-4354A5FFF554}" destId="{6C7AC60B-BE21-46F7-97D4-0D700C07860D}" srcOrd="3" destOrd="0" presId="urn:microsoft.com/office/officeart/2005/8/layout/radial6"/>
    <dgm:cxn modelId="{45A18F75-70C0-4827-81E9-6FC2BE270369}" type="presParOf" srcId="{B9440D5F-00B2-4F7B-A40B-4354A5FFF554}" destId="{3985D4E5-C459-4BEF-BDD0-3F4695122941}" srcOrd="4" destOrd="0" presId="urn:microsoft.com/office/officeart/2005/8/layout/radial6"/>
    <dgm:cxn modelId="{9C702151-8647-4B57-A992-A6A7E4D83226}" type="presParOf" srcId="{B9440D5F-00B2-4F7B-A40B-4354A5FFF554}" destId="{7B8B73B8-5C46-4505-A614-1A4DAA01194B}" srcOrd="5" destOrd="0" presId="urn:microsoft.com/office/officeart/2005/8/layout/radial6"/>
    <dgm:cxn modelId="{EA185C9A-3E19-4FFC-8249-058E38E86D17}" type="presParOf" srcId="{B9440D5F-00B2-4F7B-A40B-4354A5FFF554}" destId="{A0A847B2-2CB2-43B5-B697-5ADACA18D920}" srcOrd="6" destOrd="0" presId="urn:microsoft.com/office/officeart/2005/8/layout/radial6"/>
    <dgm:cxn modelId="{3152A4C4-460D-4CF4-96D0-1FCD127F7B1D}" type="presParOf" srcId="{B9440D5F-00B2-4F7B-A40B-4354A5FFF554}" destId="{37C015A1-242D-460D-BA79-E9C4BB18984A}" srcOrd="7" destOrd="0" presId="urn:microsoft.com/office/officeart/2005/8/layout/radial6"/>
    <dgm:cxn modelId="{34C33C94-556F-456A-B3FE-CF5F03AECDA8}" type="presParOf" srcId="{B9440D5F-00B2-4F7B-A40B-4354A5FFF554}" destId="{0CCD3155-7667-4F46-B7EC-357F32D58EC5}" srcOrd="8" destOrd="0" presId="urn:microsoft.com/office/officeart/2005/8/layout/radial6"/>
    <dgm:cxn modelId="{8C1A8C99-B464-441E-A787-22C54BF2C803}" type="presParOf" srcId="{B9440D5F-00B2-4F7B-A40B-4354A5FFF554}" destId="{69E9A30A-23F5-48C2-B984-1445AC834B6A}" srcOrd="9" destOrd="0" presId="urn:microsoft.com/office/officeart/2005/8/layout/radial6"/>
    <dgm:cxn modelId="{FD155B5C-EE27-4816-A3AE-09E0C3FBF630}" type="presParOf" srcId="{B9440D5F-00B2-4F7B-A40B-4354A5FFF554}" destId="{EF653B05-73BD-483F-9D58-AE075E7F9361}" srcOrd="10" destOrd="0" presId="urn:microsoft.com/office/officeart/2005/8/layout/radial6"/>
    <dgm:cxn modelId="{D403B6A3-A71C-4C8D-BC14-EECFBD77F614}" type="presParOf" srcId="{B9440D5F-00B2-4F7B-A40B-4354A5FFF554}" destId="{F1DF2C03-BF65-45CB-BFAA-0DB63C6A0902}" srcOrd="11" destOrd="0" presId="urn:microsoft.com/office/officeart/2005/8/layout/radial6"/>
    <dgm:cxn modelId="{30C04380-CDF5-4056-A699-388795F522C7}" type="presParOf" srcId="{B9440D5F-00B2-4F7B-A40B-4354A5FFF554}" destId="{A9CF7C5E-C9EB-4353-852B-761428F454FA}" srcOrd="12" destOrd="0" presId="urn:microsoft.com/office/officeart/2005/8/layout/radial6"/>
    <dgm:cxn modelId="{8AE812B2-A6F1-4A45-B2C3-21F1F738F240}" type="presParOf" srcId="{B9440D5F-00B2-4F7B-A40B-4354A5FFF554}" destId="{3C8A3FA1-A872-41A7-A0D9-20C3B38D1F42}" srcOrd="13" destOrd="0" presId="urn:microsoft.com/office/officeart/2005/8/layout/radial6"/>
    <dgm:cxn modelId="{151CC5AF-5500-49F4-830F-3CA7453982A4}" type="presParOf" srcId="{B9440D5F-00B2-4F7B-A40B-4354A5FFF554}" destId="{2D2A523A-465E-4F31-9288-83CF0E1DC50F}" srcOrd="14" destOrd="0" presId="urn:microsoft.com/office/officeart/2005/8/layout/radial6"/>
    <dgm:cxn modelId="{5C25F959-5EBA-4CC6-AF48-65CC1DA5F79B}" type="presParOf" srcId="{B9440D5F-00B2-4F7B-A40B-4354A5FFF554}" destId="{83F3C3B8-E663-435F-B4F7-BF6EA05738A2}" srcOrd="15" destOrd="0" presId="urn:microsoft.com/office/officeart/2005/8/layout/radial6"/>
    <dgm:cxn modelId="{8706A87E-E362-4909-8A02-FDFE45799369}" type="presParOf" srcId="{B9440D5F-00B2-4F7B-A40B-4354A5FFF554}" destId="{426D7381-386E-4BE3-A53C-F006D17A9CBD}" srcOrd="16" destOrd="0" presId="urn:microsoft.com/office/officeart/2005/8/layout/radial6"/>
    <dgm:cxn modelId="{5CEFDC72-6BE3-450B-ABB0-04148AFE6896}" type="presParOf" srcId="{B9440D5F-00B2-4F7B-A40B-4354A5FFF554}" destId="{A49DD25C-6EE1-4C44-B9FD-5230D9EF4B81}" srcOrd="17" destOrd="0" presId="urn:microsoft.com/office/officeart/2005/8/layout/radial6"/>
    <dgm:cxn modelId="{F694B7CE-3564-4212-ADC1-631EACE67A7B}" type="presParOf" srcId="{B9440D5F-00B2-4F7B-A40B-4354A5FFF554}" destId="{E754C30A-5F8B-4028-9890-0A5597B1BF99}" srcOrd="18" destOrd="0" presId="urn:microsoft.com/office/officeart/2005/8/layout/radial6"/>
    <dgm:cxn modelId="{B8776772-89E3-4107-9409-CD2C1C56C654}" type="presParOf" srcId="{B9440D5F-00B2-4F7B-A40B-4354A5FFF554}" destId="{73576AAE-0115-4536-B907-CE1BA41AB944}" srcOrd="19" destOrd="0" presId="urn:microsoft.com/office/officeart/2005/8/layout/radial6"/>
    <dgm:cxn modelId="{11BAFF4B-A599-4120-B456-838507AA37A3}" type="presParOf" srcId="{B9440D5F-00B2-4F7B-A40B-4354A5FFF554}" destId="{A1EBEE61-A4A5-499C-8A01-A9F18A307BD5}" srcOrd="20" destOrd="0" presId="urn:microsoft.com/office/officeart/2005/8/layout/radial6"/>
    <dgm:cxn modelId="{2B1E5F9A-9C2B-43A3-87F2-B9053ED45A5F}" type="presParOf" srcId="{B9440D5F-00B2-4F7B-A40B-4354A5FFF554}" destId="{F9561BCD-0BF6-4788-B82D-3146D9A3458D}" srcOrd="21" destOrd="0" presId="urn:microsoft.com/office/officeart/2005/8/layout/radial6"/>
    <dgm:cxn modelId="{6B531BEB-0BA5-40FF-BF8E-AAABCAAF6CE6}" type="presParOf" srcId="{B9440D5F-00B2-4F7B-A40B-4354A5FFF554}" destId="{B8D5E647-0CC0-462B-B15F-3B6AA3EDEE0E}" srcOrd="22" destOrd="0" presId="urn:microsoft.com/office/officeart/2005/8/layout/radial6"/>
    <dgm:cxn modelId="{E8C25AFD-8DB3-4B62-A8E5-6353882D0595}" type="presParOf" srcId="{B9440D5F-00B2-4F7B-A40B-4354A5FFF554}" destId="{8A243A45-5669-41EB-B059-2C8E96245456}" srcOrd="23" destOrd="0" presId="urn:microsoft.com/office/officeart/2005/8/layout/radial6"/>
    <dgm:cxn modelId="{F0967CD1-F3F8-4998-82DB-EE10896467EE}" type="presParOf" srcId="{B9440D5F-00B2-4F7B-A40B-4354A5FFF554}" destId="{7071634D-59A2-443F-B5FC-5B8E3E33F42F}" srcOrd="24" destOrd="0" presId="urn:microsoft.com/office/officeart/2005/8/layout/radial6"/>
    <dgm:cxn modelId="{33512526-59D8-4822-8BF8-D04E9B85B98C}" type="presParOf" srcId="{B9440D5F-00B2-4F7B-A40B-4354A5FFF554}" destId="{2ED3F6B3-9404-4B90-8939-0EEE45309C02}" srcOrd="25" destOrd="0" presId="urn:microsoft.com/office/officeart/2005/8/layout/radial6"/>
    <dgm:cxn modelId="{B107DF7D-6A49-48CB-9F2C-4829D347845B}" type="presParOf" srcId="{B9440D5F-00B2-4F7B-A40B-4354A5FFF554}" destId="{3A3A1341-B0E9-4532-9105-3BD767699133}" srcOrd="26" destOrd="0" presId="urn:microsoft.com/office/officeart/2005/8/layout/radial6"/>
    <dgm:cxn modelId="{DE35B141-BC16-404E-A5F7-7601F0FB318A}" type="presParOf" srcId="{B9440D5F-00B2-4F7B-A40B-4354A5FFF554}" destId="{248C6DB8-4830-402C-8D5D-CC98BED91C18}" srcOrd="27" destOrd="0" presId="urn:microsoft.com/office/officeart/2005/8/layout/radial6"/>
    <dgm:cxn modelId="{6C562D1F-E7CB-4D7F-8A19-0BE17D372017}" type="presParOf" srcId="{B9440D5F-00B2-4F7B-A40B-4354A5FFF554}" destId="{102393FF-AC9A-429B-886B-7186FA9FB2EA}" srcOrd="28" destOrd="0" presId="urn:microsoft.com/office/officeart/2005/8/layout/radial6"/>
    <dgm:cxn modelId="{5563740C-FE5D-42FF-8446-79A8E7EDE081}" type="presParOf" srcId="{B9440D5F-00B2-4F7B-A40B-4354A5FFF554}" destId="{D9DA541C-2A0A-4B41-AF44-3FBD4E5CEF01}" srcOrd="29" destOrd="0" presId="urn:microsoft.com/office/officeart/2005/8/layout/radial6"/>
    <dgm:cxn modelId="{155737EE-0FE2-4B8F-9FDE-93B7F67C6630}" type="presParOf" srcId="{B9440D5F-00B2-4F7B-A40B-4354A5FFF554}" destId="{1333106A-FFBB-46CC-88FE-19DD5BD3C5FC}"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FE1138-1881-47EC-9751-66A412957E16}" type="doc">
      <dgm:prSet loTypeId="urn:microsoft.com/office/officeart/2005/8/layout/radial6" loCatId="cycle" qsTypeId="urn:microsoft.com/office/officeart/2005/8/quickstyle/simple5" qsCatId="simple" csTypeId="urn:microsoft.com/office/officeart/2005/8/colors/accent2_2" csCatId="accent2" phldr="1"/>
      <dgm:spPr/>
      <dgm:t>
        <a:bodyPr/>
        <a:lstStyle/>
        <a:p>
          <a:endParaRPr lang="tr-TR"/>
        </a:p>
      </dgm:t>
    </dgm:pt>
    <dgm:pt modelId="{F0333A68-DDB4-4F97-ADE0-CEB46FDA7132}">
      <dgm:prSet phldrT="[Metin]"/>
      <dgm:spPr>
        <a:xfrm>
          <a:off x="3395618" y="1616772"/>
          <a:ext cx="1807531" cy="1337054"/>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dirty="0" smtClean="0">
              <a:solidFill>
                <a:sysClr val="window" lastClr="FFFFFF"/>
              </a:solidFill>
              <a:latin typeface="Calibri" panose="020F0502020204030204"/>
              <a:ea typeface="+mn-ea"/>
              <a:cs typeface="+mn-cs"/>
            </a:rPr>
            <a:t>TEHLİKELİ ATIKLAR</a:t>
          </a: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788774" y="19410"/>
          <a:ext cx="935051"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Atık Yağ</a:t>
          </a:r>
          <a:endParaRPr lang="tr-TR" sz="1800" dirty="0">
            <a:solidFill>
              <a:sysClr val="window" lastClr="FFFFFF"/>
            </a:solidFill>
            <a:latin typeface="Calibri" panose="020F0502020204030204"/>
            <a:ea typeface="+mn-ea"/>
            <a:cs typeface="+mn-cs"/>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2619413" y="206330"/>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AE8F159F-F62B-48A2-B7B9-5A9FE0DCD088}">
      <dgm:prSet phldrT="[Metin]" custT="1"/>
      <dgm:spPr>
        <a:xfrm>
          <a:off x="5635151" y="1258594"/>
          <a:ext cx="1089364"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Tıbbi atık</a:t>
          </a:r>
          <a:endParaRPr lang="tr-TR" sz="1800" dirty="0">
            <a:solidFill>
              <a:sysClr val="window" lastClr="FFFFFF"/>
            </a:solidFill>
            <a:latin typeface="Calibri" panose="020F0502020204030204"/>
            <a:ea typeface="+mn-ea"/>
            <a:cs typeface="+mn-cs"/>
          </a:endParaRPr>
        </a:p>
      </dgm:t>
    </dgm:pt>
    <dgm:pt modelId="{C1452527-917A-4A10-8D99-3FD418CE389B}" type="parTrans" cxnId="{D233DA46-4C01-4064-AB9B-184781085937}">
      <dgm:prSet/>
      <dgm:spPr/>
      <dgm:t>
        <a:bodyPr/>
        <a:lstStyle/>
        <a:p>
          <a:endParaRPr lang="tr-TR"/>
        </a:p>
      </dgm:t>
    </dgm:pt>
    <dgm:pt modelId="{8AADF859-C95A-4DE5-BE57-B8054E9581CB}" type="sibTrans" cxnId="{D233DA46-4C01-4064-AB9B-184781085937}">
      <dgm:prSet/>
      <dgm:spPr>
        <a:xfrm>
          <a:off x="2213115" y="146950"/>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79D14929-08F5-476B-8CE1-7E1344FA400F}">
      <dgm:prSet phldrT="[Metin]" custT="1"/>
      <dgm:spPr>
        <a:xfrm>
          <a:off x="5753483" y="1977080"/>
          <a:ext cx="1096184"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Tıbbi Kesici delici</a:t>
          </a:r>
          <a:endParaRPr lang="tr-TR" sz="1800" dirty="0">
            <a:solidFill>
              <a:sysClr val="window" lastClr="FFFFFF"/>
            </a:solidFill>
            <a:latin typeface="Calibri" panose="020F0502020204030204"/>
            <a:ea typeface="+mn-ea"/>
            <a:cs typeface="+mn-cs"/>
          </a:endParaRPr>
        </a:p>
      </dgm:t>
    </dgm:pt>
    <dgm:pt modelId="{1FFEA26F-198E-43EC-B3CE-E7160EFACE35}" type="parTrans" cxnId="{AA750E08-FE11-4F18-87A5-3DDDD284F8E8}">
      <dgm:prSet/>
      <dgm:spPr/>
      <dgm:t>
        <a:bodyPr/>
        <a:lstStyle/>
        <a:p>
          <a:endParaRPr lang="tr-TR"/>
        </a:p>
      </dgm:t>
    </dgm:pt>
    <dgm:pt modelId="{FD9782FA-A0CF-4E24-AE53-38B12BCD769C}" type="sibTrans" cxnId="{AA750E08-FE11-4F18-87A5-3DDDD284F8E8}">
      <dgm:prSet/>
      <dgm:spPr>
        <a:xfrm>
          <a:off x="2220336" y="-1405"/>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61FF4A3E-55AD-4311-8F3F-4967445BF688}">
      <dgm:prSet phldrT="[Metin]" custT="1"/>
      <dgm:spPr>
        <a:xfrm>
          <a:off x="5334350" y="3213495"/>
          <a:ext cx="1094509"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Atık İlaç</a:t>
          </a:r>
          <a:endParaRPr lang="tr-TR" sz="1800" dirty="0">
            <a:solidFill>
              <a:sysClr val="window" lastClr="FFFFFF"/>
            </a:solidFill>
            <a:latin typeface="Calibri" panose="020F0502020204030204"/>
            <a:ea typeface="+mn-ea"/>
            <a:cs typeface="+mn-cs"/>
          </a:endParaRPr>
        </a:p>
      </dgm:t>
    </dgm:pt>
    <dgm:pt modelId="{B390C13E-5FE8-425E-BF12-7293D22E6099}" type="parTrans" cxnId="{D3B3CC09-81DF-4127-85C8-2CCF160533D2}">
      <dgm:prSet/>
      <dgm:spPr/>
      <dgm:t>
        <a:bodyPr/>
        <a:lstStyle/>
        <a:p>
          <a:endParaRPr lang="tr-TR"/>
        </a:p>
      </dgm:t>
    </dgm:pt>
    <dgm:pt modelId="{E31004F3-D437-44E2-9E8D-6E8590554A79}" type="sibTrans" cxnId="{D3B3CC09-81DF-4127-85C8-2CCF160533D2}">
      <dgm:prSet/>
      <dgm:spPr>
        <a:xfrm>
          <a:off x="1998165" y="517504"/>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4EE4A724-BEF6-4668-BB49-AC679A6E339C}">
      <dgm:prSet phldrT="[Metin]" custT="1"/>
      <dgm:spPr>
        <a:xfrm>
          <a:off x="1470626" y="1925558"/>
          <a:ext cx="1285244" cy="481159"/>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Bilişim ve Telek.</a:t>
          </a:r>
          <a:endParaRPr lang="tr-TR" sz="1800" dirty="0">
            <a:solidFill>
              <a:sysClr val="window" lastClr="FFFFFF"/>
            </a:solidFill>
            <a:latin typeface="Calibri" panose="020F0502020204030204"/>
            <a:ea typeface="+mn-ea"/>
            <a:cs typeface="+mn-cs"/>
          </a:endParaRPr>
        </a:p>
      </dgm:t>
    </dgm:pt>
    <dgm:pt modelId="{3EB5EC29-C794-4BAA-914A-7B7E0AEA3C75}" type="parTrans" cxnId="{49DEFA3C-E050-4B16-9CB3-1E97A9C2ABB0}">
      <dgm:prSet/>
      <dgm:spPr/>
      <dgm:t>
        <a:bodyPr/>
        <a:lstStyle/>
        <a:p>
          <a:endParaRPr lang="tr-TR"/>
        </a:p>
      </dgm:t>
    </dgm:pt>
    <dgm:pt modelId="{28098452-610D-4874-B798-468BED3EECBF}" type="sibTrans" cxnId="{49DEFA3C-E050-4B16-9CB3-1E97A9C2ABB0}">
      <dgm:prSet/>
      <dgm:spPr>
        <a:xfrm>
          <a:off x="2067802" y="446990"/>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3B085B40-68F5-4CDE-8B9E-4D6A60095573}">
      <dgm:prSet phldrT="[Metin]" custT="1"/>
      <dgm:spPr>
        <a:xfrm>
          <a:off x="1728160" y="1307350"/>
          <a:ext cx="1180386"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Pil ve akü</a:t>
          </a:r>
          <a:endParaRPr lang="tr-TR" sz="1800" dirty="0">
            <a:solidFill>
              <a:sysClr val="window" lastClr="FFFFFF"/>
            </a:solidFill>
            <a:latin typeface="Calibri" panose="020F0502020204030204"/>
            <a:ea typeface="+mn-ea"/>
            <a:cs typeface="+mn-cs"/>
          </a:endParaRPr>
        </a:p>
      </dgm:t>
    </dgm:pt>
    <dgm:pt modelId="{11BBAFF3-A4EC-4A4E-BC6C-83DA0BCBF9BF}" type="parTrans" cxnId="{F1AE197A-68DB-43B0-B295-13F516F0500D}">
      <dgm:prSet/>
      <dgm:spPr/>
      <dgm:t>
        <a:bodyPr/>
        <a:lstStyle/>
        <a:p>
          <a:endParaRPr lang="tr-TR"/>
        </a:p>
      </dgm:t>
    </dgm:pt>
    <dgm:pt modelId="{159DB251-FCA8-4E06-8DF7-BB105EC505FC}" type="sibTrans" cxnId="{F1AE197A-68DB-43B0-B295-13F516F0500D}">
      <dgm:prSet/>
      <dgm:spPr>
        <a:xfrm>
          <a:off x="2250720" y="-50627"/>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029A274B-743F-4704-ADCA-BF30C9F5E533}">
      <dgm:prSet phldrT="[Metin]" custT="1"/>
      <dgm:spPr>
        <a:xfrm>
          <a:off x="2037253" y="637627"/>
          <a:ext cx="1130613"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Kartuş, toner</a:t>
          </a:r>
          <a:endParaRPr lang="tr-TR" sz="1800" dirty="0">
            <a:solidFill>
              <a:sysClr val="window" lastClr="FFFFFF"/>
            </a:solidFill>
            <a:latin typeface="Calibri" panose="020F0502020204030204"/>
            <a:ea typeface="+mn-ea"/>
            <a:cs typeface="+mn-cs"/>
          </a:endParaRPr>
        </a:p>
      </dgm:t>
    </dgm:pt>
    <dgm:pt modelId="{3FF482B0-807E-43FF-8425-5470A51A2C88}" type="parTrans" cxnId="{6319E7D6-BE31-4DDD-952B-55DB1B7E9986}">
      <dgm:prSet/>
      <dgm:spPr/>
      <dgm:t>
        <a:bodyPr/>
        <a:lstStyle/>
        <a:p>
          <a:endParaRPr lang="tr-TR"/>
        </a:p>
      </dgm:t>
    </dgm:pt>
    <dgm:pt modelId="{AAC5451A-AA2B-4979-87E4-D4CDB362B111}" type="sibTrans" cxnId="{6319E7D6-BE31-4DDD-952B-55DB1B7E9986}">
      <dgm:prSet/>
      <dgm:spPr>
        <a:xfrm>
          <a:off x="2118744" y="128247"/>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2237CE31-6C74-436B-A19F-C5679BB199A7}">
      <dgm:prSet phldrT="[Metin]" custT="1"/>
      <dgm:spPr>
        <a:xfrm>
          <a:off x="3840292" y="3986268"/>
          <a:ext cx="934188" cy="4983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Ev aletleri</a:t>
          </a:r>
          <a:endParaRPr lang="tr-TR" sz="1800" dirty="0">
            <a:solidFill>
              <a:sysClr val="window" lastClr="FFFFFF"/>
            </a:solidFill>
            <a:latin typeface="Calibri" panose="020F0502020204030204"/>
            <a:ea typeface="+mn-ea"/>
            <a:cs typeface="+mn-cs"/>
          </a:endParaRPr>
        </a:p>
      </dgm:t>
    </dgm:pt>
    <dgm:pt modelId="{234B2058-091E-4665-9293-71556298A068}" type="parTrans" cxnId="{6A15426B-0C03-457A-BA8D-06222F9F2692}">
      <dgm:prSet/>
      <dgm:spPr/>
      <dgm:t>
        <a:bodyPr/>
        <a:lstStyle/>
        <a:p>
          <a:endParaRPr lang="tr-TR"/>
        </a:p>
      </dgm:t>
    </dgm:pt>
    <dgm:pt modelId="{6902AD4E-541D-4BD1-904A-99C3AB539DDE}" type="sibTrans" cxnId="{6A15426B-0C03-457A-BA8D-06222F9F2692}">
      <dgm:prSet/>
      <dgm:spPr>
        <a:xfrm>
          <a:off x="2031978" y="159020"/>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7CD31E02-917F-4CF3-AFA4-4A8F033E3E89}">
      <dgm:prSet phldrT="[Metin]" custT="1"/>
      <dgm:spPr>
        <a:xfrm>
          <a:off x="4819225" y="3831715"/>
          <a:ext cx="1196626"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err="1" smtClean="0">
              <a:solidFill>
                <a:sysClr val="window" lastClr="FFFFFF"/>
              </a:solidFill>
              <a:latin typeface="Calibri" panose="020F0502020204030204"/>
              <a:ea typeface="+mn-ea"/>
              <a:cs typeface="+mn-cs"/>
            </a:rPr>
            <a:t>Kontamine</a:t>
          </a:r>
          <a:r>
            <a:rPr lang="tr-TR" sz="1800" dirty="0" smtClean="0">
              <a:solidFill>
                <a:sysClr val="window" lastClr="FFFFFF"/>
              </a:solidFill>
              <a:latin typeface="Calibri" panose="020F0502020204030204"/>
              <a:ea typeface="+mn-ea"/>
              <a:cs typeface="+mn-cs"/>
            </a:rPr>
            <a:t> ambalaj</a:t>
          </a:r>
          <a:endParaRPr lang="tr-TR" sz="1800" dirty="0">
            <a:solidFill>
              <a:sysClr val="window" lastClr="FFFFFF"/>
            </a:solidFill>
            <a:latin typeface="Calibri" panose="020F0502020204030204"/>
            <a:ea typeface="+mn-ea"/>
            <a:cs typeface="+mn-cs"/>
          </a:endParaRPr>
        </a:p>
      </dgm:t>
    </dgm:pt>
    <dgm:pt modelId="{C5A10949-9188-4DA5-A1BE-D989E7B59FDE}" type="parTrans" cxnId="{6AB1A793-04B8-4C77-AEAB-05B8C282E241}">
      <dgm:prSet/>
      <dgm:spPr/>
      <dgm:t>
        <a:bodyPr/>
        <a:lstStyle/>
        <a:p>
          <a:endParaRPr lang="tr-TR"/>
        </a:p>
      </dgm:t>
    </dgm:pt>
    <dgm:pt modelId="{750323B9-3271-4443-9AC5-7FE2E9740957}" type="sibTrans" cxnId="{6AB1A793-04B8-4C77-AEAB-05B8C282E241}">
      <dgm:prSet/>
      <dgm:spPr>
        <a:xfrm>
          <a:off x="2537038" y="166609"/>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11A1B73D-57AB-42B2-A311-150AC04621F5}">
      <dgm:prSet phldrT="[Metin]" custT="1"/>
      <dgm:spPr>
        <a:xfrm>
          <a:off x="1551120" y="2574770"/>
          <a:ext cx="1212614"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Basınçlı Kaplar</a:t>
          </a:r>
          <a:endParaRPr lang="tr-TR" sz="1800" dirty="0">
            <a:solidFill>
              <a:sysClr val="window" lastClr="FFFFFF"/>
            </a:solidFill>
            <a:latin typeface="Calibri" panose="020F0502020204030204"/>
            <a:ea typeface="+mn-ea"/>
            <a:cs typeface="+mn-cs"/>
          </a:endParaRPr>
        </a:p>
      </dgm:t>
    </dgm:pt>
    <dgm:pt modelId="{0BB90F8F-35CA-4F43-86C4-A111E96BC496}" type="parTrans" cxnId="{48025280-68C7-4461-9A6D-6011A065D4D2}">
      <dgm:prSet/>
      <dgm:spPr/>
      <dgm:t>
        <a:bodyPr/>
        <a:lstStyle/>
        <a:p>
          <a:endParaRPr lang="tr-TR"/>
        </a:p>
      </dgm:t>
    </dgm:pt>
    <dgm:pt modelId="{63A2BFD0-90C7-4E3B-9362-D08094F7377C}" type="sibTrans" cxnId="{48025280-68C7-4461-9A6D-6011A065D4D2}">
      <dgm:prSet/>
      <dgm:spPr>
        <a:xfrm>
          <a:off x="2086203" y="306246"/>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C472F60F-BFA1-4AB9-B083-CB669E833B89}">
      <dgm:prSet phldrT="[Metin]" custT="1"/>
      <dgm:spPr>
        <a:xfrm>
          <a:off x="2655455" y="173947"/>
          <a:ext cx="1102731" cy="431044"/>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Yağ Filtreleri</a:t>
          </a:r>
          <a:endParaRPr lang="tr-TR" sz="1800" dirty="0">
            <a:solidFill>
              <a:sysClr val="window" lastClr="FFFFFF"/>
            </a:solidFill>
            <a:latin typeface="Calibri" panose="020F0502020204030204"/>
            <a:ea typeface="+mn-ea"/>
            <a:cs typeface="+mn-cs"/>
          </a:endParaRPr>
        </a:p>
      </dgm:t>
    </dgm:pt>
    <dgm:pt modelId="{294D16E2-58D9-4B22-B339-8C6BC043E46B}" type="parTrans" cxnId="{3D5563BF-0A39-4F12-8055-0CDBAA9079CD}">
      <dgm:prSet/>
      <dgm:spPr/>
      <dgm:t>
        <a:bodyPr/>
        <a:lstStyle/>
        <a:p>
          <a:endParaRPr lang="tr-TR"/>
        </a:p>
      </dgm:t>
    </dgm:pt>
    <dgm:pt modelId="{F2C53B64-C39D-46CE-B9B3-93DCF88E0C21}" type="sibTrans" cxnId="{3D5563BF-0A39-4F12-8055-0CDBAA9079CD}">
      <dgm:prSet/>
      <dgm:spPr>
        <a:xfrm>
          <a:off x="1905787" y="227539"/>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FAAF75B7-1DEA-4343-A27D-E758333F0C74}">
      <dgm:prSet phldrT="[Metin]" custT="1"/>
      <dgm:spPr>
        <a:xfrm>
          <a:off x="5231342" y="689141"/>
          <a:ext cx="1134265"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Bitkisel atık yağ</a:t>
          </a:r>
          <a:endParaRPr lang="tr-TR" sz="1800" dirty="0">
            <a:solidFill>
              <a:sysClr val="window" lastClr="FFFFFF"/>
            </a:solidFill>
            <a:latin typeface="Calibri" panose="020F0502020204030204"/>
            <a:ea typeface="+mn-ea"/>
            <a:cs typeface="+mn-cs"/>
          </a:endParaRPr>
        </a:p>
      </dgm:t>
    </dgm:pt>
    <dgm:pt modelId="{B21418BE-EDD0-4937-AA5A-CD4E607591A8}" type="parTrans" cxnId="{F7A78550-2ECD-438F-BCBE-E3A22CCC2CEE}">
      <dgm:prSet/>
      <dgm:spPr/>
      <dgm:t>
        <a:bodyPr/>
        <a:lstStyle/>
        <a:p>
          <a:endParaRPr lang="tr-TR"/>
        </a:p>
      </dgm:t>
    </dgm:pt>
    <dgm:pt modelId="{63DC6218-4186-4102-BA04-9C68E2770E2E}" type="sibTrans" cxnId="{F7A78550-2ECD-438F-BCBE-E3A22CCC2CEE}">
      <dgm:prSet/>
      <dgm:spPr>
        <a:xfrm>
          <a:off x="2268893" y="284841"/>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07C73BC5-BD25-4CD6-AAD2-C3D3F61AAE22}">
      <dgm:prSet phldrT="[Metin]" custT="1"/>
      <dgm:spPr>
        <a:xfrm>
          <a:off x="2500986" y="3780186"/>
          <a:ext cx="1329000"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err="1" smtClean="0">
              <a:solidFill>
                <a:sysClr val="window" lastClr="FFFFFF"/>
              </a:solidFill>
              <a:latin typeface="Calibri" panose="020F0502020204030204"/>
              <a:ea typeface="+mn-ea"/>
              <a:cs typeface="+mn-cs"/>
            </a:rPr>
            <a:t>Kontamine</a:t>
          </a:r>
          <a:r>
            <a:rPr lang="tr-TR" sz="1800" dirty="0" smtClean="0">
              <a:solidFill>
                <a:sysClr val="window" lastClr="FFFFFF"/>
              </a:solidFill>
              <a:latin typeface="Calibri" panose="020F0502020204030204"/>
              <a:ea typeface="+mn-ea"/>
              <a:cs typeface="+mn-cs"/>
            </a:rPr>
            <a:t> Bez,</a:t>
          </a:r>
          <a:r>
            <a:rPr lang="tr-TR" sz="1800" dirty="0" err="1" smtClean="0">
              <a:solidFill>
                <a:sysClr val="window" lastClr="FFFFFF"/>
              </a:solidFill>
              <a:latin typeface="Calibri" panose="020F0502020204030204"/>
              <a:ea typeface="+mn-ea"/>
              <a:cs typeface="+mn-cs"/>
            </a:rPr>
            <a:t>üstübü</a:t>
          </a:r>
          <a:endParaRPr lang="tr-TR" sz="1800" dirty="0">
            <a:solidFill>
              <a:sysClr val="window" lastClr="FFFFFF"/>
            </a:solidFill>
            <a:latin typeface="Calibri" panose="020F0502020204030204"/>
            <a:ea typeface="+mn-ea"/>
            <a:cs typeface="+mn-cs"/>
          </a:endParaRPr>
        </a:p>
      </dgm:t>
    </dgm:pt>
    <dgm:pt modelId="{679C59A8-0563-4731-8E49-D3BB6EAE708F}" type="parTrans" cxnId="{6324F797-4092-459F-871F-31625C5F4D3E}">
      <dgm:prSet/>
      <dgm:spPr/>
      <dgm:t>
        <a:bodyPr/>
        <a:lstStyle/>
        <a:p>
          <a:endParaRPr lang="tr-TR"/>
        </a:p>
      </dgm:t>
    </dgm:pt>
    <dgm:pt modelId="{CC860BB6-2EE8-4FBC-9D87-159638031895}" type="sibTrans" cxnId="{6324F797-4092-459F-871F-31625C5F4D3E}">
      <dgm:prSet/>
      <dgm:spPr>
        <a:xfrm>
          <a:off x="1898190" y="90190"/>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A94C66BB-291C-4489-990A-004D6991DB36}">
      <dgm:prSet phldrT="[Metin]" custT="1"/>
      <dgm:spPr>
        <a:xfrm>
          <a:off x="4819231" y="122452"/>
          <a:ext cx="1221163"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Atık Motor Yağı</a:t>
          </a:r>
          <a:endParaRPr lang="tr-TR" sz="1800" dirty="0">
            <a:solidFill>
              <a:sysClr val="window" lastClr="FFFFFF"/>
            </a:solidFill>
            <a:latin typeface="Calibri" panose="020F0502020204030204"/>
            <a:ea typeface="+mn-ea"/>
            <a:cs typeface="+mn-cs"/>
          </a:endParaRPr>
        </a:p>
      </dgm:t>
    </dgm:pt>
    <dgm:pt modelId="{96EE636B-3C4B-41EE-903B-FAA0E6CB61CB}" type="parTrans" cxnId="{F42EC2B5-EA9B-4B0E-9025-EEE3BDDA869A}">
      <dgm:prSet/>
      <dgm:spPr/>
      <dgm:t>
        <a:bodyPr/>
        <a:lstStyle/>
        <a:p>
          <a:endParaRPr lang="tr-TR"/>
        </a:p>
      </dgm:t>
    </dgm:pt>
    <dgm:pt modelId="{5A31E72F-67A8-4450-9B82-050868734EF5}" type="sibTrans" cxnId="{F42EC2B5-EA9B-4B0E-9025-EEE3BDDA869A}">
      <dgm:prSet/>
      <dgm:spPr>
        <a:xfrm>
          <a:off x="1878490" y="-305117"/>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190BFE03-4707-4FD9-A1AB-AB574B597980}">
      <dgm:prSet phldrT="[Metin]" custT="1"/>
      <dgm:spPr>
        <a:xfrm>
          <a:off x="1831212" y="3213501"/>
          <a:ext cx="1216316"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Televizyon, Monitör</a:t>
          </a:r>
          <a:endParaRPr lang="tr-TR" sz="1800" dirty="0">
            <a:solidFill>
              <a:sysClr val="window" lastClr="FFFFFF"/>
            </a:solidFill>
            <a:latin typeface="Calibri" panose="020F0502020204030204"/>
            <a:ea typeface="+mn-ea"/>
            <a:cs typeface="+mn-cs"/>
          </a:endParaRPr>
        </a:p>
      </dgm:t>
    </dgm:pt>
    <dgm:pt modelId="{E7F5C9D5-65D8-4D9D-954E-2953187F751E}" type="parTrans" cxnId="{DC0F783E-02C5-4C2E-9BA6-3FDED447B770}">
      <dgm:prSet/>
      <dgm:spPr/>
      <dgm:t>
        <a:bodyPr/>
        <a:lstStyle/>
        <a:p>
          <a:endParaRPr lang="tr-TR"/>
        </a:p>
      </dgm:t>
    </dgm:pt>
    <dgm:pt modelId="{E38D03AD-3FC3-4320-ABEE-56A6BA0ABDCD}" type="sibTrans" cxnId="{DC0F783E-02C5-4C2E-9BA6-3FDED447B770}">
      <dgm:prSet/>
      <dgm:spPr>
        <a:xfrm>
          <a:off x="2079629" y="278958"/>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EE18E7AB-4C42-46E5-B420-2AF9B4200E79}">
      <dgm:prSet phldrT="[Metin]" custT="1"/>
      <dgm:spPr>
        <a:xfrm>
          <a:off x="5540476" y="2595292"/>
          <a:ext cx="1216733" cy="495596"/>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r>
            <a:rPr lang="tr-TR" sz="1800" dirty="0" smtClean="0">
              <a:solidFill>
                <a:sysClr val="window" lastClr="FFFFFF"/>
              </a:solidFill>
              <a:latin typeface="Calibri" panose="020F0502020204030204"/>
              <a:ea typeface="+mn-ea"/>
              <a:cs typeface="+mn-cs"/>
            </a:rPr>
            <a:t>Aydınlatma</a:t>
          </a:r>
          <a:endParaRPr lang="tr-TR" sz="1800" dirty="0">
            <a:solidFill>
              <a:sysClr val="window" lastClr="FFFFFF"/>
            </a:solidFill>
            <a:latin typeface="Calibri" panose="020F0502020204030204"/>
            <a:ea typeface="+mn-ea"/>
            <a:cs typeface="+mn-cs"/>
          </a:endParaRPr>
        </a:p>
      </dgm:t>
    </dgm:pt>
    <dgm:pt modelId="{37699592-D351-4A12-AF6B-C7023BB9F57C}" type="sibTrans" cxnId="{7E797790-6B69-4B31-9162-E4A893733407}">
      <dgm:prSet/>
      <dgm:spPr>
        <a:xfrm>
          <a:off x="2119451" y="302467"/>
          <a:ext cx="4106450" cy="4106450"/>
        </a:xfr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gm:spPr>
      <dgm:t>
        <a:bodyPr/>
        <a:lstStyle/>
        <a:p>
          <a:endParaRPr lang="tr-TR"/>
        </a:p>
      </dgm:t>
    </dgm:pt>
    <dgm:pt modelId="{210CF316-EB9E-434C-A4FB-F3BC0C327F8B}" type="parTrans" cxnId="{7E797790-6B69-4B31-9162-E4A893733407}">
      <dgm:prSet/>
      <dgm:spPr/>
      <dgm:t>
        <a:bodyPr/>
        <a:lstStyle/>
        <a:p>
          <a:endParaRPr lang="tr-TR"/>
        </a:p>
      </dgm:t>
    </dgm:pt>
    <dgm:pt modelId="{B9440D5F-00B2-4F7B-A40B-4354A5FFF554}" type="pres">
      <dgm:prSet presAssocID="{DEFE1138-1881-47EC-9751-66A412957E16}" presName="Name0" presStyleCnt="0">
        <dgm:presLayoutVars>
          <dgm:chMax val="1"/>
          <dgm:dir/>
          <dgm:animLvl val="ctr"/>
          <dgm:resizeHandles val="exact"/>
        </dgm:presLayoutVars>
      </dgm:prSet>
      <dgm:spPr/>
      <dgm:t>
        <a:bodyPr/>
        <a:lstStyle/>
        <a:p>
          <a:endParaRPr lang="tr-TR"/>
        </a:p>
      </dgm:t>
    </dgm:pt>
    <dgm:pt modelId="{D0CA2D0E-2D50-4CCD-ABA9-8520EF4F6FAA}" type="pres">
      <dgm:prSet presAssocID="{F0333A68-DDB4-4F97-ADE0-CEB46FDA7132}" presName="centerShape" presStyleLbl="node0" presStyleIdx="0" presStyleCnt="1" custScaleX="255303" custScaleY="188851"/>
      <dgm:spPr>
        <a:prstGeom prst="ellipse">
          <a:avLst/>
        </a:prstGeom>
      </dgm:spPr>
      <dgm:t>
        <a:bodyPr/>
        <a:lstStyle/>
        <a:p>
          <a:endParaRPr lang="tr-TR"/>
        </a:p>
      </dgm:t>
    </dgm:pt>
    <dgm:pt modelId="{2AB11087-12A3-4EF9-A178-518A1E818DB4}" type="pres">
      <dgm:prSet presAssocID="{183BED58-0237-4571-9287-BA39A2B0A75D}" presName="node" presStyleLbl="node1" presStyleIdx="0" presStyleCnt="16" custScaleX="188672" custRadScaleRad="99173" custRadScaleInc="-16307">
        <dgm:presLayoutVars>
          <dgm:bulletEnabled val="1"/>
        </dgm:presLayoutVars>
      </dgm:prSet>
      <dgm:spPr>
        <a:prstGeom prst="ellipse">
          <a:avLst/>
        </a:prstGeom>
      </dgm:spPr>
      <dgm:t>
        <a:bodyPr/>
        <a:lstStyle/>
        <a:p>
          <a:endParaRPr lang="tr-TR"/>
        </a:p>
      </dgm:t>
    </dgm:pt>
    <dgm:pt modelId="{FB2FB239-A5CB-40BD-A075-4F1DCAEDA721}" type="pres">
      <dgm:prSet presAssocID="{183BED58-0237-4571-9287-BA39A2B0A75D}" presName="dummy" presStyleCnt="0"/>
      <dgm:spPr/>
      <dgm:t>
        <a:bodyPr/>
        <a:lstStyle/>
        <a:p>
          <a:endParaRPr lang="tr-TR"/>
        </a:p>
      </dgm:t>
    </dgm:pt>
    <dgm:pt modelId="{6C7AC60B-BE21-46F7-97D4-0D700C07860D}" type="pres">
      <dgm:prSet presAssocID="{A031B0F8-A364-4038-9DBA-A3ADCBEAFEF9}" presName="sibTrans" presStyleLbl="sibTrans2D1" presStyleIdx="0" presStyleCnt="16"/>
      <dgm:spPr>
        <a:prstGeom prst="blockArc">
          <a:avLst>
            <a:gd name="adj1" fmla="val 15491808"/>
            <a:gd name="adj2" fmla="val 17510362"/>
            <a:gd name="adj3" fmla="val 1739"/>
          </a:avLst>
        </a:prstGeom>
      </dgm:spPr>
      <dgm:t>
        <a:bodyPr/>
        <a:lstStyle/>
        <a:p>
          <a:endParaRPr lang="tr-TR"/>
        </a:p>
      </dgm:t>
    </dgm:pt>
    <dgm:pt modelId="{C68FE185-A842-4093-B580-FA1A3234F496}" type="pres">
      <dgm:prSet presAssocID="{A94C66BB-291C-4489-990A-004D6991DB36}" presName="node" presStyleLbl="node1" presStyleIdx="1" presStyleCnt="16" custScaleX="246403" custRadScaleRad="109257" custRadScaleInc="107371">
        <dgm:presLayoutVars>
          <dgm:bulletEnabled val="1"/>
        </dgm:presLayoutVars>
      </dgm:prSet>
      <dgm:spPr>
        <a:prstGeom prst="ellipse">
          <a:avLst/>
        </a:prstGeom>
      </dgm:spPr>
      <dgm:t>
        <a:bodyPr/>
        <a:lstStyle/>
        <a:p>
          <a:endParaRPr lang="tr-TR"/>
        </a:p>
      </dgm:t>
    </dgm:pt>
    <dgm:pt modelId="{C3754FCA-8EF9-4DAA-BFCD-E40122AB093A}" type="pres">
      <dgm:prSet presAssocID="{A94C66BB-291C-4489-990A-004D6991DB36}" presName="dummy" presStyleCnt="0"/>
      <dgm:spPr/>
      <dgm:t>
        <a:bodyPr/>
        <a:lstStyle/>
        <a:p>
          <a:endParaRPr lang="tr-TR"/>
        </a:p>
      </dgm:t>
    </dgm:pt>
    <dgm:pt modelId="{B7E0A27F-8515-4345-9E0A-6A9A5504EDCE}" type="pres">
      <dgm:prSet presAssocID="{5A31E72F-67A8-4450-9B82-050868734EF5}" presName="sibTrans" presStyleLbl="sibTrans2D1" presStyleIdx="1" presStyleCnt="16"/>
      <dgm:spPr>
        <a:prstGeom prst="blockArc">
          <a:avLst>
            <a:gd name="adj1" fmla="val 19043646"/>
            <a:gd name="adj2" fmla="val 20190809"/>
            <a:gd name="adj3" fmla="val 1739"/>
          </a:avLst>
        </a:prstGeom>
      </dgm:spPr>
      <dgm:t>
        <a:bodyPr/>
        <a:lstStyle/>
        <a:p>
          <a:endParaRPr lang="tr-TR"/>
        </a:p>
      </dgm:t>
    </dgm:pt>
    <dgm:pt modelId="{80C47356-35C4-4561-BE5B-230E1542575B}" type="pres">
      <dgm:prSet presAssocID="{FAAF75B7-1DEA-4343-A27D-E758333F0C74}" presName="node" presStyleLbl="node1" presStyleIdx="2" presStyleCnt="16" custScaleX="228869" custRadScaleRad="99061" custRadScaleInc="40402">
        <dgm:presLayoutVars>
          <dgm:bulletEnabled val="1"/>
        </dgm:presLayoutVars>
      </dgm:prSet>
      <dgm:spPr>
        <a:prstGeom prst="ellipse">
          <a:avLst/>
        </a:prstGeom>
      </dgm:spPr>
      <dgm:t>
        <a:bodyPr/>
        <a:lstStyle/>
        <a:p>
          <a:endParaRPr lang="tr-TR"/>
        </a:p>
      </dgm:t>
    </dgm:pt>
    <dgm:pt modelId="{3276F3E1-8157-4955-B705-2D247C2108ED}" type="pres">
      <dgm:prSet presAssocID="{FAAF75B7-1DEA-4343-A27D-E758333F0C74}" presName="dummy" presStyleCnt="0"/>
      <dgm:spPr/>
      <dgm:t>
        <a:bodyPr/>
        <a:lstStyle/>
        <a:p>
          <a:endParaRPr lang="tr-TR"/>
        </a:p>
      </dgm:t>
    </dgm:pt>
    <dgm:pt modelId="{95BDCD1E-1CBD-459F-9F20-46E1BAE0B190}" type="pres">
      <dgm:prSet presAssocID="{63DC6218-4186-4102-BA04-9C68E2770E2E}" presName="sibTrans" presStyleLbl="sibTrans2D1" presStyleIdx="2" presStyleCnt="16"/>
      <dgm:spPr>
        <a:prstGeom prst="blockArc">
          <a:avLst>
            <a:gd name="adj1" fmla="val 18989857"/>
            <a:gd name="adj2" fmla="val 20152954"/>
            <a:gd name="adj3" fmla="val 1739"/>
          </a:avLst>
        </a:prstGeom>
      </dgm:spPr>
      <dgm:t>
        <a:bodyPr/>
        <a:lstStyle/>
        <a:p>
          <a:endParaRPr lang="tr-TR"/>
        </a:p>
      </dgm:t>
    </dgm:pt>
    <dgm:pt modelId="{F60AF405-6A12-470F-982C-AD4A45F02B51}" type="pres">
      <dgm:prSet presAssocID="{AE8F159F-F62B-48A2-B7B9-5A9FE0DCD088}" presName="node" presStyleLbl="node1" presStyleIdx="3" presStyleCnt="16" custScaleX="219809">
        <dgm:presLayoutVars>
          <dgm:bulletEnabled val="1"/>
        </dgm:presLayoutVars>
      </dgm:prSet>
      <dgm:spPr>
        <a:prstGeom prst="ellipse">
          <a:avLst/>
        </a:prstGeom>
      </dgm:spPr>
      <dgm:t>
        <a:bodyPr/>
        <a:lstStyle/>
        <a:p>
          <a:endParaRPr lang="tr-TR"/>
        </a:p>
      </dgm:t>
    </dgm:pt>
    <dgm:pt modelId="{C6C8DA9C-A6B3-4E97-BED6-208D703ECE83}" type="pres">
      <dgm:prSet presAssocID="{AE8F159F-F62B-48A2-B7B9-5A9FE0DCD088}" presName="dummy" presStyleCnt="0"/>
      <dgm:spPr/>
      <dgm:t>
        <a:bodyPr/>
        <a:lstStyle/>
        <a:p>
          <a:endParaRPr lang="tr-TR"/>
        </a:p>
      </dgm:t>
    </dgm:pt>
    <dgm:pt modelId="{F4A79CCE-143D-428D-B394-99A2A9303E40}" type="pres">
      <dgm:prSet presAssocID="{8AADF859-C95A-4DE5-BE57-B8054E9581CB}" presName="sibTrans" presStyleLbl="sibTrans2D1" presStyleIdx="3" presStyleCnt="16"/>
      <dgm:spPr>
        <a:prstGeom prst="blockArc">
          <a:avLst>
            <a:gd name="adj1" fmla="val 20404240"/>
            <a:gd name="adj2" fmla="val 41725"/>
            <a:gd name="adj3" fmla="val 1739"/>
          </a:avLst>
        </a:prstGeom>
      </dgm:spPr>
      <dgm:t>
        <a:bodyPr/>
        <a:lstStyle/>
        <a:p>
          <a:endParaRPr lang="tr-TR"/>
        </a:p>
      </dgm:t>
    </dgm:pt>
    <dgm:pt modelId="{7DB332BA-440E-4F15-BF7C-A0FB472AEFB2}" type="pres">
      <dgm:prSet presAssocID="{79D14929-08F5-476B-8CE1-7E1344FA400F}" presName="node" presStyleLbl="node1" presStyleIdx="4" presStyleCnt="16" custScaleX="221185" custRadScaleRad="98414" custRadScaleInc="-23047">
        <dgm:presLayoutVars>
          <dgm:bulletEnabled val="1"/>
        </dgm:presLayoutVars>
      </dgm:prSet>
      <dgm:spPr>
        <a:prstGeom prst="ellipse">
          <a:avLst/>
        </a:prstGeom>
      </dgm:spPr>
      <dgm:t>
        <a:bodyPr/>
        <a:lstStyle/>
        <a:p>
          <a:endParaRPr lang="tr-TR"/>
        </a:p>
      </dgm:t>
    </dgm:pt>
    <dgm:pt modelId="{D8318C48-CDEC-4B38-AAAC-E4EACB8D829A}" type="pres">
      <dgm:prSet presAssocID="{79D14929-08F5-476B-8CE1-7E1344FA400F}" presName="dummy" presStyleCnt="0"/>
      <dgm:spPr/>
      <dgm:t>
        <a:bodyPr/>
        <a:lstStyle/>
        <a:p>
          <a:endParaRPr lang="tr-TR"/>
        </a:p>
      </dgm:t>
    </dgm:pt>
    <dgm:pt modelId="{8879329A-6138-42FB-811C-1A67191E2AB5}" type="pres">
      <dgm:prSet presAssocID="{FD9782FA-A0CF-4E24-AE53-38B12BCD769C}" presName="sibTrans" presStyleLbl="sibTrans2D1" presStyleIdx="4" presStyleCnt="16"/>
      <dgm:spPr>
        <a:prstGeom prst="blockArc">
          <a:avLst>
            <a:gd name="adj1" fmla="val 292649"/>
            <a:gd name="adj2" fmla="val 1372632"/>
            <a:gd name="adj3" fmla="val 1739"/>
          </a:avLst>
        </a:prstGeom>
      </dgm:spPr>
      <dgm:t>
        <a:bodyPr/>
        <a:lstStyle/>
        <a:p>
          <a:endParaRPr lang="tr-TR"/>
        </a:p>
      </dgm:t>
    </dgm:pt>
    <dgm:pt modelId="{6435CD02-A298-4B10-87A2-FFB0D650D37E}" type="pres">
      <dgm:prSet presAssocID="{EE18E7AB-4C42-46E5-B420-2AF9B4200E79}" presName="node" presStyleLbl="node1" presStyleIdx="5" presStyleCnt="16" custScaleX="245509" custRadScaleRad="94908" custRadScaleInc="-76225">
        <dgm:presLayoutVars>
          <dgm:bulletEnabled val="1"/>
        </dgm:presLayoutVars>
      </dgm:prSet>
      <dgm:spPr>
        <a:prstGeom prst="ellipse">
          <a:avLst/>
        </a:prstGeom>
      </dgm:spPr>
      <dgm:t>
        <a:bodyPr/>
        <a:lstStyle/>
        <a:p>
          <a:endParaRPr lang="tr-TR"/>
        </a:p>
      </dgm:t>
    </dgm:pt>
    <dgm:pt modelId="{C476CE90-88C3-4ED7-A6E0-F9643788BE42}" type="pres">
      <dgm:prSet presAssocID="{EE18E7AB-4C42-46E5-B420-2AF9B4200E79}" presName="dummy" presStyleCnt="0"/>
      <dgm:spPr/>
      <dgm:t>
        <a:bodyPr/>
        <a:lstStyle/>
        <a:p>
          <a:endParaRPr lang="tr-TR"/>
        </a:p>
      </dgm:t>
    </dgm:pt>
    <dgm:pt modelId="{E5C189BC-2845-4169-BB9F-32034D7F66FF}" type="pres">
      <dgm:prSet presAssocID="{37699592-D351-4A12-AF6B-C7023BB9F57C}" presName="sibTrans" presStyleLbl="sibTrans2D1" presStyleIdx="5" presStyleCnt="16"/>
      <dgm:spPr>
        <a:prstGeom prst="blockArc">
          <a:avLst>
            <a:gd name="adj1" fmla="val 831287"/>
            <a:gd name="adj2" fmla="val 1974064"/>
            <a:gd name="adj3" fmla="val 1739"/>
          </a:avLst>
        </a:prstGeom>
      </dgm:spPr>
      <dgm:t>
        <a:bodyPr/>
        <a:lstStyle/>
        <a:p>
          <a:endParaRPr lang="tr-TR"/>
        </a:p>
      </dgm:t>
    </dgm:pt>
    <dgm:pt modelId="{D8DFBD7B-DF2F-44BB-B096-2EE7164CC04F}" type="pres">
      <dgm:prSet presAssocID="{61FF4A3E-55AD-4311-8F3F-4967445BF688}" presName="node" presStyleLbl="node1" presStyleIdx="6" presStyleCnt="16" custScaleX="220847" custRadScaleRad="96856" custRadScaleInc="-111710">
        <dgm:presLayoutVars>
          <dgm:bulletEnabled val="1"/>
        </dgm:presLayoutVars>
      </dgm:prSet>
      <dgm:spPr>
        <a:prstGeom prst="ellipse">
          <a:avLst/>
        </a:prstGeom>
      </dgm:spPr>
      <dgm:t>
        <a:bodyPr/>
        <a:lstStyle/>
        <a:p>
          <a:endParaRPr lang="tr-TR"/>
        </a:p>
      </dgm:t>
    </dgm:pt>
    <dgm:pt modelId="{ABD85E68-C3BE-4F73-9311-4244AF524E52}" type="pres">
      <dgm:prSet presAssocID="{61FF4A3E-55AD-4311-8F3F-4967445BF688}" presName="dummy" presStyleCnt="0"/>
      <dgm:spPr/>
      <dgm:t>
        <a:bodyPr/>
        <a:lstStyle/>
        <a:p>
          <a:endParaRPr lang="tr-TR"/>
        </a:p>
      </dgm:t>
    </dgm:pt>
    <dgm:pt modelId="{2D821D09-4106-4ABE-9E82-772E79BE6DB7}" type="pres">
      <dgm:prSet presAssocID="{E31004F3-D437-44E2-9E8D-6E8590554A79}" presName="sibTrans" presStyleLbl="sibTrans2D1" presStyleIdx="6" presStyleCnt="16"/>
      <dgm:spPr>
        <a:prstGeom prst="blockArc">
          <a:avLst>
            <a:gd name="adj1" fmla="val 1556825"/>
            <a:gd name="adj2" fmla="val 2870420"/>
            <a:gd name="adj3" fmla="val 1739"/>
          </a:avLst>
        </a:prstGeom>
      </dgm:spPr>
      <dgm:t>
        <a:bodyPr/>
        <a:lstStyle/>
        <a:p>
          <a:endParaRPr lang="tr-TR"/>
        </a:p>
      </dgm:t>
    </dgm:pt>
    <dgm:pt modelId="{86B40AFB-3D2C-46D0-8490-C5725D84E772}" type="pres">
      <dgm:prSet presAssocID="{7CD31E02-917F-4CF3-AFA4-4A8F033E3E89}" presName="node" presStyleLbl="node1" presStyleIdx="7" presStyleCnt="16" custScaleX="241452" custRadScaleRad="103868" custRadScaleInc="-125749">
        <dgm:presLayoutVars>
          <dgm:bulletEnabled val="1"/>
        </dgm:presLayoutVars>
      </dgm:prSet>
      <dgm:spPr>
        <a:prstGeom prst="ellipse">
          <a:avLst/>
        </a:prstGeom>
      </dgm:spPr>
      <dgm:t>
        <a:bodyPr/>
        <a:lstStyle/>
        <a:p>
          <a:endParaRPr lang="tr-TR"/>
        </a:p>
      </dgm:t>
    </dgm:pt>
    <dgm:pt modelId="{5B0CD4FA-469C-450A-A624-C8F68ABF97C0}" type="pres">
      <dgm:prSet presAssocID="{7CD31E02-917F-4CF3-AFA4-4A8F033E3E89}" presName="dummy" presStyleCnt="0"/>
      <dgm:spPr/>
      <dgm:t>
        <a:bodyPr/>
        <a:lstStyle/>
        <a:p>
          <a:endParaRPr lang="tr-TR"/>
        </a:p>
      </dgm:t>
    </dgm:pt>
    <dgm:pt modelId="{0744D1C6-A62A-4463-8D20-1CB0802F4B7E}" type="pres">
      <dgm:prSet presAssocID="{750323B9-3271-4443-9AC5-7FE2E9740957}" presName="sibTrans" presStyleLbl="sibTrans2D1" presStyleIdx="7" presStyleCnt="16"/>
      <dgm:spPr>
        <a:prstGeom prst="blockArc">
          <a:avLst>
            <a:gd name="adj1" fmla="val 3961091"/>
            <a:gd name="adj2" fmla="val 5879328"/>
            <a:gd name="adj3" fmla="val 1739"/>
          </a:avLst>
        </a:prstGeom>
      </dgm:spPr>
      <dgm:t>
        <a:bodyPr/>
        <a:lstStyle/>
        <a:p>
          <a:endParaRPr lang="tr-TR"/>
        </a:p>
      </dgm:t>
    </dgm:pt>
    <dgm:pt modelId="{3785B334-5D82-47BD-BD49-4D71092460DA}" type="pres">
      <dgm:prSet presAssocID="{2237CE31-6C74-436B-A19F-C5679BB199A7}" presName="node" presStyleLbl="node1" presStyleIdx="8" presStyleCnt="16" custScaleX="188498" custScaleY="100565" custRadScaleRad="95814" custRadScaleInc="-3135">
        <dgm:presLayoutVars>
          <dgm:bulletEnabled val="1"/>
        </dgm:presLayoutVars>
      </dgm:prSet>
      <dgm:spPr>
        <a:prstGeom prst="ellipse">
          <a:avLst/>
        </a:prstGeom>
      </dgm:spPr>
      <dgm:t>
        <a:bodyPr/>
        <a:lstStyle/>
        <a:p>
          <a:endParaRPr lang="tr-TR"/>
        </a:p>
      </dgm:t>
    </dgm:pt>
    <dgm:pt modelId="{FAD8D1E1-EFDB-4FD2-878F-E301E22B66E0}" type="pres">
      <dgm:prSet presAssocID="{2237CE31-6C74-436B-A19F-C5679BB199A7}" presName="dummy" presStyleCnt="0"/>
      <dgm:spPr/>
      <dgm:t>
        <a:bodyPr/>
        <a:lstStyle/>
        <a:p>
          <a:endParaRPr lang="tr-TR"/>
        </a:p>
      </dgm:t>
    </dgm:pt>
    <dgm:pt modelId="{44A9EDA5-48D1-4E86-9275-9C4700039CC8}" type="pres">
      <dgm:prSet presAssocID="{6902AD4E-541D-4BD1-904A-99C3AB539DDE}" presName="sibTrans" presStyleLbl="sibTrans2D1" presStyleIdx="8" presStyleCnt="16"/>
      <dgm:spPr>
        <a:prstGeom prst="blockArc">
          <a:avLst>
            <a:gd name="adj1" fmla="val 5023984"/>
            <a:gd name="adj2" fmla="val 7011799"/>
            <a:gd name="adj3" fmla="val 1739"/>
          </a:avLst>
        </a:prstGeom>
      </dgm:spPr>
      <dgm:t>
        <a:bodyPr/>
        <a:lstStyle/>
        <a:p>
          <a:endParaRPr lang="tr-TR"/>
        </a:p>
      </dgm:t>
    </dgm:pt>
    <dgm:pt modelId="{2D88C8A7-C21C-4730-856E-99234AEFE021}" type="pres">
      <dgm:prSet presAssocID="{07C73BC5-BD25-4CD6-AAD2-C3D3F61AAE22}" presName="node" presStyleLbl="node1" presStyleIdx="9" presStyleCnt="16" custScaleX="268162" custRadScaleRad="102148" custRadScaleInc="140673">
        <dgm:presLayoutVars>
          <dgm:bulletEnabled val="1"/>
        </dgm:presLayoutVars>
      </dgm:prSet>
      <dgm:spPr>
        <a:prstGeom prst="ellipse">
          <a:avLst/>
        </a:prstGeom>
      </dgm:spPr>
      <dgm:t>
        <a:bodyPr/>
        <a:lstStyle/>
        <a:p>
          <a:endParaRPr lang="tr-TR"/>
        </a:p>
      </dgm:t>
    </dgm:pt>
    <dgm:pt modelId="{8C270390-82A0-41AF-9F5D-62F27A26C4F1}" type="pres">
      <dgm:prSet presAssocID="{07C73BC5-BD25-4CD6-AAD2-C3D3F61AAE22}" presName="dummy" presStyleCnt="0"/>
      <dgm:spPr/>
      <dgm:t>
        <a:bodyPr/>
        <a:lstStyle/>
        <a:p>
          <a:endParaRPr lang="tr-TR"/>
        </a:p>
      </dgm:t>
    </dgm:pt>
    <dgm:pt modelId="{B6D448A4-6609-4BF7-A77D-ACFA7A852227}" type="pres">
      <dgm:prSet presAssocID="{CC860BB6-2EE8-4FBC-9D87-159638031895}" presName="sibTrans" presStyleLbl="sibTrans2D1" presStyleIdx="9" presStyleCnt="16" custLinFactNeighborX="-1724" custLinFactNeighborY="-932"/>
      <dgm:spPr>
        <a:prstGeom prst="blockArc">
          <a:avLst>
            <a:gd name="adj1" fmla="val 6893543"/>
            <a:gd name="adj2" fmla="val 8462820"/>
            <a:gd name="adj3" fmla="val 1739"/>
          </a:avLst>
        </a:prstGeom>
      </dgm:spPr>
      <dgm:t>
        <a:bodyPr/>
        <a:lstStyle/>
        <a:p>
          <a:endParaRPr lang="tr-TR"/>
        </a:p>
      </dgm:t>
    </dgm:pt>
    <dgm:pt modelId="{8FD6C2E3-E209-4F5A-BB0B-C2F79B68302F}" type="pres">
      <dgm:prSet presAssocID="{190BFE03-4707-4FD9-A1AB-AB574B597980}" presName="node" presStyleLbl="node1" presStyleIdx="10" presStyleCnt="16" custScaleX="245425" custRadScaleRad="108117" custRadScaleInc="169290">
        <dgm:presLayoutVars>
          <dgm:bulletEnabled val="1"/>
        </dgm:presLayoutVars>
      </dgm:prSet>
      <dgm:spPr>
        <a:prstGeom prst="ellipse">
          <a:avLst/>
        </a:prstGeom>
      </dgm:spPr>
      <dgm:t>
        <a:bodyPr/>
        <a:lstStyle/>
        <a:p>
          <a:endParaRPr lang="tr-TR"/>
        </a:p>
      </dgm:t>
    </dgm:pt>
    <dgm:pt modelId="{63A58272-334D-4E78-BC5B-77E813B6BBA0}" type="pres">
      <dgm:prSet presAssocID="{190BFE03-4707-4FD9-A1AB-AB574B597980}" presName="dummy" presStyleCnt="0"/>
      <dgm:spPr/>
      <dgm:t>
        <a:bodyPr/>
        <a:lstStyle/>
        <a:p>
          <a:endParaRPr lang="tr-TR"/>
        </a:p>
      </dgm:t>
    </dgm:pt>
    <dgm:pt modelId="{5C05E90C-91B0-4432-ACF8-1FA1E7A083EA}" type="pres">
      <dgm:prSet presAssocID="{E38D03AD-3FC3-4320-ABEE-56A6BA0ABDCD}" presName="sibTrans" presStyleLbl="sibTrans2D1" presStyleIdx="10" presStyleCnt="16"/>
      <dgm:spPr>
        <a:prstGeom prst="blockArc">
          <a:avLst>
            <a:gd name="adj1" fmla="val 8778419"/>
            <a:gd name="adj2" fmla="val 9963516"/>
            <a:gd name="adj3" fmla="val 1739"/>
          </a:avLst>
        </a:prstGeom>
      </dgm:spPr>
      <dgm:t>
        <a:bodyPr/>
        <a:lstStyle/>
        <a:p>
          <a:endParaRPr lang="tr-TR"/>
        </a:p>
      </dgm:t>
    </dgm:pt>
    <dgm:pt modelId="{88A712D9-9E85-42D2-A011-5E7DFD60E392}" type="pres">
      <dgm:prSet presAssocID="{11A1B73D-57AB-42B2-A311-150AC04621F5}" presName="node" presStyleLbl="node1" presStyleIdx="11" presStyleCnt="16" custScaleX="244678" custRadScaleRad="108496" custRadScaleInc="112253">
        <dgm:presLayoutVars>
          <dgm:bulletEnabled val="1"/>
        </dgm:presLayoutVars>
      </dgm:prSet>
      <dgm:spPr>
        <a:prstGeom prst="ellipse">
          <a:avLst/>
        </a:prstGeom>
      </dgm:spPr>
      <dgm:t>
        <a:bodyPr/>
        <a:lstStyle/>
        <a:p>
          <a:endParaRPr lang="tr-TR"/>
        </a:p>
      </dgm:t>
    </dgm:pt>
    <dgm:pt modelId="{1E9D4C5D-A697-4B3C-981F-A186991E5812}" type="pres">
      <dgm:prSet presAssocID="{11A1B73D-57AB-42B2-A311-150AC04621F5}" presName="dummy" presStyleCnt="0"/>
      <dgm:spPr/>
      <dgm:t>
        <a:bodyPr/>
        <a:lstStyle/>
        <a:p>
          <a:endParaRPr lang="tr-TR"/>
        </a:p>
      </dgm:t>
    </dgm:pt>
    <dgm:pt modelId="{4A112A4A-C7BA-458E-8780-4084D47493F5}" type="pres">
      <dgm:prSet presAssocID="{63A2BFD0-90C7-4E3B-9362-D08094F7377C}" presName="sibTrans" presStyleLbl="sibTrans2D1" presStyleIdx="11" presStyleCnt="16"/>
      <dgm:spPr>
        <a:prstGeom prst="blockArc">
          <a:avLst>
            <a:gd name="adj1" fmla="val 10010924"/>
            <a:gd name="adj2" fmla="val 11127033"/>
            <a:gd name="adj3" fmla="val 1739"/>
          </a:avLst>
        </a:prstGeom>
      </dgm:spPr>
      <dgm:t>
        <a:bodyPr/>
        <a:lstStyle/>
        <a:p>
          <a:endParaRPr lang="tr-TR"/>
        </a:p>
      </dgm:t>
    </dgm:pt>
    <dgm:pt modelId="{C320CC54-C459-4161-9FA3-3389D39991ED}" type="pres">
      <dgm:prSet presAssocID="{4EE4A724-BEF6-4668-BB49-AC679A6E339C}" presName="node" presStyleLbl="node1" presStyleIdx="12" presStyleCnt="16" custScaleX="259333" custScaleY="97087" custRadScaleRad="107566" custRadScaleInc="41600">
        <dgm:presLayoutVars>
          <dgm:bulletEnabled val="1"/>
        </dgm:presLayoutVars>
      </dgm:prSet>
      <dgm:spPr>
        <a:prstGeom prst="ellipse">
          <a:avLst/>
        </a:prstGeom>
      </dgm:spPr>
      <dgm:t>
        <a:bodyPr/>
        <a:lstStyle/>
        <a:p>
          <a:endParaRPr lang="tr-TR"/>
        </a:p>
      </dgm:t>
    </dgm:pt>
    <dgm:pt modelId="{E155A539-6751-445C-9A13-29A961D4F9B1}" type="pres">
      <dgm:prSet presAssocID="{4EE4A724-BEF6-4668-BB49-AC679A6E339C}" presName="dummy" presStyleCnt="0"/>
      <dgm:spPr/>
      <dgm:t>
        <a:bodyPr/>
        <a:lstStyle/>
        <a:p>
          <a:endParaRPr lang="tr-TR"/>
        </a:p>
      </dgm:t>
    </dgm:pt>
    <dgm:pt modelId="{145DE887-3A9E-4D72-91BA-33DC706753ED}" type="pres">
      <dgm:prSet presAssocID="{28098452-610D-4874-B798-468BED3EECBF}" presName="sibTrans" presStyleLbl="sibTrans2D1" presStyleIdx="12" presStyleCnt="16"/>
      <dgm:spPr>
        <a:prstGeom prst="blockArc">
          <a:avLst>
            <a:gd name="adj1" fmla="val 11366820"/>
            <a:gd name="adj2" fmla="val 12459969"/>
            <a:gd name="adj3" fmla="val 1739"/>
          </a:avLst>
        </a:prstGeom>
      </dgm:spPr>
      <dgm:t>
        <a:bodyPr/>
        <a:lstStyle/>
        <a:p>
          <a:endParaRPr lang="tr-TR"/>
        </a:p>
      </dgm:t>
    </dgm:pt>
    <dgm:pt modelId="{93DAA76F-6162-4B6F-BF16-57819D3F0D21}" type="pres">
      <dgm:prSet presAssocID="{3B085B40-68F5-4CDE-8B9E-4D6A60095573}" presName="node" presStyleLbl="node1" presStyleIdx="13" presStyleCnt="16" custScaleX="238175" custRadScaleRad="103730" custRadScaleInc="-30234">
        <dgm:presLayoutVars>
          <dgm:bulletEnabled val="1"/>
        </dgm:presLayoutVars>
      </dgm:prSet>
      <dgm:spPr>
        <a:prstGeom prst="ellipse">
          <a:avLst/>
        </a:prstGeom>
      </dgm:spPr>
      <dgm:t>
        <a:bodyPr/>
        <a:lstStyle/>
        <a:p>
          <a:endParaRPr lang="tr-TR"/>
        </a:p>
      </dgm:t>
    </dgm:pt>
    <dgm:pt modelId="{9EDE256D-3055-4FA5-91D4-9640D3916A8C}" type="pres">
      <dgm:prSet presAssocID="{3B085B40-68F5-4CDE-8B9E-4D6A60095573}" presName="dummy" presStyleCnt="0"/>
      <dgm:spPr/>
      <dgm:t>
        <a:bodyPr/>
        <a:lstStyle/>
        <a:p>
          <a:endParaRPr lang="tr-TR"/>
        </a:p>
      </dgm:t>
    </dgm:pt>
    <dgm:pt modelId="{81A8205B-AEDD-44CD-BC09-165ED941BAF7}" type="pres">
      <dgm:prSet presAssocID="{159DB251-FCA8-4E06-8DF7-BB105EC505FC}" presName="sibTrans" presStyleLbl="sibTrans2D1" presStyleIdx="13" presStyleCnt="16"/>
      <dgm:spPr>
        <a:prstGeom prst="blockArc">
          <a:avLst>
            <a:gd name="adj1" fmla="val 11561961"/>
            <a:gd name="adj2" fmla="val 12797394"/>
            <a:gd name="adj3" fmla="val 1739"/>
          </a:avLst>
        </a:prstGeom>
      </dgm:spPr>
      <dgm:t>
        <a:bodyPr/>
        <a:lstStyle/>
        <a:p>
          <a:endParaRPr lang="tr-TR"/>
        </a:p>
      </dgm:t>
    </dgm:pt>
    <dgm:pt modelId="{5D952419-6E89-4E53-8291-50E7B84A2D5B}" type="pres">
      <dgm:prSet presAssocID="{029A274B-743F-4704-ADCA-BF30C9F5E533}" presName="node" presStyleLbl="node1" presStyleIdx="14" presStyleCnt="16" custScaleX="228132" custRadScaleRad="108075" custRadScaleInc="-73033">
        <dgm:presLayoutVars>
          <dgm:bulletEnabled val="1"/>
        </dgm:presLayoutVars>
      </dgm:prSet>
      <dgm:spPr>
        <a:prstGeom prst="ellipse">
          <a:avLst/>
        </a:prstGeom>
      </dgm:spPr>
      <dgm:t>
        <a:bodyPr/>
        <a:lstStyle/>
        <a:p>
          <a:endParaRPr lang="tr-TR"/>
        </a:p>
      </dgm:t>
    </dgm:pt>
    <dgm:pt modelId="{B895D8AE-0B7D-457F-A67B-2D24C3173790}" type="pres">
      <dgm:prSet presAssocID="{029A274B-743F-4704-ADCA-BF30C9F5E533}" presName="dummy" presStyleCnt="0"/>
      <dgm:spPr/>
      <dgm:t>
        <a:bodyPr/>
        <a:lstStyle/>
        <a:p>
          <a:endParaRPr lang="tr-TR"/>
        </a:p>
      </dgm:t>
    </dgm:pt>
    <dgm:pt modelId="{148CA1C2-C1A9-42FA-8C48-FCAEE93B424F}" type="pres">
      <dgm:prSet presAssocID="{AAC5451A-AA2B-4979-87E4-D4CDB362B111}" presName="sibTrans" presStyleLbl="sibTrans2D1" presStyleIdx="14" presStyleCnt="16"/>
      <dgm:spPr>
        <a:prstGeom prst="blockArc">
          <a:avLst>
            <a:gd name="adj1" fmla="val 13173032"/>
            <a:gd name="adj2" fmla="val 14501621"/>
            <a:gd name="adj3" fmla="val 1739"/>
          </a:avLst>
        </a:prstGeom>
      </dgm:spPr>
      <dgm:t>
        <a:bodyPr/>
        <a:lstStyle/>
        <a:p>
          <a:endParaRPr lang="tr-TR"/>
        </a:p>
      </dgm:t>
    </dgm:pt>
    <dgm:pt modelId="{9EBE9DA7-DAC3-4CFA-B1FE-F3D7F463EBB0}" type="pres">
      <dgm:prSet presAssocID="{C472F60F-BFA1-4AB9-B083-CB669E833B89}" presName="node" presStyleLbl="node1" presStyleIdx="15" presStyleCnt="16" custScaleX="222506" custScaleY="86975" custRadScaleRad="107504" custRadScaleInc="-99397">
        <dgm:presLayoutVars>
          <dgm:bulletEnabled val="1"/>
        </dgm:presLayoutVars>
      </dgm:prSet>
      <dgm:spPr>
        <a:prstGeom prst="ellipse">
          <a:avLst/>
        </a:prstGeom>
      </dgm:spPr>
      <dgm:t>
        <a:bodyPr/>
        <a:lstStyle/>
        <a:p>
          <a:endParaRPr lang="tr-TR"/>
        </a:p>
      </dgm:t>
    </dgm:pt>
    <dgm:pt modelId="{F97DE201-0857-4738-A694-277F86CC7D80}" type="pres">
      <dgm:prSet presAssocID="{C472F60F-BFA1-4AB9-B083-CB669E833B89}" presName="dummy" presStyleCnt="0"/>
      <dgm:spPr/>
      <dgm:t>
        <a:bodyPr/>
        <a:lstStyle/>
        <a:p>
          <a:endParaRPr lang="tr-TR"/>
        </a:p>
      </dgm:t>
    </dgm:pt>
    <dgm:pt modelId="{8019311E-C22C-4B8B-8D5D-2DCEF8697185}" type="pres">
      <dgm:prSet presAssocID="{F2C53B64-C39D-46CE-B9B3-93DCF88E0C21}" presName="sibTrans" presStyleLbl="sibTrans2D1" presStyleIdx="15" presStyleCnt="16"/>
      <dgm:spPr>
        <a:prstGeom prst="blockArc">
          <a:avLst>
            <a:gd name="adj1" fmla="val 14898699"/>
            <a:gd name="adj2" fmla="val 16703918"/>
            <a:gd name="adj3" fmla="val 1739"/>
          </a:avLst>
        </a:prstGeom>
      </dgm:spPr>
      <dgm:t>
        <a:bodyPr/>
        <a:lstStyle/>
        <a:p>
          <a:endParaRPr lang="tr-TR"/>
        </a:p>
      </dgm:t>
    </dgm:pt>
  </dgm:ptLst>
  <dgm:cxnLst>
    <dgm:cxn modelId="{47DB6936-BA37-4C93-A754-7BBA3719FD1A}" type="presOf" srcId="{AAC5451A-AA2B-4979-87E4-D4CDB362B111}" destId="{148CA1C2-C1A9-42FA-8C48-FCAEE93B424F}" srcOrd="0" destOrd="0" presId="urn:microsoft.com/office/officeart/2005/8/layout/radial6"/>
    <dgm:cxn modelId="{DC0F783E-02C5-4C2E-9BA6-3FDED447B770}" srcId="{F0333A68-DDB4-4F97-ADE0-CEB46FDA7132}" destId="{190BFE03-4707-4FD9-A1AB-AB574B597980}" srcOrd="10" destOrd="0" parTransId="{E7F5C9D5-65D8-4D9D-954E-2953187F751E}" sibTransId="{E38D03AD-3FC3-4320-ABEE-56A6BA0ABDCD}"/>
    <dgm:cxn modelId="{48025280-68C7-4461-9A6D-6011A065D4D2}" srcId="{F0333A68-DDB4-4F97-ADE0-CEB46FDA7132}" destId="{11A1B73D-57AB-42B2-A311-150AC04621F5}" srcOrd="11" destOrd="0" parTransId="{0BB90F8F-35CA-4F43-86C4-A111E96BC496}" sibTransId="{63A2BFD0-90C7-4E3B-9362-D08094F7377C}"/>
    <dgm:cxn modelId="{F42EC2B5-EA9B-4B0E-9025-EEE3BDDA869A}" srcId="{F0333A68-DDB4-4F97-ADE0-CEB46FDA7132}" destId="{A94C66BB-291C-4489-990A-004D6991DB36}" srcOrd="1" destOrd="0" parTransId="{96EE636B-3C4B-41EE-903B-FAA0E6CB61CB}" sibTransId="{5A31E72F-67A8-4450-9B82-050868734EF5}"/>
    <dgm:cxn modelId="{A43695FA-F0AB-4D0B-B386-A97D155AEF42}" srcId="{F0333A68-DDB4-4F97-ADE0-CEB46FDA7132}" destId="{183BED58-0237-4571-9287-BA39A2B0A75D}" srcOrd="0" destOrd="0" parTransId="{537FD14C-0A47-41D9-994A-03DAE32CA30D}" sibTransId="{A031B0F8-A364-4038-9DBA-A3ADCBEAFEF9}"/>
    <dgm:cxn modelId="{6319E7D6-BE31-4DDD-952B-55DB1B7E9986}" srcId="{F0333A68-DDB4-4F97-ADE0-CEB46FDA7132}" destId="{029A274B-743F-4704-ADCA-BF30C9F5E533}" srcOrd="14" destOrd="0" parTransId="{3FF482B0-807E-43FF-8425-5470A51A2C88}" sibTransId="{AAC5451A-AA2B-4979-87E4-D4CDB362B111}"/>
    <dgm:cxn modelId="{3D5563BF-0A39-4F12-8055-0CDBAA9079CD}" srcId="{F0333A68-DDB4-4F97-ADE0-CEB46FDA7132}" destId="{C472F60F-BFA1-4AB9-B083-CB669E833B89}" srcOrd="15" destOrd="0" parTransId="{294D16E2-58D9-4B22-B339-8C6BC043E46B}" sibTransId="{F2C53B64-C39D-46CE-B9B3-93DCF88E0C21}"/>
    <dgm:cxn modelId="{E0DB24F5-3694-4CE9-9CDF-8BEF31672460}" type="presOf" srcId="{A031B0F8-A364-4038-9DBA-A3ADCBEAFEF9}" destId="{6C7AC60B-BE21-46F7-97D4-0D700C07860D}" srcOrd="0" destOrd="0" presId="urn:microsoft.com/office/officeart/2005/8/layout/radial6"/>
    <dgm:cxn modelId="{7FDF2EEB-B076-42CE-B733-1DFD3E920276}" type="presOf" srcId="{61FF4A3E-55AD-4311-8F3F-4967445BF688}" destId="{D8DFBD7B-DF2F-44BB-B096-2EE7164CC04F}" srcOrd="0" destOrd="0" presId="urn:microsoft.com/office/officeart/2005/8/layout/radial6"/>
    <dgm:cxn modelId="{605F7176-9D20-45C8-A61C-C227E58E344C}" type="presOf" srcId="{E38D03AD-3FC3-4320-ABEE-56A6BA0ABDCD}" destId="{5C05E90C-91B0-4432-ACF8-1FA1E7A083EA}" srcOrd="0" destOrd="0" presId="urn:microsoft.com/office/officeart/2005/8/layout/radial6"/>
    <dgm:cxn modelId="{59FA6453-02C2-4ABE-B0E9-FC279CF65842}" type="presOf" srcId="{750323B9-3271-4443-9AC5-7FE2E9740957}" destId="{0744D1C6-A62A-4463-8D20-1CB0802F4B7E}" srcOrd="0" destOrd="0" presId="urn:microsoft.com/office/officeart/2005/8/layout/radial6"/>
    <dgm:cxn modelId="{3EBD09B3-9A87-4755-A9AB-F7A160EC3E66}" type="presOf" srcId="{79D14929-08F5-476B-8CE1-7E1344FA400F}" destId="{7DB332BA-440E-4F15-BF7C-A0FB472AEFB2}" srcOrd="0" destOrd="0" presId="urn:microsoft.com/office/officeart/2005/8/layout/radial6"/>
    <dgm:cxn modelId="{2C1B4307-1869-486C-8AAC-30200BFF5E16}" type="presOf" srcId="{2237CE31-6C74-436B-A19F-C5679BB199A7}" destId="{3785B334-5D82-47BD-BD49-4D71092460DA}" srcOrd="0" destOrd="0" presId="urn:microsoft.com/office/officeart/2005/8/layout/radial6"/>
    <dgm:cxn modelId="{B6288638-C09B-463D-B601-EB1B8559F4B3}" type="presOf" srcId="{7CD31E02-917F-4CF3-AFA4-4A8F033E3E89}" destId="{86B40AFB-3D2C-46D0-8490-C5725D84E772}" srcOrd="0" destOrd="0" presId="urn:microsoft.com/office/officeart/2005/8/layout/radial6"/>
    <dgm:cxn modelId="{632C4F03-F79D-4347-8D54-2F96D83D7BA0}" type="presOf" srcId="{4EE4A724-BEF6-4668-BB49-AC679A6E339C}" destId="{C320CC54-C459-4161-9FA3-3389D39991ED}" srcOrd="0" destOrd="0" presId="urn:microsoft.com/office/officeart/2005/8/layout/radial6"/>
    <dgm:cxn modelId="{864A46B8-25FF-4506-9C6A-8EB422211415}" type="presOf" srcId="{11A1B73D-57AB-42B2-A311-150AC04621F5}" destId="{88A712D9-9E85-42D2-A011-5E7DFD60E392}" srcOrd="0" destOrd="0" presId="urn:microsoft.com/office/officeart/2005/8/layout/radial6"/>
    <dgm:cxn modelId="{DA30CA02-EA8B-4A0F-93FE-03C333626CC3}" type="presOf" srcId="{C472F60F-BFA1-4AB9-B083-CB669E833B89}" destId="{9EBE9DA7-DAC3-4CFA-B1FE-F3D7F463EBB0}" srcOrd="0" destOrd="0" presId="urn:microsoft.com/office/officeart/2005/8/layout/radial6"/>
    <dgm:cxn modelId="{4204E9D8-353A-4691-875A-936A3AA64145}" type="presOf" srcId="{FD9782FA-A0CF-4E24-AE53-38B12BCD769C}" destId="{8879329A-6138-42FB-811C-1A67191E2AB5}" srcOrd="0" destOrd="0" presId="urn:microsoft.com/office/officeart/2005/8/layout/radial6"/>
    <dgm:cxn modelId="{6A15426B-0C03-457A-BA8D-06222F9F2692}" srcId="{F0333A68-DDB4-4F97-ADE0-CEB46FDA7132}" destId="{2237CE31-6C74-436B-A19F-C5679BB199A7}" srcOrd="8" destOrd="0" parTransId="{234B2058-091E-4665-9293-71556298A068}" sibTransId="{6902AD4E-541D-4BD1-904A-99C3AB539DDE}"/>
    <dgm:cxn modelId="{8B81226F-A6A1-4F94-BEDD-BB4DA10320E6}" srcId="{DEFE1138-1881-47EC-9751-66A412957E16}" destId="{F0333A68-DDB4-4F97-ADE0-CEB46FDA7132}" srcOrd="0" destOrd="0" parTransId="{8679319A-3977-4981-876D-47A9A5E7C706}" sibTransId="{0EFED13C-625E-4A72-B92E-49FED5E808CD}"/>
    <dgm:cxn modelId="{03A12F3E-5435-479C-B6A5-66D62D248DF8}" type="presOf" srcId="{F0333A68-DDB4-4F97-ADE0-CEB46FDA7132}" destId="{D0CA2D0E-2D50-4CCD-ABA9-8520EF4F6FAA}" srcOrd="0" destOrd="0" presId="urn:microsoft.com/office/officeart/2005/8/layout/radial6"/>
    <dgm:cxn modelId="{87967E9E-AE0B-44C0-A77E-8BEF0B8DF1C8}" type="presOf" srcId="{63A2BFD0-90C7-4E3B-9362-D08094F7377C}" destId="{4A112A4A-C7BA-458E-8780-4084D47493F5}" srcOrd="0" destOrd="0" presId="urn:microsoft.com/office/officeart/2005/8/layout/radial6"/>
    <dgm:cxn modelId="{ECC39469-5C06-4E9A-BC81-21505E172EC2}" type="presOf" srcId="{6902AD4E-541D-4BD1-904A-99C3AB539DDE}" destId="{44A9EDA5-48D1-4E86-9275-9C4700039CC8}" srcOrd="0" destOrd="0" presId="urn:microsoft.com/office/officeart/2005/8/layout/radial6"/>
    <dgm:cxn modelId="{B495ABB5-AD0B-4BA1-8E09-DCCAA94B6A4C}" type="presOf" srcId="{FAAF75B7-1DEA-4343-A27D-E758333F0C74}" destId="{80C47356-35C4-4561-BE5B-230E1542575B}" srcOrd="0" destOrd="0" presId="urn:microsoft.com/office/officeart/2005/8/layout/radial6"/>
    <dgm:cxn modelId="{1D60A6D6-69EA-4D94-BAA5-D2624926574A}" type="presOf" srcId="{EE18E7AB-4C42-46E5-B420-2AF9B4200E79}" destId="{6435CD02-A298-4B10-87A2-FFB0D650D37E}" srcOrd="0" destOrd="0" presId="urn:microsoft.com/office/officeart/2005/8/layout/radial6"/>
    <dgm:cxn modelId="{28E5AAF0-86A3-42B5-81B9-86B27C6EC5C9}" type="presOf" srcId="{8AADF859-C95A-4DE5-BE57-B8054E9581CB}" destId="{F4A79CCE-143D-428D-B394-99A2A9303E40}" srcOrd="0" destOrd="0" presId="urn:microsoft.com/office/officeart/2005/8/layout/radial6"/>
    <dgm:cxn modelId="{EBADBA05-CDA4-4D72-99B8-0A4CBD521570}" type="presOf" srcId="{5A31E72F-67A8-4450-9B82-050868734EF5}" destId="{B7E0A27F-8515-4345-9E0A-6A9A5504EDCE}" srcOrd="0" destOrd="0" presId="urn:microsoft.com/office/officeart/2005/8/layout/radial6"/>
    <dgm:cxn modelId="{D85063B9-F335-4A9E-B60A-221E05348112}" type="presOf" srcId="{F2C53B64-C39D-46CE-B9B3-93DCF88E0C21}" destId="{8019311E-C22C-4B8B-8D5D-2DCEF8697185}" srcOrd="0" destOrd="0" presId="urn:microsoft.com/office/officeart/2005/8/layout/radial6"/>
    <dgm:cxn modelId="{7E797790-6B69-4B31-9162-E4A893733407}" srcId="{F0333A68-DDB4-4F97-ADE0-CEB46FDA7132}" destId="{EE18E7AB-4C42-46E5-B420-2AF9B4200E79}" srcOrd="5" destOrd="0" parTransId="{210CF316-EB9E-434C-A4FB-F3BC0C327F8B}" sibTransId="{37699592-D351-4A12-AF6B-C7023BB9F57C}"/>
    <dgm:cxn modelId="{086DC598-EFD5-4FCB-B6C0-32A96002F833}" type="presOf" srcId="{029A274B-743F-4704-ADCA-BF30C9F5E533}" destId="{5D952419-6E89-4E53-8291-50E7B84A2D5B}" srcOrd="0" destOrd="0" presId="urn:microsoft.com/office/officeart/2005/8/layout/radial6"/>
    <dgm:cxn modelId="{A9EEE3E9-7A54-4EE9-B1FF-85A2FE5B4B62}" type="presOf" srcId="{E31004F3-D437-44E2-9E8D-6E8590554A79}" destId="{2D821D09-4106-4ABE-9E82-772E79BE6DB7}" srcOrd="0" destOrd="0" presId="urn:microsoft.com/office/officeart/2005/8/layout/radial6"/>
    <dgm:cxn modelId="{BE40E528-FFAF-40A2-B957-DC1496A7E024}" type="presOf" srcId="{28098452-610D-4874-B798-468BED3EECBF}" destId="{145DE887-3A9E-4D72-91BA-33DC706753ED}" srcOrd="0" destOrd="0" presId="urn:microsoft.com/office/officeart/2005/8/layout/radial6"/>
    <dgm:cxn modelId="{F1AE197A-68DB-43B0-B295-13F516F0500D}" srcId="{F0333A68-DDB4-4F97-ADE0-CEB46FDA7132}" destId="{3B085B40-68F5-4CDE-8B9E-4D6A60095573}" srcOrd="13" destOrd="0" parTransId="{11BBAFF3-A4EC-4A4E-BC6C-83DA0BCBF9BF}" sibTransId="{159DB251-FCA8-4E06-8DF7-BB105EC505FC}"/>
    <dgm:cxn modelId="{03591C82-CC7B-41E6-807C-CB9CDB87909E}" type="presOf" srcId="{CC860BB6-2EE8-4FBC-9D87-159638031895}" destId="{B6D448A4-6609-4BF7-A77D-ACFA7A852227}" srcOrd="0" destOrd="0" presId="urn:microsoft.com/office/officeart/2005/8/layout/radial6"/>
    <dgm:cxn modelId="{49DEFA3C-E050-4B16-9CB3-1E97A9C2ABB0}" srcId="{F0333A68-DDB4-4F97-ADE0-CEB46FDA7132}" destId="{4EE4A724-BEF6-4668-BB49-AC679A6E339C}" srcOrd="12" destOrd="0" parTransId="{3EB5EC29-C794-4BAA-914A-7B7E0AEA3C75}" sibTransId="{28098452-610D-4874-B798-468BED3EECBF}"/>
    <dgm:cxn modelId="{2590A0A4-0254-4E83-908D-1AB44DE4ECE1}" type="presOf" srcId="{DEFE1138-1881-47EC-9751-66A412957E16}" destId="{B9440D5F-00B2-4F7B-A40B-4354A5FFF554}" srcOrd="0" destOrd="0" presId="urn:microsoft.com/office/officeart/2005/8/layout/radial6"/>
    <dgm:cxn modelId="{D3B3CC09-81DF-4127-85C8-2CCF160533D2}" srcId="{F0333A68-DDB4-4F97-ADE0-CEB46FDA7132}" destId="{61FF4A3E-55AD-4311-8F3F-4967445BF688}" srcOrd="6" destOrd="0" parTransId="{B390C13E-5FE8-425E-BF12-7293D22E6099}" sibTransId="{E31004F3-D437-44E2-9E8D-6E8590554A79}"/>
    <dgm:cxn modelId="{698D135F-2EA2-4BDF-AD47-2647F7FF44E5}" type="presOf" srcId="{A94C66BB-291C-4489-990A-004D6991DB36}" destId="{C68FE185-A842-4093-B580-FA1A3234F496}" srcOrd="0" destOrd="0" presId="urn:microsoft.com/office/officeart/2005/8/layout/radial6"/>
    <dgm:cxn modelId="{F7A78550-2ECD-438F-BCBE-E3A22CCC2CEE}" srcId="{F0333A68-DDB4-4F97-ADE0-CEB46FDA7132}" destId="{FAAF75B7-1DEA-4343-A27D-E758333F0C74}" srcOrd="2" destOrd="0" parTransId="{B21418BE-EDD0-4937-AA5A-CD4E607591A8}" sibTransId="{63DC6218-4186-4102-BA04-9C68E2770E2E}"/>
    <dgm:cxn modelId="{71E768B6-D5CB-4A89-B195-CC65A51B434F}" type="presOf" srcId="{3B085B40-68F5-4CDE-8B9E-4D6A60095573}" destId="{93DAA76F-6162-4B6F-BF16-57819D3F0D21}" srcOrd="0" destOrd="0" presId="urn:microsoft.com/office/officeart/2005/8/layout/radial6"/>
    <dgm:cxn modelId="{14F030CF-F2D6-48A7-9260-163665CF9F35}" type="presOf" srcId="{190BFE03-4707-4FD9-A1AB-AB574B597980}" destId="{8FD6C2E3-E209-4F5A-BB0B-C2F79B68302F}" srcOrd="0" destOrd="0" presId="urn:microsoft.com/office/officeart/2005/8/layout/radial6"/>
    <dgm:cxn modelId="{AA750E08-FE11-4F18-87A5-3DDDD284F8E8}" srcId="{F0333A68-DDB4-4F97-ADE0-CEB46FDA7132}" destId="{79D14929-08F5-476B-8CE1-7E1344FA400F}" srcOrd="4" destOrd="0" parTransId="{1FFEA26F-198E-43EC-B3CE-E7160EFACE35}" sibTransId="{FD9782FA-A0CF-4E24-AE53-38B12BCD769C}"/>
    <dgm:cxn modelId="{D233DA46-4C01-4064-AB9B-184781085937}" srcId="{F0333A68-DDB4-4F97-ADE0-CEB46FDA7132}" destId="{AE8F159F-F62B-48A2-B7B9-5A9FE0DCD088}" srcOrd="3" destOrd="0" parTransId="{C1452527-917A-4A10-8D99-3FD418CE389B}" sibTransId="{8AADF859-C95A-4DE5-BE57-B8054E9581CB}"/>
    <dgm:cxn modelId="{42F9048B-6581-4181-9F51-FBD9077E565C}" type="presOf" srcId="{AE8F159F-F62B-48A2-B7B9-5A9FE0DCD088}" destId="{F60AF405-6A12-470F-982C-AD4A45F02B51}" srcOrd="0" destOrd="0" presId="urn:microsoft.com/office/officeart/2005/8/layout/radial6"/>
    <dgm:cxn modelId="{DD55A09F-DBD6-4548-9A16-AD362A515963}" type="presOf" srcId="{159DB251-FCA8-4E06-8DF7-BB105EC505FC}" destId="{81A8205B-AEDD-44CD-BC09-165ED941BAF7}" srcOrd="0" destOrd="0" presId="urn:microsoft.com/office/officeart/2005/8/layout/radial6"/>
    <dgm:cxn modelId="{6AB1A793-04B8-4C77-AEAB-05B8C282E241}" srcId="{F0333A68-DDB4-4F97-ADE0-CEB46FDA7132}" destId="{7CD31E02-917F-4CF3-AFA4-4A8F033E3E89}" srcOrd="7" destOrd="0" parTransId="{C5A10949-9188-4DA5-A1BE-D989E7B59FDE}" sibTransId="{750323B9-3271-4443-9AC5-7FE2E9740957}"/>
    <dgm:cxn modelId="{6754BB4A-FEB2-43B6-8FEC-3E1A00849790}" type="presOf" srcId="{183BED58-0237-4571-9287-BA39A2B0A75D}" destId="{2AB11087-12A3-4EF9-A178-518A1E818DB4}" srcOrd="0" destOrd="0" presId="urn:microsoft.com/office/officeart/2005/8/layout/radial6"/>
    <dgm:cxn modelId="{6324F797-4092-459F-871F-31625C5F4D3E}" srcId="{F0333A68-DDB4-4F97-ADE0-CEB46FDA7132}" destId="{07C73BC5-BD25-4CD6-AAD2-C3D3F61AAE22}" srcOrd="9" destOrd="0" parTransId="{679C59A8-0563-4731-8E49-D3BB6EAE708F}" sibTransId="{CC860BB6-2EE8-4FBC-9D87-159638031895}"/>
    <dgm:cxn modelId="{171DB56B-25AD-41D6-935D-3C73D627E007}" type="presOf" srcId="{07C73BC5-BD25-4CD6-AAD2-C3D3F61AAE22}" destId="{2D88C8A7-C21C-4730-856E-99234AEFE021}" srcOrd="0" destOrd="0" presId="urn:microsoft.com/office/officeart/2005/8/layout/radial6"/>
    <dgm:cxn modelId="{AEE901B2-567B-493E-8ED6-888B51683ABE}" type="presOf" srcId="{63DC6218-4186-4102-BA04-9C68E2770E2E}" destId="{95BDCD1E-1CBD-459F-9F20-46E1BAE0B190}" srcOrd="0" destOrd="0" presId="urn:microsoft.com/office/officeart/2005/8/layout/radial6"/>
    <dgm:cxn modelId="{D47F55CC-0167-4FB1-85AE-3E71A825A9E6}" type="presOf" srcId="{37699592-D351-4A12-AF6B-C7023BB9F57C}" destId="{E5C189BC-2845-4169-BB9F-32034D7F66FF}" srcOrd="0" destOrd="0" presId="urn:microsoft.com/office/officeart/2005/8/layout/radial6"/>
    <dgm:cxn modelId="{A21AFC7B-AE47-445D-94A8-2FFF2C56FAD4}" type="presParOf" srcId="{B9440D5F-00B2-4F7B-A40B-4354A5FFF554}" destId="{D0CA2D0E-2D50-4CCD-ABA9-8520EF4F6FAA}" srcOrd="0" destOrd="0" presId="urn:microsoft.com/office/officeart/2005/8/layout/radial6"/>
    <dgm:cxn modelId="{8571AC9B-F106-4E8C-ADD2-B3B194678F2C}" type="presParOf" srcId="{B9440D5F-00B2-4F7B-A40B-4354A5FFF554}" destId="{2AB11087-12A3-4EF9-A178-518A1E818DB4}" srcOrd="1" destOrd="0" presId="urn:microsoft.com/office/officeart/2005/8/layout/radial6"/>
    <dgm:cxn modelId="{34E27BCE-2126-4B3E-A6FC-B9BDFA63C961}" type="presParOf" srcId="{B9440D5F-00B2-4F7B-A40B-4354A5FFF554}" destId="{FB2FB239-A5CB-40BD-A075-4F1DCAEDA721}" srcOrd="2" destOrd="0" presId="urn:microsoft.com/office/officeart/2005/8/layout/radial6"/>
    <dgm:cxn modelId="{B625059D-7AE6-44D5-B108-AEDC7FA52F3E}" type="presParOf" srcId="{B9440D5F-00B2-4F7B-A40B-4354A5FFF554}" destId="{6C7AC60B-BE21-46F7-97D4-0D700C07860D}" srcOrd="3" destOrd="0" presId="urn:microsoft.com/office/officeart/2005/8/layout/radial6"/>
    <dgm:cxn modelId="{B4F6B692-C3AE-46C4-B8EF-1BA9E1D2F530}" type="presParOf" srcId="{B9440D5F-00B2-4F7B-A40B-4354A5FFF554}" destId="{C68FE185-A842-4093-B580-FA1A3234F496}" srcOrd="4" destOrd="0" presId="urn:microsoft.com/office/officeart/2005/8/layout/radial6"/>
    <dgm:cxn modelId="{AFFAE09B-93ED-47D3-9CB1-FAA6FDC0377F}" type="presParOf" srcId="{B9440D5F-00B2-4F7B-A40B-4354A5FFF554}" destId="{C3754FCA-8EF9-4DAA-BFCD-E40122AB093A}" srcOrd="5" destOrd="0" presId="urn:microsoft.com/office/officeart/2005/8/layout/radial6"/>
    <dgm:cxn modelId="{106E89E4-06A7-422B-A061-729F4A5FC6D4}" type="presParOf" srcId="{B9440D5F-00B2-4F7B-A40B-4354A5FFF554}" destId="{B7E0A27F-8515-4345-9E0A-6A9A5504EDCE}" srcOrd="6" destOrd="0" presId="urn:microsoft.com/office/officeart/2005/8/layout/radial6"/>
    <dgm:cxn modelId="{E57CEF23-57C9-4D50-A1B0-774BE56D8CAC}" type="presParOf" srcId="{B9440D5F-00B2-4F7B-A40B-4354A5FFF554}" destId="{80C47356-35C4-4561-BE5B-230E1542575B}" srcOrd="7" destOrd="0" presId="urn:microsoft.com/office/officeart/2005/8/layout/radial6"/>
    <dgm:cxn modelId="{0D5D0456-BA8C-4294-BA43-C2A31927F35E}" type="presParOf" srcId="{B9440D5F-00B2-4F7B-A40B-4354A5FFF554}" destId="{3276F3E1-8157-4955-B705-2D247C2108ED}" srcOrd="8" destOrd="0" presId="urn:microsoft.com/office/officeart/2005/8/layout/radial6"/>
    <dgm:cxn modelId="{0141E454-C4AD-4640-AC55-F896D93A8880}" type="presParOf" srcId="{B9440D5F-00B2-4F7B-A40B-4354A5FFF554}" destId="{95BDCD1E-1CBD-459F-9F20-46E1BAE0B190}" srcOrd="9" destOrd="0" presId="urn:microsoft.com/office/officeart/2005/8/layout/radial6"/>
    <dgm:cxn modelId="{D537D865-75D0-4F9D-A982-A9E1A2CBCB5A}" type="presParOf" srcId="{B9440D5F-00B2-4F7B-A40B-4354A5FFF554}" destId="{F60AF405-6A12-470F-982C-AD4A45F02B51}" srcOrd="10" destOrd="0" presId="urn:microsoft.com/office/officeart/2005/8/layout/radial6"/>
    <dgm:cxn modelId="{8AD31EE3-F012-4FAC-AAA0-9FC67F382A6F}" type="presParOf" srcId="{B9440D5F-00B2-4F7B-A40B-4354A5FFF554}" destId="{C6C8DA9C-A6B3-4E97-BED6-208D703ECE83}" srcOrd="11" destOrd="0" presId="urn:microsoft.com/office/officeart/2005/8/layout/radial6"/>
    <dgm:cxn modelId="{1A9B34B6-0322-47CD-8AA2-4B6F1F846416}" type="presParOf" srcId="{B9440D5F-00B2-4F7B-A40B-4354A5FFF554}" destId="{F4A79CCE-143D-428D-B394-99A2A9303E40}" srcOrd="12" destOrd="0" presId="urn:microsoft.com/office/officeart/2005/8/layout/radial6"/>
    <dgm:cxn modelId="{F6F75087-C855-4834-9E32-4C7EF19B17C0}" type="presParOf" srcId="{B9440D5F-00B2-4F7B-A40B-4354A5FFF554}" destId="{7DB332BA-440E-4F15-BF7C-A0FB472AEFB2}" srcOrd="13" destOrd="0" presId="urn:microsoft.com/office/officeart/2005/8/layout/radial6"/>
    <dgm:cxn modelId="{DF6FA3ED-AE75-4BF8-B743-ED406A650574}" type="presParOf" srcId="{B9440D5F-00B2-4F7B-A40B-4354A5FFF554}" destId="{D8318C48-CDEC-4B38-AAAC-E4EACB8D829A}" srcOrd="14" destOrd="0" presId="urn:microsoft.com/office/officeart/2005/8/layout/radial6"/>
    <dgm:cxn modelId="{AAFEEE5F-272B-4816-897F-117A32F0A659}" type="presParOf" srcId="{B9440D5F-00B2-4F7B-A40B-4354A5FFF554}" destId="{8879329A-6138-42FB-811C-1A67191E2AB5}" srcOrd="15" destOrd="0" presId="urn:microsoft.com/office/officeart/2005/8/layout/radial6"/>
    <dgm:cxn modelId="{15D06475-B31D-4865-A3E0-280F8A04A44B}" type="presParOf" srcId="{B9440D5F-00B2-4F7B-A40B-4354A5FFF554}" destId="{6435CD02-A298-4B10-87A2-FFB0D650D37E}" srcOrd="16" destOrd="0" presId="urn:microsoft.com/office/officeart/2005/8/layout/radial6"/>
    <dgm:cxn modelId="{EA4430B7-EE48-4A86-BFF5-8BE34BA24D17}" type="presParOf" srcId="{B9440D5F-00B2-4F7B-A40B-4354A5FFF554}" destId="{C476CE90-88C3-4ED7-A6E0-F9643788BE42}" srcOrd="17" destOrd="0" presId="urn:microsoft.com/office/officeart/2005/8/layout/radial6"/>
    <dgm:cxn modelId="{2DA136A9-A924-483E-B68F-113DCC98EA03}" type="presParOf" srcId="{B9440D5F-00B2-4F7B-A40B-4354A5FFF554}" destId="{E5C189BC-2845-4169-BB9F-32034D7F66FF}" srcOrd="18" destOrd="0" presId="urn:microsoft.com/office/officeart/2005/8/layout/radial6"/>
    <dgm:cxn modelId="{E85C4153-4835-42DB-8C8B-E8E564A60658}" type="presParOf" srcId="{B9440D5F-00B2-4F7B-A40B-4354A5FFF554}" destId="{D8DFBD7B-DF2F-44BB-B096-2EE7164CC04F}" srcOrd="19" destOrd="0" presId="urn:microsoft.com/office/officeart/2005/8/layout/radial6"/>
    <dgm:cxn modelId="{60E3B170-E74B-40DD-99E1-A5E13D28D444}" type="presParOf" srcId="{B9440D5F-00B2-4F7B-A40B-4354A5FFF554}" destId="{ABD85E68-C3BE-4F73-9311-4244AF524E52}" srcOrd="20" destOrd="0" presId="urn:microsoft.com/office/officeart/2005/8/layout/radial6"/>
    <dgm:cxn modelId="{BE6E482B-83F0-4C86-B94C-7A83502F50EB}" type="presParOf" srcId="{B9440D5F-00B2-4F7B-A40B-4354A5FFF554}" destId="{2D821D09-4106-4ABE-9E82-772E79BE6DB7}" srcOrd="21" destOrd="0" presId="urn:microsoft.com/office/officeart/2005/8/layout/radial6"/>
    <dgm:cxn modelId="{9E97E709-438B-4C1E-B430-FAFF43880D2F}" type="presParOf" srcId="{B9440D5F-00B2-4F7B-A40B-4354A5FFF554}" destId="{86B40AFB-3D2C-46D0-8490-C5725D84E772}" srcOrd="22" destOrd="0" presId="urn:microsoft.com/office/officeart/2005/8/layout/radial6"/>
    <dgm:cxn modelId="{C41B58AD-616E-4333-9601-B5F065282E2E}" type="presParOf" srcId="{B9440D5F-00B2-4F7B-A40B-4354A5FFF554}" destId="{5B0CD4FA-469C-450A-A624-C8F68ABF97C0}" srcOrd="23" destOrd="0" presId="urn:microsoft.com/office/officeart/2005/8/layout/radial6"/>
    <dgm:cxn modelId="{19E5E182-0983-455D-B950-FC9480D7CEF8}" type="presParOf" srcId="{B9440D5F-00B2-4F7B-A40B-4354A5FFF554}" destId="{0744D1C6-A62A-4463-8D20-1CB0802F4B7E}" srcOrd="24" destOrd="0" presId="urn:microsoft.com/office/officeart/2005/8/layout/radial6"/>
    <dgm:cxn modelId="{74D1E509-1266-4E95-B33C-CCE666A18A84}" type="presParOf" srcId="{B9440D5F-00B2-4F7B-A40B-4354A5FFF554}" destId="{3785B334-5D82-47BD-BD49-4D71092460DA}" srcOrd="25" destOrd="0" presId="urn:microsoft.com/office/officeart/2005/8/layout/radial6"/>
    <dgm:cxn modelId="{68FD7C30-0F7C-4AB9-9EF6-144E8AC68D60}" type="presParOf" srcId="{B9440D5F-00B2-4F7B-A40B-4354A5FFF554}" destId="{FAD8D1E1-EFDB-4FD2-878F-E301E22B66E0}" srcOrd="26" destOrd="0" presId="urn:microsoft.com/office/officeart/2005/8/layout/radial6"/>
    <dgm:cxn modelId="{071BC4E7-B0AD-42CD-BC26-AF84302EABB5}" type="presParOf" srcId="{B9440D5F-00B2-4F7B-A40B-4354A5FFF554}" destId="{44A9EDA5-48D1-4E86-9275-9C4700039CC8}" srcOrd="27" destOrd="0" presId="urn:microsoft.com/office/officeart/2005/8/layout/radial6"/>
    <dgm:cxn modelId="{2FF20983-E08C-439D-98D9-29BD880CF3C3}" type="presParOf" srcId="{B9440D5F-00B2-4F7B-A40B-4354A5FFF554}" destId="{2D88C8A7-C21C-4730-856E-99234AEFE021}" srcOrd="28" destOrd="0" presId="urn:microsoft.com/office/officeart/2005/8/layout/radial6"/>
    <dgm:cxn modelId="{95222FCA-85E6-4AFD-9E42-FFC87C8C086D}" type="presParOf" srcId="{B9440D5F-00B2-4F7B-A40B-4354A5FFF554}" destId="{8C270390-82A0-41AF-9F5D-62F27A26C4F1}" srcOrd="29" destOrd="0" presId="urn:microsoft.com/office/officeart/2005/8/layout/radial6"/>
    <dgm:cxn modelId="{248F687A-D08B-43C0-A573-85DBA3938B5B}" type="presParOf" srcId="{B9440D5F-00B2-4F7B-A40B-4354A5FFF554}" destId="{B6D448A4-6609-4BF7-A77D-ACFA7A852227}" srcOrd="30" destOrd="0" presId="urn:microsoft.com/office/officeart/2005/8/layout/radial6"/>
    <dgm:cxn modelId="{B67217D6-A3A6-4223-8FB4-24B61D37278A}" type="presParOf" srcId="{B9440D5F-00B2-4F7B-A40B-4354A5FFF554}" destId="{8FD6C2E3-E209-4F5A-BB0B-C2F79B68302F}" srcOrd="31" destOrd="0" presId="urn:microsoft.com/office/officeart/2005/8/layout/radial6"/>
    <dgm:cxn modelId="{3EBBF090-09CA-43B2-9B76-266F2F96A998}" type="presParOf" srcId="{B9440D5F-00B2-4F7B-A40B-4354A5FFF554}" destId="{63A58272-334D-4E78-BC5B-77E813B6BBA0}" srcOrd="32" destOrd="0" presId="urn:microsoft.com/office/officeart/2005/8/layout/radial6"/>
    <dgm:cxn modelId="{CD62F4BC-B19E-4E32-87D4-EC2074DBE37F}" type="presParOf" srcId="{B9440D5F-00B2-4F7B-A40B-4354A5FFF554}" destId="{5C05E90C-91B0-4432-ACF8-1FA1E7A083EA}" srcOrd="33" destOrd="0" presId="urn:microsoft.com/office/officeart/2005/8/layout/radial6"/>
    <dgm:cxn modelId="{2AB8AD40-3998-4255-8885-80B0B6057B2A}" type="presParOf" srcId="{B9440D5F-00B2-4F7B-A40B-4354A5FFF554}" destId="{88A712D9-9E85-42D2-A011-5E7DFD60E392}" srcOrd="34" destOrd="0" presId="urn:microsoft.com/office/officeart/2005/8/layout/radial6"/>
    <dgm:cxn modelId="{EEB1ABC6-2CDB-42FA-A79B-FCC56E3FDFFF}" type="presParOf" srcId="{B9440D5F-00B2-4F7B-A40B-4354A5FFF554}" destId="{1E9D4C5D-A697-4B3C-981F-A186991E5812}" srcOrd="35" destOrd="0" presId="urn:microsoft.com/office/officeart/2005/8/layout/radial6"/>
    <dgm:cxn modelId="{4462A07A-7CBA-41CF-8B98-1D5A9DF4B1AE}" type="presParOf" srcId="{B9440D5F-00B2-4F7B-A40B-4354A5FFF554}" destId="{4A112A4A-C7BA-458E-8780-4084D47493F5}" srcOrd="36" destOrd="0" presId="urn:microsoft.com/office/officeart/2005/8/layout/radial6"/>
    <dgm:cxn modelId="{958884D3-13CF-48B5-A57F-BD8A8A7AB885}" type="presParOf" srcId="{B9440D5F-00B2-4F7B-A40B-4354A5FFF554}" destId="{C320CC54-C459-4161-9FA3-3389D39991ED}" srcOrd="37" destOrd="0" presId="urn:microsoft.com/office/officeart/2005/8/layout/radial6"/>
    <dgm:cxn modelId="{4C40B258-E295-45D3-AEFE-0443AD7223A5}" type="presParOf" srcId="{B9440D5F-00B2-4F7B-A40B-4354A5FFF554}" destId="{E155A539-6751-445C-9A13-29A961D4F9B1}" srcOrd="38" destOrd="0" presId="urn:microsoft.com/office/officeart/2005/8/layout/radial6"/>
    <dgm:cxn modelId="{9A35A4CE-78C2-4B74-97FF-23FDDBA851B4}" type="presParOf" srcId="{B9440D5F-00B2-4F7B-A40B-4354A5FFF554}" destId="{145DE887-3A9E-4D72-91BA-33DC706753ED}" srcOrd="39" destOrd="0" presId="urn:microsoft.com/office/officeart/2005/8/layout/radial6"/>
    <dgm:cxn modelId="{05EBC148-ACAE-46E5-9633-3CCFFECD2C70}" type="presParOf" srcId="{B9440D5F-00B2-4F7B-A40B-4354A5FFF554}" destId="{93DAA76F-6162-4B6F-BF16-57819D3F0D21}" srcOrd="40" destOrd="0" presId="urn:microsoft.com/office/officeart/2005/8/layout/radial6"/>
    <dgm:cxn modelId="{319EB6C3-BE2F-4FD1-86B2-F7A4B9873997}" type="presParOf" srcId="{B9440D5F-00B2-4F7B-A40B-4354A5FFF554}" destId="{9EDE256D-3055-4FA5-91D4-9640D3916A8C}" srcOrd="41" destOrd="0" presId="urn:microsoft.com/office/officeart/2005/8/layout/radial6"/>
    <dgm:cxn modelId="{A03A5166-766C-45A6-8045-57B438017202}" type="presParOf" srcId="{B9440D5F-00B2-4F7B-A40B-4354A5FFF554}" destId="{81A8205B-AEDD-44CD-BC09-165ED941BAF7}" srcOrd="42" destOrd="0" presId="urn:microsoft.com/office/officeart/2005/8/layout/radial6"/>
    <dgm:cxn modelId="{6A092A05-31C8-4289-904F-E39B4F12FC6B}" type="presParOf" srcId="{B9440D5F-00B2-4F7B-A40B-4354A5FFF554}" destId="{5D952419-6E89-4E53-8291-50E7B84A2D5B}" srcOrd="43" destOrd="0" presId="urn:microsoft.com/office/officeart/2005/8/layout/radial6"/>
    <dgm:cxn modelId="{9C33802A-FBBC-4EB0-A3A7-967ABF16ABDB}" type="presParOf" srcId="{B9440D5F-00B2-4F7B-A40B-4354A5FFF554}" destId="{B895D8AE-0B7D-457F-A67B-2D24C3173790}" srcOrd="44" destOrd="0" presId="urn:microsoft.com/office/officeart/2005/8/layout/radial6"/>
    <dgm:cxn modelId="{93DE0E61-77B4-4CAF-8AE4-A0A2CCD987CD}" type="presParOf" srcId="{B9440D5F-00B2-4F7B-A40B-4354A5FFF554}" destId="{148CA1C2-C1A9-42FA-8C48-FCAEE93B424F}" srcOrd="45" destOrd="0" presId="urn:microsoft.com/office/officeart/2005/8/layout/radial6"/>
    <dgm:cxn modelId="{642FDDBE-50F3-49C6-BD80-CA8309649E4B}" type="presParOf" srcId="{B9440D5F-00B2-4F7B-A40B-4354A5FFF554}" destId="{9EBE9DA7-DAC3-4CFA-B1FE-F3D7F463EBB0}" srcOrd="46" destOrd="0" presId="urn:microsoft.com/office/officeart/2005/8/layout/radial6"/>
    <dgm:cxn modelId="{B0139E11-9ABB-443A-AC6A-1D5E17CFA564}" type="presParOf" srcId="{B9440D5F-00B2-4F7B-A40B-4354A5FFF554}" destId="{F97DE201-0857-4738-A694-277F86CC7D80}" srcOrd="47" destOrd="0" presId="urn:microsoft.com/office/officeart/2005/8/layout/radial6"/>
    <dgm:cxn modelId="{7E863FD8-5E87-42FF-B300-FDF9D3D6ECC3}" type="presParOf" srcId="{B9440D5F-00B2-4F7B-A40B-4354A5FFF554}" destId="{8019311E-C22C-4B8B-8D5D-2DCEF8697185}" srcOrd="48" destOrd="0" presId="urn:microsoft.com/office/officeart/2005/8/layout/radial6"/>
  </dgm:cxnLst>
  <dgm:bg>
    <a:solidFill>
      <a:schemeClr val="bg1"/>
    </a:solid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tr-TR"/>
        </a:p>
      </dgm:t>
    </dgm:pt>
    <dgm:pt modelId="{7422EA5F-83D0-410C-AF38-A5FDDAB28589}">
      <dgm:prSet phldrT="[Metin]"/>
      <dgm:spPr>
        <a:solidFill>
          <a:srgbClr val="FFFF00"/>
        </a:solidFill>
      </dgm:spPr>
      <dgm:t>
        <a:bodyPr/>
        <a:lstStyle/>
        <a:p>
          <a:r>
            <a:rPr lang="tr-TR" dirty="0" smtClean="0">
              <a:solidFill>
                <a:schemeClr val="tx1"/>
              </a:solidFill>
            </a:rPr>
            <a:t>Plastik Atıklar</a:t>
          </a:r>
          <a:endParaRPr lang="tr-TR" dirty="0">
            <a:solidFill>
              <a:schemeClr val="tx1"/>
            </a:solidFill>
          </a:endParaRPr>
        </a:p>
      </dgm:t>
    </dgm:pt>
    <dgm:pt modelId="{41F4AF69-8DFE-4049-A95E-21DC8B1AA9B4}" type="parTrans" cxnId="{ABB932AB-142F-4EB9-AF0A-12EFB88F221D}">
      <dgm:prSet/>
      <dgm:spPr/>
      <dgm:t>
        <a:bodyPr/>
        <a:lstStyle/>
        <a:p>
          <a:endParaRPr lang="tr-TR"/>
        </a:p>
      </dgm:t>
    </dgm:pt>
    <dgm:pt modelId="{BC89E293-4343-42D4-9A22-6511077A9C71}" type="sibTrans" cxnId="{ABB932AB-142F-4EB9-AF0A-12EFB88F221D}">
      <dgm:prSet/>
      <dgm:spPr/>
      <dgm:t>
        <a:bodyPr/>
        <a:lstStyle/>
        <a:p>
          <a:endParaRPr lang="tr-TR"/>
        </a:p>
      </dgm:t>
    </dgm:pt>
    <dgm:pt modelId="{4658007F-5EE4-414F-B161-BB420FECB293}">
      <dgm:prSet phldrT="[Metin]"/>
      <dgm:spPr/>
      <dgm:t>
        <a:bodyPr/>
        <a:lstStyle/>
        <a:p>
          <a:r>
            <a:rPr lang="tr-TR" dirty="0" smtClean="0"/>
            <a:t>Geri Dönüşüm</a:t>
          </a:r>
          <a:endParaRPr lang="tr-TR" dirty="0"/>
        </a:p>
      </dgm:t>
    </dgm:pt>
    <dgm:pt modelId="{44574A10-CDC2-453A-A64E-C3EFE80E0225}" type="parTrans" cxnId="{14CF029C-14C1-408B-A05E-E5CB78CD8BF1}">
      <dgm:prSet/>
      <dgm:spPr/>
      <dgm:t>
        <a:bodyPr/>
        <a:lstStyle/>
        <a:p>
          <a:endParaRPr lang="tr-TR"/>
        </a:p>
      </dgm:t>
    </dgm:pt>
    <dgm:pt modelId="{BF6EBE51-005C-452E-9DBC-49F6BBBC08F7}" type="sibTrans" cxnId="{14CF029C-14C1-408B-A05E-E5CB78CD8BF1}">
      <dgm:prSet/>
      <dgm:spPr/>
      <dgm:t>
        <a:bodyPr/>
        <a:lstStyle/>
        <a:p>
          <a:endParaRPr lang="tr-TR"/>
        </a:p>
      </dgm:t>
    </dgm:pt>
    <dgm:pt modelId="{580A6D4E-1C46-47FD-ABCD-5EF48CA46B7C}">
      <dgm:prSet phldrT="[Metin]"/>
      <dgm:spPr>
        <a:solidFill>
          <a:srgbClr val="0070C0"/>
        </a:solidFill>
      </dgm:spPr>
      <dgm:t>
        <a:bodyPr/>
        <a:lstStyle/>
        <a:p>
          <a:r>
            <a:rPr lang="tr-TR" dirty="0" smtClean="0"/>
            <a:t>Kağıt Atıklar</a:t>
          </a:r>
          <a:endParaRPr lang="tr-TR" dirty="0"/>
        </a:p>
      </dgm:t>
    </dgm:pt>
    <dgm:pt modelId="{01B51910-E33E-461E-B492-3D94EDB27717}" type="parTrans" cxnId="{1F13B06E-D073-436C-8583-CFB585C6F867}">
      <dgm:prSet/>
      <dgm:spPr/>
      <dgm:t>
        <a:bodyPr/>
        <a:lstStyle/>
        <a:p>
          <a:endParaRPr lang="tr-TR"/>
        </a:p>
      </dgm:t>
    </dgm:pt>
    <dgm:pt modelId="{B34BBE5F-830A-45C8-B5D1-4D521A022751}" type="sibTrans" cxnId="{1F13B06E-D073-436C-8583-CFB585C6F867}">
      <dgm:prSet/>
      <dgm:spPr/>
      <dgm:t>
        <a:bodyPr/>
        <a:lstStyle/>
        <a:p>
          <a:endParaRPr lang="tr-TR"/>
        </a:p>
      </dgm:t>
    </dgm:pt>
    <dgm:pt modelId="{28EFFB32-14BD-48B7-80CF-E9666709D5BD}">
      <dgm:prSet phldrT="[Metin]"/>
      <dgm:spPr/>
      <dgm:t>
        <a:bodyPr/>
        <a:lstStyle/>
        <a:p>
          <a:r>
            <a:rPr lang="tr-TR" dirty="0" smtClean="0"/>
            <a:t>Geri Dönüşüm</a:t>
          </a:r>
          <a:endParaRPr lang="tr-TR" dirty="0"/>
        </a:p>
      </dgm:t>
    </dgm:pt>
    <dgm:pt modelId="{278841E5-DB49-49A9-A0E3-0CCCFE6C526D}" type="parTrans" cxnId="{67E87E7C-2D73-49B5-B1B7-F9D9BD94C6A3}">
      <dgm:prSet/>
      <dgm:spPr/>
      <dgm:t>
        <a:bodyPr/>
        <a:lstStyle/>
        <a:p>
          <a:endParaRPr lang="tr-TR"/>
        </a:p>
      </dgm:t>
    </dgm:pt>
    <dgm:pt modelId="{CD5B8BB3-599F-4348-BA93-43CD74628580}" type="sibTrans" cxnId="{67E87E7C-2D73-49B5-B1B7-F9D9BD94C6A3}">
      <dgm:prSet/>
      <dgm:spPr/>
      <dgm:t>
        <a:bodyPr/>
        <a:lstStyle/>
        <a:p>
          <a:endParaRPr lang="tr-TR"/>
        </a:p>
      </dgm:t>
    </dgm:pt>
    <dgm:pt modelId="{A9A98A72-B27F-4CBC-96FE-FBB149C4F5AD}">
      <dgm:prSet phldrT="[Metin]"/>
      <dgm:spPr>
        <a:solidFill>
          <a:srgbClr val="00B050"/>
        </a:solidFill>
      </dgm:spPr>
      <dgm:t>
        <a:bodyPr/>
        <a:lstStyle/>
        <a:p>
          <a:r>
            <a:rPr lang="tr-TR" dirty="0" smtClean="0"/>
            <a:t>Cam Atıklar</a:t>
          </a:r>
          <a:endParaRPr lang="tr-TR" dirty="0"/>
        </a:p>
      </dgm:t>
    </dgm:pt>
    <dgm:pt modelId="{D6683548-15D1-4D25-9210-3086E29B63E2}" type="parTrans" cxnId="{F293D0F5-1941-437F-B344-1879FB46F5A0}">
      <dgm:prSet/>
      <dgm:spPr/>
      <dgm:t>
        <a:bodyPr/>
        <a:lstStyle/>
        <a:p>
          <a:endParaRPr lang="tr-TR"/>
        </a:p>
      </dgm:t>
    </dgm:pt>
    <dgm:pt modelId="{256F54D1-D79E-4406-B7FE-D846EF875FE0}" type="sibTrans" cxnId="{F293D0F5-1941-437F-B344-1879FB46F5A0}">
      <dgm:prSet/>
      <dgm:spPr/>
      <dgm:t>
        <a:bodyPr/>
        <a:lstStyle/>
        <a:p>
          <a:endParaRPr lang="tr-TR"/>
        </a:p>
      </dgm:t>
    </dgm:pt>
    <dgm:pt modelId="{0C659119-EEA3-4F88-B23B-67E458515AFA}">
      <dgm:prSet phldrT="[Metin]"/>
      <dgm:spPr/>
      <dgm:t>
        <a:bodyPr/>
        <a:lstStyle/>
        <a:p>
          <a:r>
            <a:rPr lang="tr-TR" dirty="0" smtClean="0"/>
            <a:t>Geri Dönüşüm</a:t>
          </a:r>
          <a:endParaRPr lang="tr-TR" dirty="0"/>
        </a:p>
      </dgm:t>
    </dgm:pt>
    <dgm:pt modelId="{FAF2AD11-18FA-4AF3-9026-7FE61AC536C1}" type="parTrans" cxnId="{B949C5C6-32AB-4463-9DA5-20BE2DA7C3AF}">
      <dgm:prSet/>
      <dgm:spPr/>
      <dgm:t>
        <a:bodyPr/>
        <a:lstStyle/>
        <a:p>
          <a:endParaRPr lang="tr-TR"/>
        </a:p>
      </dgm:t>
    </dgm:pt>
    <dgm:pt modelId="{4B7E4617-1221-4AF6-9693-F6A224A8CD10}" type="sibTrans" cxnId="{B949C5C6-32AB-4463-9DA5-20BE2DA7C3AF}">
      <dgm:prSet/>
      <dgm:spPr/>
      <dgm:t>
        <a:bodyPr/>
        <a:lstStyle/>
        <a:p>
          <a:endParaRPr lang="tr-TR"/>
        </a:p>
      </dgm:t>
    </dgm:pt>
    <dgm:pt modelId="{109261FA-0D67-4663-9D98-90C3FF237120}">
      <dgm:prSet phldrT="[Metin]"/>
      <dgm:spPr>
        <a:solidFill>
          <a:schemeClr val="bg1">
            <a:lumMod val="50000"/>
          </a:schemeClr>
        </a:solidFill>
      </dgm:spPr>
      <dgm:t>
        <a:bodyPr/>
        <a:lstStyle/>
        <a:p>
          <a:r>
            <a:rPr lang="tr-TR" dirty="0" smtClean="0"/>
            <a:t>Metal Atıklar</a:t>
          </a:r>
          <a:endParaRPr lang="tr-TR"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dgm:spPr/>
      <dgm:t>
        <a:bodyPr/>
        <a:lstStyle/>
        <a:p>
          <a:r>
            <a:rPr lang="tr-TR" dirty="0" smtClean="0"/>
            <a:t>Geri Dönüşüm</a:t>
          </a:r>
          <a:endParaRPr lang="tr-TR" dirty="0"/>
        </a:p>
      </dgm:t>
    </dgm:pt>
    <dgm:pt modelId="{06F081EA-BA3F-4C25-916F-EBED37187F6D}" type="sibTrans" cxnId="{5762AC9F-97B2-4C7C-BF9A-DDD85A6310DB}">
      <dgm:prSet/>
      <dgm:spPr/>
      <dgm:t>
        <a:bodyPr/>
        <a:lstStyle/>
        <a:p>
          <a:endParaRPr lang="tr-TR"/>
        </a:p>
      </dgm:t>
    </dgm:pt>
    <dgm:pt modelId="{156B9125-6EE6-43A1-847C-DFDEF4F3F9EF}" type="parTrans" cxnId="{5762AC9F-97B2-4C7C-BF9A-DDD85A6310DB}">
      <dgm:prSet/>
      <dgm:spPr/>
      <dgm:t>
        <a:bodyPr/>
        <a:lstStyle/>
        <a:p>
          <a:endParaRPr lang="tr-TR"/>
        </a:p>
      </dgm:t>
    </dgm:pt>
    <dgm:pt modelId="{590B2B10-80AC-7F4B-A5EF-3EAE90BB561F}">
      <dgm:prSet phldrT="[Metin]"/>
      <dgm:spPr>
        <a:solidFill>
          <a:srgbClr val="927659"/>
        </a:solidFill>
      </dgm:spPr>
      <dgm:t>
        <a:bodyPr/>
        <a:lstStyle/>
        <a:p>
          <a:r>
            <a:rPr lang="tr-TR" dirty="0" smtClean="0"/>
            <a:t>Organik Atıklar</a:t>
          </a:r>
          <a:endParaRPr lang="tr-TR" dirty="0"/>
        </a:p>
      </dgm:t>
    </dgm:pt>
    <dgm:pt modelId="{255B3782-6E6C-494D-837B-9B9C15EF5583}" type="parTrans" cxnId="{E4F5CF9C-3475-E746-85E0-EAB343030C28}">
      <dgm:prSet/>
      <dgm:spPr/>
      <dgm:t>
        <a:bodyPr/>
        <a:lstStyle/>
        <a:p>
          <a:endParaRPr lang="tr-TR"/>
        </a:p>
      </dgm:t>
    </dgm:pt>
    <dgm:pt modelId="{9B29C9FA-B9D1-C246-93CF-8BB71FDB9ACA}" type="sibTrans" cxnId="{E4F5CF9C-3475-E746-85E0-EAB343030C28}">
      <dgm:prSet/>
      <dgm:spPr/>
      <dgm:t>
        <a:bodyPr/>
        <a:lstStyle/>
        <a:p>
          <a:endParaRPr lang="tr-TR"/>
        </a:p>
      </dgm:t>
    </dgm:pt>
    <dgm:pt modelId="{908ED712-7075-6246-8AEC-E540BDFA1036}">
      <dgm:prSet phldrT="[Metin]"/>
      <dgm:spPr/>
      <dgm:t>
        <a:bodyPr/>
        <a:lstStyle/>
        <a:p>
          <a:r>
            <a:rPr lang="tr-TR" dirty="0" err="1" smtClean="0"/>
            <a:t>Kompost</a:t>
          </a:r>
          <a:endParaRPr lang="tr-TR" dirty="0"/>
        </a:p>
      </dgm:t>
    </dgm:pt>
    <dgm:pt modelId="{2F92C4B8-1B86-3D42-BBEF-BC9B13A7818B}" type="parTrans" cxnId="{4F5F8F5D-5030-6F45-91D9-4E2B9E503133}">
      <dgm:prSet/>
      <dgm:spPr/>
      <dgm:t>
        <a:bodyPr/>
        <a:lstStyle/>
        <a:p>
          <a:endParaRPr lang="tr-TR"/>
        </a:p>
      </dgm:t>
    </dgm:pt>
    <dgm:pt modelId="{9E793372-B8D0-524C-96F8-124192908997}" type="sibTrans" cxnId="{4F5F8F5D-5030-6F45-91D9-4E2B9E503133}">
      <dgm:prSet/>
      <dgm:spPr/>
      <dgm:t>
        <a:bodyPr/>
        <a:lstStyle/>
        <a:p>
          <a:endParaRPr lang="tr-TR"/>
        </a:p>
      </dgm:t>
    </dgm:pt>
    <dgm:pt modelId="{162B1234-A529-344B-A768-B0C0B1B14DDA}">
      <dgm:prSet phldrT="[Metin]"/>
      <dgm:spPr>
        <a:solidFill>
          <a:schemeClr val="tx1"/>
        </a:solidFill>
      </dgm:spPr>
      <dgm:t>
        <a:bodyPr/>
        <a:lstStyle/>
        <a:p>
          <a:r>
            <a:rPr lang="tr-TR" dirty="0" smtClean="0"/>
            <a:t>Geri Dönüşmeyen</a:t>
          </a:r>
          <a:endParaRPr lang="tr-TR" dirty="0"/>
        </a:p>
      </dgm:t>
    </dgm:pt>
    <dgm:pt modelId="{F0965FEE-6161-8941-B1C9-F45A558D5B23}" type="parTrans" cxnId="{3DFB0D1A-CE96-7E47-9AFB-23CB82DD29A2}">
      <dgm:prSet/>
      <dgm:spPr/>
      <dgm:t>
        <a:bodyPr/>
        <a:lstStyle/>
        <a:p>
          <a:endParaRPr lang="tr-TR"/>
        </a:p>
      </dgm:t>
    </dgm:pt>
    <dgm:pt modelId="{891203F9-EEBF-2544-AD61-1A73670540FE}" type="sibTrans" cxnId="{3DFB0D1A-CE96-7E47-9AFB-23CB82DD29A2}">
      <dgm:prSet/>
      <dgm:spPr/>
      <dgm:t>
        <a:bodyPr/>
        <a:lstStyle/>
        <a:p>
          <a:endParaRPr lang="tr-TR"/>
        </a:p>
      </dgm:t>
    </dgm:pt>
    <dgm:pt modelId="{5A4DCC5F-B160-6B4C-BFBD-C669C544369F}">
      <dgm:prSet phldrT="[Metin]"/>
      <dgm:spPr/>
      <dgm:t>
        <a:bodyPr/>
        <a:lstStyle/>
        <a:p>
          <a:r>
            <a:rPr lang="tr-TR" dirty="0" smtClean="0"/>
            <a:t>Bertaraf</a:t>
          </a:r>
          <a:endParaRPr lang="tr-TR" dirty="0"/>
        </a:p>
      </dgm:t>
    </dgm:pt>
    <dgm:pt modelId="{64E4E1CD-571F-1E40-B7D3-DC2247D32664}" type="parTrans" cxnId="{788B0B08-05A8-CB4F-A7CD-89D495F4BE4E}">
      <dgm:prSet/>
      <dgm:spPr/>
      <dgm:t>
        <a:bodyPr/>
        <a:lstStyle/>
        <a:p>
          <a:endParaRPr lang="tr-TR"/>
        </a:p>
      </dgm:t>
    </dgm:pt>
    <dgm:pt modelId="{21D096C1-DCA9-554D-B388-E695B8ADD74B}" type="sibTrans" cxnId="{788B0B08-05A8-CB4F-A7CD-89D495F4BE4E}">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593BF0F4-F12A-4562-8DF7-45D8AAFE2954}" type="pres">
      <dgm:prSet presAssocID="{7422EA5F-83D0-410C-AF38-A5FDDAB28589}" presName="horFlow" presStyleCnt="0"/>
      <dgm:spPr/>
    </dgm:pt>
    <dgm:pt modelId="{E27D4224-867E-4F87-9926-AD02ED65D889}" type="pres">
      <dgm:prSet presAssocID="{7422EA5F-83D0-410C-AF38-A5FDDAB28589}" presName="bigChev" presStyleLbl="node1" presStyleIdx="0" presStyleCnt="6" custScaleX="142916"/>
      <dgm:spPr/>
      <dgm:t>
        <a:bodyPr/>
        <a:lstStyle/>
        <a:p>
          <a:endParaRPr lang="tr-TR"/>
        </a:p>
      </dgm:t>
    </dgm:pt>
    <dgm:pt modelId="{3EF6369B-60E6-4079-A349-4056193AFB6C}" type="pres">
      <dgm:prSet presAssocID="{44574A10-CDC2-453A-A64E-C3EFE80E0225}" presName="parTrans" presStyleCnt="0"/>
      <dgm:spPr/>
    </dgm:pt>
    <dgm:pt modelId="{C5E13A32-385A-44E1-A0DB-C0B974A6FED4}" type="pres">
      <dgm:prSet presAssocID="{4658007F-5EE4-414F-B161-BB420FECB293}" presName="node" presStyleLbl="alignAccFollowNode1" presStyleIdx="0" presStyleCnt="6">
        <dgm:presLayoutVars>
          <dgm:bulletEnabled val="1"/>
        </dgm:presLayoutVars>
      </dgm:prSet>
      <dgm:spPr/>
      <dgm:t>
        <a:bodyPr/>
        <a:lstStyle/>
        <a:p>
          <a:endParaRPr lang="tr-TR"/>
        </a:p>
      </dgm:t>
    </dgm:pt>
    <dgm:pt modelId="{35334D38-7904-4D8A-959D-256694AD6704}" type="pres">
      <dgm:prSet presAssocID="{7422EA5F-83D0-410C-AF38-A5FDDAB28589}" presName="vSp" presStyleCnt="0"/>
      <dgm:spPr/>
    </dgm:pt>
    <dgm:pt modelId="{42110902-87BC-4053-B477-D4E24DAAB205}" type="pres">
      <dgm:prSet presAssocID="{580A6D4E-1C46-47FD-ABCD-5EF48CA46B7C}" presName="horFlow" presStyleCnt="0"/>
      <dgm:spPr/>
    </dgm:pt>
    <dgm:pt modelId="{73F4824F-02EA-472D-919E-74234B17F61F}" type="pres">
      <dgm:prSet presAssocID="{580A6D4E-1C46-47FD-ABCD-5EF48CA46B7C}" presName="bigChev" presStyleLbl="node1" presStyleIdx="1" presStyleCnt="6" custScaleX="142916"/>
      <dgm:spPr/>
      <dgm:t>
        <a:bodyPr/>
        <a:lstStyle/>
        <a:p>
          <a:endParaRPr lang="tr-TR"/>
        </a:p>
      </dgm:t>
    </dgm:pt>
    <dgm:pt modelId="{D89556FB-802A-4AFD-AA0A-63C31D574553}" type="pres">
      <dgm:prSet presAssocID="{278841E5-DB49-49A9-A0E3-0CCCFE6C526D}" presName="parTrans" presStyleCnt="0"/>
      <dgm:spPr/>
    </dgm:pt>
    <dgm:pt modelId="{8E64E329-53C6-44CB-8915-91B5F2A215BA}" type="pres">
      <dgm:prSet presAssocID="{28EFFB32-14BD-48B7-80CF-E9666709D5BD}" presName="node" presStyleLbl="alignAccFollowNode1" presStyleIdx="1" presStyleCnt="6">
        <dgm:presLayoutVars>
          <dgm:bulletEnabled val="1"/>
        </dgm:presLayoutVars>
      </dgm:prSet>
      <dgm:spPr/>
      <dgm:t>
        <a:bodyPr/>
        <a:lstStyle/>
        <a:p>
          <a:endParaRPr lang="tr-TR"/>
        </a:p>
      </dgm:t>
    </dgm:pt>
    <dgm:pt modelId="{5DFD7F06-AF08-41FF-9105-E785D84705F8}" type="pres">
      <dgm:prSet presAssocID="{580A6D4E-1C46-47FD-ABCD-5EF48CA46B7C}" presName="vSp" presStyleCnt="0"/>
      <dgm:spPr/>
    </dgm:pt>
    <dgm:pt modelId="{8CC6E894-4CA8-4634-9CC4-5235EFFEDC49}" type="pres">
      <dgm:prSet presAssocID="{A9A98A72-B27F-4CBC-96FE-FBB149C4F5AD}" presName="horFlow" presStyleCnt="0"/>
      <dgm:spPr/>
    </dgm:pt>
    <dgm:pt modelId="{5120F2C0-48BD-44B9-8C90-F7F808D9324C}" type="pres">
      <dgm:prSet presAssocID="{A9A98A72-B27F-4CBC-96FE-FBB149C4F5AD}" presName="bigChev" presStyleLbl="node1" presStyleIdx="2" presStyleCnt="6" custScaleX="142916"/>
      <dgm:spPr/>
      <dgm:t>
        <a:bodyPr/>
        <a:lstStyle/>
        <a:p>
          <a:endParaRPr lang="tr-TR"/>
        </a:p>
      </dgm:t>
    </dgm:pt>
    <dgm:pt modelId="{497C5E79-24DA-4F70-85EA-9BE2661E0311}" type="pres">
      <dgm:prSet presAssocID="{FAF2AD11-18FA-4AF3-9026-7FE61AC536C1}" presName="parTrans" presStyleCnt="0"/>
      <dgm:spPr/>
    </dgm:pt>
    <dgm:pt modelId="{16A6EED6-11DA-4E17-95FD-67E8FF3E3D1E}" type="pres">
      <dgm:prSet presAssocID="{0C659119-EEA3-4F88-B23B-67E458515AFA}" presName="node" presStyleLbl="alignAccFollowNode1" presStyleIdx="2" presStyleCnt="6">
        <dgm:presLayoutVars>
          <dgm:bulletEnabled val="1"/>
        </dgm:presLayoutVars>
      </dgm:prSet>
      <dgm:spPr/>
      <dgm:t>
        <a:bodyPr/>
        <a:lstStyle/>
        <a:p>
          <a:endParaRPr lang="tr-TR"/>
        </a:p>
      </dgm:t>
    </dgm:pt>
    <dgm:pt modelId="{0B460E06-9477-4F16-8E97-BCA8B58B288C}" type="pres">
      <dgm:prSet presAssocID="{A9A98A72-B27F-4CBC-96FE-FBB149C4F5AD}" presName="vSp" presStyleCnt="0"/>
      <dgm:spPr/>
    </dgm:pt>
    <dgm:pt modelId="{AE2EB9F5-D007-4816-ACB3-8386C4A99D41}" type="pres">
      <dgm:prSet presAssocID="{109261FA-0D67-4663-9D98-90C3FF237120}" presName="horFlow" presStyleCnt="0"/>
      <dgm:spPr/>
    </dgm:pt>
    <dgm:pt modelId="{980708C0-9B28-4320-A399-5C215F448850}" type="pres">
      <dgm:prSet presAssocID="{109261FA-0D67-4663-9D98-90C3FF237120}" presName="bigChev" presStyleLbl="node1" presStyleIdx="3" presStyleCnt="6" custScaleX="142916"/>
      <dgm:spPr/>
      <dgm:t>
        <a:bodyPr/>
        <a:lstStyle/>
        <a:p>
          <a:endParaRPr lang="tr-TR"/>
        </a:p>
      </dgm:t>
    </dgm:pt>
    <dgm:pt modelId="{AB6E98F5-D1ED-43FF-85F4-A6CE81DB77C0}" type="pres">
      <dgm:prSet presAssocID="{156B9125-6EE6-43A1-847C-DFDEF4F3F9EF}" presName="parTrans" presStyleCnt="0"/>
      <dgm:spPr/>
    </dgm:pt>
    <dgm:pt modelId="{DC472C97-10E8-449A-ACFF-D9790FD42FAA}" type="pres">
      <dgm:prSet presAssocID="{186C00FA-AA69-4375-867B-811077AB274C}" presName="node" presStyleLbl="alignAccFollowNode1" presStyleIdx="3" presStyleCnt="6">
        <dgm:presLayoutVars>
          <dgm:bulletEnabled val="1"/>
        </dgm:presLayoutVars>
      </dgm:prSet>
      <dgm:spPr/>
      <dgm:t>
        <a:bodyPr/>
        <a:lstStyle/>
        <a:p>
          <a:endParaRPr lang="tr-TR"/>
        </a:p>
      </dgm:t>
    </dgm:pt>
    <dgm:pt modelId="{F4B594AF-70BC-4246-961E-BC4A4E2A33A0}" type="pres">
      <dgm:prSet presAssocID="{109261FA-0D67-4663-9D98-90C3FF237120}" presName="vSp" presStyleCnt="0"/>
      <dgm:spPr/>
    </dgm:pt>
    <dgm:pt modelId="{A7AB10AB-42CF-684B-B2BF-1CE9F434B862}" type="pres">
      <dgm:prSet presAssocID="{590B2B10-80AC-7F4B-A5EF-3EAE90BB561F}" presName="horFlow" presStyleCnt="0"/>
      <dgm:spPr/>
    </dgm:pt>
    <dgm:pt modelId="{16A8C328-735F-7442-B65D-AB70834D6CDB}" type="pres">
      <dgm:prSet presAssocID="{590B2B10-80AC-7F4B-A5EF-3EAE90BB561F}" presName="bigChev" presStyleLbl="node1" presStyleIdx="4" presStyleCnt="6" custScaleX="144698"/>
      <dgm:spPr/>
      <dgm:t>
        <a:bodyPr/>
        <a:lstStyle/>
        <a:p>
          <a:endParaRPr lang="tr-TR"/>
        </a:p>
      </dgm:t>
    </dgm:pt>
    <dgm:pt modelId="{DD3EE77C-C332-8246-BD1B-0712C0C04BF5}" type="pres">
      <dgm:prSet presAssocID="{2F92C4B8-1B86-3D42-BBEF-BC9B13A7818B}" presName="parTrans" presStyleCnt="0"/>
      <dgm:spPr/>
    </dgm:pt>
    <dgm:pt modelId="{E162E4C6-7E7C-0243-8F02-EF6E1BA2C99A}" type="pres">
      <dgm:prSet presAssocID="{908ED712-7075-6246-8AEC-E540BDFA1036}" presName="node" presStyleLbl="alignAccFollowNode1" presStyleIdx="4" presStyleCnt="6">
        <dgm:presLayoutVars>
          <dgm:bulletEnabled val="1"/>
        </dgm:presLayoutVars>
      </dgm:prSet>
      <dgm:spPr/>
      <dgm:t>
        <a:bodyPr/>
        <a:lstStyle/>
        <a:p>
          <a:endParaRPr lang="tr-TR"/>
        </a:p>
      </dgm:t>
    </dgm:pt>
    <dgm:pt modelId="{43952125-AAC4-1C49-80CE-22E7A9B74E31}" type="pres">
      <dgm:prSet presAssocID="{590B2B10-80AC-7F4B-A5EF-3EAE90BB561F}" presName="vSp" presStyleCnt="0"/>
      <dgm:spPr/>
    </dgm:pt>
    <dgm:pt modelId="{1431DBE2-2530-0643-9F26-7B6F8BAEB43B}" type="pres">
      <dgm:prSet presAssocID="{162B1234-A529-344B-A768-B0C0B1B14DDA}" presName="horFlow" presStyleCnt="0"/>
      <dgm:spPr/>
    </dgm:pt>
    <dgm:pt modelId="{A9B30548-2003-F149-A942-609596FE85C1}" type="pres">
      <dgm:prSet presAssocID="{162B1234-A529-344B-A768-B0C0B1B14DDA}" presName="bigChev" presStyleLbl="node1" presStyleIdx="5" presStyleCnt="6" custScaleX="151105"/>
      <dgm:spPr/>
      <dgm:t>
        <a:bodyPr/>
        <a:lstStyle/>
        <a:p>
          <a:endParaRPr lang="tr-TR"/>
        </a:p>
      </dgm:t>
    </dgm:pt>
    <dgm:pt modelId="{6DDC9348-9064-3B43-96E9-114DA2C81075}" type="pres">
      <dgm:prSet presAssocID="{64E4E1CD-571F-1E40-B7D3-DC2247D32664}" presName="parTrans" presStyleCnt="0"/>
      <dgm:spPr/>
    </dgm:pt>
    <dgm:pt modelId="{C9211D1C-12CC-FA49-AD0C-DF8CCFA607F9}" type="pres">
      <dgm:prSet presAssocID="{5A4DCC5F-B160-6B4C-BFBD-C669C544369F}" presName="node" presStyleLbl="alignAccFollowNode1" presStyleIdx="5" presStyleCnt="6">
        <dgm:presLayoutVars>
          <dgm:bulletEnabled val="1"/>
        </dgm:presLayoutVars>
      </dgm:prSet>
      <dgm:spPr/>
      <dgm:t>
        <a:bodyPr/>
        <a:lstStyle/>
        <a:p>
          <a:endParaRPr lang="tr-TR"/>
        </a:p>
      </dgm:t>
    </dgm:pt>
  </dgm:ptLst>
  <dgm:cxnLst>
    <dgm:cxn modelId="{67E87E7C-2D73-49B5-B1B7-F9D9BD94C6A3}" srcId="{580A6D4E-1C46-47FD-ABCD-5EF48CA46B7C}" destId="{28EFFB32-14BD-48B7-80CF-E9666709D5BD}" srcOrd="0" destOrd="0" parTransId="{278841E5-DB49-49A9-A0E3-0CCCFE6C526D}" sibTransId="{CD5B8BB3-599F-4348-BA93-43CD74628580}"/>
    <dgm:cxn modelId="{B12010EF-B92B-4E07-9872-8B8360BF826C}" type="presOf" srcId="{580A6D4E-1C46-47FD-ABCD-5EF48CA46B7C}" destId="{73F4824F-02EA-472D-919E-74234B17F61F}" srcOrd="0" destOrd="0" presId="urn:microsoft.com/office/officeart/2005/8/layout/lProcess3"/>
    <dgm:cxn modelId="{E2E97CF7-F4DB-44F0-A60D-62B1B7125C71}" type="presOf" srcId="{5A4DCC5F-B160-6B4C-BFBD-C669C544369F}" destId="{C9211D1C-12CC-FA49-AD0C-DF8CCFA607F9}" srcOrd="0" destOrd="0" presId="urn:microsoft.com/office/officeart/2005/8/layout/lProcess3"/>
    <dgm:cxn modelId="{E4F5CF9C-3475-E746-85E0-EAB343030C28}" srcId="{372E7555-E29C-4706-942E-1E9EB8178ABB}" destId="{590B2B10-80AC-7F4B-A5EF-3EAE90BB561F}" srcOrd="4" destOrd="0" parTransId="{255B3782-6E6C-494D-837B-9B9C15EF5583}" sibTransId="{9B29C9FA-B9D1-C246-93CF-8BB71FDB9ACA}"/>
    <dgm:cxn modelId="{ABB932AB-142F-4EB9-AF0A-12EFB88F221D}" srcId="{372E7555-E29C-4706-942E-1E9EB8178ABB}" destId="{7422EA5F-83D0-410C-AF38-A5FDDAB28589}" srcOrd="0" destOrd="0" parTransId="{41F4AF69-8DFE-4049-A95E-21DC8B1AA9B4}" sibTransId="{BC89E293-4343-42D4-9A22-6511077A9C71}"/>
    <dgm:cxn modelId="{1F13B06E-D073-436C-8583-CFB585C6F867}" srcId="{372E7555-E29C-4706-942E-1E9EB8178ABB}" destId="{580A6D4E-1C46-47FD-ABCD-5EF48CA46B7C}" srcOrd="1" destOrd="0" parTransId="{01B51910-E33E-461E-B492-3D94EDB27717}" sibTransId="{B34BBE5F-830A-45C8-B5D1-4D521A022751}"/>
    <dgm:cxn modelId="{B949C5C6-32AB-4463-9DA5-20BE2DA7C3AF}" srcId="{A9A98A72-B27F-4CBC-96FE-FBB149C4F5AD}" destId="{0C659119-EEA3-4F88-B23B-67E458515AFA}" srcOrd="0" destOrd="0" parTransId="{FAF2AD11-18FA-4AF3-9026-7FE61AC536C1}" sibTransId="{4B7E4617-1221-4AF6-9693-F6A224A8CD10}"/>
    <dgm:cxn modelId="{F293D0F5-1941-437F-B344-1879FB46F5A0}" srcId="{372E7555-E29C-4706-942E-1E9EB8178ABB}" destId="{A9A98A72-B27F-4CBC-96FE-FBB149C4F5AD}" srcOrd="2" destOrd="0" parTransId="{D6683548-15D1-4D25-9210-3086E29B63E2}" sibTransId="{256F54D1-D79E-4406-B7FE-D846EF875FE0}"/>
    <dgm:cxn modelId="{9FEBBC32-B4DD-415C-9573-F93126C29DBA}" type="presOf" srcId="{A9A98A72-B27F-4CBC-96FE-FBB149C4F5AD}" destId="{5120F2C0-48BD-44B9-8C90-F7F808D9324C}" srcOrd="0" destOrd="0" presId="urn:microsoft.com/office/officeart/2005/8/layout/lProcess3"/>
    <dgm:cxn modelId="{3A08A698-9646-4C49-8FA7-5251BAED85C0}" type="presOf" srcId="{28EFFB32-14BD-48B7-80CF-E9666709D5BD}" destId="{8E64E329-53C6-44CB-8915-91B5F2A215BA}" srcOrd="0" destOrd="0" presId="urn:microsoft.com/office/officeart/2005/8/layout/lProcess3"/>
    <dgm:cxn modelId="{4E2F349E-74D8-4CB8-B567-34159B5562A5}" type="presOf" srcId="{109261FA-0D67-4663-9D98-90C3FF237120}" destId="{980708C0-9B28-4320-A399-5C215F448850}" srcOrd="0" destOrd="0" presId="urn:microsoft.com/office/officeart/2005/8/layout/lProcess3"/>
    <dgm:cxn modelId="{74B0081C-FA0B-4B5D-8D49-403A6B457517}" type="presOf" srcId="{908ED712-7075-6246-8AEC-E540BDFA1036}" destId="{E162E4C6-7E7C-0243-8F02-EF6E1BA2C99A}" srcOrd="0" destOrd="0" presId="urn:microsoft.com/office/officeart/2005/8/layout/lProcess3"/>
    <dgm:cxn modelId="{4F5F8F5D-5030-6F45-91D9-4E2B9E503133}" srcId="{590B2B10-80AC-7F4B-A5EF-3EAE90BB561F}" destId="{908ED712-7075-6246-8AEC-E540BDFA1036}" srcOrd="0" destOrd="0" parTransId="{2F92C4B8-1B86-3D42-BBEF-BC9B13A7818B}" sibTransId="{9E793372-B8D0-524C-96F8-124192908997}"/>
    <dgm:cxn modelId="{14CF029C-14C1-408B-A05E-E5CB78CD8BF1}" srcId="{7422EA5F-83D0-410C-AF38-A5FDDAB28589}" destId="{4658007F-5EE4-414F-B161-BB420FECB293}" srcOrd="0" destOrd="0" parTransId="{44574A10-CDC2-453A-A64E-C3EFE80E0225}" sibTransId="{BF6EBE51-005C-452E-9DBC-49F6BBBC08F7}"/>
    <dgm:cxn modelId="{1FFE4A31-CF53-48BC-BF60-FC6596639B69}" type="presOf" srcId="{590B2B10-80AC-7F4B-A5EF-3EAE90BB561F}" destId="{16A8C328-735F-7442-B65D-AB70834D6CDB}"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3DFB0D1A-CE96-7E47-9AFB-23CB82DD29A2}" srcId="{372E7555-E29C-4706-942E-1E9EB8178ABB}" destId="{162B1234-A529-344B-A768-B0C0B1B14DDA}" srcOrd="5" destOrd="0" parTransId="{F0965FEE-6161-8941-B1C9-F45A558D5B23}" sibTransId="{891203F9-EEBF-2544-AD61-1A73670540FE}"/>
    <dgm:cxn modelId="{8814F519-E522-44E7-B92F-CD65789A2B76}" type="presOf" srcId="{372E7555-E29C-4706-942E-1E9EB8178ABB}" destId="{E0FAB40C-5635-49C0-94C7-323FFB8B37B7}" srcOrd="0" destOrd="0" presId="urn:microsoft.com/office/officeart/2005/8/layout/lProcess3"/>
    <dgm:cxn modelId="{788B0B08-05A8-CB4F-A7CD-89D495F4BE4E}" srcId="{162B1234-A529-344B-A768-B0C0B1B14DDA}" destId="{5A4DCC5F-B160-6B4C-BFBD-C669C544369F}" srcOrd="0" destOrd="0" parTransId="{64E4E1CD-571F-1E40-B7D3-DC2247D32664}" sibTransId="{21D096C1-DCA9-554D-B388-E695B8ADD74B}"/>
    <dgm:cxn modelId="{1F735283-EED9-4FC5-9BB9-03E349FCB254}" srcId="{372E7555-E29C-4706-942E-1E9EB8178ABB}" destId="{109261FA-0D67-4663-9D98-90C3FF237120}" srcOrd="3" destOrd="0" parTransId="{2A2F2EA9-FBA4-4294-A515-9D7CEC37C9B7}" sibTransId="{07A0FC51-6AC9-4DFD-A473-63BC0BADDAEA}"/>
    <dgm:cxn modelId="{7476BCDD-ECBF-4FA6-8F44-B3E6E3FF94A7}" type="presOf" srcId="{4658007F-5EE4-414F-B161-BB420FECB293}" destId="{C5E13A32-385A-44E1-A0DB-C0B974A6FED4}" srcOrd="0" destOrd="0" presId="urn:microsoft.com/office/officeart/2005/8/layout/lProcess3"/>
    <dgm:cxn modelId="{289AAC6F-ACEC-4C4D-845C-B0FCB305C293}" type="presOf" srcId="{0C659119-EEA3-4F88-B23B-67E458515AFA}" destId="{16A6EED6-11DA-4E17-95FD-67E8FF3E3D1E}" srcOrd="0" destOrd="0" presId="urn:microsoft.com/office/officeart/2005/8/layout/lProcess3"/>
    <dgm:cxn modelId="{09A400BD-0272-46F9-AF81-97EC1A6305F5}" type="presOf" srcId="{162B1234-A529-344B-A768-B0C0B1B14DDA}" destId="{A9B30548-2003-F149-A942-609596FE85C1}" srcOrd="0" destOrd="0" presId="urn:microsoft.com/office/officeart/2005/8/layout/lProcess3"/>
    <dgm:cxn modelId="{DD7CF1E5-9FC7-49A5-9A57-44363451C855}" type="presOf" srcId="{186C00FA-AA69-4375-867B-811077AB274C}" destId="{DC472C97-10E8-449A-ACFF-D9790FD42FAA}" srcOrd="0" destOrd="0" presId="urn:microsoft.com/office/officeart/2005/8/layout/lProcess3"/>
    <dgm:cxn modelId="{46889C6E-303E-40AF-BAB3-1AC07492380D}" type="presOf" srcId="{7422EA5F-83D0-410C-AF38-A5FDDAB28589}" destId="{E27D4224-867E-4F87-9926-AD02ED65D889}" srcOrd="0" destOrd="0" presId="urn:microsoft.com/office/officeart/2005/8/layout/lProcess3"/>
    <dgm:cxn modelId="{5722B607-7FC7-4AC3-9818-A850708FF948}" type="presParOf" srcId="{E0FAB40C-5635-49C0-94C7-323FFB8B37B7}" destId="{593BF0F4-F12A-4562-8DF7-45D8AAFE2954}" srcOrd="0" destOrd="0" presId="urn:microsoft.com/office/officeart/2005/8/layout/lProcess3"/>
    <dgm:cxn modelId="{3D65B2BF-997B-47E0-B900-8C7A643AD2F9}" type="presParOf" srcId="{593BF0F4-F12A-4562-8DF7-45D8AAFE2954}" destId="{E27D4224-867E-4F87-9926-AD02ED65D889}" srcOrd="0" destOrd="0" presId="urn:microsoft.com/office/officeart/2005/8/layout/lProcess3"/>
    <dgm:cxn modelId="{2A0A91B5-55E3-4C43-B5FA-ACDDCE1983EE}" type="presParOf" srcId="{593BF0F4-F12A-4562-8DF7-45D8AAFE2954}" destId="{3EF6369B-60E6-4079-A349-4056193AFB6C}" srcOrd="1" destOrd="0" presId="urn:microsoft.com/office/officeart/2005/8/layout/lProcess3"/>
    <dgm:cxn modelId="{EBE400AF-F429-411C-8799-4ACD17FA89C2}" type="presParOf" srcId="{593BF0F4-F12A-4562-8DF7-45D8AAFE2954}" destId="{C5E13A32-385A-44E1-A0DB-C0B974A6FED4}" srcOrd="2" destOrd="0" presId="urn:microsoft.com/office/officeart/2005/8/layout/lProcess3"/>
    <dgm:cxn modelId="{ED80E43E-2FF1-46D5-88F9-D5779E7E1FCE}" type="presParOf" srcId="{E0FAB40C-5635-49C0-94C7-323FFB8B37B7}" destId="{35334D38-7904-4D8A-959D-256694AD6704}" srcOrd="1" destOrd="0" presId="urn:microsoft.com/office/officeart/2005/8/layout/lProcess3"/>
    <dgm:cxn modelId="{2340A1C9-0337-4309-857C-A31BABA8EB0A}" type="presParOf" srcId="{E0FAB40C-5635-49C0-94C7-323FFB8B37B7}" destId="{42110902-87BC-4053-B477-D4E24DAAB205}" srcOrd="2" destOrd="0" presId="urn:microsoft.com/office/officeart/2005/8/layout/lProcess3"/>
    <dgm:cxn modelId="{38EA71BF-A90C-4809-A9E8-305216976394}" type="presParOf" srcId="{42110902-87BC-4053-B477-D4E24DAAB205}" destId="{73F4824F-02EA-472D-919E-74234B17F61F}" srcOrd="0" destOrd="0" presId="urn:microsoft.com/office/officeart/2005/8/layout/lProcess3"/>
    <dgm:cxn modelId="{A614A48C-D9CD-4651-9624-20877BF46F90}" type="presParOf" srcId="{42110902-87BC-4053-B477-D4E24DAAB205}" destId="{D89556FB-802A-4AFD-AA0A-63C31D574553}" srcOrd="1" destOrd="0" presId="urn:microsoft.com/office/officeart/2005/8/layout/lProcess3"/>
    <dgm:cxn modelId="{104FE898-DDDA-4717-90AE-BF11ED71F20E}" type="presParOf" srcId="{42110902-87BC-4053-B477-D4E24DAAB205}" destId="{8E64E329-53C6-44CB-8915-91B5F2A215BA}" srcOrd="2" destOrd="0" presId="urn:microsoft.com/office/officeart/2005/8/layout/lProcess3"/>
    <dgm:cxn modelId="{753B487B-CC18-4DD7-BB4E-98588726F34E}" type="presParOf" srcId="{E0FAB40C-5635-49C0-94C7-323FFB8B37B7}" destId="{5DFD7F06-AF08-41FF-9105-E785D84705F8}" srcOrd="3" destOrd="0" presId="urn:microsoft.com/office/officeart/2005/8/layout/lProcess3"/>
    <dgm:cxn modelId="{CAA66C62-ED66-40A6-A016-7D793EDE6F75}" type="presParOf" srcId="{E0FAB40C-5635-49C0-94C7-323FFB8B37B7}" destId="{8CC6E894-4CA8-4634-9CC4-5235EFFEDC49}" srcOrd="4" destOrd="0" presId="urn:microsoft.com/office/officeart/2005/8/layout/lProcess3"/>
    <dgm:cxn modelId="{B8C40042-04E4-4276-B193-3700BA33C9C0}" type="presParOf" srcId="{8CC6E894-4CA8-4634-9CC4-5235EFFEDC49}" destId="{5120F2C0-48BD-44B9-8C90-F7F808D9324C}" srcOrd="0" destOrd="0" presId="urn:microsoft.com/office/officeart/2005/8/layout/lProcess3"/>
    <dgm:cxn modelId="{B99C569A-D935-4BB7-B376-37D41584B7D4}" type="presParOf" srcId="{8CC6E894-4CA8-4634-9CC4-5235EFFEDC49}" destId="{497C5E79-24DA-4F70-85EA-9BE2661E0311}" srcOrd="1" destOrd="0" presId="urn:microsoft.com/office/officeart/2005/8/layout/lProcess3"/>
    <dgm:cxn modelId="{A1F09D6C-BD6D-4B11-8C6D-07BF5D9A7403}" type="presParOf" srcId="{8CC6E894-4CA8-4634-9CC4-5235EFFEDC49}" destId="{16A6EED6-11DA-4E17-95FD-67E8FF3E3D1E}" srcOrd="2" destOrd="0" presId="urn:microsoft.com/office/officeart/2005/8/layout/lProcess3"/>
    <dgm:cxn modelId="{2E800464-16E1-4279-9309-24EFF0390914}" type="presParOf" srcId="{E0FAB40C-5635-49C0-94C7-323FFB8B37B7}" destId="{0B460E06-9477-4F16-8E97-BCA8B58B288C}" srcOrd="5" destOrd="0" presId="urn:microsoft.com/office/officeart/2005/8/layout/lProcess3"/>
    <dgm:cxn modelId="{96F418FA-152D-47B5-9550-06210B18B8A4}" type="presParOf" srcId="{E0FAB40C-5635-49C0-94C7-323FFB8B37B7}" destId="{AE2EB9F5-D007-4816-ACB3-8386C4A99D41}" srcOrd="6" destOrd="0" presId="urn:microsoft.com/office/officeart/2005/8/layout/lProcess3"/>
    <dgm:cxn modelId="{48AF34AF-9ACE-40B6-B906-E3E35A070C37}" type="presParOf" srcId="{AE2EB9F5-D007-4816-ACB3-8386C4A99D41}" destId="{980708C0-9B28-4320-A399-5C215F448850}" srcOrd="0" destOrd="0" presId="urn:microsoft.com/office/officeart/2005/8/layout/lProcess3"/>
    <dgm:cxn modelId="{62870B86-D912-4A3E-B8C5-F1CA12E888C8}" type="presParOf" srcId="{AE2EB9F5-D007-4816-ACB3-8386C4A99D41}" destId="{AB6E98F5-D1ED-43FF-85F4-A6CE81DB77C0}" srcOrd="1" destOrd="0" presId="urn:microsoft.com/office/officeart/2005/8/layout/lProcess3"/>
    <dgm:cxn modelId="{D4C0A9A0-B027-43B4-AD09-2C80995E9BC4}" type="presParOf" srcId="{AE2EB9F5-D007-4816-ACB3-8386C4A99D41}" destId="{DC472C97-10E8-449A-ACFF-D9790FD42FAA}" srcOrd="2" destOrd="0" presId="urn:microsoft.com/office/officeart/2005/8/layout/lProcess3"/>
    <dgm:cxn modelId="{79F4C0A7-B6A5-44DD-9382-F1302861A903}" type="presParOf" srcId="{E0FAB40C-5635-49C0-94C7-323FFB8B37B7}" destId="{F4B594AF-70BC-4246-961E-BC4A4E2A33A0}" srcOrd="7" destOrd="0" presId="urn:microsoft.com/office/officeart/2005/8/layout/lProcess3"/>
    <dgm:cxn modelId="{A2531385-5D0E-406F-9B60-F6B55E48C29E}" type="presParOf" srcId="{E0FAB40C-5635-49C0-94C7-323FFB8B37B7}" destId="{A7AB10AB-42CF-684B-B2BF-1CE9F434B862}" srcOrd="8" destOrd="0" presId="urn:microsoft.com/office/officeart/2005/8/layout/lProcess3"/>
    <dgm:cxn modelId="{33E31415-B6E2-451E-9F8B-87B17F6F37B6}" type="presParOf" srcId="{A7AB10AB-42CF-684B-B2BF-1CE9F434B862}" destId="{16A8C328-735F-7442-B65D-AB70834D6CDB}" srcOrd="0" destOrd="0" presId="urn:microsoft.com/office/officeart/2005/8/layout/lProcess3"/>
    <dgm:cxn modelId="{B240F7BE-891D-4BD3-9A98-71AA11C9ECB3}" type="presParOf" srcId="{A7AB10AB-42CF-684B-B2BF-1CE9F434B862}" destId="{DD3EE77C-C332-8246-BD1B-0712C0C04BF5}" srcOrd="1" destOrd="0" presId="urn:microsoft.com/office/officeart/2005/8/layout/lProcess3"/>
    <dgm:cxn modelId="{2826C2B9-313E-4F35-B2E0-C583C53EAB1A}" type="presParOf" srcId="{A7AB10AB-42CF-684B-B2BF-1CE9F434B862}" destId="{E162E4C6-7E7C-0243-8F02-EF6E1BA2C99A}" srcOrd="2" destOrd="0" presId="urn:microsoft.com/office/officeart/2005/8/layout/lProcess3"/>
    <dgm:cxn modelId="{5973EFB5-51D9-4395-8B94-54F69E4B2350}" type="presParOf" srcId="{E0FAB40C-5635-49C0-94C7-323FFB8B37B7}" destId="{43952125-AAC4-1C49-80CE-22E7A9B74E31}" srcOrd="9" destOrd="0" presId="urn:microsoft.com/office/officeart/2005/8/layout/lProcess3"/>
    <dgm:cxn modelId="{400B5167-97E9-4C45-BB37-C710CA2E8692}" type="presParOf" srcId="{E0FAB40C-5635-49C0-94C7-323FFB8B37B7}" destId="{1431DBE2-2530-0643-9F26-7B6F8BAEB43B}" srcOrd="10" destOrd="0" presId="urn:microsoft.com/office/officeart/2005/8/layout/lProcess3"/>
    <dgm:cxn modelId="{BCEE294A-4141-4839-88D6-E124ADD5B673}" type="presParOf" srcId="{1431DBE2-2530-0643-9F26-7B6F8BAEB43B}" destId="{A9B30548-2003-F149-A942-609596FE85C1}" srcOrd="0" destOrd="0" presId="urn:microsoft.com/office/officeart/2005/8/layout/lProcess3"/>
    <dgm:cxn modelId="{875D5118-46A5-40C5-84B9-180A2C7668D7}" type="presParOf" srcId="{1431DBE2-2530-0643-9F26-7B6F8BAEB43B}" destId="{6DDC9348-9064-3B43-96E9-114DA2C81075}" srcOrd="1" destOrd="0" presId="urn:microsoft.com/office/officeart/2005/8/layout/lProcess3"/>
    <dgm:cxn modelId="{74A23313-1202-44B4-B9D3-196A9C4508EF}" type="presParOf" srcId="{1431DBE2-2530-0643-9F26-7B6F8BAEB43B}" destId="{C9211D1C-12CC-FA49-AD0C-DF8CCFA607F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2E7555-E29C-4706-942E-1E9EB8178ABB}" type="doc">
      <dgm:prSet loTypeId="urn:microsoft.com/office/officeart/2005/8/layout/lProcess3" loCatId="process" qsTypeId="urn:microsoft.com/office/officeart/2005/8/quickstyle/simple5" qsCatId="simple" csTypeId="urn:microsoft.com/office/officeart/2005/8/colors/accent1_4" csCatId="accent1" phldr="1"/>
      <dgm:spPr/>
      <dgm:t>
        <a:bodyPr/>
        <a:lstStyle/>
        <a:p>
          <a:endParaRPr lang="tr-TR"/>
        </a:p>
      </dgm:t>
    </dgm:pt>
    <dgm:pt modelId="{109261FA-0D67-4663-9D98-90C3FF237120}">
      <dgm:prSet phldrT="[Metin]" custT="1"/>
      <dgm:spPr/>
      <dgm:t>
        <a:bodyPr/>
        <a:lstStyle/>
        <a:p>
          <a:r>
            <a:rPr lang="tr-TR" sz="3600" dirty="0" smtClean="0"/>
            <a:t>Bitkisel Atık Yağ</a:t>
          </a:r>
          <a:endParaRPr lang="tr-TR" sz="3600" dirty="0"/>
        </a:p>
      </dgm:t>
    </dgm:pt>
    <dgm:pt modelId="{2A2F2EA9-FBA4-4294-A515-9D7CEC37C9B7}" type="parTrans" cxnId="{1F735283-EED9-4FC5-9BB9-03E349FCB254}">
      <dgm:prSet/>
      <dgm:spPr/>
      <dgm:t>
        <a:bodyPr/>
        <a:lstStyle/>
        <a:p>
          <a:endParaRPr lang="tr-TR"/>
        </a:p>
      </dgm:t>
    </dgm:pt>
    <dgm:pt modelId="{07A0FC51-6AC9-4DFD-A473-63BC0BADDAEA}" type="sibTrans" cxnId="{1F735283-EED9-4FC5-9BB9-03E349FCB254}">
      <dgm:prSet/>
      <dgm:spPr/>
      <dgm:t>
        <a:bodyPr/>
        <a:lstStyle/>
        <a:p>
          <a:endParaRPr lang="tr-TR"/>
        </a:p>
      </dgm:t>
    </dgm:pt>
    <dgm:pt modelId="{186C00FA-AA69-4375-867B-811077AB274C}">
      <dgm:prSet phldrT="[Metin]" custT="1"/>
      <dgm:spPr/>
      <dgm:t>
        <a:bodyPr/>
        <a:lstStyle/>
        <a:p>
          <a:r>
            <a:rPr lang="tr-TR" sz="3200" dirty="0" err="1" smtClean="0"/>
            <a:t>Biyodizel</a:t>
          </a:r>
          <a:endParaRPr lang="tr-TR" sz="3200" dirty="0"/>
        </a:p>
      </dgm:t>
    </dgm:pt>
    <dgm:pt modelId="{156B9125-6EE6-43A1-847C-DFDEF4F3F9EF}" type="parTrans" cxnId="{5762AC9F-97B2-4C7C-BF9A-DDD85A6310DB}">
      <dgm:prSet/>
      <dgm:spPr/>
      <dgm:t>
        <a:bodyPr/>
        <a:lstStyle/>
        <a:p>
          <a:endParaRPr lang="tr-TR"/>
        </a:p>
      </dgm:t>
    </dgm:pt>
    <dgm:pt modelId="{06F081EA-BA3F-4C25-916F-EBED37187F6D}" type="sibTrans" cxnId="{5762AC9F-97B2-4C7C-BF9A-DDD85A6310DB}">
      <dgm:prSet/>
      <dgm:spPr/>
      <dgm:t>
        <a:bodyPr/>
        <a:lstStyle/>
        <a:p>
          <a:endParaRPr lang="tr-TR"/>
        </a:p>
      </dgm:t>
    </dgm:pt>
    <dgm:pt modelId="{E0FAB40C-5635-49C0-94C7-323FFB8B37B7}" type="pres">
      <dgm:prSet presAssocID="{372E7555-E29C-4706-942E-1E9EB8178ABB}" presName="Name0" presStyleCnt="0">
        <dgm:presLayoutVars>
          <dgm:chPref val="3"/>
          <dgm:dir/>
          <dgm:animLvl val="lvl"/>
          <dgm:resizeHandles/>
        </dgm:presLayoutVars>
      </dgm:prSet>
      <dgm:spPr/>
      <dgm:t>
        <a:bodyPr/>
        <a:lstStyle/>
        <a:p>
          <a:endParaRPr lang="tr-TR"/>
        </a:p>
      </dgm:t>
    </dgm:pt>
    <dgm:pt modelId="{AE2EB9F5-D007-4816-ACB3-8386C4A99D41}" type="pres">
      <dgm:prSet presAssocID="{109261FA-0D67-4663-9D98-90C3FF237120}" presName="horFlow" presStyleCnt="0"/>
      <dgm:spPr/>
      <dgm:t>
        <a:bodyPr/>
        <a:lstStyle/>
        <a:p>
          <a:endParaRPr lang="tr-TR"/>
        </a:p>
      </dgm:t>
    </dgm:pt>
    <dgm:pt modelId="{980708C0-9B28-4320-A399-5C215F448850}" type="pres">
      <dgm:prSet presAssocID="{109261FA-0D67-4663-9D98-90C3FF237120}" presName="bigChev" presStyleLbl="node1" presStyleIdx="0" presStyleCnt="1" custScaleX="172340" custScaleY="170762" custLinFactNeighborX="20963" custLinFactNeighborY="8516"/>
      <dgm:spPr/>
      <dgm:t>
        <a:bodyPr/>
        <a:lstStyle/>
        <a:p>
          <a:endParaRPr lang="tr-TR"/>
        </a:p>
      </dgm:t>
    </dgm:pt>
    <dgm:pt modelId="{AB6E98F5-D1ED-43FF-85F4-A6CE81DB77C0}" type="pres">
      <dgm:prSet presAssocID="{156B9125-6EE6-43A1-847C-DFDEF4F3F9EF}" presName="parTrans" presStyleCnt="0"/>
      <dgm:spPr/>
      <dgm:t>
        <a:bodyPr/>
        <a:lstStyle/>
        <a:p>
          <a:endParaRPr lang="tr-TR"/>
        </a:p>
      </dgm:t>
    </dgm:pt>
    <dgm:pt modelId="{DC472C97-10E8-449A-ACFF-D9790FD42FAA}" type="pres">
      <dgm:prSet presAssocID="{186C00FA-AA69-4375-867B-811077AB274C}" presName="node" presStyleLbl="alignAccFollowNode1" presStyleIdx="0" presStyleCnt="1" custScaleX="196181" custScaleY="170762" custLinFactNeighborX="-37021" custLinFactNeighborY="-1174">
        <dgm:presLayoutVars>
          <dgm:bulletEnabled val="1"/>
        </dgm:presLayoutVars>
      </dgm:prSet>
      <dgm:spPr/>
      <dgm:t>
        <a:bodyPr/>
        <a:lstStyle/>
        <a:p>
          <a:endParaRPr lang="tr-TR"/>
        </a:p>
      </dgm:t>
    </dgm:pt>
  </dgm:ptLst>
  <dgm:cxnLst>
    <dgm:cxn modelId="{648D0212-F502-4EF6-B02B-312BD5B81A07}" type="presOf" srcId="{186C00FA-AA69-4375-867B-811077AB274C}" destId="{DC472C97-10E8-449A-ACFF-D9790FD42FAA}" srcOrd="0" destOrd="0" presId="urn:microsoft.com/office/officeart/2005/8/layout/lProcess3"/>
    <dgm:cxn modelId="{5762AC9F-97B2-4C7C-BF9A-DDD85A6310DB}" srcId="{109261FA-0D67-4663-9D98-90C3FF237120}" destId="{186C00FA-AA69-4375-867B-811077AB274C}" srcOrd="0" destOrd="0" parTransId="{156B9125-6EE6-43A1-847C-DFDEF4F3F9EF}" sibTransId="{06F081EA-BA3F-4C25-916F-EBED37187F6D}"/>
    <dgm:cxn modelId="{04DC1CB0-462D-4092-814F-129CE8319B6E}" type="presOf" srcId="{109261FA-0D67-4663-9D98-90C3FF237120}" destId="{980708C0-9B28-4320-A399-5C215F448850}" srcOrd="0" destOrd="0" presId="urn:microsoft.com/office/officeart/2005/8/layout/lProcess3"/>
    <dgm:cxn modelId="{1F735283-EED9-4FC5-9BB9-03E349FCB254}" srcId="{372E7555-E29C-4706-942E-1E9EB8178ABB}" destId="{109261FA-0D67-4663-9D98-90C3FF237120}" srcOrd="0" destOrd="0" parTransId="{2A2F2EA9-FBA4-4294-A515-9D7CEC37C9B7}" sibTransId="{07A0FC51-6AC9-4DFD-A473-63BC0BADDAEA}"/>
    <dgm:cxn modelId="{1BF48E2B-940A-4DA2-AFA6-36470ECE267D}" type="presOf" srcId="{372E7555-E29C-4706-942E-1E9EB8178ABB}" destId="{E0FAB40C-5635-49C0-94C7-323FFB8B37B7}" srcOrd="0" destOrd="0" presId="urn:microsoft.com/office/officeart/2005/8/layout/lProcess3"/>
    <dgm:cxn modelId="{7BDF099E-6DE2-414A-96BB-5BA5E4AC404D}" type="presParOf" srcId="{E0FAB40C-5635-49C0-94C7-323FFB8B37B7}" destId="{AE2EB9F5-D007-4816-ACB3-8386C4A99D41}" srcOrd="0" destOrd="0" presId="urn:microsoft.com/office/officeart/2005/8/layout/lProcess3"/>
    <dgm:cxn modelId="{7896B6B0-2206-4EAC-A8A6-A87CB4EA085F}" type="presParOf" srcId="{AE2EB9F5-D007-4816-ACB3-8386C4A99D41}" destId="{980708C0-9B28-4320-A399-5C215F448850}" srcOrd="0" destOrd="0" presId="urn:microsoft.com/office/officeart/2005/8/layout/lProcess3"/>
    <dgm:cxn modelId="{B599C45C-0D5D-4BC6-8FC1-EAED2143801C}" type="presParOf" srcId="{AE2EB9F5-D007-4816-ACB3-8386C4A99D41}" destId="{AB6E98F5-D1ED-43FF-85F4-A6CE81DB77C0}" srcOrd="1" destOrd="0" presId="urn:microsoft.com/office/officeart/2005/8/layout/lProcess3"/>
    <dgm:cxn modelId="{A78F08B4-07EC-4F29-A96C-5F1E3E67E41F}" type="presParOf" srcId="{AE2EB9F5-D007-4816-ACB3-8386C4A99D41}" destId="{DC472C97-10E8-449A-ACFF-D9790FD42FAA}"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3AA338-8065-4A69-ABFC-C6B781CD8A83}"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lang="tr-TR"/>
        </a:p>
      </dgm:t>
    </dgm:pt>
    <dgm:pt modelId="{B712E46D-3A9B-43BA-929F-04CA620FA0E7}">
      <dgm:prSet phldrT="[Metin]" custT="1"/>
      <dgm:spPr>
        <a:xfrm rot="10800000">
          <a:off x="0" y="2287"/>
          <a:ext cx="5760720" cy="705639"/>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1- İrtibat Noktası Ve Ekip Belirlenmesi</a:t>
          </a:r>
          <a:endParaRPr lang="tr-TR" sz="2800" b="1" dirty="0">
            <a:solidFill>
              <a:sysClr val="window" lastClr="FFFFFF"/>
            </a:solidFill>
            <a:latin typeface="Times New Roman" pitchFamily="18" charset="0"/>
            <a:ea typeface="+mn-ea"/>
            <a:cs typeface="Times New Roman" pitchFamily="18" charset="0"/>
          </a:endParaRPr>
        </a:p>
      </dgm:t>
    </dgm:pt>
    <dgm:pt modelId="{FCCB0DA0-43CD-4F6C-AAC1-270867727056}" type="parTrans" cxnId="{89E4AD9F-6892-4434-AF5C-8AB389EA47C0}">
      <dgm:prSet/>
      <dgm:spPr/>
      <dgm:t>
        <a:bodyPr/>
        <a:lstStyle/>
        <a:p>
          <a:endParaRPr lang="tr-TR" b="1" dirty="0"/>
        </a:p>
      </dgm:t>
    </dgm:pt>
    <dgm:pt modelId="{FEE7973E-8B19-461E-9FFD-F82B5E8D5A58}" type="sibTrans" cxnId="{89E4AD9F-6892-4434-AF5C-8AB389EA47C0}">
      <dgm:prSet/>
      <dgm:spPr/>
      <dgm:t>
        <a:bodyPr/>
        <a:lstStyle/>
        <a:p>
          <a:endParaRPr lang="tr-TR" b="1" dirty="0"/>
        </a:p>
      </dgm:t>
    </dgm:pt>
    <dgm:pt modelId="{0A567A89-7CB3-41F2-B897-4678A14C2340}">
      <dgm:prSet phldrT="[Metin]" custT="1"/>
      <dgm:spPr>
        <a:xfrm rot="10800000">
          <a:off x="0" y="701481"/>
          <a:ext cx="5760720" cy="660877"/>
        </a:xfr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2- Mevcut Durumun Belirlenmesi</a:t>
          </a:r>
          <a:endParaRPr lang="tr-TR" sz="2800" b="1" dirty="0">
            <a:solidFill>
              <a:sysClr val="window" lastClr="FFFFFF"/>
            </a:solidFill>
            <a:latin typeface="Times New Roman" pitchFamily="18" charset="0"/>
            <a:ea typeface="+mn-ea"/>
            <a:cs typeface="Times New Roman" pitchFamily="18" charset="0"/>
          </a:endParaRPr>
        </a:p>
      </dgm:t>
    </dgm:pt>
    <dgm:pt modelId="{8A2BC13A-FB53-442B-8D3B-B234919F03DE}" type="parTrans" cxnId="{1ED56CB0-90B1-411F-83E3-8FB2068E0A17}">
      <dgm:prSet/>
      <dgm:spPr/>
      <dgm:t>
        <a:bodyPr/>
        <a:lstStyle/>
        <a:p>
          <a:endParaRPr lang="tr-TR" b="1" dirty="0"/>
        </a:p>
      </dgm:t>
    </dgm:pt>
    <dgm:pt modelId="{70A91C09-E455-4790-B3BB-F0365558D327}" type="sibTrans" cxnId="{1ED56CB0-90B1-411F-83E3-8FB2068E0A17}">
      <dgm:prSet/>
      <dgm:spPr/>
      <dgm:t>
        <a:bodyPr/>
        <a:lstStyle/>
        <a:p>
          <a:endParaRPr lang="tr-TR" b="1" dirty="0"/>
        </a:p>
      </dgm:t>
    </dgm:pt>
    <dgm:pt modelId="{4404478D-2023-420A-823D-1411EA178D0D}">
      <dgm:prSet phldrT="[Metin]" custT="1"/>
      <dgm:spPr>
        <a:xfrm rot="10800000">
          <a:off x="0" y="3319210"/>
          <a:ext cx="5760720" cy="660877"/>
        </a:xfr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6- Uygulama</a:t>
          </a:r>
          <a:endParaRPr lang="tr-TR" sz="2800" b="1" dirty="0">
            <a:solidFill>
              <a:sysClr val="window" lastClr="FFFFFF"/>
            </a:solidFill>
            <a:latin typeface="Times New Roman" pitchFamily="18" charset="0"/>
            <a:ea typeface="+mn-ea"/>
            <a:cs typeface="Times New Roman" pitchFamily="18" charset="0"/>
          </a:endParaRPr>
        </a:p>
      </dgm:t>
    </dgm:pt>
    <dgm:pt modelId="{1BB5B66F-D9CA-4C39-90CB-91A6191EBF48}" type="parTrans" cxnId="{46B60CF8-C4C6-49FA-8C03-9F60A633A847}">
      <dgm:prSet/>
      <dgm:spPr/>
      <dgm:t>
        <a:bodyPr/>
        <a:lstStyle/>
        <a:p>
          <a:endParaRPr lang="tr-TR" b="1" dirty="0"/>
        </a:p>
      </dgm:t>
    </dgm:pt>
    <dgm:pt modelId="{8B35D0D5-95EC-4C42-B074-58F96F812D61}" type="sibTrans" cxnId="{46B60CF8-C4C6-49FA-8C03-9F60A633A847}">
      <dgm:prSet/>
      <dgm:spPr/>
      <dgm:t>
        <a:bodyPr/>
        <a:lstStyle/>
        <a:p>
          <a:endParaRPr lang="tr-TR" b="1" dirty="0"/>
        </a:p>
      </dgm:t>
    </dgm:pt>
    <dgm:pt modelId="{5E82AF71-90D7-40F3-BD12-C3F70782FD14}">
      <dgm:prSet phldrT="[Metin]" custT="1"/>
      <dgm:spPr>
        <a:xfrm>
          <a:off x="0" y="3973642"/>
          <a:ext cx="5760720" cy="429699"/>
        </a:xfr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7- Raporlama, İzleme, Önlem, Revizyon</a:t>
          </a:r>
          <a:endParaRPr lang="tr-TR" sz="2800" b="1" dirty="0">
            <a:solidFill>
              <a:sysClr val="window" lastClr="FFFFFF"/>
            </a:solidFill>
            <a:latin typeface="Times New Roman" pitchFamily="18" charset="0"/>
            <a:ea typeface="+mn-ea"/>
            <a:cs typeface="Times New Roman" pitchFamily="18" charset="0"/>
          </a:endParaRPr>
        </a:p>
      </dgm:t>
    </dgm:pt>
    <dgm:pt modelId="{2E8BEE11-5153-4CCE-9C7A-51F1316DA9AB}" type="parTrans" cxnId="{04B4EF39-4BAB-4572-8033-4A4A4BF2B5DF}">
      <dgm:prSet/>
      <dgm:spPr/>
      <dgm:t>
        <a:bodyPr/>
        <a:lstStyle/>
        <a:p>
          <a:endParaRPr lang="tr-TR" b="1" dirty="0"/>
        </a:p>
      </dgm:t>
    </dgm:pt>
    <dgm:pt modelId="{23E03AD5-E6E5-4E0F-95F3-2E87FBAD4C39}" type="sibTrans" cxnId="{04B4EF39-4BAB-4572-8033-4A4A4BF2B5DF}">
      <dgm:prSet/>
      <dgm:spPr/>
      <dgm:t>
        <a:bodyPr/>
        <a:lstStyle/>
        <a:p>
          <a:endParaRPr lang="tr-TR" b="1" dirty="0"/>
        </a:p>
      </dgm:t>
    </dgm:pt>
    <dgm:pt modelId="{A6D4052E-1063-4D04-9412-A6441CD93617}">
      <dgm:prSet phldrT="[Metin]" custT="1"/>
      <dgm:spPr>
        <a:xfrm rot="10800000">
          <a:off x="0" y="1355913"/>
          <a:ext cx="5760720" cy="660877"/>
        </a:xfrm>
        <a:solidFill>
          <a:srgbClr val="F7964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3-Planlamanın Yapılması</a:t>
          </a:r>
          <a:endParaRPr lang="tr-TR" sz="2800" b="1" dirty="0">
            <a:solidFill>
              <a:sysClr val="window" lastClr="FFFFFF"/>
            </a:solidFill>
            <a:latin typeface="Times New Roman" pitchFamily="18" charset="0"/>
            <a:ea typeface="+mn-ea"/>
            <a:cs typeface="Times New Roman" pitchFamily="18" charset="0"/>
          </a:endParaRPr>
        </a:p>
      </dgm:t>
    </dgm:pt>
    <dgm:pt modelId="{15254F47-50A1-449B-9052-05847D4E4E46}" type="parTrans" cxnId="{D2484DEF-F930-42DB-96C8-99D7C8D9D2D5}">
      <dgm:prSet/>
      <dgm:spPr/>
      <dgm:t>
        <a:bodyPr/>
        <a:lstStyle/>
        <a:p>
          <a:endParaRPr lang="tr-TR" b="1" dirty="0"/>
        </a:p>
      </dgm:t>
    </dgm:pt>
    <dgm:pt modelId="{70264DB3-A6AD-4E89-808A-0578F2488D87}" type="sibTrans" cxnId="{D2484DEF-F930-42DB-96C8-99D7C8D9D2D5}">
      <dgm:prSet/>
      <dgm:spPr/>
      <dgm:t>
        <a:bodyPr/>
        <a:lstStyle/>
        <a:p>
          <a:endParaRPr lang="tr-TR" b="1" dirty="0"/>
        </a:p>
      </dgm:t>
    </dgm:pt>
    <dgm:pt modelId="{1F48B8C4-CE06-4E19-922C-BF95072B5F33}">
      <dgm:prSet phldrT="[Metin]" custT="1"/>
      <dgm:spPr>
        <a:xfrm rot="10800000">
          <a:off x="0" y="2010345"/>
          <a:ext cx="5760720" cy="660877"/>
        </a:xfr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4- İhtiyaçların Belirlenmesi ve Temini</a:t>
          </a:r>
          <a:endParaRPr lang="tr-TR" sz="2800" b="1" dirty="0">
            <a:solidFill>
              <a:sysClr val="window" lastClr="FFFFFF"/>
            </a:solidFill>
            <a:latin typeface="Times New Roman" pitchFamily="18" charset="0"/>
            <a:ea typeface="+mn-ea"/>
            <a:cs typeface="Times New Roman" pitchFamily="18" charset="0"/>
          </a:endParaRPr>
        </a:p>
      </dgm:t>
    </dgm:pt>
    <dgm:pt modelId="{E9DA8FA3-C6C2-4E1C-879B-68593913E6D0}" type="parTrans" cxnId="{4C024749-F4B2-4B9C-B0D1-0FE87D86639F}">
      <dgm:prSet/>
      <dgm:spPr/>
      <dgm:t>
        <a:bodyPr/>
        <a:lstStyle/>
        <a:p>
          <a:endParaRPr lang="tr-TR"/>
        </a:p>
      </dgm:t>
    </dgm:pt>
    <dgm:pt modelId="{ACA82E4B-0E01-48D6-A216-363F1C9CF256}" type="sibTrans" cxnId="{4C024749-F4B2-4B9C-B0D1-0FE87D86639F}">
      <dgm:prSet/>
      <dgm:spPr/>
      <dgm:t>
        <a:bodyPr/>
        <a:lstStyle/>
        <a:p>
          <a:endParaRPr lang="tr-TR"/>
        </a:p>
      </dgm:t>
    </dgm:pt>
    <dgm:pt modelId="{7AB5A0EE-5706-4600-9E7C-DFA870FF2472}">
      <dgm:prSet phldrT="[Metin]" custT="1"/>
      <dgm:spPr>
        <a:xfrm rot="10800000">
          <a:off x="0" y="2664778"/>
          <a:ext cx="5760720" cy="660877"/>
        </a:xfr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800" b="1" dirty="0" smtClean="0">
              <a:solidFill>
                <a:sysClr val="window" lastClr="FFFFFF"/>
              </a:solidFill>
              <a:latin typeface="Times New Roman" pitchFamily="18" charset="0"/>
              <a:ea typeface="+mn-ea"/>
              <a:cs typeface="Times New Roman" pitchFamily="18" charset="0"/>
            </a:rPr>
            <a:t>5- Eğitim Ve Bilinçlendirme</a:t>
          </a:r>
          <a:endParaRPr lang="tr-TR" sz="2800" b="1" dirty="0">
            <a:solidFill>
              <a:sysClr val="window" lastClr="FFFFFF"/>
            </a:solidFill>
            <a:latin typeface="Times New Roman" pitchFamily="18" charset="0"/>
            <a:ea typeface="+mn-ea"/>
            <a:cs typeface="Times New Roman" pitchFamily="18" charset="0"/>
          </a:endParaRPr>
        </a:p>
      </dgm:t>
    </dgm:pt>
    <dgm:pt modelId="{C53E76A5-1917-4F2A-93C9-55AE1C7645D2}" type="parTrans" cxnId="{5F4799AB-5B1F-4B46-BC17-BE4B52B71783}">
      <dgm:prSet/>
      <dgm:spPr/>
      <dgm:t>
        <a:bodyPr/>
        <a:lstStyle/>
        <a:p>
          <a:endParaRPr lang="tr-TR"/>
        </a:p>
      </dgm:t>
    </dgm:pt>
    <dgm:pt modelId="{C905C531-62F1-4312-8009-5EDC8C0C3621}" type="sibTrans" cxnId="{5F4799AB-5B1F-4B46-BC17-BE4B52B71783}">
      <dgm:prSet/>
      <dgm:spPr/>
      <dgm:t>
        <a:bodyPr/>
        <a:lstStyle/>
        <a:p>
          <a:endParaRPr lang="tr-TR"/>
        </a:p>
      </dgm:t>
    </dgm:pt>
    <dgm:pt modelId="{86AE6C43-FEB6-4519-935A-3DA574412BF0}" type="pres">
      <dgm:prSet presAssocID="{723AA338-8065-4A69-ABFC-C6B781CD8A83}" presName="Name0" presStyleCnt="0">
        <dgm:presLayoutVars>
          <dgm:dir/>
          <dgm:animLvl val="lvl"/>
          <dgm:resizeHandles val="exact"/>
        </dgm:presLayoutVars>
      </dgm:prSet>
      <dgm:spPr/>
      <dgm:t>
        <a:bodyPr/>
        <a:lstStyle/>
        <a:p>
          <a:endParaRPr lang="tr-TR"/>
        </a:p>
      </dgm:t>
    </dgm:pt>
    <dgm:pt modelId="{15E0F220-5AB3-4ADD-B0C9-7297EF83489B}" type="pres">
      <dgm:prSet presAssocID="{5E82AF71-90D7-40F3-BD12-C3F70782FD14}" presName="boxAndChildren" presStyleCnt="0"/>
      <dgm:spPr/>
      <dgm:t>
        <a:bodyPr/>
        <a:lstStyle/>
        <a:p>
          <a:endParaRPr lang="tr-TR"/>
        </a:p>
      </dgm:t>
    </dgm:pt>
    <dgm:pt modelId="{885DE1C5-271B-4721-BFB7-72950F3C706C}" type="pres">
      <dgm:prSet presAssocID="{5E82AF71-90D7-40F3-BD12-C3F70782FD14}" presName="parentTextBox" presStyleLbl="node1" presStyleIdx="0" presStyleCnt="7"/>
      <dgm:spPr>
        <a:prstGeom prst="rect">
          <a:avLst/>
        </a:prstGeom>
      </dgm:spPr>
      <dgm:t>
        <a:bodyPr/>
        <a:lstStyle/>
        <a:p>
          <a:endParaRPr lang="tr-TR"/>
        </a:p>
      </dgm:t>
    </dgm:pt>
    <dgm:pt modelId="{1479C7E7-8532-41D1-A7AF-392FB3632C03}" type="pres">
      <dgm:prSet presAssocID="{8B35D0D5-95EC-4C42-B074-58F96F812D61}" presName="sp" presStyleCnt="0"/>
      <dgm:spPr/>
      <dgm:t>
        <a:bodyPr/>
        <a:lstStyle/>
        <a:p>
          <a:endParaRPr lang="tr-TR"/>
        </a:p>
      </dgm:t>
    </dgm:pt>
    <dgm:pt modelId="{DBFCA1BA-A390-4493-92DE-6EEDC125D8E2}" type="pres">
      <dgm:prSet presAssocID="{4404478D-2023-420A-823D-1411EA178D0D}" presName="arrowAndChildren" presStyleCnt="0"/>
      <dgm:spPr/>
      <dgm:t>
        <a:bodyPr/>
        <a:lstStyle/>
        <a:p>
          <a:endParaRPr lang="tr-TR"/>
        </a:p>
      </dgm:t>
    </dgm:pt>
    <dgm:pt modelId="{B825ECA1-987F-4F98-A6B7-ACE490EABD9E}" type="pres">
      <dgm:prSet presAssocID="{4404478D-2023-420A-823D-1411EA178D0D}" presName="parentTextArrow" presStyleLbl="node1" presStyleIdx="1" presStyleCnt="7"/>
      <dgm:spPr>
        <a:prstGeom prst="upArrowCallout">
          <a:avLst/>
        </a:prstGeom>
      </dgm:spPr>
      <dgm:t>
        <a:bodyPr/>
        <a:lstStyle/>
        <a:p>
          <a:endParaRPr lang="tr-TR"/>
        </a:p>
      </dgm:t>
    </dgm:pt>
    <dgm:pt modelId="{0ED37AEF-2837-463C-8D35-66158FEDDD90}" type="pres">
      <dgm:prSet presAssocID="{C905C531-62F1-4312-8009-5EDC8C0C3621}" presName="sp" presStyleCnt="0"/>
      <dgm:spPr/>
      <dgm:t>
        <a:bodyPr/>
        <a:lstStyle/>
        <a:p>
          <a:endParaRPr lang="tr-TR"/>
        </a:p>
      </dgm:t>
    </dgm:pt>
    <dgm:pt modelId="{9CE8BB53-E53E-4A53-9F64-5F386D594AF5}" type="pres">
      <dgm:prSet presAssocID="{7AB5A0EE-5706-4600-9E7C-DFA870FF2472}" presName="arrowAndChildren" presStyleCnt="0"/>
      <dgm:spPr/>
      <dgm:t>
        <a:bodyPr/>
        <a:lstStyle/>
        <a:p>
          <a:endParaRPr lang="tr-TR"/>
        </a:p>
      </dgm:t>
    </dgm:pt>
    <dgm:pt modelId="{98B4AE1E-A00E-472E-97AD-7ED5F4A3C237}" type="pres">
      <dgm:prSet presAssocID="{7AB5A0EE-5706-4600-9E7C-DFA870FF2472}" presName="parentTextArrow" presStyleLbl="node1" presStyleIdx="2" presStyleCnt="7"/>
      <dgm:spPr>
        <a:prstGeom prst="upArrowCallout">
          <a:avLst/>
        </a:prstGeom>
      </dgm:spPr>
      <dgm:t>
        <a:bodyPr/>
        <a:lstStyle/>
        <a:p>
          <a:endParaRPr lang="tr-TR"/>
        </a:p>
      </dgm:t>
    </dgm:pt>
    <dgm:pt modelId="{6A580600-A7FB-45D4-AE05-AC677B4D7ED0}" type="pres">
      <dgm:prSet presAssocID="{ACA82E4B-0E01-48D6-A216-363F1C9CF256}" presName="sp" presStyleCnt="0"/>
      <dgm:spPr/>
      <dgm:t>
        <a:bodyPr/>
        <a:lstStyle/>
        <a:p>
          <a:endParaRPr lang="tr-TR"/>
        </a:p>
      </dgm:t>
    </dgm:pt>
    <dgm:pt modelId="{22D8D0F4-EE36-4C47-8134-79A1B2D07687}" type="pres">
      <dgm:prSet presAssocID="{1F48B8C4-CE06-4E19-922C-BF95072B5F33}" presName="arrowAndChildren" presStyleCnt="0"/>
      <dgm:spPr/>
      <dgm:t>
        <a:bodyPr/>
        <a:lstStyle/>
        <a:p>
          <a:endParaRPr lang="tr-TR"/>
        </a:p>
      </dgm:t>
    </dgm:pt>
    <dgm:pt modelId="{91813298-EFD3-4849-8EB9-E6E484C32E55}" type="pres">
      <dgm:prSet presAssocID="{1F48B8C4-CE06-4E19-922C-BF95072B5F33}" presName="parentTextArrow" presStyleLbl="node1" presStyleIdx="3" presStyleCnt="7"/>
      <dgm:spPr>
        <a:prstGeom prst="upArrowCallout">
          <a:avLst/>
        </a:prstGeom>
      </dgm:spPr>
      <dgm:t>
        <a:bodyPr/>
        <a:lstStyle/>
        <a:p>
          <a:endParaRPr lang="tr-TR"/>
        </a:p>
      </dgm:t>
    </dgm:pt>
    <dgm:pt modelId="{160FB911-CDF9-41EA-AE91-F660F5E0C925}" type="pres">
      <dgm:prSet presAssocID="{70264DB3-A6AD-4E89-808A-0578F2488D87}" presName="sp" presStyleCnt="0"/>
      <dgm:spPr/>
      <dgm:t>
        <a:bodyPr/>
        <a:lstStyle/>
        <a:p>
          <a:endParaRPr lang="tr-TR"/>
        </a:p>
      </dgm:t>
    </dgm:pt>
    <dgm:pt modelId="{9BAD90E6-8671-4B34-8557-AB4447CF39CB}" type="pres">
      <dgm:prSet presAssocID="{A6D4052E-1063-4D04-9412-A6441CD93617}" presName="arrowAndChildren" presStyleCnt="0"/>
      <dgm:spPr/>
      <dgm:t>
        <a:bodyPr/>
        <a:lstStyle/>
        <a:p>
          <a:endParaRPr lang="tr-TR"/>
        </a:p>
      </dgm:t>
    </dgm:pt>
    <dgm:pt modelId="{5601B38D-76B5-405D-B221-9DD1D04E226F}" type="pres">
      <dgm:prSet presAssocID="{A6D4052E-1063-4D04-9412-A6441CD93617}" presName="parentTextArrow" presStyleLbl="node1" presStyleIdx="4" presStyleCnt="7"/>
      <dgm:spPr>
        <a:prstGeom prst="upArrowCallout">
          <a:avLst/>
        </a:prstGeom>
      </dgm:spPr>
      <dgm:t>
        <a:bodyPr/>
        <a:lstStyle/>
        <a:p>
          <a:endParaRPr lang="tr-TR"/>
        </a:p>
      </dgm:t>
    </dgm:pt>
    <dgm:pt modelId="{F4758AF8-108C-4C40-9479-67C5A25C8A93}" type="pres">
      <dgm:prSet presAssocID="{70A91C09-E455-4790-B3BB-F0365558D327}" presName="sp" presStyleCnt="0"/>
      <dgm:spPr/>
      <dgm:t>
        <a:bodyPr/>
        <a:lstStyle/>
        <a:p>
          <a:endParaRPr lang="tr-TR"/>
        </a:p>
      </dgm:t>
    </dgm:pt>
    <dgm:pt modelId="{5B247BEC-77C6-476E-97A5-433E7124ED39}" type="pres">
      <dgm:prSet presAssocID="{0A567A89-7CB3-41F2-B897-4678A14C2340}" presName="arrowAndChildren" presStyleCnt="0"/>
      <dgm:spPr/>
      <dgm:t>
        <a:bodyPr/>
        <a:lstStyle/>
        <a:p>
          <a:endParaRPr lang="tr-TR"/>
        </a:p>
      </dgm:t>
    </dgm:pt>
    <dgm:pt modelId="{EBE073DB-9D4A-4807-B6D1-1F4E64A6B996}" type="pres">
      <dgm:prSet presAssocID="{0A567A89-7CB3-41F2-B897-4678A14C2340}" presName="parentTextArrow" presStyleLbl="node1" presStyleIdx="5" presStyleCnt="7"/>
      <dgm:spPr>
        <a:prstGeom prst="upArrowCallout">
          <a:avLst/>
        </a:prstGeom>
      </dgm:spPr>
      <dgm:t>
        <a:bodyPr/>
        <a:lstStyle/>
        <a:p>
          <a:endParaRPr lang="tr-TR"/>
        </a:p>
      </dgm:t>
    </dgm:pt>
    <dgm:pt modelId="{B1A1794A-691F-4F5B-A01F-0A11B091BF79}" type="pres">
      <dgm:prSet presAssocID="{FEE7973E-8B19-461E-9FFD-F82B5E8D5A58}" presName="sp" presStyleCnt="0"/>
      <dgm:spPr/>
      <dgm:t>
        <a:bodyPr/>
        <a:lstStyle/>
        <a:p>
          <a:endParaRPr lang="tr-TR"/>
        </a:p>
      </dgm:t>
    </dgm:pt>
    <dgm:pt modelId="{CF9FEE79-77AD-4500-A74E-3F606EE108C6}" type="pres">
      <dgm:prSet presAssocID="{B712E46D-3A9B-43BA-929F-04CA620FA0E7}" presName="arrowAndChildren" presStyleCnt="0"/>
      <dgm:spPr/>
      <dgm:t>
        <a:bodyPr/>
        <a:lstStyle/>
        <a:p>
          <a:endParaRPr lang="tr-TR"/>
        </a:p>
      </dgm:t>
    </dgm:pt>
    <dgm:pt modelId="{5C693561-81D2-4F3D-AAF1-DAB8859DCAC3}" type="pres">
      <dgm:prSet presAssocID="{B712E46D-3A9B-43BA-929F-04CA620FA0E7}" presName="parentTextArrow" presStyleLbl="node1" presStyleIdx="6" presStyleCnt="7" custScaleY="107465"/>
      <dgm:spPr>
        <a:prstGeom prst="upArrowCallout">
          <a:avLst/>
        </a:prstGeom>
      </dgm:spPr>
      <dgm:t>
        <a:bodyPr/>
        <a:lstStyle/>
        <a:p>
          <a:endParaRPr lang="tr-TR"/>
        </a:p>
      </dgm:t>
    </dgm:pt>
  </dgm:ptLst>
  <dgm:cxnLst>
    <dgm:cxn modelId="{46B60CF8-C4C6-49FA-8C03-9F60A633A847}" srcId="{723AA338-8065-4A69-ABFC-C6B781CD8A83}" destId="{4404478D-2023-420A-823D-1411EA178D0D}" srcOrd="5" destOrd="0" parTransId="{1BB5B66F-D9CA-4C39-90CB-91A6191EBF48}" sibTransId="{8B35D0D5-95EC-4C42-B074-58F96F812D61}"/>
    <dgm:cxn modelId="{04B4EF39-4BAB-4572-8033-4A4A4BF2B5DF}" srcId="{723AA338-8065-4A69-ABFC-C6B781CD8A83}" destId="{5E82AF71-90D7-40F3-BD12-C3F70782FD14}" srcOrd="6" destOrd="0" parTransId="{2E8BEE11-5153-4CCE-9C7A-51F1316DA9AB}" sibTransId="{23E03AD5-E6E5-4E0F-95F3-2E87FBAD4C39}"/>
    <dgm:cxn modelId="{099B4851-6F63-465C-B751-055ABA080623}" type="presOf" srcId="{1F48B8C4-CE06-4E19-922C-BF95072B5F33}" destId="{91813298-EFD3-4849-8EB9-E6E484C32E55}" srcOrd="0" destOrd="0" presId="urn:microsoft.com/office/officeart/2005/8/layout/process4"/>
    <dgm:cxn modelId="{29A816BA-3D93-42A3-BD99-755F7C914E37}" type="presOf" srcId="{4404478D-2023-420A-823D-1411EA178D0D}" destId="{B825ECA1-987F-4F98-A6B7-ACE490EABD9E}" srcOrd="0" destOrd="0" presId="urn:microsoft.com/office/officeart/2005/8/layout/process4"/>
    <dgm:cxn modelId="{1ED56CB0-90B1-411F-83E3-8FB2068E0A17}" srcId="{723AA338-8065-4A69-ABFC-C6B781CD8A83}" destId="{0A567A89-7CB3-41F2-B897-4678A14C2340}" srcOrd="1" destOrd="0" parTransId="{8A2BC13A-FB53-442B-8D3B-B234919F03DE}" sibTransId="{70A91C09-E455-4790-B3BB-F0365558D327}"/>
    <dgm:cxn modelId="{9198336E-D778-424C-9C7E-0C7326B5CCAC}" type="presOf" srcId="{0A567A89-7CB3-41F2-B897-4678A14C2340}" destId="{EBE073DB-9D4A-4807-B6D1-1F4E64A6B996}" srcOrd="0" destOrd="0" presId="urn:microsoft.com/office/officeart/2005/8/layout/process4"/>
    <dgm:cxn modelId="{89E4AD9F-6892-4434-AF5C-8AB389EA47C0}" srcId="{723AA338-8065-4A69-ABFC-C6B781CD8A83}" destId="{B712E46D-3A9B-43BA-929F-04CA620FA0E7}" srcOrd="0" destOrd="0" parTransId="{FCCB0DA0-43CD-4F6C-AAC1-270867727056}" sibTransId="{FEE7973E-8B19-461E-9FFD-F82B5E8D5A58}"/>
    <dgm:cxn modelId="{4C024749-F4B2-4B9C-B0D1-0FE87D86639F}" srcId="{723AA338-8065-4A69-ABFC-C6B781CD8A83}" destId="{1F48B8C4-CE06-4E19-922C-BF95072B5F33}" srcOrd="3" destOrd="0" parTransId="{E9DA8FA3-C6C2-4E1C-879B-68593913E6D0}" sibTransId="{ACA82E4B-0E01-48D6-A216-363F1C9CF256}"/>
    <dgm:cxn modelId="{D2484DEF-F930-42DB-96C8-99D7C8D9D2D5}" srcId="{723AA338-8065-4A69-ABFC-C6B781CD8A83}" destId="{A6D4052E-1063-4D04-9412-A6441CD93617}" srcOrd="2" destOrd="0" parTransId="{15254F47-50A1-449B-9052-05847D4E4E46}" sibTransId="{70264DB3-A6AD-4E89-808A-0578F2488D87}"/>
    <dgm:cxn modelId="{D544AFAF-7ABE-4207-ABB1-DCC89518D3F9}" type="presOf" srcId="{723AA338-8065-4A69-ABFC-C6B781CD8A83}" destId="{86AE6C43-FEB6-4519-935A-3DA574412BF0}" srcOrd="0" destOrd="0" presId="urn:microsoft.com/office/officeart/2005/8/layout/process4"/>
    <dgm:cxn modelId="{5F4799AB-5B1F-4B46-BC17-BE4B52B71783}" srcId="{723AA338-8065-4A69-ABFC-C6B781CD8A83}" destId="{7AB5A0EE-5706-4600-9E7C-DFA870FF2472}" srcOrd="4" destOrd="0" parTransId="{C53E76A5-1917-4F2A-93C9-55AE1C7645D2}" sibTransId="{C905C531-62F1-4312-8009-5EDC8C0C3621}"/>
    <dgm:cxn modelId="{E8CB8AEE-FC6A-4C28-9F0E-6817920732E9}" type="presOf" srcId="{B712E46D-3A9B-43BA-929F-04CA620FA0E7}" destId="{5C693561-81D2-4F3D-AAF1-DAB8859DCAC3}" srcOrd="0" destOrd="0" presId="urn:microsoft.com/office/officeart/2005/8/layout/process4"/>
    <dgm:cxn modelId="{F1859389-6985-4F63-93DA-DB8991A0ADF5}" type="presOf" srcId="{7AB5A0EE-5706-4600-9E7C-DFA870FF2472}" destId="{98B4AE1E-A00E-472E-97AD-7ED5F4A3C237}" srcOrd="0" destOrd="0" presId="urn:microsoft.com/office/officeart/2005/8/layout/process4"/>
    <dgm:cxn modelId="{4AF89295-C73F-4B0D-93D4-40E681B0CD2E}" type="presOf" srcId="{A6D4052E-1063-4D04-9412-A6441CD93617}" destId="{5601B38D-76B5-405D-B221-9DD1D04E226F}" srcOrd="0" destOrd="0" presId="urn:microsoft.com/office/officeart/2005/8/layout/process4"/>
    <dgm:cxn modelId="{55241843-441C-416C-A2E4-1222B94259CB}" type="presOf" srcId="{5E82AF71-90D7-40F3-BD12-C3F70782FD14}" destId="{885DE1C5-271B-4721-BFB7-72950F3C706C}" srcOrd="0" destOrd="0" presId="urn:microsoft.com/office/officeart/2005/8/layout/process4"/>
    <dgm:cxn modelId="{C142865F-DA9B-46FC-B3F1-42B94E4BE366}" type="presParOf" srcId="{86AE6C43-FEB6-4519-935A-3DA574412BF0}" destId="{15E0F220-5AB3-4ADD-B0C9-7297EF83489B}" srcOrd="0" destOrd="0" presId="urn:microsoft.com/office/officeart/2005/8/layout/process4"/>
    <dgm:cxn modelId="{97C0AD76-58D5-4B1B-8124-DF4958E9F852}" type="presParOf" srcId="{15E0F220-5AB3-4ADD-B0C9-7297EF83489B}" destId="{885DE1C5-271B-4721-BFB7-72950F3C706C}" srcOrd="0" destOrd="0" presId="urn:microsoft.com/office/officeart/2005/8/layout/process4"/>
    <dgm:cxn modelId="{8443223C-2FDD-42ED-B87F-94FF2DFCE078}" type="presParOf" srcId="{86AE6C43-FEB6-4519-935A-3DA574412BF0}" destId="{1479C7E7-8532-41D1-A7AF-392FB3632C03}" srcOrd="1" destOrd="0" presId="urn:microsoft.com/office/officeart/2005/8/layout/process4"/>
    <dgm:cxn modelId="{D93CB57E-D038-479A-A25B-9CA9BBF1E8C5}" type="presParOf" srcId="{86AE6C43-FEB6-4519-935A-3DA574412BF0}" destId="{DBFCA1BA-A390-4493-92DE-6EEDC125D8E2}" srcOrd="2" destOrd="0" presId="urn:microsoft.com/office/officeart/2005/8/layout/process4"/>
    <dgm:cxn modelId="{1FE0459E-AC38-4D14-9281-86976CD36359}" type="presParOf" srcId="{DBFCA1BA-A390-4493-92DE-6EEDC125D8E2}" destId="{B825ECA1-987F-4F98-A6B7-ACE490EABD9E}" srcOrd="0" destOrd="0" presId="urn:microsoft.com/office/officeart/2005/8/layout/process4"/>
    <dgm:cxn modelId="{2233245D-E3EE-4514-9B7B-D8EA99B28A0A}" type="presParOf" srcId="{86AE6C43-FEB6-4519-935A-3DA574412BF0}" destId="{0ED37AEF-2837-463C-8D35-66158FEDDD90}" srcOrd="3" destOrd="0" presId="urn:microsoft.com/office/officeart/2005/8/layout/process4"/>
    <dgm:cxn modelId="{50697B3A-7346-4E8D-B508-CEE93C2EB721}" type="presParOf" srcId="{86AE6C43-FEB6-4519-935A-3DA574412BF0}" destId="{9CE8BB53-E53E-4A53-9F64-5F386D594AF5}" srcOrd="4" destOrd="0" presId="urn:microsoft.com/office/officeart/2005/8/layout/process4"/>
    <dgm:cxn modelId="{6F25884B-9E8F-422B-AF88-BD4ED558C5F5}" type="presParOf" srcId="{9CE8BB53-E53E-4A53-9F64-5F386D594AF5}" destId="{98B4AE1E-A00E-472E-97AD-7ED5F4A3C237}" srcOrd="0" destOrd="0" presId="urn:microsoft.com/office/officeart/2005/8/layout/process4"/>
    <dgm:cxn modelId="{D1EF042B-A533-4835-8D29-8B625B6AB623}" type="presParOf" srcId="{86AE6C43-FEB6-4519-935A-3DA574412BF0}" destId="{6A580600-A7FB-45D4-AE05-AC677B4D7ED0}" srcOrd="5" destOrd="0" presId="urn:microsoft.com/office/officeart/2005/8/layout/process4"/>
    <dgm:cxn modelId="{27DD8AB3-E7E9-4D21-8B28-90FE54A460B8}" type="presParOf" srcId="{86AE6C43-FEB6-4519-935A-3DA574412BF0}" destId="{22D8D0F4-EE36-4C47-8134-79A1B2D07687}" srcOrd="6" destOrd="0" presId="urn:microsoft.com/office/officeart/2005/8/layout/process4"/>
    <dgm:cxn modelId="{8888EF8A-9642-42A5-8236-DBF0B47C4458}" type="presParOf" srcId="{22D8D0F4-EE36-4C47-8134-79A1B2D07687}" destId="{91813298-EFD3-4849-8EB9-E6E484C32E55}" srcOrd="0" destOrd="0" presId="urn:microsoft.com/office/officeart/2005/8/layout/process4"/>
    <dgm:cxn modelId="{F8460638-BE92-49F1-BBB8-FCECE20D7DB6}" type="presParOf" srcId="{86AE6C43-FEB6-4519-935A-3DA574412BF0}" destId="{160FB911-CDF9-41EA-AE91-F660F5E0C925}" srcOrd="7" destOrd="0" presId="urn:microsoft.com/office/officeart/2005/8/layout/process4"/>
    <dgm:cxn modelId="{A64BDA7B-959C-4C99-924E-1F5BD67ADB06}" type="presParOf" srcId="{86AE6C43-FEB6-4519-935A-3DA574412BF0}" destId="{9BAD90E6-8671-4B34-8557-AB4447CF39CB}" srcOrd="8" destOrd="0" presId="urn:microsoft.com/office/officeart/2005/8/layout/process4"/>
    <dgm:cxn modelId="{BD10380A-0E98-4AFB-A0A8-2AF8A4168031}" type="presParOf" srcId="{9BAD90E6-8671-4B34-8557-AB4447CF39CB}" destId="{5601B38D-76B5-405D-B221-9DD1D04E226F}" srcOrd="0" destOrd="0" presId="urn:microsoft.com/office/officeart/2005/8/layout/process4"/>
    <dgm:cxn modelId="{1D4731C1-5F4A-49BC-A1F3-516976B85A3C}" type="presParOf" srcId="{86AE6C43-FEB6-4519-935A-3DA574412BF0}" destId="{F4758AF8-108C-4C40-9479-67C5A25C8A93}" srcOrd="9" destOrd="0" presId="urn:microsoft.com/office/officeart/2005/8/layout/process4"/>
    <dgm:cxn modelId="{A77106AC-DA21-4681-9BE8-9F4DE592A138}" type="presParOf" srcId="{86AE6C43-FEB6-4519-935A-3DA574412BF0}" destId="{5B247BEC-77C6-476E-97A5-433E7124ED39}" srcOrd="10" destOrd="0" presId="urn:microsoft.com/office/officeart/2005/8/layout/process4"/>
    <dgm:cxn modelId="{A99B81CA-17FA-4B5F-9784-74ADEF94C037}" type="presParOf" srcId="{5B247BEC-77C6-476E-97A5-433E7124ED39}" destId="{EBE073DB-9D4A-4807-B6D1-1F4E64A6B996}" srcOrd="0" destOrd="0" presId="urn:microsoft.com/office/officeart/2005/8/layout/process4"/>
    <dgm:cxn modelId="{4033C78C-A457-4064-BEA1-B48712F76B77}" type="presParOf" srcId="{86AE6C43-FEB6-4519-935A-3DA574412BF0}" destId="{B1A1794A-691F-4F5B-A01F-0A11B091BF79}" srcOrd="11" destOrd="0" presId="urn:microsoft.com/office/officeart/2005/8/layout/process4"/>
    <dgm:cxn modelId="{D813C80E-AF9E-4BF2-BABD-6AA23798CD6E}" type="presParOf" srcId="{86AE6C43-FEB6-4519-935A-3DA574412BF0}" destId="{CF9FEE79-77AD-4500-A74E-3F606EE108C6}" srcOrd="12" destOrd="0" presId="urn:microsoft.com/office/officeart/2005/8/layout/process4"/>
    <dgm:cxn modelId="{79B1C25C-DC01-4736-BC88-9629162E67BF}" type="presParOf" srcId="{CF9FEE79-77AD-4500-A74E-3F606EE108C6}" destId="{5C693561-81D2-4F3D-AAF1-DAB8859DCA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FDBDE67-5F71-4A43-996E-8FB20D1E0E5C}" type="doc">
      <dgm:prSet loTypeId="urn:microsoft.com/office/officeart/2005/8/layout/process2" loCatId="" qsTypeId="urn:microsoft.com/office/officeart/2005/8/quickstyle/simple1" qsCatId="simple" csTypeId="urn:microsoft.com/office/officeart/2005/8/colors/colorful1" csCatId="colorful" phldr="1"/>
      <dgm:spPr/>
    </dgm:pt>
    <dgm:pt modelId="{98CF9503-7317-7C4D-B4EF-D486766D4464}">
      <dgm:prSet phldrT="[Metin]" custT="1"/>
      <dgm:spPr>
        <a:xfrm>
          <a:off x="2349511" y="1131"/>
          <a:ext cx="1057887" cy="264471"/>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ODAK NOKTALARI</a:t>
          </a:r>
          <a:endParaRPr lang="tr-TR" sz="2000" dirty="0">
            <a:solidFill>
              <a:sysClr val="window" lastClr="FFFFFF"/>
            </a:solidFill>
            <a:latin typeface="Calibri" panose="020F0502020204030204"/>
            <a:ea typeface=""/>
            <a:cs typeface=""/>
          </a:endParaRPr>
        </a:p>
      </dgm:t>
    </dgm:pt>
    <dgm:pt modelId="{0399F235-6130-7B49-A24E-D15B7A078440}" type="parTrans" cxnId="{EF6D8B5B-BF6B-1547-831F-566FDDEFD454}">
      <dgm:prSet/>
      <dgm:spPr/>
      <dgm:t>
        <a:bodyPr/>
        <a:lstStyle/>
        <a:p>
          <a:endParaRPr lang="tr-TR" sz="2000"/>
        </a:p>
      </dgm:t>
    </dgm:pt>
    <dgm:pt modelId="{D03A60E3-8307-834F-8B18-B4A2EBC88A14}" type="sibTrans" cxnId="{EF6D8B5B-BF6B-1547-831F-566FDDEFD454}">
      <dgm:prSet/>
      <dgm:spPr>
        <a:xfrm rot="5400000">
          <a:off x="2828866" y="272214"/>
          <a:ext cx="99176" cy="119012"/>
        </a:xfrm>
        <a:solidFill>
          <a:srgbClr val="ED7D31">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2A755B05-9C75-4F47-B9D6-A7A2E23C94C7}">
      <dgm:prSet custT="1"/>
      <dgm:spPr>
        <a:xfrm>
          <a:off x="2349511" y="397838"/>
          <a:ext cx="1057887" cy="264471"/>
        </a:xfr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TEMİZLİK GÖREVLİLERİ</a:t>
          </a:r>
          <a:endParaRPr lang="tr-TR" sz="2000" dirty="0">
            <a:solidFill>
              <a:sysClr val="window" lastClr="FFFFFF"/>
            </a:solidFill>
            <a:latin typeface="Calibri" panose="020F0502020204030204"/>
            <a:ea typeface=""/>
            <a:cs typeface=""/>
          </a:endParaRPr>
        </a:p>
      </dgm:t>
    </dgm:pt>
    <dgm:pt modelId="{06FFBCD7-8634-4246-AF6A-C052577D83F7}" type="parTrans" cxnId="{F5F1958C-4B0D-EA42-9090-723BE029C5C8}">
      <dgm:prSet/>
      <dgm:spPr/>
      <dgm:t>
        <a:bodyPr/>
        <a:lstStyle/>
        <a:p>
          <a:endParaRPr lang="tr-TR" sz="2000"/>
        </a:p>
      </dgm:t>
    </dgm:pt>
    <dgm:pt modelId="{FC1F217F-0A67-514F-8076-0D06DF9C9B22}" type="sibTrans" cxnId="{F5F1958C-4B0D-EA42-9090-723BE029C5C8}">
      <dgm:prSet/>
      <dgm:spPr>
        <a:xfrm rot="5400000">
          <a:off x="2828866" y="668922"/>
          <a:ext cx="99176" cy="119012"/>
        </a:xfrm>
        <a:solidFill>
          <a:srgbClr val="A5A5A5">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CC07CBD3-CD47-AC4D-BAB1-14162EC4637A}">
      <dgm:prSet custT="1"/>
      <dgm:spPr>
        <a:xfrm>
          <a:off x="2349511" y="794546"/>
          <a:ext cx="1057887" cy="264471"/>
        </a:xfr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GEÇİCİ DEPOLAMA ALANI GÖREVLİLERİ</a:t>
          </a:r>
          <a:endParaRPr lang="tr-TR" sz="2000" dirty="0">
            <a:solidFill>
              <a:sysClr val="window" lastClr="FFFFFF"/>
            </a:solidFill>
            <a:latin typeface="Calibri" panose="020F0502020204030204"/>
            <a:ea typeface=""/>
            <a:cs typeface=""/>
          </a:endParaRPr>
        </a:p>
      </dgm:t>
    </dgm:pt>
    <dgm:pt modelId="{B380A13C-B1B7-F54F-95A2-9A848C22F2E0}" type="parTrans" cxnId="{DB4B43B1-0334-574A-A4DD-F7EE2F949326}">
      <dgm:prSet/>
      <dgm:spPr/>
      <dgm:t>
        <a:bodyPr/>
        <a:lstStyle/>
        <a:p>
          <a:endParaRPr lang="tr-TR" sz="2000"/>
        </a:p>
      </dgm:t>
    </dgm:pt>
    <dgm:pt modelId="{A9180024-4F5B-3A43-9918-2089824BB938}" type="sibTrans" cxnId="{DB4B43B1-0334-574A-A4DD-F7EE2F949326}">
      <dgm:prSet/>
      <dgm:spPr>
        <a:xfrm rot="5400000">
          <a:off x="2828866" y="1065630"/>
          <a:ext cx="99176" cy="119012"/>
        </a:xfrm>
        <a:solidFill>
          <a:srgbClr val="FFC000">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82E49B82-3E14-294B-BA00-552CAE2176F7}">
      <dgm:prSet custT="1"/>
      <dgm:spPr>
        <a:xfrm>
          <a:off x="2349511" y="1191254"/>
          <a:ext cx="1057887" cy="264471"/>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BAKIM-ONARIM GÖREVLİLERİ</a:t>
          </a:r>
          <a:endParaRPr lang="tr-TR" sz="2000" dirty="0">
            <a:solidFill>
              <a:sysClr val="window" lastClr="FFFFFF"/>
            </a:solidFill>
            <a:latin typeface="Calibri" panose="020F0502020204030204"/>
            <a:ea typeface=""/>
            <a:cs typeface=""/>
          </a:endParaRPr>
        </a:p>
      </dgm:t>
    </dgm:pt>
    <dgm:pt modelId="{99D7A593-3149-3548-8627-B8B32DA02126}" type="parTrans" cxnId="{8D06ECC5-FBCD-D54C-995A-93995EE358E1}">
      <dgm:prSet/>
      <dgm:spPr/>
      <dgm:t>
        <a:bodyPr/>
        <a:lstStyle/>
        <a:p>
          <a:endParaRPr lang="tr-TR" sz="2000"/>
        </a:p>
      </dgm:t>
    </dgm:pt>
    <dgm:pt modelId="{96EA9AF5-1B1F-AD4F-BB37-4B4D8214DE30}" type="sibTrans" cxnId="{8D06ECC5-FBCD-D54C-995A-93995EE358E1}">
      <dgm:prSet/>
      <dgm:spPr>
        <a:xfrm rot="5400000">
          <a:off x="2828866" y="1462337"/>
          <a:ext cx="99176" cy="119012"/>
        </a:xfrm>
        <a:solidFill>
          <a:srgbClr val="4472C4">
            <a:hueOff val="0"/>
            <a:satOff val="0"/>
            <a:lumOff val="0"/>
            <a:alphaOff val="0"/>
          </a:srgbClr>
        </a:solidFill>
        <a:ln>
          <a:noFill/>
        </a:ln>
        <a:effectLst/>
      </dgm:spPr>
      <dgm:t>
        <a:bodyPr/>
        <a:lstStyle/>
        <a:p>
          <a:endParaRPr lang="tr-TR" sz="2000">
            <a:solidFill>
              <a:sysClr val="window" lastClr="FFFFFF"/>
            </a:solidFill>
            <a:latin typeface="Calibri" panose="020F0502020204030204"/>
            <a:ea typeface=""/>
            <a:cs typeface=""/>
          </a:endParaRPr>
        </a:p>
      </dgm:t>
    </dgm:pt>
    <dgm:pt modelId="{923DE2C9-CE36-184B-AF93-6A39E26AB1A2}">
      <dgm:prSet custT="1"/>
      <dgm:spPr>
        <a:xfrm>
          <a:off x="2349511" y="1587962"/>
          <a:ext cx="1057887" cy="264471"/>
        </a:xfr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2000" dirty="0" smtClean="0">
              <a:solidFill>
                <a:sysClr val="window" lastClr="FFFFFF"/>
              </a:solidFill>
              <a:latin typeface="Calibri" panose="020F0502020204030204"/>
              <a:ea typeface=""/>
              <a:cs typeface=""/>
            </a:rPr>
            <a:t>TÜM ÇALIŞANLAR</a:t>
          </a:r>
          <a:endParaRPr lang="tr-TR" sz="2000" dirty="0">
            <a:solidFill>
              <a:sysClr val="window" lastClr="FFFFFF"/>
            </a:solidFill>
            <a:latin typeface="Calibri" panose="020F0502020204030204"/>
            <a:ea typeface=""/>
            <a:cs typeface=""/>
          </a:endParaRPr>
        </a:p>
      </dgm:t>
    </dgm:pt>
    <dgm:pt modelId="{6E033458-9701-AF41-81C8-6DA4372C3E8F}" type="parTrans" cxnId="{64C37B7C-044A-CE41-B6D3-3AE4CD42437F}">
      <dgm:prSet/>
      <dgm:spPr/>
      <dgm:t>
        <a:bodyPr/>
        <a:lstStyle/>
        <a:p>
          <a:endParaRPr lang="tr-TR" sz="2000"/>
        </a:p>
      </dgm:t>
    </dgm:pt>
    <dgm:pt modelId="{D6B27B47-484D-7545-910F-43FAD1805C32}" type="sibTrans" cxnId="{64C37B7C-044A-CE41-B6D3-3AE4CD42437F}">
      <dgm:prSet/>
      <dgm:spPr/>
      <dgm:t>
        <a:bodyPr/>
        <a:lstStyle/>
        <a:p>
          <a:endParaRPr lang="tr-TR" sz="2000"/>
        </a:p>
      </dgm:t>
    </dgm:pt>
    <dgm:pt modelId="{A9CDF9DA-84BD-8A41-9479-4792FFF88830}" type="pres">
      <dgm:prSet presAssocID="{1FDBDE67-5F71-4A43-996E-8FB20D1E0E5C}" presName="linearFlow" presStyleCnt="0">
        <dgm:presLayoutVars>
          <dgm:resizeHandles val="exact"/>
        </dgm:presLayoutVars>
      </dgm:prSet>
      <dgm:spPr/>
    </dgm:pt>
    <dgm:pt modelId="{8BE8BADF-8BD6-9349-81CE-731F7F901A7B}" type="pres">
      <dgm:prSet presAssocID="{98CF9503-7317-7C4D-B4EF-D486766D4464}" presName="node" presStyleLbl="node1" presStyleIdx="0" presStyleCnt="5">
        <dgm:presLayoutVars>
          <dgm:bulletEnabled val="1"/>
        </dgm:presLayoutVars>
      </dgm:prSet>
      <dgm:spPr>
        <a:prstGeom prst="roundRect">
          <a:avLst>
            <a:gd name="adj" fmla="val 10000"/>
          </a:avLst>
        </a:prstGeom>
      </dgm:spPr>
      <dgm:t>
        <a:bodyPr/>
        <a:lstStyle/>
        <a:p>
          <a:endParaRPr lang="tr-TR"/>
        </a:p>
      </dgm:t>
    </dgm:pt>
    <dgm:pt modelId="{3EB76D37-4AD4-B449-BC44-9055BD501255}" type="pres">
      <dgm:prSet presAssocID="{D03A60E3-8307-834F-8B18-B4A2EBC88A14}" presName="sibTrans" presStyleLbl="sibTrans2D1" presStyleIdx="0" presStyleCnt="4"/>
      <dgm:spPr>
        <a:prstGeom prst="rightArrow">
          <a:avLst>
            <a:gd name="adj1" fmla="val 60000"/>
            <a:gd name="adj2" fmla="val 50000"/>
          </a:avLst>
        </a:prstGeom>
      </dgm:spPr>
      <dgm:t>
        <a:bodyPr/>
        <a:lstStyle/>
        <a:p>
          <a:endParaRPr lang="tr-TR"/>
        </a:p>
      </dgm:t>
    </dgm:pt>
    <dgm:pt modelId="{33759DFD-2C15-944D-A66B-B2B86FB66E00}" type="pres">
      <dgm:prSet presAssocID="{D03A60E3-8307-834F-8B18-B4A2EBC88A14}" presName="connectorText" presStyleLbl="sibTrans2D1" presStyleIdx="0" presStyleCnt="4"/>
      <dgm:spPr/>
      <dgm:t>
        <a:bodyPr/>
        <a:lstStyle/>
        <a:p>
          <a:endParaRPr lang="tr-TR"/>
        </a:p>
      </dgm:t>
    </dgm:pt>
    <dgm:pt modelId="{787D8F32-A9AD-3C4E-A3AF-A8C1B98DD42D}" type="pres">
      <dgm:prSet presAssocID="{2A755B05-9C75-4F47-B9D6-A7A2E23C94C7}" presName="node" presStyleLbl="node1" presStyleIdx="1" presStyleCnt="5">
        <dgm:presLayoutVars>
          <dgm:bulletEnabled val="1"/>
        </dgm:presLayoutVars>
      </dgm:prSet>
      <dgm:spPr>
        <a:prstGeom prst="roundRect">
          <a:avLst>
            <a:gd name="adj" fmla="val 10000"/>
          </a:avLst>
        </a:prstGeom>
      </dgm:spPr>
      <dgm:t>
        <a:bodyPr/>
        <a:lstStyle/>
        <a:p>
          <a:endParaRPr lang="tr-TR"/>
        </a:p>
      </dgm:t>
    </dgm:pt>
    <dgm:pt modelId="{B6631F6B-CC67-CE49-8607-8390864F8DB4}" type="pres">
      <dgm:prSet presAssocID="{FC1F217F-0A67-514F-8076-0D06DF9C9B22}" presName="sibTrans" presStyleLbl="sibTrans2D1" presStyleIdx="1" presStyleCnt="4"/>
      <dgm:spPr>
        <a:prstGeom prst="rightArrow">
          <a:avLst>
            <a:gd name="adj1" fmla="val 60000"/>
            <a:gd name="adj2" fmla="val 50000"/>
          </a:avLst>
        </a:prstGeom>
      </dgm:spPr>
      <dgm:t>
        <a:bodyPr/>
        <a:lstStyle/>
        <a:p>
          <a:endParaRPr lang="tr-TR"/>
        </a:p>
      </dgm:t>
    </dgm:pt>
    <dgm:pt modelId="{A7CF5CD9-420B-4549-990B-34A7B126D60B}" type="pres">
      <dgm:prSet presAssocID="{FC1F217F-0A67-514F-8076-0D06DF9C9B22}" presName="connectorText" presStyleLbl="sibTrans2D1" presStyleIdx="1" presStyleCnt="4"/>
      <dgm:spPr/>
      <dgm:t>
        <a:bodyPr/>
        <a:lstStyle/>
        <a:p>
          <a:endParaRPr lang="tr-TR"/>
        </a:p>
      </dgm:t>
    </dgm:pt>
    <dgm:pt modelId="{DE05C47F-E3CF-114E-B194-EA0F16519457}" type="pres">
      <dgm:prSet presAssocID="{CC07CBD3-CD47-AC4D-BAB1-14162EC4637A}" presName="node" presStyleLbl="node1" presStyleIdx="2" presStyleCnt="5">
        <dgm:presLayoutVars>
          <dgm:bulletEnabled val="1"/>
        </dgm:presLayoutVars>
      </dgm:prSet>
      <dgm:spPr>
        <a:prstGeom prst="roundRect">
          <a:avLst>
            <a:gd name="adj" fmla="val 10000"/>
          </a:avLst>
        </a:prstGeom>
      </dgm:spPr>
      <dgm:t>
        <a:bodyPr/>
        <a:lstStyle/>
        <a:p>
          <a:endParaRPr lang="tr-TR"/>
        </a:p>
      </dgm:t>
    </dgm:pt>
    <dgm:pt modelId="{4879C382-70F0-394A-BCE9-3C32144D17F8}" type="pres">
      <dgm:prSet presAssocID="{A9180024-4F5B-3A43-9918-2089824BB938}" presName="sibTrans" presStyleLbl="sibTrans2D1" presStyleIdx="2" presStyleCnt="4"/>
      <dgm:spPr>
        <a:prstGeom prst="rightArrow">
          <a:avLst>
            <a:gd name="adj1" fmla="val 60000"/>
            <a:gd name="adj2" fmla="val 50000"/>
          </a:avLst>
        </a:prstGeom>
      </dgm:spPr>
      <dgm:t>
        <a:bodyPr/>
        <a:lstStyle/>
        <a:p>
          <a:endParaRPr lang="tr-TR"/>
        </a:p>
      </dgm:t>
    </dgm:pt>
    <dgm:pt modelId="{34529F72-385B-9048-AD6E-DF37C980DC19}" type="pres">
      <dgm:prSet presAssocID="{A9180024-4F5B-3A43-9918-2089824BB938}" presName="connectorText" presStyleLbl="sibTrans2D1" presStyleIdx="2" presStyleCnt="4"/>
      <dgm:spPr/>
      <dgm:t>
        <a:bodyPr/>
        <a:lstStyle/>
        <a:p>
          <a:endParaRPr lang="tr-TR"/>
        </a:p>
      </dgm:t>
    </dgm:pt>
    <dgm:pt modelId="{947D01F7-FCB8-204B-A345-5DD190738235}" type="pres">
      <dgm:prSet presAssocID="{82E49B82-3E14-294B-BA00-552CAE2176F7}" presName="node" presStyleLbl="node1" presStyleIdx="3" presStyleCnt="5">
        <dgm:presLayoutVars>
          <dgm:bulletEnabled val="1"/>
        </dgm:presLayoutVars>
      </dgm:prSet>
      <dgm:spPr>
        <a:prstGeom prst="roundRect">
          <a:avLst>
            <a:gd name="adj" fmla="val 10000"/>
          </a:avLst>
        </a:prstGeom>
      </dgm:spPr>
      <dgm:t>
        <a:bodyPr/>
        <a:lstStyle/>
        <a:p>
          <a:endParaRPr lang="tr-TR"/>
        </a:p>
      </dgm:t>
    </dgm:pt>
    <dgm:pt modelId="{F9BC3F52-1272-DA4E-B46B-D343C452D9AE}" type="pres">
      <dgm:prSet presAssocID="{96EA9AF5-1B1F-AD4F-BB37-4B4D8214DE30}" presName="sibTrans" presStyleLbl="sibTrans2D1" presStyleIdx="3" presStyleCnt="4"/>
      <dgm:spPr>
        <a:prstGeom prst="rightArrow">
          <a:avLst>
            <a:gd name="adj1" fmla="val 60000"/>
            <a:gd name="adj2" fmla="val 50000"/>
          </a:avLst>
        </a:prstGeom>
      </dgm:spPr>
      <dgm:t>
        <a:bodyPr/>
        <a:lstStyle/>
        <a:p>
          <a:endParaRPr lang="tr-TR"/>
        </a:p>
      </dgm:t>
    </dgm:pt>
    <dgm:pt modelId="{59DC11CE-A31E-5A49-9353-43D88AB4C289}" type="pres">
      <dgm:prSet presAssocID="{96EA9AF5-1B1F-AD4F-BB37-4B4D8214DE30}" presName="connectorText" presStyleLbl="sibTrans2D1" presStyleIdx="3" presStyleCnt="4"/>
      <dgm:spPr/>
      <dgm:t>
        <a:bodyPr/>
        <a:lstStyle/>
        <a:p>
          <a:endParaRPr lang="tr-TR"/>
        </a:p>
      </dgm:t>
    </dgm:pt>
    <dgm:pt modelId="{F0BDD1B3-791E-8649-900C-1F08452D9D68}" type="pres">
      <dgm:prSet presAssocID="{923DE2C9-CE36-184B-AF93-6A39E26AB1A2}" presName="node" presStyleLbl="node1" presStyleIdx="4" presStyleCnt="5">
        <dgm:presLayoutVars>
          <dgm:bulletEnabled val="1"/>
        </dgm:presLayoutVars>
      </dgm:prSet>
      <dgm:spPr>
        <a:prstGeom prst="roundRect">
          <a:avLst>
            <a:gd name="adj" fmla="val 10000"/>
          </a:avLst>
        </a:prstGeom>
      </dgm:spPr>
      <dgm:t>
        <a:bodyPr/>
        <a:lstStyle/>
        <a:p>
          <a:endParaRPr lang="tr-TR"/>
        </a:p>
      </dgm:t>
    </dgm:pt>
  </dgm:ptLst>
  <dgm:cxnLst>
    <dgm:cxn modelId="{64C37B7C-044A-CE41-B6D3-3AE4CD42437F}" srcId="{1FDBDE67-5F71-4A43-996E-8FB20D1E0E5C}" destId="{923DE2C9-CE36-184B-AF93-6A39E26AB1A2}" srcOrd="4" destOrd="0" parTransId="{6E033458-9701-AF41-81C8-6DA4372C3E8F}" sibTransId="{D6B27B47-484D-7545-910F-43FAD1805C32}"/>
    <dgm:cxn modelId="{51C06110-6963-4A03-B4E5-3AB74A4AD9D8}" type="presOf" srcId="{A9180024-4F5B-3A43-9918-2089824BB938}" destId="{34529F72-385B-9048-AD6E-DF37C980DC19}" srcOrd="1" destOrd="0" presId="urn:microsoft.com/office/officeart/2005/8/layout/process2"/>
    <dgm:cxn modelId="{B92F6820-FEB4-4356-BF63-7F4DAC9396E7}" type="presOf" srcId="{98CF9503-7317-7C4D-B4EF-D486766D4464}" destId="{8BE8BADF-8BD6-9349-81CE-731F7F901A7B}" srcOrd="0" destOrd="0" presId="urn:microsoft.com/office/officeart/2005/8/layout/process2"/>
    <dgm:cxn modelId="{B6D3A7B5-39FA-4EF9-9CFD-3FCC446319C2}" type="presOf" srcId="{FC1F217F-0A67-514F-8076-0D06DF9C9B22}" destId="{A7CF5CD9-420B-4549-990B-34A7B126D60B}" srcOrd="1" destOrd="0" presId="urn:microsoft.com/office/officeart/2005/8/layout/process2"/>
    <dgm:cxn modelId="{74EC4636-1B16-41CD-A631-4BFE4072AC79}" type="presOf" srcId="{96EA9AF5-1B1F-AD4F-BB37-4B4D8214DE30}" destId="{59DC11CE-A31E-5A49-9353-43D88AB4C289}" srcOrd="1" destOrd="0" presId="urn:microsoft.com/office/officeart/2005/8/layout/process2"/>
    <dgm:cxn modelId="{DB4B43B1-0334-574A-A4DD-F7EE2F949326}" srcId="{1FDBDE67-5F71-4A43-996E-8FB20D1E0E5C}" destId="{CC07CBD3-CD47-AC4D-BAB1-14162EC4637A}" srcOrd="2" destOrd="0" parTransId="{B380A13C-B1B7-F54F-95A2-9A848C22F2E0}" sibTransId="{A9180024-4F5B-3A43-9918-2089824BB938}"/>
    <dgm:cxn modelId="{95E97236-4F30-4ECB-BEC4-981F130001B7}" type="presOf" srcId="{923DE2C9-CE36-184B-AF93-6A39E26AB1A2}" destId="{F0BDD1B3-791E-8649-900C-1F08452D9D68}" srcOrd="0" destOrd="0" presId="urn:microsoft.com/office/officeart/2005/8/layout/process2"/>
    <dgm:cxn modelId="{16C5F8D1-0592-4122-9755-D189433A0704}" type="presOf" srcId="{2A755B05-9C75-4F47-B9D6-A7A2E23C94C7}" destId="{787D8F32-A9AD-3C4E-A3AF-A8C1B98DD42D}" srcOrd="0" destOrd="0" presId="urn:microsoft.com/office/officeart/2005/8/layout/process2"/>
    <dgm:cxn modelId="{54E75FCA-886B-40FF-95B5-F7DF2EF1272B}" type="presOf" srcId="{82E49B82-3E14-294B-BA00-552CAE2176F7}" destId="{947D01F7-FCB8-204B-A345-5DD190738235}" srcOrd="0" destOrd="0" presId="urn:microsoft.com/office/officeart/2005/8/layout/process2"/>
    <dgm:cxn modelId="{EF6D8B5B-BF6B-1547-831F-566FDDEFD454}" srcId="{1FDBDE67-5F71-4A43-996E-8FB20D1E0E5C}" destId="{98CF9503-7317-7C4D-B4EF-D486766D4464}" srcOrd="0" destOrd="0" parTransId="{0399F235-6130-7B49-A24E-D15B7A078440}" sibTransId="{D03A60E3-8307-834F-8B18-B4A2EBC88A14}"/>
    <dgm:cxn modelId="{8D06ECC5-FBCD-D54C-995A-93995EE358E1}" srcId="{1FDBDE67-5F71-4A43-996E-8FB20D1E0E5C}" destId="{82E49B82-3E14-294B-BA00-552CAE2176F7}" srcOrd="3" destOrd="0" parTransId="{99D7A593-3149-3548-8627-B8B32DA02126}" sibTransId="{96EA9AF5-1B1F-AD4F-BB37-4B4D8214DE30}"/>
    <dgm:cxn modelId="{219EC6F3-9545-46DD-AD6D-B64FA21C6B73}" type="presOf" srcId="{CC07CBD3-CD47-AC4D-BAB1-14162EC4637A}" destId="{DE05C47F-E3CF-114E-B194-EA0F16519457}" srcOrd="0" destOrd="0" presId="urn:microsoft.com/office/officeart/2005/8/layout/process2"/>
    <dgm:cxn modelId="{B73B849C-7DE3-4BDA-81E8-68C3F27ED37D}" type="presOf" srcId="{96EA9AF5-1B1F-AD4F-BB37-4B4D8214DE30}" destId="{F9BC3F52-1272-DA4E-B46B-D343C452D9AE}" srcOrd="0" destOrd="0" presId="urn:microsoft.com/office/officeart/2005/8/layout/process2"/>
    <dgm:cxn modelId="{4A5A5D5B-610D-40A8-805E-1CA937E7051A}" type="presOf" srcId="{D03A60E3-8307-834F-8B18-B4A2EBC88A14}" destId="{33759DFD-2C15-944D-A66B-B2B86FB66E00}" srcOrd="1" destOrd="0" presId="urn:microsoft.com/office/officeart/2005/8/layout/process2"/>
    <dgm:cxn modelId="{9426CD3D-7BD5-487A-90C9-A1DADE944166}" type="presOf" srcId="{FC1F217F-0A67-514F-8076-0D06DF9C9B22}" destId="{B6631F6B-CC67-CE49-8607-8390864F8DB4}" srcOrd="0" destOrd="0" presId="urn:microsoft.com/office/officeart/2005/8/layout/process2"/>
    <dgm:cxn modelId="{F5F1958C-4B0D-EA42-9090-723BE029C5C8}" srcId="{1FDBDE67-5F71-4A43-996E-8FB20D1E0E5C}" destId="{2A755B05-9C75-4F47-B9D6-A7A2E23C94C7}" srcOrd="1" destOrd="0" parTransId="{06FFBCD7-8634-4246-AF6A-C052577D83F7}" sibTransId="{FC1F217F-0A67-514F-8076-0D06DF9C9B22}"/>
    <dgm:cxn modelId="{B91A125E-C34B-497E-A770-1A381BC37F16}" type="presOf" srcId="{1FDBDE67-5F71-4A43-996E-8FB20D1E0E5C}" destId="{A9CDF9DA-84BD-8A41-9479-4792FFF88830}" srcOrd="0" destOrd="0" presId="urn:microsoft.com/office/officeart/2005/8/layout/process2"/>
    <dgm:cxn modelId="{907AC12C-A28F-48A1-80D2-97B670E65839}" type="presOf" srcId="{A9180024-4F5B-3A43-9918-2089824BB938}" destId="{4879C382-70F0-394A-BCE9-3C32144D17F8}" srcOrd="0" destOrd="0" presId="urn:microsoft.com/office/officeart/2005/8/layout/process2"/>
    <dgm:cxn modelId="{CAA79DFE-32F3-4EAB-B9D7-9D994CECD567}" type="presOf" srcId="{D03A60E3-8307-834F-8B18-B4A2EBC88A14}" destId="{3EB76D37-4AD4-B449-BC44-9055BD501255}" srcOrd="0" destOrd="0" presId="urn:microsoft.com/office/officeart/2005/8/layout/process2"/>
    <dgm:cxn modelId="{54511B3C-D2F5-4BF1-8856-CB1422850C8B}" type="presParOf" srcId="{A9CDF9DA-84BD-8A41-9479-4792FFF88830}" destId="{8BE8BADF-8BD6-9349-81CE-731F7F901A7B}" srcOrd="0" destOrd="0" presId="urn:microsoft.com/office/officeart/2005/8/layout/process2"/>
    <dgm:cxn modelId="{07C594DE-F728-4651-B9BE-B6C3EDAA1542}" type="presParOf" srcId="{A9CDF9DA-84BD-8A41-9479-4792FFF88830}" destId="{3EB76D37-4AD4-B449-BC44-9055BD501255}" srcOrd="1" destOrd="0" presId="urn:microsoft.com/office/officeart/2005/8/layout/process2"/>
    <dgm:cxn modelId="{F9D54072-9E42-4B04-B102-A139C739DBEE}" type="presParOf" srcId="{3EB76D37-4AD4-B449-BC44-9055BD501255}" destId="{33759DFD-2C15-944D-A66B-B2B86FB66E00}" srcOrd="0" destOrd="0" presId="urn:microsoft.com/office/officeart/2005/8/layout/process2"/>
    <dgm:cxn modelId="{BDFDBA0C-07D2-4075-BD3E-C2AC24683FEF}" type="presParOf" srcId="{A9CDF9DA-84BD-8A41-9479-4792FFF88830}" destId="{787D8F32-A9AD-3C4E-A3AF-A8C1B98DD42D}" srcOrd="2" destOrd="0" presId="urn:microsoft.com/office/officeart/2005/8/layout/process2"/>
    <dgm:cxn modelId="{CD970F88-39DB-4A54-9B1C-1BD9B8CFCB4C}" type="presParOf" srcId="{A9CDF9DA-84BD-8A41-9479-4792FFF88830}" destId="{B6631F6B-CC67-CE49-8607-8390864F8DB4}" srcOrd="3" destOrd="0" presId="urn:microsoft.com/office/officeart/2005/8/layout/process2"/>
    <dgm:cxn modelId="{14D3FD7D-0267-4B33-9A47-3339205F5A8E}" type="presParOf" srcId="{B6631F6B-CC67-CE49-8607-8390864F8DB4}" destId="{A7CF5CD9-420B-4549-990B-34A7B126D60B}" srcOrd="0" destOrd="0" presId="urn:microsoft.com/office/officeart/2005/8/layout/process2"/>
    <dgm:cxn modelId="{10641E35-918D-4503-8B38-8B6C747049A7}" type="presParOf" srcId="{A9CDF9DA-84BD-8A41-9479-4792FFF88830}" destId="{DE05C47F-E3CF-114E-B194-EA0F16519457}" srcOrd="4" destOrd="0" presId="urn:microsoft.com/office/officeart/2005/8/layout/process2"/>
    <dgm:cxn modelId="{E2C0DD8F-E637-4246-B229-E179DB43FF98}" type="presParOf" srcId="{A9CDF9DA-84BD-8A41-9479-4792FFF88830}" destId="{4879C382-70F0-394A-BCE9-3C32144D17F8}" srcOrd="5" destOrd="0" presId="urn:microsoft.com/office/officeart/2005/8/layout/process2"/>
    <dgm:cxn modelId="{579D3B5D-3711-4022-8AC3-6EF4AB668C61}" type="presParOf" srcId="{4879C382-70F0-394A-BCE9-3C32144D17F8}" destId="{34529F72-385B-9048-AD6E-DF37C980DC19}" srcOrd="0" destOrd="0" presId="urn:microsoft.com/office/officeart/2005/8/layout/process2"/>
    <dgm:cxn modelId="{63EC0E1D-BB49-453A-BB3E-C430AAE167CA}" type="presParOf" srcId="{A9CDF9DA-84BD-8A41-9479-4792FFF88830}" destId="{947D01F7-FCB8-204B-A345-5DD190738235}" srcOrd="6" destOrd="0" presId="urn:microsoft.com/office/officeart/2005/8/layout/process2"/>
    <dgm:cxn modelId="{2EEEBAA5-019F-4BA1-A8DB-F50B54F385F4}" type="presParOf" srcId="{A9CDF9DA-84BD-8A41-9479-4792FFF88830}" destId="{F9BC3F52-1272-DA4E-B46B-D343C452D9AE}" srcOrd="7" destOrd="0" presId="urn:microsoft.com/office/officeart/2005/8/layout/process2"/>
    <dgm:cxn modelId="{DC8A3153-8221-4D01-A541-FD70CC848E04}" type="presParOf" srcId="{F9BC3F52-1272-DA4E-B46B-D343C452D9AE}" destId="{59DC11CE-A31E-5A49-9353-43D88AB4C289}" srcOrd="0" destOrd="0" presId="urn:microsoft.com/office/officeart/2005/8/layout/process2"/>
    <dgm:cxn modelId="{77D4B6EC-A2F9-4035-B8DE-F0C5D47DCF23}" type="presParOf" srcId="{A9CDF9DA-84BD-8A41-9479-4792FFF88830}" destId="{F0BDD1B3-791E-8649-900C-1F08452D9D68}"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D28C1-28BD-4418-B3A2-71E81DF22E41}">
      <dsp:nvSpPr>
        <dsp:cNvPr id="0" name=""/>
        <dsp:cNvSpPr/>
      </dsp:nvSpPr>
      <dsp:spPr>
        <a:xfrm rot="5400000">
          <a:off x="51781" y="425051"/>
          <a:ext cx="1790211" cy="163684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w="9525" cap="flat" cmpd="sng" algn="ctr">
          <a:no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tr-TR" sz="3600" kern="1200" dirty="0" smtClean="0">
              <a:solidFill>
                <a:sysClr val="window" lastClr="FFFFFF"/>
              </a:solidFill>
              <a:latin typeface="Palatino Linotype"/>
              <a:ea typeface="+mn-ea"/>
              <a:cs typeface="+mn-cs"/>
            </a:rPr>
            <a:t>İçerik</a:t>
          </a:r>
          <a:endParaRPr lang="tr-TR" sz="3600" kern="1200" dirty="0">
            <a:solidFill>
              <a:sysClr val="window" lastClr="FFFFFF"/>
            </a:solidFill>
            <a:latin typeface="Palatino Linotype"/>
            <a:ea typeface="+mn-ea"/>
            <a:cs typeface="+mn-cs"/>
          </a:endParaRPr>
        </a:p>
      </dsp:txBody>
      <dsp:txXfrm rot="-5400000">
        <a:off x="128465" y="348367"/>
        <a:ext cx="1636842" cy="1790211"/>
      </dsp:txXfrm>
    </dsp:sp>
    <dsp:sp modelId="{C0155862-5A31-47AC-BA1C-0F3BB59ED8D4}">
      <dsp:nvSpPr>
        <dsp:cNvPr id="0" name=""/>
        <dsp:cNvSpPr/>
      </dsp:nvSpPr>
      <dsp:spPr>
        <a:xfrm rot="5400000">
          <a:off x="4006141" y="-2187580"/>
          <a:ext cx="2372938" cy="6754750"/>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w="9525" cap="flat" cmpd="sng" algn="ctr">
          <a:noFill/>
          <a:prstDash val="solid"/>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tr-TR" sz="2400" kern="1200" dirty="0" smtClean="0">
              <a:solidFill>
                <a:sysClr val="window" lastClr="FFFFFF"/>
              </a:solidFill>
              <a:latin typeface="Palatino Linotype"/>
              <a:ea typeface="+mn-ea"/>
              <a:cs typeface="+mn-cs"/>
            </a:rPr>
            <a:t>Genel Bilgiler</a:t>
          </a:r>
          <a:endParaRPr lang="tr-TR" sz="2400" kern="1200" dirty="0">
            <a:solidFill>
              <a:sysClr val="window" lastClr="FFFFFF"/>
            </a:solidFill>
            <a:latin typeface="Palatino Linotype"/>
            <a:ea typeface="+mn-ea"/>
            <a:cs typeface="+mn-cs"/>
          </a:endParaRPr>
        </a:p>
        <a:p>
          <a:pPr marL="228600" lvl="1" indent="-228600" algn="l" defTabSz="1066800">
            <a:lnSpc>
              <a:spcPct val="90000"/>
            </a:lnSpc>
            <a:spcBef>
              <a:spcPct val="0"/>
            </a:spcBef>
            <a:spcAft>
              <a:spcPct val="15000"/>
            </a:spcAft>
            <a:buChar char="••"/>
          </a:pPr>
          <a:r>
            <a:rPr lang="tr-TR" sz="2400" kern="1200" dirty="0" smtClean="0">
              <a:solidFill>
                <a:sysClr val="window" lastClr="FFFFFF"/>
              </a:solidFill>
              <a:latin typeface="Palatino Linotype"/>
              <a:ea typeface="+mn-ea"/>
              <a:cs typeface="+mn-cs"/>
            </a:rPr>
            <a:t>Sıfır Atık Uygulamaları</a:t>
          </a:r>
          <a:endParaRPr lang="tr-TR" sz="2400" kern="1200" dirty="0">
            <a:solidFill>
              <a:sysClr val="window" lastClr="FFFFFF"/>
            </a:solidFill>
            <a:latin typeface="Palatino Linotype"/>
            <a:ea typeface="+mn-ea"/>
            <a:cs typeface="+mn-cs"/>
          </a:endParaRPr>
        </a:p>
        <a:p>
          <a:pPr marL="228600" lvl="1" indent="-228600" algn="l" defTabSz="1066800">
            <a:lnSpc>
              <a:spcPct val="90000"/>
            </a:lnSpc>
            <a:spcBef>
              <a:spcPct val="0"/>
            </a:spcBef>
            <a:spcAft>
              <a:spcPct val="15000"/>
            </a:spcAft>
            <a:buChar char="••"/>
          </a:pPr>
          <a:r>
            <a:rPr lang="tr-TR" sz="2400" kern="1200" dirty="0" smtClean="0">
              <a:solidFill>
                <a:sysClr val="window" lastClr="FFFFFF"/>
              </a:solidFill>
              <a:latin typeface="Palatino Linotype"/>
              <a:ea typeface="+mn-ea"/>
              <a:cs typeface="+mn-cs"/>
            </a:rPr>
            <a:t>Bakanlığımızdaki Uygulamadan Örnekler</a:t>
          </a:r>
          <a:endParaRPr lang="tr-TR" sz="2400" kern="1200" dirty="0">
            <a:solidFill>
              <a:sysClr val="window" lastClr="FFFFFF"/>
            </a:solidFill>
            <a:latin typeface="Palatino Linotype"/>
            <a:ea typeface="+mn-ea"/>
            <a:cs typeface="+mn-cs"/>
          </a:endParaRPr>
        </a:p>
        <a:p>
          <a:pPr marL="228600" lvl="1" indent="-228600" algn="l" defTabSz="1066800">
            <a:lnSpc>
              <a:spcPct val="90000"/>
            </a:lnSpc>
            <a:spcBef>
              <a:spcPct val="0"/>
            </a:spcBef>
            <a:spcAft>
              <a:spcPct val="15000"/>
            </a:spcAft>
            <a:buChar char="••"/>
          </a:pPr>
          <a:r>
            <a:rPr lang="tr-TR" sz="2400" kern="1200" dirty="0" smtClean="0">
              <a:solidFill>
                <a:sysClr val="window" lastClr="FFFFFF"/>
              </a:solidFill>
              <a:latin typeface="Palatino Linotype"/>
              <a:ea typeface="+mn-ea"/>
              <a:cs typeface="+mn-cs"/>
            </a:rPr>
            <a:t>Kurumlar Tarafından Yapılacak Çalışmalar</a:t>
          </a:r>
          <a:endParaRPr lang="tr-TR" sz="2400" kern="1200" dirty="0">
            <a:solidFill>
              <a:sysClr val="window" lastClr="FFFFFF"/>
            </a:solidFill>
            <a:latin typeface="Palatino Linotype"/>
            <a:ea typeface="+mn-ea"/>
            <a:cs typeface="+mn-cs"/>
          </a:endParaRPr>
        </a:p>
        <a:p>
          <a:pPr marL="171450" lvl="1" indent="-171450" algn="l" defTabSz="844550">
            <a:lnSpc>
              <a:spcPct val="90000"/>
            </a:lnSpc>
            <a:spcBef>
              <a:spcPct val="0"/>
            </a:spcBef>
            <a:spcAft>
              <a:spcPct val="15000"/>
            </a:spcAft>
            <a:buChar char="••"/>
          </a:pPr>
          <a:endParaRPr lang="tr-TR" sz="1900" kern="1200" dirty="0">
            <a:solidFill>
              <a:sysClr val="window" lastClr="FFFFFF"/>
            </a:solidFill>
            <a:latin typeface="Palatino Linotype"/>
            <a:ea typeface="+mn-ea"/>
            <a:cs typeface="+mn-cs"/>
          </a:endParaRPr>
        </a:p>
      </dsp:txBody>
      <dsp:txXfrm rot="-5400000">
        <a:off x="1815235" y="3326"/>
        <a:ext cx="6754750" cy="2372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EB79-E3CD-BF4F-B2EE-BD67AEA32D2B}">
      <dsp:nvSpPr>
        <dsp:cNvPr id="0" name=""/>
        <dsp:cNvSpPr/>
      </dsp:nvSpPr>
      <dsp:spPr>
        <a:xfrm>
          <a:off x="72006" y="0"/>
          <a:ext cx="2180907" cy="3110745"/>
        </a:xfrm>
        <a:prstGeom prst="upArrow">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541537-5482-1541-88D4-BC7F6C2CB858}">
      <dsp:nvSpPr>
        <dsp:cNvPr id="0" name=""/>
        <dsp:cNvSpPr/>
      </dsp:nvSpPr>
      <dsp:spPr>
        <a:xfrm>
          <a:off x="2249970" y="0"/>
          <a:ext cx="3700934" cy="311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0" rIns="284480" bIns="284480" numCol="1" spcCol="1270" anchor="ctr" anchorCtr="0">
          <a:noAutofit/>
        </a:bodyPr>
        <a:lstStyle/>
        <a:p>
          <a:pPr lvl="0" algn="l" defTabSz="1778000">
            <a:lnSpc>
              <a:spcPct val="90000"/>
            </a:lnSpc>
            <a:spcBef>
              <a:spcPct val="0"/>
            </a:spcBef>
            <a:spcAft>
              <a:spcPct val="35000"/>
            </a:spcAft>
          </a:pPr>
          <a:r>
            <a:rPr lang="tr-TR" sz="4000" b="1" kern="1200" dirty="0" smtClean="0"/>
            <a:t>NÜFUS </a:t>
          </a:r>
        </a:p>
        <a:p>
          <a:pPr lvl="0" algn="l" defTabSz="1778000">
            <a:lnSpc>
              <a:spcPct val="90000"/>
            </a:lnSpc>
            <a:spcBef>
              <a:spcPct val="0"/>
            </a:spcBef>
            <a:spcAft>
              <a:spcPct val="35000"/>
            </a:spcAft>
          </a:pPr>
          <a:r>
            <a:rPr lang="tr-TR" sz="4000" b="1" kern="1200" dirty="0" smtClean="0"/>
            <a:t>SANAYİLEŞME</a:t>
          </a:r>
        </a:p>
        <a:p>
          <a:pPr lvl="0" algn="l" defTabSz="1778000">
            <a:lnSpc>
              <a:spcPct val="90000"/>
            </a:lnSpc>
            <a:spcBef>
              <a:spcPct val="0"/>
            </a:spcBef>
            <a:spcAft>
              <a:spcPct val="35000"/>
            </a:spcAft>
          </a:pPr>
          <a:r>
            <a:rPr lang="tr-TR" sz="4000" b="1" kern="1200" dirty="0" smtClean="0"/>
            <a:t>KENTLEŞME </a:t>
          </a:r>
        </a:p>
        <a:p>
          <a:pPr lvl="0" algn="l" defTabSz="1778000">
            <a:lnSpc>
              <a:spcPct val="90000"/>
            </a:lnSpc>
            <a:spcBef>
              <a:spcPct val="0"/>
            </a:spcBef>
            <a:spcAft>
              <a:spcPct val="35000"/>
            </a:spcAft>
          </a:pPr>
          <a:r>
            <a:rPr lang="tr-TR" sz="4000" b="1" kern="1200" dirty="0" smtClean="0"/>
            <a:t>TÜKETİM</a:t>
          </a:r>
          <a:endParaRPr lang="tr-TR" sz="1800" b="1" kern="1200" dirty="0"/>
        </a:p>
      </dsp:txBody>
      <dsp:txXfrm>
        <a:off x="2249970" y="0"/>
        <a:ext cx="3700934" cy="3110745"/>
      </dsp:txXfrm>
    </dsp:sp>
    <dsp:sp modelId="{B628FBC9-3669-2D49-B35B-88588E5E2F95}">
      <dsp:nvSpPr>
        <dsp:cNvPr id="0" name=""/>
        <dsp:cNvSpPr/>
      </dsp:nvSpPr>
      <dsp:spPr>
        <a:xfrm>
          <a:off x="72006" y="3351061"/>
          <a:ext cx="2180907" cy="3110745"/>
        </a:xfrm>
        <a:prstGeom prst="downArrow">
          <a:avLst/>
        </a:prstGeom>
        <a:solidFill>
          <a:srgbClr val="FF0000"/>
        </a:solidFill>
        <a:ln>
          <a:solidFill>
            <a:srgbClr val="FF0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5C153DB-232C-5548-BAEF-D10EA935E407}">
      <dsp:nvSpPr>
        <dsp:cNvPr id="0" name=""/>
        <dsp:cNvSpPr/>
      </dsp:nvSpPr>
      <dsp:spPr>
        <a:xfrm>
          <a:off x="2904242" y="3369974"/>
          <a:ext cx="3700934" cy="3110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r>
            <a:rPr lang="tr-TR" sz="3600" b="1" kern="1200" dirty="0" smtClean="0"/>
            <a:t>KAYNAKLAR</a:t>
          </a:r>
          <a:endParaRPr lang="tr-TR" sz="3600" b="1" kern="1200" dirty="0"/>
        </a:p>
      </dsp:txBody>
      <dsp:txXfrm>
        <a:off x="2904242" y="3369974"/>
        <a:ext cx="3700934" cy="3110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106A-FFBB-46CC-88FE-19DD5BD3C5FC}">
      <dsp:nvSpPr>
        <dsp:cNvPr id="0" name=""/>
        <dsp:cNvSpPr/>
      </dsp:nvSpPr>
      <dsp:spPr>
        <a:xfrm>
          <a:off x="481597" y="467528"/>
          <a:ext cx="5252299" cy="5252299"/>
        </a:xfrm>
        <a:prstGeom prst="blockArc">
          <a:avLst>
            <a:gd name="adj1" fmla="val 13989101"/>
            <a:gd name="adj2" fmla="val 16355964"/>
            <a:gd name="adj3" fmla="val 2759"/>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48C6DB8-4830-402C-8D5D-CC98BED91C18}">
      <dsp:nvSpPr>
        <dsp:cNvPr id="0" name=""/>
        <dsp:cNvSpPr/>
      </dsp:nvSpPr>
      <dsp:spPr>
        <a:xfrm>
          <a:off x="637316" y="341126"/>
          <a:ext cx="5252299" cy="5252299"/>
        </a:xfrm>
        <a:prstGeom prst="blockArc">
          <a:avLst>
            <a:gd name="adj1" fmla="val 11701297"/>
            <a:gd name="adj2" fmla="val 13722819"/>
            <a:gd name="adj3" fmla="val 2759"/>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071634D-59A2-443F-B5FC-5B8E3E33F42F}">
      <dsp:nvSpPr>
        <dsp:cNvPr id="0" name=""/>
        <dsp:cNvSpPr/>
      </dsp:nvSpPr>
      <dsp:spPr>
        <a:xfrm>
          <a:off x="599058" y="470193"/>
          <a:ext cx="5252299" cy="5252299"/>
        </a:xfrm>
        <a:prstGeom prst="blockArc">
          <a:avLst>
            <a:gd name="adj1" fmla="val 9720000"/>
            <a:gd name="adj2" fmla="val 11880000"/>
            <a:gd name="adj3" fmla="val 2759"/>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9561BCD-0BF6-4788-B82D-3146D9A3458D}">
      <dsp:nvSpPr>
        <dsp:cNvPr id="0" name=""/>
        <dsp:cNvSpPr/>
      </dsp:nvSpPr>
      <dsp:spPr>
        <a:xfrm>
          <a:off x="628709" y="567973"/>
          <a:ext cx="5252299" cy="5252299"/>
        </a:xfrm>
        <a:prstGeom prst="blockArc">
          <a:avLst>
            <a:gd name="adj1" fmla="val 7862984"/>
            <a:gd name="adj2" fmla="val 9855632"/>
            <a:gd name="adj3" fmla="val 2759"/>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754C30A-5F8B-4028-9890-0A5597B1BF99}">
      <dsp:nvSpPr>
        <dsp:cNvPr id="0" name=""/>
        <dsp:cNvSpPr/>
      </dsp:nvSpPr>
      <dsp:spPr>
        <a:xfrm>
          <a:off x="519947" y="478346"/>
          <a:ext cx="5252299" cy="5252299"/>
        </a:xfrm>
        <a:prstGeom prst="blockArc">
          <a:avLst>
            <a:gd name="adj1" fmla="val 5196265"/>
            <a:gd name="adj2" fmla="val 7671458"/>
            <a:gd name="adj3" fmla="val 2759"/>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3F3C3B8-E663-435F-B4F7-BF6EA05738A2}">
      <dsp:nvSpPr>
        <dsp:cNvPr id="0" name=""/>
        <dsp:cNvSpPr/>
      </dsp:nvSpPr>
      <dsp:spPr>
        <a:xfrm>
          <a:off x="529553" y="477804"/>
          <a:ext cx="5252299" cy="5252299"/>
        </a:xfrm>
        <a:prstGeom prst="blockArc">
          <a:avLst>
            <a:gd name="adj1" fmla="val 2881456"/>
            <a:gd name="adj2" fmla="val 5216011"/>
            <a:gd name="adj3" fmla="val 2759"/>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9CF7C5E-C9EB-4353-852B-761428F454FA}">
      <dsp:nvSpPr>
        <dsp:cNvPr id="0" name=""/>
        <dsp:cNvSpPr/>
      </dsp:nvSpPr>
      <dsp:spPr>
        <a:xfrm>
          <a:off x="569023" y="442920"/>
          <a:ext cx="5252299" cy="5252299"/>
        </a:xfrm>
        <a:prstGeom prst="blockArc">
          <a:avLst>
            <a:gd name="adj1" fmla="val 1001860"/>
            <a:gd name="adj2" fmla="val 2946717"/>
            <a:gd name="adj3" fmla="val 2759"/>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9E9A30A-23F5-48C2-B984-1445AC834B6A}">
      <dsp:nvSpPr>
        <dsp:cNvPr id="0" name=""/>
        <dsp:cNvSpPr/>
      </dsp:nvSpPr>
      <dsp:spPr>
        <a:xfrm>
          <a:off x="579738" y="408092"/>
          <a:ext cx="5252299" cy="5252299"/>
        </a:xfrm>
        <a:prstGeom prst="blockArc">
          <a:avLst>
            <a:gd name="adj1" fmla="val 20606329"/>
            <a:gd name="adj2" fmla="val 1050227"/>
            <a:gd name="adj3" fmla="val 2759"/>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0A847B2-2CB2-43B5-B697-5ADACA18D920}">
      <dsp:nvSpPr>
        <dsp:cNvPr id="0" name=""/>
        <dsp:cNvSpPr/>
      </dsp:nvSpPr>
      <dsp:spPr>
        <a:xfrm>
          <a:off x="552603" y="309799"/>
          <a:ext cx="5252299" cy="5252299"/>
        </a:xfrm>
        <a:prstGeom prst="blockArc">
          <a:avLst>
            <a:gd name="adj1" fmla="val 18745931"/>
            <a:gd name="adj2" fmla="val 20741686"/>
            <a:gd name="adj3" fmla="val 2759"/>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C7AC60B-BE21-46F7-97D4-0D700C07860D}">
      <dsp:nvSpPr>
        <dsp:cNvPr id="0" name=""/>
        <dsp:cNvSpPr/>
      </dsp:nvSpPr>
      <dsp:spPr>
        <a:xfrm>
          <a:off x="740963" y="466303"/>
          <a:ext cx="5252299" cy="5252299"/>
        </a:xfrm>
        <a:prstGeom prst="blockArc">
          <a:avLst>
            <a:gd name="adj1" fmla="val 16011550"/>
            <a:gd name="adj2" fmla="val 18420753"/>
            <a:gd name="adj3" fmla="val 2759"/>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0CA2D0E-2D50-4CCD-ABA9-8520EF4F6FAA}">
      <dsp:nvSpPr>
        <dsp:cNvPr id="0" name=""/>
        <dsp:cNvSpPr/>
      </dsp:nvSpPr>
      <dsp:spPr>
        <a:xfrm>
          <a:off x="2012885" y="2168705"/>
          <a:ext cx="2424645" cy="1855276"/>
        </a:xfrm>
        <a:prstGeom prst="ellipse">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tr-TR" sz="2900" kern="1200" smtClean="0">
              <a:solidFill>
                <a:sysClr val="window" lastClr="FFFFFF"/>
              </a:solidFill>
              <a:latin typeface="Calibri" panose="020F0502020204030204"/>
              <a:ea typeface=""/>
              <a:cs typeface=""/>
            </a:rPr>
            <a:t>TEHLİKESİZ ATIKLAR</a:t>
          </a:r>
          <a:endParaRPr lang="tr-TR" sz="2900" kern="1200" dirty="0" smtClean="0">
            <a:solidFill>
              <a:sysClr val="window" lastClr="FFFFFF"/>
            </a:solidFill>
            <a:latin typeface="Calibri" panose="020F0502020204030204"/>
            <a:ea typeface=""/>
            <a:cs typeface=""/>
          </a:endParaRPr>
        </a:p>
      </dsp:txBody>
      <dsp:txXfrm>
        <a:off x="2367966" y="2440404"/>
        <a:ext cx="1714483" cy="1311878"/>
      </dsp:txXfrm>
    </dsp:sp>
    <dsp:sp modelId="{2AB11087-12A3-4EF9-A178-518A1E818DB4}">
      <dsp:nvSpPr>
        <dsp:cNvPr id="0" name=""/>
        <dsp:cNvSpPr/>
      </dsp:nvSpPr>
      <dsp:spPr>
        <a:xfrm>
          <a:off x="2346404" y="3761"/>
          <a:ext cx="1757606" cy="1005242"/>
        </a:xfrm>
        <a:prstGeom prst="ellipse">
          <a:avLst/>
        </a:prstGeo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Plastik</a:t>
          </a:r>
          <a:endParaRPr lang="tr-TR" sz="2000" kern="1200" dirty="0">
            <a:solidFill>
              <a:sysClr val="window" lastClr="FFFFFF"/>
            </a:solidFill>
            <a:latin typeface="Calibri" panose="020F0502020204030204"/>
            <a:ea typeface=""/>
            <a:cs typeface=""/>
          </a:endParaRPr>
        </a:p>
      </dsp:txBody>
      <dsp:txXfrm>
        <a:off x="2603799" y="150975"/>
        <a:ext cx="1242816" cy="710814"/>
      </dsp:txXfrm>
    </dsp:sp>
    <dsp:sp modelId="{3985D4E5-C459-4BEF-BDD0-3F4695122941}">
      <dsp:nvSpPr>
        <dsp:cNvPr id="0" name=""/>
        <dsp:cNvSpPr/>
      </dsp:nvSpPr>
      <dsp:spPr>
        <a:xfrm>
          <a:off x="4047440" y="521738"/>
          <a:ext cx="1757606" cy="1005242"/>
        </a:xfrm>
        <a:prstGeom prst="ellipse">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Kağıt</a:t>
          </a:r>
          <a:endParaRPr lang="tr-TR" sz="2000" kern="1200" dirty="0">
            <a:solidFill>
              <a:sysClr val="window" lastClr="FFFFFF"/>
            </a:solidFill>
            <a:latin typeface="Calibri" panose="020F0502020204030204"/>
            <a:ea typeface=""/>
            <a:cs typeface=""/>
          </a:endParaRPr>
        </a:p>
      </dsp:txBody>
      <dsp:txXfrm>
        <a:off x="4304835" y="668952"/>
        <a:ext cx="1242816" cy="710814"/>
      </dsp:txXfrm>
    </dsp:sp>
    <dsp:sp modelId="{37C015A1-242D-460D-BA79-E9C4BB18984A}">
      <dsp:nvSpPr>
        <dsp:cNvPr id="0" name=""/>
        <dsp:cNvSpPr/>
      </dsp:nvSpPr>
      <dsp:spPr>
        <a:xfrm>
          <a:off x="4809603" y="1793380"/>
          <a:ext cx="1757606" cy="1005242"/>
        </a:xfrm>
        <a:prstGeom prst="ellipse">
          <a:avLst/>
        </a:prstGeo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Cam</a:t>
          </a:r>
          <a:endParaRPr lang="tr-TR" sz="2000" kern="1200" dirty="0">
            <a:solidFill>
              <a:sysClr val="window" lastClr="FFFFFF"/>
            </a:solidFill>
            <a:latin typeface="Calibri" panose="020F0502020204030204"/>
            <a:ea typeface=""/>
            <a:cs typeface=""/>
          </a:endParaRPr>
        </a:p>
      </dsp:txBody>
      <dsp:txXfrm>
        <a:off x="5066998" y="1940594"/>
        <a:ext cx="1242816" cy="710814"/>
      </dsp:txXfrm>
    </dsp:sp>
    <dsp:sp modelId="{EF653B05-73BD-483F-9D58-AE075E7F9361}">
      <dsp:nvSpPr>
        <dsp:cNvPr id="0" name=""/>
        <dsp:cNvSpPr/>
      </dsp:nvSpPr>
      <dsp:spPr>
        <a:xfrm>
          <a:off x="4797123" y="3310600"/>
          <a:ext cx="1757606" cy="1005242"/>
        </a:xfrm>
        <a:prstGeom prst="ellipse">
          <a:avLst/>
        </a:prstGeo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Metal</a:t>
          </a:r>
          <a:endParaRPr lang="tr-TR" sz="2000" kern="1200" dirty="0">
            <a:solidFill>
              <a:sysClr val="window" lastClr="FFFFFF"/>
            </a:solidFill>
            <a:latin typeface="Calibri" panose="020F0502020204030204"/>
            <a:ea typeface=""/>
            <a:cs typeface=""/>
          </a:endParaRPr>
        </a:p>
      </dsp:txBody>
      <dsp:txXfrm>
        <a:off x="5054518" y="3457814"/>
        <a:ext cx="1242816" cy="710814"/>
      </dsp:txXfrm>
    </dsp:sp>
    <dsp:sp modelId="{3C8A3FA1-A872-41A7-A0D9-20C3B38D1F42}">
      <dsp:nvSpPr>
        <dsp:cNvPr id="0" name=""/>
        <dsp:cNvSpPr/>
      </dsp:nvSpPr>
      <dsp:spPr>
        <a:xfrm>
          <a:off x="4011715" y="4524433"/>
          <a:ext cx="1757606" cy="1005242"/>
        </a:xfrm>
        <a:prstGeom prst="ellipse">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err="1" smtClean="0">
              <a:solidFill>
                <a:sysClr val="window" lastClr="FFFFFF"/>
              </a:solidFill>
              <a:latin typeface="Calibri" panose="020F0502020204030204"/>
              <a:ea typeface=""/>
              <a:cs typeface=""/>
            </a:rPr>
            <a:t>Kompozit</a:t>
          </a:r>
          <a:endParaRPr lang="tr-TR" sz="2000" kern="1200" dirty="0">
            <a:solidFill>
              <a:sysClr val="window" lastClr="FFFFFF"/>
            </a:solidFill>
            <a:latin typeface="Calibri" panose="020F0502020204030204"/>
            <a:ea typeface=""/>
            <a:cs typeface=""/>
          </a:endParaRPr>
        </a:p>
      </dsp:txBody>
      <dsp:txXfrm>
        <a:off x="4269110" y="4671647"/>
        <a:ext cx="1242816" cy="710814"/>
      </dsp:txXfrm>
    </dsp:sp>
    <dsp:sp modelId="{426D7381-386E-4BE3-A53C-F006D17A9CBD}">
      <dsp:nvSpPr>
        <dsp:cNvPr id="0" name=""/>
        <dsp:cNvSpPr/>
      </dsp:nvSpPr>
      <dsp:spPr>
        <a:xfrm>
          <a:off x="2418057" y="5187444"/>
          <a:ext cx="1757606" cy="1005242"/>
        </a:xfrm>
        <a:prstGeom prst="ellipse">
          <a:avLst/>
        </a:prstGeo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Ahşap</a:t>
          </a:r>
          <a:endParaRPr lang="tr-TR" sz="2000" kern="1200" dirty="0">
            <a:solidFill>
              <a:sysClr val="window" lastClr="FFFFFF"/>
            </a:solidFill>
            <a:latin typeface="Calibri" panose="020F0502020204030204"/>
            <a:ea typeface=""/>
            <a:cs typeface=""/>
          </a:endParaRPr>
        </a:p>
      </dsp:txBody>
      <dsp:txXfrm>
        <a:off x="2675452" y="5334658"/>
        <a:ext cx="1242816" cy="710814"/>
      </dsp:txXfrm>
    </dsp:sp>
    <dsp:sp modelId="{73576AAE-0115-4536-B907-CE1BA41AB944}">
      <dsp:nvSpPr>
        <dsp:cNvPr id="0" name=""/>
        <dsp:cNvSpPr/>
      </dsp:nvSpPr>
      <dsp:spPr>
        <a:xfrm>
          <a:off x="675192" y="4644694"/>
          <a:ext cx="1757606" cy="1005242"/>
        </a:xfrm>
        <a:prstGeom prst="ellipse">
          <a:avLst/>
        </a:prstGeo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Tekstil</a:t>
          </a:r>
          <a:endParaRPr lang="tr-TR" sz="2000" kern="1200" dirty="0">
            <a:solidFill>
              <a:sysClr val="window" lastClr="FFFFFF"/>
            </a:solidFill>
            <a:latin typeface="Calibri" panose="020F0502020204030204"/>
            <a:ea typeface=""/>
            <a:cs typeface=""/>
          </a:endParaRPr>
        </a:p>
      </dsp:txBody>
      <dsp:txXfrm>
        <a:off x="932587" y="4791908"/>
        <a:ext cx="1242816" cy="710814"/>
      </dsp:txXfrm>
    </dsp:sp>
    <dsp:sp modelId="{B8D5E647-0CC0-462B-B15F-3B6AA3EDEE0E}">
      <dsp:nvSpPr>
        <dsp:cNvPr id="0" name=""/>
        <dsp:cNvSpPr/>
      </dsp:nvSpPr>
      <dsp:spPr>
        <a:xfrm>
          <a:off x="2663" y="3394064"/>
          <a:ext cx="1518690" cy="1005242"/>
        </a:xfrm>
        <a:prstGeom prst="ellipse">
          <a:avLst/>
        </a:prstGeom>
        <a:solidFill>
          <a:srgbClr val="ED7D31">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Organik</a:t>
          </a:r>
          <a:endParaRPr lang="tr-TR" sz="2000" kern="1200" dirty="0">
            <a:solidFill>
              <a:sysClr val="window" lastClr="FFFFFF"/>
            </a:solidFill>
            <a:latin typeface="Calibri" panose="020F0502020204030204"/>
            <a:ea typeface=""/>
            <a:cs typeface=""/>
          </a:endParaRPr>
        </a:p>
      </dsp:txBody>
      <dsp:txXfrm>
        <a:off x="225070" y="3541278"/>
        <a:ext cx="1073876" cy="710814"/>
      </dsp:txXfrm>
    </dsp:sp>
    <dsp:sp modelId="{2ED3F6B3-9404-4B90-8939-0EEE45309C02}">
      <dsp:nvSpPr>
        <dsp:cNvPr id="0" name=""/>
        <dsp:cNvSpPr/>
      </dsp:nvSpPr>
      <dsp:spPr>
        <a:xfrm>
          <a:off x="-395010" y="1778547"/>
          <a:ext cx="2314038" cy="1034907"/>
        </a:xfrm>
        <a:prstGeom prst="ellipse">
          <a:avLst/>
        </a:prstGeo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Geri Dönüşmeyen</a:t>
          </a:r>
          <a:endParaRPr lang="tr-TR" sz="2000" kern="1200" dirty="0">
            <a:solidFill>
              <a:sysClr val="window" lastClr="FFFFFF"/>
            </a:solidFill>
            <a:latin typeface="Calibri" panose="020F0502020204030204"/>
            <a:ea typeface=""/>
            <a:cs typeface=""/>
          </a:endParaRPr>
        </a:p>
      </dsp:txBody>
      <dsp:txXfrm>
        <a:off x="-56127" y="1930106"/>
        <a:ext cx="1636272" cy="731789"/>
      </dsp:txXfrm>
    </dsp:sp>
    <dsp:sp modelId="{102393FF-AC9A-429B-886B-7186FA9FB2EA}">
      <dsp:nvSpPr>
        <dsp:cNvPr id="0" name=""/>
        <dsp:cNvSpPr/>
      </dsp:nvSpPr>
      <dsp:spPr>
        <a:xfrm>
          <a:off x="719515" y="518503"/>
          <a:ext cx="1670070" cy="1005242"/>
        </a:xfrm>
        <a:prstGeom prst="ellipse">
          <a:avLst/>
        </a:prstGeom>
        <a:solidFill>
          <a:srgbClr val="FF98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Hacimli Atık</a:t>
          </a:r>
          <a:endParaRPr lang="tr-TR" sz="2000" kern="1200" dirty="0">
            <a:solidFill>
              <a:sysClr val="window" lastClr="FFFFFF"/>
            </a:solidFill>
            <a:latin typeface="Calibri" panose="020F0502020204030204"/>
            <a:ea typeface=""/>
            <a:cs typeface=""/>
          </a:endParaRPr>
        </a:p>
      </dsp:txBody>
      <dsp:txXfrm>
        <a:off x="964091" y="665717"/>
        <a:ext cx="1180918" cy="7108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9311E-C22C-4B8B-8D5D-2DCEF8697185}">
      <dsp:nvSpPr>
        <dsp:cNvPr id="0" name=""/>
        <dsp:cNvSpPr/>
      </dsp:nvSpPr>
      <dsp:spPr>
        <a:xfrm>
          <a:off x="1055747" y="333338"/>
          <a:ext cx="6039354" cy="6039354"/>
        </a:xfrm>
        <a:prstGeom prst="blockArc">
          <a:avLst>
            <a:gd name="adj1" fmla="val 14898699"/>
            <a:gd name="adj2" fmla="val 16703918"/>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148CA1C2-C1A9-42FA-8C48-FCAEE93B424F}">
      <dsp:nvSpPr>
        <dsp:cNvPr id="0" name=""/>
        <dsp:cNvSpPr/>
      </dsp:nvSpPr>
      <dsp:spPr>
        <a:xfrm>
          <a:off x="1368938" y="187312"/>
          <a:ext cx="6039354" cy="6039354"/>
        </a:xfrm>
        <a:prstGeom prst="blockArc">
          <a:avLst>
            <a:gd name="adj1" fmla="val 13173032"/>
            <a:gd name="adj2" fmla="val 14501621"/>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81A8205B-AEDD-44CD-BC09-165ED941BAF7}">
      <dsp:nvSpPr>
        <dsp:cNvPr id="0" name=""/>
        <dsp:cNvSpPr/>
      </dsp:nvSpPr>
      <dsp:spPr>
        <a:xfrm>
          <a:off x="1563032" y="-75755"/>
          <a:ext cx="6039354" cy="6039354"/>
        </a:xfrm>
        <a:prstGeom prst="blockArc">
          <a:avLst>
            <a:gd name="adj1" fmla="val 11561961"/>
            <a:gd name="adj2" fmla="val 1279739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145DE887-3A9E-4D72-91BA-33DC706753ED}">
      <dsp:nvSpPr>
        <dsp:cNvPr id="0" name=""/>
        <dsp:cNvSpPr/>
      </dsp:nvSpPr>
      <dsp:spPr>
        <a:xfrm>
          <a:off x="1294019" y="656080"/>
          <a:ext cx="6039354" cy="6039354"/>
        </a:xfrm>
        <a:prstGeom prst="blockArc">
          <a:avLst>
            <a:gd name="adj1" fmla="val 11366820"/>
            <a:gd name="adj2" fmla="val 1245996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4A112A4A-C7BA-458E-8780-4084D47493F5}">
      <dsp:nvSpPr>
        <dsp:cNvPr id="0" name=""/>
        <dsp:cNvSpPr/>
      </dsp:nvSpPr>
      <dsp:spPr>
        <a:xfrm>
          <a:off x="1321081" y="449091"/>
          <a:ext cx="6039354" cy="6039354"/>
        </a:xfrm>
        <a:prstGeom prst="blockArc">
          <a:avLst>
            <a:gd name="adj1" fmla="val 10010924"/>
            <a:gd name="adj2" fmla="val 11127033"/>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5C05E90C-91B0-4432-ACF8-1FA1E7A083EA}">
      <dsp:nvSpPr>
        <dsp:cNvPr id="0" name=""/>
        <dsp:cNvSpPr/>
      </dsp:nvSpPr>
      <dsp:spPr>
        <a:xfrm>
          <a:off x="1311412" y="408960"/>
          <a:ext cx="6039354" cy="6039354"/>
        </a:xfrm>
        <a:prstGeom prst="blockArc">
          <a:avLst>
            <a:gd name="adj1" fmla="val 8778419"/>
            <a:gd name="adj2" fmla="val 9963516"/>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B6D448A4-6609-4BF7-A77D-ACFA7A852227}">
      <dsp:nvSpPr>
        <dsp:cNvPr id="0" name=""/>
        <dsp:cNvSpPr/>
      </dsp:nvSpPr>
      <dsp:spPr>
        <a:xfrm>
          <a:off x="1044573" y="131342"/>
          <a:ext cx="6039354" cy="6039354"/>
        </a:xfrm>
        <a:prstGeom prst="blockArc">
          <a:avLst>
            <a:gd name="adj1" fmla="val 6893543"/>
            <a:gd name="adj2" fmla="val 8462820"/>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44A9EDA5-48D1-4E86-9275-9C4700039CC8}">
      <dsp:nvSpPr>
        <dsp:cNvPr id="0" name=""/>
        <dsp:cNvSpPr/>
      </dsp:nvSpPr>
      <dsp:spPr>
        <a:xfrm>
          <a:off x="1241332" y="232569"/>
          <a:ext cx="6039354" cy="6039354"/>
        </a:xfrm>
        <a:prstGeom prst="blockArc">
          <a:avLst>
            <a:gd name="adj1" fmla="val 5023984"/>
            <a:gd name="adj2" fmla="val 701179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0744D1C6-A62A-4463-8D20-1CB0802F4B7E}">
      <dsp:nvSpPr>
        <dsp:cNvPr id="0" name=""/>
        <dsp:cNvSpPr/>
      </dsp:nvSpPr>
      <dsp:spPr>
        <a:xfrm>
          <a:off x="1984113" y="243730"/>
          <a:ext cx="6039354" cy="6039354"/>
        </a:xfrm>
        <a:prstGeom prst="blockArc">
          <a:avLst>
            <a:gd name="adj1" fmla="val 3961091"/>
            <a:gd name="adj2" fmla="val 5879328"/>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2D821D09-4106-4ABE-9E82-772E79BE6DB7}">
      <dsp:nvSpPr>
        <dsp:cNvPr id="0" name=""/>
        <dsp:cNvSpPr/>
      </dsp:nvSpPr>
      <dsp:spPr>
        <a:xfrm>
          <a:off x="1191605" y="759783"/>
          <a:ext cx="6039354" cy="6039354"/>
        </a:xfrm>
        <a:prstGeom prst="blockArc">
          <a:avLst>
            <a:gd name="adj1" fmla="val 1556825"/>
            <a:gd name="adj2" fmla="val 2870420"/>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E5C189BC-2845-4169-BB9F-32034D7F66FF}">
      <dsp:nvSpPr>
        <dsp:cNvPr id="0" name=""/>
        <dsp:cNvSpPr/>
      </dsp:nvSpPr>
      <dsp:spPr>
        <a:xfrm>
          <a:off x="1369978" y="443534"/>
          <a:ext cx="6039354" cy="6039354"/>
        </a:xfrm>
        <a:prstGeom prst="blockArc">
          <a:avLst>
            <a:gd name="adj1" fmla="val 831287"/>
            <a:gd name="adj2" fmla="val 197406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8879329A-6138-42FB-811C-1A67191E2AB5}">
      <dsp:nvSpPr>
        <dsp:cNvPr id="0" name=""/>
        <dsp:cNvSpPr/>
      </dsp:nvSpPr>
      <dsp:spPr>
        <a:xfrm>
          <a:off x="1518347" y="-3365"/>
          <a:ext cx="6039354" cy="6039354"/>
        </a:xfrm>
        <a:prstGeom prst="blockArc">
          <a:avLst>
            <a:gd name="adj1" fmla="val 292649"/>
            <a:gd name="adj2" fmla="val 1372632"/>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F4A79CCE-143D-428D-B394-99A2A9303E40}">
      <dsp:nvSpPr>
        <dsp:cNvPr id="0" name=""/>
        <dsp:cNvSpPr/>
      </dsp:nvSpPr>
      <dsp:spPr>
        <a:xfrm>
          <a:off x="1507728" y="214817"/>
          <a:ext cx="6039354" cy="6039354"/>
        </a:xfrm>
        <a:prstGeom prst="blockArc">
          <a:avLst>
            <a:gd name="adj1" fmla="val 20404240"/>
            <a:gd name="adj2" fmla="val 41725"/>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95BDCD1E-1CBD-459F-9F20-46E1BAE0B190}">
      <dsp:nvSpPr>
        <dsp:cNvPr id="0" name=""/>
        <dsp:cNvSpPr/>
      </dsp:nvSpPr>
      <dsp:spPr>
        <a:xfrm>
          <a:off x="1589758" y="417611"/>
          <a:ext cx="6039354" cy="6039354"/>
        </a:xfrm>
        <a:prstGeom prst="blockArc">
          <a:avLst>
            <a:gd name="adj1" fmla="val 18989857"/>
            <a:gd name="adj2" fmla="val 20152954"/>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B7E0A27F-8515-4345-9E0A-6A9A5504EDCE}">
      <dsp:nvSpPr>
        <dsp:cNvPr id="0" name=""/>
        <dsp:cNvSpPr/>
      </dsp:nvSpPr>
      <dsp:spPr>
        <a:xfrm>
          <a:off x="1015601" y="-450028"/>
          <a:ext cx="6039354" cy="6039354"/>
        </a:xfrm>
        <a:prstGeom prst="blockArc">
          <a:avLst>
            <a:gd name="adj1" fmla="val 19043646"/>
            <a:gd name="adj2" fmla="val 20190809"/>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6C7AC60B-BE21-46F7-97D4-0D700C07860D}">
      <dsp:nvSpPr>
        <dsp:cNvPr id="0" name=""/>
        <dsp:cNvSpPr/>
      </dsp:nvSpPr>
      <dsp:spPr>
        <a:xfrm>
          <a:off x="2105261" y="302147"/>
          <a:ext cx="6039354" cy="6039354"/>
        </a:xfrm>
        <a:prstGeom prst="blockArc">
          <a:avLst>
            <a:gd name="adj1" fmla="val 15491808"/>
            <a:gd name="adj2" fmla="val 17510362"/>
            <a:gd name="adj3" fmla="val 1739"/>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D0CA2D0E-2D50-4CCD-ABA9-8520EF4F6FAA}">
      <dsp:nvSpPr>
        <dsp:cNvPr id="0" name=""/>
        <dsp:cNvSpPr/>
      </dsp:nvSpPr>
      <dsp:spPr>
        <a:xfrm>
          <a:off x="3244622" y="2374847"/>
          <a:ext cx="2662756" cy="196967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tr-TR" sz="3500" kern="1200" dirty="0" smtClean="0">
              <a:solidFill>
                <a:sysClr val="window" lastClr="FFFFFF"/>
              </a:solidFill>
              <a:latin typeface="Calibri" panose="020F0502020204030204"/>
              <a:ea typeface="+mn-ea"/>
              <a:cs typeface="+mn-cs"/>
            </a:rPr>
            <a:t>TEHLİKELİ ATIKLAR</a:t>
          </a:r>
        </a:p>
      </dsp:txBody>
      <dsp:txXfrm>
        <a:off x="3634574" y="2663299"/>
        <a:ext cx="1882852" cy="1392771"/>
      </dsp:txXfrm>
    </dsp:sp>
    <dsp:sp modelId="{2AB11087-12A3-4EF9-A178-518A1E818DB4}">
      <dsp:nvSpPr>
        <dsp:cNvPr id="0" name=""/>
        <dsp:cNvSpPr/>
      </dsp:nvSpPr>
      <dsp:spPr>
        <a:xfrm>
          <a:off x="3823904" y="26680"/>
          <a:ext cx="1377466"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Atık Yağ</a:t>
          </a:r>
          <a:endParaRPr lang="tr-TR" sz="1800" kern="1200" dirty="0">
            <a:solidFill>
              <a:sysClr val="window" lastClr="FFFFFF"/>
            </a:solidFill>
            <a:latin typeface="Calibri" panose="020F0502020204030204"/>
            <a:ea typeface="+mn-ea"/>
            <a:cs typeface="+mn-cs"/>
          </a:endParaRPr>
        </a:p>
      </dsp:txBody>
      <dsp:txXfrm>
        <a:off x="4025629" y="133598"/>
        <a:ext cx="974016" cy="516249"/>
      </dsp:txXfrm>
    </dsp:sp>
    <dsp:sp modelId="{C68FE185-A842-4093-B580-FA1A3234F496}">
      <dsp:nvSpPr>
        <dsp:cNvPr id="0" name=""/>
        <dsp:cNvSpPr/>
      </dsp:nvSpPr>
      <dsp:spPr>
        <a:xfrm>
          <a:off x="5339022" y="178222"/>
          <a:ext cx="1798951"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Atık Motor Yağı</a:t>
          </a:r>
          <a:endParaRPr lang="tr-TR" sz="1800" kern="1200" dirty="0">
            <a:solidFill>
              <a:sysClr val="window" lastClr="FFFFFF"/>
            </a:solidFill>
            <a:latin typeface="Calibri" panose="020F0502020204030204"/>
            <a:ea typeface="+mn-ea"/>
            <a:cs typeface="+mn-cs"/>
          </a:endParaRPr>
        </a:p>
      </dsp:txBody>
      <dsp:txXfrm>
        <a:off x="5602472" y="285140"/>
        <a:ext cx="1272051" cy="516249"/>
      </dsp:txXfrm>
    </dsp:sp>
    <dsp:sp modelId="{80C47356-35C4-4561-BE5B-230E1542575B}">
      <dsp:nvSpPr>
        <dsp:cNvPr id="0" name=""/>
        <dsp:cNvSpPr/>
      </dsp:nvSpPr>
      <dsp:spPr>
        <a:xfrm>
          <a:off x="5945212" y="1011639"/>
          <a:ext cx="1670938"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Bitkisel atık yağ</a:t>
          </a:r>
          <a:endParaRPr lang="tr-TR" sz="1800" kern="1200" dirty="0">
            <a:solidFill>
              <a:sysClr val="window" lastClr="FFFFFF"/>
            </a:solidFill>
            <a:latin typeface="Calibri" panose="020F0502020204030204"/>
            <a:ea typeface="+mn-ea"/>
            <a:cs typeface="+mn-cs"/>
          </a:endParaRPr>
        </a:p>
      </dsp:txBody>
      <dsp:txXfrm>
        <a:off x="6189915" y="1118557"/>
        <a:ext cx="1181532" cy="516249"/>
      </dsp:txXfrm>
    </dsp:sp>
    <dsp:sp modelId="{F60AF405-6A12-470F-982C-AD4A45F02B51}">
      <dsp:nvSpPr>
        <dsp:cNvPr id="0" name=""/>
        <dsp:cNvSpPr/>
      </dsp:nvSpPr>
      <dsp:spPr>
        <a:xfrm>
          <a:off x="6539139" y="1849120"/>
          <a:ext cx="1604792"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Tıbbi atık</a:t>
          </a:r>
          <a:endParaRPr lang="tr-TR" sz="1800" kern="1200" dirty="0">
            <a:solidFill>
              <a:sysClr val="window" lastClr="FFFFFF"/>
            </a:solidFill>
            <a:latin typeface="Calibri" panose="020F0502020204030204"/>
            <a:ea typeface="+mn-ea"/>
            <a:cs typeface="+mn-cs"/>
          </a:endParaRPr>
        </a:p>
      </dsp:txBody>
      <dsp:txXfrm>
        <a:off x="6774155" y="1956038"/>
        <a:ext cx="1134760" cy="516249"/>
      </dsp:txXfrm>
    </dsp:sp>
    <dsp:sp modelId="{7DB332BA-440E-4F15-BF7C-A0FB472AEFB2}">
      <dsp:nvSpPr>
        <dsp:cNvPr id="0" name=""/>
        <dsp:cNvSpPr/>
      </dsp:nvSpPr>
      <dsp:spPr>
        <a:xfrm>
          <a:off x="6713159" y="2905782"/>
          <a:ext cx="1614838"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Tıbbi Kesici delici</a:t>
          </a:r>
          <a:endParaRPr lang="tr-TR" sz="1800" kern="1200" dirty="0">
            <a:solidFill>
              <a:sysClr val="window" lastClr="FFFFFF"/>
            </a:solidFill>
            <a:latin typeface="Calibri" panose="020F0502020204030204"/>
            <a:ea typeface="+mn-ea"/>
            <a:cs typeface="+mn-cs"/>
          </a:endParaRPr>
        </a:p>
      </dsp:txBody>
      <dsp:txXfrm>
        <a:off x="6949647" y="3012700"/>
        <a:ext cx="1141862" cy="516249"/>
      </dsp:txXfrm>
    </dsp:sp>
    <dsp:sp modelId="{6435CD02-A298-4B10-87A2-FFB0D650D37E}">
      <dsp:nvSpPr>
        <dsp:cNvPr id="0" name=""/>
        <dsp:cNvSpPr/>
      </dsp:nvSpPr>
      <dsp:spPr>
        <a:xfrm>
          <a:off x="6399746" y="3814972"/>
          <a:ext cx="1792424"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Aydınlatma</a:t>
          </a:r>
          <a:endParaRPr lang="tr-TR" sz="1800" kern="1200" dirty="0">
            <a:solidFill>
              <a:sysClr val="window" lastClr="FFFFFF"/>
            </a:solidFill>
            <a:latin typeface="Calibri" panose="020F0502020204030204"/>
            <a:ea typeface="+mn-ea"/>
            <a:cs typeface="+mn-cs"/>
          </a:endParaRPr>
        </a:p>
      </dsp:txBody>
      <dsp:txXfrm>
        <a:off x="6662240" y="3921890"/>
        <a:ext cx="1267436" cy="516249"/>
      </dsp:txXfrm>
    </dsp:sp>
    <dsp:sp modelId="{D8DFBD7B-DF2F-44BB-B096-2EE7164CC04F}">
      <dsp:nvSpPr>
        <dsp:cNvPr id="0" name=""/>
        <dsp:cNvSpPr/>
      </dsp:nvSpPr>
      <dsp:spPr>
        <a:xfrm>
          <a:off x="6096752" y="4724150"/>
          <a:ext cx="1612371"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Atık İlaç</a:t>
          </a:r>
          <a:endParaRPr lang="tr-TR" sz="1800" kern="1200" dirty="0">
            <a:solidFill>
              <a:sysClr val="window" lastClr="FFFFFF"/>
            </a:solidFill>
            <a:latin typeface="Calibri" panose="020F0502020204030204"/>
            <a:ea typeface="+mn-ea"/>
            <a:cs typeface="+mn-cs"/>
          </a:endParaRPr>
        </a:p>
      </dsp:txBody>
      <dsp:txXfrm>
        <a:off x="6332878" y="4831068"/>
        <a:ext cx="1140119" cy="516249"/>
      </dsp:txXfrm>
    </dsp:sp>
    <dsp:sp modelId="{86B40AFB-3D2C-46D0-8490-C5725D84E772}">
      <dsp:nvSpPr>
        <dsp:cNvPr id="0" name=""/>
        <dsp:cNvSpPr/>
      </dsp:nvSpPr>
      <dsp:spPr>
        <a:xfrm>
          <a:off x="5339043" y="5633353"/>
          <a:ext cx="1762805"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err="1" smtClean="0">
              <a:solidFill>
                <a:sysClr val="window" lastClr="FFFFFF"/>
              </a:solidFill>
              <a:latin typeface="Calibri" panose="020F0502020204030204"/>
              <a:ea typeface="+mn-ea"/>
              <a:cs typeface="+mn-cs"/>
            </a:rPr>
            <a:t>Kontamine</a:t>
          </a:r>
          <a:r>
            <a:rPr lang="tr-TR" sz="1800" kern="1200" dirty="0" smtClean="0">
              <a:solidFill>
                <a:sysClr val="window" lastClr="FFFFFF"/>
              </a:solidFill>
              <a:latin typeface="Calibri" panose="020F0502020204030204"/>
              <a:ea typeface="+mn-ea"/>
              <a:cs typeface="+mn-cs"/>
            </a:rPr>
            <a:t> ambalaj</a:t>
          </a:r>
          <a:endParaRPr lang="tr-TR" sz="1800" kern="1200" dirty="0">
            <a:solidFill>
              <a:sysClr val="window" lastClr="FFFFFF"/>
            </a:solidFill>
            <a:latin typeface="Calibri" panose="020F0502020204030204"/>
            <a:ea typeface="+mn-ea"/>
            <a:cs typeface="+mn-cs"/>
          </a:endParaRPr>
        </a:p>
      </dsp:txBody>
      <dsp:txXfrm>
        <a:off x="5597200" y="5740271"/>
        <a:ext cx="1246491" cy="516249"/>
      </dsp:txXfrm>
    </dsp:sp>
    <dsp:sp modelId="{3785B334-5D82-47BD-BD49-4D71092460DA}">
      <dsp:nvSpPr>
        <dsp:cNvPr id="0" name=""/>
        <dsp:cNvSpPr/>
      </dsp:nvSpPr>
      <dsp:spPr>
        <a:xfrm>
          <a:off x="3899672" y="5860647"/>
          <a:ext cx="1376195" cy="734210"/>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Ev aletleri</a:t>
          </a:r>
          <a:endParaRPr lang="tr-TR" sz="1800" kern="1200" dirty="0">
            <a:solidFill>
              <a:sysClr val="window" lastClr="FFFFFF"/>
            </a:solidFill>
            <a:latin typeface="Calibri" panose="020F0502020204030204"/>
            <a:ea typeface="+mn-ea"/>
            <a:cs typeface="+mn-cs"/>
          </a:endParaRPr>
        </a:p>
      </dsp:txBody>
      <dsp:txXfrm>
        <a:off x="4101211" y="5968170"/>
        <a:ext cx="973117" cy="519164"/>
      </dsp:txXfrm>
    </dsp:sp>
    <dsp:sp modelId="{2D88C8A7-C21C-4730-856E-99234AEFE021}">
      <dsp:nvSpPr>
        <dsp:cNvPr id="0" name=""/>
        <dsp:cNvSpPr/>
      </dsp:nvSpPr>
      <dsp:spPr>
        <a:xfrm>
          <a:off x="1929498" y="5557571"/>
          <a:ext cx="1957810"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err="1" smtClean="0">
              <a:solidFill>
                <a:sysClr val="window" lastClr="FFFFFF"/>
              </a:solidFill>
              <a:latin typeface="Calibri" panose="020F0502020204030204"/>
              <a:ea typeface="+mn-ea"/>
              <a:cs typeface="+mn-cs"/>
            </a:rPr>
            <a:t>Kontamine</a:t>
          </a:r>
          <a:r>
            <a:rPr lang="tr-TR" sz="1800" kern="1200" dirty="0" smtClean="0">
              <a:solidFill>
                <a:sysClr val="window" lastClr="FFFFFF"/>
              </a:solidFill>
              <a:latin typeface="Calibri" panose="020F0502020204030204"/>
              <a:ea typeface="+mn-ea"/>
              <a:cs typeface="+mn-cs"/>
            </a:rPr>
            <a:t> Bez,</a:t>
          </a:r>
          <a:r>
            <a:rPr lang="tr-TR" sz="1800" kern="1200" dirty="0" err="1" smtClean="0">
              <a:solidFill>
                <a:sysClr val="window" lastClr="FFFFFF"/>
              </a:solidFill>
              <a:latin typeface="Calibri" panose="020F0502020204030204"/>
              <a:ea typeface="+mn-ea"/>
              <a:cs typeface="+mn-cs"/>
            </a:rPr>
            <a:t>üstübü</a:t>
          </a:r>
          <a:endParaRPr lang="tr-TR" sz="1800" kern="1200" dirty="0">
            <a:solidFill>
              <a:sysClr val="window" lastClr="FFFFFF"/>
            </a:solidFill>
            <a:latin typeface="Calibri" panose="020F0502020204030204"/>
            <a:ea typeface="+mn-ea"/>
            <a:cs typeface="+mn-cs"/>
          </a:endParaRPr>
        </a:p>
      </dsp:txBody>
      <dsp:txXfrm>
        <a:off x="2216213" y="5664489"/>
        <a:ext cx="1384380" cy="516249"/>
      </dsp:txXfrm>
    </dsp:sp>
    <dsp:sp modelId="{8FD6C2E3-E209-4F5A-BB0B-C2F79B68302F}">
      <dsp:nvSpPr>
        <dsp:cNvPr id="0" name=""/>
        <dsp:cNvSpPr/>
      </dsp:nvSpPr>
      <dsp:spPr>
        <a:xfrm>
          <a:off x="944614" y="4724159"/>
          <a:ext cx="1791811"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Televizyon, Monitör</a:t>
          </a:r>
          <a:endParaRPr lang="tr-TR" sz="1800" kern="1200" dirty="0">
            <a:solidFill>
              <a:sysClr val="window" lastClr="FFFFFF"/>
            </a:solidFill>
            <a:latin typeface="Calibri" panose="020F0502020204030204"/>
            <a:ea typeface="+mn-ea"/>
            <a:cs typeface="+mn-cs"/>
          </a:endParaRPr>
        </a:p>
      </dsp:txBody>
      <dsp:txXfrm>
        <a:off x="1207019" y="4831077"/>
        <a:ext cx="1267001" cy="516249"/>
      </dsp:txXfrm>
    </dsp:sp>
    <dsp:sp modelId="{88A712D9-9E85-42D2-A011-5E7DFD60E392}">
      <dsp:nvSpPr>
        <dsp:cNvPr id="0" name=""/>
        <dsp:cNvSpPr/>
      </dsp:nvSpPr>
      <dsp:spPr>
        <a:xfrm>
          <a:off x="532694" y="3784791"/>
          <a:ext cx="1786357"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Basınçlı Kaplar</a:t>
          </a:r>
          <a:endParaRPr lang="tr-TR" sz="1800" kern="1200" dirty="0">
            <a:solidFill>
              <a:sysClr val="window" lastClr="FFFFFF"/>
            </a:solidFill>
            <a:latin typeface="Calibri" panose="020F0502020204030204"/>
            <a:ea typeface="+mn-ea"/>
            <a:cs typeface="+mn-cs"/>
          </a:endParaRPr>
        </a:p>
      </dsp:txBody>
      <dsp:txXfrm>
        <a:off x="794300" y="3891709"/>
        <a:ext cx="1263145" cy="516249"/>
      </dsp:txXfrm>
    </dsp:sp>
    <dsp:sp modelId="{C320CC54-C459-4161-9FA3-3389D39991ED}">
      <dsp:nvSpPr>
        <dsp:cNvPr id="0" name=""/>
        <dsp:cNvSpPr/>
      </dsp:nvSpPr>
      <dsp:spPr>
        <a:xfrm>
          <a:off x="414223" y="2830027"/>
          <a:ext cx="1893351" cy="708817"/>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Bilişim ve Telek.</a:t>
          </a:r>
          <a:endParaRPr lang="tr-TR" sz="1800" kern="1200" dirty="0">
            <a:solidFill>
              <a:sysClr val="window" lastClr="FFFFFF"/>
            </a:solidFill>
            <a:latin typeface="Calibri" panose="020F0502020204030204"/>
            <a:ea typeface="+mn-ea"/>
            <a:cs typeface="+mn-cs"/>
          </a:endParaRPr>
        </a:p>
      </dsp:txBody>
      <dsp:txXfrm>
        <a:off x="691498" y="2933831"/>
        <a:ext cx="1338801" cy="501209"/>
      </dsp:txXfrm>
    </dsp:sp>
    <dsp:sp modelId="{93DAA76F-6162-4B6F-BF16-57819D3F0D21}">
      <dsp:nvSpPr>
        <dsp:cNvPr id="0" name=""/>
        <dsp:cNvSpPr/>
      </dsp:nvSpPr>
      <dsp:spPr>
        <a:xfrm>
          <a:off x="793102" y="1920825"/>
          <a:ext cx="1738880"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Pil ve akü</a:t>
          </a:r>
          <a:endParaRPr lang="tr-TR" sz="1800" kern="1200" dirty="0">
            <a:solidFill>
              <a:sysClr val="window" lastClr="FFFFFF"/>
            </a:solidFill>
            <a:latin typeface="Calibri" panose="020F0502020204030204"/>
            <a:ea typeface="+mn-ea"/>
            <a:cs typeface="+mn-cs"/>
          </a:endParaRPr>
        </a:p>
      </dsp:txBody>
      <dsp:txXfrm>
        <a:off x="1047755" y="2027743"/>
        <a:ext cx="1229574" cy="516249"/>
      </dsp:txXfrm>
    </dsp:sp>
    <dsp:sp modelId="{5D952419-6E89-4E53-8291-50E7B84A2D5B}">
      <dsp:nvSpPr>
        <dsp:cNvPr id="0" name=""/>
        <dsp:cNvSpPr/>
      </dsp:nvSpPr>
      <dsp:spPr>
        <a:xfrm>
          <a:off x="1247739" y="935878"/>
          <a:ext cx="1665557" cy="730085"/>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Kartuş, toner</a:t>
          </a:r>
          <a:endParaRPr lang="tr-TR" sz="1800" kern="1200" dirty="0">
            <a:solidFill>
              <a:sysClr val="window" lastClr="FFFFFF"/>
            </a:solidFill>
            <a:latin typeface="Calibri" panose="020F0502020204030204"/>
            <a:ea typeface="+mn-ea"/>
            <a:cs typeface="+mn-cs"/>
          </a:endParaRPr>
        </a:p>
      </dsp:txBody>
      <dsp:txXfrm>
        <a:off x="1491654" y="1042796"/>
        <a:ext cx="1177727" cy="516249"/>
      </dsp:txXfrm>
    </dsp:sp>
    <dsp:sp modelId="{9EBE9DA7-DAC3-4CFA-B1FE-F3D7F463EBB0}">
      <dsp:nvSpPr>
        <dsp:cNvPr id="0" name=""/>
        <dsp:cNvSpPr/>
      </dsp:nvSpPr>
      <dsp:spPr>
        <a:xfrm>
          <a:off x="2156950" y="254035"/>
          <a:ext cx="1624483" cy="634991"/>
        </a:xfrm>
        <a:prstGeom prst="ellipse">
          <a:avLst/>
        </a:prstGeom>
        <a:solidFill>
          <a:srgbClr val="FC270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tr-TR" sz="1800" kern="1200" dirty="0" smtClean="0">
              <a:solidFill>
                <a:sysClr val="window" lastClr="FFFFFF"/>
              </a:solidFill>
              <a:latin typeface="Calibri" panose="020F0502020204030204"/>
              <a:ea typeface="+mn-ea"/>
              <a:cs typeface="+mn-cs"/>
            </a:rPr>
            <a:t>Yağ Filtreleri</a:t>
          </a:r>
          <a:endParaRPr lang="tr-TR" sz="1800" kern="1200" dirty="0">
            <a:solidFill>
              <a:sysClr val="window" lastClr="FFFFFF"/>
            </a:solidFill>
            <a:latin typeface="Calibri" panose="020F0502020204030204"/>
            <a:ea typeface="+mn-ea"/>
            <a:cs typeface="+mn-cs"/>
          </a:endParaRPr>
        </a:p>
      </dsp:txBody>
      <dsp:txXfrm>
        <a:off x="2394850" y="347027"/>
        <a:ext cx="1148683" cy="4490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D4224-867E-4F87-9926-AD02ED65D889}">
      <dsp:nvSpPr>
        <dsp:cNvPr id="0" name=""/>
        <dsp:cNvSpPr/>
      </dsp:nvSpPr>
      <dsp:spPr>
        <a:xfrm>
          <a:off x="519" y="570959"/>
          <a:ext cx="2420541" cy="677472"/>
        </a:xfrm>
        <a:prstGeom prst="chevron">
          <a:avLst/>
        </a:prstGeom>
        <a:solidFill>
          <a:srgbClr val="FFFF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solidFill>
                <a:schemeClr val="tx1"/>
              </a:solidFill>
            </a:rPr>
            <a:t>Plastik Atıklar</a:t>
          </a:r>
          <a:endParaRPr lang="tr-TR" sz="2300" kern="1200" dirty="0">
            <a:solidFill>
              <a:schemeClr val="tx1"/>
            </a:solidFill>
          </a:endParaRPr>
        </a:p>
      </dsp:txBody>
      <dsp:txXfrm>
        <a:off x="339255" y="570959"/>
        <a:ext cx="1743069" cy="677472"/>
      </dsp:txXfrm>
    </dsp:sp>
    <dsp:sp modelId="{C5E13A32-385A-44E1-A0DB-C0B974A6FED4}">
      <dsp:nvSpPr>
        <dsp:cNvPr id="0" name=""/>
        <dsp:cNvSpPr/>
      </dsp:nvSpPr>
      <dsp:spPr>
        <a:xfrm>
          <a:off x="2200882" y="628544"/>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628544"/>
        <a:ext cx="843453" cy="562302"/>
      </dsp:txXfrm>
    </dsp:sp>
    <dsp:sp modelId="{73F4824F-02EA-472D-919E-74234B17F61F}">
      <dsp:nvSpPr>
        <dsp:cNvPr id="0" name=""/>
        <dsp:cNvSpPr/>
      </dsp:nvSpPr>
      <dsp:spPr>
        <a:xfrm>
          <a:off x="519" y="1343277"/>
          <a:ext cx="2420541" cy="677472"/>
        </a:xfrm>
        <a:prstGeom prst="chevron">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Kağıt Atıklar</a:t>
          </a:r>
          <a:endParaRPr lang="tr-TR" sz="2300" kern="1200" dirty="0"/>
        </a:p>
      </dsp:txBody>
      <dsp:txXfrm>
        <a:off x="339255" y="1343277"/>
        <a:ext cx="1743069" cy="677472"/>
      </dsp:txXfrm>
    </dsp:sp>
    <dsp:sp modelId="{8E64E329-53C6-44CB-8915-91B5F2A215BA}">
      <dsp:nvSpPr>
        <dsp:cNvPr id="0" name=""/>
        <dsp:cNvSpPr/>
      </dsp:nvSpPr>
      <dsp:spPr>
        <a:xfrm>
          <a:off x="2200882" y="1400863"/>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1400863"/>
        <a:ext cx="843453" cy="562302"/>
      </dsp:txXfrm>
    </dsp:sp>
    <dsp:sp modelId="{5120F2C0-48BD-44B9-8C90-F7F808D9324C}">
      <dsp:nvSpPr>
        <dsp:cNvPr id="0" name=""/>
        <dsp:cNvSpPr/>
      </dsp:nvSpPr>
      <dsp:spPr>
        <a:xfrm>
          <a:off x="519" y="2115596"/>
          <a:ext cx="2420541" cy="677472"/>
        </a:xfrm>
        <a:prstGeom prst="chevron">
          <a:avLst/>
        </a:prstGeom>
        <a:solidFill>
          <a:srgbClr val="00B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Cam Atıklar</a:t>
          </a:r>
          <a:endParaRPr lang="tr-TR" sz="2300" kern="1200" dirty="0"/>
        </a:p>
      </dsp:txBody>
      <dsp:txXfrm>
        <a:off x="339255" y="2115596"/>
        <a:ext cx="1743069" cy="677472"/>
      </dsp:txXfrm>
    </dsp:sp>
    <dsp:sp modelId="{16A6EED6-11DA-4E17-95FD-67E8FF3E3D1E}">
      <dsp:nvSpPr>
        <dsp:cNvPr id="0" name=""/>
        <dsp:cNvSpPr/>
      </dsp:nvSpPr>
      <dsp:spPr>
        <a:xfrm>
          <a:off x="2200882" y="2173181"/>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2173181"/>
        <a:ext cx="843453" cy="562302"/>
      </dsp:txXfrm>
    </dsp:sp>
    <dsp:sp modelId="{980708C0-9B28-4320-A399-5C215F448850}">
      <dsp:nvSpPr>
        <dsp:cNvPr id="0" name=""/>
        <dsp:cNvSpPr/>
      </dsp:nvSpPr>
      <dsp:spPr>
        <a:xfrm>
          <a:off x="519" y="2887915"/>
          <a:ext cx="2420541" cy="677472"/>
        </a:xfrm>
        <a:prstGeom prst="chevron">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Metal Atıklar</a:t>
          </a:r>
          <a:endParaRPr lang="tr-TR" sz="2300" kern="1200" dirty="0"/>
        </a:p>
      </dsp:txBody>
      <dsp:txXfrm>
        <a:off x="339255" y="2887915"/>
        <a:ext cx="1743069" cy="677472"/>
      </dsp:txXfrm>
    </dsp:sp>
    <dsp:sp modelId="{DC472C97-10E8-449A-ACFF-D9790FD42FAA}">
      <dsp:nvSpPr>
        <dsp:cNvPr id="0" name=""/>
        <dsp:cNvSpPr/>
      </dsp:nvSpPr>
      <dsp:spPr>
        <a:xfrm>
          <a:off x="2200882" y="2945500"/>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Geri Dönüşüm</a:t>
          </a:r>
          <a:endParaRPr lang="tr-TR" sz="1600" kern="1200" dirty="0"/>
        </a:p>
      </dsp:txBody>
      <dsp:txXfrm>
        <a:off x="2482033" y="2945500"/>
        <a:ext cx="843453" cy="562302"/>
      </dsp:txXfrm>
    </dsp:sp>
    <dsp:sp modelId="{16A8C328-735F-7442-B65D-AB70834D6CDB}">
      <dsp:nvSpPr>
        <dsp:cNvPr id="0" name=""/>
        <dsp:cNvSpPr/>
      </dsp:nvSpPr>
      <dsp:spPr>
        <a:xfrm>
          <a:off x="519" y="3660234"/>
          <a:ext cx="2450723" cy="677472"/>
        </a:xfrm>
        <a:prstGeom prst="chevron">
          <a:avLst/>
        </a:prstGeom>
        <a:solidFill>
          <a:srgbClr val="92765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Organik Atıklar</a:t>
          </a:r>
          <a:endParaRPr lang="tr-TR" sz="2300" kern="1200" dirty="0"/>
        </a:p>
      </dsp:txBody>
      <dsp:txXfrm>
        <a:off x="339255" y="3660234"/>
        <a:ext cx="1773251" cy="677472"/>
      </dsp:txXfrm>
    </dsp:sp>
    <dsp:sp modelId="{E162E4C6-7E7C-0243-8F02-EF6E1BA2C99A}">
      <dsp:nvSpPr>
        <dsp:cNvPr id="0" name=""/>
        <dsp:cNvSpPr/>
      </dsp:nvSpPr>
      <dsp:spPr>
        <a:xfrm>
          <a:off x="2231063" y="3717819"/>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err="1" smtClean="0"/>
            <a:t>Kompost</a:t>
          </a:r>
          <a:endParaRPr lang="tr-TR" sz="1600" kern="1200" dirty="0"/>
        </a:p>
      </dsp:txBody>
      <dsp:txXfrm>
        <a:off x="2512214" y="3717819"/>
        <a:ext cx="843453" cy="562302"/>
      </dsp:txXfrm>
    </dsp:sp>
    <dsp:sp modelId="{A9B30548-2003-F149-A942-609596FE85C1}">
      <dsp:nvSpPr>
        <dsp:cNvPr id="0" name=""/>
        <dsp:cNvSpPr/>
      </dsp:nvSpPr>
      <dsp:spPr>
        <a:xfrm>
          <a:off x="519" y="4432553"/>
          <a:ext cx="2559237" cy="677472"/>
        </a:xfrm>
        <a:prstGeom prst="chevron">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lvl="0" algn="ctr" defTabSz="1022350">
            <a:lnSpc>
              <a:spcPct val="90000"/>
            </a:lnSpc>
            <a:spcBef>
              <a:spcPct val="0"/>
            </a:spcBef>
            <a:spcAft>
              <a:spcPct val="35000"/>
            </a:spcAft>
          </a:pPr>
          <a:r>
            <a:rPr lang="tr-TR" sz="2300" kern="1200" dirty="0" smtClean="0"/>
            <a:t>Geri Dönüşmeyen</a:t>
          </a:r>
          <a:endParaRPr lang="tr-TR" sz="2300" kern="1200" dirty="0"/>
        </a:p>
      </dsp:txBody>
      <dsp:txXfrm>
        <a:off x="339255" y="4432553"/>
        <a:ext cx="1881765" cy="677472"/>
      </dsp:txXfrm>
    </dsp:sp>
    <dsp:sp modelId="{C9211D1C-12CC-FA49-AD0C-DF8CCFA607F9}">
      <dsp:nvSpPr>
        <dsp:cNvPr id="0" name=""/>
        <dsp:cNvSpPr/>
      </dsp:nvSpPr>
      <dsp:spPr>
        <a:xfrm>
          <a:off x="2339578" y="4490138"/>
          <a:ext cx="1405755" cy="562302"/>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tr-TR" sz="1600" kern="1200" dirty="0" smtClean="0"/>
            <a:t>Bertaraf</a:t>
          </a:r>
          <a:endParaRPr lang="tr-TR" sz="1600" kern="1200" dirty="0"/>
        </a:p>
      </dsp:txBody>
      <dsp:txXfrm>
        <a:off x="2620729" y="4490138"/>
        <a:ext cx="843453" cy="562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708C0-9B28-4320-A399-5C215F448850}">
      <dsp:nvSpPr>
        <dsp:cNvPr id="0" name=""/>
        <dsp:cNvSpPr/>
      </dsp:nvSpPr>
      <dsp:spPr>
        <a:xfrm>
          <a:off x="44796" y="1055529"/>
          <a:ext cx="2662236" cy="1055143"/>
        </a:xfrm>
        <a:prstGeom prst="chevron">
          <a:avLst/>
        </a:prstGeom>
        <a:gradFill rotWithShape="0">
          <a:gsLst>
            <a:gs pos="0">
              <a:schemeClr val="accent1">
                <a:shade val="50000"/>
                <a:hueOff val="0"/>
                <a:satOff val="0"/>
                <a:lumOff val="0"/>
                <a:alphaOff val="0"/>
                <a:shade val="85000"/>
                <a:satMod val="130000"/>
              </a:schemeClr>
            </a:gs>
            <a:gs pos="34000">
              <a:schemeClr val="accent1">
                <a:shade val="50000"/>
                <a:hueOff val="0"/>
                <a:satOff val="0"/>
                <a:lumOff val="0"/>
                <a:alphaOff val="0"/>
                <a:shade val="87000"/>
                <a:satMod val="125000"/>
              </a:schemeClr>
            </a:gs>
            <a:gs pos="70000">
              <a:schemeClr val="accent1">
                <a:shade val="50000"/>
                <a:hueOff val="0"/>
                <a:satOff val="0"/>
                <a:lumOff val="0"/>
                <a:alphaOff val="0"/>
                <a:tint val="100000"/>
                <a:shade val="90000"/>
                <a:satMod val="130000"/>
              </a:schemeClr>
            </a:gs>
            <a:gs pos="100000">
              <a:schemeClr val="accent1">
                <a:shade val="5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tr-TR" sz="3600" kern="1200" dirty="0" smtClean="0"/>
            <a:t>Bitkisel Atık Yağ</a:t>
          </a:r>
          <a:endParaRPr lang="tr-TR" sz="3600" kern="1200" dirty="0"/>
        </a:p>
      </dsp:txBody>
      <dsp:txXfrm>
        <a:off x="572368" y="1055529"/>
        <a:ext cx="1607093" cy="1055143"/>
      </dsp:txXfrm>
    </dsp:sp>
    <dsp:sp modelId="{DC472C97-10E8-449A-ACFF-D9790FD42FAA}">
      <dsp:nvSpPr>
        <dsp:cNvPr id="0" name=""/>
        <dsp:cNvSpPr/>
      </dsp:nvSpPr>
      <dsp:spPr>
        <a:xfrm>
          <a:off x="2389771" y="1086574"/>
          <a:ext cx="2515333" cy="875769"/>
        </a:xfrm>
        <a:prstGeom prst="chevron">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0640" tIns="20320" rIns="0" bIns="20320" numCol="1" spcCol="1270" anchor="ctr" anchorCtr="0">
          <a:noAutofit/>
        </a:bodyPr>
        <a:lstStyle/>
        <a:p>
          <a:pPr lvl="0" algn="ctr" defTabSz="1422400">
            <a:lnSpc>
              <a:spcPct val="90000"/>
            </a:lnSpc>
            <a:spcBef>
              <a:spcPct val="0"/>
            </a:spcBef>
            <a:spcAft>
              <a:spcPct val="35000"/>
            </a:spcAft>
          </a:pPr>
          <a:r>
            <a:rPr lang="tr-TR" sz="3200" kern="1200" dirty="0" err="1" smtClean="0"/>
            <a:t>Biyodizel</a:t>
          </a:r>
          <a:endParaRPr lang="tr-TR" sz="3200" kern="1200" dirty="0"/>
        </a:p>
      </dsp:txBody>
      <dsp:txXfrm>
        <a:off x="2827656" y="1086574"/>
        <a:ext cx="1639564" cy="8757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DE1C5-271B-4721-BFB7-72950F3C706C}">
      <dsp:nvSpPr>
        <dsp:cNvPr id="0" name=""/>
        <dsp:cNvSpPr/>
      </dsp:nvSpPr>
      <dsp:spPr>
        <a:xfrm>
          <a:off x="0" y="5286469"/>
          <a:ext cx="5732145" cy="571336"/>
        </a:xfrm>
        <a:prstGeom prst="rect">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7- Raporlama, İzleme, Önlem, Revizyon</a:t>
          </a:r>
          <a:endParaRPr lang="tr-TR" sz="2800" b="1" kern="1200" dirty="0">
            <a:solidFill>
              <a:sysClr val="window" lastClr="FFFFFF"/>
            </a:solidFill>
            <a:latin typeface="Times New Roman" pitchFamily="18" charset="0"/>
            <a:ea typeface="+mn-ea"/>
            <a:cs typeface="Times New Roman" pitchFamily="18" charset="0"/>
          </a:endParaRPr>
        </a:p>
      </dsp:txBody>
      <dsp:txXfrm>
        <a:off x="0" y="5286469"/>
        <a:ext cx="5732145" cy="571336"/>
      </dsp:txXfrm>
    </dsp:sp>
    <dsp:sp modelId="{B825ECA1-987F-4F98-A6B7-ACE490EABD9E}">
      <dsp:nvSpPr>
        <dsp:cNvPr id="0" name=""/>
        <dsp:cNvSpPr/>
      </dsp:nvSpPr>
      <dsp:spPr>
        <a:xfrm rot="10800000">
          <a:off x="0" y="4416324"/>
          <a:ext cx="5732145" cy="878715"/>
        </a:xfrm>
        <a:prstGeom prst="upArrowCallout">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6- Uygulama</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4416324"/>
        <a:ext cx="5732145" cy="570963"/>
      </dsp:txXfrm>
    </dsp:sp>
    <dsp:sp modelId="{98B4AE1E-A00E-472E-97AD-7ED5F4A3C237}">
      <dsp:nvSpPr>
        <dsp:cNvPr id="0" name=""/>
        <dsp:cNvSpPr/>
      </dsp:nvSpPr>
      <dsp:spPr>
        <a:xfrm rot="10800000">
          <a:off x="0" y="3546178"/>
          <a:ext cx="5732145" cy="878715"/>
        </a:xfrm>
        <a:prstGeom prst="upArrowCallout">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5- Eğitim Ve Bilinçlendirme</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3546178"/>
        <a:ext cx="5732145" cy="570963"/>
      </dsp:txXfrm>
    </dsp:sp>
    <dsp:sp modelId="{91813298-EFD3-4849-8EB9-E6E484C32E55}">
      <dsp:nvSpPr>
        <dsp:cNvPr id="0" name=""/>
        <dsp:cNvSpPr/>
      </dsp:nvSpPr>
      <dsp:spPr>
        <a:xfrm rot="10800000">
          <a:off x="0" y="2676033"/>
          <a:ext cx="5732145" cy="878715"/>
        </a:xfrm>
        <a:prstGeom prst="upArrowCallout">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4- İhtiyaçların Belirlenmesi ve Temini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2676033"/>
        <a:ext cx="5732145" cy="570963"/>
      </dsp:txXfrm>
    </dsp:sp>
    <dsp:sp modelId="{5601B38D-76B5-405D-B221-9DD1D04E226F}">
      <dsp:nvSpPr>
        <dsp:cNvPr id="0" name=""/>
        <dsp:cNvSpPr/>
      </dsp:nvSpPr>
      <dsp:spPr>
        <a:xfrm rot="10800000">
          <a:off x="0" y="1805888"/>
          <a:ext cx="5732145" cy="878715"/>
        </a:xfrm>
        <a:prstGeom prst="upArrowCallout">
          <a:avLst/>
        </a:prstGeom>
        <a:solidFill>
          <a:srgbClr val="F79646">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3-Planlamanın Yapılması</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1805888"/>
        <a:ext cx="5732145" cy="570963"/>
      </dsp:txXfrm>
    </dsp:sp>
    <dsp:sp modelId="{EBE073DB-9D4A-4807-B6D1-1F4E64A6B996}">
      <dsp:nvSpPr>
        <dsp:cNvPr id="0" name=""/>
        <dsp:cNvSpPr/>
      </dsp:nvSpPr>
      <dsp:spPr>
        <a:xfrm rot="10800000">
          <a:off x="0" y="935742"/>
          <a:ext cx="5732145" cy="878715"/>
        </a:xfrm>
        <a:prstGeom prst="upArrowCallout">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2- Mevcut Durumun Belirlenmesi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935742"/>
        <a:ext cx="5732145" cy="570963"/>
      </dsp:txXfrm>
    </dsp:sp>
    <dsp:sp modelId="{5C693561-81D2-4F3D-AAF1-DAB8859DCAC3}">
      <dsp:nvSpPr>
        <dsp:cNvPr id="0" name=""/>
        <dsp:cNvSpPr/>
      </dsp:nvSpPr>
      <dsp:spPr>
        <a:xfrm rot="10800000">
          <a:off x="0" y="1"/>
          <a:ext cx="5732145" cy="944311"/>
        </a:xfrm>
        <a:prstGeom prst="upArrowCallout">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tr-TR" sz="2800" b="1" kern="1200" dirty="0" smtClean="0">
              <a:solidFill>
                <a:sysClr val="window" lastClr="FFFFFF"/>
              </a:solidFill>
              <a:latin typeface="Times New Roman" pitchFamily="18" charset="0"/>
              <a:ea typeface="+mn-ea"/>
              <a:cs typeface="Times New Roman" pitchFamily="18" charset="0"/>
            </a:rPr>
            <a:t>1- İrtibat Noktası Ve Ekip Belirlenmesi</a:t>
          </a:r>
          <a:endParaRPr lang="tr-TR" sz="2800" b="1" kern="1200" dirty="0">
            <a:solidFill>
              <a:sysClr val="window" lastClr="FFFFFF"/>
            </a:solidFill>
            <a:latin typeface="Times New Roman" pitchFamily="18" charset="0"/>
            <a:ea typeface="+mn-ea"/>
            <a:cs typeface="Times New Roman" pitchFamily="18" charset="0"/>
          </a:endParaRPr>
        </a:p>
      </dsp:txBody>
      <dsp:txXfrm rot="10800000">
        <a:off x="0" y="1"/>
        <a:ext cx="5732145" cy="6135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8BADF-8BD6-9349-81CE-731F7F901A7B}">
      <dsp:nvSpPr>
        <dsp:cNvPr id="0" name=""/>
        <dsp:cNvSpPr/>
      </dsp:nvSpPr>
      <dsp:spPr>
        <a:xfrm>
          <a:off x="504113" y="2808"/>
          <a:ext cx="2627144" cy="656786"/>
        </a:xfrm>
        <a:prstGeom prst="roundRect">
          <a:avLst>
            <a:gd name="adj" fmla="val 1000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ODAK NOKTALARI</a:t>
          </a:r>
          <a:endParaRPr lang="tr-TR" sz="2000" kern="1200" dirty="0">
            <a:solidFill>
              <a:sysClr val="window" lastClr="FFFFFF"/>
            </a:solidFill>
            <a:latin typeface="Calibri" panose="020F0502020204030204"/>
            <a:ea typeface=""/>
            <a:cs typeface=""/>
          </a:endParaRPr>
        </a:p>
      </dsp:txBody>
      <dsp:txXfrm>
        <a:off x="523350" y="22045"/>
        <a:ext cx="2588670" cy="618312"/>
      </dsp:txXfrm>
    </dsp:sp>
    <dsp:sp modelId="{3EB76D37-4AD4-B449-BC44-9055BD501255}">
      <dsp:nvSpPr>
        <dsp:cNvPr id="0" name=""/>
        <dsp:cNvSpPr/>
      </dsp:nvSpPr>
      <dsp:spPr>
        <a:xfrm rot="5400000">
          <a:off x="1694538" y="676014"/>
          <a:ext cx="246294" cy="295553"/>
        </a:xfrm>
        <a:prstGeom prst="rightArrow">
          <a:avLst>
            <a:gd name="adj1" fmla="val 60000"/>
            <a:gd name="adj2" fmla="val 50000"/>
          </a:avLst>
        </a:prstGeom>
        <a:solidFill>
          <a:srgbClr val="ED7D31">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solidFill>
              <a:sysClr val="window" lastClr="FFFFFF"/>
            </a:solidFill>
            <a:latin typeface="Calibri" panose="020F0502020204030204"/>
            <a:ea typeface=""/>
            <a:cs typeface=""/>
          </a:endParaRPr>
        </a:p>
      </dsp:txBody>
      <dsp:txXfrm rot="-5400000">
        <a:off x="1729020" y="700643"/>
        <a:ext cx="177331" cy="172406"/>
      </dsp:txXfrm>
    </dsp:sp>
    <dsp:sp modelId="{787D8F32-A9AD-3C4E-A3AF-A8C1B98DD42D}">
      <dsp:nvSpPr>
        <dsp:cNvPr id="0" name=""/>
        <dsp:cNvSpPr/>
      </dsp:nvSpPr>
      <dsp:spPr>
        <a:xfrm>
          <a:off x="504113" y="987988"/>
          <a:ext cx="2627144" cy="656786"/>
        </a:xfrm>
        <a:prstGeom prst="roundRect">
          <a:avLst>
            <a:gd name="adj" fmla="val 1000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TEMİZLİK GÖREVLİLERİ</a:t>
          </a:r>
          <a:endParaRPr lang="tr-TR" sz="2000" kern="1200" dirty="0">
            <a:solidFill>
              <a:sysClr val="window" lastClr="FFFFFF"/>
            </a:solidFill>
            <a:latin typeface="Calibri" panose="020F0502020204030204"/>
            <a:ea typeface=""/>
            <a:cs typeface=""/>
          </a:endParaRPr>
        </a:p>
      </dsp:txBody>
      <dsp:txXfrm>
        <a:off x="523350" y="1007225"/>
        <a:ext cx="2588670" cy="618312"/>
      </dsp:txXfrm>
    </dsp:sp>
    <dsp:sp modelId="{B6631F6B-CC67-CE49-8607-8390864F8DB4}">
      <dsp:nvSpPr>
        <dsp:cNvPr id="0" name=""/>
        <dsp:cNvSpPr/>
      </dsp:nvSpPr>
      <dsp:spPr>
        <a:xfrm rot="5400000">
          <a:off x="1694538" y="1661194"/>
          <a:ext cx="246294" cy="295553"/>
        </a:xfrm>
        <a:prstGeom prst="rightArrow">
          <a:avLst>
            <a:gd name="adj1" fmla="val 60000"/>
            <a:gd name="adj2" fmla="val 50000"/>
          </a:avLst>
        </a:prstGeom>
        <a:solidFill>
          <a:srgbClr val="A5A5A5">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solidFill>
              <a:sysClr val="window" lastClr="FFFFFF"/>
            </a:solidFill>
            <a:latin typeface="Calibri" panose="020F0502020204030204"/>
            <a:ea typeface=""/>
            <a:cs typeface=""/>
          </a:endParaRPr>
        </a:p>
      </dsp:txBody>
      <dsp:txXfrm rot="-5400000">
        <a:off x="1729020" y="1685823"/>
        <a:ext cx="177331" cy="172406"/>
      </dsp:txXfrm>
    </dsp:sp>
    <dsp:sp modelId="{DE05C47F-E3CF-114E-B194-EA0F16519457}">
      <dsp:nvSpPr>
        <dsp:cNvPr id="0" name=""/>
        <dsp:cNvSpPr/>
      </dsp:nvSpPr>
      <dsp:spPr>
        <a:xfrm>
          <a:off x="504113" y="1973167"/>
          <a:ext cx="2627144" cy="656786"/>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GEÇİCİ DEPOLAMA ALANI GÖREVLİLERİ</a:t>
          </a:r>
          <a:endParaRPr lang="tr-TR" sz="2000" kern="1200" dirty="0">
            <a:solidFill>
              <a:sysClr val="window" lastClr="FFFFFF"/>
            </a:solidFill>
            <a:latin typeface="Calibri" panose="020F0502020204030204"/>
            <a:ea typeface=""/>
            <a:cs typeface=""/>
          </a:endParaRPr>
        </a:p>
      </dsp:txBody>
      <dsp:txXfrm>
        <a:off x="523350" y="1992404"/>
        <a:ext cx="2588670" cy="618312"/>
      </dsp:txXfrm>
    </dsp:sp>
    <dsp:sp modelId="{4879C382-70F0-394A-BCE9-3C32144D17F8}">
      <dsp:nvSpPr>
        <dsp:cNvPr id="0" name=""/>
        <dsp:cNvSpPr/>
      </dsp:nvSpPr>
      <dsp:spPr>
        <a:xfrm rot="5400000">
          <a:off x="1694538" y="2646373"/>
          <a:ext cx="246294" cy="295553"/>
        </a:xfrm>
        <a:prstGeom prst="rightArrow">
          <a:avLst>
            <a:gd name="adj1" fmla="val 60000"/>
            <a:gd name="adj2" fmla="val 50000"/>
          </a:avLst>
        </a:prstGeom>
        <a:solidFill>
          <a:srgbClr val="FFC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solidFill>
              <a:sysClr val="window" lastClr="FFFFFF"/>
            </a:solidFill>
            <a:latin typeface="Calibri" panose="020F0502020204030204"/>
            <a:ea typeface=""/>
            <a:cs typeface=""/>
          </a:endParaRPr>
        </a:p>
      </dsp:txBody>
      <dsp:txXfrm rot="-5400000">
        <a:off x="1729020" y="2671002"/>
        <a:ext cx="177331" cy="172406"/>
      </dsp:txXfrm>
    </dsp:sp>
    <dsp:sp modelId="{947D01F7-FCB8-204B-A345-5DD190738235}">
      <dsp:nvSpPr>
        <dsp:cNvPr id="0" name=""/>
        <dsp:cNvSpPr/>
      </dsp:nvSpPr>
      <dsp:spPr>
        <a:xfrm>
          <a:off x="504113" y="2958346"/>
          <a:ext cx="2627144" cy="656786"/>
        </a:xfrm>
        <a:prstGeom prst="roundRect">
          <a:avLst>
            <a:gd name="adj" fmla="val 1000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BAKIM-ONARIM GÖREVLİLERİ</a:t>
          </a:r>
          <a:endParaRPr lang="tr-TR" sz="2000" kern="1200" dirty="0">
            <a:solidFill>
              <a:sysClr val="window" lastClr="FFFFFF"/>
            </a:solidFill>
            <a:latin typeface="Calibri" panose="020F0502020204030204"/>
            <a:ea typeface=""/>
            <a:cs typeface=""/>
          </a:endParaRPr>
        </a:p>
      </dsp:txBody>
      <dsp:txXfrm>
        <a:off x="523350" y="2977583"/>
        <a:ext cx="2588670" cy="618312"/>
      </dsp:txXfrm>
    </dsp:sp>
    <dsp:sp modelId="{F9BC3F52-1272-DA4E-B46B-D343C452D9AE}">
      <dsp:nvSpPr>
        <dsp:cNvPr id="0" name=""/>
        <dsp:cNvSpPr/>
      </dsp:nvSpPr>
      <dsp:spPr>
        <a:xfrm rot="5400000">
          <a:off x="1694538" y="3631552"/>
          <a:ext cx="246294" cy="295553"/>
        </a:xfrm>
        <a:prstGeom prst="rightArrow">
          <a:avLst>
            <a:gd name="adj1" fmla="val 60000"/>
            <a:gd name="adj2" fmla="val 50000"/>
          </a:avLst>
        </a:prstGeom>
        <a:solidFill>
          <a:srgbClr val="4472C4">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tr-TR" sz="1200" kern="1200">
            <a:solidFill>
              <a:sysClr val="window" lastClr="FFFFFF"/>
            </a:solidFill>
            <a:latin typeface="Calibri" panose="020F0502020204030204"/>
            <a:ea typeface=""/>
            <a:cs typeface=""/>
          </a:endParaRPr>
        </a:p>
      </dsp:txBody>
      <dsp:txXfrm rot="-5400000">
        <a:off x="1729020" y="3656181"/>
        <a:ext cx="177331" cy="172406"/>
      </dsp:txXfrm>
    </dsp:sp>
    <dsp:sp modelId="{F0BDD1B3-791E-8649-900C-1F08452D9D68}">
      <dsp:nvSpPr>
        <dsp:cNvPr id="0" name=""/>
        <dsp:cNvSpPr/>
      </dsp:nvSpPr>
      <dsp:spPr>
        <a:xfrm>
          <a:off x="504113" y="3943525"/>
          <a:ext cx="2627144" cy="656786"/>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TÜM ÇALIŞANLAR</a:t>
          </a:r>
          <a:endParaRPr lang="tr-TR" sz="2000" kern="1200" dirty="0">
            <a:solidFill>
              <a:sysClr val="window" lastClr="FFFFFF"/>
            </a:solidFill>
            <a:latin typeface="Calibri" panose="020F0502020204030204"/>
            <a:ea typeface=""/>
            <a:cs typeface=""/>
          </a:endParaRPr>
        </a:p>
      </dsp:txBody>
      <dsp:txXfrm>
        <a:off x="523350" y="3962762"/>
        <a:ext cx="2588670" cy="6183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F5A85C-CAC2-4FAD-8830-C0B5AA3A0FA1}" type="datetimeFigureOut">
              <a:rPr lang="tr-TR" smtClean="0"/>
              <a:pPr/>
              <a:t>18.12.2018</a:t>
            </a:fld>
            <a:endParaRPr lang="tr-TR"/>
          </a:p>
        </p:txBody>
      </p:sp>
      <p:sp>
        <p:nvSpPr>
          <p:cNvPr id="4" name="Altbilgi Yer Tutucusu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1732C5C-4F2C-4B96-BF89-B0E96EEFBF20}" type="slidenum">
              <a:rPr lang="tr-TR" smtClean="0"/>
              <a:pPr/>
              <a:t>‹#›</a:t>
            </a:fld>
            <a:endParaRPr lang="tr-TR"/>
          </a:p>
        </p:txBody>
      </p:sp>
    </p:spTree>
    <p:extLst>
      <p:ext uri="{BB962C8B-B14F-4D97-AF65-F5344CB8AC3E}">
        <p14:creationId xmlns:p14="http://schemas.microsoft.com/office/powerpoint/2010/main" val="3393961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tr-TR" dirty="0"/>
          </a:p>
        </p:txBody>
      </p:sp>
      <p:sp>
        <p:nvSpPr>
          <p:cNvPr id="4" name="Slayt Görüntüsü Yer Tutucusu 3"/>
          <p:cNvSpPr>
            <a:spLocks noGrp="1" noRot="1" noChangeAspect="1"/>
          </p:cNvSpPr>
          <p:nvPr>
            <p:ph type="sldImg" idx="2"/>
          </p:nvPr>
        </p:nvSpPr>
        <p:spPr>
          <a:xfrm>
            <a:off x="1143000" y="685800"/>
            <a:ext cx="4572000" cy="3429000"/>
          </a:xfrm>
          <a:prstGeom prst="rect">
            <a:avLst/>
          </a:prstGeom>
          <a:solidFill>
            <a:schemeClr val="accent1"/>
          </a:solid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12DD8-4266-4926-A04D-09039E28B88C}" type="slidenum">
              <a:rPr lang="tr-TR" smtClean="0"/>
              <a:pPr/>
              <a:t>‹#›</a:t>
            </a:fld>
            <a:endParaRPr lang="tr-TR"/>
          </a:p>
        </p:txBody>
      </p:sp>
    </p:spTree>
    <p:extLst>
      <p:ext uri="{BB962C8B-B14F-4D97-AF65-F5344CB8AC3E}">
        <p14:creationId xmlns:p14="http://schemas.microsoft.com/office/powerpoint/2010/main" val="3140089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ayt Görüntüsü Yer Tutucus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2612DD8-4266-4926-A04D-09039E28B88C}" type="slidenum">
              <a:rPr lang="tr-TR" smtClean="0"/>
              <a:pPr/>
              <a:t>25</a:t>
            </a:fld>
            <a:endParaRPr lang="tr-TR"/>
          </a:p>
        </p:txBody>
      </p:sp>
    </p:spTree>
    <p:extLst>
      <p:ext uri="{BB962C8B-B14F-4D97-AF65-F5344CB8AC3E}">
        <p14:creationId xmlns:p14="http://schemas.microsoft.com/office/powerpoint/2010/main" val="298527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ayt Görüntüsü Yer Tutucus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4403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7EE912D7-3E40-455C-BD4F-54E2FE013670}" type="slidenum">
              <a:rPr lang="tr-TR" altLang="tr-TR">
                <a:solidFill>
                  <a:prstClr val="black"/>
                </a:solidFill>
              </a:rPr>
              <a:pPr/>
              <a:t>31</a:t>
            </a:fld>
            <a:endParaRPr lang="tr-TR" altLang="tr-T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ayt Görüntüsü Yer Tutucus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45060"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21542455-079B-4257-AFAC-15C3CEAAA23A}" type="slidenum">
              <a:rPr lang="tr-TR" altLang="tr-TR">
                <a:solidFill>
                  <a:prstClr val="black"/>
                </a:solidFill>
              </a:rPr>
              <a:pPr/>
              <a:t>36</a:t>
            </a:fld>
            <a:endParaRPr lang="tr-TR" altLang="tr-TR">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ayt Görüntüsü Yer Tutucus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460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78684276-B1F4-4924-A235-A800DFE4BD53}" type="slidenum">
              <a:rPr lang="tr-TR" altLang="tr-TR">
                <a:solidFill>
                  <a:prstClr val="black"/>
                </a:solidFill>
              </a:rPr>
              <a:pPr/>
              <a:t>38</a:t>
            </a:fld>
            <a:endParaRPr lang="tr-TR" alt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p:txBody>
          <a:bodyPr/>
          <a:lstStyle/>
          <a:p>
            <a:fld id="{0EFC1F25-4B62-4975-8F52-DB098757A01A}" type="datetime1">
              <a:rPr lang="tr-TR" smtClean="0"/>
              <a:pPr/>
              <a:t>18.12.2018</a:t>
            </a:fld>
            <a:endParaRPr lang="tr-TR"/>
          </a:p>
        </p:txBody>
      </p:sp>
      <p:sp>
        <p:nvSpPr>
          <p:cNvPr id="17" name="Altbilgi Yer Tutucusu 16"/>
          <p:cNvSpPr>
            <a:spLocks noGrp="1"/>
          </p:cNvSpPr>
          <p:nvPr>
            <p:ph type="ftr" sz="quarter" idx="11"/>
          </p:nvPr>
        </p:nvSpPr>
        <p:spPr/>
        <p:txBody>
          <a:bodyPr/>
          <a:lstStyle/>
          <a:p>
            <a:endParaRPr lang="tr-T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ayt Numarası Yer Tutucusu 28"/>
          <p:cNvSpPr>
            <a:spLocks noGrp="1"/>
          </p:cNvSpPr>
          <p:nvPr>
            <p:ph type="sldNum" sz="quarter" idx="12"/>
          </p:nvPr>
        </p:nvSpPr>
        <p:spPr>
          <a:xfrm>
            <a:off x="4343400" y="2200326"/>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6AE114C2-F435-4C83-9F49-0E2E68E1E521}"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37"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26312038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459639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37"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710667693"/>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0253848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627509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000985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37"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40009587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213"/>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213"/>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8531856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37"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37"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061418488"/>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83155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6915912" y="3010777"/>
            <a:ext cx="457200" cy="441325"/>
          </a:xfrm>
        </p:spPr>
        <p:txBody>
          <a:bodyPr/>
          <a:lstStyle/>
          <a:p>
            <a:fld id="{F302176B-0E47-46AC-8F43-DAB4B8A37D06}" type="slidenum">
              <a:rPr lang="tr-TR" smtClean="0"/>
              <a:pPr/>
              <a:t>‹#›</a:t>
            </a:fld>
            <a:endParaRPr lang="tr-T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93EFACF7-3F02-42A9-A8B9-D2AF085A800C}"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2" name="Dikey Başlık 1"/>
          <p:cNvSpPr>
            <a:spLocks noGrp="1"/>
          </p:cNvSpPr>
          <p:nvPr>
            <p:ph type="title" orient="vert"/>
          </p:nvPr>
        </p:nvSpPr>
        <p:spPr>
          <a:xfrm>
            <a:off x="7391400" y="305677"/>
            <a:ext cx="1447800" cy="5851525"/>
          </a:xfrm>
        </p:spPr>
        <p:txBody>
          <a:bodyPr vert="eaVert"/>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37"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3952562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2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4372252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1808535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2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033690517"/>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5810599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4031827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914173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2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42604232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187"/>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187"/>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632603016"/>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24"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24"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312586393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38"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282B15C-0F98-492D-BD5A-35E524F1AE7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5948F91C-6B12-4487-9F62-9DC385DAB977}" type="slidenum">
              <a:rPr lang="en-US"/>
              <a:pPr>
                <a:defRPr/>
              </a:pPr>
              <a:t>‹#›</a:t>
            </a:fld>
            <a:endParaRPr lang="en-US"/>
          </a:p>
        </p:txBody>
      </p:sp>
    </p:spTree>
    <p:extLst>
      <p:ext uri="{BB962C8B-B14F-4D97-AF65-F5344CB8AC3E}">
        <p14:creationId xmlns:p14="http://schemas.microsoft.com/office/powerpoint/2010/main" val="26370178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3511533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2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8937731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1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3784003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13248624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1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498814761"/>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305521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9622928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310585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1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1900220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159"/>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159"/>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18146660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90D95670-FD08-4376-A9F5-9C919A84BFCE}"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D9656A-F8F2-463D-80AA-36C5F5AA6792}" type="slidenum">
              <a:rPr lang="en-US"/>
              <a:pPr>
                <a:defRPr/>
              </a:pPr>
              <a:t>‹#›</a:t>
            </a:fld>
            <a:endParaRPr lang="en-US"/>
          </a:p>
        </p:txBody>
      </p:sp>
    </p:spTree>
    <p:extLst>
      <p:ext uri="{BB962C8B-B14F-4D97-AF65-F5344CB8AC3E}">
        <p14:creationId xmlns:p14="http://schemas.microsoft.com/office/powerpoint/2010/main" val="1377501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1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10"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580577292"/>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6964427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1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3576981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9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11203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37262777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9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65554185"/>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18338829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1161999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32033474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9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868562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38"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35A039B-5C8A-42F9-830F-DC8758221C91}"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5BBF2459-FCB6-44AA-9281-583D9FB0F0B7}" type="slidenum">
              <a:rPr lang="en-US"/>
              <a:pPr>
                <a:defRPr/>
              </a:pPr>
              <a:t>‹#›</a:t>
            </a:fld>
            <a:endParaRPr lang="en-US"/>
          </a:p>
        </p:txBody>
      </p:sp>
    </p:spTree>
    <p:extLst>
      <p:ext uri="{BB962C8B-B14F-4D97-AF65-F5344CB8AC3E}">
        <p14:creationId xmlns:p14="http://schemas.microsoft.com/office/powerpoint/2010/main" val="2423333968"/>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129"/>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129"/>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4232675747"/>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9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95"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2747062009"/>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232413193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9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14606521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7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28829472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39456090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7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2885208111"/>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12993752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8550023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3478196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6C4B2CBA-B031-4B65-B973-A3F5C8E6C64D}"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2ECF6C4-6E2E-46FC-A766-53E257144F55}" type="slidenum">
              <a:rPr lang="en-US"/>
              <a:pPr>
                <a:defRPr/>
              </a:pPr>
              <a:t>‹#›</a:t>
            </a:fld>
            <a:endParaRPr lang="en-US"/>
          </a:p>
        </p:txBody>
      </p:sp>
    </p:spTree>
    <p:extLst>
      <p:ext uri="{BB962C8B-B14F-4D97-AF65-F5344CB8AC3E}">
        <p14:creationId xmlns:p14="http://schemas.microsoft.com/office/powerpoint/2010/main" val="409587119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7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29672095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097"/>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097"/>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4651081"/>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79"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79"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4273426070"/>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25064917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7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3960908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62"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3235621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3054539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62"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696781752"/>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4741154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3049022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93A67001-6941-45FD-9642-1B24E1B10341}"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0CCBF08-EA4E-4712-9A0B-D9AA68E221B3}" type="slidenum">
              <a:rPr lang="en-US"/>
              <a:pPr>
                <a:defRPr/>
              </a:pPr>
              <a:t>‹#›</a:t>
            </a:fld>
            <a:endParaRPr lang="en-US"/>
          </a:p>
        </p:txBody>
      </p:sp>
    </p:spTree>
    <p:extLst>
      <p:ext uri="{BB962C8B-B14F-4D97-AF65-F5344CB8AC3E}">
        <p14:creationId xmlns:p14="http://schemas.microsoft.com/office/powerpoint/2010/main" val="2909860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7416213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62"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8715169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063"/>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063"/>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173982946"/>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62"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62"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3061675065"/>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18998008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62"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3940666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4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721600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147928806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4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865282009"/>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1834705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88BE2343-3D08-4BA1-8476-4A705E235634}"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35E8E80-EB9E-45AF-B8EF-2EA0F3250218}" type="slidenum">
              <a:rPr lang="en-US"/>
              <a:pPr>
                <a:defRPr/>
              </a:pPr>
              <a:t>‹#›</a:t>
            </a:fld>
            <a:endParaRPr lang="en-US"/>
          </a:p>
        </p:txBody>
      </p:sp>
    </p:spTree>
    <p:extLst>
      <p:ext uri="{BB962C8B-B14F-4D97-AF65-F5344CB8AC3E}">
        <p14:creationId xmlns:p14="http://schemas.microsoft.com/office/powerpoint/2010/main" val="566128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8775920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3480305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4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42404127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027"/>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027"/>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692305502"/>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44"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44"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246678898"/>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30903784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44"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94520832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3490024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1508681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233759259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438"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12C28E43-842C-4FE3-A0F7-EB0F0E4C6B46}"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163A827B-13C7-473F-B8C8-804215C9E05D}" type="slidenum">
              <a:rPr lang="en-US"/>
              <a:pPr>
                <a:defRPr/>
              </a:pPr>
              <a:t>‹#›</a:t>
            </a:fld>
            <a:endParaRPr lang="en-US"/>
          </a:p>
        </p:txBody>
      </p:sp>
    </p:spTree>
    <p:extLst>
      <p:ext uri="{BB962C8B-B14F-4D97-AF65-F5344CB8AC3E}">
        <p14:creationId xmlns:p14="http://schemas.microsoft.com/office/powerpoint/2010/main" val="6287798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6850623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42829896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778267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3752407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989"/>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989"/>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887656913"/>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2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25"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298407653"/>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7852358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4794765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0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8773481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80572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415"/>
            <a:ext cx="1964531" cy="365125"/>
          </a:xfrm>
        </p:spPr>
        <p:txBody>
          <a:bodyPr/>
          <a:lstStyle>
            <a:lvl1pPr algn="l">
              <a:defRPr/>
            </a:lvl1pPr>
          </a:lstStyle>
          <a:p>
            <a:pPr>
              <a:defRPr/>
            </a:pPr>
            <a:fld id="{E2A57058-0B0A-4D11-A3EA-3D1EAD041779}" type="datetimeFigureOut">
              <a:rPr lang="en-US"/>
              <a:pPr>
                <a:defRPr/>
              </a:pPr>
              <a:t>12/18/2018</a:t>
            </a:fld>
            <a:endParaRPr lang="en-US" dirty="0"/>
          </a:p>
        </p:txBody>
      </p:sp>
      <p:sp>
        <p:nvSpPr>
          <p:cNvPr id="8" name="Footer Placeholder 5"/>
          <p:cNvSpPr>
            <a:spLocks noGrp="1"/>
          </p:cNvSpPr>
          <p:nvPr>
            <p:ph type="ftr" sz="quarter" idx="11"/>
          </p:nvPr>
        </p:nvSpPr>
        <p:spPr>
          <a:xfrm>
            <a:off x="3600450" y="6460415"/>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F2A8CB8E-396C-4E79-BB2A-B5662D35CDC0}"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788524096"/>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0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2157935969"/>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17544317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4225015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11166310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0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386909893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945"/>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945"/>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1076431525"/>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03"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03"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3573829706"/>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839569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0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0043798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8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11766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Veri Yer Tutucusu 3"/>
          <p:cNvSpPr>
            <a:spLocks noGrp="1"/>
          </p:cNvSpPr>
          <p:nvPr>
            <p:ph type="dt" sz="half" idx="10"/>
          </p:nvPr>
        </p:nvSpPr>
        <p:spPr/>
        <p:txBody>
          <a:bodyPr/>
          <a:lstStyle/>
          <a:p>
            <a:fld id="{70242D5E-FE19-4072-8187-2C857ED34909}"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4361688" y="1027248"/>
            <a:ext cx="457200" cy="441325"/>
          </a:xfrm>
        </p:spPr>
        <p:txBody>
          <a:bodyPr/>
          <a:lstStyle/>
          <a:p>
            <a:fld id="{F302176B-0E47-46AC-8F43-DAB4B8A37D06}" type="slidenum">
              <a:rPr lang="tr-TR" smtClean="0"/>
              <a:pPr/>
              <a:t>‹#›</a:t>
            </a:fld>
            <a:endParaRPr lang="tr-T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dirty="0" smtClean="0"/>
              <a:t>Asıl metin stillerini düzenlemek için tıklatın</a:t>
            </a:r>
          </a:p>
          <a:p>
            <a:pPr lvl="1" eaLnBrk="1" latinLnBrk="0" hangingPunct="1"/>
            <a:r>
              <a:rPr lang="tr-TR" dirty="0" smtClean="0"/>
              <a:t>İkinci düzey</a:t>
            </a:r>
          </a:p>
          <a:p>
            <a:pPr lvl="2" eaLnBrk="1" latinLnBrk="0" hangingPunct="1"/>
            <a:r>
              <a:rPr lang="tr-TR" dirty="0" smtClean="0"/>
              <a:t>Üçüncü düzey</a:t>
            </a:r>
          </a:p>
          <a:p>
            <a:pPr lvl="3" eaLnBrk="1" latinLnBrk="0" hangingPunct="1"/>
            <a:r>
              <a:rPr lang="tr-TR" dirty="0" smtClean="0"/>
              <a:t>Dördüncü düzey</a:t>
            </a:r>
          </a:p>
          <a:p>
            <a:pPr lvl="4" eaLnBrk="1" latinLnBrk="0" hangingPunct="1"/>
            <a:r>
              <a:rPr lang="tr-TR" dirty="0" smtClean="0"/>
              <a:t>Beşinci düzey</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438"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38"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5B581956-4952-4682-8C9E-B078BFBEC199}"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F2BC45D-E45A-41CE-BF4E-3A43888770D1}" type="slidenum">
              <a:rPr lang="en-US"/>
              <a:pPr>
                <a:defRPr/>
              </a:pPr>
              <a:t>‹#›</a:t>
            </a:fld>
            <a:endParaRPr lang="en-US"/>
          </a:p>
        </p:txBody>
      </p:sp>
    </p:spTree>
    <p:extLst>
      <p:ext uri="{BB962C8B-B14F-4D97-AF65-F5344CB8AC3E}">
        <p14:creationId xmlns:p14="http://schemas.microsoft.com/office/powerpoint/2010/main" val="3140589672"/>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6562904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8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891870753"/>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6693774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17264935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36622631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8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37634590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899"/>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899"/>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3717954428"/>
      </p:ext>
    </p:extLst>
  </p:cSld>
  <p:clrMapOvr>
    <a:masterClrMapping/>
  </p:clrMapOvr>
  <p:hf sldNum="0"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18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80"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707173432"/>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20361341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8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1203655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2715E4A-DA6B-4E06-89FF-80F3CBF3B150}"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A8E071-F74C-4F14-8A67-8863C0B518E9}" type="slidenum">
              <a:rPr lang="en-US"/>
              <a:pPr>
                <a:defRPr/>
              </a:pPr>
              <a:t>‹#›</a:t>
            </a:fld>
            <a:endParaRPr lang="en-US"/>
          </a:p>
        </p:txBody>
      </p:sp>
    </p:spTree>
    <p:extLst>
      <p:ext uri="{BB962C8B-B14F-4D97-AF65-F5344CB8AC3E}">
        <p14:creationId xmlns:p14="http://schemas.microsoft.com/office/powerpoint/2010/main" val="36747799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5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4163194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0721894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5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642070365"/>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7735564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30980336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41650456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5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6302333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851"/>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851"/>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1306664857"/>
      </p:ext>
    </p:extLst>
  </p:cSld>
  <p:clrMapOvr>
    <a:masterClrMapping/>
  </p:clrMapOvr>
  <p:hf sldNum="0"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156"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56"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2276985135"/>
      </p:ext>
    </p:extLst>
  </p:cSld>
  <p:clrMapOvr>
    <a:masterClrMapping/>
  </p:clrMapOvr>
  <p:hf sldNum="0"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1454942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38"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AF1BD1D5-DBC1-43DC-A93D-7130A24B12B2}"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A9249E68-E721-439C-9FBC-6B56DCAD0ADD}" type="slidenum">
              <a:rPr lang="en-US"/>
              <a:pPr>
                <a:defRPr/>
              </a:pPr>
              <a:t>‹#›</a:t>
            </a:fld>
            <a:endParaRPr lang="en-US"/>
          </a:p>
        </p:txBody>
      </p:sp>
    </p:spTree>
    <p:extLst>
      <p:ext uri="{BB962C8B-B14F-4D97-AF65-F5344CB8AC3E}">
        <p14:creationId xmlns:p14="http://schemas.microsoft.com/office/powerpoint/2010/main" val="38221507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5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9853872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3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40682143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14535859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3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172172427"/>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25617646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68913162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7391191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3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2794081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801"/>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801"/>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304177595"/>
      </p:ext>
    </p:extLst>
  </p:cSld>
  <p:clrMapOvr>
    <a:masterClrMapping/>
  </p:clrMapOvr>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13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31"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43271166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2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282B15C-0F98-492D-BD5A-35E524F1AE7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5948F91C-6B12-4487-9F62-9DC385DAB977}" type="slidenum">
              <a:rPr lang="en-US"/>
              <a:pPr>
                <a:defRPr/>
              </a:pPr>
              <a:t>‹#›</a:t>
            </a:fld>
            <a:endParaRPr lang="en-US"/>
          </a:p>
        </p:txBody>
      </p:sp>
    </p:spTree>
    <p:extLst>
      <p:ext uri="{BB962C8B-B14F-4D97-AF65-F5344CB8AC3E}">
        <p14:creationId xmlns:p14="http://schemas.microsoft.com/office/powerpoint/2010/main" val="11705675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269246210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3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34023025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0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27982611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7228592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0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1574139076"/>
      </p:ext>
    </p:extLst>
  </p:cSld>
  <p:clrMapOvr>
    <a:masterClrMapping/>
  </p:clrMapOvr>
  <p:hf sldNum="0"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2666253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21127406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17737828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10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6221969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751"/>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59751"/>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65906817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90D95670-FD08-4376-A9F5-9C919A84BFCE}"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D9656A-F8F2-463D-80AA-36C5F5AA6792}" type="slidenum">
              <a:rPr lang="en-US"/>
              <a:pPr>
                <a:defRPr/>
              </a:pPr>
              <a:t>‹#›</a:t>
            </a:fld>
            <a:endParaRPr lang="en-US"/>
          </a:p>
        </p:txBody>
      </p:sp>
    </p:spTree>
    <p:extLst>
      <p:ext uri="{BB962C8B-B14F-4D97-AF65-F5344CB8AC3E}">
        <p14:creationId xmlns:p14="http://schemas.microsoft.com/office/powerpoint/2010/main" val="42175119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106"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106"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534079786"/>
      </p:ext>
    </p:extLst>
  </p:cSld>
  <p:clrMapOvr>
    <a:masterClrMapping/>
  </p:clrMapOvr>
  <p:hf sldNum="0"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14606235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10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33507705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8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3C7A197-C045-491B-AA7E-FAFFBB3EF603}"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58FE95EB-BEFD-4D05-B0AB-D241645434D8}" type="slidenum">
              <a:rPr lang="en-US"/>
              <a:pPr/>
              <a:t>‹#›</a:t>
            </a:fld>
            <a:endParaRPr lang="en-US"/>
          </a:p>
        </p:txBody>
      </p:sp>
    </p:spTree>
    <p:extLst>
      <p:ext uri="{BB962C8B-B14F-4D97-AF65-F5344CB8AC3E}">
        <p14:creationId xmlns:p14="http://schemas.microsoft.com/office/powerpoint/2010/main" val="35555760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0DAA5EB-9005-4C19-9D38-C123006F8A3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BC5FE3F2-24E9-453D-97D5-80C31E389D69}" type="slidenum">
              <a:rPr lang="en-US"/>
              <a:pPr/>
              <a:t>‹#›</a:t>
            </a:fld>
            <a:endParaRPr lang="en-US"/>
          </a:p>
        </p:txBody>
      </p:sp>
    </p:spTree>
    <p:extLst>
      <p:ext uri="{BB962C8B-B14F-4D97-AF65-F5344CB8AC3E}">
        <p14:creationId xmlns:p14="http://schemas.microsoft.com/office/powerpoint/2010/main" val="13513758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8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CFC41B7-E8B0-40D2-8C07-8FB5DE149FDB}"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D881AB70-25DC-4AED-A7FC-F9001371F2C2}" type="slidenum">
              <a:rPr lang="en-US"/>
              <a:pPr/>
              <a:t>‹#›</a:t>
            </a:fld>
            <a:endParaRPr lang="en-US"/>
          </a:p>
        </p:txBody>
      </p:sp>
    </p:spTree>
    <p:extLst>
      <p:ext uri="{BB962C8B-B14F-4D97-AF65-F5344CB8AC3E}">
        <p14:creationId xmlns:p14="http://schemas.microsoft.com/office/powerpoint/2010/main" val="1037920563"/>
      </p:ext>
    </p:extLst>
  </p:cSld>
  <p:clrMapOvr>
    <a:masterClrMapping/>
  </p:clrMapOvr>
  <p:hf sldNum="0"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427B3C2A-FB30-4228-B6C9-AA1D2D1CA6B9}"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fld id="{73C3FFB5-EAFA-4958-A576-5F264BA3965A}" type="slidenum">
              <a:rPr lang="en-US"/>
              <a:pPr/>
              <a:t>‹#›</a:t>
            </a:fld>
            <a:endParaRPr lang="en-US"/>
          </a:p>
        </p:txBody>
      </p:sp>
    </p:spTree>
    <p:extLst>
      <p:ext uri="{BB962C8B-B14F-4D97-AF65-F5344CB8AC3E}">
        <p14:creationId xmlns:p14="http://schemas.microsoft.com/office/powerpoint/2010/main" val="1236044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8CE6C384-76F1-4D80-8355-277D2A9E1008}"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90C14FD7-BE5B-46D7-BA1B-573A1AE44C9A}" type="slidenum">
              <a:rPr lang="en-US"/>
              <a:pPr/>
              <a:t>‹#›</a:t>
            </a:fld>
            <a:endParaRPr lang="en-US"/>
          </a:p>
        </p:txBody>
      </p:sp>
    </p:spTree>
    <p:extLst>
      <p:ext uri="{BB962C8B-B14F-4D97-AF65-F5344CB8AC3E}">
        <p14:creationId xmlns:p14="http://schemas.microsoft.com/office/powerpoint/2010/main" val="29343337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5FF3A89-B2E1-498D-BFFF-8046EBB7F2EC}"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fld id="{E346D2E7-B7FC-425B-A4E7-E11EE6AA5C5A}" type="slidenum">
              <a:rPr lang="en-US"/>
              <a:pPr/>
              <a:t>‹#›</a:t>
            </a:fld>
            <a:endParaRPr lang="en-US"/>
          </a:p>
        </p:txBody>
      </p:sp>
    </p:spTree>
    <p:extLst>
      <p:ext uri="{BB962C8B-B14F-4D97-AF65-F5344CB8AC3E}">
        <p14:creationId xmlns:p14="http://schemas.microsoft.com/office/powerpoint/2010/main" val="19440551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8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87844692-64E3-41DC-BBD4-F783F97672CC}"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fld id="{E92EBCC4-D5A6-4B77-8B95-F658290DBCCE}" type="slidenum">
              <a:rPr lang="en-US"/>
              <a:pPr/>
              <a:t>‹#›</a:t>
            </a:fld>
            <a:endParaRPr lang="en-US"/>
          </a:p>
        </p:txBody>
      </p:sp>
    </p:spTree>
    <p:extLst>
      <p:ext uri="{BB962C8B-B14F-4D97-AF65-F5344CB8AC3E}">
        <p14:creationId xmlns:p14="http://schemas.microsoft.com/office/powerpoint/2010/main" val="2856892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2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35A039B-5C8A-42F9-830F-DC8758221C91}"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5BBF2459-FCB6-44AA-9281-583D9FB0F0B7}" type="slidenum">
              <a:rPr lang="en-US"/>
              <a:pPr>
                <a:defRPr/>
              </a:pPr>
              <a:t>‹#›</a:t>
            </a:fld>
            <a:endParaRPr lang="en-US"/>
          </a:p>
        </p:txBody>
      </p:sp>
    </p:spTree>
    <p:extLst>
      <p:ext uri="{BB962C8B-B14F-4D97-AF65-F5344CB8AC3E}">
        <p14:creationId xmlns:p14="http://schemas.microsoft.com/office/powerpoint/2010/main" val="2635943448"/>
      </p:ext>
    </p:extLst>
  </p:cSld>
  <p:clrMapOvr>
    <a:masterClrMapping/>
  </p:clrMapOvr>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701"/>
            <a:ext cx="1964531" cy="365125"/>
          </a:xfrm>
        </p:spPr>
        <p:txBody>
          <a:bodyPr/>
          <a:lstStyle>
            <a:lvl1pPr algn="l">
              <a:defRPr smtClean="0"/>
            </a:lvl1pPr>
          </a:lstStyle>
          <a:p>
            <a:pPr>
              <a:defRPr/>
            </a:pPr>
            <a:fld id="{62DC5024-4F24-42E8-B944-4B84D948F447}" type="datetimeFigureOut">
              <a:rPr lang="en-US"/>
              <a:pPr>
                <a:defRPr/>
              </a:pPr>
              <a:t>12/18/2018</a:t>
            </a:fld>
            <a:endParaRPr lang="en-US" dirty="0"/>
          </a:p>
        </p:txBody>
      </p:sp>
      <p:sp>
        <p:nvSpPr>
          <p:cNvPr id="8" name="Footer Placeholder 5"/>
          <p:cNvSpPr>
            <a:spLocks noGrp="1"/>
          </p:cNvSpPr>
          <p:nvPr>
            <p:ph type="ftr" sz="quarter" idx="11"/>
          </p:nvPr>
        </p:nvSpPr>
        <p:spPr>
          <a:xfrm>
            <a:off x="3600450" y="6459701"/>
            <a:ext cx="3486150" cy="365125"/>
          </a:xfrm>
        </p:spPr>
        <p:txBody>
          <a:bodyPr/>
          <a:lstStyle>
            <a:lvl1pPr algn="l">
              <a:defRPr smtClean="0">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318300B5-B4F3-4561-99B1-7FB443686737}"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1503611963"/>
      </p:ext>
    </p:extLst>
  </p:cSld>
  <p:clrMapOvr>
    <a:masterClrMapping/>
  </p:clrMapOvr>
  <p:hf sldNum="0"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8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81"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1E86229C-9CE9-4DC5-A693-7B1DDBB2146E}"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fld id="{E7162802-6B9E-44E7-86A1-667E9A9A4457}" type="slidenum">
              <a:rPr lang="en-US"/>
              <a:pPr/>
              <a:t>‹#›</a:t>
            </a:fld>
            <a:endParaRPr lang="en-US"/>
          </a:p>
        </p:txBody>
      </p:sp>
    </p:spTree>
    <p:extLst>
      <p:ext uri="{BB962C8B-B14F-4D97-AF65-F5344CB8AC3E}">
        <p14:creationId xmlns:p14="http://schemas.microsoft.com/office/powerpoint/2010/main" val="711294839"/>
      </p:ext>
    </p:extLst>
  </p:cSld>
  <p:clrMapOvr>
    <a:masterClrMapping/>
  </p:clrMapOvr>
  <p:hf sldNum="0"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774ECC4-C6D2-468F-8D91-0E5CB1ACFE5F}"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2CE2EAF7-A576-4799-99CD-712EB86EFD80}" type="slidenum">
              <a:rPr lang="en-US"/>
              <a:pPr/>
              <a:t>‹#›</a:t>
            </a:fld>
            <a:endParaRPr lang="en-US"/>
          </a:p>
        </p:txBody>
      </p:sp>
    </p:spTree>
    <p:extLst>
      <p:ext uri="{BB962C8B-B14F-4D97-AF65-F5344CB8AC3E}">
        <p14:creationId xmlns:p14="http://schemas.microsoft.com/office/powerpoint/2010/main" val="6818150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81"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5C2B5981-3D4F-425E-B022-BCAA02558D01}"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fld id="{B0091BE3-237D-4BA8-BD28-FE0202249E63}" type="slidenum">
              <a:rPr lang="en-US"/>
              <a:pPr/>
              <a:t>‹#›</a:t>
            </a:fld>
            <a:endParaRPr lang="en-US"/>
          </a:p>
        </p:txBody>
      </p:sp>
    </p:spTree>
    <p:extLst>
      <p:ext uri="{BB962C8B-B14F-4D97-AF65-F5344CB8AC3E}">
        <p14:creationId xmlns:p14="http://schemas.microsoft.com/office/powerpoint/2010/main" val="23083423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5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3C7A197-C045-491B-AA7E-FAFFBB3EF603}"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58FE95EB-BEFD-4D05-B0AB-D241645434D8}" type="slidenum">
              <a:rPr lang="en-US"/>
              <a:pPr/>
              <a:t>‹#›</a:t>
            </a:fld>
            <a:endParaRPr lang="en-US"/>
          </a:p>
        </p:txBody>
      </p:sp>
    </p:spTree>
    <p:extLst>
      <p:ext uri="{BB962C8B-B14F-4D97-AF65-F5344CB8AC3E}">
        <p14:creationId xmlns:p14="http://schemas.microsoft.com/office/powerpoint/2010/main" val="204470779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0DAA5EB-9005-4C19-9D38-C123006F8A3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BC5FE3F2-24E9-453D-97D5-80C31E389D69}" type="slidenum">
              <a:rPr lang="en-US"/>
              <a:pPr/>
              <a:t>‹#›</a:t>
            </a:fld>
            <a:endParaRPr lang="en-US"/>
          </a:p>
        </p:txBody>
      </p:sp>
    </p:spTree>
    <p:extLst>
      <p:ext uri="{BB962C8B-B14F-4D97-AF65-F5344CB8AC3E}">
        <p14:creationId xmlns:p14="http://schemas.microsoft.com/office/powerpoint/2010/main" val="34255837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5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CFC41B7-E8B0-40D2-8C07-8FB5DE149FDB}"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D881AB70-25DC-4AED-A7FC-F9001371F2C2}" type="slidenum">
              <a:rPr lang="en-US"/>
              <a:pPr/>
              <a:t>‹#›</a:t>
            </a:fld>
            <a:endParaRPr lang="en-US"/>
          </a:p>
        </p:txBody>
      </p:sp>
    </p:spTree>
    <p:extLst>
      <p:ext uri="{BB962C8B-B14F-4D97-AF65-F5344CB8AC3E}">
        <p14:creationId xmlns:p14="http://schemas.microsoft.com/office/powerpoint/2010/main" val="3514015327"/>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427B3C2A-FB30-4228-B6C9-AA1D2D1CA6B9}"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fld id="{73C3FFB5-EAFA-4958-A576-5F264BA3965A}" type="slidenum">
              <a:rPr lang="en-US"/>
              <a:pPr/>
              <a:t>‹#›</a:t>
            </a:fld>
            <a:endParaRPr lang="en-US"/>
          </a:p>
        </p:txBody>
      </p:sp>
    </p:spTree>
    <p:extLst>
      <p:ext uri="{BB962C8B-B14F-4D97-AF65-F5344CB8AC3E}">
        <p14:creationId xmlns:p14="http://schemas.microsoft.com/office/powerpoint/2010/main" val="10061304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8CE6C384-76F1-4D80-8355-277D2A9E1008}"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90C14FD7-BE5B-46D7-BA1B-573A1AE44C9A}" type="slidenum">
              <a:rPr lang="en-US"/>
              <a:pPr/>
              <a:t>‹#›</a:t>
            </a:fld>
            <a:endParaRPr lang="en-US"/>
          </a:p>
        </p:txBody>
      </p:sp>
    </p:spTree>
    <p:extLst>
      <p:ext uri="{BB962C8B-B14F-4D97-AF65-F5344CB8AC3E}">
        <p14:creationId xmlns:p14="http://schemas.microsoft.com/office/powerpoint/2010/main" val="696202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5FF3A89-B2E1-498D-BFFF-8046EBB7F2EC}"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fld id="{E346D2E7-B7FC-425B-A4E7-E11EE6AA5C5A}" type="slidenum">
              <a:rPr lang="en-US"/>
              <a:pPr/>
              <a:t>‹#›</a:t>
            </a:fld>
            <a:endParaRPr lang="en-US"/>
          </a:p>
        </p:txBody>
      </p:sp>
    </p:spTree>
    <p:extLst>
      <p:ext uri="{BB962C8B-B14F-4D97-AF65-F5344CB8AC3E}">
        <p14:creationId xmlns:p14="http://schemas.microsoft.com/office/powerpoint/2010/main" val="2731015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6C4B2CBA-B031-4B65-B973-A3F5C8E6C64D}"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2ECF6C4-6E2E-46FC-A766-53E257144F55}" type="slidenum">
              <a:rPr lang="en-US"/>
              <a:pPr>
                <a:defRPr/>
              </a:pPr>
              <a:t>‹#›</a:t>
            </a:fld>
            <a:endParaRPr lang="en-US"/>
          </a:p>
        </p:txBody>
      </p:sp>
    </p:spTree>
    <p:extLst>
      <p:ext uri="{BB962C8B-B14F-4D97-AF65-F5344CB8AC3E}">
        <p14:creationId xmlns:p14="http://schemas.microsoft.com/office/powerpoint/2010/main" val="424157587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5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87844692-64E3-41DC-BBD4-F783F97672CC}"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fld id="{E92EBCC4-D5A6-4B77-8B95-F658290DBCCE}" type="slidenum">
              <a:rPr lang="en-US"/>
              <a:pPr/>
              <a:t>‹#›</a:t>
            </a:fld>
            <a:endParaRPr lang="en-US"/>
          </a:p>
        </p:txBody>
      </p:sp>
    </p:spTree>
    <p:extLst>
      <p:ext uri="{BB962C8B-B14F-4D97-AF65-F5344CB8AC3E}">
        <p14:creationId xmlns:p14="http://schemas.microsoft.com/office/powerpoint/2010/main" val="20509194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59645"/>
            <a:ext cx="1964531" cy="365125"/>
          </a:xfrm>
        </p:spPr>
        <p:txBody>
          <a:bodyPr/>
          <a:lstStyle>
            <a:lvl1pPr algn="l">
              <a:defRPr smtClean="0"/>
            </a:lvl1pPr>
          </a:lstStyle>
          <a:p>
            <a:pPr>
              <a:defRPr/>
            </a:pPr>
            <a:fld id="{62DC5024-4F24-42E8-B944-4B84D948F447}" type="datetimeFigureOut">
              <a:rPr lang="en-US"/>
              <a:pPr>
                <a:defRPr/>
              </a:pPr>
              <a:t>12/18/2018</a:t>
            </a:fld>
            <a:endParaRPr lang="en-US" dirty="0"/>
          </a:p>
        </p:txBody>
      </p:sp>
      <p:sp>
        <p:nvSpPr>
          <p:cNvPr id="8" name="Footer Placeholder 5"/>
          <p:cNvSpPr>
            <a:spLocks noGrp="1"/>
          </p:cNvSpPr>
          <p:nvPr>
            <p:ph type="ftr" sz="quarter" idx="11"/>
          </p:nvPr>
        </p:nvSpPr>
        <p:spPr>
          <a:xfrm>
            <a:off x="3600450" y="6459645"/>
            <a:ext cx="3486150" cy="365125"/>
          </a:xfrm>
        </p:spPr>
        <p:txBody>
          <a:bodyPr/>
          <a:lstStyle>
            <a:lvl1pPr algn="l">
              <a:defRPr smtClean="0">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318300B5-B4F3-4561-99B1-7FB443686737}"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062066194"/>
      </p:ext>
    </p:extLst>
  </p:cSld>
  <p:clrMapOvr>
    <a:masterClrMapping/>
  </p:clrMapOvr>
  <p:hf sldNum="0"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53"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53"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1E86229C-9CE9-4DC5-A693-7B1DDBB2146E}"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fld id="{E7162802-6B9E-44E7-86A1-667E9A9A4457}" type="slidenum">
              <a:rPr lang="en-US"/>
              <a:pPr/>
              <a:t>‹#›</a:t>
            </a:fld>
            <a:endParaRPr lang="en-US"/>
          </a:p>
        </p:txBody>
      </p:sp>
    </p:spTree>
    <p:extLst>
      <p:ext uri="{BB962C8B-B14F-4D97-AF65-F5344CB8AC3E}">
        <p14:creationId xmlns:p14="http://schemas.microsoft.com/office/powerpoint/2010/main" val="3814654685"/>
      </p:ext>
    </p:extLst>
  </p:cSld>
  <p:clrMapOvr>
    <a:masterClrMapping/>
  </p:clrMapOvr>
  <p:hf sldNum="0"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774ECC4-C6D2-468F-8D91-0E5CB1ACFE5F}"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2CE2EAF7-A576-4799-99CD-712EB86EFD80}" type="slidenum">
              <a:rPr lang="en-US"/>
              <a:pPr/>
              <a:t>‹#›</a:t>
            </a:fld>
            <a:endParaRPr lang="en-US"/>
          </a:p>
        </p:txBody>
      </p:sp>
    </p:spTree>
    <p:extLst>
      <p:ext uri="{BB962C8B-B14F-4D97-AF65-F5344CB8AC3E}">
        <p14:creationId xmlns:p14="http://schemas.microsoft.com/office/powerpoint/2010/main" val="19434241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5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5C2B5981-3D4F-425E-B022-BCAA02558D01}"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fld id="{B0091BE3-237D-4BA8-BD28-FE0202249E63}" type="slidenum">
              <a:rPr lang="en-US"/>
              <a:pPr/>
              <a:t>‹#›</a:t>
            </a:fld>
            <a:endParaRPr lang="en-US"/>
          </a:p>
        </p:txBody>
      </p:sp>
    </p:spTree>
    <p:extLst>
      <p:ext uri="{BB962C8B-B14F-4D97-AF65-F5344CB8AC3E}">
        <p14:creationId xmlns:p14="http://schemas.microsoft.com/office/powerpoint/2010/main" val="4676826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3C7A197-C045-491B-AA7E-FAFFBB3EF603}"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58FE95EB-BEFD-4D05-B0AB-D241645434D8}" type="slidenum">
              <a:rPr lang="en-US"/>
              <a:pPr/>
              <a:t>‹#›</a:t>
            </a:fld>
            <a:endParaRPr lang="en-US"/>
          </a:p>
        </p:txBody>
      </p:sp>
    </p:spTree>
    <p:extLst>
      <p:ext uri="{BB962C8B-B14F-4D97-AF65-F5344CB8AC3E}">
        <p14:creationId xmlns:p14="http://schemas.microsoft.com/office/powerpoint/2010/main" val="25388005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0DAA5EB-9005-4C19-9D38-C123006F8A3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BC5FE3F2-24E9-453D-97D5-80C31E389D69}" type="slidenum">
              <a:rPr lang="en-US"/>
              <a:pPr/>
              <a:t>‹#›</a:t>
            </a:fld>
            <a:endParaRPr lang="en-US"/>
          </a:p>
        </p:txBody>
      </p:sp>
    </p:spTree>
    <p:extLst>
      <p:ext uri="{BB962C8B-B14F-4D97-AF65-F5344CB8AC3E}">
        <p14:creationId xmlns:p14="http://schemas.microsoft.com/office/powerpoint/2010/main" val="17345780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CFC41B7-E8B0-40D2-8C07-8FB5DE149FDB}"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D881AB70-25DC-4AED-A7FC-F9001371F2C2}" type="slidenum">
              <a:rPr lang="en-US"/>
              <a:pPr/>
              <a:t>‹#›</a:t>
            </a:fld>
            <a:endParaRPr lang="en-US"/>
          </a:p>
        </p:txBody>
      </p:sp>
    </p:spTree>
    <p:extLst>
      <p:ext uri="{BB962C8B-B14F-4D97-AF65-F5344CB8AC3E}">
        <p14:creationId xmlns:p14="http://schemas.microsoft.com/office/powerpoint/2010/main" val="1731426497"/>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427B3C2A-FB30-4228-B6C9-AA1D2D1CA6B9}"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fld id="{73C3FFB5-EAFA-4958-A576-5F264BA3965A}" type="slidenum">
              <a:rPr lang="en-US"/>
              <a:pPr/>
              <a:t>‹#›</a:t>
            </a:fld>
            <a:endParaRPr lang="en-US"/>
          </a:p>
        </p:txBody>
      </p:sp>
    </p:spTree>
    <p:extLst>
      <p:ext uri="{BB962C8B-B14F-4D97-AF65-F5344CB8AC3E}">
        <p14:creationId xmlns:p14="http://schemas.microsoft.com/office/powerpoint/2010/main" val="35159993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8CE6C384-76F1-4D80-8355-277D2A9E1008}"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90C14FD7-BE5B-46D7-BA1B-573A1AE44C9A}" type="slidenum">
              <a:rPr lang="en-US"/>
              <a:pPr/>
              <a:t>‹#›</a:t>
            </a:fld>
            <a:endParaRPr lang="en-US"/>
          </a:p>
        </p:txBody>
      </p:sp>
    </p:spTree>
    <p:extLst>
      <p:ext uri="{BB962C8B-B14F-4D97-AF65-F5344CB8AC3E}">
        <p14:creationId xmlns:p14="http://schemas.microsoft.com/office/powerpoint/2010/main" val="1911768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93A67001-6941-45FD-9642-1B24E1B10341}"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0CCBF08-EA4E-4712-9A0B-D9AA68E221B3}" type="slidenum">
              <a:rPr lang="en-US"/>
              <a:pPr>
                <a:defRPr/>
              </a:pPr>
              <a:t>‹#›</a:t>
            </a:fld>
            <a:endParaRPr lang="en-US"/>
          </a:p>
        </p:txBody>
      </p:sp>
    </p:spTree>
    <p:extLst>
      <p:ext uri="{BB962C8B-B14F-4D97-AF65-F5344CB8AC3E}">
        <p14:creationId xmlns:p14="http://schemas.microsoft.com/office/powerpoint/2010/main" val="35208233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5FF3A89-B2E1-498D-BFFF-8046EBB7F2EC}"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fld id="{E346D2E7-B7FC-425B-A4E7-E11EE6AA5C5A}" type="slidenum">
              <a:rPr lang="en-US"/>
              <a:pPr/>
              <a:t>‹#›</a:t>
            </a:fld>
            <a:endParaRPr lang="en-US"/>
          </a:p>
        </p:txBody>
      </p:sp>
    </p:spTree>
    <p:extLst>
      <p:ext uri="{BB962C8B-B14F-4D97-AF65-F5344CB8AC3E}">
        <p14:creationId xmlns:p14="http://schemas.microsoft.com/office/powerpoint/2010/main" val="32899702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87844692-64E3-41DC-BBD4-F783F97672CC}"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fld id="{E92EBCC4-D5A6-4B77-8B95-F658290DBCCE}" type="slidenum">
              <a:rPr lang="en-US"/>
              <a:pPr/>
              <a:t>‹#›</a:t>
            </a:fld>
            <a:endParaRPr lang="en-US"/>
          </a:p>
        </p:txBody>
      </p:sp>
    </p:spTree>
    <p:extLst>
      <p:ext uri="{BB962C8B-B14F-4D97-AF65-F5344CB8AC3E}">
        <p14:creationId xmlns:p14="http://schemas.microsoft.com/office/powerpoint/2010/main" val="8964839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79" y="6459589"/>
            <a:ext cx="1964531" cy="365125"/>
          </a:xfrm>
        </p:spPr>
        <p:txBody>
          <a:bodyPr/>
          <a:lstStyle>
            <a:lvl1pPr algn="l">
              <a:defRPr smtClean="0"/>
            </a:lvl1pPr>
          </a:lstStyle>
          <a:p>
            <a:pPr>
              <a:defRPr/>
            </a:pPr>
            <a:fld id="{62DC5024-4F24-42E8-B944-4B84D948F447}" type="datetimeFigureOut">
              <a:rPr lang="en-US"/>
              <a:pPr>
                <a:defRPr/>
              </a:pPr>
              <a:t>12/18/2018</a:t>
            </a:fld>
            <a:endParaRPr lang="en-US" dirty="0"/>
          </a:p>
        </p:txBody>
      </p:sp>
      <p:sp>
        <p:nvSpPr>
          <p:cNvPr id="8" name="Footer Placeholder 5"/>
          <p:cNvSpPr>
            <a:spLocks noGrp="1"/>
          </p:cNvSpPr>
          <p:nvPr>
            <p:ph type="ftr" sz="quarter" idx="11"/>
          </p:nvPr>
        </p:nvSpPr>
        <p:spPr>
          <a:xfrm>
            <a:off x="3600450" y="6459589"/>
            <a:ext cx="3486150" cy="365125"/>
          </a:xfrm>
        </p:spPr>
        <p:txBody>
          <a:bodyPr/>
          <a:lstStyle>
            <a:lvl1pPr algn="l">
              <a:defRPr smtClean="0">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318300B5-B4F3-4561-99B1-7FB443686737}"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2628697677"/>
      </p:ext>
    </p:extLst>
  </p:cSld>
  <p:clrMapOvr>
    <a:masterClrMapping/>
  </p:clrMapOvr>
  <p:hf sldNum="0"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25"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25"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37"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1E86229C-9CE9-4DC5-A693-7B1DDBB2146E}"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fld id="{E7162802-6B9E-44E7-86A1-667E9A9A4457}" type="slidenum">
              <a:rPr lang="en-US"/>
              <a:pPr/>
              <a:t>‹#›</a:t>
            </a:fld>
            <a:endParaRPr lang="en-US"/>
          </a:p>
        </p:txBody>
      </p:sp>
    </p:spTree>
    <p:extLst>
      <p:ext uri="{BB962C8B-B14F-4D97-AF65-F5344CB8AC3E}">
        <p14:creationId xmlns:p14="http://schemas.microsoft.com/office/powerpoint/2010/main" val="1448951182"/>
      </p:ext>
    </p:extLst>
  </p:cSld>
  <p:clrMapOvr>
    <a:masterClrMapping/>
  </p:clrMapOvr>
  <p:hf sldNum="0"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774ECC4-C6D2-468F-8D91-0E5CB1ACFE5F}"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2CE2EAF7-A576-4799-99CD-712EB86EFD80}" type="slidenum">
              <a:rPr lang="en-US"/>
              <a:pPr/>
              <a:t>‹#›</a:t>
            </a:fld>
            <a:endParaRPr lang="en-US"/>
          </a:p>
        </p:txBody>
      </p:sp>
    </p:spTree>
    <p:extLst>
      <p:ext uri="{BB962C8B-B14F-4D97-AF65-F5344CB8AC3E}">
        <p14:creationId xmlns:p14="http://schemas.microsoft.com/office/powerpoint/2010/main" val="29279542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25"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5C2B5981-3D4F-425E-B022-BCAA02558D01}"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fld id="{B0091BE3-237D-4BA8-BD28-FE0202249E63}" type="slidenum">
              <a:rPr lang="en-US"/>
              <a:pPr/>
              <a:t>‹#›</a:t>
            </a:fld>
            <a:endParaRPr lang="en-US"/>
          </a:p>
        </p:txBody>
      </p:sp>
    </p:spTree>
    <p:extLst>
      <p:ext uri="{BB962C8B-B14F-4D97-AF65-F5344CB8AC3E}">
        <p14:creationId xmlns:p14="http://schemas.microsoft.com/office/powerpoint/2010/main" val="20764492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C3C7A197-C045-491B-AA7E-FAFFBB3EF603}"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58FE95EB-BEFD-4D05-B0AB-D241645434D8}" type="slidenum">
              <a:rPr lang="en-US"/>
              <a:pPr/>
              <a:t>‹#›</a:t>
            </a:fld>
            <a:endParaRPr lang="en-US"/>
          </a:p>
        </p:txBody>
      </p:sp>
    </p:spTree>
    <p:extLst>
      <p:ext uri="{BB962C8B-B14F-4D97-AF65-F5344CB8AC3E}">
        <p14:creationId xmlns:p14="http://schemas.microsoft.com/office/powerpoint/2010/main" val="8984242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0DAA5EB-9005-4C19-9D38-C123006F8A3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BC5FE3F2-24E9-453D-97D5-80C31E389D69}" type="slidenum">
              <a:rPr lang="en-US"/>
              <a:pPr/>
              <a:t>‹#›</a:t>
            </a:fld>
            <a:endParaRPr lang="en-US"/>
          </a:p>
        </p:txBody>
      </p:sp>
    </p:spTree>
    <p:extLst>
      <p:ext uri="{BB962C8B-B14F-4D97-AF65-F5344CB8AC3E}">
        <p14:creationId xmlns:p14="http://schemas.microsoft.com/office/powerpoint/2010/main" val="3511019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CFC41B7-E8B0-40D2-8C07-8FB5DE149FDB}"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D881AB70-25DC-4AED-A7FC-F9001371F2C2}" type="slidenum">
              <a:rPr lang="en-US"/>
              <a:pPr/>
              <a:t>‹#›</a:t>
            </a:fld>
            <a:endParaRPr lang="en-US"/>
          </a:p>
        </p:txBody>
      </p:sp>
    </p:spTree>
    <p:extLst>
      <p:ext uri="{BB962C8B-B14F-4D97-AF65-F5344CB8AC3E}">
        <p14:creationId xmlns:p14="http://schemas.microsoft.com/office/powerpoint/2010/main" val="116780396"/>
      </p:ext>
    </p:extLst>
  </p:cSld>
  <p:clrMapOvr>
    <a:masterClrMapping/>
  </p:clrMapOvr>
  <p:hf sldNum="0"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427B3C2A-FB30-4228-B6C9-AA1D2D1CA6B9}"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fld id="{73C3FFB5-EAFA-4958-A576-5F264BA3965A}" type="slidenum">
              <a:rPr lang="en-US"/>
              <a:pPr/>
              <a:t>‹#›</a:t>
            </a:fld>
            <a:endParaRPr lang="en-US"/>
          </a:p>
        </p:txBody>
      </p:sp>
    </p:spTree>
    <p:extLst>
      <p:ext uri="{BB962C8B-B14F-4D97-AF65-F5344CB8AC3E}">
        <p14:creationId xmlns:p14="http://schemas.microsoft.com/office/powerpoint/2010/main" val="1168365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88BE2343-3D08-4BA1-8476-4A705E235634}"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35E8E80-EB9E-45AF-B8EF-2EA0F3250218}" type="slidenum">
              <a:rPr lang="en-US"/>
              <a:pPr>
                <a:defRPr/>
              </a:pPr>
              <a:t>‹#›</a:t>
            </a:fld>
            <a:endParaRPr lang="en-US"/>
          </a:p>
        </p:txBody>
      </p:sp>
    </p:spTree>
    <p:extLst>
      <p:ext uri="{BB962C8B-B14F-4D97-AF65-F5344CB8AC3E}">
        <p14:creationId xmlns:p14="http://schemas.microsoft.com/office/powerpoint/2010/main" val="1184713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8CE6C384-76F1-4D80-8355-277D2A9E1008}"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fld id="{90C14FD7-BE5B-46D7-BA1B-573A1AE44C9A}" type="slidenum">
              <a:rPr lang="en-US"/>
              <a:pPr/>
              <a:t>‹#›</a:t>
            </a:fld>
            <a:endParaRPr lang="en-US"/>
          </a:p>
        </p:txBody>
      </p:sp>
    </p:spTree>
    <p:extLst>
      <p:ext uri="{BB962C8B-B14F-4D97-AF65-F5344CB8AC3E}">
        <p14:creationId xmlns:p14="http://schemas.microsoft.com/office/powerpoint/2010/main" val="2211592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5FF3A89-B2E1-498D-BFFF-8046EBB7F2EC}"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fld id="{E346D2E7-B7FC-425B-A4E7-E11EE6AA5C5A}" type="slidenum">
              <a:rPr lang="en-US"/>
              <a:pPr/>
              <a:t>‹#›</a:t>
            </a:fld>
            <a:endParaRPr lang="en-US"/>
          </a:p>
        </p:txBody>
      </p:sp>
    </p:spTree>
    <p:extLst>
      <p:ext uri="{BB962C8B-B14F-4D97-AF65-F5344CB8AC3E}">
        <p14:creationId xmlns:p14="http://schemas.microsoft.com/office/powerpoint/2010/main" val="19088971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87844692-64E3-41DC-BBD4-F783F97672CC}"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smtClean="0">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fld id="{E92EBCC4-D5A6-4B77-8B95-F658290DBCCE}" type="slidenum">
              <a:rPr lang="en-US"/>
              <a:pPr/>
              <a:t>‹#›</a:t>
            </a:fld>
            <a:endParaRPr lang="en-US"/>
          </a:p>
        </p:txBody>
      </p:sp>
    </p:spTree>
    <p:extLst>
      <p:ext uri="{BB962C8B-B14F-4D97-AF65-F5344CB8AC3E}">
        <p14:creationId xmlns:p14="http://schemas.microsoft.com/office/powerpoint/2010/main" val="30710785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1"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54" y="6459539"/>
            <a:ext cx="1964531" cy="365125"/>
          </a:xfrm>
        </p:spPr>
        <p:txBody>
          <a:bodyPr/>
          <a:lstStyle>
            <a:lvl1pPr algn="l">
              <a:defRPr smtClean="0"/>
            </a:lvl1pPr>
          </a:lstStyle>
          <a:p>
            <a:pPr>
              <a:defRPr/>
            </a:pPr>
            <a:fld id="{62DC5024-4F24-42E8-B944-4B84D948F447}" type="datetimeFigureOut">
              <a:rPr lang="en-US"/>
              <a:pPr>
                <a:defRPr/>
              </a:pPr>
              <a:t>12/18/2018</a:t>
            </a:fld>
            <a:endParaRPr lang="en-US" dirty="0"/>
          </a:p>
        </p:txBody>
      </p:sp>
      <p:sp>
        <p:nvSpPr>
          <p:cNvPr id="8" name="Footer Placeholder 5"/>
          <p:cNvSpPr>
            <a:spLocks noGrp="1"/>
          </p:cNvSpPr>
          <p:nvPr>
            <p:ph type="ftr" sz="quarter" idx="11"/>
          </p:nvPr>
        </p:nvSpPr>
        <p:spPr>
          <a:xfrm>
            <a:off x="3600450" y="6459539"/>
            <a:ext cx="3486150" cy="365125"/>
          </a:xfrm>
        </p:spPr>
        <p:txBody>
          <a:bodyPr/>
          <a:lstStyle>
            <a:lvl1pPr algn="l">
              <a:defRPr smtClean="0">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fld id="{318300B5-B4F3-4561-99B1-7FB443686737}" type="slidenum">
              <a:rPr lang="en-US">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817190593"/>
      </p:ext>
    </p:extLst>
  </p:cSld>
  <p:clrMapOvr>
    <a:masterClrMapping/>
  </p:clrMapOvr>
  <p:hf sldNum="0"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0"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1E86229C-9CE9-4DC5-A693-7B1DDBB2146E}"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fld id="{E7162802-6B9E-44E7-86A1-667E9A9A4457}" type="slidenum">
              <a:rPr lang="en-US"/>
              <a:pPr/>
              <a:t>‹#›</a:t>
            </a:fld>
            <a:endParaRPr lang="en-US"/>
          </a:p>
        </p:txBody>
      </p:sp>
    </p:spTree>
    <p:extLst>
      <p:ext uri="{BB962C8B-B14F-4D97-AF65-F5344CB8AC3E}">
        <p14:creationId xmlns:p14="http://schemas.microsoft.com/office/powerpoint/2010/main" val="2053099632"/>
      </p:ext>
    </p:extLst>
  </p:cSld>
  <p:clrMapOvr>
    <a:masterClrMapping/>
  </p:clrMapOvr>
  <p:hf sldNum="0"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774ECC4-C6D2-468F-8D91-0E5CB1ACFE5F}"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fld id="{2CE2EAF7-A576-4799-99CD-712EB86EFD80}" type="slidenum">
              <a:rPr lang="en-US"/>
              <a:pPr/>
              <a:t>‹#›</a:t>
            </a:fld>
            <a:endParaRPr lang="en-US"/>
          </a:p>
        </p:txBody>
      </p:sp>
    </p:spTree>
    <p:extLst>
      <p:ext uri="{BB962C8B-B14F-4D97-AF65-F5344CB8AC3E}">
        <p14:creationId xmlns:p14="http://schemas.microsoft.com/office/powerpoint/2010/main" val="1853140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5C2B5981-3D4F-425E-B022-BCAA02558D01}"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fld id="{B0091BE3-237D-4BA8-BD28-FE0202249E63}" type="slidenum">
              <a:rPr lang="en-US"/>
              <a:pPr/>
              <a:t>‹#›</a:t>
            </a:fld>
            <a:endParaRPr lang="en-US"/>
          </a:p>
        </p:txBody>
      </p:sp>
    </p:spTree>
    <p:extLst>
      <p:ext uri="{BB962C8B-B14F-4D97-AF65-F5344CB8AC3E}">
        <p14:creationId xmlns:p14="http://schemas.microsoft.com/office/powerpoint/2010/main" val="9797183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42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12C28E43-842C-4FE3-A0F7-EB0F0E4C6B46}"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163A827B-13C7-473F-B8C8-804215C9E05D}" type="slidenum">
              <a:rPr lang="en-US"/>
              <a:pPr>
                <a:defRPr/>
              </a:pPr>
              <a:t>‹#›</a:t>
            </a:fld>
            <a:endParaRPr lang="en-US"/>
          </a:p>
        </p:txBody>
      </p:sp>
    </p:spTree>
    <p:extLst>
      <p:ext uri="{BB962C8B-B14F-4D97-AF65-F5344CB8AC3E}">
        <p14:creationId xmlns:p14="http://schemas.microsoft.com/office/powerpoint/2010/main" val="253926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Dikdörtgen 12"/>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Altbilgi Yer Tutucusu 4"/>
          <p:cNvSpPr>
            <a:spLocks noGrp="1"/>
          </p:cNvSpPr>
          <p:nvPr>
            <p:ph type="ftr" sz="quarter" idx="11"/>
          </p:nvPr>
        </p:nvSpPr>
        <p:spPr/>
        <p:txBody>
          <a:bodyPr/>
          <a:lstStyle/>
          <a:p>
            <a:endParaRPr lang="tr-TR"/>
          </a:p>
        </p:txBody>
      </p:sp>
      <p:sp>
        <p:nvSpPr>
          <p:cNvPr id="4" name="Veri Yer Tutucusu 3"/>
          <p:cNvSpPr>
            <a:spLocks noGrp="1"/>
          </p:cNvSpPr>
          <p:nvPr>
            <p:ph type="dt" sz="half" idx="10"/>
          </p:nvPr>
        </p:nvSpPr>
        <p:spPr/>
        <p:txBody>
          <a:bodyPr/>
          <a:lstStyle/>
          <a:p>
            <a:fld id="{2A5AD756-5809-4F79-B800-99C918513729}" type="datetime1">
              <a:rPr lang="tr-TR" smtClean="0"/>
              <a:pPr/>
              <a:t>18.12.2018</a:t>
            </a:fld>
            <a:endParaRPr lang="tr-T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ayt Numarası Yer Tutucusu 5"/>
          <p:cNvSpPr>
            <a:spLocks noGrp="1"/>
          </p:cNvSpPr>
          <p:nvPr>
            <p:ph type="sldNum" sz="quarter" idx="12"/>
          </p:nvPr>
        </p:nvSpPr>
        <p:spPr>
          <a:xfrm>
            <a:off x="4343400" y="2200326"/>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385"/>
            <a:ext cx="1964531" cy="365125"/>
          </a:xfrm>
        </p:spPr>
        <p:txBody>
          <a:bodyPr/>
          <a:lstStyle>
            <a:lvl1pPr algn="l">
              <a:defRPr/>
            </a:lvl1pPr>
          </a:lstStyle>
          <a:p>
            <a:pPr>
              <a:defRPr/>
            </a:pPr>
            <a:fld id="{E2A57058-0B0A-4D11-A3EA-3D1EAD041779}" type="datetimeFigureOut">
              <a:rPr lang="en-US"/>
              <a:pPr>
                <a:defRPr/>
              </a:pPr>
              <a:t>12/18/2018</a:t>
            </a:fld>
            <a:endParaRPr lang="en-US" dirty="0"/>
          </a:p>
        </p:txBody>
      </p:sp>
      <p:sp>
        <p:nvSpPr>
          <p:cNvPr id="8" name="Footer Placeholder 5"/>
          <p:cNvSpPr>
            <a:spLocks noGrp="1"/>
          </p:cNvSpPr>
          <p:nvPr>
            <p:ph type="ftr" sz="quarter" idx="11"/>
          </p:nvPr>
        </p:nvSpPr>
        <p:spPr>
          <a:xfrm>
            <a:off x="3600450" y="6460385"/>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F2A8CB8E-396C-4E79-BB2A-B5662D35CDC0}"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99919381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423"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423"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5B581956-4952-4682-8C9E-B078BFBEC199}"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F2BC45D-E45A-41CE-BF4E-3A43888770D1}" type="slidenum">
              <a:rPr lang="en-US"/>
              <a:pPr>
                <a:defRPr/>
              </a:pPr>
              <a:t>‹#›</a:t>
            </a:fld>
            <a:endParaRPr lang="en-US"/>
          </a:p>
        </p:txBody>
      </p:sp>
    </p:spTree>
    <p:extLst>
      <p:ext uri="{BB962C8B-B14F-4D97-AF65-F5344CB8AC3E}">
        <p14:creationId xmlns:p14="http://schemas.microsoft.com/office/powerpoint/2010/main" val="222352061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2715E4A-DA6B-4E06-89FF-80F3CBF3B150}"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4A8E071-F74C-4F14-8A67-8863C0B518E9}" type="slidenum">
              <a:rPr lang="en-US"/>
              <a:pPr>
                <a:defRPr/>
              </a:pPr>
              <a:t>‹#›</a:t>
            </a:fld>
            <a:endParaRPr lang="en-US"/>
          </a:p>
        </p:txBody>
      </p:sp>
    </p:spTree>
    <p:extLst>
      <p:ext uri="{BB962C8B-B14F-4D97-AF65-F5344CB8AC3E}">
        <p14:creationId xmlns:p14="http://schemas.microsoft.com/office/powerpoint/2010/main" val="407997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423"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AF1BD1D5-DBC1-43DC-A93D-7130A24B12B2}"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A9249E68-E721-439C-9FBC-6B56DCAD0ADD}" type="slidenum">
              <a:rPr lang="en-US"/>
              <a:pPr>
                <a:defRPr/>
              </a:pPr>
              <a:t>‹#›</a:t>
            </a:fld>
            <a:endParaRPr lang="en-US"/>
          </a:p>
        </p:txBody>
      </p:sp>
    </p:spTree>
    <p:extLst>
      <p:ext uri="{BB962C8B-B14F-4D97-AF65-F5344CB8AC3E}">
        <p14:creationId xmlns:p14="http://schemas.microsoft.com/office/powerpoint/2010/main" val="4262491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46304" y="63925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p:txBody>
          <a:bodyPr/>
          <a:lstStyle/>
          <a:p>
            <a:fld id="{0EFC1F25-4B62-4975-8F52-DB098757A01A}" type="datetime1">
              <a:rPr lang="tr-TR" smtClean="0"/>
              <a:pPr/>
              <a:t>18.12.2018</a:t>
            </a:fld>
            <a:endParaRPr lang="tr-TR"/>
          </a:p>
        </p:txBody>
      </p:sp>
      <p:sp>
        <p:nvSpPr>
          <p:cNvPr id="17" name="Altbilgi Yer Tutucusu 16"/>
          <p:cNvSpPr>
            <a:spLocks noGrp="1"/>
          </p:cNvSpPr>
          <p:nvPr>
            <p:ph type="ftr" sz="quarter" idx="11"/>
          </p:nvPr>
        </p:nvSpPr>
        <p:spPr/>
        <p:txBody>
          <a:bodyPr/>
          <a:lstStyle/>
          <a:p>
            <a:endParaRPr lang="tr-T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ayt Numarası Yer Tutucusu 28"/>
          <p:cNvSpPr>
            <a:spLocks noGrp="1"/>
          </p:cNvSpPr>
          <p:nvPr>
            <p:ph type="sldNum" sz="quarter" idx="12"/>
          </p:nvPr>
        </p:nvSpPr>
        <p:spPr>
          <a:xfrm>
            <a:off x="4343400" y="2200296"/>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extLst>
      <p:ext uri="{BB962C8B-B14F-4D97-AF65-F5344CB8AC3E}">
        <p14:creationId xmlns:p14="http://schemas.microsoft.com/office/powerpoint/2010/main" val="419662608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Veri Yer Tutucusu 3"/>
          <p:cNvSpPr>
            <a:spLocks noGrp="1"/>
          </p:cNvSpPr>
          <p:nvPr>
            <p:ph type="dt" sz="half" idx="10"/>
          </p:nvPr>
        </p:nvSpPr>
        <p:spPr/>
        <p:txBody>
          <a:bodyPr/>
          <a:lstStyle/>
          <a:p>
            <a:fld id="{70242D5E-FE19-4072-8187-2C857ED34909}"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4361688" y="1027218"/>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dirty="0" smtClean="0"/>
              <a:t>Asıl metin stillerini düzenlemek için tıklatın</a:t>
            </a:r>
          </a:p>
          <a:p>
            <a:pPr lvl="1" eaLnBrk="1" latinLnBrk="0" hangingPunct="1"/>
            <a:r>
              <a:rPr lang="tr-TR" dirty="0" smtClean="0"/>
              <a:t>İkinci düzey</a:t>
            </a:r>
          </a:p>
          <a:p>
            <a:pPr lvl="2" eaLnBrk="1" latinLnBrk="0" hangingPunct="1"/>
            <a:r>
              <a:rPr lang="tr-TR" dirty="0" smtClean="0"/>
              <a:t>Üçüncü düzey</a:t>
            </a:r>
          </a:p>
          <a:p>
            <a:pPr lvl="3" eaLnBrk="1" latinLnBrk="0" hangingPunct="1"/>
            <a:r>
              <a:rPr lang="tr-TR" dirty="0" smtClean="0"/>
              <a:t>Dördüncü düzey</a:t>
            </a:r>
          </a:p>
          <a:p>
            <a:pPr lvl="4" eaLnBrk="1" latinLnBrk="0" hangingPunct="1"/>
            <a:r>
              <a:rPr lang="tr-TR" dirty="0" smtClean="0"/>
              <a:t>Beşinci düzey</a:t>
            </a:r>
            <a:endParaRPr kumimoji="0" lang="en-US" dirty="0"/>
          </a:p>
        </p:txBody>
      </p:sp>
    </p:spTree>
    <p:extLst>
      <p:ext uri="{BB962C8B-B14F-4D97-AF65-F5344CB8AC3E}">
        <p14:creationId xmlns:p14="http://schemas.microsoft.com/office/powerpoint/2010/main" val="22864863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Dikdörtgen 12"/>
          <p:cNvSpPr>
            <a:spLocks noChangeArrowheads="1"/>
          </p:cNvSpPr>
          <p:nvPr/>
        </p:nvSpPr>
        <p:spPr bwMode="auto">
          <a:xfrm>
            <a:off x="146304" y="63925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Altbilgi Yer Tutucusu 4"/>
          <p:cNvSpPr>
            <a:spLocks noGrp="1"/>
          </p:cNvSpPr>
          <p:nvPr>
            <p:ph type="ftr" sz="quarter" idx="11"/>
          </p:nvPr>
        </p:nvSpPr>
        <p:spPr/>
        <p:txBody>
          <a:bodyPr/>
          <a:lstStyle/>
          <a:p>
            <a:endParaRPr lang="tr-TR"/>
          </a:p>
        </p:txBody>
      </p:sp>
      <p:sp>
        <p:nvSpPr>
          <p:cNvPr id="4" name="Veri Yer Tutucusu 3"/>
          <p:cNvSpPr>
            <a:spLocks noGrp="1"/>
          </p:cNvSpPr>
          <p:nvPr>
            <p:ph type="dt" sz="half" idx="10"/>
          </p:nvPr>
        </p:nvSpPr>
        <p:spPr/>
        <p:txBody>
          <a:bodyPr/>
          <a:lstStyle/>
          <a:p>
            <a:fld id="{2A5AD756-5809-4F79-B800-99C918513729}" type="datetime1">
              <a:rPr lang="tr-TR" smtClean="0"/>
              <a:pPr/>
              <a:t>18.12.2018</a:t>
            </a:fld>
            <a:endParaRPr lang="tr-T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ayt Numarası Yer Tutucusu 5"/>
          <p:cNvSpPr>
            <a:spLocks noGrp="1"/>
          </p:cNvSpPr>
          <p:nvPr>
            <p:ph type="sldNum" sz="quarter" idx="12"/>
          </p:nvPr>
        </p:nvSpPr>
        <p:spPr>
          <a:xfrm>
            <a:off x="4343400" y="2200296"/>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extLst>
      <p:ext uri="{BB962C8B-B14F-4D97-AF65-F5344CB8AC3E}">
        <p14:creationId xmlns:p14="http://schemas.microsoft.com/office/powerpoint/2010/main" val="14137478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fld id="{B20A8616-EAF0-4514-AE30-DFA3D6727938}" type="datetime1">
              <a:rPr lang="tr-TR" smtClean="0"/>
              <a:pPr/>
              <a:t>18.12.2018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Düz Bağlayıcı 7"/>
          <p:cNvSpPr>
            <a:spLocks noChangeShapeType="1"/>
          </p:cNvSpPr>
          <p:nvPr/>
        </p:nvSpPr>
        <p:spPr bwMode="auto">
          <a:xfrm flipV="1">
            <a:off x="4563503"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219799130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791753"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Veri Yer Tutucusu 6"/>
          <p:cNvSpPr>
            <a:spLocks noGrp="1"/>
          </p:cNvSpPr>
          <p:nvPr>
            <p:ph type="dt" sz="half" idx="10"/>
          </p:nvPr>
        </p:nvSpPr>
        <p:spPr/>
        <p:txBody>
          <a:bodyPr/>
          <a:lstStyle/>
          <a:p>
            <a:fld id="{0731EEF0-8845-40B3-86AE-8AE3F0DA8B3C}" type="datetime1">
              <a:rPr lang="tr-TR" smtClean="0"/>
              <a:pPr/>
              <a:t>18.12.2018</a:t>
            </a:fld>
            <a:endParaRPr lang="tr-TR"/>
          </a:p>
        </p:txBody>
      </p:sp>
      <p:sp>
        <p:nvSpPr>
          <p:cNvPr id="8" name="Altbilgi Yer Tutucusu 7"/>
          <p:cNvSpPr>
            <a:spLocks noGrp="1"/>
          </p:cNvSpPr>
          <p:nvPr>
            <p:ph type="ftr" sz="quarter" idx="11"/>
          </p:nvPr>
        </p:nvSpPr>
        <p:spPr>
          <a:xfrm>
            <a:off x="304800" y="6409944"/>
            <a:ext cx="3581400" cy="365760"/>
          </a:xfrm>
        </p:spPr>
        <p:txBody>
          <a:bodyPr/>
          <a:lstStyle/>
          <a:p>
            <a:endParaRPr lang="tr-T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ayt Numarası Yer Tutucusu 8"/>
          <p:cNvSpPr>
            <a:spLocks noGrp="1"/>
          </p:cNvSpPr>
          <p:nvPr>
            <p:ph type="sldNum" sz="quarter" idx="12"/>
          </p:nvPr>
        </p:nvSpPr>
        <p:spPr>
          <a:xfrm>
            <a:off x="4343400" y="1043262"/>
            <a:ext cx="457200" cy="441325"/>
          </a:xfrm>
        </p:spPr>
        <p:txBody>
          <a:bodyPr/>
          <a:lstStyle>
            <a:lvl1pPr algn="ctr">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3" name="Başlık 22"/>
          <p:cNvSpPr>
            <a:spLocks noGrp="1"/>
          </p:cNvSpPr>
          <p:nvPr>
            <p:ph type="title"/>
          </p:nvPr>
        </p:nvSpPr>
        <p:spPr/>
        <p:txBody>
          <a:bodyPr rtlCol="0" anchor="b" anchorCtr="0"/>
          <a:lstStyle/>
          <a:p>
            <a:r>
              <a:rPr kumimoji="0" lang="tr-TR" smtClean="0"/>
              <a:t>Asıl başlık stili için tıklatın</a:t>
            </a:r>
            <a:endParaRPr kumimoji="0" lang="en-US"/>
          </a:p>
        </p:txBody>
      </p:sp>
    </p:spTree>
    <p:extLst>
      <p:ext uri="{BB962C8B-B14F-4D97-AF65-F5344CB8AC3E}">
        <p14:creationId xmlns:p14="http://schemas.microsoft.com/office/powerpoint/2010/main" val="20034504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fld id="{EF04A064-E5BC-42CE-A70E-6E7864878FFD}" type="datetime1">
              <a:rPr lang="tr-TR" smtClean="0"/>
              <a:pPr/>
              <a:t>18.12.2018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a:xfrm>
            <a:off x="4343400" y="1036866"/>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Tree>
    <p:extLst>
      <p:ext uri="{BB962C8B-B14F-4D97-AF65-F5344CB8AC3E}">
        <p14:creationId xmlns:p14="http://schemas.microsoft.com/office/powerpoint/2010/main" val="19236420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fld id="{B20A8616-EAF0-4514-AE30-DFA3D6727938}" type="datetime1">
              <a:rPr lang="tr-TR" smtClean="0"/>
              <a:pPr/>
              <a:t>18.12.2018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pPr/>
              <a:t>‹#›</a:t>
            </a:fld>
            <a:endParaRPr lang="tr-TR"/>
          </a:p>
        </p:txBody>
      </p:sp>
      <p:sp>
        <p:nvSpPr>
          <p:cNvPr id="8" name="Düz Bağlayıcı 7"/>
          <p:cNvSpPr>
            <a:spLocks noChangeShapeType="1"/>
          </p:cNvSpPr>
          <p:nvPr/>
        </p:nvSpPr>
        <p:spPr bwMode="auto">
          <a:xfrm flipV="1">
            <a:off x="4563518"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ikdörtgen 4"/>
          <p:cNvSpPr>
            <a:spLocks noChangeArrowheads="1"/>
          </p:cNvSpPr>
          <p:nvPr/>
        </p:nvSpPr>
        <p:spPr bwMode="auto">
          <a:xfrm>
            <a:off x="146304" y="63925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Veri Yer Tutucusu 1"/>
          <p:cNvSpPr>
            <a:spLocks noGrp="1"/>
          </p:cNvSpPr>
          <p:nvPr>
            <p:ph type="dt" sz="half" idx="10"/>
          </p:nvPr>
        </p:nvSpPr>
        <p:spPr/>
        <p:txBody>
          <a:bodyPr/>
          <a:lstStyle/>
          <a:p>
            <a:fld id="{56627AB8-2E44-4DE6-8E4E-0F51B9A6F7AD}" type="datetime1">
              <a:rPr lang="tr-TR" smtClean="0"/>
              <a:pPr/>
              <a:t>18.12.2018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01090629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ayt Numarası Yer Tutucusu 6"/>
          <p:cNvSpPr>
            <a:spLocks noGrp="1"/>
          </p:cNvSpPr>
          <p:nvPr>
            <p:ph type="sldNum" sz="quarter" idx="12"/>
          </p:nvPr>
        </p:nvSpPr>
        <p:spPr>
          <a:xfrm>
            <a:off x="1371600" y="313584"/>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1" name="Dikdörtgen 20"/>
          <p:cNvSpPr>
            <a:spLocks noChangeArrowheads="1"/>
          </p:cNvSpPr>
          <p:nvPr/>
        </p:nvSpPr>
        <p:spPr bwMode="auto">
          <a:xfrm>
            <a:off x="149352" y="63892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Veri Yer Tutucusu 4"/>
          <p:cNvSpPr>
            <a:spLocks noGrp="1"/>
          </p:cNvSpPr>
          <p:nvPr>
            <p:ph type="dt" sz="half" idx="10"/>
          </p:nvPr>
        </p:nvSpPr>
        <p:spPr/>
        <p:txBody>
          <a:bodyPr/>
          <a:lstStyle/>
          <a:p>
            <a:fld id="{36E5304F-C8A7-43DA-9314-2FD8659462EB}" type="datetime1">
              <a:rPr lang="tr-TR" smtClean="0"/>
              <a:pPr/>
              <a:t>18.12.2018</a:t>
            </a:fld>
            <a:endParaRPr lang="tr-TR"/>
          </a:p>
        </p:txBody>
      </p:sp>
      <p:sp>
        <p:nvSpPr>
          <p:cNvPr id="6" name="Altbilgi Yer Tutucusu 5"/>
          <p:cNvSpPr>
            <a:spLocks noGrp="1"/>
          </p:cNvSpPr>
          <p:nvPr>
            <p:ph type="ftr" sz="quarter" idx="11"/>
          </p:nvPr>
        </p:nvSpPr>
        <p:spPr>
          <a:xfrm>
            <a:off x="301752" y="6410848"/>
            <a:ext cx="3383280" cy="365760"/>
          </a:xfrm>
        </p:spPr>
        <p:txBody>
          <a:bodyPr/>
          <a:lstStyle/>
          <a:p>
            <a:endParaRPr lang="tr-TR"/>
          </a:p>
        </p:txBody>
      </p:sp>
    </p:spTree>
    <p:extLst>
      <p:ext uri="{BB962C8B-B14F-4D97-AF65-F5344CB8AC3E}">
        <p14:creationId xmlns:p14="http://schemas.microsoft.com/office/powerpoint/2010/main" val="3356390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ayt Numarası Yer Tutucusu 6"/>
          <p:cNvSpPr>
            <a:spLocks noGrp="1"/>
          </p:cNvSpPr>
          <p:nvPr>
            <p:ph type="sldNum" sz="quarter" idx="12"/>
          </p:nvPr>
        </p:nvSpPr>
        <p:spPr>
          <a:xfrm>
            <a:off x="1371600" y="313584"/>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Dikdörtgen 21"/>
          <p:cNvSpPr>
            <a:spLocks noChangeArrowheads="1"/>
          </p:cNvSpPr>
          <p:nvPr/>
        </p:nvSpPr>
        <p:spPr bwMode="auto">
          <a:xfrm>
            <a:off x="149352" y="63892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Veri Yer Tutucusu 4"/>
          <p:cNvSpPr>
            <a:spLocks noGrp="1"/>
          </p:cNvSpPr>
          <p:nvPr>
            <p:ph type="dt" sz="half" idx="10"/>
          </p:nvPr>
        </p:nvSpPr>
        <p:spPr>
          <a:xfrm>
            <a:off x="5788152" y="6404984"/>
            <a:ext cx="3044952" cy="365760"/>
          </a:xfrm>
        </p:spPr>
        <p:txBody>
          <a:bodyPr/>
          <a:lstStyle/>
          <a:p>
            <a:fld id="{15141D4B-1FF3-4D09-9F1D-6F74443ADA22}" type="datetime1">
              <a:rPr lang="tr-TR" smtClean="0"/>
              <a:pPr/>
              <a:t>18.12.2018</a:t>
            </a:fld>
            <a:endParaRPr lang="tr-TR"/>
          </a:p>
        </p:txBody>
      </p:sp>
      <p:sp>
        <p:nvSpPr>
          <p:cNvPr id="6" name="Altbilgi Yer Tutucusu 5"/>
          <p:cNvSpPr>
            <a:spLocks noGrp="1"/>
          </p:cNvSpPr>
          <p:nvPr>
            <p:ph type="ftr" sz="quarter" idx="11"/>
          </p:nvPr>
        </p:nvSpPr>
        <p:spPr>
          <a:xfrm>
            <a:off x="301752" y="6410848"/>
            <a:ext cx="3584448" cy="365760"/>
          </a:xfrm>
        </p:spPr>
        <p:txBody>
          <a:bodyPr/>
          <a:lstStyle/>
          <a:p>
            <a:endParaRPr lang="tr-TR"/>
          </a:p>
        </p:txBody>
      </p:sp>
    </p:spTree>
    <p:extLst>
      <p:ext uri="{BB962C8B-B14F-4D97-AF65-F5344CB8AC3E}">
        <p14:creationId xmlns:p14="http://schemas.microsoft.com/office/powerpoint/2010/main" val="31583164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6AE114C2-F435-4C83-9F49-0E2E68E1E521}"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Tree>
    <p:extLst>
      <p:ext uri="{BB962C8B-B14F-4D97-AF65-F5344CB8AC3E}">
        <p14:creationId xmlns:p14="http://schemas.microsoft.com/office/powerpoint/2010/main" val="31227508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Dikdörtgen 10"/>
          <p:cNvSpPr>
            <a:spLocks noChangeArrowheads="1"/>
          </p:cNvSpPr>
          <p:nvPr/>
        </p:nvSpPr>
        <p:spPr bwMode="auto">
          <a:xfrm>
            <a:off x="146304" y="639250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ayt Numarası Yer Tutucusu 5"/>
          <p:cNvSpPr>
            <a:spLocks noGrp="1"/>
          </p:cNvSpPr>
          <p:nvPr>
            <p:ph type="sldNum" sz="quarter" idx="12"/>
          </p:nvPr>
        </p:nvSpPr>
        <p:spPr>
          <a:xfrm>
            <a:off x="6915912" y="3010747"/>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93EFACF7-3F02-42A9-A8B9-D2AF085A800C}"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2" name="Dikey Başlık 1"/>
          <p:cNvSpPr>
            <a:spLocks noGrp="1"/>
          </p:cNvSpPr>
          <p:nvPr>
            <p:ph type="title" orient="vert"/>
          </p:nvPr>
        </p:nvSpPr>
        <p:spPr>
          <a:xfrm>
            <a:off x="7391400" y="305647"/>
            <a:ext cx="1447800" cy="5851525"/>
          </a:xfrm>
        </p:spPr>
        <p:txBody>
          <a:bodyPr vert="eaVert"/>
          <a:lstStyle/>
          <a:p>
            <a:r>
              <a:rPr kumimoji="0" lang="tr-TR" smtClean="0"/>
              <a:t>Asıl başlık stili için tıklatın</a:t>
            </a:r>
            <a:endParaRPr kumimoji="0" lang="en-US"/>
          </a:p>
        </p:txBody>
      </p:sp>
    </p:spTree>
    <p:extLst>
      <p:ext uri="{BB962C8B-B14F-4D97-AF65-F5344CB8AC3E}">
        <p14:creationId xmlns:p14="http://schemas.microsoft.com/office/powerpoint/2010/main" val="3233880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9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4044503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906422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9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48004566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2695631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102210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791768"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Veri Yer Tutucusu 6"/>
          <p:cNvSpPr>
            <a:spLocks noGrp="1"/>
          </p:cNvSpPr>
          <p:nvPr>
            <p:ph type="dt" sz="half" idx="10"/>
          </p:nvPr>
        </p:nvSpPr>
        <p:spPr/>
        <p:txBody>
          <a:bodyPr/>
          <a:lstStyle/>
          <a:p>
            <a:fld id="{0731EEF0-8845-40B3-86AE-8AE3F0DA8B3C}" type="datetime1">
              <a:rPr lang="tr-TR" smtClean="0"/>
              <a:pPr/>
              <a:t>18.12.2018</a:t>
            </a:fld>
            <a:endParaRPr lang="tr-TR"/>
          </a:p>
        </p:txBody>
      </p:sp>
      <p:sp>
        <p:nvSpPr>
          <p:cNvPr id="8" name="Altbilgi Yer Tutucusu 7"/>
          <p:cNvSpPr>
            <a:spLocks noGrp="1"/>
          </p:cNvSpPr>
          <p:nvPr>
            <p:ph type="ftr" sz="quarter" idx="11"/>
          </p:nvPr>
        </p:nvSpPr>
        <p:spPr>
          <a:xfrm>
            <a:off x="304800" y="6409944"/>
            <a:ext cx="3581400" cy="365760"/>
          </a:xfrm>
        </p:spPr>
        <p:txBody>
          <a:bodyPr/>
          <a:lstStyle/>
          <a:p>
            <a:endParaRPr lang="tr-T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ayt Numarası Yer Tutucusu 8"/>
          <p:cNvSpPr>
            <a:spLocks noGrp="1"/>
          </p:cNvSpPr>
          <p:nvPr>
            <p:ph type="sldNum" sz="quarter" idx="12"/>
          </p:nvPr>
        </p:nvSpPr>
        <p:spPr>
          <a:xfrm>
            <a:off x="4343400" y="1043292"/>
            <a:ext cx="457200" cy="441325"/>
          </a:xfrm>
        </p:spPr>
        <p:txBody>
          <a:bodyPr/>
          <a:lstStyle>
            <a:lvl1pPr algn="ctr">
              <a:defRPr/>
            </a:lvl1pPr>
          </a:lstStyle>
          <a:p>
            <a:fld id="{F302176B-0E47-46AC-8F43-DAB4B8A37D06}" type="slidenum">
              <a:rPr lang="tr-TR" smtClean="0"/>
              <a:pPr/>
              <a:t>‹#›</a:t>
            </a:fld>
            <a:endParaRPr lang="tr-TR"/>
          </a:p>
        </p:txBody>
      </p:sp>
      <p:sp>
        <p:nvSpPr>
          <p:cNvPr id="23" name="Başlık 22"/>
          <p:cNvSpPr>
            <a:spLocks noGrp="1"/>
          </p:cNvSpPr>
          <p:nvPr>
            <p:ph type="title"/>
          </p:nvPr>
        </p:nvSpPr>
        <p:spPr/>
        <p:txBody>
          <a:bodyPr rtlCol="0" anchor="b" anchorCtr="0"/>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2454148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9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7080476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331"/>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331"/>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307801044"/>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96"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6"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3754785211"/>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362643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96"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553984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8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0890116-B43D-40AF-92DB-F5C5B7788FC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4905528-F5F9-4223-8B42-FC0D5E7979E9}" type="slidenum">
              <a:rPr lang="en-US"/>
              <a:pPr>
                <a:defRPr/>
              </a:pPr>
              <a:t>‹#›</a:t>
            </a:fld>
            <a:endParaRPr lang="en-US"/>
          </a:p>
        </p:txBody>
      </p:sp>
    </p:spTree>
    <p:extLst>
      <p:ext uri="{BB962C8B-B14F-4D97-AF65-F5344CB8AC3E}">
        <p14:creationId xmlns:p14="http://schemas.microsoft.com/office/powerpoint/2010/main" val="3188434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153D33F-4430-4041-8691-A5089EC9BE7A}"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23B176D-FEB7-4BFA-907B-0EFE8903E3DF}" type="slidenum">
              <a:rPr lang="en-US"/>
              <a:pPr>
                <a:defRPr/>
              </a:pPr>
              <a:t>‹#›</a:t>
            </a:fld>
            <a:endParaRPr lang="en-US"/>
          </a:p>
        </p:txBody>
      </p:sp>
    </p:spTree>
    <p:extLst>
      <p:ext uri="{BB962C8B-B14F-4D97-AF65-F5344CB8AC3E}">
        <p14:creationId xmlns:p14="http://schemas.microsoft.com/office/powerpoint/2010/main" val="2937388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8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7A77C3EB-4FBB-4779-B586-11F20CE55CDC}"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9DEFBCE-EF9D-43FC-A011-1239D457E605}" type="slidenum">
              <a:rPr lang="en-US"/>
              <a:pPr>
                <a:defRPr/>
              </a:pPr>
              <a:t>‹#›</a:t>
            </a:fld>
            <a:endParaRPr lang="en-US"/>
          </a:p>
        </p:txBody>
      </p:sp>
    </p:spTree>
    <p:extLst>
      <p:ext uri="{BB962C8B-B14F-4D97-AF65-F5344CB8AC3E}">
        <p14:creationId xmlns:p14="http://schemas.microsoft.com/office/powerpoint/2010/main" val="3055055113"/>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8977E62B-73C3-4A52-9FAF-F76CE1006F59}"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874082D-8B1F-4879-8F32-3165B37BF3D9}" type="slidenum">
              <a:rPr lang="en-US"/>
              <a:pPr>
                <a:defRPr/>
              </a:pPr>
              <a:t>‹#›</a:t>
            </a:fld>
            <a:endParaRPr lang="en-US"/>
          </a:p>
        </p:txBody>
      </p:sp>
    </p:spTree>
    <p:extLst>
      <p:ext uri="{BB962C8B-B14F-4D97-AF65-F5344CB8AC3E}">
        <p14:creationId xmlns:p14="http://schemas.microsoft.com/office/powerpoint/2010/main" val="295102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fld id="{EF04A064-E5BC-42CE-A70E-6E7864878FFD}" type="datetime1">
              <a:rPr lang="tr-TR" smtClean="0"/>
              <a:pPr/>
              <a:t>18.12.2018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a:xfrm>
            <a:off x="4343400" y="1036896"/>
            <a:ext cx="457200" cy="441325"/>
          </a:xfrm>
        </p:spPr>
        <p:txBody>
          <a:body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EE4524DE-F5DA-4FCC-9B12-E3969E8D3AA8}"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669D15B-AAB0-4A8B-ADF8-9D0F87737446}" type="slidenum">
              <a:rPr lang="en-US"/>
              <a:pPr>
                <a:defRPr/>
              </a:pPr>
              <a:t>‹#›</a:t>
            </a:fld>
            <a:endParaRPr lang="en-US"/>
          </a:p>
        </p:txBody>
      </p:sp>
    </p:spTree>
    <p:extLst>
      <p:ext uri="{BB962C8B-B14F-4D97-AF65-F5344CB8AC3E}">
        <p14:creationId xmlns:p14="http://schemas.microsoft.com/office/powerpoint/2010/main" val="4073303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44A54A17-BB65-43DA-9550-16954AE11487}"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834D9A4-6C80-4B88-B11E-193DD78A1937}" type="slidenum">
              <a:rPr lang="en-US"/>
              <a:pPr>
                <a:defRPr/>
              </a:pPr>
              <a:t>‹#›</a:t>
            </a:fld>
            <a:endParaRPr lang="en-US"/>
          </a:p>
        </p:txBody>
      </p:sp>
    </p:spTree>
    <p:extLst>
      <p:ext uri="{BB962C8B-B14F-4D97-AF65-F5344CB8AC3E}">
        <p14:creationId xmlns:p14="http://schemas.microsoft.com/office/powerpoint/2010/main" val="403780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8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D7344CE-D7D3-489C-9CD8-F2021BC7C7D9}"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51D99CC3-3AD1-45BD-A91F-01D867CFF428}" type="slidenum">
              <a:rPr lang="en-US"/>
              <a:pPr>
                <a:defRPr/>
              </a:pPr>
              <a:t>‹#›</a:t>
            </a:fld>
            <a:endParaRPr lang="en-US"/>
          </a:p>
        </p:txBody>
      </p:sp>
    </p:spTree>
    <p:extLst>
      <p:ext uri="{BB962C8B-B14F-4D97-AF65-F5344CB8AC3E}">
        <p14:creationId xmlns:p14="http://schemas.microsoft.com/office/powerpoint/2010/main" val="1277035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317"/>
            <a:ext cx="1964531" cy="365125"/>
          </a:xfrm>
        </p:spPr>
        <p:txBody>
          <a:bodyPr/>
          <a:lstStyle>
            <a:lvl1pPr algn="l">
              <a:defRPr/>
            </a:lvl1pPr>
          </a:lstStyle>
          <a:p>
            <a:pPr>
              <a:defRPr/>
            </a:pPr>
            <a:fld id="{57A3E051-CBFA-4BA7-BCE3-80CB9F059865}" type="datetimeFigureOut">
              <a:rPr lang="en-US"/>
              <a:pPr>
                <a:defRPr/>
              </a:pPr>
              <a:t>12/18/2018</a:t>
            </a:fld>
            <a:endParaRPr lang="en-US" dirty="0"/>
          </a:p>
        </p:txBody>
      </p:sp>
      <p:sp>
        <p:nvSpPr>
          <p:cNvPr id="8" name="Footer Placeholder 5"/>
          <p:cNvSpPr>
            <a:spLocks noGrp="1"/>
          </p:cNvSpPr>
          <p:nvPr>
            <p:ph type="ftr" sz="quarter" idx="11"/>
          </p:nvPr>
        </p:nvSpPr>
        <p:spPr>
          <a:xfrm>
            <a:off x="3600450" y="6460317"/>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FEECFAE6-AA26-400A-8AB3-45C138F94F9D}"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2143334296"/>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89"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89"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F054F2DF-4539-4091-8E5A-A50D5649DC1B}"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F9C2934F-8C36-4DC7-B8AE-E22BA1AAFEFF}" type="slidenum">
              <a:rPr lang="en-US"/>
              <a:pPr>
                <a:defRPr/>
              </a:pPr>
              <a:t>‹#›</a:t>
            </a:fld>
            <a:endParaRPr lang="en-US"/>
          </a:p>
        </p:txBody>
      </p:sp>
    </p:spTree>
    <p:extLst>
      <p:ext uri="{BB962C8B-B14F-4D97-AF65-F5344CB8AC3E}">
        <p14:creationId xmlns:p14="http://schemas.microsoft.com/office/powerpoint/2010/main" val="3696896992"/>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460832D6-7983-41CF-B9FF-00BD8674063A}"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F885086-70F7-44ED-AEFA-08DA0678C957}" type="slidenum">
              <a:rPr lang="en-US"/>
              <a:pPr>
                <a:defRPr/>
              </a:pPr>
              <a:t>‹#›</a:t>
            </a:fld>
            <a:endParaRPr lang="en-US"/>
          </a:p>
        </p:txBody>
      </p:sp>
    </p:spTree>
    <p:extLst>
      <p:ext uri="{BB962C8B-B14F-4D97-AF65-F5344CB8AC3E}">
        <p14:creationId xmlns:p14="http://schemas.microsoft.com/office/powerpoint/2010/main" val="3954776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8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C2395640-5FFC-4AE9-9A5B-1E04E52DD172}"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317B8577-6451-44A3-95BE-211DD1E85BBB}" type="slidenum">
              <a:rPr lang="en-US"/>
              <a:pPr>
                <a:defRPr/>
              </a:pPr>
              <a:t>‹#›</a:t>
            </a:fld>
            <a:endParaRPr lang="en-US"/>
          </a:p>
        </p:txBody>
      </p:sp>
    </p:spTree>
    <p:extLst>
      <p:ext uri="{BB962C8B-B14F-4D97-AF65-F5344CB8AC3E}">
        <p14:creationId xmlns:p14="http://schemas.microsoft.com/office/powerpoint/2010/main" val="4159614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Alt Başlık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Veri Yer Tutucusu 27"/>
          <p:cNvSpPr>
            <a:spLocks noGrp="1"/>
          </p:cNvSpPr>
          <p:nvPr>
            <p:ph type="dt" sz="half" idx="10"/>
          </p:nvPr>
        </p:nvSpPr>
        <p:spPr/>
        <p:txBody>
          <a:bodyPr/>
          <a:lstStyle/>
          <a:p>
            <a:fld id="{0EFC1F25-4B62-4975-8F52-DB098757A01A}" type="datetime1">
              <a:rPr lang="tr-TR" smtClean="0"/>
              <a:pPr/>
              <a:t>18.12.2018</a:t>
            </a:fld>
            <a:endParaRPr lang="tr-TR"/>
          </a:p>
        </p:txBody>
      </p:sp>
      <p:sp>
        <p:nvSpPr>
          <p:cNvPr id="17" name="Altbilgi Yer Tutucusu 16"/>
          <p:cNvSpPr>
            <a:spLocks noGrp="1"/>
          </p:cNvSpPr>
          <p:nvPr>
            <p:ph type="ftr" sz="quarter" idx="11"/>
          </p:nvPr>
        </p:nvSpPr>
        <p:spPr/>
        <p:txBody>
          <a:bodyPr/>
          <a:lstStyle/>
          <a:p>
            <a:endParaRPr lang="tr-TR"/>
          </a:p>
        </p:txBody>
      </p:sp>
      <p:sp>
        <p:nvSpPr>
          <p:cNvPr id="7" name="Düz Bağlayıcı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ayt Numarası Yer Tutucusu 28"/>
          <p:cNvSpPr>
            <a:spLocks noGrp="1"/>
          </p:cNvSpPr>
          <p:nvPr>
            <p:ph type="sldNum" sz="quarter" idx="12"/>
          </p:nvPr>
        </p:nvSpPr>
        <p:spPr>
          <a:xfrm>
            <a:off x="4343400" y="2200326"/>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Başlık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tr-TR" smtClean="0"/>
              <a:t>Asıl başlık stili için tıklatın</a:t>
            </a:r>
            <a:endParaRPr kumimoji="0" lang="en-US"/>
          </a:p>
        </p:txBody>
      </p:sp>
    </p:spTree>
    <p:extLst>
      <p:ext uri="{BB962C8B-B14F-4D97-AF65-F5344CB8AC3E}">
        <p14:creationId xmlns:p14="http://schemas.microsoft.com/office/powerpoint/2010/main" val="342811092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solidFill>
                  <a:schemeClr val="accent3">
                    <a:shade val="75000"/>
                  </a:schemeClr>
                </a:solidFill>
              </a:defRPr>
            </a:lvl1pPr>
          </a:lstStyle>
          <a:p>
            <a:r>
              <a:rPr kumimoji="0" lang="tr-TR" smtClean="0"/>
              <a:t>Asıl başlık stili için tıklatın</a:t>
            </a:r>
            <a:endParaRPr kumimoji="0" lang="en-US"/>
          </a:p>
        </p:txBody>
      </p:sp>
      <p:sp>
        <p:nvSpPr>
          <p:cNvPr id="4" name="Veri Yer Tutucusu 3"/>
          <p:cNvSpPr>
            <a:spLocks noGrp="1"/>
          </p:cNvSpPr>
          <p:nvPr>
            <p:ph type="dt" sz="half" idx="10"/>
          </p:nvPr>
        </p:nvSpPr>
        <p:spPr/>
        <p:txBody>
          <a:bodyPr/>
          <a:lstStyle/>
          <a:p>
            <a:fld id="{70242D5E-FE19-4072-8187-2C857ED34909}"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a:xfrm>
            <a:off x="4361688" y="1027248"/>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İçerik Yer Tutucusu 7"/>
          <p:cNvSpPr>
            <a:spLocks noGrp="1"/>
          </p:cNvSpPr>
          <p:nvPr>
            <p:ph sz="quarter" idx="1"/>
          </p:nvPr>
        </p:nvSpPr>
        <p:spPr>
          <a:xfrm>
            <a:off x="301752" y="1527048"/>
            <a:ext cx="8503920" cy="4572000"/>
          </a:xfrm>
        </p:spPr>
        <p:txBody>
          <a:bodyPr/>
          <a:lstStyle/>
          <a:p>
            <a:pPr lvl="0" eaLnBrk="1" latinLnBrk="0" hangingPunct="1"/>
            <a:r>
              <a:rPr lang="tr-TR" dirty="0" smtClean="0"/>
              <a:t>Asıl metin stillerini düzenlemek için tıklatın</a:t>
            </a:r>
          </a:p>
          <a:p>
            <a:pPr lvl="1" eaLnBrk="1" latinLnBrk="0" hangingPunct="1"/>
            <a:r>
              <a:rPr lang="tr-TR" dirty="0" smtClean="0"/>
              <a:t>İkinci düzey</a:t>
            </a:r>
          </a:p>
          <a:p>
            <a:pPr lvl="2" eaLnBrk="1" latinLnBrk="0" hangingPunct="1"/>
            <a:r>
              <a:rPr lang="tr-TR" dirty="0" smtClean="0"/>
              <a:t>Üçüncü düzey</a:t>
            </a:r>
          </a:p>
          <a:p>
            <a:pPr lvl="3" eaLnBrk="1" latinLnBrk="0" hangingPunct="1"/>
            <a:r>
              <a:rPr lang="tr-TR" dirty="0" smtClean="0"/>
              <a:t>Dördüncü düzey</a:t>
            </a:r>
          </a:p>
          <a:p>
            <a:pPr lvl="4" eaLnBrk="1" latinLnBrk="0" hangingPunct="1"/>
            <a:r>
              <a:rPr lang="tr-TR" dirty="0" smtClean="0"/>
              <a:t>Beşinci düzey</a:t>
            </a:r>
            <a:endParaRPr kumimoji="0" lang="en-US" dirty="0"/>
          </a:p>
        </p:txBody>
      </p:sp>
    </p:spTree>
    <p:extLst>
      <p:ext uri="{BB962C8B-B14F-4D97-AF65-F5344CB8AC3E}">
        <p14:creationId xmlns:p14="http://schemas.microsoft.com/office/powerpoint/2010/main" val="41512816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Metin Yer Tutucusu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13" name="Dikdörtgen 12"/>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ikdörtgen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Altbilgi Yer Tutucusu 4"/>
          <p:cNvSpPr>
            <a:spLocks noGrp="1"/>
          </p:cNvSpPr>
          <p:nvPr>
            <p:ph type="ftr" sz="quarter" idx="11"/>
          </p:nvPr>
        </p:nvSpPr>
        <p:spPr/>
        <p:txBody>
          <a:bodyPr/>
          <a:lstStyle/>
          <a:p>
            <a:endParaRPr lang="tr-TR"/>
          </a:p>
        </p:txBody>
      </p:sp>
      <p:sp>
        <p:nvSpPr>
          <p:cNvPr id="4" name="Veri Yer Tutucusu 3"/>
          <p:cNvSpPr>
            <a:spLocks noGrp="1"/>
          </p:cNvSpPr>
          <p:nvPr>
            <p:ph type="dt" sz="half" idx="10"/>
          </p:nvPr>
        </p:nvSpPr>
        <p:spPr/>
        <p:txBody>
          <a:bodyPr/>
          <a:lstStyle/>
          <a:p>
            <a:fld id="{2A5AD756-5809-4F79-B800-99C918513729}" type="datetime1">
              <a:rPr lang="tr-TR" smtClean="0"/>
              <a:pPr/>
              <a:t>18.12.2018</a:t>
            </a:fld>
            <a:endParaRPr lang="tr-TR"/>
          </a:p>
        </p:txBody>
      </p:sp>
      <p:sp>
        <p:nvSpPr>
          <p:cNvPr id="8" name="Düz Bağlayıcı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ayt Numarası Yer Tutucusu 5"/>
          <p:cNvSpPr>
            <a:spLocks noGrp="1"/>
          </p:cNvSpPr>
          <p:nvPr>
            <p:ph type="sldNum" sz="quarter" idx="12"/>
          </p:nvPr>
        </p:nvSpPr>
        <p:spPr>
          <a:xfrm>
            <a:off x="4343400" y="2200326"/>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 name="Başlık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tr-TR" smtClean="0"/>
              <a:t>Asıl başlık stili için tıklatın</a:t>
            </a:r>
            <a:endParaRPr kumimoji="0" lang="en-US"/>
          </a:p>
        </p:txBody>
      </p:sp>
    </p:spTree>
    <p:extLst>
      <p:ext uri="{BB962C8B-B14F-4D97-AF65-F5344CB8AC3E}">
        <p14:creationId xmlns:p14="http://schemas.microsoft.com/office/powerpoint/2010/main" val="22672307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ikdörtgen 4"/>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Veri Yer Tutucusu 1"/>
          <p:cNvSpPr>
            <a:spLocks noGrp="1"/>
          </p:cNvSpPr>
          <p:nvPr>
            <p:ph type="dt" sz="half" idx="10"/>
          </p:nvPr>
        </p:nvSpPr>
        <p:spPr/>
        <p:txBody>
          <a:bodyPr/>
          <a:lstStyle/>
          <a:p>
            <a:fld id="{56627AB8-2E44-4DE6-8E4E-0F51B9A6F7AD}" type="datetime1">
              <a:rPr lang="tr-TR" smtClean="0"/>
              <a:pPr/>
              <a:t>18.12.2018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302176B-0E47-46AC-8F43-DAB4B8A37D06}" type="slidenum">
              <a:rPr lang="tr-TR" smtClean="0"/>
              <a:pPr/>
              <a:t>‹#›</a:t>
            </a:fld>
            <a:endParaRPr lang="tr-TR"/>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301752" y="228600"/>
            <a:ext cx="8534400" cy="758952"/>
          </a:xfrm>
        </p:spPr>
        <p:txBody>
          <a:bodyPr/>
          <a:lstStyle/>
          <a:p>
            <a:r>
              <a:rPr kumimoji="0" lang="tr-TR" smtClean="0"/>
              <a:t>Asıl başlık stili için tıklatın</a:t>
            </a:r>
            <a:endParaRPr kumimoji="0" lang="en-US"/>
          </a:p>
        </p:txBody>
      </p:sp>
      <p:sp>
        <p:nvSpPr>
          <p:cNvPr id="5" name="Veri Yer Tutucusu 4"/>
          <p:cNvSpPr>
            <a:spLocks noGrp="1"/>
          </p:cNvSpPr>
          <p:nvPr>
            <p:ph type="dt" sz="half" idx="10"/>
          </p:nvPr>
        </p:nvSpPr>
        <p:spPr>
          <a:xfrm>
            <a:off x="5791200" y="6409944"/>
            <a:ext cx="3044952" cy="365760"/>
          </a:xfrm>
        </p:spPr>
        <p:txBody>
          <a:bodyPr/>
          <a:lstStyle/>
          <a:p>
            <a:fld id="{B20A8616-EAF0-4514-AE30-DFA3D6727938}" type="datetime1">
              <a:rPr lang="tr-TR" smtClean="0"/>
              <a:pPr/>
              <a:t>18.12.2018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8" name="Düz Bağlayıcı 7"/>
          <p:cNvSpPr>
            <a:spLocks noChangeShapeType="1"/>
          </p:cNvSpPr>
          <p:nvPr/>
        </p:nvSpPr>
        <p:spPr bwMode="auto">
          <a:xfrm flipV="1">
            <a:off x="4563518"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İçerik Yer Tutucusu 9"/>
          <p:cNvSpPr>
            <a:spLocks noGrp="1"/>
          </p:cNvSpPr>
          <p:nvPr>
            <p:ph sz="half" idx="1"/>
          </p:nvPr>
        </p:nvSpPr>
        <p:spPr>
          <a:xfrm>
            <a:off x="301752"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2" name="İçerik Yer Tutucusu 11"/>
          <p:cNvSpPr>
            <a:spLocks noGrp="1"/>
          </p:cNvSpPr>
          <p:nvPr>
            <p:ph sz="half" idx="2"/>
          </p:nvPr>
        </p:nvSpPr>
        <p:spPr>
          <a:xfrm>
            <a:off x="4800600" y="1371600"/>
            <a:ext cx="4038600" cy="4681728"/>
          </a:xfrm>
        </p:spPr>
        <p:txBody>
          <a:bodyPr/>
          <a:lstStyle>
            <a:lvl1pPr>
              <a:defRPr sz="2500"/>
            </a:lvl1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extLst>
      <p:ext uri="{BB962C8B-B14F-4D97-AF65-F5344CB8AC3E}">
        <p14:creationId xmlns:p14="http://schemas.microsoft.com/office/powerpoint/2010/main" val="393935816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Düz Bağlayıcı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Dikdörtgen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Dikdörtgen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Dikdörtgen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Dikdörtgen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Dikdörtgen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Metin Yer Tutucusu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Metin Yer Tutucusu 3"/>
          <p:cNvSpPr>
            <a:spLocks noGrp="1"/>
          </p:cNvSpPr>
          <p:nvPr>
            <p:ph type="body" sz="half" idx="3"/>
          </p:nvPr>
        </p:nvSpPr>
        <p:spPr>
          <a:xfrm>
            <a:off x="4791768"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Veri Yer Tutucusu 6"/>
          <p:cNvSpPr>
            <a:spLocks noGrp="1"/>
          </p:cNvSpPr>
          <p:nvPr>
            <p:ph type="dt" sz="half" idx="10"/>
          </p:nvPr>
        </p:nvSpPr>
        <p:spPr/>
        <p:txBody>
          <a:bodyPr/>
          <a:lstStyle/>
          <a:p>
            <a:fld id="{0731EEF0-8845-40B3-86AE-8AE3F0DA8B3C}" type="datetime1">
              <a:rPr lang="tr-TR" smtClean="0"/>
              <a:pPr/>
              <a:t>18.12.2018</a:t>
            </a:fld>
            <a:endParaRPr lang="tr-TR"/>
          </a:p>
        </p:txBody>
      </p:sp>
      <p:sp>
        <p:nvSpPr>
          <p:cNvPr id="8" name="Altbilgi Yer Tutucusu 7"/>
          <p:cNvSpPr>
            <a:spLocks noGrp="1"/>
          </p:cNvSpPr>
          <p:nvPr>
            <p:ph type="ftr" sz="quarter" idx="11"/>
          </p:nvPr>
        </p:nvSpPr>
        <p:spPr>
          <a:xfrm>
            <a:off x="304800" y="6409944"/>
            <a:ext cx="3581400" cy="365760"/>
          </a:xfrm>
        </p:spPr>
        <p:txBody>
          <a:bodyPr/>
          <a:lstStyle/>
          <a:p>
            <a:endParaRPr lang="tr-TR"/>
          </a:p>
        </p:txBody>
      </p:sp>
      <p:sp>
        <p:nvSpPr>
          <p:cNvPr id="15" name="Düz Bağlayıcı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İçerik Yer Tutucusu 23"/>
          <p:cNvSpPr>
            <a:spLocks noGrp="1"/>
          </p:cNvSpPr>
          <p:nvPr>
            <p:ph sz="quarter" idx="2"/>
          </p:nvPr>
        </p:nvSpPr>
        <p:spPr>
          <a:xfrm>
            <a:off x="301752" y="2471383"/>
            <a:ext cx="4041648" cy="3818404"/>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6" name="İçerik Yer Tutucusu 25"/>
          <p:cNvSpPr>
            <a:spLocks noGrp="1"/>
          </p:cNvSpPr>
          <p:nvPr>
            <p:ph sz="quarter" idx="4"/>
          </p:nvPr>
        </p:nvSpPr>
        <p:spPr>
          <a:xfrm>
            <a:off x="4800600" y="2471383"/>
            <a:ext cx="4038600" cy="3822192"/>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ayt Numarası Yer Tutucusu 8"/>
          <p:cNvSpPr>
            <a:spLocks noGrp="1"/>
          </p:cNvSpPr>
          <p:nvPr>
            <p:ph type="sldNum" sz="quarter" idx="12"/>
          </p:nvPr>
        </p:nvSpPr>
        <p:spPr>
          <a:xfrm>
            <a:off x="4343400" y="1043292"/>
            <a:ext cx="457200" cy="441325"/>
          </a:xfrm>
        </p:spPr>
        <p:txBody>
          <a:bodyPr/>
          <a:lstStyle>
            <a:lvl1pPr algn="ctr">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3" name="Başlık 22"/>
          <p:cNvSpPr>
            <a:spLocks noGrp="1"/>
          </p:cNvSpPr>
          <p:nvPr>
            <p:ph type="title"/>
          </p:nvPr>
        </p:nvSpPr>
        <p:spPr/>
        <p:txBody>
          <a:bodyPr rtlCol="0" anchor="b" anchorCtr="0"/>
          <a:lstStyle/>
          <a:p>
            <a:r>
              <a:rPr kumimoji="0" lang="tr-TR" smtClean="0"/>
              <a:t>Asıl başlık stili için tıklatın</a:t>
            </a:r>
            <a:endParaRPr kumimoji="0" lang="en-US"/>
          </a:p>
        </p:txBody>
      </p:sp>
    </p:spTree>
    <p:extLst>
      <p:ext uri="{BB962C8B-B14F-4D97-AF65-F5344CB8AC3E}">
        <p14:creationId xmlns:p14="http://schemas.microsoft.com/office/powerpoint/2010/main" val="41910739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Veri Yer Tutucusu 2"/>
          <p:cNvSpPr>
            <a:spLocks noGrp="1"/>
          </p:cNvSpPr>
          <p:nvPr>
            <p:ph type="dt" sz="half" idx="10"/>
          </p:nvPr>
        </p:nvSpPr>
        <p:spPr/>
        <p:txBody>
          <a:bodyPr/>
          <a:lstStyle/>
          <a:p>
            <a:fld id="{EF04A064-E5BC-42CE-A70E-6E7864878FFD}" type="datetime1">
              <a:rPr lang="tr-TR" smtClean="0"/>
              <a:pPr/>
              <a:t>18.12.2018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a:xfrm>
            <a:off x="4343400" y="1036896"/>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Tree>
    <p:extLst>
      <p:ext uri="{BB962C8B-B14F-4D97-AF65-F5344CB8AC3E}">
        <p14:creationId xmlns:p14="http://schemas.microsoft.com/office/powerpoint/2010/main" val="293938602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ikdörtgen 4"/>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Dikdörtgen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Veri Yer Tutucusu 1"/>
          <p:cNvSpPr>
            <a:spLocks noGrp="1"/>
          </p:cNvSpPr>
          <p:nvPr>
            <p:ph type="dt" sz="half" idx="10"/>
          </p:nvPr>
        </p:nvSpPr>
        <p:spPr/>
        <p:txBody>
          <a:bodyPr/>
          <a:lstStyle/>
          <a:p>
            <a:fld id="{56627AB8-2E44-4DE6-8E4E-0F51B9A6F7AD}" type="datetime1">
              <a:rPr lang="tr-TR" smtClean="0"/>
              <a:pPr/>
              <a:t>18.12.2018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21243483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ayt Numarası Yer Tutucusu 6"/>
          <p:cNvSpPr>
            <a:spLocks noGrp="1"/>
          </p:cNvSpPr>
          <p:nvPr>
            <p:ph type="sldNum" sz="quarter" idx="12"/>
          </p:nvPr>
        </p:nvSpPr>
        <p:spPr>
          <a:xfrm>
            <a:off x="1371600" y="313614"/>
            <a:ext cx="457200" cy="441325"/>
          </a:xfrm>
        </p:spPr>
        <p:txBody>
          <a:bodyPr/>
          <a:lstStyle>
            <a:lvl1pPr>
              <a:defRPr>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1" name="Dikdörtgen 20"/>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Veri Yer Tutucusu 4"/>
          <p:cNvSpPr>
            <a:spLocks noGrp="1"/>
          </p:cNvSpPr>
          <p:nvPr>
            <p:ph type="dt" sz="half" idx="10"/>
          </p:nvPr>
        </p:nvSpPr>
        <p:spPr/>
        <p:txBody>
          <a:bodyPr/>
          <a:lstStyle/>
          <a:p>
            <a:fld id="{36E5304F-C8A7-43DA-9314-2FD8659462EB}" type="datetime1">
              <a:rPr lang="tr-TR" smtClean="0"/>
              <a:pPr/>
              <a:t>18.12.2018</a:t>
            </a:fld>
            <a:endParaRPr lang="tr-TR"/>
          </a:p>
        </p:txBody>
      </p:sp>
      <p:sp>
        <p:nvSpPr>
          <p:cNvPr id="6" name="Altbilgi Yer Tutucusu 5"/>
          <p:cNvSpPr>
            <a:spLocks noGrp="1"/>
          </p:cNvSpPr>
          <p:nvPr>
            <p:ph type="ftr" sz="quarter" idx="11"/>
          </p:nvPr>
        </p:nvSpPr>
        <p:spPr>
          <a:xfrm>
            <a:off x="301752" y="6410848"/>
            <a:ext cx="3383280" cy="365760"/>
          </a:xfrm>
        </p:spPr>
        <p:txBody>
          <a:bodyPr/>
          <a:lstStyle/>
          <a:p>
            <a:endParaRPr lang="tr-TR"/>
          </a:p>
        </p:txBody>
      </p:sp>
    </p:spTree>
    <p:extLst>
      <p:ext uri="{BB962C8B-B14F-4D97-AF65-F5344CB8AC3E}">
        <p14:creationId xmlns:p14="http://schemas.microsoft.com/office/powerpoint/2010/main" val="18130123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ayt Numarası Yer Tutucusu 6"/>
          <p:cNvSpPr>
            <a:spLocks noGrp="1"/>
          </p:cNvSpPr>
          <p:nvPr>
            <p:ph type="sldNum" sz="quarter" idx="12"/>
          </p:nvPr>
        </p:nvSpPr>
        <p:spPr>
          <a:xfrm>
            <a:off x="1371600" y="313614"/>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Dikdörtgen 21"/>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Veri Yer Tutucusu 4"/>
          <p:cNvSpPr>
            <a:spLocks noGrp="1"/>
          </p:cNvSpPr>
          <p:nvPr>
            <p:ph type="dt" sz="half" idx="10"/>
          </p:nvPr>
        </p:nvSpPr>
        <p:spPr>
          <a:xfrm>
            <a:off x="5788152" y="6404984"/>
            <a:ext cx="3044952" cy="365760"/>
          </a:xfrm>
        </p:spPr>
        <p:txBody>
          <a:bodyPr/>
          <a:lstStyle/>
          <a:p>
            <a:fld id="{15141D4B-1FF3-4D09-9F1D-6F74443ADA22}" type="datetime1">
              <a:rPr lang="tr-TR" smtClean="0"/>
              <a:pPr/>
              <a:t>18.12.2018</a:t>
            </a:fld>
            <a:endParaRPr lang="tr-TR"/>
          </a:p>
        </p:txBody>
      </p:sp>
      <p:sp>
        <p:nvSpPr>
          <p:cNvPr id="6" name="Altbilgi Yer Tutucusu 5"/>
          <p:cNvSpPr>
            <a:spLocks noGrp="1"/>
          </p:cNvSpPr>
          <p:nvPr>
            <p:ph type="ftr" sz="quarter" idx="11"/>
          </p:nvPr>
        </p:nvSpPr>
        <p:spPr>
          <a:xfrm>
            <a:off x="301752" y="6410848"/>
            <a:ext cx="3584448" cy="365760"/>
          </a:xfrm>
        </p:spPr>
        <p:txBody>
          <a:bodyPr/>
          <a:lstStyle/>
          <a:p>
            <a:endParaRPr lang="tr-TR"/>
          </a:p>
        </p:txBody>
      </p:sp>
    </p:spTree>
    <p:extLst>
      <p:ext uri="{BB962C8B-B14F-4D97-AF65-F5344CB8AC3E}">
        <p14:creationId xmlns:p14="http://schemas.microsoft.com/office/powerpoint/2010/main" val="1536843293"/>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kumimoji="0" lang="tr-TR" smtClean="0"/>
              <a:t>Asıl başlık stili için tıklatın</a:t>
            </a:r>
            <a:endParaRPr kumimoji="0" lang="en-US"/>
          </a:p>
        </p:txBody>
      </p:sp>
      <p:sp>
        <p:nvSpPr>
          <p:cNvPr id="3" name="Dikey Metin Yer Tutucusu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6AE114C2-F435-4C83-9F49-0E2E68E1E521}"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Tree>
    <p:extLst>
      <p:ext uri="{BB962C8B-B14F-4D97-AF65-F5344CB8AC3E}">
        <p14:creationId xmlns:p14="http://schemas.microsoft.com/office/powerpoint/2010/main" val="16074972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Dikdörtgen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Dikdörtgen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Dikdörtgen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Dikdörtgen 10"/>
          <p:cNvSpPr>
            <a:spLocks noChangeArrowheads="1"/>
          </p:cNvSpPr>
          <p:nvPr/>
        </p:nvSpPr>
        <p:spPr bwMode="auto">
          <a:xfrm>
            <a:off x="146304" y="6392532"/>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Dikdörtgen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Düz Bağlayıcı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ayt Numarası Yer Tutucusu 5"/>
          <p:cNvSpPr>
            <a:spLocks noGrp="1"/>
          </p:cNvSpPr>
          <p:nvPr>
            <p:ph type="sldNum" sz="quarter" idx="12"/>
          </p:nvPr>
        </p:nvSpPr>
        <p:spPr>
          <a:xfrm>
            <a:off x="6915912" y="3010777"/>
            <a:ext cx="457200" cy="441325"/>
          </a:xfrm>
        </p:spPr>
        <p:txBody>
          <a:body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3" name="Dikey Metin Yer Tutucusu 2"/>
          <p:cNvSpPr>
            <a:spLocks noGrp="1"/>
          </p:cNvSpPr>
          <p:nvPr>
            <p:ph type="body" orient="vert" idx="1"/>
          </p:nvPr>
        </p:nvSpPr>
        <p:spPr>
          <a:xfrm>
            <a:off x="304800" y="304800"/>
            <a:ext cx="6553200" cy="5821366"/>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Veri Yer Tutucusu 3"/>
          <p:cNvSpPr>
            <a:spLocks noGrp="1"/>
          </p:cNvSpPr>
          <p:nvPr>
            <p:ph type="dt" sz="half" idx="10"/>
          </p:nvPr>
        </p:nvSpPr>
        <p:spPr/>
        <p:txBody>
          <a:bodyPr/>
          <a:lstStyle/>
          <a:p>
            <a:fld id="{93EFACF7-3F02-42A9-A8B9-D2AF085A800C}" type="datetime1">
              <a:rPr lang="tr-TR" smtClean="0"/>
              <a:pPr/>
              <a:t>18.12.2018</a:t>
            </a:fld>
            <a:endParaRPr lang="tr-TR"/>
          </a:p>
        </p:txBody>
      </p:sp>
      <p:sp>
        <p:nvSpPr>
          <p:cNvPr id="5" name="Altbilgi Yer Tutucusu 4"/>
          <p:cNvSpPr>
            <a:spLocks noGrp="1"/>
          </p:cNvSpPr>
          <p:nvPr>
            <p:ph type="ftr" sz="quarter" idx="11"/>
          </p:nvPr>
        </p:nvSpPr>
        <p:spPr/>
        <p:txBody>
          <a:bodyPr/>
          <a:lstStyle/>
          <a:p>
            <a:endParaRPr lang="tr-TR"/>
          </a:p>
        </p:txBody>
      </p:sp>
      <p:sp>
        <p:nvSpPr>
          <p:cNvPr id="2" name="Dikey Başlık 1"/>
          <p:cNvSpPr>
            <a:spLocks noGrp="1"/>
          </p:cNvSpPr>
          <p:nvPr>
            <p:ph type="title" orient="vert"/>
          </p:nvPr>
        </p:nvSpPr>
        <p:spPr>
          <a:xfrm>
            <a:off x="7391400" y="305677"/>
            <a:ext cx="1447800" cy="5851525"/>
          </a:xfrm>
        </p:spPr>
        <p:txBody>
          <a:bodyPr vert="eaVert"/>
          <a:lstStyle/>
          <a:p>
            <a:r>
              <a:rPr kumimoji="0" lang="tr-TR" smtClean="0"/>
              <a:t>Asıl başlık stili için tıklatın</a:t>
            </a:r>
            <a:endParaRPr kumimoji="0" lang="en-US"/>
          </a:p>
        </p:txBody>
      </p:sp>
    </p:spTree>
    <p:extLst>
      <p:ext uri="{BB962C8B-B14F-4D97-AF65-F5344CB8AC3E}">
        <p14:creationId xmlns:p14="http://schemas.microsoft.com/office/powerpoint/2010/main" val="6116829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6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41266560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113378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9" name="Dikdörtgen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Dikdörtgen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Dikdörtgen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Başlık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tr-TR" smtClean="0"/>
              <a:t>Asıl başlık stili için tıklatın</a:t>
            </a:r>
            <a:endParaRPr kumimoji="0" lang="en-US"/>
          </a:p>
        </p:txBody>
      </p:sp>
      <p:sp>
        <p:nvSpPr>
          <p:cNvPr id="3" name="Metin Yer Tutucusu 2"/>
          <p:cNvSpPr>
            <a:spLocks noGrp="1"/>
          </p:cNvSpPr>
          <p:nvPr>
            <p:ph type="body" idx="2"/>
          </p:nvPr>
        </p:nvSpPr>
        <p:spPr>
          <a:xfrm>
            <a:off x="381000" y="1981207"/>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8" name="Dikdörtgen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Düz Bağlayıcı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İçerik Yer Tutucusu 19"/>
          <p:cNvSpPr>
            <a:spLocks noGrp="1"/>
          </p:cNvSpPr>
          <p:nvPr>
            <p:ph sz="quarter" idx="1"/>
          </p:nvPr>
        </p:nvSpPr>
        <p:spPr>
          <a:xfrm>
            <a:off x="3124200" y="685800"/>
            <a:ext cx="5638800" cy="54102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3614"/>
            <a:ext cx="457200" cy="441325"/>
          </a:xfrm>
        </p:spPr>
        <p:txBody>
          <a:bodyPr/>
          <a:lstStyle>
            <a:lvl1pPr>
              <a:defRPr>
                <a:solidFill>
                  <a:schemeClr val="accent3">
                    <a:shade val="75000"/>
                  </a:schemeClr>
                </a:solidFill>
              </a:defRPr>
            </a:lvl1pPr>
          </a:lstStyle>
          <a:p>
            <a:fld id="{F302176B-0E47-46AC-8F43-DAB4B8A37D06}" type="slidenum">
              <a:rPr lang="tr-TR" smtClean="0"/>
              <a:pPr/>
              <a:t>‹#›</a:t>
            </a:fld>
            <a:endParaRPr lang="tr-TR"/>
          </a:p>
        </p:txBody>
      </p:sp>
      <p:sp>
        <p:nvSpPr>
          <p:cNvPr id="21" name="Dikdörtgen 20"/>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p:txBody>
          <a:bodyPr/>
          <a:lstStyle/>
          <a:p>
            <a:fld id="{36E5304F-C8A7-43DA-9314-2FD8659462EB}" type="datetime1">
              <a:rPr lang="tr-TR" smtClean="0"/>
              <a:pPr/>
              <a:t>18.12.2018</a:t>
            </a:fld>
            <a:endParaRPr lang="tr-TR"/>
          </a:p>
        </p:txBody>
      </p:sp>
      <p:sp>
        <p:nvSpPr>
          <p:cNvPr id="6" name="Altbilgi Yer Tutucusu 5"/>
          <p:cNvSpPr>
            <a:spLocks noGrp="1"/>
          </p:cNvSpPr>
          <p:nvPr>
            <p:ph type="ftr" sz="quarter" idx="11"/>
          </p:nvPr>
        </p:nvSpPr>
        <p:spPr>
          <a:xfrm>
            <a:off x="301752" y="6410848"/>
            <a:ext cx="3383280" cy="365760"/>
          </a:xfrm>
        </p:spPr>
        <p:txBody>
          <a:bodyPr/>
          <a:lstStyle/>
          <a:p>
            <a:endParaRPr lang="tr-T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6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261281272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3687956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19786511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3430413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6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24975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259"/>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259"/>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4111108746"/>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6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60"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153427425"/>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2337211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60"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20927207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4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tr-TR" smtClean="0"/>
              <a:t>Asıl başlık stilini düzenlemek için tıklayın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7" name="Date Placeholder 3"/>
          <p:cNvSpPr>
            <a:spLocks noGrp="1"/>
          </p:cNvSpPr>
          <p:nvPr>
            <p:ph type="dt" sz="half" idx="10"/>
          </p:nvPr>
        </p:nvSpPr>
        <p:spPr/>
        <p:txBody>
          <a:bodyPr/>
          <a:lstStyle>
            <a:lvl1pPr>
              <a:defRPr/>
            </a:lvl1pPr>
          </a:lstStyle>
          <a:p>
            <a:pPr>
              <a:defRPr/>
            </a:pPr>
            <a:fld id="{FD78277A-1EB0-46D1-9E9A-AB6ED9630AE2}"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7D28EABA-75EF-4749-A325-CF6D55AF4F00}" type="slidenum">
              <a:rPr lang="en-US"/>
              <a:pPr>
                <a:defRPr/>
              </a:pPr>
              <a:t>‹#›</a:t>
            </a:fld>
            <a:endParaRPr lang="en-US"/>
          </a:p>
        </p:txBody>
      </p:sp>
    </p:spTree>
    <p:extLst>
      <p:ext uri="{BB962C8B-B14F-4D97-AF65-F5344CB8AC3E}">
        <p14:creationId xmlns:p14="http://schemas.microsoft.com/office/powerpoint/2010/main" val="2576144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1" name="Düz Bağlayıcı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Dikdörtgen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Dikdörtgen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Dikdörtgen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Dikdörtgen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ayt Numarası Yer Tutucusu 6"/>
          <p:cNvSpPr>
            <a:spLocks noGrp="1"/>
          </p:cNvSpPr>
          <p:nvPr>
            <p:ph type="sldNum" sz="quarter" idx="12"/>
          </p:nvPr>
        </p:nvSpPr>
        <p:spPr>
          <a:xfrm>
            <a:off x="1371600" y="313614"/>
            <a:ext cx="457200" cy="441325"/>
          </a:xfrm>
        </p:spPr>
        <p:txBody>
          <a:bodyPr/>
          <a:lstStyle/>
          <a:p>
            <a:fld id="{F302176B-0E47-46AC-8F43-DAB4B8A37D06}" type="slidenum">
              <a:rPr lang="tr-TR" smtClean="0"/>
              <a:pPr/>
              <a:t>‹#›</a:t>
            </a:fld>
            <a:endParaRPr lang="tr-TR"/>
          </a:p>
        </p:txBody>
      </p:sp>
      <p:sp>
        <p:nvSpPr>
          <p:cNvPr id="2" name="Başlık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tr-TR" smtClean="0"/>
              <a:t>Asıl başlık stili için tıklatın</a:t>
            </a:r>
            <a:endParaRPr kumimoji="0" lang="en-US"/>
          </a:p>
        </p:txBody>
      </p:sp>
      <p:sp>
        <p:nvSpPr>
          <p:cNvPr id="3" name="Resim Yer Tutucusu 2"/>
          <p:cNvSpPr>
            <a:spLocks noGrp="1"/>
          </p:cNvSpPr>
          <p:nvPr>
            <p:ph type="pic" idx="1"/>
          </p:nvPr>
        </p:nvSpPr>
        <p:spPr>
          <a:xfrm>
            <a:off x="3000375" y="609600"/>
            <a:ext cx="5867400" cy="4267200"/>
          </a:xfrm>
        </p:spPr>
        <p:txBody>
          <a:bodyPr/>
          <a:lstStyle>
            <a:lvl1pPr marL="0" indent="0">
              <a:buNone/>
              <a:defRPr sz="3200"/>
            </a:lvl1pPr>
          </a:lstStyle>
          <a:p>
            <a:r>
              <a:rPr kumimoji="0" lang="tr-TR" smtClean="0"/>
              <a:t>Resim eklemek için simgeyi tıklatın</a:t>
            </a:r>
            <a:endParaRPr kumimoji="0" lang="en-US" dirty="0"/>
          </a:p>
        </p:txBody>
      </p:sp>
      <p:sp>
        <p:nvSpPr>
          <p:cNvPr id="4" name="Metin Yer Tutucusu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22" name="Dikdörtgen 21"/>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Veri Yer Tutucusu 4"/>
          <p:cNvSpPr>
            <a:spLocks noGrp="1"/>
          </p:cNvSpPr>
          <p:nvPr>
            <p:ph type="dt" sz="half" idx="10"/>
          </p:nvPr>
        </p:nvSpPr>
        <p:spPr>
          <a:xfrm>
            <a:off x="5788152" y="6404984"/>
            <a:ext cx="3044952" cy="365760"/>
          </a:xfrm>
        </p:spPr>
        <p:txBody>
          <a:bodyPr/>
          <a:lstStyle/>
          <a:p>
            <a:fld id="{15141D4B-1FF3-4D09-9F1D-6F74443ADA22}" type="datetime1">
              <a:rPr lang="tr-TR" smtClean="0"/>
              <a:pPr/>
              <a:t>18.12.2018</a:t>
            </a:fld>
            <a:endParaRPr lang="tr-TR"/>
          </a:p>
        </p:txBody>
      </p:sp>
      <p:sp>
        <p:nvSpPr>
          <p:cNvPr id="6" name="Altbilgi Yer Tutucusu 5"/>
          <p:cNvSpPr>
            <a:spLocks noGrp="1"/>
          </p:cNvSpPr>
          <p:nvPr>
            <p:ph type="ftr" sz="quarter" idx="11"/>
          </p:nvPr>
        </p:nvSpPr>
        <p:spPr>
          <a:xfrm>
            <a:off x="301752" y="6410848"/>
            <a:ext cx="3584448" cy="365760"/>
          </a:xfrm>
        </p:spPr>
        <p:txBody>
          <a:bodyPr/>
          <a:lstStyle/>
          <a:p>
            <a:endParaRPr lang="tr-TR"/>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8D95B9DA-762A-495E-9750-0A6A9C644758}"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8DA7334-DCBD-41E8-B356-4790E67E085E}" type="slidenum">
              <a:rPr lang="en-US"/>
              <a:pPr>
                <a:defRPr/>
              </a:pPr>
              <a:t>‹#›</a:t>
            </a:fld>
            <a:endParaRPr lang="en-US"/>
          </a:p>
        </p:txBody>
      </p:sp>
    </p:spTree>
    <p:extLst>
      <p:ext uri="{BB962C8B-B14F-4D97-AF65-F5344CB8AC3E}">
        <p14:creationId xmlns:p14="http://schemas.microsoft.com/office/powerpoint/2010/main" val="28040228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4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p:cNvCxnSpPr/>
          <p:nvPr/>
        </p:nvCxnSpPr>
        <p:spPr>
          <a:xfrm>
            <a:off x="906066" y="4343400"/>
            <a:ext cx="740687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tıklayın</a:t>
            </a:r>
          </a:p>
        </p:txBody>
      </p:sp>
      <p:sp>
        <p:nvSpPr>
          <p:cNvPr id="7" name="Date Placeholder 3"/>
          <p:cNvSpPr>
            <a:spLocks noGrp="1"/>
          </p:cNvSpPr>
          <p:nvPr>
            <p:ph type="dt" sz="half" idx="10"/>
          </p:nvPr>
        </p:nvSpPr>
        <p:spPr/>
        <p:txBody>
          <a:bodyPr/>
          <a:lstStyle>
            <a:lvl1pPr>
              <a:defRPr/>
            </a:lvl1pPr>
          </a:lstStyle>
          <a:p>
            <a:pPr>
              <a:defRPr/>
            </a:pPr>
            <a:fld id="{5D76D6FF-09E6-4F2A-A399-F015875BB40F}"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smtClean="0"/>
            </a:lvl1pPr>
          </a:lstStyle>
          <a:p>
            <a:pPr>
              <a:defRPr/>
            </a:pPr>
            <a:fld id="{36551F52-FC60-4845-955D-C504B7CD9038}" type="slidenum">
              <a:rPr lang="en-US"/>
              <a:pPr>
                <a:defRPr/>
              </a:pPr>
              <a:t>‹#›</a:t>
            </a:fld>
            <a:endParaRPr lang="en-US"/>
          </a:p>
        </p:txBody>
      </p:sp>
    </p:spTree>
    <p:extLst>
      <p:ext uri="{BB962C8B-B14F-4D97-AF65-F5344CB8AC3E}">
        <p14:creationId xmlns:p14="http://schemas.microsoft.com/office/powerpoint/2010/main" val="204968702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5017CA7-5887-4953-BC93-325E0EF1C205}" type="datetimeFigureOut">
              <a:rPr lang="en-US"/>
              <a:pPr>
                <a:defRPr/>
              </a:pPr>
              <a:t>12/18/2018</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BE381BD-1834-4A5B-A6A3-222B02C6EBCF}" type="slidenum">
              <a:rPr lang="en-US"/>
              <a:pPr>
                <a:defRPr/>
              </a:pPr>
              <a:t>‹#›</a:t>
            </a:fld>
            <a:endParaRPr lang="en-US"/>
          </a:p>
        </p:txBody>
      </p:sp>
    </p:spTree>
    <p:extLst>
      <p:ext uri="{BB962C8B-B14F-4D97-AF65-F5344CB8AC3E}">
        <p14:creationId xmlns:p14="http://schemas.microsoft.com/office/powerpoint/2010/main" val="846170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7"/>
            <a:ext cx="7543800" cy="1450757"/>
          </a:xfrm>
        </p:spPr>
        <p:txBody>
          <a:bodyPr/>
          <a:lstStyle/>
          <a:p>
            <a:r>
              <a:rPr lang="tr-TR" smtClean="0"/>
              <a:t>Asıl başlık stilini düzenlemek için tıklayın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4" name="Content Placeholder 3"/>
          <p:cNvSpPr>
            <a:spLocks noGrp="1"/>
          </p:cNvSpPr>
          <p:nvPr>
            <p:ph sz="half" idx="2"/>
          </p:nvPr>
        </p:nvSpPr>
        <p:spPr>
          <a:xfrm>
            <a:off x="82296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tıklayın</a:t>
            </a:r>
          </a:p>
        </p:txBody>
      </p:sp>
      <p:sp>
        <p:nvSpPr>
          <p:cNvPr id="6" name="Content Placeholder 5"/>
          <p:cNvSpPr>
            <a:spLocks noGrp="1"/>
          </p:cNvSpPr>
          <p:nvPr>
            <p:ph sz="quarter" idx="4"/>
          </p:nvPr>
        </p:nvSpPr>
        <p:spPr>
          <a:xfrm>
            <a:off x="4663440" y="2582334"/>
            <a:ext cx="3703320" cy="33782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43BD442B-A7D3-486D-86A8-809978C2D746}" type="datetimeFigureOut">
              <a:rPr lang="en-US"/>
              <a:pPr>
                <a:defRPr/>
              </a:pPr>
              <a:t>12/18/2018</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9B776FB-5688-4E63-9701-13813F93DE3E}" type="slidenum">
              <a:rPr lang="en-US"/>
              <a:pPr>
                <a:defRPr/>
              </a:pPr>
              <a:t>‹#›</a:t>
            </a:fld>
            <a:endParaRPr lang="en-US"/>
          </a:p>
        </p:txBody>
      </p:sp>
    </p:spTree>
    <p:extLst>
      <p:ext uri="{BB962C8B-B14F-4D97-AF65-F5344CB8AC3E}">
        <p14:creationId xmlns:p14="http://schemas.microsoft.com/office/powerpoint/2010/main" val="33206902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F43061D2-C7C1-403C-886C-5600BF1608F3}" type="datetimeFigureOut">
              <a:rPr lang="en-US"/>
              <a:pPr>
                <a:defRPr/>
              </a:pPr>
              <a:t>12/18/2018</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37AAF77-D22E-4E29-B420-496C84D1E736}" type="slidenum">
              <a:rPr lang="en-US"/>
              <a:pPr>
                <a:defRPr/>
              </a:pPr>
              <a:t>‹#›</a:t>
            </a:fld>
            <a:endParaRPr lang="en-US"/>
          </a:p>
        </p:txBody>
      </p:sp>
    </p:spTree>
    <p:extLst>
      <p:ext uri="{BB962C8B-B14F-4D97-AF65-F5344CB8AC3E}">
        <p14:creationId xmlns:p14="http://schemas.microsoft.com/office/powerpoint/2010/main" val="11156419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Rectangle 4"/>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p:cNvSpPr/>
          <p:nvPr/>
        </p:nvSpPr>
        <p:spPr>
          <a:xfrm>
            <a:off x="34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fld id="{DFCFDCE1-1CEB-4949-A536-BE9EE882518F}" type="datetimeFigureOut">
              <a:rPr lang="en-US"/>
              <a:pPr>
                <a:defRPr/>
              </a:pPr>
              <a:t>12/18/2018</a:t>
            </a:fld>
            <a:endParaRPr lang="en-US" dirty="0"/>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r>
              <a:rPr lang="en-US"/>
              <a:t>
              </a:t>
            </a:r>
            <a:endParaRPr lang="en-US" dirty="0"/>
          </a:p>
        </p:txBody>
      </p:sp>
      <p:sp>
        <p:nvSpPr>
          <p:cNvPr id="6" name="Slide Number Placeholder 8"/>
          <p:cNvSpPr>
            <a:spLocks noGrp="1"/>
          </p:cNvSpPr>
          <p:nvPr>
            <p:ph type="sldNum" sz="quarter" idx="12"/>
          </p:nvPr>
        </p:nvSpPr>
        <p:spPr/>
        <p:txBody>
          <a:bodyPr/>
          <a:lstStyle>
            <a:lvl1pPr>
              <a:defRPr smtClean="0"/>
            </a:lvl1pPr>
          </a:lstStyle>
          <a:p>
            <a:pPr>
              <a:defRPr/>
            </a:pPr>
            <a:fld id="{F21A115F-49A6-46BA-BC49-37F99E081E3F}" type="slidenum">
              <a:rPr lang="en-US"/>
              <a:pPr>
                <a:defRPr/>
              </a:pPr>
              <a:t>‹#›</a:t>
            </a:fld>
            <a:endParaRPr lang="en-US"/>
          </a:p>
        </p:txBody>
      </p:sp>
    </p:spTree>
    <p:extLst>
      <p:ext uri="{BB962C8B-B14F-4D97-AF65-F5344CB8AC3E}">
        <p14:creationId xmlns:p14="http://schemas.microsoft.com/office/powerpoint/2010/main" val="1867015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Açıklama Yazılı İçerik">
    <p:spTree>
      <p:nvGrpSpPr>
        <p:cNvPr id="1" name=""/>
        <p:cNvGrpSpPr/>
        <p:nvPr/>
      </p:nvGrpSpPr>
      <p:grpSpPr>
        <a:xfrm>
          <a:off x="0" y="0"/>
          <a:ext cx="0" cy="0"/>
          <a:chOff x="0" y="0"/>
          <a:chExt cx="0" cy="0"/>
        </a:xfrm>
      </p:grpSpPr>
      <p:sp>
        <p:nvSpPr>
          <p:cNvPr id="5" name="Rectangle 7"/>
          <p:cNvSpPr/>
          <p:nvPr/>
        </p:nvSpPr>
        <p:spPr>
          <a:xfrm>
            <a:off x="2"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030143"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tr-TR" smtClean="0"/>
              <a:t>Asıl başlık stilini düzenlemek için tıklayın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a:xfrm>
            <a:off x="348885" y="6460237"/>
            <a:ext cx="1964531" cy="365125"/>
          </a:xfrm>
        </p:spPr>
        <p:txBody>
          <a:bodyPr/>
          <a:lstStyle>
            <a:lvl1pPr algn="l">
              <a:defRPr/>
            </a:lvl1pPr>
          </a:lstStyle>
          <a:p>
            <a:pPr>
              <a:defRPr/>
            </a:pPr>
            <a:fld id="{C3680457-F9AD-4D89-8A39-C02929FC4209}" type="datetimeFigureOut">
              <a:rPr lang="en-US"/>
              <a:pPr>
                <a:defRPr/>
              </a:pPr>
              <a:t>12/18/2018</a:t>
            </a:fld>
            <a:endParaRPr lang="en-US" dirty="0"/>
          </a:p>
        </p:txBody>
      </p:sp>
      <p:sp>
        <p:nvSpPr>
          <p:cNvPr id="8" name="Footer Placeholder 5"/>
          <p:cNvSpPr>
            <a:spLocks noGrp="1"/>
          </p:cNvSpPr>
          <p:nvPr>
            <p:ph type="ftr" sz="quarter" idx="11"/>
          </p:nvPr>
        </p:nvSpPr>
        <p:spPr>
          <a:xfrm>
            <a:off x="3600450" y="6460237"/>
            <a:ext cx="3486150" cy="365125"/>
          </a:xfrm>
        </p:spPr>
        <p:txBody>
          <a:bodyPr/>
          <a:lstStyle>
            <a:lvl1pPr algn="l">
              <a:defRPr>
                <a:solidFill>
                  <a:schemeClr val="tx2"/>
                </a:solidFill>
              </a:defRPr>
            </a:lvl1pPr>
          </a:lstStyle>
          <a:p>
            <a:pPr>
              <a:defRPr/>
            </a:pPr>
            <a:r>
              <a:rPr lang="en-US">
                <a:solidFill>
                  <a:srgbClr val="455F51"/>
                </a:solidFill>
              </a:rPr>
              <a:t>
              </a:t>
            </a:r>
            <a:endParaRPr lang="en-US" dirty="0">
              <a:solidFill>
                <a:srgbClr val="455F51"/>
              </a:solidFill>
            </a:endParaRPr>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3D58E5D9-776B-40F8-BF69-4F629E88979B}" type="slidenum">
              <a:rPr lang="en-US">
                <a:solidFill>
                  <a:srgbClr val="455F51"/>
                </a:solidFill>
              </a:rPr>
              <a:pPr>
                <a:defRPr/>
              </a:pPr>
              <a:t>‹#›</a:t>
            </a:fld>
            <a:endParaRPr lang="en-US">
              <a:solidFill>
                <a:srgbClr val="455F51"/>
              </a:solidFill>
            </a:endParaRPr>
          </a:p>
        </p:txBody>
      </p:sp>
    </p:spTree>
    <p:extLst>
      <p:ext uri="{BB962C8B-B14F-4D97-AF65-F5344CB8AC3E}">
        <p14:creationId xmlns:p14="http://schemas.microsoft.com/office/powerpoint/2010/main" val="1766521229"/>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Açıklama Yazılı Resim">
    <p:spTree>
      <p:nvGrpSpPr>
        <p:cNvPr id="1" name=""/>
        <p:cNvGrpSpPr/>
        <p:nvPr/>
      </p:nvGrpSpPr>
      <p:grpSpPr>
        <a:xfrm>
          <a:off x="0" y="0"/>
          <a:ext cx="0" cy="0"/>
          <a:chOff x="0" y="0"/>
          <a:chExt cx="0" cy="0"/>
        </a:xfrm>
      </p:grpSpPr>
      <p:sp>
        <p:nvSpPr>
          <p:cNvPr id="5" name="Rectangle 7"/>
          <p:cNvSpPr/>
          <p:nvPr/>
        </p:nvSpPr>
        <p:spPr>
          <a:xfrm>
            <a:off x="349"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49" y="4914900"/>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oAutofit/>
          </a:bodyPr>
          <a:lstStyle>
            <a:lvl1pPr>
              <a:defRPr sz="3600" b="0">
                <a:solidFill>
                  <a:srgbClr val="FFFFFF"/>
                </a:solidFill>
              </a:defRPr>
            </a:lvl1pPr>
          </a:lstStyle>
          <a:p>
            <a:r>
              <a:rPr lang="tr-TR" smtClean="0"/>
              <a:t>Asıl başlık stilini düzenlemek için tıklayın</a:t>
            </a:r>
            <a:endParaRPr lang="en-US" dirty="0"/>
          </a:p>
        </p:txBody>
      </p:sp>
      <p:sp>
        <p:nvSpPr>
          <p:cNvPr id="3" name="Picture Placeholder 2"/>
          <p:cNvSpPr>
            <a:spLocks noGrp="1" noChangeAspect="1"/>
          </p:cNvSpPr>
          <p:nvPr>
            <p:ph type="pic" idx="1"/>
          </p:nvPr>
        </p:nvSpPr>
        <p:spPr>
          <a:xfrm>
            <a:off x="44" y="0"/>
            <a:ext cx="9143989"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Resmi yer tutucuya sürükleyin veya eklemek için simgeye tıklayın</a:t>
            </a:r>
            <a:endParaRPr lang="en-US" noProof="0" dirty="0"/>
          </a:p>
        </p:txBody>
      </p:sp>
      <p:sp>
        <p:nvSpPr>
          <p:cNvPr id="4" name="Text Placeholder 3"/>
          <p:cNvSpPr>
            <a:spLocks noGrp="1"/>
          </p:cNvSpPr>
          <p:nvPr>
            <p:ph type="body" sz="half" idx="2"/>
          </p:nvPr>
        </p:nvSpPr>
        <p:spPr>
          <a:xfrm>
            <a:off x="822960" y="5907024"/>
            <a:ext cx="7584948"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tıklayın</a:t>
            </a:r>
          </a:p>
        </p:txBody>
      </p:sp>
      <p:sp>
        <p:nvSpPr>
          <p:cNvPr id="7" name="Date Placeholder 4"/>
          <p:cNvSpPr>
            <a:spLocks noGrp="1"/>
          </p:cNvSpPr>
          <p:nvPr>
            <p:ph type="dt" sz="half" idx="10"/>
          </p:nvPr>
        </p:nvSpPr>
        <p:spPr/>
        <p:txBody>
          <a:bodyPr/>
          <a:lstStyle>
            <a:lvl1pPr>
              <a:defRPr/>
            </a:lvl1pPr>
          </a:lstStyle>
          <a:p>
            <a:pPr>
              <a:defRPr/>
            </a:pPr>
            <a:fld id="{0C648D94-8978-4289-A44C-18A87DA8267F}" type="datetimeFigureOut">
              <a:rPr lang="en-US"/>
              <a:pPr>
                <a:defRPr/>
              </a:pPr>
              <a:t>12/18/2018</a:t>
            </a:fld>
            <a:endParaRPr lang="en-US" dirty="0"/>
          </a:p>
        </p:txBody>
      </p:sp>
      <p:sp>
        <p:nvSpPr>
          <p:cNvPr id="8" name="Footer Placeholder 5"/>
          <p:cNvSpPr>
            <a:spLocks noGrp="1"/>
          </p:cNvSpPr>
          <p:nvPr>
            <p:ph type="ftr" sz="quarter" idx="11"/>
          </p:nvPr>
        </p:nvSpPr>
        <p:spPr/>
        <p:txBody>
          <a:bodyPr/>
          <a:lstStyle>
            <a:lvl1pPr>
              <a:defRPr/>
            </a:lvl1pPr>
          </a:lstStyle>
          <a:p>
            <a:pPr>
              <a:defRPr/>
            </a:pPr>
            <a:r>
              <a:rPr lang="en-US"/>
              <a:t>
              </a:t>
            </a:r>
            <a:endParaRPr lang="en-US" dirty="0"/>
          </a:p>
        </p:txBody>
      </p:sp>
      <p:sp>
        <p:nvSpPr>
          <p:cNvPr id="9" name="Slide Number Placeholder 6"/>
          <p:cNvSpPr>
            <a:spLocks noGrp="1"/>
          </p:cNvSpPr>
          <p:nvPr>
            <p:ph type="sldNum" sz="quarter" idx="12"/>
          </p:nvPr>
        </p:nvSpPr>
        <p:spPr/>
        <p:txBody>
          <a:bodyPr/>
          <a:lstStyle>
            <a:lvl1pPr>
              <a:defRPr smtClean="0"/>
            </a:lvl1pPr>
          </a:lstStyle>
          <a:p>
            <a:pPr>
              <a:defRPr/>
            </a:pPr>
            <a:fld id="{C236BD2F-4714-4B73-9089-636EC1FAEEE7}" type="slidenum">
              <a:rPr lang="en-US"/>
              <a:pPr>
                <a:defRPr/>
              </a:pPr>
              <a:t>‹#›</a:t>
            </a:fld>
            <a:endParaRPr lang="en-US"/>
          </a:p>
        </p:txBody>
      </p:sp>
    </p:spTree>
    <p:extLst>
      <p:ext uri="{BB962C8B-B14F-4D97-AF65-F5344CB8AC3E}">
        <p14:creationId xmlns:p14="http://schemas.microsoft.com/office/powerpoint/2010/main" val="988007709"/>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AECBF4F-0162-4840-8F21-C337CDFDB35B}" type="datetimeFigureOut">
              <a:rPr lang="en-US"/>
              <a:pPr>
                <a:defRPr/>
              </a:pPr>
              <a:t>12/18/2018</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2050AB-1551-4EAA-B5B3-CB147A5D0F1A}" type="slidenum">
              <a:rPr lang="en-US"/>
              <a:pPr>
                <a:defRPr/>
              </a:pPr>
              <a:t>‹#›</a:t>
            </a:fld>
            <a:endParaRPr lang="en-US"/>
          </a:p>
        </p:txBody>
      </p:sp>
    </p:spTree>
    <p:extLst>
      <p:ext uri="{BB962C8B-B14F-4D97-AF65-F5344CB8AC3E}">
        <p14:creationId xmlns:p14="http://schemas.microsoft.com/office/powerpoint/2010/main" val="17535563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Rectangle 6"/>
          <p:cNvSpPr/>
          <p:nvPr/>
        </p:nvSpPr>
        <p:spPr>
          <a:xfrm>
            <a:off x="2390"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349" y="6334125"/>
            <a:ext cx="9141619"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tr-TR" smtClean="0"/>
              <a:t>Asıl başlık stilini düzenlemek için tıklayın</a:t>
            </a:r>
            <a:endParaRPr lang="en-US" dirty="0"/>
          </a:p>
        </p:txBody>
      </p:sp>
      <p:sp>
        <p:nvSpPr>
          <p:cNvPr id="3" name="Vertical Text Placeholder 2"/>
          <p:cNvSpPr>
            <a:spLocks noGrp="1"/>
          </p:cNvSpPr>
          <p:nvPr>
            <p:ph type="body" orient="vert" idx="1"/>
          </p:nvPr>
        </p:nvSpPr>
        <p:spPr>
          <a:xfrm>
            <a:off x="628652" y="412302"/>
            <a:ext cx="5800725" cy="5759898"/>
          </a:xfrm>
        </p:spPr>
        <p:txBody>
          <a:bodyPr vert="eaVert" lIns="45720" tIns="0" rIns="45720" bIns="0"/>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Date Placeholder 3"/>
          <p:cNvSpPr>
            <a:spLocks noGrp="1"/>
          </p:cNvSpPr>
          <p:nvPr>
            <p:ph type="dt" sz="half" idx="10"/>
          </p:nvPr>
        </p:nvSpPr>
        <p:spPr/>
        <p:txBody>
          <a:bodyPr/>
          <a:lstStyle>
            <a:lvl1pPr>
              <a:defRPr/>
            </a:lvl1pPr>
          </a:lstStyle>
          <a:p>
            <a:pPr>
              <a:defRPr/>
            </a:pPr>
            <a:fld id="{DB22E503-66D1-4B45-B55D-7DD1E042628F}" type="datetimeFigureOut">
              <a:rPr lang="en-US"/>
              <a:pPr>
                <a:defRPr/>
              </a:pPr>
              <a:t>12/18/2018</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t>
              </a:t>
            </a:r>
            <a:endParaRPr lang="en-US" dirty="0"/>
          </a:p>
        </p:txBody>
      </p:sp>
      <p:sp>
        <p:nvSpPr>
          <p:cNvPr id="8" name="Slide Number Placeholder 5"/>
          <p:cNvSpPr>
            <a:spLocks noGrp="1"/>
          </p:cNvSpPr>
          <p:nvPr>
            <p:ph type="sldNum" sz="quarter" idx="12"/>
          </p:nvPr>
        </p:nvSpPr>
        <p:spPr/>
        <p:txBody>
          <a:bodyPr/>
          <a:lstStyle>
            <a:lvl1pPr>
              <a:defRPr smtClean="0"/>
            </a:lvl1pPr>
          </a:lstStyle>
          <a:p>
            <a:pPr>
              <a:defRPr/>
            </a:pPr>
            <a:fld id="{CE183322-811B-4F6D-8EC9-D76B154BD743}" type="slidenum">
              <a:rPr lang="en-US"/>
              <a:pPr>
                <a:defRPr/>
              </a:pPr>
              <a:t>‹#›</a:t>
            </a:fld>
            <a:endParaRPr lang="en-US"/>
          </a:p>
        </p:txBody>
      </p:sp>
    </p:spTree>
    <p:extLst>
      <p:ext uri="{BB962C8B-B14F-4D97-AF65-F5344CB8AC3E}">
        <p14:creationId xmlns:p14="http://schemas.microsoft.com/office/powerpoint/2010/main" val="5396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Dikdörtgen 15"/>
          <p:cNvSpPr>
            <a:spLocks noChangeArrowheads="1"/>
          </p:cNvSpPr>
          <p:nvPr/>
        </p:nvSpPr>
        <p:spPr bwMode="white">
          <a:xfrm>
            <a:off x="0" y="876"/>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Dikdörtgen 8"/>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F763B50-89F6-41AE-8A4D-6D59B7F68DFE}" type="datetime1">
              <a:rPr lang="tr-TR" smtClean="0"/>
              <a:pPr/>
              <a:t>18.12.2018</a:t>
            </a:fld>
            <a:endParaRPr lang="tr-T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ayt Numarası Yer Tutucusu 22"/>
          <p:cNvSpPr>
            <a:spLocks noGrp="1"/>
          </p:cNvSpPr>
          <p:nvPr>
            <p:ph type="sldNum" sz="quarter" idx="4"/>
          </p:nvPr>
        </p:nvSpPr>
        <p:spPr>
          <a:xfrm>
            <a:off x="4343400" y="1041050"/>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302176B-0E47-46AC-8F43-DAB4B8A37D06}" type="slidenum">
              <a:rPr lang="tr-TR" smtClean="0"/>
              <a:pPr/>
              <a:t>‹#›</a:t>
            </a:fld>
            <a:endParaRPr lang="tr-T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800"/>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213"/>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213"/>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213"/>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348421"/>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774"/>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187"/>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187"/>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187"/>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007522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74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15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15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15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00908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71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12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12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12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1020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684"/>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097"/>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097"/>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097"/>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701994"/>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650"/>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063"/>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063"/>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063"/>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45789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614"/>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027"/>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027"/>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027"/>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93278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57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98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98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98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13523"/>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532"/>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945"/>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945"/>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945"/>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84678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48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89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89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89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0846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5002"/>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415"/>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B9E9A65D-A36B-4B72-935D-96EFD446470D}"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415"/>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415"/>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2AE7456D-45A1-42F4-8816-A413BE6DF2D8}"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67213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438"/>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851"/>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851"/>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851"/>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26101"/>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88"/>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801"/>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801"/>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801"/>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81871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38"/>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59751"/>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751"/>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751"/>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93219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288"/>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822723" y="6459701"/>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defRPr>
            </a:lvl1pPr>
          </a:lstStyle>
          <a:p>
            <a:pPr defTabSz="457200">
              <a:defRPr/>
            </a:pPr>
            <a:fld id="{013467AD-144C-45EF-A433-192D786DE899}"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701"/>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smtClean="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701"/>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defTabSz="457200" fontAlgn="base">
              <a:spcBef>
                <a:spcPct val="0"/>
              </a:spcBef>
              <a:spcAft>
                <a:spcPct val="0"/>
              </a:spcAft>
            </a:pPr>
            <a:fld id="{8AAC5659-81E6-47F9-8262-3FE5D106E676}" type="slidenum">
              <a:rPr lang="en-US" smtClean="0"/>
              <a:pPr defTabSz="457200" fontAlgn="base">
                <a:spcBef>
                  <a:spcPct val="0"/>
                </a:spcBef>
                <a:spcAft>
                  <a:spcPct val="0"/>
                </a:spcAft>
              </a:pPr>
              <a:t>‹#›</a:t>
            </a:fld>
            <a:endParaRPr lang="en-US" smtClean="0"/>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51424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sldNum="0"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itchFamily="34" charset="0"/>
        </a:defRPr>
      </a:lvl2pPr>
      <a:lvl3pPr algn="l" rtl="0" fontAlgn="base">
        <a:lnSpc>
          <a:spcPct val="85000"/>
        </a:lnSpc>
        <a:spcBef>
          <a:spcPct val="0"/>
        </a:spcBef>
        <a:spcAft>
          <a:spcPct val="0"/>
        </a:spcAft>
        <a:defRPr sz="4800">
          <a:solidFill>
            <a:srgbClr val="404040"/>
          </a:solidFill>
          <a:latin typeface="Calibri Light" pitchFamily="34" charset="0"/>
        </a:defRPr>
      </a:lvl3pPr>
      <a:lvl4pPr algn="l" rtl="0" fontAlgn="base">
        <a:lnSpc>
          <a:spcPct val="85000"/>
        </a:lnSpc>
        <a:spcBef>
          <a:spcPct val="0"/>
        </a:spcBef>
        <a:spcAft>
          <a:spcPct val="0"/>
        </a:spcAft>
        <a:defRPr sz="4800">
          <a:solidFill>
            <a:srgbClr val="404040"/>
          </a:solidFill>
          <a:latin typeface="Calibri Light" pitchFamily="34" charset="0"/>
        </a:defRPr>
      </a:lvl4pPr>
      <a:lvl5pPr algn="l" rtl="0" fontAlgn="base">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232"/>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822723" y="6459645"/>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defRPr>
            </a:lvl1pPr>
          </a:lstStyle>
          <a:p>
            <a:pPr defTabSz="457200">
              <a:defRPr/>
            </a:pPr>
            <a:fld id="{013467AD-144C-45EF-A433-192D786DE899}"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645"/>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smtClean="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645"/>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defTabSz="457200" fontAlgn="base">
              <a:spcBef>
                <a:spcPct val="0"/>
              </a:spcBef>
              <a:spcAft>
                <a:spcPct val="0"/>
              </a:spcAft>
            </a:pPr>
            <a:fld id="{8AAC5659-81E6-47F9-8262-3FE5D106E676}" type="slidenum">
              <a:rPr lang="en-US" smtClean="0"/>
              <a:pPr defTabSz="457200" fontAlgn="base">
                <a:spcBef>
                  <a:spcPct val="0"/>
                </a:spcBef>
                <a:spcAft>
                  <a:spcPct val="0"/>
                </a:spcAft>
              </a:pPr>
              <a:t>‹#›</a:t>
            </a:fld>
            <a:endParaRPr lang="en-US" smtClean="0"/>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80028"/>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sldNum="0"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itchFamily="34" charset="0"/>
        </a:defRPr>
      </a:lvl2pPr>
      <a:lvl3pPr algn="l" rtl="0" fontAlgn="base">
        <a:lnSpc>
          <a:spcPct val="85000"/>
        </a:lnSpc>
        <a:spcBef>
          <a:spcPct val="0"/>
        </a:spcBef>
        <a:spcAft>
          <a:spcPct val="0"/>
        </a:spcAft>
        <a:defRPr sz="4800">
          <a:solidFill>
            <a:srgbClr val="404040"/>
          </a:solidFill>
          <a:latin typeface="Calibri Light" pitchFamily="34" charset="0"/>
        </a:defRPr>
      </a:lvl3pPr>
      <a:lvl4pPr algn="l" rtl="0" fontAlgn="base">
        <a:lnSpc>
          <a:spcPct val="85000"/>
        </a:lnSpc>
        <a:spcBef>
          <a:spcPct val="0"/>
        </a:spcBef>
        <a:spcAft>
          <a:spcPct val="0"/>
        </a:spcAft>
        <a:defRPr sz="4800">
          <a:solidFill>
            <a:srgbClr val="404040"/>
          </a:solidFill>
          <a:latin typeface="Calibri Light" pitchFamily="34" charset="0"/>
        </a:defRPr>
      </a:lvl4pPr>
      <a:lvl5pPr algn="l" rtl="0" fontAlgn="base">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7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822723" y="645958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defRPr>
            </a:lvl1pPr>
          </a:lstStyle>
          <a:p>
            <a:pPr defTabSz="457200">
              <a:defRPr/>
            </a:pPr>
            <a:fld id="{013467AD-144C-45EF-A433-192D786DE899}"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5958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smtClean="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5958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defTabSz="457200" fontAlgn="base">
              <a:spcBef>
                <a:spcPct val="0"/>
              </a:spcBef>
              <a:spcAft>
                <a:spcPct val="0"/>
              </a:spcAft>
            </a:pPr>
            <a:fld id="{8AAC5659-81E6-47F9-8262-3FE5D106E676}" type="slidenum">
              <a:rPr lang="en-US" smtClean="0"/>
              <a:pPr defTabSz="457200" fontAlgn="base">
                <a:spcBef>
                  <a:spcPct val="0"/>
                </a:spcBef>
                <a:spcAft>
                  <a:spcPct val="0"/>
                </a:spcAft>
              </a:pPr>
              <a:t>‹#›</a:t>
            </a:fld>
            <a:endParaRPr lang="en-US" smtClean="0"/>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676195"/>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sldNum="0"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itchFamily="34" charset="0"/>
        </a:defRPr>
      </a:lvl2pPr>
      <a:lvl3pPr algn="l" rtl="0" fontAlgn="base">
        <a:lnSpc>
          <a:spcPct val="85000"/>
        </a:lnSpc>
        <a:spcBef>
          <a:spcPct val="0"/>
        </a:spcBef>
        <a:spcAft>
          <a:spcPct val="0"/>
        </a:spcAft>
        <a:defRPr sz="4800">
          <a:solidFill>
            <a:srgbClr val="404040"/>
          </a:solidFill>
          <a:latin typeface="Calibri Light" pitchFamily="34" charset="0"/>
        </a:defRPr>
      </a:lvl3pPr>
      <a:lvl4pPr algn="l" rtl="0" fontAlgn="base">
        <a:lnSpc>
          <a:spcPct val="85000"/>
        </a:lnSpc>
        <a:spcBef>
          <a:spcPct val="0"/>
        </a:spcBef>
        <a:spcAft>
          <a:spcPct val="0"/>
        </a:spcAft>
        <a:defRPr sz="4800">
          <a:solidFill>
            <a:srgbClr val="404040"/>
          </a:solidFill>
          <a:latin typeface="Calibri Light" pitchFamily="34" charset="0"/>
        </a:defRPr>
      </a:lvl4pPr>
      <a:lvl5pPr algn="l" rtl="0" fontAlgn="base">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39"/>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4"/>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smtClean="0"/>
              <a:t>Asıl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4" name="Date Placeholder 3"/>
          <p:cNvSpPr>
            <a:spLocks noGrp="1"/>
          </p:cNvSpPr>
          <p:nvPr>
            <p:ph type="dt" sz="half" idx="2"/>
          </p:nvPr>
        </p:nvSpPr>
        <p:spPr>
          <a:xfrm>
            <a:off x="822723" y="645953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FFFFFF"/>
                </a:solidFill>
                <a:latin typeface="+mn-lt"/>
              </a:defRPr>
            </a:lvl1pPr>
          </a:lstStyle>
          <a:p>
            <a:pPr defTabSz="457200">
              <a:defRPr/>
            </a:pPr>
            <a:fld id="{013467AD-144C-45EF-A433-192D786DE899}"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32" y="645953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smtClean="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29" y="645953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defTabSz="457200" fontAlgn="base">
              <a:spcBef>
                <a:spcPct val="0"/>
              </a:spcBef>
              <a:spcAft>
                <a:spcPct val="0"/>
              </a:spcAft>
            </a:pPr>
            <a:fld id="{8AAC5659-81E6-47F9-8262-3FE5D106E676}" type="slidenum">
              <a:rPr lang="en-US" smtClean="0"/>
              <a:pPr defTabSz="457200" fontAlgn="base">
                <a:spcBef>
                  <a:spcPct val="0"/>
                </a:spcBef>
                <a:spcAft>
                  <a:spcPct val="0"/>
                </a:spcAft>
              </a:pPr>
              <a:t>‹#›</a:t>
            </a:fld>
            <a:endParaRPr lang="en-US" smtClean="0"/>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70677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sldNum="0"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itchFamily="34" charset="0"/>
        </a:defRPr>
      </a:lvl2pPr>
      <a:lvl3pPr algn="l" rtl="0" fontAlgn="base">
        <a:lnSpc>
          <a:spcPct val="85000"/>
        </a:lnSpc>
        <a:spcBef>
          <a:spcPct val="0"/>
        </a:spcBef>
        <a:spcAft>
          <a:spcPct val="0"/>
        </a:spcAft>
        <a:defRPr sz="4800">
          <a:solidFill>
            <a:srgbClr val="404040"/>
          </a:solidFill>
          <a:latin typeface="Calibri Light" pitchFamily="34" charset="0"/>
        </a:defRPr>
      </a:lvl3pPr>
      <a:lvl4pPr algn="l" rtl="0" fontAlgn="base">
        <a:lnSpc>
          <a:spcPct val="85000"/>
        </a:lnSpc>
        <a:spcBef>
          <a:spcPct val="0"/>
        </a:spcBef>
        <a:spcAft>
          <a:spcPct val="0"/>
        </a:spcAft>
        <a:defRPr sz="4800">
          <a:solidFill>
            <a:srgbClr val="404040"/>
          </a:solidFill>
          <a:latin typeface="Calibri Light" pitchFamily="34" charset="0"/>
        </a:defRPr>
      </a:lvl4pPr>
      <a:lvl5pPr algn="l" rtl="0" fontAlgn="base">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972"/>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385"/>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B9E9A65D-A36B-4B72-935D-96EFD446470D}"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385"/>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385"/>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2AE7456D-45A1-42F4-8816-A413BE6DF2D8}"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5020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846"/>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auto">
          <a:xfrm>
            <a:off x="149352" y="638923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F763B50-89F6-41AE-8A4D-6D59B7F68DFE}" type="datetime1">
              <a:rPr lang="tr-TR" smtClean="0"/>
              <a:pPr/>
              <a:t>18.12.2018</a:t>
            </a:fld>
            <a:endParaRPr lang="tr-T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ayt Numarası Yer Tutucusu 22"/>
          <p:cNvSpPr>
            <a:spLocks noGrp="1"/>
          </p:cNvSpPr>
          <p:nvPr>
            <p:ph type="sldNum" sz="quarter" idx="4"/>
          </p:nvPr>
        </p:nvSpPr>
        <p:spPr>
          <a:xfrm>
            <a:off x="4343400" y="1041020"/>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extLst>
      <p:ext uri="{BB962C8B-B14F-4D97-AF65-F5344CB8AC3E}">
        <p14:creationId xmlns:p14="http://schemas.microsoft.com/office/powerpoint/2010/main" val="300260034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918"/>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331"/>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331"/>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331"/>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81874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904"/>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317"/>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26EAC059-8C48-4E5B-ADA4-D018FB1ACCE2}"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317"/>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317"/>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pPr defTabSz="457200" fontAlgn="base">
              <a:spcBef>
                <a:spcPct val="0"/>
              </a:spcBef>
              <a:spcAft>
                <a:spcPct val="0"/>
              </a:spcAft>
              <a:defRPr/>
            </a:pPr>
            <a:fld id="{3525277C-0349-4057-83BC-929AB17E25FD}"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88027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itchFamily="34" charset="0"/>
        </a:defRPr>
      </a:lvl2pPr>
      <a:lvl3pPr algn="l" rtl="0" eaLnBrk="0" fontAlgn="base" hangingPunct="0">
        <a:lnSpc>
          <a:spcPct val="85000"/>
        </a:lnSpc>
        <a:spcBef>
          <a:spcPct val="0"/>
        </a:spcBef>
        <a:spcAft>
          <a:spcPct val="0"/>
        </a:spcAft>
        <a:defRPr sz="4800">
          <a:solidFill>
            <a:srgbClr val="404040"/>
          </a:solidFill>
          <a:latin typeface="Calibri Light" pitchFamily="34" charset="0"/>
        </a:defRPr>
      </a:lvl3pPr>
      <a:lvl4pPr algn="l" rtl="0" eaLnBrk="0" fontAlgn="base" hangingPunct="0">
        <a:lnSpc>
          <a:spcPct val="85000"/>
        </a:lnSpc>
        <a:spcBef>
          <a:spcPct val="0"/>
        </a:spcBef>
        <a:spcAft>
          <a:spcPct val="0"/>
        </a:spcAft>
        <a:defRPr sz="4800">
          <a:solidFill>
            <a:srgbClr val="404040"/>
          </a:solidFill>
          <a:latin typeface="Calibri Light" pitchFamily="34" charset="0"/>
        </a:defRPr>
      </a:lvl4pPr>
      <a:lvl5pPr algn="l" rtl="0" eaLnBrk="0" fontAlgn="base" hangingPunct="0">
        <a:lnSpc>
          <a:spcPct val="85000"/>
        </a:lnSpc>
        <a:spcBef>
          <a:spcPct val="0"/>
        </a:spcBef>
        <a:spcAft>
          <a:spcPct val="0"/>
        </a:spcAft>
        <a:defRPr sz="4800">
          <a:solidFill>
            <a:srgbClr val="404040"/>
          </a:solidFill>
          <a:latin typeface="Calibri Light" pitchFamily="34" charset="0"/>
        </a:defRPr>
      </a:lvl5pPr>
      <a:lvl6pPr marL="457200" algn="l" rtl="0" fontAlgn="base">
        <a:lnSpc>
          <a:spcPct val="85000"/>
        </a:lnSpc>
        <a:spcBef>
          <a:spcPct val="0"/>
        </a:spcBef>
        <a:spcAft>
          <a:spcPct val="0"/>
        </a:spcAft>
        <a:defRPr sz="4800">
          <a:solidFill>
            <a:srgbClr val="404040"/>
          </a:solidFill>
          <a:latin typeface="Calibri Light" pitchFamily="34" charset="0"/>
        </a:defRPr>
      </a:lvl6pPr>
      <a:lvl7pPr marL="914400" algn="l" rtl="0" fontAlgn="base">
        <a:lnSpc>
          <a:spcPct val="85000"/>
        </a:lnSpc>
        <a:spcBef>
          <a:spcPct val="0"/>
        </a:spcBef>
        <a:spcAft>
          <a:spcPct val="0"/>
        </a:spcAft>
        <a:defRPr sz="4800">
          <a:solidFill>
            <a:srgbClr val="404040"/>
          </a:solidFill>
          <a:latin typeface="Calibri Light" pitchFamily="34" charset="0"/>
        </a:defRPr>
      </a:lvl7pPr>
      <a:lvl8pPr marL="1371600" algn="l" rtl="0" fontAlgn="base">
        <a:lnSpc>
          <a:spcPct val="85000"/>
        </a:lnSpc>
        <a:spcBef>
          <a:spcPct val="0"/>
        </a:spcBef>
        <a:spcAft>
          <a:spcPct val="0"/>
        </a:spcAft>
        <a:defRPr sz="4800">
          <a:solidFill>
            <a:srgbClr val="404040"/>
          </a:solidFill>
          <a:latin typeface="Calibri Light" pitchFamily="34" charset="0"/>
        </a:defRPr>
      </a:lvl8pPr>
      <a:lvl9pPr marL="1828800" algn="l" rtl="0" fontAlgn="base">
        <a:lnSpc>
          <a:spcPct val="85000"/>
        </a:lnSpc>
        <a:spcBef>
          <a:spcPct val="0"/>
        </a:spcBef>
        <a:spcAft>
          <a:spcPct val="0"/>
        </a:spcAft>
        <a:defRPr sz="4800">
          <a:solidFill>
            <a:srgbClr val="404040"/>
          </a:solidFill>
          <a:latin typeface="Calibri Light"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 name="Dikdörtgen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Dikdörtgen 15"/>
          <p:cNvSpPr>
            <a:spLocks noChangeArrowheads="1"/>
          </p:cNvSpPr>
          <p:nvPr/>
        </p:nvSpPr>
        <p:spPr bwMode="white">
          <a:xfrm>
            <a:off x="0" y="876"/>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Dikdörtgen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Dikdörtgen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Dikdörtgen 8"/>
          <p:cNvSpPr>
            <a:spLocks noChangeArrowheads="1"/>
          </p:cNvSpPr>
          <p:nvPr/>
        </p:nvSpPr>
        <p:spPr bwMode="auto">
          <a:xfrm>
            <a:off x="149352" y="638926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Veri Yer Tutucusu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2F763B50-89F6-41AE-8A4D-6D59B7F68DFE}" type="datetime1">
              <a:rPr lang="tr-TR" smtClean="0"/>
              <a:pPr/>
              <a:t>18.12.2018</a:t>
            </a:fld>
            <a:endParaRPr lang="tr-TR"/>
          </a:p>
        </p:txBody>
      </p:sp>
      <p:sp>
        <p:nvSpPr>
          <p:cNvPr id="3" name="Altbilgi Yer Tutucusu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tr-TR"/>
          </a:p>
        </p:txBody>
      </p:sp>
      <p:sp>
        <p:nvSpPr>
          <p:cNvPr id="8" name="Dikdörtgen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Düz Bağlayıcı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ayt Numarası Yer Tutucusu 22"/>
          <p:cNvSpPr>
            <a:spLocks noGrp="1"/>
          </p:cNvSpPr>
          <p:nvPr>
            <p:ph type="sldNum" sz="quarter" idx="4"/>
          </p:nvPr>
        </p:nvSpPr>
        <p:spPr>
          <a:xfrm>
            <a:off x="4343400" y="1041050"/>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302176B-0E47-46AC-8F43-DAB4B8A37D06}" type="slidenum">
              <a:rPr lang="tr-TR" smtClean="0">
                <a:solidFill>
                  <a:srgbClr val="8CADAE">
                    <a:shade val="75000"/>
                  </a:srgbClr>
                </a:solidFill>
              </a:rPr>
              <a:pPr/>
              <a:t>‹#›</a:t>
            </a:fld>
            <a:endParaRPr lang="tr-TR">
              <a:solidFill>
                <a:srgbClr val="8CADAE">
                  <a:shade val="75000"/>
                </a:srgbClr>
              </a:solidFill>
            </a:endParaRPr>
          </a:p>
        </p:txBody>
      </p:sp>
      <p:sp>
        <p:nvSpPr>
          <p:cNvPr id="22" name="Başlık Yer Tutucusu 21"/>
          <p:cNvSpPr>
            <a:spLocks noGrp="1"/>
          </p:cNvSpPr>
          <p:nvPr>
            <p:ph type="title"/>
          </p:nvPr>
        </p:nvSpPr>
        <p:spPr>
          <a:xfrm>
            <a:off x="301752" y="228600"/>
            <a:ext cx="8534400" cy="758952"/>
          </a:xfrm>
          <a:prstGeom prst="rect">
            <a:avLst/>
          </a:prstGeom>
        </p:spPr>
        <p:txBody>
          <a:bodyPr vert="horz" anchor="b">
            <a:normAutofit/>
          </a:bodyPr>
          <a:lstStyle/>
          <a:p>
            <a:r>
              <a:rPr kumimoji="0" lang="tr-TR" smtClean="0"/>
              <a:t>Asıl başlık stili için tıklatın</a:t>
            </a:r>
            <a:endParaRPr kumimoji="0" lang="en-US"/>
          </a:p>
        </p:txBody>
      </p:sp>
      <p:sp>
        <p:nvSpPr>
          <p:cNvPr id="13" name="Metin Yer Tutucusu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Tree>
    <p:extLst>
      <p:ext uri="{BB962C8B-B14F-4D97-AF65-F5344CB8AC3E}">
        <p14:creationId xmlns:p14="http://schemas.microsoft.com/office/powerpoint/2010/main" val="118019109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846"/>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259"/>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259"/>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259"/>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129068"/>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824"/>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722" y="287341"/>
            <a:ext cx="7543800" cy="1449387"/>
          </a:xfrm>
          <a:prstGeom prst="rect">
            <a:avLst/>
          </a:prstGeom>
        </p:spPr>
        <p:txBody>
          <a:bodyPr vert="horz" lIns="91440" tIns="45720" rIns="91440" bIns="45720" rtlCol="0" anchor="b">
            <a:normAutofit/>
          </a:bodyPr>
          <a:lstStyle/>
          <a:p>
            <a:r>
              <a:rPr lang="tr-TR" smtClean="0"/>
              <a:t>Asıl başlık stilini düzenlemek için tıklayın</a:t>
            </a:r>
            <a:endParaRPr lang="en-US" dirty="0"/>
          </a:p>
        </p:txBody>
      </p:sp>
      <p:sp>
        <p:nvSpPr>
          <p:cNvPr id="1029" name="Text Placeholder 2"/>
          <p:cNvSpPr>
            <a:spLocks noGrp="1"/>
          </p:cNvSpPr>
          <p:nvPr>
            <p:ph type="body" idx="1"/>
          </p:nvPr>
        </p:nvSpPr>
        <p:spPr bwMode="auto">
          <a:xfrm>
            <a:off x="822722" y="1846266"/>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tr-TR" altLang="tr-TR" smtClean="0"/>
              <a:t>Asıl metin stillerini düzenlemek için tıklayın</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822723" y="6460237"/>
            <a:ext cx="1854994"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defTabSz="457200">
              <a:defRPr/>
            </a:pPr>
            <a:fld id="{191937B7-9A9B-4B23-9ACB-DF950EA41A2C}" type="datetimeFigureOut">
              <a:rPr lang="en-US"/>
              <a:pPr defTabSz="457200">
                <a:defRPr/>
              </a:pPr>
              <a:t>12/18/2018</a:t>
            </a:fld>
            <a:endParaRPr lang="en-US" dirty="0"/>
          </a:p>
        </p:txBody>
      </p:sp>
      <p:sp>
        <p:nvSpPr>
          <p:cNvPr id="5" name="Footer Placeholder 4"/>
          <p:cNvSpPr>
            <a:spLocks noGrp="1"/>
          </p:cNvSpPr>
          <p:nvPr>
            <p:ph type="ftr" sz="quarter" idx="3"/>
          </p:nvPr>
        </p:nvSpPr>
        <p:spPr>
          <a:xfrm>
            <a:off x="2764640" y="6460237"/>
            <a:ext cx="3617119"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defTabSz="457200">
              <a:defRPr/>
            </a:pPr>
            <a:r>
              <a:rPr lang="en-US"/>
              <a:t>
              </a:t>
            </a:r>
            <a:endParaRPr lang="en-US" dirty="0"/>
          </a:p>
        </p:txBody>
      </p:sp>
      <p:sp>
        <p:nvSpPr>
          <p:cNvPr id="6" name="Slide Number Placeholder 5"/>
          <p:cNvSpPr>
            <a:spLocks noGrp="1"/>
          </p:cNvSpPr>
          <p:nvPr>
            <p:ph type="sldNum" sz="quarter" idx="4"/>
          </p:nvPr>
        </p:nvSpPr>
        <p:spPr>
          <a:xfrm>
            <a:off x="7425931" y="6460237"/>
            <a:ext cx="983456"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smtClean="0">
                <a:solidFill>
                  <a:srgbClr val="FFFFFF"/>
                </a:solidFill>
              </a:defRPr>
            </a:lvl1pPr>
          </a:lstStyle>
          <a:p>
            <a:pPr defTabSz="457200" fontAlgn="base">
              <a:spcBef>
                <a:spcPct val="0"/>
              </a:spcBef>
              <a:spcAft>
                <a:spcPct val="0"/>
              </a:spcAft>
              <a:defRPr/>
            </a:pPr>
            <a:fld id="{F1518116-955B-4A96-9ED7-0D249C936E53}" type="slidenum">
              <a:rPr lang="en-US"/>
              <a:pPr defTabSz="457200" fontAlgn="base">
                <a:spcBef>
                  <a:spcPct val="0"/>
                </a:spcBef>
                <a:spcAft>
                  <a:spcPct val="0"/>
                </a:spcAft>
                <a:defRPr/>
              </a:pPr>
              <a:t>‹#›</a:t>
            </a:fld>
            <a:endParaRPr lang="en-US"/>
          </a:p>
        </p:txBody>
      </p:sp>
      <p:cxnSp>
        <p:nvCxnSpPr>
          <p:cNvPr id="10" name="Straight Connector 9"/>
          <p:cNvCxnSpPr/>
          <p:nvPr/>
        </p:nvCxnSpPr>
        <p:spPr>
          <a:xfrm>
            <a:off x="895350" y="1738313"/>
            <a:ext cx="747474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50199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5.jpeg"/><Relationship Id="rId2" Type="http://schemas.openxmlformats.org/officeDocument/2006/relationships/diagramData" Target="../diagrams/data5.xml"/><Relationship Id="rId1" Type="http://schemas.openxmlformats.org/officeDocument/2006/relationships/slideLayout" Target="../slideLayouts/slideLayout28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0.jpeg"/><Relationship Id="rId7" Type="http://schemas.openxmlformats.org/officeDocument/2006/relationships/diagramColors" Target="../diagrams/colors6.xml"/><Relationship Id="rId2" Type="http://schemas.openxmlformats.org/officeDocument/2006/relationships/image" Target="../media/image29.jpeg"/><Relationship Id="rId1" Type="http://schemas.openxmlformats.org/officeDocument/2006/relationships/slideLayout" Target="../slideLayouts/slideLayout10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9.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150.xml"/><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2.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94.xml"/></Relationships>
</file>

<file path=ppt/slides/_rels/slide3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9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05.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16.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27.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7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rgbClr val="92D050"/>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761302" y="5085184"/>
            <a:ext cx="7554416" cy="990600"/>
          </a:xfrm>
        </p:spPr>
        <p:txBody>
          <a:bodyPr>
            <a:normAutofit/>
          </a:bodyPr>
          <a:lstStyle/>
          <a:p>
            <a:pPr algn="ctr"/>
            <a:r>
              <a:rPr lang="tr-TR" b="1" dirty="0" smtClean="0"/>
              <a:t> </a:t>
            </a:r>
          </a:p>
          <a:p>
            <a:pPr algn="ctr"/>
            <a:r>
              <a:rPr lang="tr-TR" sz="2800" b="1" dirty="0" smtClean="0">
                <a:solidFill>
                  <a:schemeClr val="accent5">
                    <a:lumMod val="50000"/>
                  </a:schemeClr>
                </a:solidFill>
                <a:effectLst>
                  <a:outerShdw blurRad="38100" dist="38100" dir="2700000" algn="tl">
                    <a:srgbClr val="000000">
                      <a:alpha val="43137"/>
                    </a:srgbClr>
                  </a:outerShdw>
                </a:effectLst>
              </a:rPr>
              <a:t>SIFIR ATIK PROJESİ - 2018</a:t>
            </a:r>
            <a:endParaRPr lang="tr-TR" sz="2800" b="1" dirty="0">
              <a:solidFill>
                <a:schemeClr val="accent5">
                  <a:lumMod val="50000"/>
                </a:schemeClr>
              </a:solidFill>
              <a:effectLst>
                <a:outerShdw blurRad="38100" dist="38100" dir="2700000" algn="tl">
                  <a:srgbClr val="000000">
                    <a:alpha val="43137"/>
                  </a:srgbClr>
                </a:outerShdw>
              </a:effectLst>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4" y="188641"/>
            <a:ext cx="1440160" cy="869162"/>
          </a:xfrm>
          <a:prstGeom prst="rect">
            <a:avLst/>
          </a:prstGeom>
        </p:spPr>
      </p:pic>
      <p:sp>
        <p:nvSpPr>
          <p:cNvPr id="7" name="Metin kutusu 6"/>
          <p:cNvSpPr txBox="1"/>
          <p:nvPr/>
        </p:nvSpPr>
        <p:spPr>
          <a:xfrm>
            <a:off x="-12188" y="6353002"/>
            <a:ext cx="8976676" cy="338554"/>
          </a:xfrm>
          <a:prstGeom prst="rect">
            <a:avLst/>
          </a:prstGeom>
          <a:noFill/>
        </p:spPr>
        <p:txBody>
          <a:bodyPr wrap="square" rtlCol="0">
            <a:spAutoFit/>
          </a:bodyPr>
          <a:lstStyle/>
          <a:p>
            <a:pPr algn="ctr"/>
            <a:r>
              <a:rPr lang="tr-TR" sz="1600" spc="100" dirty="0" smtClean="0">
                <a:solidFill>
                  <a:schemeClr val="accent4">
                    <a:lumMod val="50000"/>
                  </a:schemeClr>
                </a:solidFill>
                <a:effectLst>
                  <a:outerShdw blurRad="38100" dist="38100" dir="2700000" algn="tl">
                    <a:srgbClr val="000000">
                      <a:alpha val="43137"/>
                    </a:srgbClr>
                  </a:outerShdw>
                </a:effectLst>
              </a:rPr>
              <a:t>SİNOP ÇEVRE VE ŞEHİRCİLİK MÜDÜRLÜĞÜ</a:t>
            </a:r>
            <a:endParaRPr lang="tr-TR" sz="1600" spc="100" dirty="0">
              <a:solidFill>
                <a:schemeClr val="accent4">
                  <a:lumMod val="50000"/>
                </a:schemeClr>
              </a:solidFill>
              <a:effectLst>
                <a:outerShdw blurRad="38100" dist="38100" dir="2700000" algn="tl">
                  <a:srgbClr val="000000">
                    <a:alpha val="43137"/>
                  </a:srgbClr>
                </a:outerShdw>
              </a:effectLst>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35" t="10858" b="23083"/>
          <a:stretch/>
        </p:blipFill>
        <p:spPr bwMode="auto">
          <a:xfrm>
            <a:off x="179513" y="1268760"/>
            <a:ext cx="878497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4052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
          </p:nvPr>
        </p:nvSpPr>
        <p:spPr>
          <a:xfrm>
            <a:off x="183646" y="1556792"/>
            <a:ext cx="8779658" cy="4824536"/>
          </a:xfrm>
        </p:spPr>
        <p:txBody>
          <a:bodyPr>
            <a:normAutofit/>
          </a:bodyPr>
          <a:lstStyle/>
          <a:p>
            <a:pPr marL="0" indent="0" fontAlgn="t">
              <a:buNone/>
            </a:pP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5" y="189516"/>
            <a:ext cx="1368152" cy="825703"/>
          </a:xfrm>
          <a:prstGeom prst="rect">
            <a:avLst/>
          </a:prstGeom>
        </p:spPr>
      </p:pic>
      <p:sp>
        <p:nvSpPr>
          <p:cNvPr id="8" name="Başlık 1"/>
          <p:cNvSpPr>
            <a:spLocks noGrp="1"/>
          </p:cNvSpPr>
          <p:nvPr>
            <p:ph type="title"/>
          </p:nvPr>
        </p:nvSpPr>
        <p:spPr>
          <a:xfrm>
            <a:off x="301752" y="228600"/>
            <a:ext cx="8534400" cy="758952"/>
          </a:xfrm>
        </p:spPr>
        <p:txBody>
          <a:bodyPr/>
          <a:lstStyle/>
          <a:p>
            <a:endParaRPr lang="tr-TR" b="1" dirty="0">
              <a:effectLst>
                <a:outerShdw blurRad="38100" dist="38100" dir="2700000" algn="tl">
                  <a:srgbClr val="000000">
                    <a:alpha val="43137"/>
                  </a:srgbClr>
                </a:outerShdw>
              </a:effectLst>
            </a:endParaRPr>
          </a:p>
        </p:txBody>
      </p:sp>
      <p:sp>
        <p:nvSpPr>
          <p:cNvPr id="2" name="Slayt Numarası Yer Tutucusu 1"/>
          <p:cNvSpPr>
            <a:spLocks noGrp="1"/>
          </p:cNvSpPr>
          <p:nvPr>
            <p:ph type="sldNum" sz="quarter" idx="12"/>
          </p:nvPr>
        </p:nvSpPr>
        <p:spPr/>
        <p:txBody>
          <a:bodyPr/>
          <a:lstStyle/>
          <a:p>
            <a:fld id="{F302176B-0E47-46AC-8F43-DAB4B8A37D06}" type="slidenum">
              <a:rPr lang="tr-TR" smtClean="0"/>
              <a:pPr/>
              <a:t>10</a:t>
            </a:fld>
            <a:endParaRPr lang="tr-T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02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414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323528" y="116632"/>
            <a:ext cx="8512624" cy="870920"/>
          </a:xfrm>
        </p:spPr>
        <p:txBody>
          <a:bodyPr>
            <a:normAutofit/>
          </a:bodyPr>
          <a:lstStyle/>
          <a:p>
            <a:r>
              <a:rPr lang="tr-TR" dirty="0" smtClean="0"/>
              <a:t> </a:t>
            </a:r>
            <a:endParaRPr lang="tr-TR"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11</a:t>
            </a:fld>
            <a:endParaRPr lang="tr-TR"/>
          </a:p>
        </p:txBody>
      </p:sp>
      <p:sp>
        <p:nvSpPr>
          <p:cNvPr id="4" name="İçerik Yer Tutucusu 3"/>
          <p:cNvSpPr>
            <a:spLocks noGrp="1"/>
          </p:cNvSpPr>
          <p:nvPr>
            <p:ph sz="quarter" idx="1"/>
          </p:nvPr>
        </p:nvSpPr>
        <p:spPr/>
        <p:txBody>
          <a:bodyPr/>
          <a:lstStyle/>
          <a:p>
            <a:pPr marL="0" indent="0">
              <a:buNone/>
            </a:pPr>
            <a:r>
              <a:rPr lang="tr-TR" dirty="0"/>
              <a:t> </a:t>
            </a:r>
          </a:p>
        </p:txBody>
      </p:sp>
      <p:pic>
        <p:nvPicPr>
          <p:cNvPr id="5" name="Resim 4"/>
          <p:cNvPicPr>
            <a:picLocks noChangeAspect="1"/>
          </p:cNvPicPr>
          <p:nvPr/>
        </p:nvPicPr>
        <p:blipFill>
          <a:blip r:embed="rId2"/>
          <a:stretch>
            <a:fillRect/>
          </a:stretch>
        </p:blipFill>
        <p:spPr>
          <a:xfrm>
            <a:off x="76010" y="1124744"/>
            <a:ext cx="9036496" cy="5733256"/>
          </a:xfrm>
          <a:prstGeom prst="rect">
            <a:avLst/>
          </a:prstGeom>
        </p:spPr>
      </p:pic>
      <p:grpSp>
        <p:nvGrpSpPr>
          <p:cNvPr id="6" name="Grup 1"/>
          <p:cNvGrpSpPr>
            <a:grpSpLocks/>
          </p:cNvGrpSpPr>
          <p:nvPr/>
        </p:nvGrpSpPr>
        <p:grpSpPr bwMode="auto">
          <a:xfrm>
            <a:off x="3995936" y="0"/>
            <a:ext cx="5937119" cy="1826220"/>
            <a:chOff x="10677914" y="-1299586"/>
            <a:chExt cx="4727716" cy="5429370"/>
          </a:xfrm>
        </p:grpSpPr>
        <p:sp>
          <p:nvSpPr>
            <p:cNvPr id="7" name="Metin kutusu 5"/>
            <p:cNvSpPr txBox="1">
              <a:spLocks noChangeArrowheads="1"/>
            </p:cNvSpPr>
            <p:nvPr/>
          </p:nvSpPr>
          <p:spPr bwMode="auto">
            <a:xfrm>
              <a:off x="10677914" y="927204"/>
              <a:ext cx="4727716" cy="320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3200" b="1" dirty="0" smtClean="0">
                  <a:solidFill>
                    <a:srgbClr val="FF9800"/>
                  </a:solidFill>
                </a:rPr>
                <a:t>YÖNETİMİ HİYERARŞİSİ</a:t>
              </a:r>
            </a:p>
          </p:txBody>
        </p:sp>
        <p:pic>
          <p:nvPicPr>
            <p:cNvPr id="8" name="Resim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3143" y="-1299586"/>
              <a:ext cx="2193768" cy="353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3537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alpha val="41000"/>
          </a:srgbClr>
        </a:solidFill>
        <a:effectLst/>
      </p:bgPr>
    </p:bg>
    <p:spTree>
      <p:nvGrpSpPr>
        <p:cNvPr id="1" name=""/>
        <p:cNvGrpSpPr/>
        <p:nvPr/>
      </p:nvGrpSpPr>
      <p:grpSpPr>
        <a:xfrm>
          <a:off x="0" y="0"/>
          <a:ext cx="0" cy="0"/>
          <a:chOff x="0" y="0"/>
          <a:chExt cx="0" cy="0"/>
        </a:xfrm>
      </p:grpSpPr>
      <p:grpSp>
        <p:nvGrpSpPr>
          <p:cNvPr id="16387" name="Grup 3"/>
          <p:cNvGrpSpPr>
            <a:grpSpLocks/>
          </p:cNvGrpSpPr>
          <p:nvPr/>
        </p:nvGrpSpPr>
        <p:grpSpPr bwMode="auto">
          <a:xfrm>
            <a:off x="1904727" y="981520"/>
            <a:ext cx="6644878" cy="4786499"/>
            <a:chOff x="-1087306" y="1331844"/>
            <a:chExt cx="8859187" cy="4787562"/>
          </a:xfrm>
        </p:grpSpPr>
        <p:pic>
          <p:nvPicPr>
            <p:cNvPr id="16388"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306"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Metin kutusu 5"/>
            <p:cNvSpPr txBox="1">
              <a:spLocks noChangeArrowheads="1"/>
            </p:cNvSpPr>
            <p:nvPr/>
          </p:nvSpPr>
          <p:spPr bwMode="auto">
            <a:xfrm>
              <a:off x="-1087306" y="3810569"/>
              <a:ext cx="8859187" cy="230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7200" b="1" dirty="0" smtClean="0">
                  <a:solidFill>
                    <a:schemeClr val="accent1"/>
                  </a:solidFill>
                </a:rPr>
                <a:t>PROJESİNİN</a:t>
              </a:r>
            </a:p>
            <a:p>
              <a:pPr algn="ctr" defTabSz="457200" fontAlgn="base">
                <a:spcBef>
                  <a:spcPct val="0"/>
                </a:spcBef>
                <a:spcAft>
                  <a:spcPct val="0"/>
                </a:spcAft>
              </a:pPr>
              <a:r>
                <a:rPr lang="tr-TR" altLang="tr-TR" sz="7200" b="1" dirty="0" smtClean="0">
                  <a:solidFill>
                    <a:srgbClr val="FF9800"/>
                  </a:solidFill>
                </a:rPr>
                <a:t>UYGULAMASI</a:t>
              </a:r>
            </a:p>
          </p:txBody>
        </p:sp>
      </p:grpSp>
    </p:spTree>
    <p:extLst>
      <p:ext uri="{BB962C8B-B14F-4D97-AF65-F5344CB8AC3E}">
        <p14:creationId xmlns:p14="http://schemas.microsoft.com/office/powerpoint/2010/main" val="3450177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p:cNvSpPr>
          <p:nvPr/>
        </p:nvSpPr>
        <p:spPr>
          <a:xfrm>
            <a:off x="135730" y="0"/>
            <a:ext cx="8843624" cy="1700808"/>
          </a:xfrm>
          <a:prstGeom prst="rect">
            <a:avLst/>
          </a:prstGeom>
          <a:solidFill>
            <a:schemeClr val="accent1">
              <a:lumMod val="40000"/>
              <a:lumOff val="60000"/>
            </a:schemeClr>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just">
              <a:defRPr/>
            </a:pPr>
            <a:r>
              <a:rPr lang="tr-TR" sz="3200" b="1" u="sng" dirty="0" smtClean="0">
                <a:solidFill>
                  <a:schemeClr val="accent4">
                    <a:lumMod val="50000"/>
                  </a:schemeClr>
                </a:solidFill>
              </a:rPr>
              <a:t>ÖRNEK UYGULAMALAR:</a:t>
            </a:r>
          </a:p>
          <a:p>
            <a:pPr algn="just">
              <a:defRPr/>
            </a:pPr>
            <a:endParaRPr lang="tr-TR" sz="2400" b="1" dirty="0" smtClean="0">
              <a:solidFill>
                <a:schemeClr val="accent4">
                  <a:lumMod val="50000"/>
                </a:schemeClr>
              </a:solidFill>
            </a:endParaRPr>
          </a:p>
          <a:p>
            <a:pPr algn="just">
              <a:defRPr/>
            </a:pPr>
            <a:r>
              <a:rPr lang="tr-TR" sz="2400" b="1" dirty="0" smtClean="0">
                <a:solidFill>
                  <a:schemeClr val="accent4">
                    <a:lumMod val="50000"/>
                  </a:schemeClr>
                </a:solidFill>
              </a:rPr>
              <a:t>Atıkların </a:t>
            </a:r>
            <a:r>
              <a:rPr lang="tr-TR" sz="2400" b="1" dirty="0">
                <a:solidFill>
                  <a:schemeClr val="accent4">
                    <a:lumMod val="50000"/>
                  </a:schemeClr>
                </a:solidFill>
              </a:rPr>
              <a:t>kontrol altına alınması ve gelecek nesillere temiz </a:t>
            </a:r>
            <a:r>
              <a:rPr lang="tr-TR" sz="2400" b="1" dirty="0" smtClean="0">
                <a:solidFill>
                  <a:schemeClr val="accent4">
                    <a:lumMod val="50000"/>
                  </a:schemeClr>
                </a:solidFill>
              </a:rPr>
              <a:t>ve gelişmiş </a:t>
            </a:r>
            <a:r>
              <a:rPr lang="tr-TR" sz="2400" b="1" dirty="0">
                <a:solidFill>
                  <a:schemeClr val="accent4">
                    <a:lumMod val="50000"/>
                  </a:schemeClr>
                </a:solidFill>
              </a:rPr>
              <a:t>bir Türkiye bırakılması hedefiyle, </a:t>
            </a:r>
            <a:r>
              <a:rPr lang="tr-TR" sz="2400" b="1" dirty="0" smtClean="0">
                <a:solidFill>
                  <a:srgbClr val="C00000"/>
                </a:solidFill>
              </a:rPr>
              <a:t>Cumhurbaşkanlığı Külliyesi </a:t>
            </a:r>
            <a:r>
              <a:rPr lang="tr-TR" sz="2400" b="1" dirty="0">
                <a:solidFill>
                  <a:srgbClr val="C00000"/>
                </a:solidFill>
              </a:rPr>
              <a:t>ve Çevre ve Şehircilik Bakanlığında</a:t>
            </a:r>
            <a:r>
              <a:rPr lang="tr-TR" sz="2400" b="1" dirty="0">
                <a:solidFill>
                  <a:schemeClr val="accent4">
                    <a:lumMod val="50000"/>
                  </a:schemeClr>
                </a:solidFill>
              </a:rPr>
              <a:t> </a:t>
            </a:r>
            <a:r>
              <a:rPr lang="tr-TR" sz="2400" b="1" dirty="0">
                <a:solidFill>
                  <a:schemeClr val="accent6">
                    <a:lumMod val="50000"/>
                  </a:schemeClr>
                </a:solidFill>
              </a:rPr>
              <a:t>SIFIR </a:t>
            </a:r>
            <a:r>
              <a:rPr lang="tr-TR" sz="2400" b="1" dirty="0" smtClean="0">
                <a:solidFill>
                  <a:schemeClr val="accent6">
                    <a:lumMod val="50000"/>
                  </a:schemeClr>
                </a:solidFill>
              </a:rPr>
              <a:t>ATIK </a:t>
            </a:r>
            <a:r>
              <a:rPr lang="tr-TR" sz="2400" b="1" dirty="0" smtClean="0">
                <a:solidFill>
                  <a:schemeClr val="accent4">
                    <a:lumMod val="50000"/>
                  </a:schemeClr>
                </a:solidFill>
              </a:rPr>
              <a:t>uygulamasına </a:t>
            </a:r>
            <a:r>
              <a:rPr lang="tr-TR" sz="2400" b="1" dirty="0">
                <a:solidFill>
                  <a:schemeClr val="accent4">
                    <a:lumMod val="50000"/>
                  </a:schemeClr>
                </a:solidFill>
              </a:rPr>
              <a:t>başlanılmıştır</a:t>
            </a:r>
            <a:r>
              <a:rPr lang="tr-TR" sz="2400" b="1" dirty="0" smtClean="0">
                <a:solidFill>
                  <a:schemeClr val="accent4">
                    <a:lumMod val="50000"/>
                  </a:schemeClr>
                </a:solidFill>
              </a:rPr>
              <a:t>. </a:t>
            </a:r>
            <a:endParaRPr lang="tr-TR" sz="2400" b="1" dirty="0">
              <a:solidFill>
                <a:schemeClr val="accent4">
                  <a:lumMod val="50000"/>
                </a:schemeClr>
              </a:solidFill>
            </a:endParaRPr>
          </a:p>
        </p:txBody>
      </p:sp>
      <p:pic>
        <p:nvPicPr>
          <p:cNvPr id="3" name="Picture 2" descr="Cumhurbaşkanlığı Külliyesi kapılarını açtı"/>
          <p:cNvPicPr>
            <a:picLocks noChangeAspect="1" noChangeArrowheads="1"/>
          </p:cNvPicPr>
          <p:nvPr/>
        </p:nvPicPr>
        <p:blipFill>
          <a:blip r:embed="rId2"/>
          <a:srcRect/>
          <a:stretch>
            <a:fillRect/>
          </a:stretch>
        </p:blipFill>
        <p:spPr bwMode="auto">
          <a:xfrm>
            <a:off x="46664" y="1700808"/>
            <a:ext cx="4507369" cy="3528392"/>
          </a:xfrm>
          <a:prstGeom prst="rect">
            <a:avLst/>
          </a:prstGeom>
          <a:ln>
            <a:noFill/>
          </a:ln>
          <a:effectLst>
            <a:softEdge rad="112500"/>
          </a:effec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054" y="1700809"/>
            <a:ext cx="4421300" cy="3528393"/>
          </a:xfrm>
          <a:prstGeom prst="rect">
            <a:avLst/>
          </a:prstGeom>
          <a:ln>
            <a:noFill/>
          </a:ln>
          <a:effectLst>
            <a:softEdge rad="112500"/>
          </a:effectLst>
        </p:spPr>
      </p:pic>
      <p:sp>
        <p:nvSpPr>
          <p:cNvPr id="5" name="Başlık 1"/>
          <p:cNvSpPr txBox="1">
            <a:spLocks/>
          </p:cNvSpPr>
          <p:nvPr/>
        </p:nvSpPr>
        <p:spPr>
          <a:xfrm>
            <a:off x="-361949" y="5381625"/>
            <a:ext cx="5324475" cy="94773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2800" b="1" dirty="0" smtClean="0">
                <a:solidFill>
                  <a:schemeClr val="accent4">
                    <a:lumMod val="50000"/>
                  </a:schemeClr>
                </a:solidFill>
              </a:rPr>
              <a:t>CUMHURBAŞKANLIĞI</a:t>
            </a:r>
          </a:p>
          <a:p>
            <a:pPr algn="ctr">
              <a:defRPr/>
            </a:pPr>
            <a:r>
              <a:rPr lang="tr-TR" sz="2800" b="1" dirty="0" smtClean="0">
                <a:solidFill>
                  <a:schemeClr val="accent4">
                    <a:lumMod val="50000"/>
                  </a:schemeClr>
                </a:solidFill>
              </a:rPr>
              <a:t>KÜLLİYESİ</a:t>
            </a:r>
            <a:endParaRPr lang="tr-TR" sz="2800" b="1" dirty="0">
              <a:solidFill>
                <a:schemeClr val="accent4">
                  <a:lumMod val="50000"/>
                </a:schemeClr>
              </a:solidFill>
            </a:endParaRPr>
          </a:p>
        </p:txBody>
      </p:sp>
      <p:sp>
        <p:nvSpPr>
          <p:cNvPr id="6" name="Başlık 1"/>
          <p:cNvSpPr txBox="1">
            <a:spLocks/>
          </p:cNvSpPr>
          <p:nvPr/>
        </p:nvSpPr>
        <p:spPr>
          <a:xfrm>
            <a:off x="4211960" y="5382470"/>
            <a:ext cx="5324475" cy="793725"/>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2800" b="1" dirty="0" smtClean="0">
                <a:solidFill>
                  <a:schemeClr val="accent4">
                    <a:lumMod val="50000"/>
                  </a:schemeClr>
                </a:solidFill>
              </a:rPr>
              <a:t>ÇEVRE VE ŞEHİRCİLİK BAKANLIĞI </a:t>
            </a:r>
          </a:p>
          <a:p>
            <a:pPr algn="ctr">
              <a:defRPr/>
            </a:pPr>
            <a:r>
              <a:rPr lang="tr-TR" sz="2800" b="1" dirty="0" smtClean="0">
                <a:solidFill>
                  <a:schemeClr val="accent4">
                    <a:lumMod val="50000"/>
                  </a:schemeClr>
                </a:solidFill>
              </a:rPr>
              <a:t>ANA HİZMET BİNASI</a:t>
            </a:r>
            <a:endParaRPr lang="tr-TR" sz="2800" b="1" dirty="0">
              <a:solidFill>
                <a:schemeClr val="accent4">
                  <a:lumMod val="50000"/>
                </a:schemeClr>
              </a:solidFill>
            </a:endParaRPr>
          </a:p>
        </p:txBody>
      </p:sp>
    </p:spTree>
    <p:extLst>
      <p:ext uri="{BB962C8B-B14F-4D97-AF65-F5344CB8AC3E}">
        <p14:creationId xmlns:p14="http://schemas.microsoft.com/office/powerpoint/2010/main" val="435718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544" y="-171400"/>
            <a:ext cx="3240360" cy="19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p:cNvSpPr>
            <a:spLocks noGrp="1"/>
          </p:cNvSpPr>
          <p:nvPr>
            <p:ph type="title"/>
          </p:nvPr>
        </p:nvSpPr>
        <p:spPr>
          <a:xfrm>
            <a:off x="0" y="805"/>
            <a:ext cx="9144000" cy="1412775"/>
          </a:xfrm>
          <a:solidFill>
            <a:srgbClr val="92D050"/>
          </a:solidFill>
          <a:ln>
            <a:solidFill>
              <a:srgbClr val="FFC000"/>
            </a:solidFill>
          </a:ln>
        </p:spPr>
        <p:txBody>
          <a:bodyPr>
            <a:normAutofit/>
          </a:bodyPr>
          <a:lstStyle/>
          <a:p>
            <a:pPr algn="ctr"/>
            <a:r>
              <a:rPr lang="tr-TR" sz="2400" b="1" dirty="0" smtClean="0">
                <a:solidFill>
                  <a:schemeClr val="accent5">
                    <a:lumMod val="50000"/>
                  </a:schemeClr>
                </a:solidFill>
                <a:latin typeface="Aharoni" pitchFamily="2" charset="-79"/>
                <a:cs typeface="Aharoni" pitchFamily="2" charset="-79"/>
              </a:rPr>
              <a:t>UYGULAMA ALANLARI</a:t>
            </a:r>
            <a:endParaRPr lang="tr-TR" sz="2400" b="1" dirty="0">
              <a:solidFill>
                <a:schemeClr val="accent5">
                  <a:lumMod val="50000"/>
                </a:schemeClr>
              </a:solidFill>
              <a:latin typeface="Aharoni" pitchFamily="2" charset="-79"/>
              <a:cs typeface="Aharoni" pitchFamily="2" charset="-79"/>
            </a:endParaRPr>
          </a:p>
        </p:txBody>
      </p:sp>
      <p:sp>
        <p:nvSpPr>
          <p:cNvPr id="4" name="İçerik Yer Tutucusu 3"/>
          <p:cNvSpPr>
            <a:spLocks noGrp="1"/>
          </p:cNvSpPr>
          <p:nvPr>
            <p:ph idx="1"/>
          </p:nvPr>
        </p:nvSpPr>
        <p:spPr>
          <a:xfrm>
            <a:off x="0" y="1412776"/>
            <a:ext cx="9144000" cy="4968552"/>
          </a:xfrm>
          <a:ln>
            <a:solidFill>
              <a:srgbClr val="7030A0"/>
            </a:solidFill>
          </a:ln>
        </p:spPr>
        <p:txBody>
          <a:bodyPr/>
          <a:lstStyle/>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Kamu </a:t>
            </a:r>
            <a:r>
              <a:rPr lang="tr-TR" sz="2400" dirty="0" smtClean="0">
                <a:solidFill>
                  <a:srgbClr val="7030A0"/>
                </a:solidFill>
                <a:latin typeface="Franklin Gothic Medium" pitchFamily="34" charset="0"/>
              </a:rPr>
              <a:t>Kurum/Kuruluşları</a:t>
            </a:r>
            <a:endParaRPr lang="tr-TR" sz="2400" dirty="0">
              <a:solidFill>
                <a:srgbClr val="7030A0"/>
              </a:solidFill>
              <a:latin typeface="Franklin Gothic Medium" pitchFamily="34" charset="0"/>
            </a:endParaRP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Alışveriş </a:t>
            </a:r>
            <a:r>
              <a:rPr lang="tr-TR" sz="2400" dirty="0" smtClean="0">
                <a:solidFill>
                  <a:srgbClr val="7030A0"/>
                </a:solidFill>
                <a:latin typeface="Franklin Gothic Medium" pitchFamily="34" charset="0"/>
              </a:rPr>
              <a:t>Merkezleri</a:t>
            </a:r>
            <a:endParaRPr lang="tr-TR" sz="2400" dirty="0">
              <a:solidFill>
                <a:srgbClr val="7030A0"/>
              </a:solidFill>
              <a:latin typeface="Franklin Gothic Medium" pitchFamily="34" charset="0"/>
            </a:endParaRP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Terminaller (Havaalanı, otogar, gar, liman)</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Eğitim Kurumları (Üniversiteler, okullar, enstitüler, yurtlar)</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Askeri Birlikler</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a:solidFill>
                  <a:srgbClr val="7030A0"/>
                </a:solidFill>
                <a:latin typeface="Franklin Gothic Medium" pitchFamily="34" charset="0"/>
              </a:rPr>
              <a:t>Sağlık kurumları (Hastaneler, aile sağlığı merkezleri…)</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smtClean="0">
                <a:solidFill>
                  <a:srgbClr val="7030A0"/>
                </a:solidFill>
                <a:latin typeface="Franklin Gothic Medium" pitchFamily="34" charset="0"/>
              </a:rPr>
              <a:t>Büyük işyerleri</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smtClean="0">
                <a:solidFill>
                  <a:srgbClr val="7030A0"/>
                </a:solidFill>
                <a:latin typeface="Franklin Gothic Medium" pitchFamily="34" charset="0"/>
              </a:rPr>
              <a:t>Eğlence/dinlenme tesisleri(Otel, Restoran, Eğlence Merkezi </a:t>
            </a:r>
            <a:r>
              <a:rPr lang="tr-TR" sz="2400" dirty="0" err="1" smtClean="0">
                <a:solidFill>
                  <a:srgbClr val="7030A0"/>
                </a:solidFill>
                <a:latin typeface="Franklin Gothic Medium" pitchFamily="34" charset="0"/>
              </a:rPr>
              <a:t>v.s</a:t>
            </a:r>
            <a:r>
              <a:rPr lang="tr-TR" sz="2400" dirty="0" smtClean="0">
                <a:solidFill>
                  <a:srgbClr val="7030A0"/>
                </a:solidFill>
                <a:latin typeface="Franklin Gothic Medium" pitchFamily="34" charset="0"/>
              </a:rPr>
              <a:t>.)</a:t>
            </a:r>
          </a:p>
          <a:p>
            <a:pPr marL="274320" lvl="0" indent="-274320" eaLnBrk="1" fontAlgn="t" hangingPunct="1">
              <a:lnSpc>
                <a:spcPct val="100000"/>
              </a:lnSpc>
              <a:spcBef>
                <a:spcPct val="20000"/>
              </a:spcBef>
              <a:spcAft>
                <a:spcPts val="0"/>
              </a:spcAft>
              <a:buClr>
                <a:srgbClr val="D16349"/>
              </a:buClr>
              <a:buSzPct val="85000"/>
              <a:buFont typeface="Wingdings 2"/>
              <a:buChar char=""/>
            </a:pPr>
            <a:r>
              <a:rPr lang="tr-TR" sz="2400" dirty="0" smtClean="0">
                <a:solidFill>
                  <a:srgbClr val="7030A0"/>
                </a:solidFill>
                <a:latin typeface="Franklin Gothic Medium" pitchFamily="34" charset="0"/>
              </a:rPr>
              <a:t>Konut Siteleri</a:t>
            </a:r>
            <a:endParaRPr lang="tr-TR" sz="2400" dirty="0">
              <a:solidFill>
                <a:srgbClr val="7030A0"/>
              </a:solidFill>
              <a:latin typeface="Franklin Gothic Medium" pitchFamily="34" charset="0"/>
            </a:endParaRPr>
          </a:p>
          <a:p>
            <a:endParaRPr lang="tr-TR" dirty="0"/>
          </a:p>
          <a:p>
            <a:endParaRPr lang="tr-TR" dirty="0"/>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35" t="10858" b="23083"/>
          <a:stretch/>
        </p:blipFill>
        <p:spPr bwMode="auto">
          <a:xfrm>
            <a:off x="23488" y="147798"/>
            <a:ext cx="1584175" cy="97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891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5"/>
          <p:cNvGraphicFramePr>
            <a:graphicFrameLocks/>
          </p:cNvGraphicFramePr>
          <p:nvPr/>
        </p:nvGraphicFramePr>
        <p:xfrm>
          <a:off x="1496291" y="156060"/>
          <a:ext cx="6172200" cy="619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8752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endParaRPr lang="tr-TR" sz="2400" b="1" dirty="0">
              <a:effectLst>
                <a:outerShdw blurRad="38100" dist="38100" dir="2700000" algn="tl">
                  <a:srgbClr val="000000">
                    <a:alpha val="43137"/>
                  </a:srgbClr>
                </a:outerShdw>
              </a:effectLst>
            </a:endParaRPr>
          </a:p>
        </p:txBody>
      </p:sp>
      <p:sp>
        <p:nvSpPr>
          <p:cNvPr id="3" name="Slayt Numarası Yer Tutucusu 2"/>
          <p:cNvSpPr>
            <a:spLocks noGrp="1"/>
          </p:cNvSpPr>
          <p:nvPr>
            <p:ph type="sldNum" sz="quarter" idx="12"/>
          </p:nvPr>
        </p:nvSpPr>
        <p:spPr/>
        <p:txBody>
          <a:bodyPr/>
          <a:lstStyle/>
          <a:p>
            <a:fld id="{F302176B-0E47-46AC-8F43-DAB4B8A37D06}" type="slidenum">
              <a:rPr lang="tr-TR" smtClean="0">
                <a:solidFill>
                  <a:srgbClr val="8CADAE">
                    <a:shade val="75000"/>
                  </a:srgbClr>
                </a:solidFill>
              </a:rPr>
              <a:pPr/>
              <a:t>16</a:t>
            </a:fld>
            <a:endParaRPr lang="tr-TR">
              <a:solidFill>
                <a:srgbClr val="8CADAE">
                  <a:shade val="75000"/>
                </a:srgbClr>
              </a:solidFill>
            </a:endParaRPr>
          </a:p>
        </p:txBody>
      </p:sp>
      <p:graphicFrame>
        <p:nvGraphicFramePr>
          <p:cNvPr id="5" name="İçerik Yer Tutucusu 5"/>
          <p:cNvGraphicFramePr>
            <a:graphicFrameLocks noGrp="1"/>
          </p:cNvGraphicFramePr>
          <p:nvPr>
            <p:ph sz="quarter" idx="1"/>
            <p:extLst>
              <p:ext uri="{D42A27DB-BD31-4B8C-83A1-F6EECF244321}">
                <p14:modId xmlns:p14="http://schemas.microsoft.com/office/powerpoint/2010/main" val="1039369611"/>
              </p:ext>
            </p:extLst>
          </p:nvPr>
        </p:nvGraphicFramePr>
        <p:xfrm>
          <a:off x="24139" y="19934"/>
          <a:ext cx="9012745" cy="6721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452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txBox="1">
            <a:spLocks/>
          </p:cNvSpPr>
          <p:nvPr/>
        </p:nvSpPr>
        <p:spPr>
          <a:xfrm>
            <a:off x="239316" y="174628"/>
            <a:ext cx="6172200" cy="126841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tr-TR" sz="5400" b="1" dirty="0" smtClean="0">
                <a:solidFill>
                  <a:srgbClr val="51C3F9">
                    <a:lumMod val="50000"/>
                  </a:srgbClr>
                </a:solidFill>
              </a:rPr>
              <a:t>RENK SKALASI</a:t>
            </a:r>
            <a:endParaRPr lang="tr-TR" sz="5400" b="1" dirty="0">
              <a:solidFill>
                <a:srgbClr val="51C3F9">
                  <a:lumMod val="50000"/>
                </a:srgbClr>
              </a:solidFill>
            </a:endParaRPr>
          </a:p>
        </p:txBody>
      </p:sp>
      <p:pic>
        <p:nvPicPr>
          <p:cNvPr id="23555"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5688"/>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412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nvGraphicFramePr>
        <p:xfrm>
          <a:off x="5476010" y="290328"/>
          <a:ext cx="3745853" cy="5680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579" name="Resim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442916"/>
            <a:ext cx="5582841"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658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79873" y="513482"/>
            <a:ext cx="3096343" cy="54365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b="1" u="sng" dirty="0">
                <a:solidFill>
                  <a:prstClr val="black"/>
                </a:solidFill>
              </a:rPr>
              <a:t>Atık piller</a:t>
            </a:r>
            <a:r>
              <a:rPr lang="tr-TR" sz="2800" dirty="0">
                <a:solidFill>
                  <a:prstClr val="black"/>
                </a:solidFill>
              </a:rPr>
              <a:t>, içeriğinde bulunan ağır metaller nedeniyle çevre ve insan sağlığına zararlı etkilerde bulunabilecek atıklardandır ve ayrı toplanması gereklidir.</a:t>
            </a:r>
          </a:p>
        </p:txBody>
      </p:sp>
      <p:pic>
        <p:nvPicPr>
          <p:cNvPr id="22532" name="Resim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0272" y="0"/>
            <a:ext cx="5364089"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297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62000">
              <a:srgbClr val="92D050"/>
            </a:gs>
            <a:gs pos="49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23" name="Resim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5" y="189486"/>
            <a:ext cx="1368152" cy="825703"/>
          </a:xfrm>
          <a:prstGeom prst="rect">
            <a:avLst/>
          </a:prstGeom>
        </p:spPr>
      </p:pic>
      <p:sp>
        <p:nvSpPr>
          <p:cNvPr id="2" name="Başlık 1"/>
          <p:cNvSpPr>
            <a:spLocks noGrp="1"/>
          </p:cNvSpPr>
          <p:nvPr>
            <p:ph type="title"/>
          </p:nvPr>
        </p:nvSpPr>
        <p:spPr/>
        <p:txBody>
          <a:bodyPr/>
          <a:lstStyle/>
          <a:p>
            <a:r>
              <a:rPr lang="tr-TR" b="1" dirty="0" smtClean="0">
                <a:effectLst>
                  <a:outerShdw blurRad="38100" dist="38100" dir="2700000" algn="tl">
                    <a:srgbClr val="000000">
                      <a:alpha val="43137"/>
                    </a:srgbClr>
                  </a:outerShdw>
                </a:effectLst>
              </a:rPr>
              <a:t>SIFIR ATIK PROJESİ</a:t>
            </a:r>
            <a:endParaRPr lang="tr-TR" b="1" dirty="0">
              <a:effectLst>
                <a:outerShdw blurRad="38100" dist="38100" dir="2700000" algn="tl">
                  <a:srgbClr val="000000">
                    <a:alpha val="43137"/>
                  </a:srgbClr>
                </a:outerShdw>
              </a:effectLst>
            </a:endParaRPr>
          </a:p>
        </p:txBody>
      </p:sp>
      <p:graphicFrame>
        <p:nvGraphicFramePr>
          <p:cNvPr id="6" name="İçerik Yer Tutucusu 3"/>
          <p:cNvGraphicFramePr>
            <a:graphicFrameLocks noGrp="1"/>
          </p:cNvGraphicFramePr>
          <p:nvPr>
            <p:ph sz="quarter" idx="1"/>
            <p:extLst>
              <p:ext uri="{D42A27DB-BD31-4B8C-83A1-F6EECF244321}">
                <p14:modId xmlns:p14="http://schemas.microsoft.com/office/powerpoint/2010/main" val="3980701152"/>
              </p:ext>
            </p:extLst>
          </p:nvPr>
        </p:nvGraphicFramePr>
        <p:xfrm>
          <a:off x="198220" y="1772816"/>
          <a:ext cx="8712968" cy="2376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5656" y="4222185"/>
            <a:ext cx="1981200" cy="20002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065" y="4210197"/>
            <a:ext cx="1857375" cy="195262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22646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6532960" y="698"/>
            <a:ext cx="2499122" cy="30408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400" dirty="0" smtClean="0">
                <a:solidFill>
                  <a:prstClr val="black"/>
                </a:solidFill>
              </a:rPr>
              <a:t>Yemekhanede oluşabilecek atıklar </a:t>
            </a:r>
            <a:r>
              <a:rPr lang="tr-TR" sz="2400" dirty="0">
                <a:solidFill>
                  <a:prstClr val="black"/>
                </a:solidFill>
              </a:rPr>
              <a:t>için </a:t>
            </a:r>
            <a:r>
              <a:rPr lang="tr-TR" sz="2400" dirty="0" smtClean="0">
                <a:solidFill>
                  <a:prstClr val="black"/>
                </a:solidFill>
              </a:rPr>
              <a:t>örnek </a:t>
            </a:r>
            <a:r>
              <a:rPr lang="tr-TR" sz="2400" dirty="0">
                <a:solidFill>
                  <a:prstClr val="black"/>
                </a:solidFill>
              </a:rPr>
              <a:t>biriktirme ekipmanları. KÜRDAN ve PEÇETE atmamalıyız.</a:t>
            </a: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6486525"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960" y="3041557"/>
            <a:ext cx="2611040" cy="326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282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Resim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1577" y="1200150"/>
            <a:ext cx="176212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Yuvarlatılmış Dikdörtgen 1"/>
          <p:cNvSpPr/>
          <p:nvPr/>
        </p:nvSpPr>
        <p:spPr>
          <a:xfrm>
            <a:off x="100015" y="2235200"/>
            <a:ext cx="4736306" cy="3683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b="1" u="sng" dirty="0">
                <a:solidFill>
                  <a:prstClr val="black"/>
                </a:solidFill>
              </a:rPr>
              <a:t>Bitkisel atık yağlar</a:t>
            </a:r>
            <a:r>
              <a:rPr lang="tr-TR" sz="2800" dirty="0">
                <a:solidFill>
                  <a:prstClr val="black"/>
                </a:solidFill>
              </a:rPr>
              <a:t>, </a:t>
            </a:r>
            <a:r>
              <a:rPr lang="tr-TR" sz="2800" dirty="0" err="1">
                <a:solidFill>
                  <a:prstClr val="black"/>
                </a:solidFill>
              </a:rPr>
              <a:t>atıksu</a:t>
            </a:r>
            <a:r>
              <a:rPr lang="tr-TR" sz="2800" dirty="0">
                <a:solidFill>
                  <a:prstClr val="black"/>
                </a:solidFill>
              </a:rPr>
              <a:t> toplama sistemlerinin daralmasına ve tıkanmasına; toprak kirlenmesi ile beraber yeraltı suyu kirlenmesine sebep  olmaktadır. Bu nedenle ayrı toplanması gerekmektedir.  </a:t>
            </a:r>
          </a:p>
        </p:txBody>
      </p:sp>
      <p:pic>
        <p:nvPicPr>
          <p:cNvPr id="24580" name="Picture 3" descr="C:\Users\hulya.cakir\AppData\Local\Microsoft\Windows\Temporary Internet Files\Content.Outlook\1QAB123K\IMG-20170810-WA0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314" y="0"/>
            <a:ext cx="2699791" cy="63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yagram 4"/>
          <p:cNvGraphicFramePr/>
          <p:nvPr>
            <p:extLst>
              <p:ext uri="{D42A27DB-BD31-4B8C-83A1-F6EECF244321}">
                <p14:modId xmlns:p14="http://schemas.microsoft.com/office/powerpoint/2010/main" val="2153293483"/>
              </p:ext>
            </p:extLst>
          </p:nvPr>
        </p:nvGraphicFramePr>
        <p:xfrm>
          <a:off x="310022" y="-537895"/>
          <a:ext cx="4982149" cy="30609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92874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101204" y="236540"/>
            <a:ext cx="5448300" cy="32861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b="1" u="sng" dirty="0">
                <a:solidFill>
                  <a:prstClr val="black"/>
                </a:solidFill>
              </a:rPr>
              <a:t>Atık elektrikli ve elektronik eşyalar</a:t>
            </a:r>
            <a:r>
              <a:rPr lang="tr-TR" sz="2800" dirty="0">
                <a:solidFill>
                  <a:prstClr val="black"/>
                </a:solidFill>
              </a:rPr>
              <a:t>, içeriğinde bulunan ağır metaller nedeniyle çevre ve insan sağlığına zararlı etkilerde bulunabilecek atıklardandır ve ayrı toplanması gereklidir. </a:t>
            </a:r>
          </a:p>
        </p:txBody>
      </p:sp>
      <p:sp>
        <p:nvSpPr>
          <p:cNvPr id="5" name="Yuvarlatılmış Dikdörtgen 4"/>
          <p:cNvSpPr/>
          <p:nvPr/>
        </p:nvSpPr>
        <p:spPr>
          <a:xfrm>
            <a:off x="977505" y="4159250"/>
            <a:ext cx="6244828" cy="1816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dirty="0">
                <a:solidFill>
                  <a:prstClr val="black"/>
                </a:solidFill>
              </a:rPr>
              <a:t>Ayrıca içeriğinde bulunan altın, gümüş, bakır gibi değerli madenlerin geri kazanımının sağlanması açısından da önemli atıklardandır.</a:t>
            </a:r>
          </a:p>
        </p:txBody>
      </p:sp>
      <p:pic>
        <p:nvPicPr>
          <p:cNvPr id="2560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723" y="72089"/>
            <a:ext cx="2474119"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6" y="3282014"/>
            <a:ext cx="1135856"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82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107505" y="189260"/>
            <a:ext cx="2953594" cy="57898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b="1" u="sng" dirty="0">
                <a:solidFill>
                  <a:prstClr val="black"/>
                </a:solidFill>
              </a:rPr>
              <a:t>Tehlikeli atıklar: </a:t>
            </a:r>
            <a:r>
              <a:rPr lang="tr-TR" sz="2800" dirty="0">
                <a:solidFill>
                  <a:prstClr val="black"/>
                </a:solidFill>
              </a:rPr>
              <a:t>yanıcı, yakıcı, kanserojen, patlayıcı, tahriş edici, zehirli atıklardır. </a:t>
            </a:r>
          </a:p>
          <a:p>
            <a:pPr algn="ctr" defTabSz="457200">
              <a:defRPr/>
            </a:pPr>
            <a:endParaRPr lang="tr-TR" sz="2800" dirty="0">
              <a:solidFill>
                <a:prstClr val="black"/>
              </a:solidFill>
            </a:endParaRPr>
          </a:p>
          <a:p>
            <a:pPr algn="ctr" defTabSz="457200">
              <a:defRPr/>
            </a:pPr>
            <a:r>
              <a:rPr lang="tr-TR" sz="2800" dirty="0">
                <a:solidFill>
                  <a:prstClr val="black"/>
                </a:solidFill>
              </a:rPr>
              <a:t>Toner-kartuşlar</a:t>
            </a:r>
          </a:p>
          <a:p>
            <a:pPr algn="ctr" defTabSz="457200">
              <a:defRPr/>
            </a:pPr>
            <a:r>
              <a:rPr lang="tr-TR" sz="2800" dirty="0" err="1">
                <a:solidFill>
                  <a:prstClr val="black"/>
                </a:solidFill>
              </a:rPr>
              <a:t>kontamine</a:t>
            </a:r>
            <a:r>
              <a:rPr lang="tr-TR" sz="2800" dirty="0">
                <a:solidFill>
                  <a:prstClr val="black"/>
                </a:solidFill>
              </a:rPr>
              <a:t> ambalajlar</a:t>
            </a:r>
          </a:p>
          <a:p>
            <a:pPr algn="ctr" defTabSz="457200">
              <a:defRPr/>
            </a:pPr>
            <a:r>
              <a:rPr lang="tr-TR" sz="2800" dirty="0" err="1">
                <a:solidFill>
                  <a:prstClr val="black"/>
                </a:solidFill>
              </a:rPr>
              <a:t>kontamine</a:t>
            </a:r>
            <a:r>
              <a:rPr lang="tr-TR" sz="2800" dirty="0">
                <a:solidFill>
                  <a:prstClr val="black"/>
                </a:solidFill>
              </a:rPr>
              <a:t> filtreler</a:t>
            </a:r>
          </a:p>
          <a:p>
            <a:pPr algn="ctr" defTabSz="457200">
              <a:defRPr/>
            </a:pPr>
            <a:r>
              <a:rPr lang="tr-TR" sz="2800" dirty="0">
                <a:solidFill>
                  <a:prstClr val="black"/>
                </a:solidFill>
              </a:rPr>
              <a:t>basınçlı kaplar vb.</a:t>
            </a:r>
          </a:p>
        </p:txBody>
      </p:sp>
      <p:pic>
        <p:nvPicPr>
          <p:cNvPr id="26628"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318" y="546723"/>
            <a:ext cx="2361009"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Resim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3796" y="466725"/>
            <a:ext cx="2340769"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3275856" y="2336393"/>
            <a:ext cx="5420470" cy="3570208"/>
          </a:xfrm>
          <a:prstGeom prst="rect">
            <a:avLst/>
          </a:prstGeom>
        </p:spPr>
        <p:txBody>
          <a:bodyPr wrap="square">
            <a:spAutoFit/>
          </a:bodyPr>
          <a:lstStyle/>
          <a:p>
            <a:endParaRPr lang="tr-TR" sz="1000" dirty="0">
              <a:solidFill>
                <a:srgbClr val="000000"/>
              </a:solidFill>
            </a:endParaRPr>
          </a:p>
          <a:p>
            <a:endParaRPr lang="tr-TR" sz="2400" dirty="0" smtClean="0"/>
          </a:p>
          <a:p>
            <a:pPr algn="just"/>
            <a:r>
              <a:rPr lang="tr-TR" sz="2400" dirty="0" smtClean="0"/>
              <a:t>İl </a:t>
            </a:r>
            <a:r>
              <a:rPr lang="tr-TR" sz="2400" dirty="0"/>
              <a:t>Müdürlüğümüzde oluşan atık elektrikli ve elektronik eşyalar ile tehlikeli özellikteki atıklar, şeffaf bir poşet içerisine konularak kat görevlilerine teslim edilecek ve kat görevlileri tarafından Atık Geçici Depolama Alanına götürülerek uygun konteynerler içerisinde, her biri ayrı depolanacaktır. </a:t>
            </a:r>
          </a:p>
        </p:txBody>
      </p:sp>
    </p:spTree>
    <p:extLst>
      <p:ext uri="{BB962C8B-B14F-4D97-AF65-F5344CB8AC3E}">
        <p14:creationId xmlns:p14="http://schemas.microsoft.com/office/powerpoint/2010/main" val="15868746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24744"/>
            <a:ext cx="2286000"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875681"/>
            <a:ext cx="2304256"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Resim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4" y="3797300"/>
            <a:ext cx="2019522"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Yuvarlatılmış Dikdörtgen 8"/>
          <p:cNvSpPr/>
          <p:nvPr/>
        </p:nvSpPr>
        <p:spPr>
          <a:xfrm>
            <a:off x="176509" y="174625"/>
            <a:ext cx="6055519" cy="33162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2800" b="1" u="sng" dirty="0">
                <a:solidFill>
                  <a:prstClr val="black"/>
                </a:solidFill>
              </a:rPr>
              <a:t>Tıbbi atıklar</a:t>
            </a:r>
            <a:r>
              <a:rPr lang="tr-TR" sz="2800" dirty="0">
                <a:solidFill>
                  <a:prstClr val="black"/>
                </a:solidFill>
              </a:rPr>
              <a:t>, doğrudan veya aracı hayvanlarla bulaşan, cüzzam, veba, kolera, dizanteri, tüberküloz, kuduz, sıtma gibi hastalıklara sebebiyet verebilen atıklardandır. Bu nedenle hiçbir suretle diğer atıklarla karıştırılmamalı, ayrı olarak toplanması sağlanmalıdır.</a:t>
            </a:r>
          </a:p>
        </p:txBody>
      </p:sp>
    </p:spTree>
    <p:extLst>
      <p:ext uri="{BB962C8B-B14F-4D97-AF65-F5344CB8AC3E}">
        <p14:creationId xmlns:p14="http://schemas.microsoft.com/office/powerpoint/2010/main" val="2061844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44824"/>
            <a:ext cx="4104456"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467544" y="332660"/>
            <a:ext cx="7992888" cy="1200329"/>
          </a:xfrm>
          <a:prstGeom prst="rect">
            <a:avLst/>
          </a:prstGeom>
        </p:spPr>
        <p:txBody>
          <a:bodyPr wrap="square">
            <a:spAutoFit/>
          </a:bodyPr>
          <a:lstStyle/>
          <a:p>
            <a:r>
              <a:rPr lang="tr-TR" sz="2400" b="1" dirty="0" smtClean="0"/>
              <a:t>Organik </a:t>
            </a:r>
            <a:r>
              <a:rPr lang="tr-TR" sz="2400" b="1" dirty="0"/>
              <a:t>atıklar</a:t>
            </a:r>
            <a:r>
              <a:rPr lang="tr-TR" sz="2400" dirty="0"/>
              <a:t>, meyve ve sebze artıkları, yumurta kabukları, çay posaları, park-bahçe atıkları vb. bitkisel kökenli atıklar olup, bu atıklardan </a:t>
            </a:r>
            <a:r>
              <a:rPr lang="tr-TR" sz="2400" dirty="0" err="1"/>
              <a:t>kompost</a:t>
            </a:r>
            <a:r>
              <a:rPr lang="tr-TR" sz="2400" dirty="0"/>
              <a:t> elde edilebilmektedir. </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315" y="1772816"/>
            <a:ext cx="4011754" cy="393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şağı Ok 5"/>
          <p:cNvSpPr/>
          <p:nvPr/>
        </p:nvSpPr>
        <p:spPr>
          <a:xfrm>
            <a:off x="1475656" y="5705872"/>
            <a:ext cx="484632" cy="315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Aşağı Ok 6"/>
          <p:cNvSpPr/>
          <p:nvPr/>
        </p:nvSpPr>
        <p:spPr>
          <a:xfrm>
            <a:off x="6680192" y="5705872"/>
            <a:ext cx="484632" cy="315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p:cNvSpPr/>
          <p:nvPr/>
        </p:nvSpPr>
        <p:spPr>
          <a:xfrm>
            <a:off x="5292080" y="5537826"/>
            <a:ext cx="3024336" cy="800219"/>
          </a:xfrm>
          <a:prstGeom prst="rect">
            <a:avLst/>
          </a:prstGeom>
        </p:spPr>
        <p:txBody>
          <a:bodyPr wrap="square">
            <a:spAutoFit/>
          </a:bodyPr>
          <a:lstStyle/>
          <a:p>
            <a:endParaRPr lang="tr-TR" sz="1000" dirty="0">
              <a:solidFill>
                <a:srgbClr val="000000"/>
              </a:solidFill>
            </a:endParaRPr>
          </a:p>
          <a:p>
            <a:endParaRPr lang="tr-TR" b="1" i="1" dirty="0" smtClean="0"/>
          </a:p>
          <a:p>
            <a:r>
              <a:rPr lang="tr-TR" b="1" i="1" dirty="0"/>
              <a:t> </a:t>
            </a:r>
            <a:r>
              <a:rPr lang="tr-TR" b="1" i="1" dirty="0" smtClean="0"/>
              <a:t>        MAKİNEDE </a:t>
            </a:r>
            <a:r>
              <a:rPr lang="tr-TR" b="1" i="1" dirty="0"/>
              <a:t>KOMPOST </a:t>
            </a:r>
            <a:endParaRPr lang="tr-TR" dirty="0"/>
          </a:p>
        </p:txBody>
      </p:sp>
      <p:sp>
        <p:nvSpPr>
          <p:cNvPr id="9" name="Dikdörtgen 8"/>
          <p:cNvSpPr/>
          <p:nvPr/>
        </p:nvSpPr>
        <p:spPr>
          <a:xfrm>
            <a:off x="179512" y="5667345"/>
            <a:ext cx="3311442" cy="707886"/>
          </a:xfrm>
          <a:prstGeom prst="rect">
            <a:avLst/>
          </a:prstGeom>
        </p:spPr>
        <p:txBody>
          <a:bodyPr wrap="square">
            <a:spAutoFit/>
          </a:bodyPr>
          <a:lstStyle/>
          <a:p>
            <a:pPr algn="just"/>
            <a:endParaRPr lang="tr-TR" sz="2000" b="1" dirty="0" smtClean="0"/>
          </a:p>
          <a:p>
            <a:pPr algn="just"/>
            <a:r>
              <a:rPr lang="tr-TR" sz="2000" b="1" dirty="0"/>
              <a:t> </a:t>
            </a:r>
            <a:r>
              <a:rPr lang="tr-TR" sz="2000" b="1" dirty="0" smtClean="0"/>
              <a:t>    </a:t>
            </a:r>
            <a:r>
              <a:rPr lang="tr-TR" sz="2000" b="1" i="1" dirty="0" smtClean="0"/>
              <a:t>AÇIK ALANDA KOMPOST</a:t>
            </a:r>
            <a:endParaRPr lang="tr-TR" sz="2000" b="1" i="1" dirty="0"/>
          </a:p>
        </p:txBody>
      </p:sp>
    </p:spTree>
    <p:extLst>
      <p:ext uri="{BB962C8B-B14F-4D97-AF65-F5344CB8AC3E}">
        <p14:creationId xmlns:p14="http://schemas.microsoft.com/office/powerpoint/2010/main" val="2924680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3945994" y="945090"/>
            <a:ext cx="5014913" cy="43767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tr-TR" sz="3200" dirty="0">
                <a:solidFill>
                  <a:prstClr val="black"/>
                </a:solidFill>
              </a:rPr>
              <a:t>Bakanlığımızda toplanan atık camlar, Atık Geçici Depolama Alanında bulunan </a:t>
            </a:r>
            <a:r>
              <a:rPr lang="tr-TR" sz="3200" b="1" u="sng" dirty="0">
                <a:solidFill>
                  <a:prstClr val="black"/>
                </a:solidFill>
              </a:rPr>
              <a:t>cam kırma makinesi</a:t>
            </a:r>
            <a:r>
              <a:rPr lang="tr-TR" sz="3200" dirty="0">
                <a:solidFill>
                  <a:prstClr val="black"/>
                </a:solidFill>
              </a:rPr>
              <a:t>nde kırılarak, hacimden %30 oranında tasarruf sağlanmaktadır.</a:t>
            </a: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97" y="127000"/>
            <a:ext cx="2961084" cy="621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884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uvarlatılmış Dikdörtgen 1"/>
          <p:cNvSpPr/>
          <p:nvPr/>
        </p:nvSpPr>
        <p:spPr>
          <a:xfrm>
            <a:off x="5172076" y="332656"/>
            <a:ext cx="3881438" cy="59903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457200">
              <a:defRPr/>
            </a:pPr>
            <a:r>
              <a:rPr lang="tr-TR" sz="2400" dirty="0">
                <a:solidFill>
                  <a:prstClr val="black"/>
                </a:solidFill>
              </a:rPr>
              <a:t>Bakanlığımızda toplanan floresan lambalar, Atık Geçici Depolama Alanında bulunan </a:t>
            </a:r>
            <a:r>
              <a:rPr lang="tr-TR" sz="2400" b="1" u="sng" dirty="0">
                <a:solidFill>
                  <a:prstClr val="black"/>
                </a:solidFill>
              </a:rPr>
              <a:t>Floresan Kırma Makinesi</a:t>
            </a:r>
            <a:r>
              <a:rPr lang="tr-TR" sz="2400" dirty="0">
                <a:solidFill>
                  <a:prstClr val="black"/>
                </a:solidFill>
              </a:rPr>
              <a:t>nde kırılarak, içerisinde bulunan zararlı gazların kontrol altına alınması sağlanmaktadır. Böylece hem taşıma esnasında meydana gelebilecek herhangi bir kırılma nedeniyle içerisindeki zararlı gazların etrafa yayılması engellenmekte hem de hacimden tasarruf sağlanmaktadır.</a:t>
            </a:r>
          </a:p>
        </p:txBody>
      </p:sp>
      <p:pic>
        <p:nvPicPr>
          <p:cNvPr id="3" name="Picture 2"/>
          <p:cNvPicPr>
            <a:picLocks noChangeAspect="1" noChangeArrowheads="1"/>
          </p:cNvPicPr>
          <p:nvPr/>
        </p:nvPicPr>
        <p:blipFill rotWithShape="1">
          <a:blip r:embed="rId2"/>
          <a:srcRect l="23679" t="10673" r="15316" b="16938"/>
          <a:stretch/>
        </p:blipFill>
        <p:spPr bwMode="auto">
          <a:xfrm>
            <a:off x="58343" y="968866"/>
            <a:ext cx="5028009" cy="4475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245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ulya.cakir\Desktop\Sıfır atık\sıfır atık resimler\20170613_1109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3"/>
            <a:ext cx="9144000" cy="63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Yuvarlatılmış Dikdörtgen 3"/>
          <p:cNvSpPr/>
          <p:nvPr/>
        </p:nvSpPr>
        <p:spPr>
          <a:xfrm>
            <a:off x="171491" y="130626"/>
            <a:ext cx="8885635" cy="2009061"/>
          </a:xfrm>
          <a:prstGeom prst="roundRect">
            <a:avLst/>
          </a:prstGeom>
          <a:noFill/>
        </p:spPr>
        <p:style>
          <a:lnRef idx="2">
            <a:schemeClr val="accent1"/>
          </a:lnRef>
          <a:fillRef idx="1">
            <a:schemeClr val="lt1"/>
          </a:fillRef>
          <a:effectRef idx="0">
            <a:schemeClr val="accent1"/>
          </a:effectRef>
          <a:fontRef idx="minor">
            <a:schemeClr val="dk1"/>
          </a:fontRef>
        </p:style>
        <p:txBody>
          <a:bodyPr>
            <a:spAutoFit/>
          </a:bodyPr>
          <a:lstStyle/>
          <a:p>
            <a:pPr algn="just" defTabSz="457200">
              <a:defRPr/>
            </a:pPr>
            <a:r>
              <a:rPr lang="tr-TR" sz="2800" b="1" dirty="0">
                <a:solidFill>
                  <a:schemeClr val="tx1">
                    <a:lumMod val="95000"/>
                    <a:lumOff val="5000"/>
                  </a:schemeClr>
                </a:solidFill>
              </a:rPr>
              <a:t>Toplanan atıklar geçici depolama alanında atık </a:t>
            </a:r>
            <a:r>
              <a:rPr lang="tr-TR" sz="2800" b="1" dirty="0" smtClean="0">
                <a:solidFill>
                  <a:schemeClr val="tx1">
                    <a:lumMod val="95000"/>
                    <a:lumOff val="5000"/>
                  </a:schemeClr>
                </a:solidFill>
              </a:rPr>
              <a:t>türlerine göre </a:t>
            </a:r>
            <a:r>
              <a:rPr lang="tr-TR" sz="2800" b="1" dirty="0">
                <a:solidFill>
                  <a:schemeClr val="tx1">
                    <a:lumMod val="95000"/>
                    <a:lumOff val="5000"/>
                  </a:schemeClr>
                </a:solidFill>
              </a:rPr>
              <a:t>ayrı olarak </a:t>
            </a:r>
            <a:r>
              <a:rPr lang="tr-TR" sz="2800" b="1" dirty="0" smtClean="0">
                <a:solidFill>
                  <a:schemeClr val="tx1">
                    <a:lumMod val="95000"/>
                    <a:lumOff val="5000"/>
                  </a:schemeClr>
                </a:solidFill>
              </a:rPr>
              <a:t>depolanacak </a:t>
            </a:r>
            <a:r>
              <a:rPr lang="tr-TR" sz="2800" b="1" dirty="0">
                <a:solidFill>
                  <a:schemeClr val="tx1">
                    <a:lumMod val="95000"/>
                    <a:lumOff val="5000"/>
                  </a:schemeClr>
                </a:solidFill>
              </a:rPr>
              <a:t>ve kayıt altına </a:t>
            </a:r>
            <a:r>
              <a:rPr lang="tr-TR" sz="2800" b="1" dirty="0" smtClean="0">
                <a:solidFill>
                  <a:schemeClr val="tx1">
                    <a:lumMod val="95000"/>
                    <a:lumOff val="5000"/>
                  </a:schemeClr>
                </a:solidFill>
              </a:rPr>
              <a:t>alınacaktır.</a:t>
            </a:r>
          </a:p>
          <a:p>
            <a:pPr algn="just" defTabSz="457200">
              <a:defRPr/>
            </a:pPr>
            <a:r>
              <a:rPr lang="tr-TR" sz="2800" b="1" dirty="0" smtClean="0">
                <a:solidFill>
                  <a:schemeClr val="tx1">
                    <a:lumMod val="95000"/>
                    <a:lumOff val="5000"/>
                  </a:schemeClr>
                </a:solidFill>
              </a:rPr>
              <a:t>Müdürlüğümüzün tehlikeli atık depolama alanı ise henüz yapım aşamasındadır.</a:t>
            </a:r>
            <a:endParaRPr lang="tr-TR" sz="2800" b="1" dirty="0">
              <a:solidFill>
                <a:schemeClr val="tx1">
                  <a:lumMod val="95000"/>
                  <a:lumOff val="5000"/>
                </a:schemeClr>
              </a:solidFill>
            </a:endParaRPr>
          </a:p>
        </p:txBody>
      </p:sp>
    </p:spTree>
    <p:extLst>
      <p:ext uri="{BB962C8B-B14F-4D97-AF65-F5344CB8AC3E}">
        <p14:creationId xmlns:p14="http://schemas.microsoft.com/office/powerpoint/2010/main" val="3884463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 y="811662"/>
            <a:ext cx="16764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C:\Users\hasan.usalan\Desktop\YÜKSEK LİSANS\I. DÖNEM\KENT EKONOMİSİ\Sürdürülebilir-Kentlerde-Yeşil-Binala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464" y="4453387"/>
            <a:ext cx="3899297"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Yuvarlatılmış Dikdörtgen 1"/>
          <p:cNvSpPr/>
          <p:nvPr/>
        </p:nvSpPr>
        <p:spPr>
          <a:xfrm>
            <a:off x="1678783" y="130176"/>
            <a:ext cx="7378304" cy="4869418"/>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marL="457200" indent="-457200" defTabSz="457200">
              <a:buFont typeface="Arial" pitchFamily="34" charset="0"/>
              <a:buChar char="•"/>
              <a:defRPr/>
            </a:pPr>
            <a:r>
              <a:rPr lang="tr-TR" sz="2800" b="1" dirty="0">
                <a:solidFill>
                  <a:prstClr val="black"/>
                </a:solidFill>
              </a:rPr>
              <a:t>Her kurum/kuruluşta oluşan atık türlerine göre farklı planlamalar yapılabilir.</a:t>
            </a:r>
          </a:p>
          <a:p>
            <a:pPr marL="457200" indent="-457200" defTabSz="457200">
              <a:buFont typeface="Arial" pitchFamily="34" charset="0"/>
              <a:buChar char="•"/>
              <a:defRPr/>
            </a:pPr>
            <a:endParaRPr lang="tr-TR" sz="2800" b="1" dirty="0">
              <a:solidFill>
                <a:prstClr val="black"/>
              </a:solidFill>
            </a:endParaRPr>
          </a:p>
          <a:p>
            <a:pPr marL="457200" indent="-457200" defTabSz="457200">
              <a:buFont typeface="Arial" pitchFamily="34" charset="0"/>
              <a:buChar char="•"/>
              <a:defRPr/>
            </a:pPr>
            <a:r>
              <a:rPr lang="tr-TR" sz="2800" b="1" dirty="0">
                <a:solidFill>
                  <a:prstClr val="black"/>
                </a:solidFill>
              </a:rPr>
              <a:t>Atık kumbaralarındaki bölme sayısı değişkenlik gösterebilir.</a:t>
            </a:r>
          </a:p>
          <a:p>
            <a:pPr marL="457200" indent="-457200" defTabSz="457200">
              <a:buFont typeface="Arial" pitchFamily="34" charset="0"/>
              <a:buChar char="•"/>
              <a:defRPr/>
            </a:pPr>
            <a:endParaRPr lang="tr-TR" sz="2800" b="1" dirty="0">
              <a:solidFill>
                <a:prstClr val="black"/>
              </a:solidFill>
            </a:endParaRPr>
          </a:p>
          <a:p>
            <a:pPr marL="457200" indent="-457200" defTabSz="457200">
              <a:buFont typeface="Arial" pitchFamily="34" charset="0"/>
              <a:buChar char="•"/>
              <a:defRPr/>
            </a:pPr>
            <a:r>
              <a:rPr lang="tr-TR" sz="2800" b="1" dirty="0">
                <a:solidFill>
                  <a:prstClr val="black"/>
                </a:solidFill>
              </a:rPr>
              <a:t>Kurumda/kuruluşta halihazırda yapılan bir uygulama varsa mevcut uygulama geliştirilebilir ya da daha sistemli hale getirilebilir.</a:t>
            </a:r>
          </a:p>
        </p:txBody>
      </p:sp>
    </p:spTree>
    <p:extLst>
      <p:ext uri="{BB962C8B-B14F-4D97-AF65-F5344CB8AC3E}">
        <p14:creationId xmlns:p14="http://schemas.microsoft.com/office/powerpoint/2010/main" val="632933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165"/>
            <a:ext cx="5020866" cy="634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Grup 6"/>
          <p:cNvGrpSpPr>
            <a:grpSpLocks/>
          </p:cNvGrpSpPr>
          <p:nvPr/>
        </p:nvGrpSpPr>
        <p:grpSpPr bwMode="auto">
          <a:xfrm>
            <a:off x="-701278" y="1332078"/>
            <a:ext cx="4905376" cy="3678237"/>
            <a:chOff x="-934950" y="1331844"/>
            <a:chExt cx="6540539" cy="3679054"/>
          </a:xfrm>
        </p:grpSpPr>
        <p:pic>
          <p:nvPicPr>
            <p:cNvPr id="10244" name="Resim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950"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Metin kutusu 3"/>
            <p:cNvSpPr txBox="1">
              <a:spLocks noChangeArrowheads="1"/>
            </p:cNvSpPr>
            <p:nvPr/>
          </p:nvSpPr>
          <p:spPr bwMode="auto">
            <a:xfrm>
              <a:off x="2143158" y="3831772"/>
              <a:ext cx="3462431" cy="10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457200" fontAlgn="base">
                <a:spcBef>
                  <a:spcPct val="0"/>
                </a:spcBef>
                <a:spcAft>
                  <a:spcPct val="0"/>
                </a:spcAft>
              </a:pPr>
              <a:r>
                <a:rPr lang="tr-TR" sz="6000" b="1" dirty="0" smtClean="0">
                  <a:solidFill>
                    <a:srgbClr val="FF9800"/>
                  </a:solidFill>
                </a:rPr>
                <a:t>NEDİR?</a:t>
              </a:r>
            </a:p>
          </p:txBody>
        </p:sp>
      </p:grpSp>
    </p:spTree>
    <p:extLst>
      <p:ext uri="{BB962C8B-B14F-4D97-AF65-F5344CB8AC3E}">
        <p14:creationId xmlns:p14="http://schemas.microsoft.com/office/powerpoint/2010/main" val="86079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l Ayraç 4"/>
          <p:cNvSpPr/>
          <p:nvPr/>
        </p:nvSpPr>
        <p:spPr>
          <a:xfrm>
            <a:off x="2513412" y="425859"/>
            <a:ext cx="906460" cy="564991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tr-TR">
              <a:solidFill>
                <a:prstClr val="black"/>
              </a:solidFill>
            </a:endParaRPr>
          </a:p>
        </p:txBody>
      </p:sp>
      <p:sp>
        <p:nvSpPr>
          <p:cNvPr id="6" name="Yuvarlatılmış Dikdörtgen 5"/>
          <p:cNvSpPr/>
          <p:nvPr/>
        </p:nvSpPr>
        <p:spPr>
          <a:xfrm>
            <a:off x="0" y="1628800"/>
            <a:ext cx="2843808" cy="324036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457200">
              <a:defRPr/>
            </a:pPr>
            <a:r>
              <a:rPr lang="tr-TR" sz="2800" b="1" dirty="0">
                <a:solidFill>
                  <a:prstClr val="black"/>
                </a:solidFill>
              </a:rPr>
              <a:t>PROJE KAPSAMINDA UYGULANACAK YOL HARİTASI</a:t>
            </a:r>
          </a:p>
        </p:txBody>
      </p:sp>
      <p:graphicFrame>
        <p:nvGraphicFramePr>
          <p:cNvPr id="7" name="Diyagram 6"/>
          <p:cNvGraphicFramePr/>
          <p:nvPr>
            <p:extLst>
              <p:ext uri="{D42A27DB-BD31-4B8C-83A1-F6EECF244321}">
                <p14:modId xmlns:p14="http://schemas.microsoft.com/office/powerpoint/2010/main" val="142118606"/>
              </p:ext>
            </p:extLst>
          </p:nvPr>
        </p:nvGraphicFramePr>
        <p:xfrm>
          <a:off x="3275858" y="260860"/>
          <a:ext cx="5732145" cy="5857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4876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60" y="1973263"/>
            <a:ext cx="4601766"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 1"/>
          <p:cNvGrpSpPr/>
          <p:nvPr/>
        </p:nvGrpSpPr>
        <p:grpSpPr>
          <a:xfrm>
            <a:off x="1652668" y="284194"/>
            <a:ext cx="7285220" cy="1412471"/>
            <a:chOff x="0" y="2878"/>
            <a:chExt cx="6912768" cy="888067"/>
          </a:xfrm>
          <a:solidFill>
            <a:srgbClr val="4DB3D0"/>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245362" y="106685"/>
              <a:ext cx="6390043" cy="490348"/>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3600" b="1" dirty="0">
                  <a:solidFill>
                    <a:sysClr val="window" lastClr="FFFFFF"/>
                  </a:solidFill>
                  <a:latin typeface="Times New Roman" pitchFamily="18" charset="0"/>
                  <a:cs typeface="Times New Roman" pitchFamily="18" charset="0"/>
                </a:rPr>
                <a:t>İRTİBAT </a:t>
              </a:r>
              <a:r>
                <a:rPr lang="tr-TR" sz="3600" b="1">
                  <a:solidFill>
                    <a:sysClr val="window" lastClr="FFFFFF"/>
                  </a:solidFill>
                  <a:latin typeface="Times New Roman" pitchFamily="18" charset="0"/>
                  <a:cs typeface="Times New Roman" pitchFamily="18" charset="0"/>
                </a:rPr>
                <a:t>NOKTASI - ÇALIŞMA </a:t>
              </a:r>
              <a:r>
                <a:rPr lang="tr-TR" sz="3600" b="1" dirty="0">
                  <a:solidFill>
                    <a:sysClr val="window" lastClr="FFFFFF"/>
                  </a:solidFill>
                  <a:latin typeface="Times New Roman" pitchFamily="18" charset="0"/>
                  <a:cs typeface="Times New Roman" pitchFamily="18" charset="0"/>
                </a:rPr>
                <a:t>EKİBİ</a:t>
              </a:r>
            </a:p>
          </p:txBody>
        </p:sp>
      </p:grpSp>
      <p:sp>
        <p:nvSpPr>
          <p:cNvPr id="7" name="Yuvarlatılmış Dikdörtgen 6"/>
          <p:cNvSpPr/>
          <p:nvPr/>
        </p:nvSpPr>
        <p:spPr>
          <a:xfrm>
            <a:off x="4317315" y="1556793"/>
            <a:ext cx="4719287" cy="4824536"/>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just" defTabSz="457200">
              <a:defRPr/>
            </a:pPr>
            <a:r>
              <a:rPr lang="tr-TR" sz="2400" dirty="0">
                <a:solidFill>
                  <a:prstClr val="black"/>
                </a:solidFill>
              </a:rPr>
              <a:t>Kurumdaki sıfır atık yönetim sisteminin kurulmasından, etkin ve verimli bir şekilde uygulanmasından ve  izlenmesinden sorumlu olacak 1 asil, 1 yedek olmak üzere en az 2 kişi belirlenmelidir</a:t>
            </a:r>
            <a:r>
              <a:rPr lang="tr-TR" sz="2400" dirty="0" smtClean="0">
                <a:solidFill>
                  <a:prstClr val="black"/>
                </a:solidFill>
              </a:rPr>
              <a:t>.</a:t>
            </a:r>
            <a:endParaRPr lang="tr-TR" sz="2400" dirty="0">
              <a:solidFill>
                <a:prstClr val="black"/>
              </a:solidFill>
            </a:endParaRPr>
          </a:p>
          <a:p>
            <a:pPr algn="just" defTabSz="457200">
              <a:defRPr/>
            </a:pPr>
            <a:endParaRPr lang="tr-TR" sz="2400" dirty="0" smtClean="0">
              <a:solidFill>
                <a:prstClr val="black"/>
              </a:solidFill>
            </a:endParaRPr>
          </a:p>
          <a:p>
            <a:pPr algn="just" defTabSz="457200">
              <a:defRPr/>
            </a:pPr>
            <a:r>
              <a:rPr lang="tr-TR" sz="2400" dirty="0" smtClean="0">
                <a:solidFill>
                  <a:prstClr val="black"/>
                </a:solidFill>
              </a:rPr>
              <a:t>Belirlenen </a:t>
            </a:r>
            <a:r>
              <a:rPr lang="tr-TR" sz="2400" dirty="0">
                <a:solidFill>
                  <a:prstClr val="black"/>
                </a:solidFill>
              </a:rPr>
              <a:t>bu kişiler tarafından sıfır atık yönetimini sağlayacak bir ekip kurulmalıdır.</a:t>
            </a:r>
          </a:p>
        </p:txBody>
      </p:sp>
      <p:sp>
        <p:nvSpPr>
          <p:cNvPr id="9" name="Dikdörtgen 8"/>
          <p:cNvSpPr/>
          <p:nvPr/>
        </p:nvSpPr>
        <p:spPr>
          <a:xfrm>
            <a:off x="264001" y="-280494"/>
            <a:ext cx="1478290" cy="3154710"/>
          </a:xfrm>
          <a:prstGeom prst="rect">
            <a:avLst/>
          </a:prstGeom>
          <a:noFill/>
        </p:spPr>
        <p:txBody>
          <a:bodyPr wrap="none">
            <a:spAutoFit/>
          </a:bodyPr>
          <a:lstStyle/>
          <a:p>
            <a:pPr algn="ctr" defTabSz="457200">
              <a:defRPr/>
            </a:pPr>
            <a:r>
              <a:rPr lang="tr-TR" sz="19900" b="1" dirty="0">
                <a:ln w="9525">
                  <a:solidFill>
                    <a:prstClr val="white"/>
                  </a:solidFill>
                  <a:prstDash val="solid"/>
                </a:ln>
                <a:solidFill>
                  <a:srgbClr val="4EB3CF"/>
                </a:solidFill>
                <a:effectLst>
                  <a:outerShdw blurRad="12700" dist="38100" dir="2700000" algn="tl" rotWithShape="0">
                    <a:srgbClr val="4EB3CF">
                      <a:lumMod val="60000"/>
                      <a:lumOff val="40000"/>
                    </a:srgbClr>
                  </a:outerShdw>
                </a:effectLst>
              </a:rPr>
              <a:t>1</a:t>
            </a:r>
          </a:p>
        </p:txBody>
      </p:sp>
    </p:spTree>
    <p:extLst>
      <p:ext uri="{BB962C8B-B14F-4D97-AF65-F5344CB8AC3E}">
        <p14:creationId xmlns:p14="http://schemas.microsoft.com/office/powerpoint/2010/main" val="1986526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298"/>
            <a:ext cx="9144000" cy="647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114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2001272" y="388190"/>
            <a:ext cx="6531253" cy="1357186"/>
            <a:chOff x="0" y="2878"/>
            <a:chExt cx="6912768" cy="888067"/>
          </a:xfrm>
          <a:solidFill>
            <a:srgbClr val="DC6800"/>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262662" y="50136"/>
              <a:ext cx="5874061" cy="591055"/>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4000" b="1" dirty="0">
                  <a:solidFill>
                    <a:sysClr val="window" lastClr="FFFFFF"/>
                  </a:solidFill>
                  <a:latin typeface="Times New Roman" pitchFamily="18" charset="0"/>
                  <a:cs typeface="Times New Roman" pitchFamily="18" charset="0"/>
                </a:rPr>
                <a:t>MEVCUT DURUM</a:t>
              </a:r>
            </a:p>
          </p:txBody>
        </p:sp>
      </p:grpSp>
      <p:sp>
        <p:nvSpPr>
          <p:cNvPr id="5" name="Dikdörtgen 4"/>
          <p:cNvSpPr/>
          <p:nvPr/>
        </p:nvSpPr>
        <p:spPr>
          <a:xfrm>
            <a:off x="263980" y="-280494"/>
            <a:ext cx="1478290" cy="3154710"/>
          </a:xfrm>
          <a:prstGeom prst="rect">
            <a:avLst/>
          </a:prstGeom>
          <a:noFill/>
        </p:spPr>
        <p:txBody>
          <a:bodyPr wrap="none">
            <a:spAutoFit/>
          </a:bodyPr>
          <a:lstStyle/>
          <a:p>
            <a:pPr algn="ctr" defTabSz="457200">
              <a:defRPr/>
            </a:pPr>
            <a:r>
              <a:rPr lang="tr-TR" sz="19900" b="1" dirty="0">
                <a:ln w="9525">
                  <a:solidFill>
                    <a:prstClr val="white"/>
                  </a:solidFill>
                  <a:prstDash val="solid"/>
                </a:ln>
                <a:solidFill>
                  <a:srgbClr val="DC6800"/>
                </a:solidFill>
              </a:rPr>
              <a:t>2</a:t>
            </a:r>
          </a:p>
        </p:txBody>
      </p:sp>
      <p:sp>
        <p:nvSpPr>
          <p:cNvPr id="6" name="Yuvarlatılmış Dikdörtgen 5"/>
          <p:cNvSpPr/>
          <p:nvPr/>
        </p:nvSpPr>
        <p:spPr>
          <a:xfrm>
            <a:off x="266732" y="2414588"/>
            <a:ext cx="4961335" cy="344646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just" defTabSz="457200">
              <a:defRPr/>
            </a:pPr>
            <a:r>
              <a:rPr lang="tr-TR" sz="2800" dirty="0">
                <a:solidFill>
                  <a:prstClr val="black"/>
                </a:solidFill>
              </a:rPr>
              <a:t>Atığı oluşturan birimler, atığın özelliği, miktarı, kaynağı, </a:t>
            </a:r>
            <a:r>
              <a:rPr lang="tr-TR" sz="2800" dirty="0" err="1">
                <a:solidFill>
                  <a:prstClr val="black"/>
                </a:solidFill>
              </a:rPr>
              <a:t>karakterizasyonu</a:t>
            </a:r>
            <a:r>
              <a:rPr lang="tr-TR" sz="2800" dirty="0">
                <a:solidFill>
                  <a:prstClr val="black"/>
                </a:solidFill>
              </a:rPr>
              <a:t>, atık biriktirme yöntemleri, atık depolama alanlarına ilişkin mevcut atık yönetimi ortaya konulmalıdır.</a:t>
            </a:r>
          </a:p>
        </p:txBody>
      </p:sp>
      <p:graphicFrame>
        <p:nvGraphicFramePr>
          <p:cNvPr id="7" name="Tablo 6"/>
          <p:cNvGraphicFramePr>
            <a:graphicFrameLocks noGrp="1"/>
          </p:cNvGraphicFramePr>
          <p:nvPr>
            <p:extLst>
              <p:ext uri="{D42A27DB-BD31-4B8C-83A1-F6EECF244321}">
                <p14:modId xmlns:p14="http://schemas.microsoft.com/office/powerpoint/2010/main" val="2739586210"/>
              </p:ext>
            </p:extLst>
          </p:nvPr>
        </p:nvGraphicFramePr>
        <p:xfrm>
          <a:off x="5436202" y="2414594"/>
          <a:ext cx="3623371" cy="3446463"/>
        </p:xfrm>
        <a:graphic>
          <a:graphicData uri="http://schemas.openxmlformats.org/drawingml/2006/table">
            <a:tbl>
              <a:tblPr firstRow="1" firstCol="1" bandRow="1">
                <a:tableStyleId>{21E4AEA4-8DFA-4A89-87EB-49C32662AFE0}</a:tableStyleId>
              </a:tblPr>
              <a:tblGrid>
                <a:gridCol w="882543">
                  <a:extLst>
                    <a:ext uri="{9D8B030D-6E8A-4147-A177-3AD203B41FA5}">
                      <a16:colId xmlns:a16="http://schemas.microsoft.com/office/drawing/2014/main" val="20000"/>
                    </a:ext>
                  </a:extLst>
                </a:gridCol>
                <a:gridCol w="1549721">
                  <a:extLst>
                    <a:ext uri="{9D8B030D-6E8A-4147-A177-3AD203B41FA5}">
                      <a16:colId xmlns:a16="http://schemas.microsoft.com/office/drawing/2014/main" val="20001"/>
                    </a:ext>
                  </a:extLst>
                </a:gridCol>
                <a:gridCol w="1191107">
                  <a:extLst>
                    <a:ext uri="{9D8B030D-6E8A-4147-A177-3AD203B41FA5}">
                      <a16:colId xmlns:a16="http://schemas.microsoft.com/office/drawing/2014/main" val="20002"/>
                    </a:ext>
                  </a:extLst>
                </a:gridCol>
              </a:tblGrid>
              <a:tr h="1081821">
                <a:tc>
                  <a:txBody>
                    <a:bodyPr/>
                    <a:lstStyle/>
                    <a:p>
                      <a:pPr>
                        <a:spcAft>
                          <a:spcPts val="0"/>
                        </a:spcAft>
                      </a:pPr>
                      <a:r>
                        <a:rPr lang="tr-TR" sz="2000" dirty="0">
                          <a:effectLst/>
                        </a:rPr>
                        <a:t>Atık </a:t>
                      </a:r>
                      <a:r>
                        <a:rPr lang="tr-TR" sz="2000" dirty="0" smtClean="0">
                          <a:effectLst/>
                        </a:rPr>
                        <a:t>Türü</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Oluşma Sıklığı </a:t>
                      </a:r>
                      <a:r>
                        <a:rPr lang="tr-TR" sz="2000" dirty="0" smtClean="0">
                          <a:effectLst/>
                        </a:rPr>
                        <a:t>(Gün/Hafta/Ay)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smtClean="0">
                          <a:effectLst/>
                        </a:rPr>
                        <a:t>Atık</a:t>
                      </a:r>
                      <a:r>
                        <a:rPr lang="tr-TR" sz="2000" baseline="0" dirty="0" smtClean="0">
                          <a:effectLst/>
                        </a:rPr>
                        <a:t> </a:t>
                      </a:r>
                      <a:r>
                        <a:rPr lang="tr-TR" sz="2000" dirty="0" smtClean="0">
                          <a:effectLst/>
                        </a:rPr>
                        <a:t>Miktarı </a:t>
                      </a:r>
                      <a:r>
                        <a:rPr lang="tr-TR" sz="2000" dirty="0">
                          <a:effectLst/>
                        </a:rPr>
                        <a:t>(kg)</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extLst>
                  <a:ext uri="{0D108BD9-81ED-4DB2-BD59-A6C34878D82A}">
                    <a16:rowId xmlns:a16="http://schemas.microsoft.com/office/drawing/2014/main" val="10000"/>
                  </a:ext>
                </a:extLst>
              </a:tr>
              <a:tr h="721550">
                <a:tc>
                  <a:txBody>
                    <a:bodyPr/>
                    <a:lstStyle/>
                    <a:p>
                      <a:pPr>
                        <a:spcAft>
                          <a:spcPts val="0"/>
                        </a:spcAft>
                      </a:pPr>
                      <a:r>
                        <a:rPr lang="tr-TR" sz="2000">
                          <a:effectLst/>
                        </a:rPr>
                        <a:t>Kağıt-karton</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extLst>
                  <a:ext uri="{0D108BD9-81ED-4DB2-BD59-A6C34878D82A}">
                    <a16:rowId xmlns:a16="http://schemas.microsoft.com/office/drawing/2014/main" val="10001"/>
                  </a:ext>
                </a:extLst>
              </a:tr>
              <a:tr h="623788">
                <a:tc>
                  <a:txBody>
                    <a:bodyPr/>
                    <a:lstStyle/>
                    <a:p>
                      <a:pPr>
                        <a:spcAft>
                          <a:spcPts val="0"/>
                        </a:spcAft>
                      </a:pPr>
                      <a:r>
                        <a:rPr lang="tr-TR" sz="2000">
                          <a:effectLst/>
                        </a:rPr>
                        <a:t>Plastik</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extLst>
                  <a:ext uri="{0D108BD9-81ED-4DB2-BD59-A6C34878D82A}">
                    <a16:rowId xmlns:a16="http://schemas.microsoft.com/office/drawing/2014/main" val="10002"/>
                  </a:ext>
                </a:extLst>
              </a:tr>
              <a:tr h="509652">
                <a:tc>
                  <a:txBody>
                    <a:bodyPr/>
                    <a:lstStyle/>
                    <a:p>
                      <a:pPr>
                        <a:spcAft>
                          <a:spcPts val="0"/>
                        </a:spcAft>
                      </a:pPr>
                      <a:r>
                        <a:rPr lang="tr-TR" sz="2000">
                          <a:effectLst/>
                        </a:rPr>
                        <a:t>Cam</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a:effectLst/>
                        </a:rPr>
                        <a:t> </a:t>
                      </a:r>
                      <a:endParaRPr lang="tr-TR" sz="200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extLst>
                  <a:ext uri="{0D108BD9-81ED-4DB2-BD59-A6C34878D82A}">
                    <a16:rowId xmlns:a16="http://schemas.microsoft.com/office/drawing/2014/main" val="10003"/>
                  </a:ext>
                </a:extLst>
              </a:tr>
              <a:tr h="509652">
                <a:tc>
                  <a:txBody>
                    <a:bodyPr/>
                    <a:lstStyle/>
                    <a:p>
                      <a:pPr>
                        <a:spcAft>
                          <a:spcPts val="0"/>
                        </a:spcAft>
                      </a:pPr>
                      <a:r>
                        <a:rPr lang="tr-TR" sz="2000" dirty="0" smtClean="0">
                          <a:effectLst/>
                        </a:rPr>
                        <a:t>………</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tc>
                  <a:txBody>
                    <a:bodyPr/>
                    <a:lstStyle/>
                    <a:p>
                      <a:pPr>
                        <a:spcAft>
                          <a:spcPts val="0"/>
                        </a:spcAft>
                      </a:pPr>
                      <a:r>
                        <a:rPr lang="tr-TR" sz="2000" dirty="0">
                          <a:effectLst/>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8271" marR="38271"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88428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19672" y="273920"/>
            <a:ext cx="4147794" cy="1360011"/>
            <a:chOff x="0" y="2878"/>
            <a:chExt cx="6912768" cy="888067"/>
          </a:xfrm>
          <a:solidFill>
            <a:srgbClr val="956272"/>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401884" y="104663"/>
              <a:ext cx="5537647" cy="487382"/>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3600" b="1" dirty="0">
                  <a:solidFill>
                    <a:sysClr val="window" lastClr="FFFFFF"/>
                  </a:solidFill>
                  <a:latin typeface="Times New Roman" pitchFamily="18" charset="0"/>
                  <a:cs typeface="Times New Roman" pitchFamily="18" charset="0"/>
                </a:rPr>
                <a:t>PLANLAMA</a:t>
              </a:r>
            </a:p>
          </p:txBody>
        </p:sp>
      </p:grpSp>
      <p:sp>
        <p:nvSpPr>
          <p:cNvPr id="5" name="Dikdörtgen 4"/>
          <p:cNvSpPr/>
          <p:nvPr/>
        </p:nvSpPr>
        <p:spPr>
          <a:xfrm>
            <a:off x="232823" y="-660592"/>
            <a:ext cx="1478290" cy="3154710"/>
          </a:xfrm>
          <a:prstGeom prst="rect">
            <a:avLst/>
          </a:prstGeom>
          <a:noFill/>
        </p:spPr>
        <p:txBody>
          <a:bodyPr wrap="none">
            <a:spAutoFit/>
          </a:bodyPr>
          <a:lstStyle/>
          <a:p>
            <a:pPr algn="ctr" defTabSz="457200">
              <a:defRPr/>
            </a:pPr>
            <a:r>
              <a:rPr lang="tr-TR" sz="19900" b="1" dirty="0">
                <a:ln w="9525">
                  <a:solidFill>
                    <a:prstClr val="white"/>
                  </a:solidFill>
                  <a:prstDash val="solid"/>
                </a:ln>
                <a:solidFill>
                  <a:srgbClr val="956272"/>
                </a:solidFill>
              </a:rPr>
              <a:t>3</a:t>
            </a:r>
          </a:p>
        </p:txBody>
      </p:sp>
      <p:pic>
        <p:nvPicPr>
          <p:cNvPr id="36868" name="Resim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841" y="2376488"/>
            <a:ext cx="226337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Yuvarlatılmış Dikdörtgen 22"/>
          <p:cNvSpPr/>
          <p:nvPr/>
        </p:nvSpPr>
        <p:spPr>
          <a:xfrm>
            <a:off x="2584890" y="2708920"/>
            <a:ext cx="6128147" cy="326166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lgn="just" defTabSz="457200">
              <a:buFont typeface="Arial" pitchFamily="34" charset="0"/>
              <a:buChar char="•"/>
              <a:defRPr/>
            </a:pPr>
            <a:r>
              <a:rPr lang="tr-TR" sz="2400" dirty="0">
                <a:solidFill>
                  <a:prstClr val="black"/>
                </a:solidFill>
              </a:rPr>
              <a:t>Sıfır Atık Yönetim Planı Formatı esas alınarak kuruma özgü planlama yapılmalıdır.</a:t>
            </a:r>
          </a:p>
          <a:p>
            <a:pPr marL="457200" indent="-457200" algn="just" defTabSz="457200">
              <a:buFont typeface="Arial" pitchFamily="34" charset="0"/>
              <a:buChar char="•"/>
              <a:defRPr/>
            </a:pPr>
            <a:r>
              <a:rPr lang="tr-TR" sz="2400" dirty="0">
                <a:solidFill>
                  <a:prstClr val="black"/>
                </a:solidFill>
              </a:rPr>
              <a:t>Toplama, taşıma, geçici depolama ve uygulamanın ne şekilde, ne zaman, nasıl, kimler tarafından gerçekleştirileceğine ilişkin talimatname hazırlanır.</a:t>
            </a:r>
          </a:p>
          <a:p>
            <a:pPr marL="457200" indent="-457200" algn="just" defTabSz="457200">
              <a:buFont typeface="Arial" pitchFamily="34" charset="0"/>
              <a:buChar char="•"/>
              <a:defRPr/>
            </a:pPr>
            <a:endParaRPr lang="tr-TR" sz="2400" dirty="0">
              <a:solidFill>
                <a:prstClr val="black"/>
              </a:solidFill>
            </a:endParaRPr>
          </a:p>
        </p:txBody>
      </p:sp>
      <p:pic>
        <p:nvPicPr>
          <p:cNvPr id="36870"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8599" y="320677"/>
            <a:ext cx="3051572" cy="217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368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up 13"/>
          <p:cNvGrpSpPr>
            <a:grpSpLocks/>
          </p:cNvGrpSpPr>
          <p:nvPr/>
        </p:nvGrpSpPr>
        <p:grpSpPr bwMode="auto">
          <a:xfrm>
            <a:off x="6754462" y="57465"/>
            <a:ext cx="2253830" cy="1992313"/>
            <a:chOff x="1443788" y="4662281"/>
            <a:chExt cx="3005916" cy="1993533"/>
          </a:xfrm>
        </p:grpSpPr>
        <p:pic>
          <p:nvPicPr>
            <p:cNvPr id="37905" name="Resim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6171" y="4662281"/>
              <a:ext cx="1993533" cy="199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6" name="Metin kutusu 10"/>
            <p:cNvSpPr txBox="1">
              <a:spLocks noChangeArrowheads="1"/>
            </p:cNvSpPr>
            <p:nvPr/>
          </p:nvSpPr>
          <p:spPr bwMode="auto">
            <a:xfrm rot="18750365">
              <a:off x="927919" y="5283309"/>
              <a:ext cx="1729554" cy="69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fontAlgn="base">
                <a:spcBef>
                  <a:spcPct val="0"/>
                </a:spcBef>
                <a:spcAft>
                  <a:spcPct val="0"/>
                </a:spcAft>
              </a:pPr>
              <a:r>
                <a:rPr lang="tr-TR" altLang="tr-TR" sz="2800" smtClean="0">
                  <a:solidFill>
                    <a:prstClr val="black"/>
                  </a:solidFill>
                </a:rPr>
                <a:t>KUMBARA</a:t>
              </a:r>
            </a:p>
          </p:txBody>
        </p:sp>
      </p:grpSp>
      <p:grpSp>
        <p:nvGrpSpPr>
          <p:cNvPr id="2" name="Grup 1"/>
          <p:cNvGrpSpPr/>
          <p:nvPr/>
        </p:nvGrpSpPr>
        <p:grpSpPr>
          <a:xfrm>
            <a:off x="1557584" y="273917"/>
            <a:ext cx="4625860" cy="1412471"/>
            <a:chOff x="0" y="2878"/>
            <a:chExt cx="6912768" cy="888067"/>
          </a:xfrm>
          <a:solidFill>
            <a:schemeClr val="accent2"/>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297323" y="50136"/>
              <a:ext cx="5909303" cy="565040"/>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4000" b="1" dirty="0">
                  <a:solidFill>
                    <a:sysClr val="window" lastClr="FFFFFF"/>
                  </a:solidFill>
                  <a:latin typeface="Times New Roman" pitchFamily="18" charset="0"/>
                  <a:cs typeface="Times New Roman" pitchFamily="18" charset="0"/>
                </a:rPr>
                <a:t>İHTİYAÇLAR</a:t>
              </a:r>
            </a:p>
          </p:txBody>
        </p:sp>
      </p:grpSp>
      <p:sp>
        <p:nvSpPr>
          <p:cNvPr id="5" name="Dikdörtgen 4"/>
          <p:cNvSpPr/>
          <p:nvPr/>
        </p:nvSpPr>
        <p:spPr>
          <a:xfrm>
            <a:off x="232801" y="-660592"/>
            <a:ext cx="1478290" cy="3154710"/>
          </a:xfrm>
          <a:prstGeom prst="rect">
            <a:avLst/>
          </a:prstGeom>
          <a:noFill/>
        </p:spPr>
        <p:txBody>
          <a:bodyPr wrap="none">
            <a:spAutoFit/>
          </a:bodyPr>
          <a:lstStyle/>
          <a:p>
            <a:pPr algn="ctr" defTabSz="457200">
              <a:defRPr/>
            </a:pPr>
            <a:r>
              <a:rPr lang="tr-TR" sz="19900" b="1" dirty="0">
                <a:ln w="9525">
                  <a:solidFill>
                    <a:prstClr val="white"/>
                  </a:solidFill>
                  <a:prstDash val="solid"/>
                </a:ln>
                <a:solidFill>
                  <a:srgbClr val="63A537"/>
                </a:solidFill>
              </a:rPr>
              <a:t>4</a:t>
            </a:r>
          </a:p>
        </p:txBody>
      </p:sp>
      <p:sp>
        <p:nvSpPr>
          <p:cNvPr id="6" name="Yuvarlatılmış Dikdörtgen 5"/>
          <p:cNvSpPr/>
          <p:nvPr/>
        </p:nvSpPr>
        <p:spPr>
          <a:xfrm>
            <a:off x="270276" y="1948178"/>
            <a:ext cx="8737997" cy="2287587"/>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algn="just" defTabSz="457200">
              <a:buFont typeface="Arial" charset="0"/>
              <a:buChar char="•"/>
              <a:defRPr/>
            </a:pPr>
            <a:r>
              <a:rPr lang="tr-TR" sz="2800" dirty="0">
                <a:solidFill>
                  <a:prstClr val="black"/>
                </a:solidFill>
              </a:rPr>
              <a:t>Mevcut duruma göre ihtiyaçlar ortaya çıkarılır ve uygulamaya geçilmeden önce temin edilir. </a:t>
            </a:r>
          </a:p>
          <a:p>
            <a:pPr marL="457200" indent="-457200" algn="just" defTabSz="457200">
              <a:buFont typeface="Arial" charset="0"/>
              <a:buChar char="•"/>
              <a:defRPr/>
            </a:pPr>
            <a:r>
              <a:rPr lang="tr-TR" sz="2800" dirty="0">
                <a:solidFill>
                  <a:prstClr val="black"/>
                </a:solidFill>
              </a:rPr>
              <a:t>Geçici Depolama Alanının kurulumu tamamlanır.</a:t>
            </a:r>
          </a:p>
        </p:txBody>
      </p:sp>
      <p:pic>
        <p:nvPicPr>
          <p:cNvPr id="37894" name="Resi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354" y="5476875"/>
            <a:ext cx="19526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up 14"/>
          <p:cNvGrpSpPr>
            <a:grpSpLocks/>
          </p:cNvGrpSpPr>
          <p:nvPr/>
        </p:nvGrpSpPr>
        <p:grpSpPr bwMode="auto">
          <a:xfrm>
            <a:off x="60619" y="4079874"/>
            <a:ext cx="1727700" cy="2268695"/>
            <a:chOff x="5326625" y="3827283"/>
            <a:chExt cx="2303579" cy="2267885"/>
          </a:xfrm>
        </p:grpSpPr>
        <p:pic>
          <p:nvPicPr>
            <p:cNvPr id="37903" name="Resim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2638" y="4379493"/>
              <a:ext cx="2287566" cy="171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4" name="Metin kutusu 11"/>
            <p:cNvSpPr txBox="1">
              <a:spLocks noChangeArrowheads="1"/>
            </p:cNvSpPr>
            <p:nvPr/>
          </p:nvSpPr>
          <p:spPr bwMode="auto">
            <a:xfrm rot="18774971">
              <a:off x="5013635" y="4140273"/>
              <a:ext cx="1323599" cy="69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2800" smtClean="0">
                  <a:solidFill>
                    <a:prstClr val="black"/>
                  </a:solidFill>
                </a:rPr>
                <a:t>POŞET</a:t>
              </a:r>
            </a:p>
          </p:txBody>
        </p:sp>
      </p:grpSp>
      <p:sp>
        <p:nvSpPr>
          <p:cNvPr id="37896" name="Metin kutusu 12"/>
          <p:cNvSpPr txBox="1">
            <a:spLocks noChangeArrowheads="1"/>
          </p:cNvSpPr>
          <p:nvPr/>
        </p:nvSpPr>
        <p:spPr bwMode="auto">
          <a:xfrm rot="1808976">
            <a:off x="7310594" y="4473575"/>
            <a:ext cx="1901429"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2800" smtClean="0">
                <a:solidFill>
                  <a:prstClr val="black"/>
                </a:solidFill>
              </a:rPr>
              <a:t>EĞİTİM MATERYALİ</a:t>
            </a:r>
          </a:p>
        </p:txBody>
      </p:sp>
      <p:grpSp>
        <p:nvGrpSpPr>
          <p:cNvPr id="37897" name="Grup 15"/>
          <p:cNvGrpSpPr>
            <a:grpSpLocks/>
          </p:cNvGrpSpPr>
          <p:nvPr/>
        </p:nvGrpSpPr>
        <p:grpSpPr bwMode="auto">
          <a:xfrm>
            <a:off x="1993075" y="4450078"/>
            <a:ext cx="5023435" cy="2490787"/>
            <a:chOff x="2110598" y="4307039"/>
            <a:chExt cx="6697650" cy="2491097"/>
          </a:xfrm>
        </p:grpSpPr>
        <p:pic>
          <p:nvPicPr>
            <p:cNvPr id="37898" name="Resim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050" y="4556169"/>
              <a:ext cx="1881911" cy="1597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Metin kutusu 17"/>
            <p:cNvSpPr txBox="1">
              <a:spLocks noChangeArrowheads="1"/>
            </p:cNvSpPr>
            <p:nvPr/>
          </p:nvSpPr>
          <p:spPr bwMode="auto">
            <a:xfrm rot="18774971">
              <a:off x="1919628" y="4574588"/>
              <a:ext cx="1654033" cy="127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2800" smtClean="0">
                  <a:solidFill>
                    <a:prstClr val="black"/>
                  </a:solidFill>
                </a:rPr>
                <a:t>TAŞIMA ARACI</a:t>
              </a:r>
            </a:p>
          </p:txBody>
        </p:sp>
        <p:sp>
          <p:nvSpPr>
            <p:cNvPr id="37900" name="Metin kutusu 18"/>
            <p:cNvSpPr txBox="1">
              <a:spLocks noChangeArrowheads="1"/>
            </p:cNvSpPr>
            <p:nvPr/>
          </p:nvSpPr>
          <p:spPr bwMode="auto">
            <a:xfrm rot="2134430">
              <a:off x="3972459" y="4757860"/>
              <a:ext cx="2683693" cy="52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fontAlgn="base">
                <a:spcBef>
                  <a:spcPct val="0"/>
                </a:spcBef>
                <a:spcAft>
                  <a:spcPct val="0"/>
                </a:spcAft>
              </a:pPr>
              <a:r>
                <a:rPr lang="tr-TR" altLang="tr-TR" sz="2800" dirty="0" smtClean="0">
                  <a:solidFill>
                    <a:prstClr val="black"/>
                  </a:solidFill>
                </a:rPr>
                <a:t>KONTEYNER</a:t>
              </a:r>
            </a:p>
          </p:txBody>
        </p:sp>
        <p:sp>
          <p:nvSpPr>
            <p:cNvPr id="37901" name="Metin kutusu 19"/>
            <p:cNvSpPr txBox="1">
              <a:spLocks noChangeArrowheads="1"/>
            </p:cNvSpPr>
            <p:nvPr/>
          </p:nvSpPr>
          <p:spPr bwMode="auto">
            <a:xfrm>
              <a:off x="6398020" y="4307039"/>
              <a:ext cx="24102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altLang="tr-TR" sz="2800" smtClean="0">
                  <a:solidFill>
                    <a:prstClr val="black"/>
                  </a:solidFill>
                </a:rPr>
                <a:t>TAKİP ÇİZELGESİ</a:t>
              </a:r>
            </a:p>
          </p:txBody>
        </p:sp>
        <p:pic>
          <p:nvPicPr>
            <p:cNvPr id="37902" name="Resim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81956" y="517253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6531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1652666" y="284194"/>
            <a:ext cx="5902377" cy="1412471"/>
            <a:chOff x="0" y="2878"/>
            <a:chExt cx="6912768" cy="888067"/>
          </a:xfrm>
          <a:solidFill>
            <a:srgbClr val="1AA1B7"/>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131670" y="50136"/>
              <a:ext cx="6583590" cy="556322"/>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4000" b="1" dirty="0">
                  <a:solidFill>
                    <a:sysClr val="window" lastClr="FFFFFF"/>
                  </a:solidFill>
                  <a:latin typeface="Times New Roman" pitchFamily="18" charset="0"/>
                  <a:cs typeface="Times New Roman" pitchFamily="18" charset="0"/>
                </a:rPr>
                <a:t>EĞİTİM - BİLİNÇLENDİRME</a:t>
              </a:r>
            </a:p>
          </p:txBody>
        </p:sp>
      </p:grpSp>
      <p:sp>
        <p:nvSpPr>
          <p:cNvPr id="9" name="Dikdörtgen 8"/>
          <p:cNvSpPr/>
          <p:nvPr/>
        </p:nvSpPr>
        <p:spPr>
          <a:xfrm>
            <a:off x="263954" y="-280494"/>
            <a:ext cx="1478290" cy="3154710"/>
          </a:xfrm>
          <a:prstGeom prst="rect">
            <a:avLst/>
          </a:prstGeom>
          <a:noFill/>
        </p:spPr>
        <p:txBody>
          <a:bodyPr wrap="none">
            <a:spAutoFit/>
          </a:bodyPr>
          <a:lstStyle/>
          <a:p>
            <a:pPr algn="ctr" defTabSz="457200">
              <a:defRPr/>
            </a:pPr>
            <a:r>
              <a:rPr lang="tr-TR" sz="19900" b="1" dirty="0">
                <a:ln w="9525">
                  <a:solidFill>
                    <a:prstClr val="white"/>
                  </a:solidFill>
                  <a:prstDash val="solid"/>
                </a:ln>
                <a:solidFill>
                  <a:srgbClr val="1AA1B7"/>
                </a:solidFill>
                <a:effectLst>
                  <a:outerShdw blurRad="12700" dist="38100" dir="2700000" algn="tl" rotWithShape="0">
                    <a:srgbClr val="4EB3CF">
                      <a:lumMod val="60000"/>
                      <a:lumOff val="40000"/>
                    </a:srgbClr>
                  </a:outerShdw>
                </a:effectLst>
              </a:rPr>
              <a:t>5</a:t>
            </a:r>
          </a:p>
        </p:txBody>
      </p:sp>
      <p:sp>
        <p:nvSpPr>
          <p:cNvPr id="8" name="Yuvarlatılmış Dikdörtgen 7"/>
          <p:cNvSpPr/>
          <p:nvPr/>
        </p:nvSpPr>
        <p:spPr>
          <a:xfrm>
            <a:off x="392908" y="2278063"/>
            <a:ext cx="6404372" cy="139541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just" defTabSz="457200">
              <a:defRPr/>
            </a:pPr>
            <a:r>
              <a:rPr lang="tr-TR" sz="2800" dirty="0">
                <a:solidFill>
                  <a:prstClr val="black"/>
                </a:solidFill>
              </a:rPr>
              <a:t>Ekipmanlar tamamlandıktan sonra, hedef kitlelere yönelik uygulamalı eğitim ve bilgilendirme yapılır.</a:t>
            </a:r>
          </a:p>
        </p:txBody>
      </p:sp>
      <p:graphicFrame>
        <p:nvGraphicFramePr>
          <p:cNvPr id="23" name="Diyagram 22"/>
          <p:cNvGraphicFramePr/>
          <p:nvPr/>
        </p:nvGraphicFramePr>
        <p:xfrm>
          <a:off x="6123226" y="1569883"/>
          <a:ext cx="3635372" cy="4603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918" name="Resim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281" y="3700774"/>
            <a:ext cx="494704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126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2001188" y="274129"/>
            <a:ext cx="5019084" cy="1090397"/>
            <a:chOff x="0" y="2878"/>
            <a:chExt cx="6912768" cy="888067"/>
          </a:xfrm>
          <a:solidFill>
            <a:srgbClr val="CED500"/>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315905" y="125666"/>
              <a:ext cx="6280956" cy="562781"/>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4000" b="1" dirty="0">
                  <a:solidFill>
                    <a:sysClr val="window" lastClr="FFFFFF"/>
                  </a:solidFill>
                  <a:latin typeface="Times New Roman" pitchFamily="18" charset="0"/>
                  <a:cs typeface="Times New Roman" pitchFamily="18" charset="0"/>
                </a:rPr>
                <a:t>UYGULAMA</a:t>
              </a:r>
            </a:p>
          </p:txBody>
        </p:sp>
      </p:grpSp>
      <p:sp>
        <p:nvSpPr>
          <p:cNvPr id="5" name="Dikdörtgen 4"/>
          <p:cNvSpPr/>
          <p:nvPr/>
        </p:nvSpPr>
        <p:spPr>
          <a:xfrm>
            <a:off x="395538" y="-660592"/>
            <a:ext cx="1008112" cy="3154710"/>
          </a:xfrm>
          <a:prstGeom prst="rect">
            <a:avLst/>
          </a:prstGeom>
          <a:noFill/>
        </p:spPr>
        <p:txBody>
          <a:bodyPr wrap="square">
            <a:spAutoFit/>
          </a:bodyPr>
          <a:lstStyle/>
          <a:p>
            <a:pPr algn="ctr" defTabSz="457200">
              <a:defRPr/>
            </a:pPr>
            <a:r>
              <a:rPr lang="tr-TR" sz="19900" b="1" dirty="0">
                <a:ln w="9525">
                  <a:solidFill>
                    <a:prstClr val="white"/>
                  </a:solidFill>
                  <a:prstDash val="solid"/>
                </a:ln>
                <a:solidFill>
                  <a:srgbClr val="CED500"/>
                </a:solidFill>
              </a:rPr>
              <a:t>6</a:t>
            </a:r>
          </a:p>
        </p:txBody>
      </p:sp>
      <p:sp>
        <p:nvSpPr>
          <p:cNvPr id="6" name="Yuvarlatılmış Dikdörtgen 5"/>
          <p:cNvSpPr/>
          <p:nvPr/>
        </p:nvSpPr>
        <p:spPr>
          <a:xfrm>
            <a:off x="107158" y="1873515"/>
            <a:ext cx="6121028" cy="24987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342900" indent="-342900" algn="just" defTabSz="457200">
              <a:buFont typeface="Arial" pitchFamily="34" charset="0"/>
              <a:buChar char="•"/>
              <a:defRPr/>
            </a:pPr>
            <a:r>
              <a:rPr lang="tr-TR" sz="2400" dirty="0">
                <a:solidFill>
                  <a:prstClr val="black"/>
                </a:solidFill>
              </a:rPr>
              <a:t>Temin edilen biriktirme ekipmanları personellerin kolayca ulaşabileceği noktalara, uygun aralıklarla yerleştirilir. </a:t>
            </a:r>
          </a:p>
          <a:p>
            <a:pPr marL="342900" indent="-342900" algn="just" defTabSz="457200">
              <a:buFont typeface="Arial" pitchFamily="34" charset="0"/>
              <a:buChar char="•"/>
              <a:defRPr/>
            </a:pPr>
            <a:r>
              <a:rPr lang="tr-TR" sz="2400" dirty="0">
                <a:solidFill>
                  <a:prstClr val="black"/>
                </a:solidFill>
              </a:rPr>
              <a:t>Ekipmanlara göre tasarlanmış bilgilendirme afişleri kolay görülebilecek yerlere asılır. </a:t>
            </a:r>
          </a:p>
        </p:txBody>
      </p:sp>
      <p:pic>
        <p:nvPicPr>
          <p:cNvPr id="39941" name="Picture 3" descr="C:\Users\hasan.usalan\Desktop\ZERO WASTE\anali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0535" y="916253"/>
            <a:ext cx="2988347" cy="3233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Yuvarlatılmış Dikdörtgen 6"/>
          <p:cNvSpPr/>
          <p:nvPr/>
        </p:nvSpPr>
        <p:spPr>
          <a:xfrm>
            <a:off x="525066" y="4588007"/>
            <a:ext cx="7997428" cy="1736646"/>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marL="342900" indent="-342900" algn="just" defTabSz="457200">
              <a:buFont typeface="Arial" pitchFamily="34" charset="0"/>
              <a:buChar char="•"/>
              <a:defRPr/>
            </a:pPr>
            <a:r>
              <a:rPr lang="tr-TR" sz="2400" dirty="0">
                <a:solidFill>
                  <a:prstClr val="black"/>
                </a:solidFill>
              </a:rPr>
              <a:t>Toplanan atıklar Geçici Depolama Alanında depolanır. </a:t>
            </a:r>
          </a:p>
          <a:p>
            <a:pPr marL="342900" indent="-342900" algn="just" defTabSz="457200">
              <a:buFont typeface="Arial" pitchFamily="34" charset="0"/>
              <a:buChar char="•"/>
              <a:defRPr/>
            </a:pPr>
            <a:r>
              <a:rPr lang="tr-TR" sz="2400" dirty="0">
                <a:solidFill>
                  <a:prstClr val="black"/>
                </a:solidFill>
              </a:rPr>
              <a:t>Değerlendirilebilir atıklar lisanslı geri kazanım tesislerine, değerlendirilemeyen atıklar ise lisanslı bertaraf tesislerine gönderilir.</a:t>
            </a:r>
          </a:p>
        </p:txBody>
      </p:sp>
    </p:spTree>
    <p:extLst>
      <p:ext uri="{BB962C8B-B14F-4D97-AF65-F5344CB8AC3E}">
        <p14:creationId xmlns:p14="http://schemas.microsoft.com/office/powerpoint/2010/main" val="4116303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Resim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9646" y="284163"/>
            <a:ext cx="340756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 1"/>
          <p:cNvGrpSpPr/>
          <p:nvPr/>
        </p:nvGrpSpPr>
        <p:grpSpPr>
          <a:xfrm>
            <a:off x="1331640" y="284194"/>
            <a:ext cx="6696744" cy="1412471"/>
            <a:chOff x="0" y="2878"/>
            <a:chExt cx="6912768" cy="888067"/>
          </a:xfrm>
          <a:solidFill>
            <a:srgbClr val="4DB3D0"/>
          </a:solidFill>
          <a:scene3d>
            <a:camera prst="orthographicFront">
              <a:rot lat="0" lon="0" rev="0"/>
            </a:camera>
            <a:lightRig rig="contrasting" dir="t">
              <a:rot lat="0" lon="0" rev="1200000"/>
            </a:lightRig>
          </a:scene3d>
        </p:grpSpPr>
        <p:sp>
          <p:nvSpPr>
            <p:cNvPr id="3" name="Yukarı Ok Belirtme Çizgisi 2"/>
            <p:cNvSpPr/>
            <p:nvPr/>
          </p:nvSpPr>
          <p:spPr>
            <a:xfrm rot="10800000">
              <a:off x="0" y="2878"/>
              <a:ext cx="6912768" cy="888067"/>
            </a:xfrm>
            <a:prstGeom prst="flowChartManualInput">
              <a:avLst/>
            </a:prstGeom>
            <a:grpFill/>
            <a:ln>
              <a:noFill/>
            </a:ln>
            <a:effectLst>
              <a:outerShdw blurRad="40000" dist="23000" dir="5400000" rotWithShape="0">
                <a:srgbClr val="000000">
                  <a:alpha val="35000"/>
                </a:srgbClr>
              </a:outerShdw>
            </a:effectLst>
            <a:sp3d contourW="19050" prstMaterial="metal">
              <a:bevelT w="88900" h="203200"/>
              <a:bevelB w="165100" h="254000"/>
            </a:sp3d>
          </p:spPr>
          <p:style>
            <a:lnRef idx="0">
              <a:scrgbClr r="0" g="0" b="0"/>
            </a:lnRef>
            <a:fillRef idx="1">
              <a:scrgbClr r="0" g="0" b="0"/>
            </a:fillRef>
            <a:effectRef idx="2">
              <a:scrgbClr r="0" g="0" b="0"/>
            </a:effectRef>
            <a:fontRef idx="minor">
              <a:schemeClr val="lt1"/>
            </a:fontRef>
          </p:style>
        </p:sp>
        <p:sp>
          <p:nvSpPr>
            <p:cNvPr id="4" name="Yukarı Ok Belirtme Çizgisi 4"/>
            <p:cNvSpPr/>
            <p:nvPr/>
          </p:nvSpPr>
          <p:spPr>
            <a:xfrm>
              <a:off x="245362" y="106685"/>
              <a:ext cx="6390043" cy="490348"/>
            </a:xfrm>
            <a:prstGeom prst="flowChartManualInput">
              <a:avLst/>
            </a:prstGeom>
            <a:grpFill/>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244600">
                <a:lnSpc>
                  <a:spcPct val="90000"/>
                </a:lnSpc>
                <a:spcBef>
                  <a:spcPct val="0"/>
                </a:spcBef>
                <a:spcAft>
                  <a:spcPct val="35000"/>
                </a:spcAft>
                <a:defRPr/>
              </a:pPr>
              <a:r>
                <a:rPr lang="tr-TR" sz="3600" b="1" dirty="0">
                  <a:solidFill>
                    <a:sysClr val="window" lastClr="FFFFFF"/>
                  </a:solidFill>
                  <a:latin typeface="Times New Roman" pitchFamily="18" charset="0"/>
                  <a:cs typeface="Times New Roman" pitchFamily="18" charset="0"/>
                </a:rPr>
                <a:t>RAPORLAMA </a:t>
              </a:r>
              <a:r>
                <a:rPr lang="mr-IN" sz="3600" b="1" dirty="0">
                  <a:solidFill>
                    <a:sysClr val="window" lastClr="FFFFFF"/>
                  </a:solidFill>
                  <a:latin typeface="Times New Roman" pitchFamily="18" charset="0"/>
                  <a:cs typeface="Times New Roman" pitchFamily="18" charset="0"/>
                </a:rPr>
                <a:t>–</a:t>
              </a:r>
              <a:r>
                <a:rPr lang="tr-TR" sz="3600" b="1" dirty="0">
                  <a:solidFill>
                    <a:sysClr val="window" lastClr="FFFFFF"/>
                  </a:solidFill>
                  <a:latin typeface="Times New Roman" pitchFamily="18" charset="0"/>
                  <a:cs typeface="Times New Roman" pitchFamily="18" charset="0"/>
                </a:rPr>
                <a:t> İZLEME</a:t>
              </a:r>
            </a:p>
            <a:p>
              <a:pPr algn="ctr" defTabSz="1244600">
                <a:lnSpc>
                  <a:spcPct val="90000"/>
                </a:lnSpc>
                <a:spcBef>
                  <a:spcPct val="0"/>
                </a:spcBef>
                <a:spcAft>
                  <a:spcPct val="35000"/>
                </a:spcAft>
                <a:defRPr/>
              </a:pPr>
              <a:r>
                <a:rPr lang="tr-TR" sz="3600" b="1" dirty="0">
                  <a:solidFill>
                    <a:sysClr val="window" lastClr="FFFFFF"/>
                  </a:solidFill>
                  <a:latin typeface="Times New Roman" pitchFamily="18" charset="0"/>
                  <a:cs typeface="Times New Roman" pitchFamily="18" charset="0"/>
                </a:rPr>
                <a:t>ÖNLEM </a:t>
              </a:r>
              <a:r>
                <a:rPr lang="mr-IN" sz="3600" b="1" dirty="0">
                  <a:solidFill>
                    <a:sysClr val="window" lastClr="FFFFFF"/>
                  </a:solidFill>
                  <a:latin typeface="Times New Roman" pitchFamily="18" charset="0"/>
                  <a:cs typeface="Times New Roman" pitchFamily="18" charset="0"/>
                </a:rPr>
                <a:t>–</a:t>
              </a:r>
              <a:r>
                <a:rPr lang="tr-TR" sz="3600" b="1" dirty="0">
                  <a:solidFill>
                    <a:sysClr val="window" lastClr="FFFFFF"/>
                  </a:solidFill>
                  <a:latin typeface="Times New Roman" pitchFamily="18" charset="0"/>
                  <a:cs typeface="Times New Roman" pitchFamily="18" charset="0"/>
                </a:rPr>
                <a:t> REVİZYON</a:t>
              </a:r>
            </a:p>
          </p:txBody>
        </p:sp>
      </p:grpSp>
      <p:sp>
        <p:nvSpPr>
          <p:cNvPr id="9" name="Dikdörtgen 8"/>
          <p:cNvSpPr/>
          <p:nvPr/>
        </p:nvSpPr>
        <p:spPr>
          <a:xfrm>
            <a:off x="263825" y="-280494"/>
            <a:ext cx="1067817" cy="3154710"/>
          </a:xfrm>
          <a:prstGeom prst="rect">
            <a:avLst/>
          </a:prstGeom>
          <a:noFill/>
        </p:spPr>
        <p:txBody>
          <a:bodyPr wrap="square">
            <a:spAutoFit/>
          </a:bodyPr>
          <a:lstStyle/>
          <a:p>
            <a:pPr algn="ctr" defTabSz="457200">
              <a:defRPr/>
            </a:pPr>
            <a:r>
              <a:rPr lang="tr-TR" sz="19900" b="1" dirty="0">
                <a:ln w="9525">
                  <a:solidFill>
                    <a:prstClr val="white"/>
                  </a:solidFill>
                  <a:prstDash val="solid"/>
                </a:ln>
                <a:solidFill>
                  <a:srgbClr val="4EB3CF"/>
                </a:solidFill>
                <a:effectLst>
                  <a:outerShdw blurRad="12700" dist="38100" dir="2700000" algn="tl" rotWithShape="0">
                    <a:srgbClr val="4EB3CF">
                      <a:lumMod val="60000"/>
                      <a:lumOff val="40000"/>
                    </a:srgbClr>
                  </a:outerShdw>
                </a:effectLst>
              </a:rPr>
              <a:t>7</a:t>
            </a:r>
          </a:p>
        </p:txBody>
      </p:sp>
      <p:sp>
        <p:nvSpPr>
          <p:cNvPr id="8" name="Yuvarlatılmış Dikdörtgen 7"/>
          <p:cNvSpPr/>
          <p:nvPr/>
        </p:nvSpPr>
        <p:spPr>
          <a:xfrm>
            <a:off x="4098133" y="2081213"/>
            <a:ext cx="4958954" cy="412432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457200" indent="-457200" defTabSz="457200">
              <a:buFont typeface="Arial" charset="0"/>
              <a:buChar char="•"/>
              <a:defRPr/>
            </a:pPr>
            <a:endParaRPr lang="tr-TR" sz="2800" dirty="0">
              <a:solidFill>
                <a:prstClr val="black"/>
              </a:solidFill>
            </a:endParaRPr>
          </a:p>
          <a:p>
            <a:pPr marL="457200" indent="-457200" defTabSz="457200">
              <a:buFont typeface="Arial" charset="0"/>
              <a:buChar char="•"/>
              <a:defRPr/>
            </a:pPr>
            <a:endParaRPr lang="tr-TR" sz="2800" dirty="0">
              <a:solidFill>
                <a:prstClr val="black"/>
              </a:solidFill>
            </a:endParaRPr>
          </a:p>
          <a:p>
            <a:pPr marL="457200" indent="-457200" defTabSz="457200">
              <a:buFont typeface="Arial" charset="0"/>
              <a:buChar char="•"/>
              <a:defRPr/>
            </a:pPr>
            <a:r>
              <a:rPr lang="tr-TR" sz="2400" dirty="0">
                <a:solidFill>
                  <a:prstClr val="black"/>
                </a:solidFill>
              </a:rPr>
              <a:t>Uygulamanın etkinliğinin değerlendirilmesi amacıyla izleme ekipleri uygulamayı değerlendirir.</a:t>
            </a:r>
          </a:p>
          <a:p>
            <a:pPr marL="457200" indent="-457200" defTabSz="457200">
              <a:buFont typeface="Arial" charset="0"/>
              <a:buChar char="•"/>
              <a:defRPr/>
            </a:pPr>
            <a:endParaRPr lang="tr-TR" sz="2400" dirty="0">
              <a:solidFill>
                <a:prstClr val="black"/>
              </a:solidFill>
            </a:endParaRPr>
          </a:p>
          <a:p>
            <a:pPr marL="457200" indent="-457200" defTabSz="457200">
              <a:buFont typeface="Arial" charset="0"/>
              <a:buChar char="•"/>
              <a:defRPr/>
            </a:pPr>
            <a:r>
              <a:rPr lang="tr-TR" sz="2400" dirty="0">
                <a:solidFill>
                  <a:prstClr val="black"/>
                </a:solidFill>
              </a:rPr>
              <a:t>Elde edilen verilere ilişkin raporlama yapılır.</a:t>
            </a:r>
          </a:p>
          <a:p>
            <a:pPr marL="457200" indent="-457200" defTabSz="457200">
              <a:buFont typeface="Arial" charset="0"/>
              <a:buChar char="•"/>
              <a:defRPr/>
            </a:pPr>
            <a:endParaRPr lang="tr-TR" sz="2400" dirty="0">
              <a:solidFill>
                <a:prstClr val="black"/>
              </a:solidFill>
            </a:endParaRPr>
          </a:p>
          <a:p>
            <a:pPr marL="457200" indent="-457200" defTabSz="457200">
              <a:buFont typeface="Arial" charset="0"/>
              <a:buChar char="•"/>
              <a:defRPr/>
            </a:pPr>
            <a:r>
              <a:rPr lang="tr-TR" sz="2400" dirty="0">
                <a:solidFill>
                  <a:prstClr val="black"/>
                </a:solidFill>
              </a:rPr>
              <a:t>Eksiklikler ve geliştirilecek taraflar tespit edilir ve önlemler alınır.</a:t>
            </a:r>
          </a:p>
          <a:p>
            <a:pPr marL="457200" indent="-457200" defTabSz="457200">
              <a:buFont typeface="Arial" charset="0"/>
              <a:buChar char="•"/>
              <a:defRPr/>
            </a:pPr>
            <a:endParaRPr lang="tr-TR" sz="2800" dirty="0">
              <a:solidFill>
                <a:prstClr val="black"/>
              </a:solidFill>
            </a:endParaRPr>
          </a:p>
          <a:p>
            <a:pPr marL="457200" indent="-457200" defTabSz="457200">
              <a:buFont typeface="Arial" charset="0"/>
              <a:buChar char="•"/>
              <a:defRPr/>
            </a:pPr>
            <a:endParaRPr lang="tr-TR" sz="2800" dirty="0">
              <a:solidFill>
                <a:prstClr val="black"/>
              </a:solidFill>
            </a:endParaRPr>
          </a:p>
        </p:txBody>
      </p:sp>
      <p:pic>
        <p:nvPicPr>
          <p:cNvPr id="40966" name="Picture 2" descr="C:\Users\hasan.usalan\Desktop\ZERO WASTE\raporlam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259" y="2246574"/>
            <a:ext cx="2969419"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2124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Dikdörtgen 1"/>
          <p:cNvSpPr/>
          <p:nvPr/>
        </p:nvSpPr>
        <p:spPr>
          <a:xfrm>
            <a:off x="179514" y="2628785"/>
            <a:ext cx="8784976" cy="2246769"/>
          </a:xfrm>
          <a:prstGeom prst="rect">
            <a:avLst/>
          </a:prstGeom>
        </p:spPr>
        <p:txBody>
          <a:bodyPr wrap="square">
            <a:spAutoFit/>
          </a:bodyPr>
          <a:lstStyle/>
          <a:p>
            <a:pPr algn="just"/>
            <a:endParaRPr lang="tr-TR" sz="2800" dirty="0">
              <a:solidFill>
                <a:srgbClr val="000000"/>
              </a:solidFill>
            </a:endParaRPr>
          </a:p>
          <a:p>
            <a:pPr algn="just"/>
            <a:r>
              <a:rPr lang="tr-TR" sz="2800" dirty="0"/>
              <a:t>Sıfır Atık Projesi ile ilgili "2017 Yılı Sıfır Atık El Kitapçığı", faaliyet raporları, sunumlar, videolar vb. tüm dokümana, Bakanlığımızın "sifiratik.csb.gov.tr" internet adresinden ulaşılabilmektedir. </a:t>
            </a:r>
          </a:p>
        </p:txBody>
      </p:sp>
      <p:sp>
        <p:nvSpPr>
          <p:cNvPr id="4" name="Dikdörtgen 3"/>
          <p:cNvSpPr/>
          <p:nvPr/>
        </p:nvSpPr>
        <p:spPr>
          <a:xfrm>
            <a:off x="323529" y="260649"/>
            <a:ext cx="8352928" cy="561692"/>
          </a:xfrm>
          <a:prstGeom prst="rect">
            <a:avLst/>
          </a:prstGeom>
        </p:spPr>
        <p:txBody>
          <a:bodyPr wrap="square">
            <a:spAutoFit/>
          </a:bodyPr>
          <a:lstStyle/>
          <a:p>
            <a:endParaRPr lang="tr-TR" sz="1050" dirty="0">
              <a:solidFill>
                <a:srgbClr val="000000"/>
              </a:solidFill>
            </a:endParaRPr>
          </a:p>
          <a:p>
            <a:r>
              <a:rPr lang="tr-TR" sz="2000" b="1" dirty="0">
                <a:solidFill>
                  <a:srgbClr val="00B050"/>
                </a:solidFill>
              </a:rPr>
              <a:t>UYGULAMADA YOL GÖSTERİCİ OLARAK BAŞVURULABİLECEK KAYNAKLAR: </a:t>
            </a:r>
            <a:endParaRPr lang="tr-TR" sz="2000" dirty="0">
              <a:solidFill>
                <a:srgbClr val="00B050"/>
              </a:solidFill>
            </a:endParaRPr>
          </a:p>
        </p:txBody>
      </p:sp>
    </p:spTree>
    <p:extLst>
      <p:ext uri="{BB962C8B-B14F-4D97-AF65-F5344CB8AC3E}">
        <p14:creationId xmlns:p14="http://schemas.microsoft.com/office/powerpoint/2010/main" val="2498957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3"/>
          <p:cNvGraphicFramePr>
            <a:graphicFrameLocks/>
          </p:cNvGraphicFramePr>
          <p:nvPr>
            <p:extLst>
              <p:ext uri="{D42A27DB-BD31-4B8C-83A1-F6EECF244321}">
                <p14:modId xmlns:p14="http://schemas.microsoft.com/office/powerpoint/2010/main" val="596922166"/>
              </p:ext>
            </p:extLst>
          </p:nvPr>
        </p:nvGraphicFramePr>
        <p:xfrm>
          <a:off x="3563888" y="362248"/>
          <a:ext cx="6608812" cy="6480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267" name="Grup 6"/>
          <p:cNvGrpSpPr>
            <a:grpSpLocks/>
          </p:cNvGrpSpPr>
          <p:nvPr/>
        </p:nvGrpSpPr>
        <p:grpSpPr bwMode="auto">
          <a:xfrm>
            <a:off x="-690563" y="1073150"/>
            <a:ext cx="4905375" cy="4052888"/>
            <a:chOff x="-920108" y="1073616"/>
            <a:chExt cx="6540072" cy="4053058"/>
          </a:xfrm>
        </p:grpSpPr>
        <p:sp>
          <p:nvSpPr>
            <p:cNvPr id="11268" name="Metin kutusu 3"/>
            <p:cNvSpPr txBox="1">
              <a:spLocks noChangeArrowheads="1"/>
            </p:cNvSpPr>
            <p:nvPr/>
          </p:nvSpPr>
          <p:spPr bwMode="auto">
            <a:xfrm>
              <a:off x="1895926" y="1073616"/>
              <a:ext cx="3724038" cy="101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defTabSz="457200" fontAlgn="base">
                <a:spcBef>
                  <a:spcPct val="0"/>
                </a:spcBef>
                <a:spcAft>
                  <a:spcPct val="0"/>
                </a:spcAft>
              </a:pPr>
              <a:r>
                <a:rPr lang="tr-TR" sz="6000" b="1" dirty="0" smtClean="0">
                  <a:solidFill>
                    <a:srgbClr val="FF9800"/>
                  </a:solidFill>
                </a:rPr>
                <a:t>NEDEN?</a:t>
              </a:r>
            </a:p>
          </p:txBody>
        </p:sp>
        <p:pic>
          <p:nvPicPr>
            <p:cNvPr id="11269" name="Resim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108" y="1447883"/>
              <a:ext cx="6540072" cy="367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28454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382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96" y="2201972"/>
            <a:ext cx="8817391"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nvan 1"/>
          <p:cNvSpPr txBox="1">
            <a:spLocks/>
          </p:cNvSpPr>
          <p:nvPr/>
        </p:nvSpPr>
        <p:spPr>
          <a:xfrm>
            <a:off x="334621" y="147638"/>
            <a:ext cx="7527131" cy="889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6000" b="1" dirty="0" smtClean="0">
                <a:solidFill>
                  <a:srgbClr val="FF9800"/>
                </a:solidFill>
              </a:rPr>
              <a:t>ATIK KARAKTERİZASYONU</a:t>
            </a:r>
            <a:endParaRPr lang="tr-TR" sz="6000" b="1" dirty="0">
              <a:solidFill>
                <a:srgbClr val="FF9800"/>
              </a:solidFill>
            </a:endParaRPr>
          </a:p>
        </p:txBody>
      </p:sp>
      <p:pic>
        <p:nvPicPr>
          <p:cNvPr id="12292"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2712" y="1636822"/>
            <a:ext cx="55530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467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yt Numarası Yer Tutucusu 5"/>
          <p:cNvSpPr>
            <a:spLocks noGrp="1"/>
          </p:cNvSpPr>
          <p:nvPr>
            <p:ph type="sldNum" sz="quarter" idx="12"/>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fld id="{AAE62A87-11DD-437B-B582-5A2ACB006D8E}" type="slidenum">
              <a:rPr lang="tr-TR">
                <a:solidFill>
                  <a:srgbClr val="FFFFFF"/>
                </a:solidFill>
              </a:rPr>
              <a:pPr/>
              <a:t>6</a:t>
            </a:fld>
            <a:endParaRPr lang="tr-TR">
              <a:solidFill>
                <a:srgbClr val="FFFFFF"/>
              </a:solidFill>
            </a:endParaRPr>
          </a:p>
        </p:txBody>
      </p:sp>
      <p:grpSp>
        <p:nvGrpSpPr>
          <p:cNvPr id="13315" name="Group 4"/>
          <p:cNvGrpSpPr>
            <a:grpSpLocks/>
          </p:cNvGrpSpPr>
          <p:nvPr/>
        </p:nvGrpSpPr>
        <p:grpSpPr bwMode="auto">
          <a:xfrm>
            <a:off x="2770639" y="4394309"/>
            <a:ext cx="3217069" cy="404813"/>
            <a:chOff x="19049" y="1352671"/>
            <a:chExt cx="3304598" cy="277278"/>
          </a:xfrm>
        </p:grpSpPr>
        <p:sp>
          <p:nvSpPr>
            <p:cNvPr id="9" name="Rectangle 234"/>
            <p:cNvSpPr/>
            <p:nvPr/>
          </p:nvSpPr>
          <p:spPr>
            <a:xfrm>
              <a:off x="19049" y="1352671"/>
              <a:ext cx="3304598" cy="267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0" name="Rectangle 235"/>
            <p:cNvSpPr/>
            <p:nvPr/>
          </p:nvSpPr>
          <p:spPr>
            <a:xfrm>
              <a:off x="19049" y="1362458"/>
              <a:ext cx="2376326" cy="2674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grpSp>
      <p:sp>
        <p:nvSpPr>
          <p:cNvPr id="11" name="Rectangle 234"/>
          <p:cNvSpPr/>
          <p:nvPr/>
        </p:nvSpPr>
        <p:spPr>
          <a:xfrm>
            <a:off x="2764685" y="3536952"/>
            <a:ext cx="3215879" cy="390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2" name="Rectangle 235"/>
          <p:cNvSpPr/>
          <p:nvPr/>
        </p:nvSpPr>
        <p:spPr>
          <a:xfrm>
            <a:off x="2764632" y="3546477"/>
            <a:ext cx="227410" cy="390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3" name="Rectangle 234"/>
          <p:cNvSpPr/>
          <p:nvPr/>
        </p:nvSpPr>
        <p:spPr>
          <a:xfrm>
            <a:off x="2750398" y="3089384"/>
            <a:ext cx="3215879" cy="390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sz="1400">
              <a:solidFill>
                <a:prstClr val="white"/>
              </a:solidFill>
            </a:endParaRPr>
          </a:p>
        </p:txBody>
      </p:sp>
      <p:sp>
        <p:nvSpPr>
          <p:cNvPr id="14" name="Rectangle 235"/>
          <p:cNvSpPr/>
          <p:nvPr/>
        </p:nvSpPr>
        <p:spPr>
          <a:xfrm>
            <a:off x="2750344" y="3098909"/>
            <a:ext cx="227410" cy="3905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5" name="Rectangle 234"/>
          <p:cNvSpPr/>
          <p:nvPr/>
        </p:nvSpPr>
        <p:spPr>
          <a:xfrm>
            <a:off x="2770585" y="3994154"/>
            <a:ext cx="3193256" cy="392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6" name="Rectangle 235"/>
          <p:cNvSpPr/>
          <p:nvPr/>
        </p:nvSpPr>
        <p:spPr>
          <a:xfrm>
            <a:off x="2770586" y="4003784"/>
            <a:ext cx="75009" cy="392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13322" name="Content Placeholder 2"/>
          <p:cNvSpPr txBox="1">
            <a:spLocks/>
          </p:cNvSpPr>
          <p:nvPr/>
        </p:nvSpPr>
        <p:spPr bwMode="auto">
          <a:xfrm>
            <a:off x="5083992" y="4449872"/>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88,7</a:t>
            </a:r>
            <a:r>
              <a:rPr lang="en-US" sz="1400" b="1" smtClean="0">
                <a:solidFill>
                  <a:srgbClr val="002060"/>
                </a:solidFill>
              </a:rPr>
              <a:t>%</a:t>
            </a:r>
          </a:p>
        </p:txBody>
      </p:sp>
      <p:sp>
        <p:nvSpPr>
          <p:cNvPr id="13323" name="Content Placeholder 2"/>
          <p:cNvSpPr txBox="1">
            <a:spLocks/>
          </p:cNvSpPr>
          <p:nvPr/>
        </p:nvSpPr>
        <p:spPr bwMode="auto">
          <a:xfrm>
            <a:off x="2948042" y="3578227"/>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5,6 </a:t>
            </a:r>
            <a:r>
              <a:rPr lang="en-US" sz="1400" b="1" smtClean="0">
                <a:solidFill>
                  <a:srgbClr val="002060"/>
                </a:solidFill>
              </a:rPr>
              <a:t>%</a:t>
            </a:r>
          </a:p>
        </p:txBody>
      </p:sp>
      <p:sp>
        <p:nvSpPr>
          <p:cNvPr id="13324" name="Content Placeholder 2"/>
          <p:cNvSpPr txBox="1">
            <a:spLocks/>
          </p:cNvSpPr>
          <p:nvPr/>
        </p:nvSpPr>
        <p:spPr bwMode="auto">
          <a:xfrm>
            <a:off x="2948042" y="3137009"/>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5,3</a:t>
            </a:r>
            <a:r>
              <a:rPr lang="en-US" sz="1400" b="1" smtClean="0">
                <a:solidFill>
                  <a:srgbClr val="002060"/>
                </a:solidFill>
              </a:rPr>
              <a:t>%</a:t>
            </a:r>
          </a:p>
        </p:txBody>
      </p:sp>
      <p:sp>
        <p:nvSpPr>
          <p:cNvPr id="13325" name="Content Placeholder 2"/>
          <p:cNvSpPr txBox="1">
            <a:spLocks/>
          </p:cNvSpPr>
          <p:nvPr/>
        </p:nvSpPr>
        <p:spPr bwMode="auto">
          <a:xfrm>
            <a:off x="2948042" y="4045059"/>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0,3</a:t>
            </a:r>
            <a:r>
              <a:rPr lang="en-US" sz="1400" b="1" smtClean="0">
                <a:solidFill>
                  <a:srgbClr val="002060"/>
                </a:solidFill>
              </a:rPr>
              <a:t>%</a:t>
            </a:r>
          </a:p>
        </p:txBody>
      </p:sp>
      <p:graphicFrame>
        <p:nvGraphicFramePr>
          <p:cNvPr id="21" name="Tablo 20"/>
          <p:cNvGraphicFramePr>
            <a:graphicFrameLocks noGrp="1"/>
          </p:cNvGraphicFramePr>
          <p:nvPr>
            <p:extLst>
              <p:ext uri="{D42A27DB-BD31-4B8C-83A1-F6EECF244321}">
                <p14:modId xmlns:p14="http://schemas.microsoft.com/office/powerpoint/2010/main" val="3845326466"/>
              </p:ext>
            </p:extLst>
          </p:nvPr>
        </p:nvGraphicFramePr>
        <p:xfrm>
          <a:off x="158409" y="3117851"/>
          <a:ext cx="2397368" cy="1603321"/>
        </p:xfrm>
        <a:graphic>
          <a:graphicData uri="http://schemas.openxmlformats.org/drawingml/2006/table">
            <a:tbl>
              <a:tblPr>
                <a:tableStyleId>{5C22544A-7EE6-4342-B048-85BDC9FD1C3A}</a:tableStyleId>
              </a:tblPr>
              <a:tblGrid>
                <a:gridCol w="2397368">
                  <a:extLst>
                    <a:ext uri="{9D8B030D-6E8A-4147-A177-3AD203B41FA5}">
                      <a16:colId xmlns:a16="http://schemas.microsoft.com/office/drawing/2014/main" val="20000"/>
                    </a:ext>
                  </a:extLst>
                </a:gridCol>
              </a:tblGrid>
              <a:tr h="29834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200" b="1" u="none" strike="noStrike" dirty="0" smtClean="0">
                          <a:solidFill>
                            <a:srgbClr val="002060"/>
                          </a:solidFill>
                          <a:effectLst/>
                        </a:rPr>
                        <a:t>AMBALAJ ATIKLARI</a:t>
                      </a:r>
                    </a:p>
                    <a:p>
                      <a:pPr marL="0" marR="0" lvl="0" indent="0" algn="l" defTabSz="914400" rtl="0" eaLnBrk="1" fontAlgn="b" latinLnBrk="0" hangingPunct="1">
                        <a:lnSpc>
                          <a:spcPct val="100000"/>
                        </a:lnSpc>
                        <a:spcBef>
                          <a:spcPts val="0"/>
                        </a:spcBef>
                        <a:spcAft>
                          <a:spcPts val="0"/>
                        </a:spcAft>
                        <a:buClrTx/>
                        <a:buSzTx/>
                        <a:buFontTx/>
                        <a:buNone/>
                        <a:tabLst/>
                        <a:defRPr/>
                      </a:pPr>
                      <a:endParaRPr lang="tr-TR" sz="1200" b="1" i="0" u="none" strike="noStrike" dirty="0" smtClean="0">
                        <a:solidFill>
                          <a:srgbClr val="002060"/>
                        </a:solidFill>
                        <a:effectLst/>
                        <a:latin typeface="Calibri" panose="020F0502020204030204" pitchFamily="34" charset="0"/>
                      </a:endParaRPr>
                    </a:p>
                  </a:txBody>
                  <a:tcPr marL="7144" marR="7144" marT="9523" marB="0" anchor="ctr">
                    <a:noFill/>
                  </a:tcPr>
                </a:tc>
                <a:extLst>
                  <a:ext uri="{0D108BD9-81ED-4DB2-BD59-A6C34878D82A}">
                    <a16:rowId xmlns:a16="http://schemas.microsoft.com/office/drawing/2014/main" val="10000"/>
                  </a:ext>
                </a:extLst>
              </a:tr>
              <a:tr h="737290">
                <a:tc>
                  <a:txBody>
                    <a:bodyPr/>
                    <a:lstStyle/>
                    <a:p>
                      <a:pPr algn="l" fontAlgn="b"/>
                      <a:r>
                        <a:rPr lang="tr-TR" sz="1200" b="1" u="none" strike="noStrike" dirty="0" smtClean="0">
                          <a:solidFill>
                            <a:srgbClr val="002060"/>
                          </a:solidFill>
                          <a:effectLst/>
                        </a:rPr>
                        <a:t>BELEDİYE ATIKLARI (BİYOLOJİK-MBT )</a:t>
                      </a:r>
                    </a:p>
                    <a:p>
                      <a:pPr algn="l" fontAlgn="b"/>
                      <a:endParaRPr lang="tr-TR" sz="1200" b="1" i="0" u="none" strike="noStrike" dirty="0" smtClean="0">
                        <a:solidFill>
                          <a:srgbClr val="002060"/>
                        </a:solidFill>
                        <a:effectLst/>
                        <a:latin typeface="Calibri" panose="020F050202020403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tr-TR" sz="1200" b="1" u="none" strike="noStrike" dirty="0" smtClean="0">
                          <a:solidFill>
                            <a:srgbClr val="002060"/>
                          </a:solidFill>
                          <a:effectLst/>
                        </a:rPr>
                        <a:t>BELEDİYE ATIKLARI (TERMAL)</a:t>
                      </a:r>
                      <a:endParaRPr lang="tr-TR" sz="1200" b="1" i="0" u="none" strike="noStrike" dirty="0" smtClean="0">
                        <a:solidFill>
                          <a:srgbClr val="002060"/>
                        </a:solidFill>
                        <a:effectLst/>
                        <a:latin typeface="Calibri" panose="020F0502020204030204" pitchFamily="34" charset="0"/>
                      </a:endParaRPr>
                    </a:p>
                  </a:txBody>
                  <a:tcPr marL="7144" marR="7144" marT="9523" marB="0" anchor="ctr">
                    <a:noFill/>
                  </a:tcPr>
                </a:tc>
                <a:extLst>
                  <a:ext uri="{0D108BD9-81ED-4DB2-BD59-A6C34878D82A}">
                    <a16:rowId xmlns:a16="http://schemas.microsoft.com/office/drawing/2014/main" val="10001"/>
                  </a:ext>
                </a:extLst>
              </a:tr>
              <a:tr h="152030">
                <a:tc>
                  <a:txBody>
                    <a:bodyPr/>
                    <a:lstStyle/>
                    <a:p>
                      <a:pPr algn="l" fontAlgn="b"/>
                      <a:endParaRPr lang="tr-TR" sz="1200" b="1" i="0" u="none" strike="noStrike" dirty="0">
                        <a:solidFill>
                          <a:srgbClr val="002060"/>
                        </a:solidFill>
                        <a:effectLst/>
                        <a:latin typeface="Calibri" panose="020F0502020204030204" pitchFamily="34" charset="0"/>
                      </a:endParaRPr>
                    </a:p>
                  </a:txBody>
                  <a:tcPr marL="7144" marR="7144" marT="9523" marB="0" anchor="ctr">
                    <a:noFill/>
                  </a:tcPr>
                </a:tc>
                <a:extLst>
                  <a:ext uri="{0D108BD9-81ED-4DB2-BD59-A6C34878D82A}">
                    <a16:rowId xmlns:a16="http://schemas.microsoft.com/office/drawing/2014/main" val="10002"/>
                  </a:ext>
                </a:extLst>
              </a:tr>
              <a:tr h="298345">
                <a:tc>
                  <a:txBody>
                    <a:bodyPr/>
                    <a:lstStyle/>
                    <a:p>
                      <a:pPr algn="l" fontAlgn="b"/>
                      <a:r>
                        <a:rPr lang="tr-TR" sz="1200" b="1" u="none" strike="noStrike" dirty="0" smtClean="0">
                          <a:solidFill>
                            <a:srgbClr val="002060"/>
                          </a:solidFill>
                          <a:effectLst/>
                        </a:rPr>
                        <a:t>BELEDİYE ATIKLARI (DEPOLAMA)</a:t>
                      </a:r>
                      <a:endParaRPr lang="tr-TR" sz="1200" b="1" i="0" u="none" strike="noStrike" dirty="0">
                        <a:solidFill>
                          <a:srgbClr val="002060"/>
                        </a:solidFill>
                        <a:effectLst/>
                        <a:latin typeface="Calibri" panose="020F0502020204030204" pitchFamily="34" charset="0"/>
                      </a:endParaRPr>
                    </a:p>
                  </a:txBody>
                  <a:tcPr marL="7144" marR="7144" marT="9523" marB="0" anchor="ctr">
                    <a:noFill/>
                  </a:tcPr>
                </a:tc>
                <a:extLst>
                  <a:ext uri="{0D108BD9-81ED-4DB2-BD59-A6C34878D82A}">
                    <a16:rowId xmlns:a16="http://schemas.microsoft.com/office/drawing/2014/main" val="10003"/>
                  </a:ext>
                </a:extLst>
              </a:tr>
            </a:tbl>
          </a:graphicData>
        </a:graphic>
      </p:graphicFrame>
      <p:grpSp>
        <p:nvGrpSpPr>
          <p:cNvPr id="13338" name="Group 4"/>
          <p:cNvGrpSpPr>
            <a:grpSpLocks/>
          </p:cNvGrpSpPr>
          <p:nvPr/>
        </p:nvGrpSpPr>
        <p:grpSpPr bwMode="auto">
          <a:xfrm>
            <a:off x="5656714" y="4356209"/>
            <a:ext cx="3217069" cy="404813"/>
            <a:chOff x="0" y="1343146"/>
            <a:chExt cx="3304598" cy="277278"/>
          </a:xfrm>
        </p:grpSpPr>
        <p:sp>
          <p:nvSpPr>
            <p:cNvPr id="23" name="Rectangle 234"/>
            <p:cNvSpPr/>
            <p:nvPr/>
          </p:nvSpPr>
          <p:spPr>
            <a:xfrm>
              <a:off x="0" y="1343146"/>
              <a:ext cx="3304598" cy="267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24" name="Rectangle 235"/>
            <p:cNvSpPr/>
            <p:nvPr/>
          </p:nvSpPr>
          <p:spPr>
            <a:xfrm>
              <a:off x="0" y="1352933"/>
              <a:ext cx="1681651" cy="2674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grpSp>
      <p:grpSp>
        <p:nvGrpSpPr>
          <p:cNvPr id="13339" name="Group 4"/>
          <p:cNvGrpSpPr>
            <a:grpSpLocks/>
          </p:cNvGrpSpPr>
          <p:nvPr/>
        </p:nvGrpSpPr>
        <p:grpSpPr bwMode="auto">
          <a:xfrm>
            <a:off x="5644808" y="3565525"/>
            <a:ext cx="3217069" cy="406400"/>
            <a:chOff x="0" y="904996"/>
            <a:chExt cx="3304598" cy="277278"/>
          </a:xfrm>
        </p:grpSpPr>
        <p:sp>
          <p:nvSpPr>
            <p:cNvPr id="26" name="Rectangle 234"/>
            <p:cNvSpPr/>
            <p:nvPr/>
          </p:nvSpPr>
          <p:spPr>
            <a:xfrm>
              <a:off x="0" y="904996"/>
              <a:ext cx="3304598" cy="2675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27" name="Rectangle 235"/>
            <p:cNvSpPr/>
            <p:nvPr/>
          </p:nvSpPr>
          <p:spPr>
            <a:xfrm>
              <a:off x="0" y="914744"/>
              <a:ext cx="442733" cy="2675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grpSp>
      <p:grpSp>
        <p:nvGrpSpPr>
          <p:cNvPr id="13340" name="Group 4"/>
          <p:cNvGrpSpPr>
            <a:grpSpLocks/>
          </p:cNvGrpSpPr>
          <p:nvPr/>
        </p:nvGrpSpPr>
        <p:grpSpPr bwMode="auto">
          <a:xfrm>
            <a:off x="5648379" y="3117850"/>
            <a:ext cx="3217069" cy="406400"/>
            <a:chOff x="4762" y="457200"/>
            <a:chExt cx="3304598" cy="277278"/>
          </a:xfrm>
        </p:grpSpPr>
        <p:sp>
          <p:nvSpPr>
            <p:cNvPr id="29" name="Rectangle 234"/>
            <p:cNvSpPr/>
            <p:nvPr/>
          </p:nvSpPr>
          <p:spPr>
            <a:xfrm>
              <a:off x="4762" y="457200"/>
              <a:ext cx="3304598" cy="2675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30" name="Rectangle 235"/>
            <p:cNvSpPr/>
            <p:nvPr/>
          </p:nvSpPr>
          <p:spPr>
            <a:xfrm>
              <a:off x="4762" y="466948"/>
              <a:ext cx="342445" cy="2675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grpSp>
      <p:grpSp>
        <p:nvGrpSpPr>
          <p:cNvPr id="13341" name="Group 4"/>
          <p:cNvGrpSpPr>
            <a:grpSpLocks/>
          </p:cNvGrpSpPr>
          <p:nvPr/>
        </p:nvGrpSpPr>
        <p:grpSpPr bwMode="auto">
          <a:xfrm>
            <a:off x="5656714" y="3965577"/>
            <a:ext cx="3217069" cy="404813"/>
            <a:chOff x="4762" y="0"/>
            <a:chExt cx="3304598" cy="277278"/>
          </a:xfrm>
        </p:grpSpPr>
        <p:sp>
          <p:nvSpPr>
            <p:cNvPr id="32" name="Rectangle 234"/>
            <p:cNvSpPr/>
            <p:nvPr/>
          </p:nvSpPr>
          <p:spPr>
            <a:xfrm>
              <a:off x="4762" y="0"/>
              <a:ext cx="3304598" cy="267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sp>
          <p:nvSpPr>
            <p:cNvPr id="33" name="Rectangle 235"/>
            <p:cNvSpPr/>
            <p:nvPr/>
          </p:nvSpPr>
          <p:spPr>
            <a:xfrm>
              <a:off x="4762" y="9787"/>
              <a:ext cx="218920" cy="2674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914377">
                <a:defRPr/>
              </a:pPr>
              <a:endParaRPr lang="en-US">
                <a:solidFill>
                  <a:prstClr val="white"/>
                </a:solidFill>
              </a:endParaRPr>
            </a:p>
          </p:txBody>
        </p:sp>
      </p:grpSp>
      <p:sp>
        <p:nvSpPr>
          <p:cNvPr id="13342" name="Content Placeholder 2"/>
          <p:cNvSpPr txBox="1">
            <a:spLocks/>
          </p:cNvSpPr>
          <p:nvPr/>
        </p:nvSpPr>
        <p:spPr bwMode="auto">
          <a:xfrm>
            <a:off x="7210427" y="4394309"/>
            <a:ext cx="64889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65</a:t>
            </a:r>
            <a:r>
              <a:rPr lang="en-US" sz="1400" b="1" smtClean="0">
                <a:solidFill>
                  <a:srgbClr val="002060"/>
                </a:solidFill>
              </a:rPr>
              <a:t>%</a:t>
            </a:r>
          </a:p>
        </p:txBody>
      </p:sp>
      <p:sp>
        <p:nvSpPr>
          <p:cNvPr id="13343" name="Content Placeholder 2"/>
          <p:cNvSpPr txBox="1">
            <a:spLocks/>
          </p:cNvSpPr>
          <p:nvPr/>
        </p:nvSpPr>
        <p:spPr bwMode="auto">
          <a:xfrm>
            <a:off x="6018664" y="3608395"/>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15 </a:t>
            </a:r>
            <a:r>
              <a:rPr lang="en-US" sz="1400" b="1" smtClean="0">
                <a:solidFill>
                  <a:srgbClr val="002060"/>
                </a:solidFill>
              </a:rPr>
              <a:t>%</a:t>
            </a:r>
          </a:p>
        </p:txBody>
      </p:sp>
      <p:sp>
        <p:nvSpPr>
          <p:cNvPr id="13344" name="Content Placeholder 2"/>
          <p:cNvSpPr txBox="1">
            <a:spLocks/>
          </p:cNvSpPr>
          <p:nvPr/>
        </p:nvSpPr>
        <p:spPr bwMode="auto">
          <a:xfrm>
            <a:off x="5982946" y="3140184"/>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12</a:t>
            </a:r>
            <a:r>
              <a:rPr lang="en-US" sz="1400" b="1" smtClean="0">
                <a:solidFill>
                  <a:srgbClr val="002060"/>
                </a:solidFill>
              </a:rPr>
              <a:t>%</a:t>
            </a:r>
          </a:p>
        </p:txBody>
      </p:sp>
      <p:sp>
        <p:nvSpPr>
          <p:cNvPr id="13345" name="Content Placeholder 2"/>
          <p:cNvSpPr txBox="1">
            <a:spLocks/>
          </p:cNvSpPr>
          <p:nvPr/>
        </p:nvSpPr>
        <p:spPr bwMode="auto">
          <a:xfrm>
            <a:off x="5987708" y="4006852"/>
            <a:ext cx="65008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rgbClr val="404040"/>
                </a:solidFill>
                <a:latin typeface="Calibri" pitchFamily="34" charset="0"/>
              </a:defRPr>
            </a:lvl1pPr>
            <a:lvl2pPr marL="742950" indent="-285750">
              <a:defRPr>
                <a:solidFill>
                  <a:srgbClr val="404040"/>
                </a:solidFill>
                <a:latin typeface="Calibri" pitchFamily="34" charset="0"/>
              </a:defRPr>
            </a:lvl2pPr>
            <a:lvl3pPr marL="1143000" indent="-228600">
              <a:defRPr sz="1400">
                <a:solidFill>
                  <a:srgbClr val="404040"/>
                </a:solidFill>
                <a:latin typeface="Calibri" pitchFamily="34" charset="0"/>
              </a:defRPr>
            </a:lvl3pPr>
            <a:lvl4pPr marL="1600200" indent="-228600">
              <a:defRPr sz="1400">
                <a:solidFill>
                  <a:srgbClr val="404040"/>
                </a:solidFill>
                <a:latin typeface="Calibri" pitchFamily="34" charset="0"/>
              </a:defRPr>
            </a:lvl4pPr>
            <a:lvl5pPr marL="2057400" indent="-228600">
              <a:defRPr sz="1400">
                <a:solidFill>
                  <a:srgbClr val="404040"/>
                </a:solidFill>
                <a:latin typeface="Calibri" pitchFamily="34" charset="0"/>
              </a:defRPr>
            </a:lvl5pPr>
            <a:lvl6pPr marL="2514600" fontAlgn="base">
              <a:defRPr sz="1400">
                <a:solidFill>
                  <a:srgbClr val="404040"/>
                </a:solidFill>
                <a:latin typeface="Calibri" pitchFamily="34" charset="0"/>
              </a:defRPr>
            </a:lvl6pPr>
            <a:lvl7pPr marL="2971800" fontAlgn="base">
              <a:defRPr sz="1400">
                <a:solidFill>
                  <a:srgbClr val="404040"/>
                </a:solidFill>
                <a:latin typeface="Calibri" pitchFamily="34" charset="0"/>
              </a:defRPr>
            </a:lvl7pPr>
            <a:lvl8pPr marL="3429000" fontAlgn="base">
              <a:defRPr sz="1400">
                <a:solidFill>
                  <a:srgbClr val="404040"/>
                </a:solidFill>
                <a:latin typeface="Calibri" pitchFamily="34" charset="0"/>
              </a:defRPr>
            </a:lvl8pPr>
            <a:lvl9pPr marL="3886200" fontAlgn="base">
              <a:defRPr sz="1400">
                <a:solidFill>
                  <a:srgbClr val="404040"/>
                </a:solidFill>
                <a:latin typeface="Calibri" pitchFamily="34" charset="0"/>
              </a:defRPr>
            </a:lvl9pPr>
          </a:lstStyle>
          <a:p>
            <a:pPr algn="ctr" fontAlgn="base">
              <a:spcBef>
                <a:spcPct val="20000"/>
              </a:spcBef>
              <a:spcAft>
                <a:spcPct val="0"/>
              </a:spcAft>
              <a:buFont typeface="Arial" charset="0"/>
              <a:buNone/>
            </a:pPr>
            <a:r>
              <a:rPr lang="tr-TR" sz="1400" b="1" smtClean="0">
                <a:solidFill>
                  <a:srgbClr val="002060"/>
                </a:solidFill>
              </a:rPr>
              <a:t>8</a:t>
            </a:r>
            <a:r>
              <a:rPr lang="en-US" sz="1400" b="1" smtClean="0">
                <a:solidFill>
                  <a:srgbClr val="002060"/>
                </a:solidFill>
              </a:rPr>
              <a:t>%</a:t>
            </a:r>
          </a:p>
        </p:txBody>
      </p:sp>
      <p:grpSp>
        <p:nvGrpSpPr>
          <p:cNvPr id="38" name="Group 289"/>
          <p:cNvGrpSpPr/>
          <p:nvPr/>
        </p:nvGrpSpPr>
        <p:grpSpPr>
          <a:xfrm>
            <a:off x="3138140" y="2437864"/>
            <a:ext cx="270249" cy="404781"/>
            <a:chOff x="2138511" y="2464802"/>
            <a:chExt cx="354012" cy="352956"/>
          </a:xfrm>
          <a:solidFill>
            <a:schemeClr val="accent4"/>
          </a:solidFill>
        </p:grpSpPr>
        <p:sp>
          <p:nvSpPr>
            <p:cNvPr id="39" name="Oval 38"/>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914377">
                <a:defRPr/>
              </a:pPr>
              <a:endParaRPr lang="id-ID">
                <a:solidFill>
                  <a:prstClr val="black"/>
                </a:solidFill>
              </a:endParaRPr>
            </a:p>
          </p:txBody>
        </p:sp>
        <p:sp>
          <p:nvSpPr>
            <p:cNvPr id="40" name="Freeform 29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914377">
                <a:defRPr/>
              </a:pPr>
              <a:endParaRPr lang="id-ID">
                <a:solidFill>
                  <a:prstClr val="black"/>
                </a:solidFill>
              </a:endParaRPr>
            </a:p>
          </p:txBody>
        </p:sp>
      </p:grpSp>
      <p:sp>
        <p:nvSpPr>
          <p:cNvPr id="13347" name="TextBox 292"/>
          <p:cNvSpPr txBox="1">
            <a:spLocks noChangeArrowheads="1"/>
          </p:cNvSpPr>
          <p:nvPr/>
        </p:nvSpPr>
        <p:spPr bwMode="auto">
          <a:xfrm>
            <a:off x="3361137" y="2251076"/>
            <a:ext cx="1426888"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tr-TR" sz="2800" b="1" dirty="0" smtClean="0">
                <a:solidFill>
                  <a:srgbClr val="7F7F7F"/>
                </a:solidFill>
              </a:rPr>
              <a:t>2014</a:t>
            </a:r>
            <a:endParaRPr lang="id-ID" sz="2800" b="1" dirty="0" smtClean="0">
              <a:solidFill>
                <a:srgbClr val="7F7F7F"/>
              </a:solidFill>
            </a:endParaRPr>
          </a:p>
        </p:txBody>
      </p:sp>
      <p:grpSp>
        <p:nvGrpSpPr>
          <p:cNvPr id="42" name="Group 289"/>
          <p:cNvGrpSpPr/>
          <p:nvPr/>
        </p:nvGrpSpPr>
        <p:grpSpPr>
          <a:xfrm>
            <a:off x="6274028" y="2437864"/>
            <a:ext cx="270249" cy="404781"/>
            <a:chOff x="2138511" y="2464802"/>
            <a:chExt cx="354012" cy="352956"/>
          </a:xfrm>
          <a:solidFill>
            <a:schemeClr val="accent4"/>
          </a:solidFill>
        </p:grpSpPr>
        <p:sp>
          <p:nvSpPr>
            <p:cNvPr id="43" name="Oval 42"/>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914377">
                <a:defRPr/>
              </a:pPr>
              <a:endParaRPr lang="id-ID">
                <a:solidFill>
                  <a:prstClr val="black"/>
                </a:solidFill>
              </a:endParaRPr>
            </a:p>
          </p:txBody>
        </p:sp>
        <p:sp>
          <p:nvSpPr>
            <p:cNvPr id="44" name="Freeform 29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defTabSz="914377">
                <a:defRPr/>
              </a:pPr>
              <a:endParaRPr lang="id-ID">
                <a:solidFill>
                  <a:prstClr val="black"/>
                </a:solidFill>
              </a:endParaRPr>
            </a:p>
          </p:txBody>
        </p:sp>
      </p:grpSp>
      <p:sp>
        <p:nvSpPr>
          <p:cNvPr id="13349" name="TextBox 292"/>
          <p:cNvSpPr txBox="1">
            <a:spLocks noChangeArrowheads="1"/>
          </p:cNvSpPr>
          <p:nvPr/>
        </p:nvSpPr>
        <p:spPr bwMode="auto">
          <a:xfrm>
            <a:off x="6481762" y="2282826"/>
            <a:ext cx="1348980" cy="553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tr-TR" sz="2800" b="1" dirty="0" smtClean="0">
                <a:solidFill>
                  <a:srgbClr val="7F7F7F"/>
                </a:solidFill>
              </a:rPr>
              <a:t>2023</a:t>
            </a:r>
            <a:endParaRPr lang="id-ID" sz="2800" b="1" dirty="0" smtClean="0">
              <a:solidFill>
                <a:srgbClr val="7F7F7F"/>
              </a:solidFill>
            </a:endParaRPr>
          </a:p>
        </p:txBody>
      </p:sp>
      <p:sp>
        <p:nvSpPr>
          <p:cNvPr id="13350" name="Dikdörtgen 46"/>
          <p:cNvSpPr>
            <a:spLocks noChangeArrowheads="1"/>
          </p:cNvSpPr>
          <p:nvPr/>
        </p:nvSpPr>
        <p:spPr bwMode="auto">
          <a:xfrm>
            <a:off x="107505" y="1157342"/>
            <a:ext cx="8837662" cy="1415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p>
            <a:pPr algn="just" defTabSz="912813" fontAlgn="base">
              <a:spcBef>
                <a:spcPct val="0"/>
              </a:spcBef>
              <a:spcAft>
                <a:spcPct val="0"/>
              </a:spcAft>
            </a:pPr>
            <a:r>
              <a:rPr lang="tr-TR" sz="2800" b="1" dirty="0" smtClean="0">
                <a:solidFill>
                  <a:srgbClr val="C00000"/>
                </a:solidFill>
              </a:rPr>
              <a:t>2023 yılında oluşan atığın; % 35’inin geri kazanım, % 65 inin düzenli depolama yönetimi ile bertaraf edilmesi hedeflenmektedir.</a:t>
            </a:r>
          </a:p>
        </p:txBody>
      </p:sp>
      <p:grpSp>
        <p:nvGrpSpPr>
          <p:cNvPr id="13351" name="Group 95"/>
          <p:cNvGrpSpPr>
            <a:grpSpLocks/>
          </p:cNvGrpSpPr>
          <p:nvPr/>
        </p:nvGrpSpPr>
        <p:grpSpPr bwMode="auto">
          <a:xfrm>
            <a:off x="7552135" y="3084513"/>
            <a:ext cx="1181100" cy="1649412"/>
            <a:chOff x="5327650" y="1978025"/>
            <a:chExt cx="1762125" cy="1766888"/>
          </a:xfrm>
        </p:grpSpPr>
        <p:sp>
          <p:nvSpPr>
            <p:cNvPr id="49" name="Freeform 5"/>
            <p:cNvSpPr>
              <a:spLocks noEditPoints="1"/>
            </p:cNvSpPr>
            <p:nvPr/>
          </p:nvSpPr>
          <p:spPr bwMode="auto">
            <a:xfrm>
              <a:off x="5327650" y="1978025"/>
              <a:ext cx="1762125" cy="1766888"/>
            </a:xfrm>
            <a:custGeom>
              <a:avLst/>
              <a:gdLst>
                <a:gd name="T0" fmla="*/ 234 w 467"/>
                <a:gd name="T1" fmla="*/ 0 h 468"/>
                <a:gd name="T2" fmla="*/ 0 w 467"/>
                <a:gd name="T3" fmla="*/ 234 h 468"/>
                <a:gd name="T4" fmla="*/ 234 w 467"/>
                <a:gd name="T5" fmla="*/ 468 h 468"/>
                <a:gd name="T6" fmla="*/ 467 w 467"/>
                <a:gd name="T7" fmla="*/ 234 h 468"/>
                <a:gd name="T8" fmla="*/ 234 w 467"/>
                <a:gd name="T9" fmla="*/ 0 h 468"/>
                <a:gd name="T10" fmla="*/ 234 w 467"/>
                <a:gd name="T11" fmla="*/ 454 h 468"/>
                <a:gd name="T12" fmla="*/ 14 w 467"/>
                <a:gd name="T13" fmla="*/ 234 h 468"/>
                <a:gd name="T14" fmla="*/ 234 w 467"/>
                <a:gd name="T15" fmla="*/ 15 h 468"/>
                <a:gd name="T16" fmla="*/ 453 w 467"/>
                <a:gd name="T17" fmla="*/ 234 h 468"/>
                <a:gd name="T18" fmla="*/ 234 w 467"/>
                <a:gd name="T19" fmla="*/ 45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468">
                  <a:moveTo>
                    <a:pt x="234" y="0"/>
                  </a:moveTo>
                  <a:cubicBezTo>
                    <a:pt x="105" y="0"/>
                    <a:pt x="0" y="105"/>
                    <a:pt x="0" y="234"/>
                  </a:cubicBezTo>
                  <a:cubicBezTo>
                    <a:pt x="0" y="363"/>
                    <a:pt x="105" y="468"/>
                    <a:pt x="234" y="468"/>
                  </a:cubicBezTo>
                  <a:cubicBezTo>
                    <a:pt x="362" y="468"/>
                    <a:pt x="467" y="363"/>
                    <a:pt x="467" y="234"/>
                  </a:cubicBezTo>
                  <a:cubicBezTo>
                    <a:pt x="467" y="105"/>
                    <a:pt x="362" y="0"/>
                    <a:pt x="234" y="0"/>
                  </a:cubicBezTo>
                  <a:close/>
                  <a:moveTo>
                    <a:pt x="234" y="454"/>
                  </a:moveTo>
                  <a:cubicBezTo>
                    <a:pt x="113" y="454"/>
                    <a:pt x="14" y="355"/>
                    <a:pt x="14" y="234"/>
                  </a:cubicBezTo>
                  <a:cubicBezTo>
                    <a:pt x="14" y="113"/>
                    <a:pt x="113" y="15"/>
                    <a:pt x="234" y="15"/>
                  </a:cubicBezTo>
                  <a:cubicBezTo>
                    <a:pt x="354" y="15"/>
                    <a:pt x="453" y="113"/>
                    <a:pt x="453" y="234"/>
                  </a:cubicBezTo>
                  <a:cubicBezTo>
                    <a:pt x="453" y="355"/>
                    <a:pt x="354" y="454"/>
                    <a:pt x="234" y="454"/>
                  </a:cubicBezTo>
                  <a:close/>
                </a:path>
              </a:pathLst>
            </a:custGeom>
            <a:solidFill>
              <a:schemeClr val="accent1">
                <a:lumMod val="50000"/>
              </a:schemeClr>
            </a:solidFill>
            <a:ln>
              <a:noFill/>
            </a:ln>
          </p:spPr>
          <p:txBody>
            <a:bodyPr lIns="68580" tIns="34290" rIns="68580" bIns="34290"/>
            <a:lstStyle/>
            <a:p>
              <a:pPr defTabSz="914377">
                <a:defRPr/>
              </a:pPr>
              <a:endParaRPr lang="id-ID">
                <a:solidFill>
                  <a:prstClr val="black"/>
                </a:solidFill>
              </a:endParaRPr>
            </a:p>
          </p:txBody>
        </p:sp>
        <p:sp>
          <p:nvSpPr>
            <p:cNvPr id="13354" name="Rectangle 6"/>
            <p:cNvSpPr>
              <a:spLocks noChangeArrowheads="1"/>
            </p:cNvSpPr>
            <p:nvPr/>
          </p:nvSpPr>
          <p:spPr bwMode="auto">
            <a:xfrm>
              <a:off x="5743575" y="3336925"/>
              <a:ext cx="931863" cy="38100"/>
            </a:xfrm>
            <a:prstGeom prst="rect">
              <a:avLst/>
            </a:prstGeom>
            <a:solidFill>
              <a:srgbClr val="52506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2813" fontAlgn="base">
                <a:spcBef>
                  <a:spcPct val="0"/>
                </a:spcBef>
                <a:spcAft>
                  <a:spcPct val="0"/>
                </a:spcAft>
              </a:pPr>
              <a:endParaRPr lang="id-ID" smtClean="0">
                <a:solidFill>
                  <a:srgbClr val="000000"/>
                </a:solidFill>
              </a:endParaRPr>
            </a:p>
          </p:txBody>
        </p:sp>
        <p:sp>
          <p:nvSpPr>
            <p:cNvPr id="51" name="Rectangle 7"/>
            <p:cNvSpPr>
              <a:spLocks noChangeArrowheads="1"/>
            </p:cNvSpPr>
            <p:nvPr/>
          </p:nvSpPr>
          <p:spPr bwMode="auto">
            <a:xfrm>
              <a:off x="6508913" y="2522206"/>
              <a:ext cx="166976" cy="814571"/>
            </a:xfrm>
            <a:prstGeom prst="rect">
              <a:avLst/>
            </a:pr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4377">
                <a:defRPr/>
              </a:pPr>
              <a:endParaRPr lang="id-ID">
                <a:solidFill>
                  <a:prstClr val="black"/>
                </a:solidFill>
              </a:endParaRPr>
            </a:p>
          </p:txBody>
        </p:sp>
        <p:sp>
          <p:nvSpPr>
            <p:cNvPr id="52" name="Rectangle 8"/>
            <p:cNvSpPr>
              <a:spLocks noChangeArrowheads="1"/>
            </p:cNvSpPr>
            <p:nvPr/>
          </p:nvSpPr>
          <p:spPr bwMode="auto">
            <a:xfrm>
              <a:off x="6317068" y="2826607"/>
              <a:ext cx="165200" cy="510170"/>
            </a:xfrm>
            <a:prstGeom prst="rect">
              <a:avLst/>
            </a:prstGeom>
            <a:solidFill>
              <a:schemeClr val="accent1">
                <a:lumMod val="75000"/>
                <a:alpha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4377">
                <a:defRPr/>
              </a:pPr>
              <a:endParaRPr lang="id-ID">
                <a:solidFill>
                  <a:prstClr val="black"/>
                </a:solidFill>
              </a:endParaRPr>
            </a:p>
          </p:txBody>
        </p:sp>
        <p:sp>
          <p:nvSpPr>
            <p:cNvPr id="53" name="Rectangle 9"/>
            <p:cNvSpPr>
              <a:spLocks noChangeArrowheads="1"/>
            </p:cNvSpPr>
            <p:nvPr/>
          </p:nvSpPr>
          <p:spPr bwMode="auto">
            <a:xfrm>
              <a:off x="6127001" y="3001766"/>
              <a:ext cx="163423" cy="335011"/>
            </a:xfrm>
            <a:prstGeom prst="rect">
              <a:avLst/>
            </a:prstGeom>
            <a:solidFill>
              <a:schemeClr val="accent1">
                <a:lumMod val="75000"/>
                <a:alpha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4377">
                <a:defRPr/>
              </a:pPr>
              <a:endParaRPr lang="id-ID">
                <a:solidFill>
                  <a:prstClr val="black"/>
                </a:solidFill>
              </a:endParaRPr>
            </a:p>
          </p:txBody>
        </p:sp>
        <p:sp>
          <p:nvSpPr>
            <p:cNvPr id="54" name="Rectangle 10"/>
            <p:cNvSpPr>
              <a:spLocks noChangeArrowheads="1"/>
            </p:cNvSpPr>
            <p:nvPr/>
          </p:nvSpPr>
          <p:spPr bwMode="auto">
            <a:xfrm>
              <a:off x="5935157" y="2843613"/>
              <a:ext cx="165199" cy="493164"/>
            </a:xfrm>
            <a:prstGeom prst="rect">
              <a:avLst/>
            </a:prstGeom>
            <a:solidFill>
              <a:schemeClr val="accent1">
                <a:lumMod val="75000"/>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4377">
                <a:defRPr/>
              </a:pPr>
              <a:endParaRPr lang="id-ID">
                <a:solidFill>
                  <a:prstClr val="black"/>
                </a:solidFill>
              </a:endParaRPr>
            </a:p>
          </p:txBody>
        </p:sp>
        <p:sp>
          <p:nvSpPr>
            <p:cNvPr id="55" name="Rectangle 11"/>
            <p:cNvSpPr>
              <a:spLocks noChangeArrowheads="1"/>
            </p:cNvSpPr>
            <p:nvPr/>
          </p:nvSpPr>
          <p:spPr bwMode="auto">
            <a:xfrm>
              <a:off x="5743313" y="2983059"/>
              <a:ext cx="165199" cy="353718"/>
            </a:xfrm>
            <a:prstGeom prst="rect">
              <a:avLst/>
            </a:prstGeom>
            <a:solidFill>
              <a:schemeClr val="accent1">
                <a:lumMod val="75000"/>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p>
              <a:pPr defTabSz="914377">
                <a:defRPr/>
              </a:pPr>
              <a:endParaRPr lang="id-ID">
                <a:solidFill>
                  <a:prstClr val="black"/>
                </a:solidFill>
              </a:endParaRPr>
            </a:p>
          </p:txBody>
        </p:sp>
        <p:sp>
          <p:nvSpPr>
            <p:cNvPr id="56" name="Freeform 107"/>
            <p:cNvSpPr>
              <a:spLocks/>
            </p:cNvSpPr>
            <p:nvPr/>
          </p:nvSpPr>
          <p:spPr bwMode="auto">
            <a:xfrm>
              <a:off x="5743313" y="2302833"/>
              <a:ext cx="886391" cy="593498"/>
            </a:xfrm>
            <a:custGeom>
              <a:avLst/>
              <a:gdLst>
                <a:gd name="connsiteX0" fmla="*/ 885825 w 885825"/>
                <a:gd name="connsiteY0" fmla="*/ 0 h 592137"/>
                <a:gd name="connsiteX1" fmla="*/ 871538 w 885825"/>
                <a:gd name="connsiteY1" fmla="*/ 123825 h 592137"/>
                <a:gd name="connsiteX2" fmla="*/ 831102 w 885825"/>
                <a:gd name="connsiteY2" fmla="*/ 87492 h 592137"/>
                <a:gd name="connsiteX3" fmla="*/ 466725 w 885825"/>
                <a:gd name="connsiteY3" fmla="*/ 490537 h 592137"/>
                <a:gd name="connsiteX4" fmla="*/ 460375 w 885825"/>
                <a:gd name="connsiteY4" fmla="*/ 501650 h 592137"/>
                <a:gd name="connsiteX5" fmla="*/ 449263 w 885825"/>
                <a:gd name="connsiteY5" fmla="*/ 493712 h 592137"/>
                <a:gd name="connsiteX6" fmla="*/ 263525 w 885825"/>
                <a:gd name="connsiteY6" fmla="*/ 425450 h 592137"/>
                <a:gd name="connsiteX7" fmla="*/ 22225 w 885825"/>
                <a:gd name="connsiteY7" fmla="*/ 592137 h 592137"/>
                <a:gd name="connsiteX8" fmla="*/ 0 w 885825"/>
                <a:gd name="connsiteY8" fmla="*/ 561975 h 592137"/>
                <a:gd name="connsiteX9" fmla="*/ 252412 w 885825"/>
                <a:gd name="connsiteY9" fmla="*/ 392112 h 592137"/>
                <a:gd name="connsiteX10" fmla="*/ 260350 w 885825"/>
                <a:gd name="connsiteY10" fmla="*/ 384175 h 592137"/>
                <a:gd name="connsiteX11" fmla="*/ 266700 w 885825"/>
                <a:gd name="connsiteY11" fmla="*/ 388937 h 592137"/>
                <a:gd name="connsiteX12" fmla="*/ 449263 w 885825"/>
                <a:gd name="connsiteY12" fmla="*/ 455612 h 592137"/>
                <a:gd name="connsiteX13" fmla="*/ 804315 w 885825"/>
                <a:gd name="connsiteY13" fmla="*/ 63422 h 592137"/>
                <a:gd name="connsiteX14" fmla="*/ 762000 w 885825"/>
                <a:gd name="connsiteY14" fmla="*/ 25400 h 59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5825" h="592137">
                  <a:moveTo>
                    <a:pt x="885825" y="0"/>
                  </a:moveTo>
                  <a:lnTo>
                    <a:pt x="871538" y="123825"/>
                  </a:lnTo>
                  <a:lnTo>
                    <a:pt x="831102" y="87492"/>
                  </a:lnTo>
                  <a:lnTo>
                    <a:pt x="466725" y="490537"/>
                  </a:lnTo>
                  <a:lnTo>
                    <a:pt x="460375" y="501650"/>
                  </a:lnTo>
                  <a:lnTo>
                    <a:pt x="449263" y="493712"/>
                  </a:lnTo>
                  <a:lnTo>
                    <a:pt x="263525" y="425450"/>
                  </a:lnTo>
                  <a:lnTo>
                    <a:pt x="22225" y="592137"/>
                  </a:lnTo>
                  <a:lnTo>
                    <a:pt x="0" y="561975"/>
                  </a:lnTo>
                  <a:lnTo>
                    <a:pt x="252412" y="392112"/>
                  </a:lnTo>
                  <a:lnTo>
                    <a:pt x="260350" y="384175"/>
                  </a:lnTo>
                  <a:lnTo>
                    <a:pt x="266700" y="388937"/>
                  </a:lnTo>
                  <a:lnTo>
                    <a:pt x="449263" y="455612"/>
                  </a:lnTo>
                  <a:lnTo>
                    <a:pt x="804315" y="63422"/>
                  </a:lnTo>
                  <a:lnTo>
                    <a:pt x="762000" y="25400"/>
                  </a:lnTo>
                  <a:close/>
                </a:path>
              </a:pathLst>
            </a:custGeom>
            <a:solidFill>
              <a:schemeClr val="accent1">
                <a:lumMod val="50000"/>
              </a:schemeClr>
            </a:solidFill>
            <a:ln>
              <a:noFill/>
            </a:ln>
          </p:spPr>
          <p:txBody>
            <a:bodyPr lIns="68580" tIns="34290" rIns="68580" bIns="34290"/>
            <a:lstStyle/>
            <a:p>
              <a:pPr defTabSz="914377">
                <a:defRPr/>
              </a:pPr>
              <a:endParaRPr lang="id-ID">
                <a:solidFill>
                  <a:prstClr val="black"/>
                </a:solidFill>
              </a:endParaRPr>
            </a:p>
          </p:txBody>
        </p:sp>
      </p:grpSp>
      <p:sp>
        <p:nvSpPr>
          <p:cNvPr id="57" name="Unvan 1"/>
          <p:cNvSpPr txBox="1">
            <a:spLocks/>
          </p:cNvSpPr>
          <p:nvPr/>
        </p:nvSpPr>
        <p:spPr>
          <a:xfrm>
            <a:off x="334621" y="147638"/>
            <a:ext cx="7527131" cy="889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defRPr/>
            </a:pPr>
            <a:r>
              <a:rPr lang="tr-TR" sz="6000" b="1" dirty="0" smtClean="0">
                <a:solidFill>
                  <a:srgbClr val="FF9800"/>
                </a:solidFill>
              </a:rPr>
              <a:t>HEDEF 2023</a:t>
            </a:r>
            <a:endParaRPr lang="tr-TR" sz="6000" b="1" dirty="0">
              <a:solidFill>
                <a:srgbClr val="FF9800"/>
              </a:solidFill>
            </a:endParaRPr>
          </a:p>
        </p:txBody>
      </p:sp>
    </p:spTree>
    <p:extLst>
      <p:ext uri="{BB962C8B-B14F-4D97-AF65-F5344CB8AC3E}">
        <p14:creationId xmlns:p14="http://schemas.microsoft.com/office/powerpoint/2010/main" val="268365636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up 5"/>
          <p:cNvGrpSpPr>
            <a:grpSpLocks/>
          </p:cNvGrpSpPr>
          <p:nvPr/>
        </p:nvGrpSpPr>
        <p:grpSpPr bwMode="auto">
          <a:xfrm>
            <a:off x="84538" y="-173038"/>
            <a:ext cx="8145758" cy="6584928"/>
            <a:chOff x="-934950" y="1331844"/>
            <a:chExt cx="6843192" cy="4115434"/>
          </a:xfrm>
        </p:grpSpPr>
        <p:pic>
          <p:nvPicPr>
            <p:cNvPr id="14339" name="Resi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4950"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Metin kutusu 7"/>
            <p:cNvSpPr txBox="1">
              <a:spLocks noChangeArrowheads="1"/>
            </p:cNvSpPr>
            <p:nvPr/>
          </p:nvSpPr>
          <p:spPr bwMode="auto">
            <a:xfrm>
              <a:off x="1020134" y="3696861"/>
              <a:ext cx="4888108" cy="17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tr-TR" sz="8800" b="1" dirty="0" smtClean="0">
                  <a:solidFill>
                    <a:srgbClr val="FF9800"/>
                  </a:solidFill>
                </a:rPr>
                <a:t>İLE</a:t>
              </a:r>
            </a:p>
            <a:p>
              <a:pPr algn="ctr" defTabSz="457200" fontAlgn="base">
                <a:spcBef>
                  <a:spcPct val="0"/>
                </a:spcBef>
                <a:spcAft>
                  <a:spcPct val="0"/>
                </a:spcAft>
              </a:pPr>
              <a:r>
                <a:rPr lang="tr-TR" sz="8800" b="1" dirty="0" smtClean="0">
                  <a:solidFill>
                    <a:srgbClr val="FF9800"/>
                  </a:solidFill>
                </a:rPr>
                <a:t>KAZANÇLAR</a:t>
              </a:r>
            </a:p>
          </p:txBody>
        </p:sp>
      </p:grpSp>
    </p:spTree>
    <p:extLst>
      <p:ext uri="{BB962C8B-B14F-4D97-AF65-F5344CB8AC3E}">
        <p14:creationId xmlns:p14="http://schemas.microsoft.com/office/powerpoint/2010/main" val="128832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Yuvarlatılmış Dikdörtgen 3"/>
          <p:cNvSpPr/>
          <p:nvPr/>
        </p:nvSpPr>
        <p:spPr>
          <a:xfrm>
            <a:off x="2092630" y="223713"/>
            <a:ext cx="6091091" cy="1058733"/>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a:defRPr/>
            </a:pPr>
            <a:r>
              <a:rPr lang="tr-TR" sz="2800" b="1" dirty="0">
                <a:solidFill>
                  <a:prstClr val="white"/>
                </a:solidFill>
              </a:rPr>
              <a:t>1 ton atık kâğıdın geri kazanılması 17 ağacı kesilmekten kurtarır. </a:t>
            </a:r>
          </a:p>
        </p:txBody>
      </p:sp>
      <p:sp>
        <p:nvSpPr>
          <p:cNvPr id="5" name="Yuvarlatılmış Dikdörtgen 4"/>
          <p:cNvSpPr/>
          <p:nvPr/>
        </p:nvSpPr>
        <p:spPr>
          <a:xfrm>
            <a:off x="679186" y="1723411"/>
            <a:ext cx="6003182" cy="1296144"/>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a:defRPr/>
            </a:pPr>
            <a:r>
              <a:rPr lang="tr-TR" sz="2800" b="1" dirty="0">
                <a:solidFill>
                  <a:prstClr val="white"/>
                </a:solidFill>
              </a:rPr>
              <a:t>Yeni üretime kıyasla, metal ve plastik geri kazanımı ile %95 enerji tasarrufu sağlanabilmektedir.</a:t>
            </a:r>
          </a:p>
        </p:txBody>
      </p:sp>
      <p:sp>
        <p:nvSpPr>
          <p:cNvPr id="6" name="Yuvarlatılmış Dikdörtgen 5"/>
          <p:cNvSpPr/>
          <p:nvPr/>
        </p:nvSpPr>
        <p:spPr>
          <a:xfrm>
            <a:off x="2164014" y="3195195"/>
            <a:ext cx="6776495" cy="15841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defTabSz="457200">
              <a:defRPr/>
            </a:pPr>
            <a:r>
              <a:rPr lang="tr-TR" sz="2800" dirty="0">
                <a:solidFill>
                  <a:prstClr val="white"/>
                </a:solidFill>
              </a:rPr>
              <a:t>Atık camlar tekrar cam ürünlere; plastik atıklar elyaf, dolgu malzemesi, otomobil parçası gibi birçok malzemeye, atık metaller ise tekrar metal ürünlere dönüşebilmektedir.</a:t>
            </a:r>
          </a:p>
        </p:txBody>
      </p:sp>
      <p:pic>
        <p:nvPicPr>
          <p:cNvPr id="1537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658" y="20638"/>
            <a:ext cx="1184672" cy="184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372"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64" t="3136" r="2640" b="3711"/>
          <a:stretch>
            <a:fillRect/>
          </a:stretch>
        </p:blipFill>
        <p:spPr bwMode="auto">
          <a:xfrm>
            <a:off x="7128273" y="1573213"/>
            <a:ext cx="1054894" cy="144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62" y="3198740"/>
            <a:ext cx="1194476" cy="1614084"/>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6127" y="4797923"/>
            <a:ext cx="1133822" cy="1533833"/>
          </a:xfrm>
          <a:prstGeom prst="ellipse">
            <a:avLst/>
          </a:prstGeom>
          <a:noFill/>
          <a:ln>
            <a:noFill/>
          </a:ln>
          <a:effectLst>
            <a:outerShdw blurRad="381000" dist="292100" dir="5400000" sx="89999" sy="-20000" rotWithShape="0">
              <a:srgbClr val="000000">
                <a:alpha val="22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cap="rnd" algn="ctr">
                <a:solidFill>
                  <a:srgbClr val="000000"/>
                </a:solidFill>
                <a:round/>
                <a:headEnd/>
                <a:tailEnd/>
              </a14:hiddenLine>
            </a:ext>
          </a:extLst>
        </p:spPr>
      </p:pic>
      <p:sp>
        <p:nvSpPr>
          <p:cNvPr id="3" name="Text Box 6"/>
          <p:cNvSpPr txBox="1">
            <a:spLocks noChangeArrowheads="1"/>
          </p:cNvSpPr>
          <p:nvPr/>
        </p:nvSpPr>
        <p:spPr bwMode="auto">
          <a:xfrm>
            <a:off x="607788" y="5085336"/>
            <a:ext cx="6520799" cy="959005"/>
          </a:xfrm>
          <a:prstGeom prst="roundRect">
            <a:avLst/>
          </a:prstGeom>
          <a:ln/>
        </p:spPr>
        <p:style>
          <a:lnRef idx="1">
            <a:schemeClr val="accent2"/>
          </a:lnRef>
          <a:fillRef idx="3">
            <a:schemeClr val="accent2"/>
          </a:fillRef>
          <a:effectRef idx="2">
            <a:schemeClr val="accent2"/>
          </a:effectRef>
          <a:fontRef idx="minor">
            <a:schemeClr val="lt1"/>
          </a:fontRef>
        </p:style>
        <p:txBody>
          <a:bodyPr/>
          <a:lstStyle/>
          <a:p>
            <a:pPr fontAlgn="base">
              <a:spcBef>
                <a:spcPct val="0"/>
              </a:spcBef>
              <a:spcAft>
                <a:spcPct val="0"/>
              </a:spcAft>
              <a:defRPr/>
            </a:pPr>
            <a:r>
              <a:rPr lang="tr-TR" sz="2600" dirty="0">
                <a:solidFill>
                  <a:prstClr val="white"/>
                </a:solidFill>
                <a:cs typeface="Arial" pitchFamily="34" charset="0"/>
              </a:rPr>
              <a:t>Organik atıklardan </a:t>
            </a:r>
            <a:r>
              <a:rPr lang="tr-TR" sz="2600" dirty="0" err="1">
                <a:solidFill>
                  <a:prstClr val="white"/>
                </a:solidFill>
                <a:cs typeface="Arial" pitchFamily="34" charset="0"/>
              </a:rPr>
              <a:t>kompost</a:t>
            </a:r>
            <a:r>
              <a:rPr lang="tr-TR" sz="2600" dirty="0">
                <a:solidFill>
                  <a:prstClr val="white"/>
                </a:solidFill>
                <a:cs typeface="Arial" pitchFamily="34" charset="0"/>
              </a:rPr>
              <a:t> elde edilerek toprak iyileştirici olarak </a:t>
            </a:r>
            <a:r>
              <a:rPr lang="tr-TR" sz="2600" dirty="0" smtClean="0">
                <a:solidFill>
                  <a:prstClr val="white"/>
                </a:solidFill>
                <a:cs typeface="Arial" pitchFamily="34" charset="0"/>
              </a:rPr>
              <a:t>kullanılabilmektedir</a:t>
            </a:r>
            <a:r>
              <a:rPr lang="tr-TR" sz="2600" dirty="0">
                <a:solidFill>
                  <a:prstClr val="white"/>
                </a:solidFill>
                <a:cs typeface="Arial" pitchFamily="34" charset="0"/>
              </a:rPr>
              <a:t>.</a:t>
            </a:r>
          </a:p>
        </p:txBody>
      </p:sp>
    </p:spTree>
    <p:extLst>
      <p:ext uri="{BB962C8B-B14F-4D97-AF65-F5344CB8AC3E}">
        <p14:creationId xmlns:p14="http://schemas.microsoft.com/office/powerpoint/2010/main" val="281403396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0"/>
            <a:ext cx="9144001" cy="6696075"/>
          </a:xfrm>
          <a:prstGeom prst="rect">
            <a:avLst/>
          </a:prstGeom>
        </p:spPr>
      </p:pic>
    </p:spTree>
    <p:extLst>
      <p:ext uri="{BB962C8B-B14F-4D97-AF65-F5344CB8AC3E}">
        <p14:creationId xmlns:p14="http://schemas.microsoft.com/office/powerpoint/2010/main" val="2527761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2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1.xml><?xml version="1.0" encoding="utf-8"?>
<a:theme xmlns:a="http://schemas.openxmlformats.org/drawingml/2006/main" name="13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2.xml><?xml version="1.0" encoding="utf-8"?>
<a:theme xmlns:a="http://schemas.openxmlformats.org/drawingml/2006/main" name="14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3.xml><?xml version="1.0" encoding="utf-8"?>
<a:theme xmlns:a="http://schemas.openxmlformats.org/drawingml/2006/main" name="15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4.xml><?xml version="1.0" encoding="utf-8"?>
<a:theme xmlns:a="http://schemas.openxmlformats.org/drawingml/2006/main" name="16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5.xml><?xml version="1.0" encoding="utf-8"?>
<a:theme xmlns:a="http://schemas.openxmlformats.org/drawingml/2006/main" name="17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6.xml><?xml version="1.0" encoding="utf-8"?>
<a:theme xmlns:a="http://schemas.openxmlformats.org/drawingml/2006/main" name="18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7.xml><?xml version="1.0" encoding="utf-8"?>
<a:theme xmlns:a="http://schemas.openxmlformats.org/drawingml/2006/main" name="19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8.xml><?xml version="1.0" encoding="utf-8"?>
<a:theme xmlns:a="http://schemas.openxmlformats.org/drawingml/2006/main" name="20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9.xml><?xml version="1.0" encoding="utf-8"?>
<a:theme xmlns:a="http://schemas.openxmlformats.org/drawingml/2006/main" name="21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0.xml><?xml version="1.0" encoding="utf-8"?>
<a:theme xmlns:a="http://schemas.openxmlformats.org/drawingml/2006/main" name="22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1.xml><?xml version="1.0" encoding="utf-8"?>
<a:theme xmlns:a="http://schemas.openxmlformats.org/drawingml/2006/main" name="23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2.xml><?xml version="1.0" encoding="utf-8"?>
<a:theme xmlns:a="http://schemas.openxmlformats.org/drawingml/2006/main" name="24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3.xml><?xml version="1.0" encoding="utf-8"?>
<a:theme xmlns:a="http://schemas.openxmlformats.org/drawingml/2006/main" name="25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4.xml><?xml version="1.0" encoding="utf-8"?>
<a:theme xmlns:a="http://schemas.openxmlformats.org/drawingml/2006/main" name="26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5.xml><?xml version="1.0" encoding="utf-8"?>
<a:theme xmlns:a="http://schemas.openxmlformats.org/drawingml/2006/main" name="1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6.xml><?xml version="1.0" encoding="utf-8"?>
<a:theme xmlns:a="http://schemas.openxmlformats.org/drawingml/2006/main" name="2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7.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1_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6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6.xml><?xml version="1.0" encoding="utf-8"?>
<a:theme xmlns:a="http://schemas.openxmlformats.org/drawingml/2006/main" name="7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2_Kent">
  <a:themeElements>
    <a:clrScheme name="Kent">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Kent">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Kent">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0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9.xml><?xml version="1.0" encoding="utf-8"?>
<a:theme xmlns:a="http://schemas.openxmlformats.org/drawingml/2006/main" name="11_Retro">
  <a:themeElements>
    <a:clrScheme name="Retr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Austin</Template>
  <TotalTime>2264</TotalTime>
  <Words>1068</Words>
  <Application>Microsoft Office PowerPoint</Application>
  <PresentationFormat>Ekran Gösterisi (4:3)</PresentationFormat>
  <Paragraphs>216</Paragraphs>
  <Slides>40</Slides>
  <Notes>5</Notes>
  <HiddenSlides>0</HiddenSlides>
  <MMClips>0</MMClips>
  <ScaleCrop>false</ScaleCrop>
  <HeadingPairs>
    <vt:vector size="6" baseType="variant">
      <vt:variant>
        <vt:lpstr>Kullanılan Yazı Tipleri</vt:lpstr>
      </vt:variant>
      <vt:variant>
        <vt:i4>10</vt:i4>
      </vt:variant>
      <vt:variant>
        <vt:lpstr>Tema</vt:lpstr>
      </vt:variant>
      <vt:variant>
        <vt:i4>26</vt:i4>
      </vt:variant>
      <vt:variant>
        <vt:lpstr>Slayt Başlıkları</vt:lpstr>
      </vt:variant>
      <vt:variant>
        <vt:i4>40</vt:i4>
      </vt:variant>
    </vt:vector>
  </HeadingPairs>
  <TitlesOfParts>
    <vt:vector size="76" baseType="lpstr">
      <vt:lpstr>Aharoni</vt:lpstr>
      <vt:lpstr>Arial</vt:lpstr>
      <vt:lpstr>Calibri</vt:lpstr>
      <vt:lpstr>Calibri Light</vt:lpstr>
      <vt:lpstr>Franklin Gothic Medium</vt:lpstr>
      <vt:lpstr>Georgia</vt:lpstr>
      <vt:lpstr>Palatino Linotype</vt:lpstr>
      <vt:lpstr>Times New Roman</vt:lpstr>
      <vt:lpstr>Wingdings</vt:lpstr>
      <vt:lpstr>Wingdings 2</vt:lpstr>
      <vt:lpstr>Kent</vt:lpstr>
      <vt:lpstr>Retro</vt:lpstr>
      <vt:lpstr>5_Retro</vt:lpstr>
      <vt:lpstr>1_Kent</vt:lpstr>
      <vt:lpstr>6_Retro</vt:lpstr>
      <vt:lpstr>7_Retro</vt:lpstr>
      <vt:lpstr>2_Kent</vt:lpstr>
      <vt:lpstr>10_Retro</vt:lpstr>
      <vt:lpstr>11_Retro</vt:lpstr>
      <vt:lpstr>12_Retro</vt:lpstr>
      <vt:lpstr>13_Retro</vt:lpstr>
      <vt:lpstr>14_Retro</vt:lpstr>
      <vt:lpstr>15_Retro</vt:lpstr>
      <vt:lpstr>16_Retro</vt:lpstr>
      <vt:lpstr>17_Retro</vt:lpstr>
      <vt:lpstr>18_Retro</vt:lpstr>
      <vt:lpstr>19_Retro</vt:lpstr>
      <vt:lpstr>20_Retro</vt:lpstr>
      <vt:lpstr>21_Retro</vt:lpstr>
      <vt:lpstr>22_Retro</vt:lpstr>
      <vt:lpstr>23_Retro</vt:lpstr>
      <vt:lpstr>24_Retro</vt:lpstr>
      <vt:lpstr>25_Retro</vt:lpstr>
      <vt:lpstr>26_Retro</vt:lpstr>
      <vt:lpstr>1_Retro</vt:lpstr>
      <vt:lpstr>2_Retro</vt:lpstr>
      <vt:lpstr>PowerPoint Sunusu</vt:lpstr>
      <vt:lpstr>SIFIR ATIK PROJESİ</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UYGULAMA ALANLARI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Pinar Didem Sevgul</dc:creator>
  <cp:lastModifiedBy>Mehmet Balcı</cp:lastModifiedBy>
  <cp:revision>209</cp:revision>
  <dcterms:modified xsi:type="dcterms:W3CDTF">2018-12-18T06:35:40Z</dcterms:modified>
</cp:coreProperties>
</file>