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13D69-3D1F-41C1-891D-669F29F593A1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7B837-0172-4947-9750-2A1AE221C5F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7B837-0172-4947-9750-2A1AE221C5F5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8148638" y="6453188"/>
            <a:ext cx="9144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DE708A7-323D-4437-8F44-F56E1D17799A}" type="slidenum">
              <a:rPr lang="en-US" altLang="zh-CN" sz="1050" smtClean="0">
                <a:solidFill>
                  <a:srgbClr val="FFFFFF"/>
                </a:solidFill>
                <a:latin typeface="方正粗圆简体" pitchFamily="2" charset="-122"/>
                <a:ea typeface="方正粗圆简体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050" smtClean="0">
              <a:solidFill>
                <a:srgbClr val="FFFFFF"/>
              </a:solidFill>
              <a:latin typeface="方正粗圆简体" pitchFamily="2" charset="-122"/>
              <a:ea typeface="方正粗圆简体" pitchFamily="2" charset="-122"/>
            </a:endParaRPr>
          </a:p>
        </p:txBody>
      </p:sp>
      <p:pic>
        <p:nvPicPr>
          <p:cNvPr id="3" name="Resi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5" y="44451"/>
            <a:ext cx="693567" cy="9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24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bs.cevre.gov.t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ize@csb.gov.t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cbs.cevre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3143272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002060"/>
                </a:solidFill>
              </a:rPr>
              <a:t>ENTEGRE ÇEVRE BİLGİ SİSTEMİ (EÇBS) KAYIT İŞLEMLERİ</a:t>
            </a:r>
            <a:endParaRPr lang="tr-TR" sz="5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ykut.balcioglu\Desktop\ecbs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429132"/>
            <a:ext cx="4500594" cy="2141949"/>
          </a:xfrm>
          <a:prstGeom prst="rect">
            <a:avLst/>
          </a:prstGeom>
          <a:noFill/>
        </p:spPr>
      </p:pic>
      <p:pic>
        <p:nvPicPr>
          <p:cNvPr id="7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Kayıt İşlemleri için </a:t>
            </a:r>
            <a:r>
              <a:rPr lang="tr-TR" b="1" u="sng" dirty="0" smtClean="0">
                <a:hlinkClick r:id="rId2"/>
              </a:rPr>
              <a:t>https://ecbs.cevre.gov.tr/</a:t>
            </a:r>
          </a:p>
          <a:p>
            <a:pPr marL="514350" indent="-514350" algn="just">
              <a:buNone/>
            </a:pPr>
            <a:r>
              <a:rPr lang="tr-TR" dirty="0" smtClean="0"/>
              <a:t>      adresine girilir. (Kurumunuz onaylı olarak görülecektir.)</a:t>
            </a:r>
          </a:p>
          <a:p>
            <a:pPr marL="514350" indent="-514350" algn="just">
              <a:buNone/>
            </a:pPr>
            <a:endParaRPr lang="tr-TR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tr-TR" dirty="0" smtClean="0"/>
              <a:t>Sağ üst köşede bulunan </a:t>
            </a:r>
            <a:r>
              <a:rPr lang="tr-TR" b="1" dirty="0" smtClean="0"/>
              <a:t>“Yeni Tesis Ekle” </a:t>
            </a:r>
            <a:r>
              <a:rPr lang="tr-TR" dirty="0" smtClean="0"/>
              <a:t>butonuna basarak tesisinizin</a:t>
            </a:r>
            <a:r>
              <a:rPr lang="tr-TR" dirty="0" smtClean="0"/>
              <a:t>/kurumunuzun adını girilir.</a:t>
            </a:r>
          </a:p>
          <a:p>
            <a:pPr marL="514350" indent="-514350" algn="just">
              <a:buNone/>
            </a:pPr>
            <a:endParaRPr lang="tr-TR" dirty="0" smtClean="0"/>
          </a:p>
          <a:p>
            <a:pPr marL="514350" indent="-514350">
              <a:buNone/>
            </a:pPr>
            <a:endParaRPr lang="tr-TR" dirty="0"/>
          </a:p>
        </p:txBody>
      </p:sp>
      <p:pic>
        <p:nvPicPr>
          <p:cNvPr id="6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tr-TR" dirty="0" smtClean="0"/>
              <a:t>NACE faaliyet kodunu maliyeden vergi kimlik numaranızla seçilen kodlar arasından seçin. </a:t>
            </a:r>
            <a:r>
              <a:rPr lang="tr-TR" b="1" dirty="0" smtClean="0"/>
              <a:t>(Kamuya ait ilköğretim faaliyetleri için 852007, okul öncesi eğitim faaliyetleri için 851001, orta ve lise kurumları için 853112) 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tr-TR" dirty="0" smtClean="0"/>
              <a:t>UAVT (Ulusal Adres Veri Tabanı) numarası girilir. (Firma kaydı sırasında oluşturduğunuz UAVT numarası. Bilmiyorsanız yeniden adres bilgileri girilerek oluşturunuz.)</a:t>
            </a:r>
            <a:endParaRPr lang="tr-TR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tr-TR" dirty="0" smtClean="0"/>
              <a:t>Telefon, e-posta adresi ve varsa KEP adresinizi giriniz.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tr-TR" dirty="0" smtClean="0"/>
              <a:t>Harita üzerinden konum bilgileri seçilir. (Haritada bulunan ve Ankara üzerinde yer alan kırmızı imleç çekilerek konumunuza sürüklenir.)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tr-TR" dirty="0" smtClean="0"/>
              <a:t>Kurumda yetkili olduğunuzu gösteren belge yüklenir. (Kurum kimli kartınız vb.)</a:t>
            </a:r>
          </a:p>
          <a:p>
            <a:pPr marL="514350" indent="-514350">
              <a:buFont typeface="+mj-lt"/>
              <a:buAutoNum type="arabicPeriod" startAt="5"/>
            </a:pPr>
            <a:endParaRPr lang="tr-TR" dirty="0" smtClean="0"/>
          </a:p>
          <a:p>
            <a:pPr marL="514350" indent="-514350">
              <a:buFont typeface="+mj-lt"/>
              <a:buAutoNum type="arabicPeriod" startAt="5"/>
            </a:pPr>
            <a:endParaRPr lang="tr-TR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 startAt="8"/>
            </a:pPr>
            <a:r>
              <a:rPr lang="tr-TR" dirty="0" smtClean="0"/>
              <a:t>“Başvuru Tamamla” butonuna basılır.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tr-TR" dirty="0" smtClean="0"/>
              <a:t>İletişim bilgileri kısmına girilen e-posta adresinize sistem tarafından gönderilen doğrulama linkine tıklayarak e-posta adresi doğrulanır.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tr-TR" dirty="0" smtClean="0"/>
              <a:t>Sistem tarafından otomatik oluşturulan formun çıktısı alınarak, kaşe ve imzalı olarak “Çevre ve Şehircilik İl Müdürlüğü”ne gönderilir.</a:t>
            </a:r>
          </a:p>
          <a:p>
            <a:pPr marL="514350" indent="-514350">
              <a:buFont typeface="+mj-lt"/>
              <a:buAutoNum type="arabicPeriod" startAt="8"/>
            </a:pPr>
            <a:endParaRPr lang="tr-TR" dirty="0" smtClean="0"/>
          </a:p>
          <a:p>
            <a:pPr marL="514350" indent="-514350">
              <a:buFont typeface="+mj-lt"/>
              <a:buAutoNum type="arabicPeriod" startAt="8"/>
            </a:pPr>
            <a:endParaRPr lang="tr-TR" dirty="0" smtClean="0"/>
          </a:p>
          <a:p>
            <a:pPr marL="514350" indent="-514350">
              <a:buFont typeface="+mj-lt"/>
              <a:buAutoNum type="arabicPeriod" startAt="8"/>
            </a:pPr>
            <a:endParaRPr lang="tr-TR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11"/>
            </a:pPr>
            <a:r>
              <a:rPr lang="tr-TR" dirty="0" smtClean="0"/>
              <a:t>İl Müdürlüğü tarafından tesis onayı yapıldıktan sonra hesabınızdan uygulama ekle butonuna basarak uygulama listesinde </a:t>
            </a:r>
            <a:r>
              <a:rPr lang="tr-TR" b="1" dirty="0" smtClean="0"/>
              <a:t>“sıfır atık bilgi sistemi” </a:t>
            </a:r>
            <a:r>
              <a:rPr lang="tr-TR" dirty="0" smtClean="0"/>
              <a:t>ve </a:t>
            </a:r>
            <a:r>
              <a:rPr lang="tr-TR" b="1" dirty="0" smtClean="0"/>
              <a:t>“atık yönetim uygulaması” </a:t>
            </a:r>
            <a:r>
              <a:rPr lang="tr-TR" dirty="0" smtClean="0"/>
              <a:t>uygulamaları eklenir. 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tr-TR" b="1" dirty="0" smtClean="0"/>
              <a:t>Firma ve Tesis kayıt işlemleri sırasında oluşturulan formlar kaşeli ve ıslak imzalı olarak “Çevre ve Şehircilik İl Müdürlüğü”ne gönderilir.</a:t>
            </a:r>
            <a:endParaRPr lang="tr-TR" b="1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941" y="5091602"/>
            <a:ext cx="4779169" cy="1428751"/>
          </a:xfrm>
          <a:prstGeom prst="rect">
            <a:avLst/>
          </a:prstGeom>
        </p:spPr>
      </p:pic>
      <p:sp>
        <p:nvSpPr>
          <p:cNvPr id="10" name="Freeform 837"/>
          <p:cNvSpPr>
            <a:spLocks/>
          </p:cNvSpPr>
          <p:nvPr/>
        </p:nvSpPr>
        <p:spPr bwMode="auto">
          <a:xfrm>
            <a:off x="1093438" y="6118800"/>
            <a:ext cx="147638" cy="898525"/>
          </a:xfrm>
          <a:custGeom>
            <a:avLst/>
            <a:gdLst>
              <a:gd name="T0" fmla="*/ 184 w 206"/>
              <a:gd name="T1" fmla="*/ 507 h 945"/>
              <a:gd name="T2" fmla="*/ 13 w 206"/>
              <a:gd name="T3" fmla="*/ 19 h 945"/>
              <a:gd name="T4" fmla="*/ 7 w 206"/>
              <a:gd name="T5" fmla="*/ 22 h 945"/>
              <a:gd name="T6" fmla="*/ 101 w 206"/>
              <a:gd name="T7" fmla="*/ 662 h 945"/>
              <a:gd name="T8" fmla="*/ 94 w 206"/>
              <a:gd name="T9" fmla="*/ 905 h 945"/>
              <a:gd name="T10" fmla="*/ 131 w 206"/>
              <a:gd name="T11" fmla="*/ 945 h 945"/>
              <a:gd name="T12" fmla="*/ 167 w 206"/>
              <a:gd name="T13" fmla="*/ 945 h 945"/>
              <a:gd name="T14" fmla="*/ 206 w 206"/>
              <a:gd name="T15" fmla="*/ 905 h 945"/>
              <a:gd name="T16" fmla="*/ 200 w 206"/>
              <a:gd name="T17" fmla="*/ 658 h 945"/>
              <a:gd name="T18" fmla="*/ 196 w 206"/>
              <a:gd name="T19" fmla="*/ 586 h 945"/>
              <a:gd name="T20" fmla="*/ 184 w 206"/>
              <a:gd name="T21" fmla="*/ 50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" h="945">
                <a:moveTo>
                  <a:pt x="184" y="507"/>
                </a:moveTo>
                <a:cubicBezTo>
                  <a:pt x="145" y="337"/>
                  <a:pt x="96" y="166"/>
                  <a:pt x="13" y="19"/>
                </a:cubicBezTo>
                <a:cubicBezTo>
                  <a:pt x="2" y="0"/>
                  <a:pt x="0" y="1"/>
                  <a:pt x="7" y="22"/>
                </a:cubicBezTo>
                <a:cubicBezTo>
                  <a:pt x="78" y="218"/>
                  <a:pt x="91" y="446"/>
                  <a:pt x="101" y="662"/>
                </a:cubicBezTo>
                <a:cubicBezTo>
                  <a:pt x="105" y="742"/>
                  <a:pt x="101" y="823"/>
                  <a:pt x="94" y="905"/>
                </a:cubicBezTo>
                <a:cubicBezTo>
                  <a:pt x="92" y="927"/>
                  <a:pt x="109" y="945"/>
                  <a:pt x="131" y="945"/>
                </a:cubicBezTo>
                <a:cubicBezTo>
                  <a:pt x="167" y="945"/>
                  <a:pt x="167" y="945"/>
                  <a:pt x="167" y="945"/>
                </a:cubicBezTo>
                <a:cubicBezTo>
                  <a:pt x="189" y="945"/>
                  <a:pt x="206" y="927"/>
                  <a:pt x="206" y="905"/>
                </a:cubicBezTo>
                <a:cubicBezTo>
                  <a:pt x="204" y="822"/>
                  <a:pt x="203" y="740"/>
                  <a:pt x="200" y="658"/>
                </a:cubicBezTo>
                <a:cubicBezTo>
                  <a:pt x="199" y="634"/>
                  <a:pt x="198" y="610"/>
                  <a:pt x="196" y="586"/>
                </a:cubicBezTo>
                <a:cubicBezTo>
                  <a:pt x="195" y="564"/>
                  <a:pt x="189" y="528"/>
                  <a:pt x="184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Freeform 838"/>
          <p:cNvSpPr>
            <a:spLocks/>
          </p:cNvSpPr>
          <p:nvPr/>
        </p:nvSpPr>
        <p:spPr bwMode="auto">
          <a:xfrm>
            <a:off x="1380379" y="6199763"/>
            <a:ext cx="71438" cy="817563"/>
          </a:xfrm>
          <a:custGeom>
            <a:avLst/>
            <a:gdLst>
              <a:gd name="T0" fmla="*/ 45 w 100"/>
              <a:gd name="T1" fmla="*/ 22 h 860"/>
              <a:gd name="T2" fmla="*/ 37 w 100"/>
              <a:gd name="T3" fmla="*/ 23 h 860"/>
              <a:gd name="T4" fmla="*/ 10 w 100"/>
              <a:gd name="T5" fmla="*/ 159 h 860"/>
              <a:gd name="T6" fmla="*/ 0 w 100"/>
              <a:gd name="T7" fmla="*/ 237 h 860"/>
              <a:gd name="T8" fmla="*/ 60 w 100"/>
              <a:gd name="T9" fmla="*/ 820 h 860"/>
              <a:gd name="T10" fmla="*/ 86 w 100"/>
              <a:gd name="T11" fmla="*/ 860 h 860"/>
              <a:gd name="T12" fmla="*/ 96 w 100"/>
              <a:gd name="T13" fmla="*/ 821 h 860"/>
              <a:gd name="T14" fmla="*/ 55 w 100"/>
              <a:gd name="T15" fmla="*/ 636 h 860"/>
              <a:gd name="T16" fmla="*/ 33 w 100"/>
              <a:gd name="T17" fmla="*/ 300 h 860"/>
              <a:gd name="T18" fmla="*/ 45 w 100"/>
              <a:gd name="T19" fmla="*/ 2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860">
                <a:moveTo>
                  <a:pt x="45" y="22"/>
                </a:moveTo>
                <a:cubicBezTo>
                  <a:pt x="42" y="0"/>
                  <a:pt x="38" y="1"/>
                  <a:pt x="37" y="23"/>
                </a:cubicBezTo>
                <a:cubicBezTo>
                  <a:pt x="34" y="65"/>
                  <a:pt x="23" y="111"/>
                  <a:pt x="10" y="159"/>
                </a:cubicBezTo>
                <a:cubicBezTo>
                  <a:pt x="4" y="180"/>
                  <a:pt x="0" y="215"/>
                  <a:pt x="0" y="237"/>
                </a:cubicBezTo>
                <a:cubicBezTo>
                  <a:pt x="7" y="435"/>
                  <a:pt x="25" y="628"/>
                  <a:pt x="60" y="820"/>
                </a:cubicBezTo>
                <a:cubicBezTo>
                  <a:pt x="64" y="842"/>
                  <a:pt x="76" y="860"/>
                  <a:pt x="86" y="860"/>
                </a:cubicBezTo>
                <a:cubicBezTo>
                  <a:pt x="96" y="860"/>
                  <a:pt x="100" y="842"/>
                  <a:pt x="96" y="821"/>
                </a:cubicBezTo>
                <a:cubicBezTo>
                  <a:pt x="55" y="636"/>
                  <a:pt x="55" y="636"/>
                  <a:pt x="55" y="636"/>
                </a:cubicBezTo>
                <a:cubicBezTo>
                  <a:pt x="30" y="526"/>
                  <a:pt x="29" y="412"/>
                  <a:pt x="33" y="300"/>
                </a:cubicBezTo>
                <a:cubicBezTo>
                  <a:pt x="37" y="201"/>
                  <a:pt x="56" y="105"/>
                  <a:pt x="45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Freeform 839"/>
          <p:cNvSpPr>
            <a:spLocks/>
          </p:cNvSpPr>
          <p:nvPr/>
        </p:nvSpPr>
        <p:spPr bwMode="auto">
          <a:xfrm>
            <a:off x="862459" y="6110863"/>
            <a:ext cx="146447" cy="906463"/>
          </a:xfrm>
          <a:custGeom>
            <a:avLst/>
            <a:gdLst>
              <a:gd name="T0" fmla="*/ 7 w 205"/>
              <a:gd name="T1" fmla="*/ 21 h 952"/>
              <a:gd name="T2" fmla="*/ 1 w 205"/>
              <a:gd name="T3" fmla="*/ 22 h 952"/>
              <a:gd name="T4" fmla="*/ 62 w 205"/>
              <a:gd name="T5" fmla="*/ 676 h 952"/>
              <a:gd name="T6" fmla="*/ 63 w 205"/>
              <a:gd name="T7" fmla="*/ 912 h 952"/>
              <a:gd name="T8" fmla="*/ 103 w 205"/>
              <a:gd name="T9" fmla="*/ 952 h 952"/>
              <a:gd name="T10" fmla="*/ 156 w 205"/>
              <a:gd name="T11" fmla="*/ 952 h 952"/>
              <a:gd name="T12" fmla="*/ 200 w 205"/>
              <a:gd name="T13" fmla="*/ 912 h 952"/>
              <a:gd name="T14" fmla="*/ 204 w 205"/>
              <a:gd name="T15" fmla="*/ 866 h 952"/>
              <a:gd name="T16" fmla="*/ 200 w 205"/>
              <a:gd name="T17" fmla="*/ 786 h 952"/>
              <a:gd name="T18" fmla="*/ 180 w 205"/>
              <a:gd name="T19" fmla="*/ 676 h 952"/>
              <a:gd name="T20" fmla="*/ 7 w 205"/>
              <a:gd name="T21" fmla="*/ 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5" h="952">
                <a:moveTo>
                  <a:pt x="7" y="21"/>
                </a:moveTo>
                <a:cubicBezTo>
                  <a:pt x="2" y="0"/>
                  <a:pt x="0" y="0"/>
                  <a:pt x="1" y="22"/>
                </a:cubicBezTo>
                <a:cubicBezTo>
                  <a:pt x="13" y="247"/>
                  <a:pt x="56" y="463"/>
                  <a:pt x="62" y="676"/>
                </a:cubicBezTo>
                <a:cubicBezTo>
                  <a:pt x="65" y="753"/>
                  <a:pt x="63" y="832"/>
                  <a:pt x="63" y="912"/>
                </a:cubicBezTo>
                <a:cubicBezTo>
                  <a:pt x="63" y="934"/>
                  <a:pt x="81" y="952"/>
                  <a:pt x="103" y="952"/>
                </a:cubicBezTo>
                <a:cubicBezTo>
                  <a:pt x="156" y="952"/>
                  <a:pt x="156" y="952"/>
                  <a:pt x="156" y="952"/>
                </a:cubicBezTo>
                <a:cubicBezTo>
                  <a:pt x="178" y="952"/>
                  <a:pt x="198" y="934"/>
                  <a:pt x="200" y="912"/>
                </a:cubicBezTo>
                <a:cubicBezTo>
                  <a:pt x="201" y="897"/>
                  <a:pt x="203" y="881"/>
                  <a:pt x="204" y="866"/>
                </a:cubicBezTo>
                <a:cubicBezTo>
                  <a:pt x="205" y="844"/>
                  <a:pt x="203" y="808"/>
                  <a:pt x="200" y="786"/>
                </a:cubicBezTo>
                <a:cubicBezTo>
                  <a:pt x="194" y="750"/>
                  <a:pt x="187" y="713"/>
                  <a:pt x="180" y="676"/>
                </a:cubicBezTo>
                <a:cubicBezTo>
                  <a:pt x="136" y="457"/>
                  <a:pt x="57" y="246"/>
                  <a:pt x="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Freeform 840"/>
          <p:cNvSpPr>
            <a:spLocks/>
          </p:cNvSpPr>
          <p:nvPr/>
        </p:nvSpPr>
        <p:spPr bwMode="auto">
          <a:xfrm>
            <a:off x="1537543" y="6061652"/>
            <a:ext cx="126206" cy="849313"/>
          </a:xfrm>
          <a:custGeom>
            <a:avLst/>
            <a:gdLst>
              <a:gd name="T0" fmla="*/ 16 w 177"/>
              <a:gd name="T1" fmla="*/ 676 h 893"/>
              <a:gd name="T2" fmla="*/ 24 w 177"/>
              <a:gd name="T3" fmla="*/ 755 h 893"/>
              <a:gd name="T4" fmla="*/ 51 w 177"/>
              <a:gd name="T5" fmla="*/ 871 h 893"/>
              <a:gd name="T6" fmla="*/ 75 w 177"/>
              <a:gd name="T7" fmla="*/ 872 h 893"/>
              <a:gd name="T8" fmla="*/ 96 w 177"/>
              <a:gd name="T9" fmla="*/ 803 h 893"/>
              <a:gd name="T10" fmla="*/ 117 w 177"/>
              <a:gd name="T11" fmla="*/ 712 h 893"/>
              <a:gd name="T12" fmla="*/ 115 w 177"/>
              <a:gd name="T13" fmla="*/ 634 h 893"/>
              <a:gd name="T14" fmla="*/ 60 w 177"/>
              <a:gd name="T15" fmla="*/ 374 h 893"/>
              <a:gd name="T16" fmla="*/ 163 w 177"/>
              <a:gd name="T17" fmla="*/ 18 h 893"/>
              <a:gd name="T18" fmla="*/ 160 w 177"/>
              <a:gd name="T19" fmla="*/ 15 h 893"/>
              <a:gd name="T20" fmla="*/ 2 w 177"/>
              <a:gd name="T21" fmla="*/ 371 h 893"/>
              <a:gd name="T22" fmla="*/ 1 w 177"/>
              <a:gd name="T23" fmla="*/ 408 h 893"/>
              <a:gd name="T24" fmla="*/ 13 w 177"/>
              <a:gd name="T25" fmla="*/ 416 h 893"/>
              <a:gd name="T26" fmla="*/ 19 w 177"/>
              <a:gd name="T27" fmla="*/ 427 h 893"/>
              <a:gd name="T28" fmla="*/ 7 w 177"/>
              <a:gd name="T29" fmla="*/ 558 h 893"/>
              <a:gd name="T30" fmla="*/ 16 w 177"/>
              <a:gd name="T31" fmla="*/ 676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893">
                <a:moveTo>
                  <a:pt x="16" y="676"/>
                </a:moveTo>
                <a:cubicBezTo>
                  <a:pt x="17" y="698"/>
                  <a:pt x="20" y="734"/>
                  <a:pt x="24" y="755"/>
                </a:cubicBezTo>
                <a:cubicBezTo>
                  <a:pt x="31" y="794"/>
                  <a:pt x="41" y="833"/>
                  <a:pt x="51" y="871"/>
                </a:cubicBezTo>
                <a:cubicBezTo>
                  <a:pt x="57" y="893"/>
                  <a:pt x="68" y="893"/>
                  <a:pt x="75" y="872"/>
                </a:cubicBezTo>
                <a:cubicBezTo>
                  <a:pt x="82" y="849"/>
                  <a:pt x="89" y="826"/>
                  <a:pt x="96" y="803"/>
                </a:cubicBezTo>
                <a:cubicBezTo>
                  <a:pt x="104" y="773"/>
                  <a:pt x="111" y="743"/>
                  <a:pt x="117" y="712"/>
                </a:cubicBezTo>
                <a:cubicBezTo>
                  <a:pt x="121" y="691"/>
                  <a:pt x="120" y="656"/>
                  <a:pt x="115" y="634"/>
                </a:cubicBezTo>
                <a:cubicBezTo>
                  <a:pt x="94" y="549"/>
                  <a:pt x="69" y="464"/>
                  <a:pt x="60" y="374"/>
                </a:cubicBezTo>
                <a:cubicBezTo>
                  <a:pt x="49" y="263"/>
                  <a:pt x="61" y="134"/>
                  <a:pt x="163" y="18"/>
                </a:cubicBezTo>
                <a:cubicBezTo>
                  <a:pt x="177" y="1"/>
                  <a:pt x="176" y="0"/>
                  <a:pt x="160" y="15"/>
                </a:cubicBezTo>
                <a:cubicBezTo>
                  <a:pt x="42" y="125"/>
                  <a:pt x="8" y="257"/>
                  <a:pt x="2" y="371"/>
                </a:cubicBezTo>
                <a:cubicBezTo>
                  <a:pt x="1" y="384"/>
                  <a:pt x="1" y="396"/>
                  <a:pt x="1" y="408"/>
                </a:cubicBezTo>
                <a:cubicBezTo>
                  <a:pt x="0" y="429"/>
                  <a:pt x="6" y="432"/>
                  <a:pt x="13" y="416"/>
                </a:cubicBezTo>
                <a:cubicBezTo>
                  <a:pt x="20" y="400"/>
                  <a:pt x="22" y="405"/>
                  <a:pt x="19" y="427"/>
                </a:cubicBezTo>
                <a:cubicBezTo>
                  <a:pt x="11" y="471"/>
                  <a:pt x="7" y="515"/>
                  <a:pt x="7" y="558"/>
                </a:cubicBezTo>
                <a:cubicBezTo>
                  <a:pt x="10" y="598"/>
                  <a:pt x="14" y="637"/>
                  <a:pt x="16" y="67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Freeform 841"/>
          <p:cNvSpPr>
            <a:spLocks/>
          </p:cNvSpPr>
          <p:nvPr/>
        </p:nvSpPr>
        <p:spPr bwMode="auto">
          <a:xfrm>
            <a:off x="1812576" y="6056887"/>
            <a:ext cx="86916" cy="960439"/>
          </a:xfrm>
          <a:custGeom>
            <a:avLst/>
            <a:gdLst>
              <a:gd name="T0" fmla="*/ 93 w 122"/>
              <a:gd name="T1" fmla="*/ 857 h 1010"/>
              <a:gd name="T2" fmla="*/ 81 w 122"/>
              <a:gd name="T3" fmla="*/ 341 h 1010"/>
              <a:gd name="T4" fmla="*/ 120 w 122"/>
              <a:gd name="T5" fmla="*/ 22 h 1010"/>
              <a:gd name="T6" fmla="*/ 114 w 122"/>
              <a:gd name="T7" fmla="*/ 22 h 1010"/>
              <a:gd name="T8" fmla="*/ 22 w 122"/>
              <a:gd name="T9" fmla="*/ 353 h 1010"/>
              <a:gd name="T10" fmla="*/ 2 w 122"/>
              <a:gd name="T11" fmla="*/ 521 h 1010"/>
              <a:gd name="T12" fmla="*/ 2 w 122"/>
              <a:gd name="T13" fmla="*/ 601 h 1010"/>
              <a:gd name="T14" fmla="*/ 33 w 122"/>
              <a:gd name="T15" fmla="*/ 970 h 1010"/>
              <a:gd name="T16" fmla="*/ 56 w 122"/>
              <a:gd name="T17" fmla="*/ 1010 h 1010"/>
              <a:gd name="T18" fmla="*/ 88 w 122"/>
              <a:gd name="T19" fmla="*/ 972 h 1010"/>
              <a:gd name="T20" fmla="*/ 88 w 122"/>
              <a:gd name="T21" fmla="*/ 972 h 1010"/>
              <a:gd name="T22" fmla="*/ 100 w 122"/>
              <a:gd name="T23" fmla="*/ 915 h 1010"/>
              <a:gd name="T24" fmla="*/ 93 w 122"/>
              <a:gd name="T25" fmla="*/ 857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2" h="1010">
                <a:moveTo>
                  <a:pt x="93" y="857"/>
                </a:moveTo>
                <a:cubicBezTo>
                  <a:pt x="65" y="687"/>
                  <a:pt x="55" y="514"/>
                  <a:pt x="81" y="341"/>
                </a:cubicBezTo>
                <a:cubicBezTo>
                  <a:pt x="89" y="228"/>
                  <a:pt x="112" y="125"/>
                  <a:pt x="120" y="22"/>
                </a:cubicBezTo>
                <a:cubicBezTo>
                  <a:pt x="122" y="0"/>
                  <a:pt x="119" y="0"/>
                  <a:pt x="114" y="22"/>
                </a:cubicBezTo>
                <a:cubicBezTo>
                  <a:pt x="88" y="128"/>
                  <a:pt x="46" y="229"/>
                  <a:pt x="22" y="353"/>
                </a:cubicBezTo>
                <a:cubicBezTo>
                  <a:pt x="12" y="410"/>
                  <a:pt x="6" y="466"/>
                  <a:pt x="2" y="521"/>
                </a:cubicBezTo>
                <a:cubicBezTo>
                  <a:pt x="0" y="543"/>
                  <a:pt x="0" y="579"/>
                  <a:pt x="2" y="601"/>
                </a:cubicBezTo>
                <a:cubicBezTo>
                  <a:pt x="13" y="724"/>
                  <a:pt x="25" y="846"/>
                  <a:pt x="33" y="970"/>
                </a:cubicBezTo>
                <a:cubicBezTo>
                  <a:pt x="35" y="992"/>
                  <a:pt x="45" y="1010"/>
                  <a:pt x="56" y="1010"/>
                </a:cubicBezTo>
                <a:cubicBezTo>
                  <a:pt x="67" y="1010"/>
                  <a:pt x="81" y="993"/>
                  <a:pt x="88" y="972"/>
                </a:cubicBezTo>
                <a:cubicBezTo>
                  <a:pt x="88" y="972"/>
                  <a:pt x="88" y="972"/>
                  <a:pt x="88" y="972"/>
                </a:cubicBezTo>
                <a:cubicBezTo>
                  <a:pt x="95" y="951"/>
                  <a:pt x="101" y="925"/>
                  <a:pt x="100" y="915"/>
                </a:cubicBezTo>
                <a:cubicBezTo>
                  <a:pt x="100" y="905"/>
                  <a:pt x="97" y="879"/>
                  <a:pt x="93" y="85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Freeform 842"/>
          <p:cNvSpPr>
            <a:spLocks/>
          </p:cNvSpPr>
          <p:nvPr/>
        </p:nvSpPr>
        <p:spPr bwMode="auto">
          <a:xfrm>
            <a:off x="2028081" y="6269613"/>
            <a:ext cx="70247" cy="747713"/>
          </a:xfrm>
          <a:custGeom>
            <a:avLst/>
            <a:gdLst>
              <a:gd name="T0" fmla="*/ 96 w 97"/>
              <a:gd name="T1" fmla="*/ 546 h 786"/>
              <a:gd name="T2" fmla="*/ 95 w 97"/>
              <a:gd name="T3" fmla="*/ 511 h 786"/>
              <a:gd name="T4" fmla="*/ 87 w 97"/>
              <a:gd name="T5" fmla="*/ 96 h 786"/>
              <a:gd name="T6" fmla="*/ 64 w 97"/>
              <a:gd name="T7" fmla="*/ 23 h 786"/>
              <a:gd name="T8" fmla="*/ 57 w 97"/>
              <a:gd name="T9" fmla="*/ 15 h 786"/>
              <a:gd name="T10" fmla="*/ 50 w 97"/>
              <a:gd name="T11" fmla="*/ 23 h 786"/>
              <a:gd name="T12" fmla="*/ 81 w 97"/>
              <a:gd name="T13" fmla="*/ 234 h 786"/>
              <a:gd name="T14" fmla="*/ 35 w 97"/>
              <a:gd name="T15" fmla="*/ 539 h 786"/>
              <a:gd name="T16" fmla="*/ 4 w 97"/>
              <a:gd name="T17" fmla="*/ 746 h 786"/>
              <a:gd name="T18" fmla="*/ 0 w 97"/>
              <a:gd name="T19" fmla="*/ 786 h 786"/>
              <a:gd name="T20" fmla="*/ 18 w 97"/>
              <a:gd name="T21" fmla="*/ 750 h 786"/>
              <a:gd name="T22" fmla="*/ 82 w 97"/>
              <a:gd name="T23" fmla="*/ 613 h 786"/>
              <a:gd name="T24" fmla="*/ 89 w 97"/>
              <a:gd name="T25" fmla="*/ 596 h 786"/>
              <a:gd name="T26" fmla="*/ 96 w 97"/>
              <a:gd name="T27" fmla="*/ 546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786">
                <a:moveTo>
                  <a:pt x="96" y="546"/>
                </a:moveTo>
                <a:cubicBezTo>
                  <a:pt x="95" y="511"/>
                  <a:pt x="95" y="511"/>
                  <a:pt x="95" y="511"/>
                </a:cubicBezTo>
                <a:cubicBezTo>
                  <a:pt x="92" y="367"/>
                  <a:pt x="92" y="233"/>
                  <a:pt x="87" y="96"/>
                </a:cubicBezTo>
                <a:cubicBezTo>
                  <a:pt x="87" y="74"/>
                  <a:pt x="78" y="39"/>
                  <a:pt x="64" y="23"/>
                </a:cubicBezTo>
                <a:cubicBezTo>
                  <a:pt x="61" y="20"/>
                  <a:pt x="59" y="18"/>
                  <a:pt x="57" y="15"/>
                </a:cubicBezTo>
                <a:cubicBezTo>
                  <a:pt x="41" y="0"/>
                  <a:pt x="39" y="3"/>
                  <a:pt x="50" y="23"/>
                </a:cubicBezTo>
                <a:cubicBezTo>
                  <a:pt x="76" y="71"/>
                  <a:pt x="82" y="155"/>
                  <a:pt x="81" y="234"/>
                </a:cubicBezTo>
                <a:cubicBezTo>
                  <a:pt x="83" y="325"/>
                  <a:pt x="46" y="426"/>
                  <a:pt x="35" y="539"/>
                </a:cubicBezTo>
                <a:cubicBezTo>
                  <a:pt x="25" y="602"/>
                  <a:pt x="12" y="673"/>
                  <a:pt x="4" y="746"/>
                </a:cubicBezTo>
                <a:cubicBezTo>
                  <a:pt x="1" y="768"/>
                  <a:pt x="0" y="786"/>
                  <a:pt x="0" y="786"/>
                </a:cubicBezTo>
                <a:cubicBezTo>
                  <a:pt x="1" y="786"/>
                  <a:pt x="9" y="770"/>
                  <a:pt x="18" y="750"/>
                </a:cubicBezTo>
                <a:cubicBezTo>
                  <a:pt x="39" y="704"/>
                  <a:pt x="60" y="659"/>
                  <a:pt x="82" y="613"/>
                </a:cubicBezTo>
                <a:cubicBezTo>
                  <a:pt x="84" y="607"/>
                  <a:pt x="87" y="602"/>
                  <a:pt x="89" y="596"/>
                </a:cubicBezTo>
                <a:cubicBezTo>
                  <a:pt x="94" y="587"/>
                  <a:pt x="97" y="565"/>
                  <a:pt x="96" y="54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" name="Freeform 843"/>
          <p:cNvSpPr>
            <a:spLocks/>
          </p:cNvSpPr>
          <p:nvPr/>
        </p:nvSpPr>
        <p:spPr bwMode="auto">
          <a:xfrm>
            <a:off x="2365027" y="6172775"/>
            <a:ext cx="91679" cy="463551"/>
          </a:xfrm>
          <a:custGeom>
            <a:avLst/>
            <a:gdLst>
              <a:gd name="T0" fmla="*/ 113 w 128"/>
              <a:gd name="T1" fmla="*/ 40 h 486"/>
              <a:gd name="T2" fmla="*/ 128 w 128"/>
              <a:gd name="T3" fmla="*/ 1 h 486"/>
              <a:gd name="T4" fmla="*/ 108 w 128"/>
              <a:gd name="T5" fmla="*/ 34 h 486"/>
              <a:gd name="T6" fmla="*/ 25 w 128"/>
              <a:gd name="T7" fmla="*/ 243 h 486"/>
              <a:gd name="T8" fmla="*/ 14 w 128"/>
              <a:gd name="T9" fmla="*/ 321 h 486"/>
              <a:gd name="T10" fmla="*/ 2 w 128"/>
              <a:gd name="T11" fmla="*/ 460 h 486"/>
              <a:gd name="T12" fmla="*/ 16 w 128"/>
              <a:gd name="T13" fmla="*/ 469 h 486"/>
              <a:gd name="T14" fmla="*/ 42 w 128"/>
              <a:gd name="T15" fmla="*/ 358 h 486"/>
              <a:gd name="T16" fmla="*/ 113 w 128"/>
              <a:gd name="T17" fmla="*/ 4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486">
                <a:moveTo>
                  <a:pt x="113" y="40"/>
                </a:moveTo>
                <a:cubicBezTo>
                  <a:pt x="121" y="19"/>
                  <a:pt x="128" y="2"/>
                  <a:pt x="128" y="1"/>
                </a:cubicBezTo>
                <a:cubicBezTo>
                  <a:pt x="128" y="0"/>
                  <a:pt x="118" y="14"/>
                  <a:pt x="108" y="34"/>
                </a:cubicBezTo>
                <a:cubicBezTo>
                  <a:pt x="69" y="106"/>
                  <a:pt x="47" y="178"/>
                  <a:pt x="25" y="243"/>
                </a:cubicBezTo>
                <a:cubicBezTo>
                  <a:pt x="18" y="264"/>
                  <a:pt x="12" y="299"/>
                  <a:pt x="14" y="321"/>
                </a:cubicBezTo>
                <a:cubicBezTo>
                  <a:pt x="15" y="341"/>
                  <a:pt x="0" y="440"/>
                  <a:pt x="2" y="460"/>
                </a:cubicBezTo>
                <a:cubicBezTo>
                  <a:pt x="4" y="482"/>
                  <a:pt x="10" y="486"/>
                  <a:pt x="16" y="469"/>
                </a:cubicBezTo>
                <a:cubicBezTo>
                  <a:pt x="19" y="458"/>
                  <a:pt x="38" y="369"/>
                  <a:pt x="42" y="358"/>
                </a:cubicBezTo>
                <a:cubicBezTo>
                  <a:pt x="68" y="262"/>
                  <a:pt x="71" y="154"/>
                  <a:pt x="113" y="4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" name="Freeform 844"/>
          <p:cNvSpPr>
            <a:spLocks/>
          </p:cNvSpPr>
          <p:nvPr/>
        </p:nvSpPr>
        <p:spPr bwMode="auto">
          <a:xfrm>
            <a:off x="2247154" y="6779202"/>
            <a:ext cx="5954" cy="42863"/>
          </a:xfrm>
          <a:custGeom>
            <a:avLst/>
            <a:gdLst>
              <a:gd name="T0" fmla="*/ 3 w 8"/>
              <a:gd name="T1" fmla="*/ 6 h 44"/>
              <a:gd name="T2" fmla="*/ 3 w 8"/>
              <a:gd name="T3" fmla="*/ 34 h 44"/>
              <a:gd name="T4" fmla="*/ 7 w 8"/>
              <a:gd name="T5" fmla="*/ 24 h 44"/>
              <a:gd name="T6" fmla="*/ 3 w 8"/>
              <a:gd name="T7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4">
                <a:moveTo>
                  <a:pt x="3" y="6"/>
                </a:moveTo>
                <a:cubicBezTo>
                  <a:pt x="1" y="11"/>
                  <a:pt x="0" y="24"/>
                  <a:pt x="3" y="34"/>
                </a:cubicBezTo>
                <a:cubicBezTo>
                  <a:pt x="5" y="44"/>
                  <a:pt x="7" y="40"/>
                  <a:pt x="7" y="24"/>
                </a:cubicBezTo>
                <a:cubicBezTo>
                  <a:pt x="8" y="9"/>
                  <a:pt x="6" y="0"/>
                  <a:pt x="3" y="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" name="Freeform 845"/>
          <p:cNvSpPr>
            <a:spLocks/>
          </p:cNvSpPr>
          <p:nvPr/>
        </p:nvSpPr>
        <p:spPr bwMode="auto">
          <a:xfrm>
            <a:off x="414783" y="6115626"/>
            <a:ext cx="141685" cy="314325"/>
          </a:xfrm>
          <a:custGeom>
            <a:avLst/>
            <a:gdLst>
              <a:gd name="T0" fmla="*/ 15 w 198"/>
              <a:gd name="T1" fmla="*/ 19 h 330"/>
              <a:gd name="T2" fmla="*/ 168 w 198"/>
              <a:gd name="T3" fmla="*/ 297 h 330"/>
              <a:gd name="T4" fmla="*/ 178 w 198"/>
              <a:gd name="T5" fmla="*/ 318 h 330"/>
              <a:gd name="T6" fmla="*/ 193 w 198"/>
              <a:gd name="T7" fmla="*/ 301 h 330"/>
              <a:gd name="T8" fmla="*/ 194 w 198"/>
              <a:gd name="T9" fmla="*/ 290 h 330"/>
              <a:gd name="T10" fmla="*/ 178 w 198"/>
              <a:gd name="T11" fmla="*/ 218 h 330"/>
              <a:gd name="T12" fmla="*/ 19 w 198"/>
              <a:gd name="T13" fmla="*/ 15 h 330"/>
              <a:gd name="T14" fmla="*/ 15 w 198"/>
              <a:gd name="T15" fmla="*/ 1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330">
                <a:moveTo>
                  <a:pt x="15" y="19"/>
                </a:moveTo>
                <a:cubicBezTo>
                  <a:pt x="74" y="91"/>
                  <a:pt x="119" y="204"/>
                  <a:pt x="168" y="297"/>
                </a:cubicBezTo>
                <a:cubicBezTo>
                  <a:pt x="172" y="304"/>
                  <a:pt x="175" y="311"/>
                  <a:pt x="178" y="318"/>
                </a:cubicBezTo>
                <a:cubicBezTo>
                  <a:pt x="183" y="330"/>
                  <a:pt x="190" y="322"/>
                  <a:pt x="193" y="30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8" y="268"/>
                  <a:pt x="190" y="236"/>
                  <a:pt x="178" y="218"/>
                </a:cubicBezTo>
                <a:cubicBezTo>
                  <a:pt x="128" y="143"/>
                  <a:pt x="77" y="66"/>
                  <a:pt x="19" y="15"/>
                </a:cubicBezTo>
                <a:cubicBezTo>
                  <a:pt x="2" y="0"/>
                  <a:pt x="0" y="2"/>
                  <a:pt x="15" y="1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Freeform 846"/>
          <p:cNvSpPr>
            <a:spLocks/>
          </p:cNvSpPr>
          <p:nvPr/>
        </p:nvSpPr>
        <p:spPr bwMode="auto">
          <a:xfrm>
            <a:off x="558849" y="6363275"/>
            <a:ext cx="103585" cy="654051"/>
          </a:xfrm>
          <a:custGeom>
            <a:avLst/>
            <a:gdLst>
              <a:gd name="T0" fmla="*/ 128 w 144"/>
              <a:gd name="T1" fmla="*/ 238 h 688"/>
              <a:gd name="T2" fmla="*/ 23 w 144"/>
              <a:gd name="T3" fmla="*/ 27 h 688"/>
              <a:gd name="T4" fmla="*/ 11 w 144"/>
              <a:gd name="T5" fmla="*/ 10 h 688"/>
              <a:gd name="T6" fmla="*/ 3 w 144"/>
              <a:gd name="T7" fmla="*/ 32 h 688"/>
              <a:gd name="T8" fmla="*/ 14 w 144"/>
              <a:gd name="T9" fmla="*/ 141 h 688"/>
              <a:gd name="T10" fmla="*/ 28 w 144"/>
              <a:gd name="T11" fmla="*/ 219 h 688"/>
              <a:gd name="T12" fmla="*/ 47 w 144"/>
              <a:gd name="T13" fmla="*/ 373 h 688"/>
              <a:gd name="T14" fmla="*/ 71 w 144"/>
              <a:gd name="T15" fmla="*/ 613 h 688"/>
              <a:gd name="T16" fmla="*/ 83 w 144"/>
              <a:gd name="T17" fmla="*/ 670 h 688"/>
              <a:gd name="T18" fmla="*/ 112 w 144"/>
              <a:gd name="T19" fmla="*/ 688 h 688"/>
              <a:gd name="T20" fmla="*/ 138 w 144"/>
              <a:gd name="T21" fmla="*/ 648 h 688"/>
              <a:gd name="T22" fmla="*/ 141 w 144"/>
              <a:gd name="T23" fmla="*/ 316 h 688"/>
              <a:gd name="T24" fmla="*/ 128 w 144"/>
              <a:gd name="T25" fmla="*/ 23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688">
                <a:moveTo>
                  <a:pt x="128" y="238"/>
                </a:moveTo>
                <a:cubicBezTo>
                  <a:pt x="102" y="165"/>
                  <a:pt x="67" y="94"/>
                  <a:pt x="23" y="27"/>
                </a:cubicBezTo>
                <a:cubicBezTo>
                  <a:pt x="19" y="21"/>
                  <a:pt x="15" y="16"/>
                  <a:pt x="11" y="10"/>
                </a:cubicBezTo>
                <a:cubicBezTo>
                  <a:pt x="4" y="0"/>
                  <a:pt x="0" y="10"/>
                  <a:pt x="3" y="32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6" y="163"/>
                  <a:pt x="23" y="198"/>
                  <a:pt x="28" y="219"/>
                </a:cubicBezTo>
                <a:cubicBezTo>
                  <a:pt x="39" y="270"/>
                  <a:pt x="45" y="321"/>
                  <a:pt x="47" y="373"/>
                </a:cubicBezTo>
                <a:cubicBezTo>
                  <a:pt x="50" y="454"/>
                  <a:pt x="60" y="533"/>
                  <a:pt x="71" y="613"/>
                </a:cubicBezTo>
                <a:cubicBezTo>
                  <a:pt x="75" y="634"/>
                  <a:pt x="80" y="660"/>
                  <a:pt x="83" y="670"/>
                </a:cubicBezTo>
                <a:cubicBezTo>
                  <a:pt x="85" y="680"/>
                  <a:pt x="98" y="688"/>
                  <a:pt x="112" y="688"/>
                </a:cubicBezTo>
                <a:cubicBezTo>
                  <a:pt x="126" y="688"/>
                  <a:pt x="137" y="670"/>
                  <a:pt x="138" y="648"/>
                </a:cubicBezTo>
                <a:cubicBezTo>
                  <a:pt x="141" y="537"/>
                  <a:pt x="144" y="426"/>
                  <a:pt x="141" y="316"/>
                </a:cubicBezTo>
                <a:cubicBezTo>
                  <a:pt x="141" y="294"/>
                  <a:pt x="135" y="259"/>
                  <a:pt x="128" y="23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" name="Freeform 847"/>
          <p:cNvSpPr>
            <a:spLocks/>
          </p:cNvSpPr>
          <p:nvPr/>
        </p:nvSpPr>
        <p:spPr bwMode="auto">
          <a:xfrm>
            <a:off x="93315" y="5983863"/>
            <a:ext cx="16669" cy="92075"/>
          </a:xfrm>
          <a:custGeom>
            <a:avLst/>
            <a:gdLst>
              <a:gd name="T0" fmla="*/ 3 w 24"/>
              <a:gd name="T1" fmla="*/ 22 h 97"/>
              <a:gd name="T2" fmla="*/ 11 w 24"/>
              <a:gd name="T3" fmla="*/ 66 h 97"/>
              <a:gd name="T4" fmla="*/ 22 w 24"/>
              <a:gd name="T5" fmla="*/ 88 h 97"/>
              <a:gd name="T6" fmla="*/ 12 w 24"/>
              <a:gd name="T7" fmla="*/ 35 h 97"/>
              <a:gd name="T8" fmla="*/ 8 w 24"/>
              <a:gd name="T9" fmla="*/ 21 h 97"/>
              <a:gd name="T10" fmla="*/ 3 w 24"/>
              <a:gd name="T11" fmla="*/ 2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97">
                <a:moveTo>
                  <a:pt x="3" y="22"/>
                </a:moveTo>
                <a:cubicBezTo>
                  <a:pt x="5" y="37"/>
                  <a:pt x="8" y="51"/>
                  <a:pt x="11" y="66"/>
                </a:cubicBezTo>
                <a:cubicBezTo>
                  <a:pt x="15" y="87"/>
                  <a:pt x="21" y="97"/>
                  <a:pt x="22" y="88"/>
                </a:cubicBezTo>
                <a:cubicBezTo>
                  <a:pt x="24" y="80"/>
                  <a:pt x="19" y="56"/>
                  <a:pt x="12" y="35"/>
                </a:cubicBezTo>
                <a:cubicBezTo>
                  <a:pt x="11" y="30"/>
                  <a:pt x="9" y="25"/>
                  <a:pt x="8" y="21"/>
                </a:cubicBezTo>
                <a:cubicBezTo>
                  <a:pt x="2" y="0"/>
                  <a:pt x="0" y="0"/>
                  <a:pt x="3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" name="Freeform 848"/>
          <p:cNvSpPr>
            <a:spLocks/>
          </p:cNvSpPr>
          <p:nvPr/>
        </p:nvSpPr>
        <p:spPr bwMode="auto">
          <a:xfrm>
            <a:off x="249287" y="6426775"/>
            <a:ext cx="15479" cy="57151"/>
          </a:xfrm>
          <a:custGeom>
            <a:avLst/>
            <a:gdLst>
              <a:gd name="T0" fmla="*/ 8 w 22"/>
              <a:gd name="T1" fmla="*/ 13 h 59"/>
              <a:gd name="T2" fmla="*/ 7 w 22"/>
              <a:gd name="T3" fmla="*/ 28 h 59"/>
              <a:gd name="T4" fmla="*/ 7 w 22"/>
              <a:gd name="T5" fmla="*/ 28 h 59"/>
              <a:gd name="T6" fmla="*/ 21 w 22"/>
              <a:gd name="T7" fmla="*/ 51 h 59"/>
              <a:gd name="T8" fmla="*/ 8 w 22"/>
              <a:gd name="T9" fmla="*/ 1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59">
                <a:moveTo>
                  <a:pt x="8" y="13"/>
                </a:moveTo>
                <a:cubicBezTo>
                  <a:pt x="1" y="0"/>
                  <a:pt x="0" y="7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4" y="49"/>
                  <a:pt x="20" y="59"/>
                  <a:pt x="21" y="51"/>
                </a:cubicBezTo>
                <a:cubicBezTo>
                  <a:pt x="22" y="42"/>
                  <a:pt x="16" y="25"/>
                  <a:pt x="8" y="1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" name="Freeform 849"/>
          <p:cNvSpPr>
            <a:spLocks/>
          </p:cNvSpPr>
          <p:nvPr/>
        </p:nvSpPr>
        <p:spPr bwMode="auto">
          <a:xfrm>
            <a:off x="143320" y="6163250"/>
            <a:ext cx="63104" cy="300039"/>
          </a:xfrm>
          <a:custGeom>
            <a:avLst/>
            <a:gdLst>
              <a:gd name="T0" fmla="*/ 76 w 89"/>
              <a:gd name="T1" fmla="*/ 293 h 314"/>
              <a:gd name="T2" fmla="*/ 86 w 89"/>
              <a:gd name="T3" fmla="*/ 290 h 314"/>
              <a:gd name="T4" fmla="*/ 73 w 89"/>
              <a:gd name="T5" fmla="*/ 164 h 314"/>
              <a:gd name="T6" fmla="*/ 53 w 89"/>
              <a:gd name="T7" fmla="*/ 88 h 314"/>
              <a:gd name="T8" fmla="*/ 18 w 89"/>
              <a:gd name="T9" fmla="*/ 19 h 314"/>
              <a:gd name="T10" fmla="*/ 1 w 89"/>
              <a:gd name="T11" fmla="*/ 24 h 314"/>
              <a:gd name="T12" fmla="*/ 1 w 89"/>
              <a:gd name="T13" fmla="*/ 40 h 314"/>
              <a:gd name="T14" fmla="*/ 16 w 89"/>
              <a:gd name="T15" fmla="*/ 118 h 314"/>
              <a:gd name="T16" fmla="*/ 31 w 89"/>
              <a:gd name="T17" fmla="*/ 171 h 314"/>
              <a:gd name="T18" fmla="*/ 76 w 89"/>
              <a:gd name="T19" fmla="*/ 29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314">
                <a:moveTo>
                  <a:pt x="76" y="293"/>
                </a:moveTo>
                <a:cubicBezTo>
                  <a:pt x="84" y="314"/>
                  <a:pt x="89" y="312"/>
                  <a:pt x="86" y="290"/>
                </a:cubicBezTo>
                <a:cubicBezTo>
                  <a:pt x="80" y="249"/>
                  <a:pt x="76" y="206"/>
                  <a:pt x="73" y="164"/>
                </a:cubicBezTo>
                <a:cubicBezTo>
                  <a:pt x="71" y="142"/>
                  <a:pt x="63" y="108"/>
                  <a:pt x="53" y="88"/>
                </a:cubicBezTo>
                <a:cubicBezTo>
                  <a:pt x="42" y="65"/>
                  <a:pt x="30" y="42"/>
                  <a:pt x="18" y="19"/>
                </a:cubicBezTo>
                <a:cubicBezTo>
                  <a:pt x="7" y="0"/>
                  <a:pt x="0" y="2"/>
                  <a:pt x="1" y="24"/>
                </a:cubicBezTo>
                <a:cubicBezTo>
                  <a:pt x="1" y="29"/>
                  <a:pt x="1" y="35"/>
                  <a:pt x="1" y="40"/>
                </a:cubicBezTo>
                <a:cubicBezTo>
                  <a:pt x="2" y="62"/>
                  <a:pt x="10" y="97"/>
                  <a:pt x="16" y="118"/>
                </a:cubicBezTo>
                <a:cubicBezTo>
                  <a:pt x="21" y="136"/>
                  <a:pt x="26" y="153"/>
                  <a:pt x="31" y="171"/>
                </a:cubicBezTo>
                <a:cubicBezTo>
                  <a:pt x="42" y="212"/>
                  <a:pt x="58" y="253"/>
                  <a:pt x="76" y="29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Freeform 850"/>
          <p:cNvSpPr>
            <a:spLocks/>
          </p:cNvSpPr>
          <p:nvPr/>
        </p:nvSpPr>
        <p:spPr bwMode="auto">
          <a:xfrm>
            <a:off x="2546003" y="6129913"/>
            <a:ext cx="70247" cy="544513"/>
          </a:xfrm>
          <a:custGeom>
            <a:avLst/>
            <a:gdLst>
              <a:gd name="T0" fmla="*/ 29 w 98"/>
              <a:gd name="T1" fmla="*/ 535 h 571"/>
              <a:gd name="T2" fmla="*/ 61 w 98"/>
              <a:gd name="T3" fmla="*/ 300 h 571"/>
              <a:gd name="T4" fmla="*/ 69 w 98"/>
              <a:gd name="T5" fmla="*/ 221 h 571"/>
              <a:gd name="T6" fmla="*/ 93 w 98"/>
              <a:gd name="T7" fmla="*/ 22 h 571"/>
              <a:gd name="T8" fmla="*/ 87 w 98"/>
              <a:gd name="T9" fmla="*/ 21 h 571"/>
              <a:gd name="T10" fmla="*/ 6 w 98"/>
              <a:gd name="T11" fmla="*/ 323 h 571"/>
              <a:gd name="T12" fmla="*/ 3 w 98"/>
              <a:gd name="T13" fmla="*/ 402 h 571"/>
              <a:gd name="T14" fmla="*/ 16 w 98"/>
              <a:gd name="T15" fmla="*/ 520 h 571"/>
              <a:gd name="T16" fmla="*/ 23 w 98"/>
              <a:gd name="T17" fmla="*/ 567 h 571"/>
              <a:gd name="T18" fmla="*/ 29 w 98"/>
              <a:gd name="T19" fmla="*/ 53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571">
                <a:moveTo>
                  <a:pt x="29" y="535"/>
                </a:moveTo>
                <a:cubicBezTo>
                  <a:pt x="36" y="455"/>
                  <a:pt x="49" y="377"/>
                  <a:pt x="61" y="300"/>
                </a:cubicBezTo>
                <a:cubicBezTo>
                  <a:pt x="64" y="279"/>
                  <a:pt x="67" y="243"/>
                  <a:pt x="69" y="221"/>
                </a:cubicBezTo>
                <a:cubicBezTo>
                  <a:pt x="72" y="156"/>
                  <a:pt x="80" y="90"/>
                  <a:pt x="93" y="22"/>
                </a:cubicBezTo>
                <a:cubicBezTo>
                  <a:pt x="98" y="1"/>
                  <a:pt x="95" y="0"/>
                  <a:pt x="87" y="21"/>
                </a:cubicBezTo>
                <a:cubicBezTo>
                  <a:pt x="48" y="123"/>
                  <a:pt x="25" y="224"/>
                  <a:pt x="6" y="323"/>
                </a:cubicBezTo>
                <a:cubicBezTo>
                  <a:pt x="1" y="345"/>
                  <a:pt x="0" y="380"/>
                  <a:pt x="3" y="402"/>
                </a:cubicBezTo>
                <a:cubicBezTo>
                  <a:pt x="7" y="442"/>
                  <a:pt x="12" y="481"/>
                  <a:pt x="16" y="520"/>
                </a:cubicBezTo>
                <a:cubicBezTo>
                  <a:pt x="19" y="542"/>
                  <a:pt x="22" y="563"/>
                  <a:pt x="23" y="567"/>
                </a:cubicBezTo>
                <a:cubicBezTo>
                  <a:pt x="24" y="571"/>
                  <a:pt x="27" y="557"/>
                  <a:pt x="29" y="53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" name="Freeform 855"/>
          <p:cNvSpPr>
            <a:spLocks/>
          </p:cNvSpPr>
          <p:nvPr/>
        </p:nvSpPr>
        <p:spPr bwMode="auto">
          <a:xfrm>
            <a:off x="362395" y="6260089"/>
            <a:ext cx="155972" cy="606425"/>
          </a:xfrm>
          <a:custGeom>
            <a:avLst/>
            <a:gdLst>
              <a:gd name="T0" fmla="*/ 215 w 217"/>
              <a:gd name="T1" fmla="*/ 452 h 637"/>
              <a:gd name="T2" fmla="*/ 212 w 217"/>
              <a:gd name="T3" fmla="*/ 412 h 637"/>
              <a:gd name="T4" fmla="*/ 212 w 217"/>
              <a:gd name="T5" fmla="*/ 378 h 637"/>
              <a:gd name="T6" fmla="*/ 203 w 217"/>
              <a:gd name="T7" fmla="*/ 345 h 637"/>
              <a:gd name="T8" fmla="*/ 17 w 217"/>
              <a:gd name="T9" fmla="*/ 15 h 637"/>
              <a:gd name="T10" fmla="*/ 12 w 217"/>
              <a:gd name="T11" fmla="*/ 20 h 637"/>
              <a:gd name="T12" fmla="*/ 128 w 217"/>
              <a:gd name="T13" fmla="*/ 409 h 637"/>
              <a:gd name="T14" fmla="*/ 143 w 217"/>
              <a:gd name="T15" fmla="*/ 487 h 637"/>
              <a:gd name="T16" fmla="*/ 185 w 217"/>
              <a:gd name="T17" fmla="*/ 616 h 637"/>
              <a:gd name="T18" fmla="*/ 202 w 217"/>
              <a:gd name="T19" fmla="*/ 614 h 637"/>
              <a:gd name="T20" fmla="*/ 212 w 217"/>
              <a:gd name="T21" fmla="*/ 532 h 637"/>
              <a:gd name="T22" fmla="*/ 215 w 217"/>
              <a:gd name="T23" fmla="*/ 45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" h="637">
                <a:moveTo>
                  <a:pt x="215" y="452"/>
                </a:moveTo>
                <a:cubicBezTo>
                  <a:pt x="214" y="439"/>
                  <a:pt x="213" y="425"/>
                  <a:pt x="212" y="412"/>
                </a:cubicBezTo>
                <a:cubicBezTo>
                  <a:pt x="211" y="390"/>
                  <a:pt x="210" y="374"/>
                  <a:pt x="212" y="378"/>
                </a:cubicBezTo>
                <a:cubicBezTo>
                  <a:pt x="213" y="381"/>
                  <a:pt x="209" y="367"/>
                  <a:pt x="203" y="345"/>
                </a:cubicBezTo>
                <a:cubicBezTo>
                  <a:pt x="165" y="223"/>
                  <a:pt x="111" y="106"/>
                  <a:pt x="17" y="15"/>
                </a:cubicBezTo>
                <a:cubicBezTo>
                  <a:pt x="2" y="0"/>
                  <a:pt x="0" y="2"/>
                  <a:pt x="12" y="20"/>
                </a:cubicBezTo>
                <a:cubicBezTo>
                  <a:pt x="93" y="132"/>
                  <a:pt x="118" y="267"/>
                  <a:pt x="128" y="409"/>
                </a:cubicBezTo>
                <a:cubicBezTo>
                  <a:pt x="130" y="431"/>
                  <a:pt x="137" y="466"/>
                  <a:pt x="143" y="487"/>
                </a:cubicBezTo>
                <a:cubicBezTo>
                  <a:pt x="157" y="530"/>
                  <a:pt x="171" y="573"/>
                  <a:pt x="185" y="616"/>
                </a:cubicBezTo>
                <a:cubicBezTo>
                  <a:pt x="191" y="637"/>
                  <a:pt x="199" y="636"/>
                  <a:pt x="202" y="614"/>
                </a:cubicBezTo>
                <a:cubicBezTo>
                  <a:pt x="205" y="587"/>
                  <a:pt x="209" y="559"/>
                  <a:pt x="212" y="532"/>
                </a:cubicBezTo>
                <a:cubicBezTo>
                  <a:pt x="215" y="510"/>
                  <a:pt x="217" y="474"/>
                  <a:pt x="215" y="45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" name="Freeform 856"/>
          <p:cNvSpPr>
            <a:spLocks/>
          </p:cNvSpPr>
          <p:nvPr/>
        </p:nvSpPr>
        <p:spPr bwMode="auto">
          <a:xfrm>
            <a:off x="598140" y="6053712"/>
            <a:ext cx="135731" cy="963613"/>
          </a:xfrm>
          <a:custGeom>
            <a:avLst/>
            <a:gdLst>
              <a:gd name="T0" fmla="*/ 184 w 189"/>
              <a:gd name="T1" fmla="*/ 572 h 1012"/>
              <a:gd name="T2" fmla="*/ 12 w 189"/>
              <a:gd name="T3" fmla="*/ 20 h 1012"/>
              <a:gd name="T4" fmla="*/ 6 w 189"/>
              <a:gd name="T5" fmla="*/ 22 h 1012"/>
              <a:gd name="T6" fmla="*/ 85 w 189"/>
              <a:gd name="T7" fmla="*/ 600 h 1012"/>
              <a:gd name="T8" fmla="*/ 83 w 189"/>
              <a:gd name="T9" fmla="*/ 972 h 1012"/>
              <a:gd name="T10" fmla="*/ 98 w 189"/>
              <a:gd name="T11" fmla="*/ 1012 h 1012"/>
              <a:gd name="T12" fmla="*/ 124 w 189"/>
              <a:gd name="T13" fmla="*/ 973 h 1012"/>
              <a:gd name="T14" fmla="*/ 186 w 189"/>
              <a:gd name="T15" fmla="*/ 651 h 1012"/>
              <a:gd name="T16" fmla="*/ 184 w 189"/>
              <a:gd name="T17" fmla="*/ 57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012">
                <a:moveTo>
                  <a:pt x="184" y="572"/>
                </a:moveTo>
                <a:cubicBezTo>
                  <a:pt x="146" y="383"/>
                  <a:pt x="93" y="197"/>
                  <a:pt x="12" y="20"/>
                </a:cubicBezTo>
                <a:cubicBezTo>
                  <a:pt x="2" y="0"/>
                  <a:pt x="0" y="1"/>
                  <a:pt x="6" y="22"/>
                </a:cubicBezTo>
                <a:cubicBezTo>
                  <a:pt x="59" y="211"/>
                  <a:pt x="80" y="404"/>
                  <a:pt x="85" y="600"/>
                </a:cubicBezTo>
                <a:cubicBezTo>
                  <a:pt x="89" y="723"/>
                  <a:pt x="87" y="847"/>
                  <a:pt x="83" y="972"/>
                </a:cubicBezTo>
                <a:cubicBezTo>
                  <a:pt x="82" y="994"/>
                  <a:pt x="89" y="1012"/>
                  <a:pt x="98" y="1012"/>
                </a:cubicBezTo>
                <a:cubicBezTo>
                  <a:pt x="108" y="1012"/>
                  <a:pt x="119" y="994"/>
                  <a:pt x="124" y="973"/>
                </a:cubicBezTo>
                <a:cubicBezTo>
                  <a:pt x="148" y="865"/>
                  <a:pt x="169" y="758"/>
                  <a:pt x="186" y="651"/>
                </a:cubicBezTo>
                <a:cubicBezTo>
                  <a:pt x="189" y="629"/>
                  <a:pt x="188" y="594"/>
                  <a:pt x="184" y="57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" name="Freeform 857"/>
          <p:cNvSpPr>
            <a:spLocks/>
          </p:cNvSpPr>
          <p:nvPr/>
        </p:nvSpPr>
        <p:spPr bwMode="auto">
          <a:xfrm>
            <a:off x="993427" y="6368037"/>
            <a:ext cx="77391" cy="649288"/>
          </a:xfrm>
          <a:custGeom>
            <a:avLst/>
            <a:gdLst>
              <a:gd name="T0" fmla="*/ 95 w 108"/>
              <a:gd name="T1" fmla="*/ 225 h 683"/>
              <a:gd name="T2" fmla="*/ 13 w 108"/>
              <a:gd name="T3" fmla="*/ 20 h 683"/>
              <a:gd name="T4" fmla="*/ 6 w 108"/>
              <a:gd name="T5" fmla="*/ 23 h 683"/>
              <a:gd name="T6" fmla="*/ 29 w 108"/>
              <a:gd name="T7" fmla="*/ 461 h 683"/>
              <a:gd name="T8" fmla="*/ 22 w 108"/>
              <a:gd name="T9" fmla="*/ 557 h 683"/>
              <a:gd name="T10" fmla="*/ 16 w 108"/>
              <a:gd name="T11" fmla="*/ 643 h 683"/>
              <a:gd name="T12" fmla="*/ 51 w 108"/>
              <a:gd name="T13" fmla="*/ 683 h 683"/>
              <a:gd name="T14" fmla="*/ 93 w 108"/>
              <a:gd name="T15" fmla="*/ 643 h 683"/>
              <a:gd name="T16" fmla="*/ 106 w 108"/>
              <a:gd name="T17" fmla="*/ 304 h 683"/>
              <a:gd name="T18" fmla="*/ 95 w 108"/>
              <a:gd name="T19" fmla="*/ 22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683">
                <a:moveTo>
                  <a:pt x="95" y="225"/>
                </a:moveTo>
                <a:cubicBezTo>
                  <a:pt x="74" y="153"/>
                  <a:pt x="48" y="84"/>
                  <a:pt x="13" y="20"/>
                </a:cubicBezTo>
                <a:cubicBezTo>
                  <a:pt x="3" y="0"/>
                  <a:pt x="0" y="2"/>
                  <a:pt x="6" y="23"/>
                </a:cubicBezTo>
                <a:cubicBezTo>
                  <a:pt x="44" y="157"/>
                  <a:pt x="34" y="307"/>
                  <a:pt x="29" y="461"/>
                </a:cubicBezTo>
                <a:cubicBezTo>
                  <a:pt x="26" y="493"/>
                  <a:pt x="24" y="525"/>
                  <a:pt x="22" y="557"/>
                </a:cubicBezTo>
                <a:cubicBezTo>
                  <a:pt x="20" y="586"/>
                  <a:pt x="19" y="614"/>
                  <a:pt x="16" y="643"/>
                </a:cubicBezTo>
                <a:cubicBezTo>
                  <a:pt x="14" y="665"/>
                  <a:pt x="30" y="683"/>
                  <a:pt x="51" y="683"/>
                </a:cubicBezTo>
                <a:cubicBezTo>
                  <a:pt x="73" y="683"/>
                  <a:pt x="92" y="665"/>
                  <a:pt x="93" y="643"/>
                </a:cubicBezTo>
                <a:cubicBezTo>
                  <a:pt x="100" y="528"/>
                  <a:pt x="108" y="415"/>
                  <a:pt x="106" y="304"/>
                </a:cubicBezTo>
                <a:cubicBezTo>
                  <a:pt x="106" y="282"/>
                  <a:pt x="101" y="246"/>
                  <a:pt x="95" y="22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" name="Freeform 858"/>
          <p:cNvSpPr>
            <a:spLocks/>
          </p:cNvSpPr>
          <p:nvPr/>
        </p:nvSpPr>
        <p:spPr bwMode="auto">
          <a:xfrm>
            <a:off x="1186309" y="6233101"/>
            <a:ext cx="103585" cy="784225"/>
          </a:xfrm>
          <a:custGeom>
            <a:avLst/>
            <a:gdLst>
              <a:gd name="T0" fmla="*/ 137 w 146"/>
              <a:gd name="T1" fmla="*/ 361 h 825"/>
              <a:gd name="T2" fmla="*/ 13 w 146"/>
              <a:gd name="T3" fmla="*/ 20 h 825"/>
              <a:gd name="T4" fmla="*/ 4 w 146"/>
              <a:gd name="T5" fmla="*/ 23 h 825"/>
              <a:gd name="T6" fmla="*/ 64 w 146"/>
              <a:gd name="T7" fmla="*/ 426 h 825"/>
              <a:gd name="T8" fmla="*/ 71 w 146"/>
              <a:gd name="T9" fmla="*/ 538 h 825"/>
              <a:gd name="T10" fmla="*/ 77 w 146"/>
              <a:gd name="T11" fmla="*/ 785 h 825"/>
              <a:gd name="T12" fmla="*/ 100 w 146"/>
              <a:gd name="T13" fmla="*/ 825 h 825"/>
              <a:gd name="T14" fmla="*/ 123 w 146"/>
              <a:gd name="T15" fmla="*/ 785 h 825"/>
              <a:gd name="T16" fmla="*/ 144 w 146"/>
              <a:gd name="T17" fmla="*/ 439 h 825"/>
              <a:gd name="T18" fmla="*/ 137 w 146"/>
              <a:gd name="T19" fmla="*/ 361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825">
                <a:moveTo>
                  <a:pt x="137" y="361"/>
                </a:moveTo>
                <a:cubicBezTo>
                  <a:pt x="102" y="246"/>
                  <a:pt x="62" y="132"/>
                  <a:pt x="13" y="20"/>
                </a:cubicBezTo>
                <a:cubicBezTo>
                  <a:pt x="4" y="0"/>
                  <a:pt x="0" y="1"/>
                  <a:pt x="4" y="23"/>
                </a:cubicBezTo>
                <a:cubicBezTo>
                  <a:pt x="29" y="155"/>
                  <a:pt x="53" y="293"/>
                  <a:pt x="64" y="426"/>
                </a:cubicBezTo>
                <a:cubicBezTo>
                  <a:pt x="67" y="464"/>
                  <a:pt x="70" y="501"/>
                  <a:pt x="71" y="538"/>
                </a:cubicBezTo>
                <a:cubicBezTo>
                  <a:pt x="74" y="620"/>
                  <a:pt x="75" y="702"/>
                  <a:pt x="77" y="785"/>
                </a:cubicBezTo>
                <a:cubicBezTo>
                  <a:pt x="77" y="807"/>
                  <a:pt x="88" y="825"/>
                  <a:pt x="100" y="825"/>
                </a:cubicBezTo>
                <a:cubicBezTo>
                  <a:pt x="112" y="825"/>
                  <a:pt x="122" y="807"/>
                  <a:pt x="123" y="785"/>
                </a:cubicBezTo>
                <a:cubicBezTo>
                  <a:pt x="124" y="668"/>
                  <a:pt x="132" y="554"/>
                  <a:pt x="144" y="439"/>
                </a:cubicBezTo>
                <a:cubicBezTo>
                  <a:pt x="146" y="417"/>
                  <a:pt x="143" y="382"/>
                  <a:pt x="137" y="36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" name="Freeform 859"/>
          <p:cNvSpPr>
            <a:spLocks/>
          </p:cNvSpPr>
          <p:nvPr/>
        </p:nvSpPr>
        <p:spPr bwMode="auto">
          <a:xfrm>
            <a:off x="1466106" y="6420426"/>
            <a:ext cx="40481" cy="596900"/>
          </a:xfrm>
          <a:custGeom>
            <a:avLst/>
            <a:gdLst>
              <a:gd name="T0" fmla="*/ 51 w 56"/>
              <a:gd name="T1" fmla="*/ 157 h 628"/>
              <a:gd name="T2" fmla="*/ 25 w 56"/>
              <a:gd name="T3" fmla="*/ 21 h 628"/>
              <a:gd name="T4" fmla="*/ 14 w 56"/>
              <a:gd name="T5" fmla="*/ 22 h 628"/>
              <a:gd name="T6" fmla="*/ 5 w 56"/>
              <a:gd name="T7" fmla="*/ 509 h 628"/>
              <a:gd name="T8" fmla="*/ 1 w 56"/>
              <a:gd name="T9" fmla="*/ 588 h 628"/>
              <a:gd name="T10" fmla="*/ 17 w 56"/>
              <a:gd name="T11" fmla="*/ 628 h 628"/>
              <a:gd name="T12" fmla="*/ 30 w 56"/>
              <a:gd name="T13" fmla="*/ 588 h 628"/>
              <a:gd name="T14" fmla="*/ 50 w 56"/>
              <a:gd name="T15" fmla="*/ 235 h 628"/>
              <a:gd name="T16" fmla="*/ 51 w 56"/>
              <a:gd name="T17" fmla="*/ 157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628">
                <a:moveTo>
                  <a:pt x="51" y="157"/>
                </a:moveTo>
                <a:cubicBezTo>
                  <a:pt x="25" y="21"/>
                  <a:pt x="25" y="21"/>
                  <a:pt x="25" y="21"/>
                </a:cubicBezTo>
                <a:cubicBezTo>
                  <a:pt x="21" y="0"/>
                  <a:pt x="15" y="0"/>
                  <a:pt x="14" y="22"/>
                </a:cubicBezTo>
                <a:cubicBezTo>
                  <a:pt x="0" y="196"/>
                  <a:pt x="23" y="347"/>
                  <a:pt x="5" y="509"/>
                </a:cubicBezTo>
                <a:cubicBezTo>
                  <a:pt x="4" y="535"/>
                  <a:pt x="3" y="562"/>
                  <a:pt x="1" y="588"/>
                </a:cubicBezTo>
                <a:cubicBezTo>
                  <a:pt x="0" y="610"/>
                  <a:pt x="7" y="628"/>
                  <a:pt x="17" y="628"/>
                </a:cubicBezTo>
                <a:cubicBezTo>
                  <a:pt x="26" y="628"/>
                  <a:pt x="32" y="610"/>
                  <a:pt x="30" y="588"/>
                </a:cubicBezTo>
                <a:cubicBezTo>
                  <a:pt x="23" y="471"/>
                  <a:pt x="26" y="353"/>
                  <a:pt x="50" y="235"/>
                </a:cubicBezTo>
                <a:cubicBezTo>
                  <a:pt x="55" y="213"/>
                  <a:pt x="56" y="178"/>
                  <a:pt x="51" y="157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" name="Freeform 860"/>
          <p:cNvSpPr>
            <a:spLocks/>
          </p:cNvSpPr>
          <p:nvPr/>
        </p:nvSpPr>
        <p:spPr bwMode="auto">
          <a:xfrm>
            <a:off x="1719708" y="5969575"/>
            <a:ext cx="102394" cy="749300"/>
          </a:xfrm>
          <a:custGeom>
            <a:avLst/>
            <a:gdLst>
              <a:gd name="T0" fmla="*/ 94 w 143"/>
              <a:gd name="T1" fmla="*/ 22 h 788"/>
              <a:gd name="T2" fmla="*/ 0 w 143"/>
              <a:gd name="T3" fmla="*/ 788 h 788"/>
              <a:gd name="T4" fmla="*/ 143 w 143"/>
              <a:gd name="T5" fmla="*/ 788 h 788"/>
              <a:gd name="T6" fmla="*/ 100 w 143"/>
              <a:gd name="T7" fmla="*/ 22 h 788"/>
              <a:gd name="T8" fmla="*/ 94 w 143"/>
              <a:gd name="T9" fmla="*/ 22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788">
                <a:moveTo>
                  <a:pt x="94" y="22"/>
                </a:moveTo>
                <a:cubicBezTo>
                  <a:pt x="56" y="232"/>
                  <a:pt x="14" y="580"/>
                  <a:pt x="0" y="788"/>
                </a:cubicBezTo>
                <a:cubicBezTo>
                  <a:pt x="143" y="788"/>
                  <a:pt x="143" y="788"/>
                  <a:pt x="143" y="788"/>
                </a:cubicBezTo>
                <a:cubicBezTo>
                  <a:pt x="125" y="580"/>
                  <a:pt x="94" y="235"/>
                  <a:pt x="100" y="22"/>
                </a:cubicBezTo>
                <a:cubicBezTo>
                  <a:pt x="101" y="0"/>
                  <a:pt x="98" y="0"/>
                  <a:pt x="94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" name="Freeform 861"/>
          <p:cNvSpPr>
            <a:spLocks/>
          </p:cNvSpPr>
          <p:nvPr/>
        </p:nvSpPr>
        <p:spPr bwMode="auto">
          <a:xfrm>
            <a:off x="1997124" y="6958587"/>
            <a:ext cx="23813" cy="58739"/>
          </a:xfrm>
          <a:custGeom>
            <a:avLst/>
            <a:gdLst>
              <a:gd name="T0" fmla="*/ 18 w 33"/>
              <a:gd name="T1" fmla="*/ 62 h 62"/>
              <a:gd name="T2" fmla="*/ 25 w 33"/>
              <a:gd name="T3" fmla="*/ 25 h 62"/>
              <a:gd name="T4" fmla="*/ 23 w 33"/>
              <a:gd name="T5" fmla="*/ 21 h 62"/>
              <a:gd name="T6" fmla="*/ 3 w 33"/>
              <a:gd name="T7" fmla="*/ 23 h 62"/>
              <a:gd name="T8" fmla="*/ 18 w 33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2">
                <a:moveTo>
                  <a:pt x="18" y="62"/>
                </a:moveTo>
                <a:cubicBezTo>
                  <a:pt x="30" y="62"/>
                  <a:pt x="33" y="45"/>
                  <a:pt x="25" y="25"/>
                </a:cubicBezTo>
                <a:cubicBezTo>
                  <a:pt x="24" y="23"/>
                  <a:pt x="23" y="22"/>
                  <a:pt x="23" y="21"/>
                </a:cubicBezTo>
                <a:cubicBezTo>
                  <a:pt x="14" y="0"/>
                  <a:pt x="6" y="1"/>
                  <a:pt x="3" y="23"/>
                </a:cubicBezTo>
                <a:cubicBezTo>
                  <a:pt x="0" y="44"/>
                  <a:pt x="6" y="62"/>
                  <a:pt x="18" y="6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" name="Freeform 862"/>
          <p:cNvSpPr>
            <a:spLocks/>
          </p:cNvSpPr>
          <p:nvPr/>
        </p:nvSpPr>
        <p:spPr bwMode="auto">
          <a:xfrm>
            <a:off x="1850677" y="6117213"/>
            <a:ext cx="88106" cy="809625"/>
          </a:xfrm>
          <a:custGeom>
            <a:avLst/>
            <a:gdLst>
              <a:gd name="T0" fmla="*/ 49 w 123"/>
              <a:gd name="T1" fmla="*/ 845 h 851"/>
              <a:gd name="T2" fmla="*/ 63 w 123"/>
              <a:gd name="T3" fmla="*/ 819 h 851"/>
              <a:gd name="T4" fmla="*/ 122 w 123"/>
              <a:gd name="T5" fmla="*/ 600 h 851"/>
              <a:gd name="T6" fmla="*/ 123 w 123"/>
              <a:gd name="T7" fmla="*/ 597 h 851"/>
              <a:gd name="T8" fmla="*/ 114 w 123"/>
              <a:gd name="T9" fmla="*/ 556 h 851"/>
              <a:gd name="T10" fmla="*/ 102 w 123"/>
              <a:gd name="T11" fmla="*/ 23 h 851"/>
              <a:gd name="T12" fmla="*/ 95 w 123"/>
              <a:gd name="T13" fmla="*/ 21 h 851"/>
              <a:gd name="T14" fmla="*/ 28 w 123"/>
              <a:gd name="T15" fmla="*/ 277 h 851"/>
              <a:gd name="T16" fmla="*/ 47 w 123"/>
              <a:gd name="T17" fmla="*/ 833 h 851"/>
              <a:gd name="T18" fmla="*/ 49 w 123"/>
              <a:gd name="T19" fmla="*/ 84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851">
                <a:moveTo>
                  <a:pt x="49" y="845"/>
                </a:moveTo>
                <a:cubicBezTo>
                  <a:pt x="51" y="851"/>
                  <a:pt x="57" y="840"/>
                  <a:pt x="63" y="819"/>
                </a:cubicBezTo>
                <a:cubicBezTo>
                  <a:pt x="84" y="746"/>
                  <a:pt x="103" y="673"/>
                  <a:pt x="122" y="600"/>
                </a:cubicBezTo>
                <a:cubicBezTo>
                  <a:pt x="122" y="600"/>
                  <a:pt x="123" y="599"/>
                  <a:pt x="123" y="597"/>
                </a:cubicBezTo>
                <a:cubicBezTo>
                  <a:pt x="123" y="596"/>
                  <a:pt x="119" y="577"/>
                  <a:pt x="114" y="556"/>
                </a:cubicBezTo>
                <a:cubicBezTo>
                  <a:pt x="76" y="384"/>
                  <a:pt x="66" y="207"/>
                  <a:pt x="102" y="23"/>
                </a:cubicBezTo>
                <a:cubicBezTo>
                  <a:pt x="106" y="1"/>
                  <a:pt x="103" y="0"/>
                  <a:pt x="95" y="21"/>
                </a:cubicBezTo>
                <a:cubicBezTo>
                  <a:pt x="63" y="106"/>
                  <a:pt x="41" y="191"/>
                  <a:pt x="28" y="277"/>
                </a:cubicBezTo>
                <a:cubicBezTo>
                  <a:pt x="0" y="463"/>
                  <a:pt x="13" y="650"/>
                  <a:pt x="47" y="833"/>
                </a:cubicBezTo>
                <a:cubicBezTo>
                  <a:pt x="47" y="833"/>
                  <a:pt x="48" y="838"/>
                  <a:pt x="49" y="84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" name="Freeform 863"/>
          <p:cNvSpPr>
            <a:spLocks/>
          </p:cNvSpPr>
          <p:nvPr/>
        </p:nvSpPr>
        <p:spPr bwMode="auto">
          <a:xfrm>
            <a:off x="2131664" y="5991800"/>
            <a:ext cx="119063" cy="1025525"/>
          </a:xfrm>
          <a:custGeom>
            <a:avLst/>
            <a:gdLst>
              <a:gd name="T0" fmla="*/ 130 w 167"/>
              <a:gd name="T1" fmla="*/ 705 h 1077"/>
              <a:gd name="T2" fmla="*/ 59 w 167"/>
              <a:gd name="T3" fmla="*/ 23 h 1077"/>
              <a:gd name="T4" fmla="*/ 53 w 167"/>
              <a:gd name="T5" fmla="*/ 21 h 1077"/>
              <a:gd name="T6" fmla="*/ 4 w 167"/>
              <a:gd name="T7" fmla="*/ 492 h 1077"/>
              <a:gd name="T8" fmla="*/ 14 w 167"/>
              <a:gd name="T9" fmla="*/ 571 h 1077"/>
              <a:gd name="T10" fmla="*/ 67 w 167"/>
              <a:gd name="T11" fmla="*/ 802 h 1077"/>
              <a:gd name="T12" fmla="*/ 121 w 167"/>
              <a:gd name="T13" fmla="*/ 1037 h 1077"/>
              <a:gd name="T14" fmla="*/ 146 w 167"/>
              <a:gd name="T15" fmla="*/ 1077 h 1077"/>
              <a:gd name="T16" fmla="*/ 164 w 167"/>
              <a:gd name="T17" fmla="*/ 1037 h 1077"/>
              <a:gd name="T18" fmla="*/ 167 w 167"/>
              <a:gd name="T19" fmla="*/ 919 h 1077"/>
              <a:gd name="T20" fmla="*/ 164 w 167"/>
              <a:gd name="T21" fmla="*/ 861 h 1077"/>
              <a:gd name="T22" fmla="*/ 160 w 167"/>
              <a:gd name="T23" fmla="*/ 843 h 1077"/>
              <a:gd name="T24" fmla="*/ 130 w 167"/>
              <a:gd name="T25" fmla="*/ 705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1077">
                <a:moveTo>
                  <a:pt x="130" y="705"/>
                </a:moveTo>
                <a:cubicBezTo>
                  <a:pt x="85" y="485"/>
                  <a:pt x="26" y="260"/>
                  <a:pt x="59" y="23"/>
                </a:cubicBezTo>
                <a:cubicBezTo>
                  <a:pt x="62" y="1"/>
                  <a:pt x="60" y="0"/>
                  <a:pt x="53" y="21"/>
                </a:cubicBezTo>
                <a:cubicBezTo>
                  <a:pt x="5" y="180"/>
                  <a:pt x="0" y="338"/>
                  <a:pt x="4" y="492"/>
                </a:cubicBezTo>
                <a:cubicBezTo>
                  <a:pt x="5" y="515"/>
                  <a:pt x="9" y="550"/>
                  <a:pt x="14" y="571"/>
                </a:cubicBezTo>
                <a:cubicBezTo>
                  <a:pt x="32" y="648"/>
                  <a:pt x="49" y="725"/>
                  <a:pt x="67" y="802"/>
                </a:cubicBezTo>
                <a:cubicBezTo>
                  <a:pt x="87" y="880"/>
                  <a:pt x="107" y="958"/>
                  <a:pt x="121" y="1037"/>
                </a:cubicBezTo>
                <a:cubicBezTo>
                  <a:pt x="125" y="1059"/>
                  <a:pt x="136" y="1077"/>
                  <a:pt x="146" y="1077"/>
                </a:cubicBezTo>
                <a:cubicBezTo>
                  <a:pt x="155" y="1077"/>
                  <a:pt x="164" y="1059"/>
                  <a:pt x="164" y="1037"/>
                </a:cubicBezTo>
                <a:cubicBezTo>
                  <a:pt x="167" y="919"/>
                  <a:pt x="167" y="919"/>
                  <a:pt x="167" y="919"/>
                </a:cubicBezTo>
                <a:cubicBezTo>
                  <a:pt x="167" y="897"/>
                  <a:pt x="166" y="871"/>
                  <a:pt x="164" y="861"/>
                </a:cubicBezTo>
                <a:cubicBezTo>
                  <a:pt x="160" y="843"/>
                  <a:pt x="160" y="843"/>
                  <a:pt x="160" y="843"/>
                </a:cubicBezTo>
                <a:cubicBezTo>
                  <a:pt x="149" y="797"/>
                  <a:pt x="140" y="751"/>
                  <a:pt x="130" y="70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" name="Freeform 864"/>
          <p:cNvSpPr>
            <a:spLocks/>
          </p:cNvSpPr>
          <p:nvPr/>
        </p:nvSpPr>
        <p:spPr bwMode="auto">
          <a:xfrm>
            <a:off x="2416225" y="6631563"/>
            <a:ext cx="65485" cy="385763"/>
          </a:xfrm>
          <a:custGeom>
            <a:avLst/>
            <a:gdLst>
              <a:gd name="T0" fmla="*/ 84 w 91"/>
              <a:gd name="T1" fmla="*/ 259 h 405"/>
              <a:gd name="T2" fmla="*/ 45 w 91"/>
              <a:gd name="T3" fmla="*/ 23 h 405"/>
              <a:gd name="T4" fmla="*/ 35 w 91"/>
              <a:gd name="T5" fmla="*/ 22 h 405"/>
              <a:gd name="T6" fmla="*/ 2 w 91"/>
              <a:gd name="T7" fmla="*/ 322 h 405"/>
              <a:gd name="T8" fmla="*/ 2 w 91"/>
              <a:gd name="T9" fmla="*/ 383 h 405"/>
              <a:gd name="T10" fmla="*/ 45 w 91"/>
              <a:gd name="T11" fmla="*/ 405 h 405"/>
              <a:gd name="T12" fmla="*/ 49 w 91"/>
              <a:gd name="T13" fmla="*/ 405 h 405"/>
              <a:gd name="T14" fmla="*/ 90 w 91"/>
              <a:gd name="T15" fmla="*/ 365 h 405"/>
              <a:gd name="T16" fmla="*/ 91 w 91"/>
              <a:gd name="T17" fmla="*/ 338 h 405"/>
              <a:gd name="T18" fmla="*/ 84 w 91"/>
              <a:gd name="T19" fmla="*/ 259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405">
                <a:moveTo>
                  <a:pt x="84" y="259"/>
                </a:moveTo>
                <a:cubicBezTo>
                  <a:pt x="70" y="181"/>
                  <a:pt x="55" y="103"/>
                  <a:pt x="45" y="23"/>
                </a:cubicBezTo>
                <a:cubicBezTo>
                  <a:pt x="43" y="1"/>
                  <a:pt x="38" y="0"/>
                  <a:pt x="35" y="22"/>
                </a:cubicBezTo>
                <a:cubicBezTo>
                  <a:pt x="20" y="124"/>
                  <a:pt x="12" y="224"/>
                  <a:pt x="2" y="322"/>
                </a:cubicBezTo>
                <a:cubicBezTo>
                  <a:pt x="0" y="344"/>
                  <a:pt x="0" y="371"/>
                  <a:pt x="2" y="383"/>
                </a:cubicBezTo>
                <a:cubicBezTo>
                  <a:pt x="4" y="395"/>
                  <a:pt x="23" y="405"/>
                  <a:pt x="45" y="405"/>
                </a:cubicBezTo>
                <a:cubicBezTo>
                  <a:pt x="49" y="405"/>
                  <a:pt x="49" y="405"/>
                  <a:pt x="49" y="405"/>
                </a:cubicBezTo>
                <a:cubicBezTo>
                  <a:pt x="71" y="405"/>
                  <a:pt x="90" y="387"/>
                  <a:pt x="90" y="365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91" y="316"/>
                  <a:pt x="88" y="281"/>
                  <a:pt x="84" y="25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" name="Freeform 869"/>
          <p:cNvSpPr>
            <a:spLocks/>
          </p:cNvSpPr>
          <p:nvPr/>
        </p:nvSpPr>
        <p:spPr bwMode="auto">
          <a:xfrm>
            <a:off x="24257" y="6563302"/>
            <a:ext cx="44054" cy="130175"/>
          </a:xfrm>
          <a:custGeom>
            <a:avLst/>
            <a:gdLst>
              <a:gd name="T0" fmla="*/ 39 w 63"/>
              <a:gd name="T1" fmla="*/ 43 h 137"/>
              <a:gd name="T2" fmla="*/ 18 w 63"/>
              <a:gd name="T3" fmla="*/ 17 h 137"/>
              <a:gd name="T4" fmla="*/ 8 w 63"/>
              <a:gd name="T5" fmla="*/ 22 h 137"/>
              <a:gd name="T6" fmla="*/ 46 w 63"/>
              <a:gd name="T7" fmla="*/ 117 h 137"/>
              <a:gd name="T8" fmla="*/ 62 w 63"/>
              <a:gd name="T9" fmla="*/ 114 h 137"/>
              <a:gd name="T10" fmla="*/ 62 w 63"/>
              <a:gd name="T11" fmla="*/ 114 h 137"/>
              <a:gd name="T12" fmla="*/ 39 w 63"/>
              <a:gd name="T13" fmla="*/ 4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37">
                <a:moveTo>
                  <a:pt x="39" y="43"/>
                </a:moveTo>
                <a:cubicBezTo>
                  <a:pt x="32" y="34"/>
                  <a:pt x="25" y="25"/>
                  <a:pt x="18" y="17"/>
                </a:cubicBezTo>
                <a:cubicBezTo>
                  <a:pt x="4" y="0"/>
                  <a:pt x="0" y="2"/>
                  <a:pt x="8" y="22"/>
                </a:cubicBezTo>
                <a:cubicBezTo>
                  <a:pt x="22" y="54"/>
                  <a:pt x="34" y="85"/>
                  <a:pt x="46" y="117"/>
                </a:cubicBezTo>
                <a:cubicBezTo>
                  <a:pt x="54" y="137"/>
                  <a:pt x="61" y="136"/>
                  <a:pt x="62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3" y="92"/>
                  <a:pt x="53" y="60"/>
                  <a:pt x="39" y="4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6" name="Freeform 871"/>
          <p:cNvSpPr>
            <a:spLocks/>
          </p:cNvSpPr>
          <p:nvPr/>
        </p:nvSpPr>
        <p:spPr bwMode="auto">
          <a:xfrm>
            <a:off x="190945" y="6818887"/>
            <a:ext cx="63104" cy="198439"/>
          </a:xfrm>
          <a:custGeom>
            <a:avLst/>
            <a:gdLst>
              <a:gd name="T0" fmla="*/ 65 w 88"/>
              <a:gd name="T1" fmla="*/ 89 h 208"/>
              <a:gd name="T2" fmla="*/ 24 w 88"/>
              <a:gd name="T3" fmla="*/ 29 h 208"/>
              <a:gd name="T4" fmla="*/ 0 w 88"/>
              <a:gd name="T5" fmla="*/ 3 h 208"/>
              <a:gd name="T6" fmla="*/ 1 w 88"/>
              <a:gd name="T7" fmla="*/ 9 h 208"/>
              <a:gd name="T8" fmla="*/ 6 w 88"/>
              <a:gd name="T9" fmla="*/ 38 h 208"/>
              <a:gd name="T10" fmla="*/ 6 w 88"/>
              <a:gd name="T11" fmla="*/ 39 h 208"/>
              <a:gd name="T12" fmla="*/ 6 w 88"/>
              <a:gd name="T13" fmla="*/ 41 h 208"/>
              <a:gd name="T14" fmla="*/ 6 w 88"/>
              <a:gd name="T15" fmla="*/ 42 h 208"/>
              <a:gd name="T16" fmla="*/ 28 w 88"/>
              <a:gd name="T17" fmla="*/ 169 h 208"/>
              <a:gd name="T18" fmla="*/ 63 w 88"/>
              <a:gd name="T19" fmla="*/ 208 h 208"/>
              <a:gd name="T20" fmla="*/ 87 w 88"/>
              <a:gd name="T21" fmla="*/ 168 h 208"/>
              <a:gd name="T22" fmla="*/ 87 w 88"/>
              <a:gd name="T23" fmla="*/ 163 h 208"/>
              <a:gd name="T24" fmla="*/ 65 w 88"/>
              <a:gd name="T25" fmla="*/ 8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208">
                <a:moveTo>
                  <a:pt x="65" y="89"/>
                </a:moveTo>
                <a:cubicBezTo>
                  <a:pt x="52" y="68"/>
                  <a:pt x="38" y="48"/>
                  <a:pt x="24" y="29"/>
                </a:cubicBezTo>
                <a:cubicBezTo>
                  <a:pt x="10" y="11"/>
                  <a:pt x="0" y="0"/>
                  <a:pt x="0" y="3"/>
                </a:cubicBezTo>
                <a:cubicBezTo>
                  <a:pt x="1" y="9"/>
                  <a:pt x="1" y="9"/>
                  <a:pt x="1" y="9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85"/>
                  <a:pt x="20" y="128"/>
                  <a:pt x="28" y="169"/>
                </a:cubicBezTo>
                <a:cubicBezTo>
                  <a:pt x="33" y="190"/>
                  <a:pt x="49" y="208"/>
                  <a:pt x="63" y="208"/>
                </a:cubicBezTo>
                <a:cubicBezTo>
                  <a:pt x="77" y="208"/>
                  <a:pt x="88" y="190"/>
                  <a:pt x="87" y="168"/>
                </a:cubicBezTo>
                <a:cubicBezTo>
                  <a:pt x="87" y="166"/>
                  <a:pt x="87" y="164"/>
                  <a:pt x="87" y="163"/>
                </a:cubicBezTo>
                <a:cubicBezTo>
                  <a:pt x="87" y="141"/>
                  <a:pt x="77" y="107"/>
                  <a:pt x="65" y="8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7" name="Freeform 873"/>
          <p:cNvSpPr>
            <a:spLocks/>
          </p:cNvSpPr>
          <p:nvPr/>
        </p:nvSpPr>
        <p:spPr bwMode="auto">
          <a:xfrm>
            <a:off x="192136" y="6115626"/>
            <a:ext cx="113110" cy="901700"/>
          </a:xfrm>
          <a:custGeom>
            <a:avLst/>
            <a:gdLst>
              <a:gd name="T0" fmla="*/ 97 w 159"/>
              <a:gd name="T1" fmla="*/ 433 h 947"/>
              <a:gd name="T2" fmla="*/ 86 w 159"/>
              <a:gd name="T3" fmla="*/ 355 h 947"/>
              <a:gd name="T4" fmla="*/ 74 w 159"/>
              <a:gd name="T5" fmla="*/ 317 h 947"/>
              <a:gd name="T6" fmla="*/ 13 w 159"/>
              <a:gd name="T7" fmla="*/ 22 h 947"/>
              <a:gd name="T8" fmla="*/ 6 w 159"/>
              <a:gd name="T9" fmla="*/ 22 h 947"/>
              <a:gd name="T10" fmla="*/ 2 w 159"/>
              <a:gd name="T11" fmla="*/ 174 h 947"/>
              <a:gd name="T12" fmla="*/ 23 w 159"/>
              <a:gd name="T13" fmla="*/ 380 h 947"/>
              <a:gd name="T14" fmla="*/ 63 w 159"/>
              <a:gd name="T15" fmla="*/ 629 h 947"/>
              <a:gd name="T16" fmla="*/ 84 w 159"/>
              <a:gd name="T17" fmla="*/ 862 h 947"/>
              <a:gd name="T18" fmla="*/ 85 w 159"/>
              <a:gd name="T19" fmla="*/ 907 h 947"/>
              <a:gd name="T20" fmla="*/ 124 w 159"/>
              <a:gd name="T21" fmla="*/ 947 h 947"/>
              <a:gd name="T22" fmla="*/ 156 w 159"/>
              <a:gd name="T23" fmla="*/ 907 h 947"/>
              <a:gd name="T24" fmla="*/ 99 w 159"/>
              <a:gd name="T25" fmla="*/ 505 h 947"/>
              <a:gd name="T26" fmla="*/ 97 w 159"/>
              <a:gd name="T27" fmla="*/ 433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" h="947">
                <a:moveTo>
                  <a:pt x="97" y="433"/>
                </a:moveTo>
                <a:cubicBezTo>
                  <a:pt x="98" y="411"/>
                  <a:pt x="93" y="376"/>
                  <a:pt x="86" y="355"/>
                </a:cubicBezTo>
                <a:cubicBezTo>
                  <a:pt x="82" y="343"/>
                  <a:pt x="78" y="330"/>
                  <a:pt x="74" y="317"/>
                </a:cubicBezTo>
                <a:cubicBezTo>
                  <a:pt x="44" y="222"/>
                  <a:pt x="20" y="124"/>
                  <a:pt x="13" y="22"/>
                </a:cubicBezTo>
                <a:cubicBezTo>
                  <a:pt x="11" y="0"/>
                  <a:pt x="8" y="0"/>
                  <a:pt x="6" y="22"/>
                </a:cubicBezTo>
                <a:cubicBezTo>
                  <a:pt x="1" y="73"/>
                  <a:pt x="0" y="124"/>
                  <a:pt x="2" y="174"/>
                </a:cubicBezTo>
                <a:cubicBezTo>
                  <a:pt x="4" y="244"/>
                  <a:pt x="13" y="312"/>
                  <a:pt x="23" y="380"/>
                </a:cubicBezTo>
                <a:cubicBezTo>
                  <a:pt x="35" y="465"/>
                  <a:pt x="51" y="548"/>
                  <a:pt x="63" y="629"/>
                </a:cubicBezTo>
                <a:cubicBezTo>
                  <a:pt x="75" y="706"/>
                  <a:pt x="81" y="784"/>
                  <a:pt x="84" y="862"/>
                </a:cubicBezTo>
                <a:cubicBezTo>
                  <a:pt x="85" y="877"/>
                  <a:pt x="85" y="892"/>
                  <a:pt x="85" y="907"/>
                </a:cubicBezTo>
                <a:cubicBezTo>
                  <a:pt x="86" y="929"/>
                  <a:pt x="103" y="947"/>
                  <a:pt x="124" y="947"/>
                </a:cubicBezTo>
                <a:cubicBezTo>
                  <a:pt x="145" y="947"/>
                  <a:pt x="159" y="929"/>
                  <a:pt x="156" y="907"/>
                </a:cubicBezTo>
                <a:cubicBezTo>
                  <a:pt x="134" y="774"/>
                  <a:pt x="118" y="646"/>
                  <a:pt x="99" y="505"/>
                </a:cubicBezTo>
                <a:cubicBezTo>
                  <a:pt x="97" y="481"/>
                  <a:pt x="97" y="457"/>
                  <a:pt x="97" y="43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8" name="Freeform 874"/>
          <p:cNvSpPr>
            <a:spLocks/>
          </p:cNvSpPr>
          <p:nvPr/>
        </p:nvSpPr>
        <p:spPr bwMode="auto">
          <a:xfrm>
            <a:off x="737443" y="6496625"/>
            <a:ext cx="9525" cy="106363"/>
          </a:xfrm>
          <a:custGeom>
            <a:avLst/>
            <a:gdLst>
              <a:gd name="T0" fmla="*/ 5 w 14"/>
              <a:gd name="T1" fmla="*/ 91 h 113"/>
              <a:gd name="T2" fmla="*/ 12 w 14"/>
              <a:gd name="T3" fmla="*/ 22 h 113"/>
              <a:gd name="T4" fmla="*/ 9 w 14"/>
              <a:gd name="T5" fmla="*/ 22 h 113"/>
              <a:gd name="T6" fmla="*/ 2 w 14"/>
              <a:gd name="T7" fmla="*/ 91 h 113"/>
              <a:gd name="T8" fmla="*/ 5 w 14"/>
              <a:gd name="T9" fmla="*/ 9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3">
                <a:moveTo>
                  <a:pt x="5" y="91"/>
                </a:moveTo>
                <a:cubicBezTo>
                  <a:pt x="8" y="68"/>
                  <a:pt x="10" y="45"/>
                  <a:pt x="12" y="22"/>
                </a:cubicBezTo>
                <a:cubicBezTo>
                  <a:pt x="14" y="0"/>
                  <a:pt x="12" y="0"/>
                  <a:pt x="9" y="22"/>
                </a:cubicBezTo>
                <a:cubicBezTo>
                  <a:pt x="5" y="46"/>
                  <a:pt x="3" y="68"/>
                  <a:pt x="2" y="91"/>
                </a:cubicBezTo>
                <a:cubicBezTo>
                  <a:pt x="0" y="113"/>
                  <a:pt x="2" y="113"/>
                  <a:pt x="5" y="9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9" name="Freeform 875"/>
          <p:cNvSpPr>
            <a:spLocks/>
          </p:cNvSpPr>
          <p:nvPr/>
        </p:nvSpPr>
        <p:spPr bwMode="auto">
          <a:xfrm>
            <a:off x="1585167" y="6334701"/>
            <a:ext cx="110729" cy="641351"/>
          </a:xfrm>
          <a:custGeom>
            <a:avLst/>
            <a:gdLst>
              <a:gd name="T0" fmla="*/ 5 w 155"/>
              <a:gd name="T1" fmla="*/ 653 h 674"/>
              <a:gd name="T2" fmla="*/ 20 w 155"/>
              <a:gd name="T3" fmla="*/ 663 h 674"/>
              <a:gd name="T4" fmla="*/ 24 w 155"/>
              <a:gd name="T5" fmla="*/ 642 h 674"/>
              <a:gd name="T6" fmla="*/ 75 w 155"/>
              <a:gd name="T7" fmla="*/ 302 h 674"/>
              <a:gd name="T8" fmla="*/ 87 w 155"/>
              <a:gd name="T9" fmla="*/ 301 h 674"/>
              <a:gd name="T10" fmla="*/ 132 w 155"/>
              <a:gd name="T11" fmla="*/ 572 h 674"/>
              <a:gd name="T12" fmla="*/ 140 w 155"/>
              <a:gd name="T13" fmla="*/ 573 h 674"/>
              <a:gd name="T14" fmla="*/ 143 w 155"/>
              <a:gd name="T15" fmla="*/ 533 h 674"/>
              <a:gd name="T16" fmla="*/ 85 w 155"/>
              <a:gd name="T17" fmla="*/ 21 h 674"/>
              <a:gd name="T18" fmla="*/ 77 w 155"/>
              <a:gd name="T19" fmla="*/ 22 h 674"/>
              <a:gd name="T20" fmla="*/ 57 w 155"/>
              <a:gd name="T21" fmla="*/ 386 h 674"/>
              <a:gd name="T22" fmla="*/ 29 w 155"/>
              <a:gd name="T23" fmla="*/ 516 h 674"/>
              <a:gd name="T24" fmla="*/ 8 w 155"/>
              <a:gd name="T25" fmla="*/ 585 h 674"/>
              <a:gd name="T26" fmla="*/ 5 w 155"/>
              <a:gd name="T27" fmla="*/ 653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5" h="674">
                <a:moveTo>
                  <a:pt x="5" y="653"/>
                </a:moveTo>
                <a:cubicBezTo>
                  <a:pt x="11" y="670"/>
                  <a:pt x="17" y="674"/>
                  <a:pt x="20" y="663"/>
                </a:cubicBezTo>
                <a:cubicBezTo>
                  <a:pt x="21" y="656"/>
                  <a:pt x="23" y="649"/>
                  <a:pt x="24" y="642"/>
                </a:cubicBezTo>
                <a:cubicBezTo>
                  <a:pt x="47" y="526"/>
                  <a:pt x="68" y="413"/>
                  <a:pt x="75" y="302"/>
                </a:cubicBezTo>
                <a:cubicBezTo>
                  <a:pt x="76" y="280"/>
                  <a:pt x="81" y="279"/>
                  <a:pt x="87" y="301"/>
                </a:cubicBezTo>
                <a:cubicBezTo>
                  <a:pt x="109" y="388"/>
                  <a:pt x="122" y="480"/>
                  <a:pt x="132" y="572"/>
                </a:cubicBezTo>
                <a:cubicBezTo>
                  <a:pt x="134" y="594"/>
                  <a:pt x="138" y="594"/>
                  <a:pt x="140" y="573"/>
                </a:cubicBezTo>
                <a:cubicBezTo>
                  <a:pt x="141" y="560"/>
                  <a:pt x="142" y="546"/>
                  <a:pt x="143" y="533"/>
                </a:cubicBezTo>
                <a:cubicBezTo>
                  <a:pt x="155" y="360"/>
                  <a:pt x="126" y="189"/>
                  <a:pt x="85" y="21"/>
                </a:cubicBezTo>
                <a:cubicBezTo>
                  <a:pt x="80" y="0"/>
                  <a:pt x="77" y="0"/>
                  <a:pt x="77" y="22"/>
                </a:cubicBezTo>
                <a:cubicBezTo>
                  <a:pt x="80" y="144"/>
                  <a:pt x="77" y="267"/>
                  <a:pt x="57" y="386"/>
                </a:cubicBezTo>
                <a:cubicBezTo>
                  <a:pt x="50" y="430"/>
                  <a:pt x="41" y="473"/>
                  <a:pt x="29" y="516"/>
                </a:cubicBezTo>
                <a:cubicBezTo>
                  <a:pt x="22" y="539"/>
                  <a:pt x="15" y="562"/>
                  <a:pt x="8" y="585"/>
                </a:cubicBezTo>
                <a:cubicBezTo>
                  <a:pt x="1" y="606"/>
                  <a:pt x="0" y="636"/>
                  <a:pt x="5" y="65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0" name="Freeform 876"/>
          <p:cNvSpPr>
            <a:spLocks/>
          </p:cNvSpPr>
          <p:nvPr/>
        </p:nvSpPr>
        <p:spPr bwMode="auto">
          <a:xfrm>
            <a:off x="2216200" y="6142612"/>
            <a:ext cx="40481" cy="369888"/>
          </a:xfrm>
          <a:custGeom>
            <a:avLst/>
            <a:gdLst>
              <a:gd name="T0" fmla="*/ 46 w 57"/>
              <a:gd name="T1" fmla="*/ 109 h 390"/>
              <a:gd name="T2" fmla="*/ 11 w 57"/>
              <a:gd name="T3" fmla="*/ 21 h 390"/>
              <a:gd name="T4" fmla="*/ 4 w 57"/>
              <a:gd name="T5" fmla="*/ 23 h 390"/>
              <a:gd name="T6" fmla="*/ 49 w 57"/>
              <a:gd name="T7" fmla="*/ 368 h 390"/>
              <a:gd name="T8" fmla="*/ 50 w 57"/>
              <a:gd name="T9" fmla="*/ 368 h 390"/>
              <a:gd name="T10" fmla="*/ 56 w 57"/>
              <a:gd name="T11" fmla="*/ 186 h 390"/>
              <a:gd name="T12" fmla="*/ 46 w 57"/>
              <a:gd name="T13" fmla="*/ 10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0">
                <a:moveTo>
                  <a:pt x="46" y="109"/>
                </a:moveTo>
                <a:cubicBezTo>
                  <a:pt x="35" y="79"/>
                  <a:pt x="23" y="50"/>
                  <a:pt x="11" y="21"/>
                </a:cubicBezTo>
                <a:cubicBezTo>
                  <a:pt x="3" y="0"/>
                  <a:pt x="0" y="2"/>
                  <a:pt x="4" y="23"/>
                </a:cubicBezTo>
                <a:cubicBezTo>
                  <a:pt x="30" y="138"/>
                  <a:pt x="43" y="253"/>
                  <a:pt x="49" y="368"/>
                </a:cubicBezTo>
                <a:cubicBezTo>
                  <a:pt x="50" y="390"/>
                  <a:pt x="50" y="390"/>
                  <a:pt x="50" y="368"/>
                </a:cubicBezTo>
                <a:cubicBezTo>
                  <a:pt x="50" y="308"/>
                  <a:pt x="52" y="247"/>
                  <a:pt x="56" y="186"/>
                </a:cubicBezTo>
                <a:cubicBezTo>
                  <a:pt x="57" y="164"/>
                  <a:pt x="53" y="129"/>
                  <a:pt x="46" y="10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1" name="Freeform 877"/>
          <p:cNvSpPr>
            <a:spLocks/>
          </p:cNvSpPr>
          <p:nvPr/>
        </p:nvSpPr>
        <p:spPr bwMode="auto">
          <a:xfrm>
            <a:off x="2249536" y="6655375"/>
            <a:ext cx="33338" cy="361951"/>
          </a:xfrm>
          <a:custGeom>
            <a:avLst/>
            <a:gdLst>
              <a:gd name="T0" fmla="*/ 7 w 47"/>
              <a:gd name="T1" fmla="*/ 22 h 380"/>
              <a:gd name="T2" fmla="*/ 6 w 47"/>
              <a:gd name="T3" fmla="*/ 22 h 380"/>
              <a:gd name="T4" fmla="*/ 5 w 47"/>
              <a:gd name="T5" fmla="*/ 126 h 380"/>
              <a:gd name="T6" fmla="*/ 4 w 47"/>
              <a:gd name="T7" fmla="*/ 183 h 380"/>
              <a:gd name="T8" fmla="*/ 0 w 47"/>
              <a:gd name="T9" fmla="*/ 340 h 380"/>
              <a:gd name="T10" fmla="*/ 25 w 47"/>
              <a:gd name="T11" fmla="*/ 380 h 380"/>
              <a:gd name="T12" fmla="*/ 43 w 47"/>
              <a:gd name="T13" fmla="*/ 340 h 380"/>
              <a:gd name="T14" fmla="*/ 12 w 47"/>
              <a:gd name="T15" fmla="*/ 124 h 380"/>
              <a:gd name="T16" fmla="*/ 7 w 47"/>
              <a:gd name="T17" fmla="*/ 2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380">
                <a:moveTo>
                  <a:pt x="7" y="22"/>
                </a:moveTo>
                <a:cubicBezTo>
                  <a:pt x="6" y="0"/>
                  <a:pt x="6" y="0"/>
                  <a:pt x="6" y="22"/>
                </a:cubicBezTo>
                <a:cubicBezTo>
                  <a:pt x="6" y="57"/>
                  <a:pt x="6" y="91"/>
                  <a:pt x="5" y="126"/>
                </a:cubicBezTo>
                <a:cubicBezTo>
                  <a:pt x="4" y="183"/>
                  <a:pt x="4" y="183"/>
                  <a:pt x="4" y="183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62"/>
                  <a:pt x="11" y="380"/>
                  <a:pt x="25" y="380"/>
                </a:cubicBezTo>
                <a:cubicBezTo>
                  <a:pt x="39" y="380"/>
                  <a:pt x="47" y="362"/>
                  <a:pt x="43" y="340"/>
                </a:cubicBezTo>
                <a:cubicBezTo>
                  <a:pt x="30" y="271"/>
                  <a:pt x="20" y="201"/>
                  <a:pt x="12" y="124"/>
                </a:cubicBezTo>
                <a:cubicBezTo>
                  <a:pt x="10" y="90"/>
                  <a:pt x="9" y="56"/>
                  <a:pt x="7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2" name="Freeform 882"/>
          <p:cNvSpPr>
            <a:spLocks/>
          </p:cNvSpPr>
          <p:nvPr/>
        </p:nvSpPr>
        <p:spPr bwMode="auto">
          <a:xfrm>
            <a:off x="-47180" y="6368037"/>
            <a:ext cx="114300" cy="649288"/>
          </a:xfrm>
          <a:custGeom>
            <a:avLst/>
            <a:gdLst>
              <a:gd name="T0" fmla="*/ 159 w 160"/>
              <a:gd name="T1" fmla="*/ 400 h 683"/>
              <a:gd name="T2" fmla="*/ 146 w 160"/>
              <a:gd name="T3" fmla="*/ 323 h 683"/>
              <a:gd name="T4" fmla="*/ 93 w 160"/>
              <a:gd name="T5" fmla="*/ 192 h 683"/>
              <a:gd name="T6" fmla="*/ 13 w 160"/>
              <a:gd name="T7" fmla="*/ 20 h 683"/>
              <a:gd name="T8" fmla="*/ 5 w 160"/>
              <a:gd name="T9" fmla="*/ 23 h 683"/>
              <a:gd name="T10" fmla="*/ 21 w 160"/>
              <a:gd name="T11" fmla="*/ 100 h 683"/>
              <a:gd name="T12" fmla="*/ 49 w 160"/>
              <a:gd name="T13" fmla="*/ 250 h 683"/>
              <a:gd name="T14" fmla="*/ 71 w 160"/>
              <a:gd name="T15" fmla="*/ 448 h 683"/>
              <a:gd name="T16" fmla="*/ 82 w 160"/>
              <a:gd name="T17" fmla="*/ 643 h 683"/>
              <a:gd name="T18" fmla="*/ 124 w 160"/>
              <a:gd name="T19" fmla="*/ 683 h 683"/>
              <a:gd name="T20" fmla="*/ 159 w 160"/>
              <a:gd name="T21" fmla="*/ 643 h 683"/>
              <a:gd name="T22" fmla="*/ 159 w 160"/>
              <a:gd name="T23" fmla="*/ 482 h 683"/>
              <a:gd name="T24" fmla="*/ 159 w 160"/>
              <a:gd name="T25" fmla="*/ 40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683">
                <a:moveTo>
                  <a:pt x="159" y="400"/>
                </a:moveTo>
                <a:cubicBezTo>
                  <a:pt x="159" y="378"/>
                  <a:pt x="154" y="343"/>
                  <a:pt x="146" y="323"/>
                </a:cubicBezTo>
                <a:cubicBezTo>
                  <a:pt x="130" y="279"/>
                  <a:pt x="112" y="235"/>
                  <a:pt x="93" y="192"/>
                </a:cubicBezTo>
                <a:cubicBezTo>
                  <a:pt x="67" y="134"/>
                  <a:pt x="41" y="77"/>
                  <a:pt x="13" y="20"/>
                </a:cubicBezTo>
                <a:cubicBezTo>
                  <a:pt x="4" y="0"/>
                  <a:pt x="0" y="2"/>
                  <a:pt x="5" y="23"/>
                </a:cubicBezTo>
                <a:cubicBezTo>
                  <a:pt x="10" y="49"/>
                  <a:pt x="16" y="75"/>
                  <a:pt x="21" y="100"/>
                </a:cubicBezTo>
                <a:cubicBezTo>
                  <a:pt x="32" y="150"/>
                  <a:pt x="41" y="200"/>
                  <a:pt x="49" y="250"/>
                </a:cubicBezTo>
                <a:cubicBezTo>
                  <a:pt x="60" y="316"/>
                  <a:pt x="68" y="382"/>
                  <a:pt x="71" y="448"/>
                </a:cubicBezTo>
                <a:cubicBezTo>
                  <a:pt x="75" y="511"/>
                  <a:pt x="77" y="577"/>
                  <a:pt x="82" y="643"/>
                </a:cubicBezTo>
                <a:cubicBezTo>
                  <a:pt x="84" y="665"/>
                  <a:pt x="103" y="683"/>
                  <a:pt x="124" y="683"/>
                </a:cubicBezTo>
                <a:cubicBezTo>
                  <a:pt x="145" y="683"/>
                  <a:pt x="160" y="665"/>
                  <a:pt x="159" y="643"/>
                </a:cubicBezTo>
                <a:cubicBezTo>
                  <a:pt x="158" y="587"/>
                  <a:pt x="160" y="533"/>
                  <a:pt x="159" y="482"/>
                </a:cubicBezTo>
                <a:cubicBezTo>
                  <a:pt x="158" y="455"/>
                  <a:pt x="158" y="428"/>
                  <a:pt x="159" y="40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3" name="Freeform 883"/>
          <p:cNvSpPr>
            <a:spLocks/>
          </p:cNvSpPr>
          <p:nvPr/>
        </p:nvSpPr>
        <p:spPr bwMode="auto">
          <a:xfrm>
            <a:off x="195709" y="6876037"/>
            <a:ext cx="21431" cy="141288"/>
          </a:xfrm>
          <a:custGeom>
            <a:avLst/>
            <a:gdLst>
              <a:gd name="T0" fmla="*/ 27 w 29"/>
              <a:gd name="T1" fmla="*/ 148 h 148"/>
              <a:gd name="T2" fmla="*/ 21 w 29"/>
              <a:gd name="T3" fmla="*/ 109 h 148"/>
              <a:gd name="T4" fmla="*/ 6 w 29"/>
              <a:gd name="T5" fmla="*/ 22 h 148"/>
              <a:gd name="T6" fmla="*/ 2 w 29"/>
              <a:gd name="T7" fmla="*/ 22 h 148"/>
              <a:gd name="T8" fmla="*/ 16 w 29"/>
              <a:gd name="T9" fmla="*/ 108 h 148"/>
              <a:gd name="T10" fmla="*/ 27 w 29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48">
                <a:moveTo>
                  <a:pt x="27" y="148"/>
                </a:moveTo>
                <a:cubicBezTo>
                  <a:pt x="29" y="148"/>
                  <a:pt x="26" y="130"/>
                  <a:pt x="21" y="109"/>
                </a:cubicBezTo>
                <a:cubicBezTo>
                  <a:pt x="15" y="81"/>
                  <a:pt x="10" y="51"/>
                  <a:pt x="6" y="22"/>
                </a:cubicBezTo>
                <a:cubicBezTo>
                  <a:pt x="2" y="0"/>
                  <a:pt x="0" y="0"/>
                  <a:pt x="2" y="22"/>
                </a:cubicBezTo>
                <a:cubicBezTo>
                  <a:pt x="6" y="51"/>
                  <a:pt x="11" y="80"/>
                  <a:pt x="16" y="108"/>
                </a:cubicBezTo>
                <a:cubicBezTo>
                  <a:pt x="20" y="130"/>
                  <a:pt x="25" y="148"/>
                  <a:pt x="27" y="14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4" name="Freeform 884"/>
          <p:cNvSpPr>
            <a:spLocks/>
          </p:cNvSpPr>
          <p:nvPr/>
        </p:nvSpPr>
        <p:spPr bwMode="auto">
          <a:xfrm>
            <a:off x="64739" y="5810824"/>
            <a:ext cx="129779" cy="1206501"/>
          </a:xfrm>
          <a:custGeom>
            <a:avLst/>
            <a:gdLst>
              <a:gd name="T0" fmla="*/ 48 w 181"/>
              <a:gd name="T1" fmla="*/ 1239 h 1268"/>
              <a:gd name="T2" fmla="*/ 48 w 181"/>
              <a:gd name="T3" fmla="*/ 1217 h 1268"/>
              <a:gd name="T4" fmla="*/ 54 w 181"/>
              <a:gd name="T5" fmla="*/ 1161 h 1268"/>
              <a:gd name="T6" fmla="*/ 65 w 181"/>
              <a:gd name="T7" fmla="*/ 1096 h 1268"/>
              <a:gd name="T8" fmla="*/ 87 w 181"/>
              <a:gd name="T9" fmla="*/ 702 h 1268"/>
              <a:gd name="T10" fmla="*/ 97 w 181"/>
              <a:gd name="T11" fmla="*/ 701 h 1268"/>
              <a:gd name="T12" fmla="*/ 173 w 181"/>
              <a:gd name="T13" fmla="*/ 1059 h 1268"/>
              <a:gd name="T14" fmla="*/ 179 w 181"/>
              <a:gd name="T15" fmla="*/ 1083 h 1268"/>
              <a:gd name="T16" fmla="*/ 177 w 181"/>
              <a:gd name="T17" fmla="*/ 1069 h 1268"/>
              <a:gd name="T18" fmla="*/ 175 w 181"/>
              <a:gd name="T19" fmla="*/ 1057 h 1268"/>
              <a:gd name="T20" fmla="*/ 137 w 181"/>
              <a:gd name="T21" fmla="*/ 712 h 1268"/>
              <a:gd name="T22" fmla="*/ 113 w 181"/>
              <a:gd name="T23" fmla="*/ 451 h 1268"/>
              <a:gd name="T24" fmla="*/ 108 w 181"/>
              <a:gd name="T25" fmla="*/ 355 h 1268"/>
              <a:gd name="T26" fmla="*/ 123 w 181"/>
              <a:gd name="T27" fmla="*/ 22 h 1268"/>
              <a:gd name="T28" fmla="*/ 117 w 181"/>
              <a:gd name="T29" fmla="*/ 21 h 1268"/>
              <a:gd name="T30" fmla="*/ 64 w 181"/>
              <a:gd name="T31" fmla="*/ 255 h 1268"/>
              <a:gd name="T32" fmla="*/ 59 w 181"/>
              <a:gd name="T33" fmla="*/ 286 h 1268"/>
              <a:gd name="T34" fmla="*/ 20 w 181"/>
              <a:gd name="T35" fmla="*/ 706 h 1268"/>
              <a:gd name="T36" fmla="*/ 7 w 181"/>
              <a:gd name="T37" fmla="*/ 865 h 1268"/>
              <a:gd name="T38" fmla="*/ 2 w 181"/>
              <a:gd name="T39" fmla="*/ 945 h 1268"/>
              <a:gd name="T40" fmla="*/ 1 w 181"/>
              <a:gd name="T41" fmla="*/ 1067 h 1268"/>
              <a:gd name="T42" fmla="*/ 1 w 181"/>
              <a:gd name="T43" fmla="*/ 1228 h 1268"/>
              <a:gd name="T44" fmla="*/ 24 w 181"/>
              <a:gd name="T45" fmla="*/ 1268 h 1268"/>
              <a:gd name="T46" fmla="*/ 46 w 181"/>
              <a:gd name="T47" fmla="*/ 1261 h 1268"/>
              <a:gd name="T48" fmla="*/ 47 w 181"/>
              <a:gd name="T49" fmla="*/ 1254 h 1268"/>
              <a:gd name="T50" fmla="*/ 47 w 181"/>
              <a:gd name="T51" fmla="*/ 1249 h 1268"/>
              <a:gd name="T52" fmla="*/ 48 w 181"/>
              <a:gd name="T53" fmla="*/ 1239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" h="1268">
                <a:moveTo>
                  <a:pt x="48" y="1239"/>
                </a:moveTo>
                <a:cubicBezTo>
                  <a:pt x="48" y="1235"/>
                  <a:pt x="48" y="1226"/>
                  <a:pt x="48" y="1217"/>
                </a:cubicBezTo>
                <a:cubicBezTo>
                  <a:pt x="48" y="1208"/>
                  <a:pt x="50" y="1183"/>
                  <a:pt x="54" y="1161"/>
                </a:cubicBezTo>
                <a:cubicBezTo>
                  <a:pt x="59" y="1134"/>
                  <a:pt x="65" y="1106"/>
                  <a:pt x="65" y="1096"/>
                </a:cubicBezTo>
                <a:cubicBezTo>
                  <a:pt x="69" y="962"/>
                  <a:pt x="81" y="831"/>
                  <a:pt x="87" y="702"/>
                </a:cubicBezTo>
                <a:cubicBezTo>
                  <a:pt x="88" y="680"/>
                  <a:pt x="92" y="679"/>
                  <a:pt x="97" y="701"/>
                </a:cubicBezTo>
                <a:cubicBezTo>
                  <a:pt x="124" y="818"/>
                  <a:pt x="145" y="940"/>
                  <a:pt x="173" y="1059"/>
                </a:cubicBezTo>
                <a:cubicBezTo>
                  <a:pt x="178" y="1081"/>
                  <a:pt x="181" y="1092"/>
                  <a:pt x="179" y="1083"/>
                </a:cubicBezTo>
                <a:cubicBezTo>
                  <a:pt x="177" y="1069"/>
                  <a:pt x="177" y="1069"/>
                  <a:pt x="177" y="1069"/>
                </a:cubicBezTo>
                <a:cubicBezTo>
                  <a:pt x="175" y="1057"/>
                  <a:pt x="175" y="1057"/>
                  <a:pt x="175" y="1057"/>
                </a:cubicBezTo>
                <a:cubicBezTo>
                  <a:pt x="153" y="943"/>
                  <a:pt x="146" y="829"/>
                  <a:pt x="137" y="712"/>
                </a:cubicBezTo>
                <a:cubicBezTo>
                  <a:pt x="127" y="626"/>
                  <a:pt x="118" y="539"/>
                  <a:pt x="113" y="451"/>
                </a:cubicBezTo>
                <a:cubicBezTo>
                  <a:pt x="111" y="419"/>
                  <a:pt x="109" y="387"/>
                  <a:pt x="108" y="355"/>
                </a:cubicBezTo>
                <a:cubicBezTo>
                  <a:pt x="105" y="245"/>
                  <a:pt x="109" y="134"/>
                  <a:pt x="123" y="22"/>
                </a:cubicBezTo>
                <a:cubicBezTo>
                  <a:pt x="126" y="1"/>
                  <a:pt x="124" y="0"/>
                  <a:pt x="117" y="21"/>
                </a:cubicBezTo>
                <a:cubicBezTo>
                  <a:pt x="95" y="98"/>
                  <a:pt x="77" y="176"/>
                  <a:pt x="64" y="255"/>
                </a:cubicBezTo>
                <a:cubicBezTo>
                  <a:pt x="62" y="265"/>
                  <a:pt x="60" y="276"/>
                  <a:pt x="59" y="286"/>
                </a:cubicBezTo>
                <a:cubicBezTo>
                  <a:pt x="36" y="428"/>
                  <a:pt x="26" y="570"/>
                  <a:pt x="20" y="706"/>
                </a:cubicBezTo>
                <a:cubicBezTo>
                  <a:pt x="16" y="757"/>
                  <a:pt x="11" y="811"/>
                  <a:pt x="7" y="865"/>
                </a:cubicBezTo>
                <a:cubicBezTo>
                  <a:pt x="5" y="892"/>
                  <a:pt x="3" y="918"/>
                  <a:pt x="2" y="945"/>
                </a:cubicBezTo>
                <a:cubicBezTo>
                  <a:pt x="0" y="986"/>
                  <a:pt x="0" y="1027"/>
                  <a:pt x="1" y="1067"/>
                </a:cubicBezTo>
                <a:cubicBezTo>
                  <a:pt x="2" y="1118"/>
                  <a:pt x="0" y="1172"/>
                  <a:pt x="1" y="1228"/>
                </a:cubicBezTo>
                <a:cubicBezTo>
                  <a:pt x="2" y="1250"/>
                  <a:pt x="13" y="1268"/>
                  <a:pt x="24" y="1268"/>
                </a:cubicBezTo>
                <a:cubicBezTo>
                  <a:pt x="36" y="1268"/>
                  <a:pt x="46" y="1265"/>
                  <a:pt x="46" y="1261"/>
                </a:cubicBezTo>
                <a:cubicBezTo>
                  <a:pt x="47" y="1254"/>
                  <a:pt x="47" y="1254"/>
                  <a:pt x="47" y="1254"/>
                </a:cubicBezTo>
                <a:cubicBezTo>
                  <a:pt x="47" y="1254"/>
                  <a:pt x="47" y="1252"/>
                  <a:pt x="47" y="1249"/>
                </a:cubicBezTo>
                <a:cubicBezTo>
                  <a:pt x="47" y="1246"/>
                  <a:pt x="47" y="1242"/>
                  <a:pt x="48" y="123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5" name="Freeform 886"/>
          <p:cNvSpPr>
            <a:spLocks/>
          </p:cNvSpPr>
          <p:nvPr/>
        </p:nvSpPr>
        <p:spPr bwMode="auto">
          <a:xfrm>
            <a:off x="683863" y="6048951"/>
            <a:ext cx="128588" cy="968375"/>
          </a:xfrm>
          <a:custGeom>
            <a:avLst/>
            <a:gdLst>
              <a:gd name="T0" fmla="*/ 179 w 181"/>
              <a:gd name="T1" fmla="*/ 507 h 1017"/>
              <a:gd name="T2" fmla="*/ 146 w 181"/>
              <a:gd name="T3" fmla="*/ 249 h 1017"/>
              <a:gd name="T4" fmla="*/ 145 w 181"/>
              <a:gd name="T5" fmla="*/ 242 h 1017"/>
              <a:gd name="T6" fmla="*/ 88 w 181"/>
              <a:gd name="T7" fmla="*/ 21 h 1017"/>
              <a:gd name="T8" fmla="*/ 81 w 181"/>
              <a:gd name="T9" fmla="*/ 23 h 1017"/>
              <a:gd name="T10" fmla="*/ 91 w 181"/>
              <a:gd name="T11" fmla="*/ 452 h 1017"/>
              <a:gd name="T12" fmla="*/ 75 w 181"/>
              <a:gd name="T13" fmla="*/ 600 h 1017"/>
              <a:gd name="T14" fmla="*/ 72 w 181"/>
              <a:gd name="T15" fmla="*/ 616 h 1017"/>
              <a:gd name="T16" fmla="*/ 5 w 181"/>
              <a:gd name="T17" fmla="*/ 978 h 1017"/>
              <a:gd name="T18" fmla="*/ 36 w 181"/>
              <a:gd name="T19" fmla="*/ 1017 h 1017"/>
              <a:gd name="T20" fmla="*/ 112 w 181"/>
              <a:gd name="T21" fmla="*/ 1017 h 1017"/>
              <a:gd name="T22" fmla="*/ 153 w 181"/>
              <a:gd name="T23" fmla="*/ 977 h 1017"/>
              <a:gd name="T24" fmla="*/ 177 w 181"/>
              <a:gd name="T25" fmla="*/ 587 h 1017"/>
              <a:gd name="T26" fmla="*/ 179 w 181"/>
              <a:gd name="T27" fmla="*/ 50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1" h="1017">
                <a:moveTo>
                  <a:pt x="179" y="507"/>
                </a:moveTo>
                <a:cubicBezTo>
                  <a:pt x="173" y="420"/>
                  <a:pt x="162" y="334"/>
                  <a:pt x="146" y="249"/>
                </a:cubicBezTo>
                <a:cubicBezTo>
                  <a:pt x="145" y="242"/>
                  <a:pt x="145" y="242"/>
                  <a:pt x="145" y="242"/>
                </a:cubicBezTo>
                <a:cubicBezTo>
                  <a:pt x="130" y="167"/>
                  <a:pt x="112" y="94"/>
                  <a:pt x="88" y="21"/>
                </a:cubicBezTo>
                <a:cubicBezTo>
                  <a:pt x="81" y="0"/>
                  <a:pt x="78" y="1"/>
                  <a:pt x="81" y="23"/>
                </a:cubicBezTo>
                <a:cubicBezTo>
                  <a:pt x="101" y="164"/>
                  <a:pt x="102" y="307"/>
                  <a:pt x="91" y="452"/>
                </a:cubicBezTo>
                <a:cubicBezTo>
                  <a:pt x="87" y="501"/>
                  <a:pt x="81" y="550"/>
                  <a:pt x="75" y="600"/>
                </a:cubicBezTo>
                <a:cubicBezTo>
                  <a:pt x="72" y="616"/>
                  <a:pt x="72" y="616"/>
                  <a:pt x="72" y="616"/>
                </a:cubicBezTo>
                <a:cubicBezTo>
                  <a:pt x="56" y="736"/>
                  <a:pt x="32" y="857"/>
                  <a:pt x="5" y="978"/>
                </a:cubicBezTo>
                <a:cubicBezTo>
                  <a:pt x="0" y="999"/>
                  <a:pt x="14" y="1017"/>
                  <a:pt x="36" y="1017"/>
                </a:cubicBezTo>
                <a:cubicBezTo>
                  <a:pt x="112" y="1017"/>
                  <a:pt x="112" y="1017"/>
                  <a:pt x="112" y="1017"/>
                </a:cubicBezTo>
                <a:cubicBezTo>
                  <a:pt x="134" y="1017"/>
                  <a:pt x="152" y="999"/>
                  <a:pt x="153" y="977"/>
                </a:cubicBezTo>
                <a:cubicBezTo>
                  <a:pt x="156" y="847"/>
                  <a:pt x="164" y="717"/>
                  <a:pt x="177" y="587"/>
                </a:cubicBezTo>
                <a:cubicBezTo>
                  <a:pt x="180" y="565"/>
                  <a:pt x="181" y="529"/>
                  <a:pt x="179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" name="Freeform 887"/>
          <p:cNvSpPr>
            <a:spLocks/>
          </p:cNvSpPr>
          <p:nvPr/>
        </p:nvSpPr>
        <p:spPr bwMode="auto">
          <a:xfrm>
            <a:off x="1870917" y="6087051"/>
            <a:ext cx="166688" cy="930275"/>
          </a:xfrm>
          <a:custGeom>
            <a:avLst/>
            <a:gdLst>
              <a:gd name="T0" fmla="*/ 185 w 233"/>
              <a:gd name="T1" fmla="*/ 21 h 977"/>
              <a:gd name="T2" fmla="*/ 178 w 233"/>
              <a:gd name="T3" fmla="*/ 22 h 977"/>
              <a:gd name="T4" fmla="*/ 96 w 233"/>
              <a:gd name="T5" fmla="*/ 626 h 977"/>
              <a:gd name="T6" fmla="*/ 94 w 233"/>
              <a:gd name="T7" fmla="*/ 631 h 977"/>
              <a:gd name="T8" fmla="*/ 24 w 233"/>
              <a:gd name="T9" fmla="*/ 888 h 977"/>
              <a:gd name="T10" fmla="*/ 20 w 233"/>
              <a:gd name="T11" fmla="*/ 900 h 977"/>
              <a:gd name="T12" fmla="*/ 7 w 233"/>
              <a:gd name="T13" fmla="*/ 939 h 977"/>
              <a:gd name="T14" fmla="*/ 35 w 233"/>
              <a:gd name="T15" fmla="*/ 977 h 977"/>
              <a:gd name="T16" fmla="*/ 134 w 233"/>
              <a:gd name="T17" fmla="*/ 977 h 977"/>
              <a:gd name="T18" fmla="*/ 180 w 233"/>
              <a:gd name="T19" fmla="*/ 938 h 977"/>
              <a:gd name="T20" fmla="*/ 185 w 233"/>
              <a:gd name="T21" fmla="*/ 898 h 977"/>
              <a:gd name="T22" fmla="*/ 209 w 233"/>
              <a:gd name="T23" fmla="*/ 647 h 977"/>
              <a:gd name="T24" fmla="*/ 185 w 233"/>
              <a:gd name="T25" fmla="*/ 21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" h="977">
                <a:moveTo>
                  <a:pt x="185" y="21"/>
                </a:moveTo>
                <a:cubicBezTo>
                  <a:pt x="181" y="0"/>
                  <a:pt x="178" y="0"/>
                  <a:pt x="178" y="22"/>
                </a:cubicBezTo>
                <a:cubicBezTo>
                  <a:pt x="182" y="225"/>
                  <a:pt x="154" y="422"/>
                  <a:pt x="96" y="626"/>
                </a:cubicBezTo>
                <a:cubicBezTo>
                  <a:pt x="94" y="631"/>
                  <a:pt x="94" y="631"/>
                  <a:pt x="94" y="631"/>
                </a:cubicBezTo>
                <a:cubicBezTo>
                  <a:pt x="72" y="717"/>
                  <a:pt x="49" y="803"/>
                  <a:pt x="24" y="888"/>
                </a:cubicBezTo>
                <a:cubicBezTo>
                  <a:pt x="20" y="900"/>
                  <a:pt x="20" y="900"/>
                  <a:pt x="20" y="900"/>
                </a:cubicBezTo>
                <a:cubicBezTo>
                  <a:pt x="16" y="913"/>
                  <a:pt x="12" y="926"/>
                  <a:pt x="7" y="939"/>
                </a:cubicBezTo>
                <a:cubicBezTo>
                  <a:pt x="0" y="960"/>
                  <a:pt x="12" y="977"/>
                  <a:pt x="35" y="977"/>
                </a:cubicBezTo>
                <a:cubicBezTo>
                  <a:pt x="134" y="977"/>
                  <a:pt x="134" y="977"/>
                  <a:pt x="134" y="977"/>
                </a:cubicBezTo>
                <a:cubicBezTo>
                  <a:pt x="156" y="977"/>
                  <a:pt x="177" y="959"/>
                  <a:pt x="180" y="938"/>
                </a:cubicBezTo>
                <a:cubicBezTo>
                  <a:pt x="181" y="925"/>
                  <a:pt x="183" y="911"/>
                  <a:pt x="185" y="898"/>
                </a:cubicBezTo>
                <a:cubicBezTo>
                  <a:pt x="195" y="814"/>
                  <a:pt x="202" y="730"/>
                  <a:pt x="209" y="647"/>
                </a:cubicBezTo>
                <a:cubicBezTo>
                  <a:pt x="233" y="434"/>
                  <a:pt x="227" y="226"/>
                  <a:pt x="185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7" name="Freeform 888"/>
          <p:cNvSpPr>
            <a:spLocks/>
          </p:cNvSpPr>
          <p:nvPr/>
        </p:nvSpPr>
        <p:spPr bwMode="auto">
          <a:xfrm>
            <a:off x="1691134" y="6374388"/>
            <a:ext cx="54769" cy="531813"/>
          </a:xfrm>
          <a:custGeom>
            <a:avLst/>
            <a:gdLst>
              <a:gd name="T0" fmla="*/ 70 w 76"/>
              <a:gd name="T1" fmla="*/ 291 h 559"/>
              <a:gd name="T2" fmla="*/ 62 w 76"/>
              <a:gd name="T3" fmla="*/ 264 h 559"/>
              <a:gd name="T4" fmla="*/ 59 w 76"/>
              <a:gd name="T5" fmla="*/ 251 h 559"/>
              <a:gd name="T6" fmla="*/ 50 w 76"/>
              <a:gd name="T7" fmla="*/ 22 h 559"/>
              <a:gd name="T8" fmla="*/ 38 w 76"/>
              <a:gd name="T9" fmla="*/ 23 h 559"/>
              <a:gd name="T10" fmla="*/ 25 w 76"/>
              <a:gd name="T11" fmla="*/ 100 h 559"/>
              <a:gd name="T12" fmla="*/ 8 w 76"/>
              <a:gd name="T13" fmla="*/ 165 h 559"/>
              <a:gd name="T14" fmla="*/ 3 w 76"/>
              <a:gd name="T15" fmla="*/ 182 h 559"/>
              <a:gd name="T16" fmla="*/ 1 w 76"/>
              <a:gd name="T17" fmla="*/ 197 h 559"/>
              <a:gd name="T18" fmla="*/ 0 w 76"/>
              <a:gd name="T19" fmla="*/ 231 h 559"/>
              <a:gd name="T20" fmla="*/ 0 w 76"/>
              <a:gd name="T21" fmla="*/ 251 h 559"/>
              <a:gd name="T22" fmla="*/ 30 w 76"/>
              <a:gd name="T23" fmla="*/ 526 h 559"/>
              <a:gd name="T24" fmla="*/ 32 w 76"/>
              <a:gd name="T25" fmla="*/ 547 h 559"/>
              <a:gd name="T26" fmla="*/ 42 w 76"/>
              <a:gd name="T27" fmla="*/ 529 h 559"/>
              <a:gd name="T28" fmla="*/ 73 w 76"/>
              <a:gd name="T29" fmla="*/ 358 h 559"/>
              <a:gd name="T30" fmla="*/ 70 w 76"/>
              <a:gd name="T31" fmla="*/ 29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559">
                <a:moveTo>
                  <a:pt x="70" y="291"/>
                </a:moveTo>
                <a:cubicBezTo>
                  <a:pt x="68" y="282"/>
                  <a:pt x="65" y="273"/>
                  <a:pt x="62" y="264"/>
                </a:cubicBezTo>
                <a:cubicBezTo>
                  <a:pt x="61" y="259"/>
                  <a:pt x="60" y="255"/>
                  <a:pt x="59" y="251"/>
                </a:cubicBezTo>
                <a:cubicBezTo>
                  <a:pt x="43" y="156"/>
                  <a:pt x="61" y="87"/>
                  <a:pt x="50" y="22"/>
                </a:cubicBezTo>
                <a:cubicBezTo>
                  <a:pt x="46" y="0"/>
                  <a:pt x="40" y="1"/>
                  <a:pt x="38" y="23"/>
                </a:cubicBezTo>
                <a:cubicBezTo>
                  <a:pt x="37" y="48"/>
                  <a:pt x="33" y="73"/>
                  <a:pt x="25" y="100"/>
                </a:cubicBezTo>
                <a:cubicBezTo>
                  <a:pt x="21" y="121"/>
                  <a:pt x="15" y="143"/>
                  <a:pt x="8" y="165"/>
                </a:cubicBezTo>
                <a:cubicBezTo>
                  <a:pt x="3" y="182"/>
                  <a:pt x="3" y="182"/>
                  <a:pt x="3" y="182"/>
                </a:cubicBezTo>
                <a:cubicBezTo>
                  <a:pt x="2" y="189"/>
                  <a:pt x="1" y="193"/>
                  <a:pt x="1" y="197"/>
                </a:cubicBezTo>
                <a:cubicBezTo>
                  <a:pt x="0" y="205"/>
                  <a:pt x="0" y="221"/>
                  <a:pt x="0" y="231"/>
                </a:cubicBezTo>
                <a:cubicBezTo>
                  <a:pt x="0" y="251"/>
                  <a:pt x="0" y="251"/>
                  <a:pt x="0" y="251"/>
                </a:cubicBezTo>
                <a:cubicBezTo>
                  <a:pt x="6" y="356"/>
                  <a:pt x="25" y="430"/>
                  <a:pt x="30" y="526"/>
                </a:cubicBezTo>
                <a:cubicBezTo>
                  <a:pt x="31" y="533"/>
                  <a:pt x="32" y="540"/>
                  <a:pt x="32" y="547"/>
                </a:cubicBezTo>
                <a:cubicBezTo>
                  <a:pt x="33" y="559"/>
                  <a:pt x="38" y="550"/>
                  <a:pt x="42" y="529"/>
                </a:cubicBezTo>
                <a:cubicBezTo>
                  <a:pt x="54" y="472"/>
                  <a:pt x="64" y="415"/>
                  <a:pt x="73" y="358"/>
                </a:cubicBezTo>
                <a:cubicBezTo>
                  <a:pt x="76" y="336"/>
                  <a:pt x="75" y="306"/>
                  <a:pt x="70" y="29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" name="Freeform 889"/>
          <p:cNvSpPr>
            <a:spLocks/>
          </p:cNvSpPr>
          <p:nvPr/>
        </p:nvSpPr>
        <p:spPr bwMode="auto">
          <a:xfrm>
            <a:off x="1814958" y="6958587"/>
            <a:ext cx="11906" cy="58739"/>
          </a:xfrm>
          <a:custGeom>
            <a:avLst/>
            <a:gdLst>
              <a:gd name="T0" fmla="*/ 13 w 18"/>
              <a:gd name="T1" fmla="*/ 62 h 62"/>
              <a:gd name="T2" fmla="*/ 11 w 18"/>
              <a:gd name="T3" fmla="*/ 23 h 62"/>
              <a:gd name="T4" fmla="*/ 10 w 18"/>
              <a:gd name="T5" fmla="*/ 21 h 62"/>
              <a:gd name="T6" fmla="*/ 1 w 18"/>
              <a:gd name="T7" fmla="*/ 22 h 62"/>
              <a:gd name="T8" fmla="*/ 13 w 18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2">
                <a:moveTo>
                  <a:pt x="13" y="62"/>
                </a:moveTo>
                <a:cubicBezTo>
                  <a:pt x="18" y="62"/>
                  <a:pt x="18" y="44"/>
                  <a:pt x="11" y="23"/>
                </a:cubicBezTo>
                <a:cubicBezTo>
                  <a:pt x="11" y="23"/>
                  <a:pt x="11" y="22"/>
                  <a:pt x="10" y="21"/>
                </a:cubicBezTo>
                <a:cubicBezTo>
                  <a:pt x="4" y="0"/>
                  <a:pt x="0" y="0"/>
                  <a:pt x="1" y="22"/>
                </a:cubicBezTo>
                <a:cubicBezTo>
                  <a:pt x="3" y="44"/>
                  <a:pt x="8" y="62"/>
                  <a:pt x="13" y="6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9" name="Freeform 890"/>
          <p:cNvSpPr>
            <a:spLocks/>
          </p:cNvSpPr>
          <p:nvPr/>
        </p:nvSpPr>
        <p:spPr bwMode="auto">
          <a:xfrm>
            <a:off x="2087611" y="6255325"/>
            <a:ext cx="133350" cy="762000"/>
          </a:xfrm>
          <a:custGeom>
            <a:avLst/>
            <a:gdLst>
              <a:gd name="T0" fmla="*/ 68 w 188"/>
              <a:gd name="T1" fmla="*/ 256 h 801"/>
              <a:gd name="T2" fmla="*/ 10 w 188"/>
              <a:gd name="T3" fmla="*/ 21 h 801"/>
              <a:gd name="T4" fmla="*/ 2 w 188"/>
              <a:gd name="T5" fmla="*/ 22 h 801"/>
              <a:gd name="T6" fmla="*/ 4 w 188"/>
              <a:gd name="T7" fmla="*/ 71 h 801"/>
              <a:gd name="T8" fmla="*/ 13 w 188"/>
              <a:gd name="T9" fmla="*/ 526 h 801"/>
              <a:gd name="T10" fmla="*/ 14 w 188"/>
              <a:gd name="T11" fmla="*/ 561 h 801"/>
              <a:gd name="T12" fmla="*/ 33 w 188"/>
              <a:gd name="T13" fmla="*/ 559 h 801"/>
              <a:gd name="T14" fmla="*/ 52 w 188"/>
              <a:gd name="T15" fmla="*/ 516 h 801"/>
              <a:gd name="T16" fmla="*/ 73 w 188"/>
              <a:gd name="T17" fmla="*/ 514 h 801"/>
              <a:gd name="T18" fmla="*/ 55 w 188"/>
              <a:gd name="T19" fmla="*/ 641 h 801"/>
              <a:gd name="T20" fmla="*/ 37 w 188"/>
              <a:gd name="T21" fmla="*/ 761 h 801"/>
              <a:gd name="T22" fmla="*/ 71 w 188"/>
              <a:gd name="T23" fmla="*/ 801 h 801"/>
              <a:gd name="T24" fmla="*/ 151 w 188"/>
              <a:gd name="T25" fmla="*/ 801 h 801"/>
              <a:gd name="T26" fmla="*/ 184 w 188"/>
              <a:gd name="T27" fmla="*/ 761 h 801"/>
              <a:gd name="T28" fmla="*/ 130 w 188"/>
              <a:gd name="T29" fmla="*/ 526 h 801"/>
              <a:gd name="T30" fmla="*/ 68 w 188"/>
              <a:gd name="T31" fmla="*/ 25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801">
                <a:moveTo>
                  <a:pt x="68" y="256"/>
                </a:moveTo>
                <a:cubicBezTo>
                  <a:pt x="50" y="178"/>
                  <a:pt x="31" y="100"/>
                  <a:pt x="10" y="21"/>
                </a:cubicBezTo>
                <a:cubicBezTo>
                  <a:pt x="4" y="0"/>
                  <a:pt x="0" y="0"/>
                  <a:pt x="2" y="22"/>
                </a:cubicBezTo>
                <a:cubicBezTo>
                  <a:pt x="2" y="38"/>
                  <a:pt x="3" y="55"/>
                  <a:pt x="4" y="71"/>
                </a:cubicBezTo>
                <a:cubicBezTo>
                  <a:pt x="10" y="222"/>
                  <a:pt x="9" y="368"/>
                  <a:pt x="13" y="526"/>
                </a:cubicBezTo>
                <a:cubicBezTo>
                  <a:pt x="13" y="526"/>
                  <a:pt x="13" y="541"/>
                  <a:pt x="14" y="561"/>
                </a:cubicBezTo>
                <a:cubicBezTo>
                  <a:pt x="15" y="580"/>
                  <a:pt x="23" y="579"/>
                  <a:pt x="33" y="559"/>
                </a:cubicBezTo>
                <a:cubicBezTo>
                  <a:pt x="40" y="543"/>
                  <a:pt x="47" y="529"/>
                  <a:pt x="52" y="516"/>
                </a:cubicBezTo>
                <a:cubicBezTo>
                  <a:pt x="61" y="495"/>
                  <a:pt x="74" y="492"/>
                  <a:pt x="73" y="514"/>
                </a:cubicBezTo>
                <a:cubicBezTo>
                  <a:pt x="73" y="549"/>
                  <a:pt x="60" y="601"/>
                  <a:pt x="55" y="641"/>
                </a:cubicBezTo>
                <a:cubicBezTo>
                  <a:pt x="49" y="681"/>
                  <a:pt x="43" y="721"/>
                  <a:pt x="37" y="761"/>
                </a:cubicBezTo>
                <a:cubicBezTo>
                  <a:pt x="34" y="783"/>
                  <a:pt x="49" y="801"/>
                  <a:pt x="71" y="801"/>
                </a:cubicBezTo>
                <a:cubicBezTo>
                  <a:pt x="151" y="801"/>
                  <a:pt x="151" y="801"/>
                  <a:pt x="151" y="801"/>
                </a:cubicBezTo>
                <a:cubicBezTo>
                  <a:pt x="173" y="801"/>
                  <a:pt x="188" y="783"/>
                  <a:pt x="184" y="761"/>
                </a:cubicBezTo>
                <a:cubicBezTo>
                  <a:pt x="170" y="682"/>
                  <a:pt x="150" y="604"/>
                  <a:pt x="130" y="526"/>
                </a:cubicBezTo>
                <a:cubicBezTo>
                  <a:pt x="109" y="436"/>
                  <a:pt x="89" y="346"/>
                  <a:pt x="68" y="2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0" name="Freeform 891"/>
          <p:cNvSpPr>
            <a:spLocks/>
          </p:cNvSpPr>
          <p:nvPr/>
        </p:nvSpPr>
        <p:spPr bwMode="auto">
          <a:xfrm>
            <a:off x="2513855" y="6045775"/>
            <a:ext cx="4763" cy="39688"/>
          </a:xfrm>
          <a:custGeom>
            <a:avLst/>
            <a:gdLst>
              <a:gd name="T0" fmla="*/ 5 w 7"/>
              <a:gd name="T1" fmla="*/ 21 h 42"/>
              <a:gd name="T2" fmla="*/ 2 w 7"/>
              <a:gd name="T3" fmla="*/ 21 h 42"/>
              <a:gd name="T4" fmla="*/ 5 w 7"/>
              <a:gd name="T5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2">
                <a:moveTo>
                  <a:pt x="5" y="21"/>
                </a:moveTo>
                <a:cubicBezTo>
                  <a:pt x="7" y="0"/>
                  <a:pt x="5" y="0"/>
                  <a:pt x="2" y="21"/>
                </a:cubicBezTo>
                <a:cubicBezTo>
                  <a:pt x="0" y="42"/>
                  <a:pt x="3" y="42"/>
                  <a:pt x="5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" name="Freeform 892"/>
          <p:cNvSpPr>
            <a:spLocks/>
          </p:cNvSpPr>
          <p:nvPr/>
        </p:nvSpPr>
        <p:spPr bwMode="auto">
          <a:xfrm>
            <a:off x="2499568" y="6120389"/>
            <a:ext cx="60722" cy="525463"/>
          </a:xfrm>
          <a:custGeom>
            <a:avLst/>
            <a:gdLst>
              <a:gd name="T0" fmla="*/ 81 w 84"/>
              <a:gd name="T1" fmla="*/ 531 h 553"/>
              <a:gd name="T2" fmla="*/ 63 w 84"/>
              <a:gd name="T3" fmla="*/ 374 h 553"/>
              <a:gd name="T4" fmla="*/ 53 w 84"/>
              <a:gd name="T5" fmla="*/ 287 h 553"/>
              <a:gd name="T6" fmla="*/ 37 w 84"/>
              <a:gd name="T7" fmla="*/ 146 h 553"/>
              <a:gd name="T8" fmla="*/ 30 w 84"/>
              <a:gd name="T9" fmla="*/ 66 h 553"/>
              <a:gd name="T10" fmla="*/ 24 w 84"/>
              <a:gd name="T11" fmla="*/ 22 h 553"/>
              <a:gd name="T12" fmla="*/ 16 w 84"/>
              <a:gd name="T13" fmla="*/ 22 h 553"/>
              <a:gd name="T14" fmla="*/ 2 w 84"/>
              <a:gd name="T15" fmla="*/ 186 h 553"/>
              <a:gd name="T16" fmla="*/ 9 w 84"/>
              <a:gd name="T17" fmla="*/ 265 h 553"/>
              <a:gd name="T18" fmla="*/ 77 w 84"/>
              <a:gd name="T19" fmla="*/ 532 h 553"/>
              <a:gd name="T20" fmla="*/ 81 w 84"/>
              <a:gd name="T21" fmla="*/ 53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553">
                <a:moveTo>
                  <a:pt x="81" y="531"/>
                </a:moveTo>
                <a:cubicBezTo>
                  <a:pt x="75" y="479"/>
                  <a:pt x="69" y="426"/>
                  <a:pt x="63" y="374"/>
                </a:cubicBezTo>
                <a:cubicBezTo>
                  <a:pt x="60" y="345"/>
                  <a:pt x="57" y="316"/>
                  <a:pt x="53" y="287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5" y="124"/>
                  <a:pt x="33" y="88"/>
                  <a:pt x="30" y="66"/>
                </a:cubicBezTo>
                <a:cubicBezTo>
                  <a:pt x="28" y="51"/>
                  <a:pt x="26" y="37"/>
                  <a:pt x="24" y="22"/>
                </a:cubicBezTo>
                <a:cubicBezTo>
                  <a:pt x="21" y="0"/>
                  <a:pt x="18" y="0"/>
                  <a:pt x="16" y="22"/>
                </a:cubicBezTo>
                <a:cubicBezTo>
                  <a:pt x="11" y="77"/>
                  <a:pt x="6" y="132"/>
                  <a:pt x="2" y="186"/>
                </a:cubicBezTo>
                <a:cubicBezTo>
                  <a:pt x="0" y="208"/>
                  <a:pt x="4" y="244"/>
                  <a:pt x="9" y="265"/>
                </a:cubicBezTo>
                <a:cubicBezTo>
                  <a:pt x="32" y="354"/>
                  <a:pt x="55" y="443"/>
                  <a:pt x="77" y="532"/>
                </a:cubicBezTo>
                <a:cubicBezTo>
                  <a:pt x="82" y="553"/>
                  <a:pt x="84" y="553"/>
                  <a:pt x="81" y="5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2" name="Freeform 893"/>
          <p:cNvSpPr>
            <a:spLocks/>
          </p:cNvSpPr>
          <p:nvPr/>
        </p:nvSpPr>
        <p:spPr bwMode="auto">
          <a:xfrm>
            <a:off x="2480517" y="6804600"/>
            <a:ext cx="10716" cy="212725"/>
          </a:xfrm>
          <a:custGeom>
            <a:avLst/>
            <a:gdLst>
              <a:gd name="T0" fmla="*/ 4 w 15"/>
              <a:gd name="T1" fmla="*/ 23 h 224"/>
              <a:gd name="T2" fmla="*/ 2 w 15"/>
              <a:gd name="T3" fmla="*/ 117 h 224"/>
              <a:gd name="T4" fmla="*/ 0 w 15"/>
              <a:gd name="T5" fmla="*/ 184 h 224"/>
              <a:gd name="T6" fmla="*/ 8 w 15"/>
              <a:gd name="T7" fmla="*/ 224 h 224"/>
              <a:gd name="T8" fmla="*/ 14 w 15"/>
              <a:gd name="T9" fmla="*/ 184 h 224"/>
              <a:gd name="T10" fmla="*/ 7 w 15"/>
              <a:gd name="T11" fmla="*/ 23 h 224"/>
              <a:gd name="T12" fmla="*/ 4 w 15"/>
              <a:gd name="T13" fmla="*/ 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24">
                <a:moveTo>
                  <a:pt x="4" y="23"/>
                </a:moveTo>
                <a:cubicBezTo>
                  <a:pt x="2" y="117"/>
                  <a:pt x="2" y="117"/>
                  <a:pt x="2" y="11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06"/>
                  <a:pt x="3" y="224"/>
                  <a:pt x="8" y="224"/>
                </a:cubicBezTo>
                <a:cubicBezTo>
                  <a:pt x="12" y="224"/>
                  <a:pt x="15" y="206"/>
                  <a:pt x="14" y="184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0"/>
                  <a:pt x="4" y="0"/>
                  <a:pt x="4" y="2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3" name="Freeform 896"/>
          <p:cNvSpPr>
            <a:spLocks/>
          </p:cNvSpPr>
          <p:nvPr/>
        </p:nvSpPr>
        <p:spPr bwMode="auto">
          <a:xfrm>
            <a:off x="792211" y="6450587"/>
            <a:ext cx="105966" cy="566739"/>
          </a:xfrm>
          <a:custGeom>
            <a:avLst/>
            <a:gdLst>
              <a:gd name="T0" fmla="*/ 1 w 149"/>
              <a:gd name="T1" fmla="*/ 556 h 596"/>
              <a:gd name="T2" fmla="*/ 40 w 149"/>
              <a:gd name="T3" fmla="*/ 596 h 596"/>
              <a:gd name="T4" fmla="*/ 113 w 149"/>
              <a:gd name="T5" fmla="*/ 596 h 596"/>
              <a:gd name="T6" fmla="*/ 144 w 149"/>
              <a:gd name="T7" fmla="*/ 557 h 596"/>
              <a:gd name="T8" fmla="*/ 52 w 149"/>
              <a:gd name="T9" fmla="*/ 22 h 596"/>
              <a:gd name="T10" fmla="*/ 43 w 149"/>
              <a:gd name="T11" fmla="*/ 22 h 596"/>
              <a:gd name="T12" fmla="*/ 30 w 149"/>
              <a:gd name="T13" fmla="*/ 126 h 596"/>
              <a:gd name="T14" fmla="*/ 1 w 149"/>
              <a:gd name="T15" fmla="*/ 5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596">
                <a:moveTo>
                  <a:pt x="1" y="556"/>
                </a:moveTo>
                <a:cubicBezTo>
                  <a:pt x="0" y="578"/>
                  <a:pt x="18" y="596"/>
                  <a:pt x="40" y="596"/>
                </a:cubicBezTo>
                <a:cubicBezTo>
                  <a:pt x="113" y="596"/>
                  <a:pt x="113" y="596"/>
                  <a:pt x="113" y="596"/>
                </a:cubicBezTo>
                <a:cubicBezTo>
                  <a:pt x="135" y="596"/>
                  <a:pt x="149" y="578"/>
                  <a:pt x="144" y="557"/>
                </a:cubicBezTo>
                <a:cubicBezTo>
                  <a:pt x="105" y="381"/>
                  <a:pt x="72" y="203"/>
                  <a:pt x="52" y="22"/>
                </a:cubicBezTo>
                <a:cubicBezTo>
                  <a:pt x="50" y="0"/>
                  <a:pt x="46" y="0"/>
                  <a:pt x="43" y="22"/>
                </a:cubicBezTo>
                <a:cubicBezTo>
                  <a:pt x="38" y="57"/>
                  <a:pt x="34" y="91"/>
                  <a:pt x="30" y="126"/>
                </a:cubicBezTo>
                <a:cubicBezTo>
                  <a:pt x="13" y="270"/>
                  <a:pt x="5" y="413"/>
                  <a:pt x="1" y="5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" name="Freeform 897"/>
          <p:cNvSpPr>
            <a:spLocks/>
          </p:cNvSpPr>
          <p:nvPr/>
        </p:nvSpPr>
        <p:spPr bwMode="auto">
          <a:xfrm>
            <a:off x="1058911" y="6583938"/>
            <a:ext cx="88106" cy="433388"/>
          </a:xfrm>
          <a:custGeom>
            <a:avLst/>
            <a:gdLst>
              <a:gd name="T0" fmla="*/ 1 w 124"/>
              <a:gd name="T1" fmla="*/ 416 h 456"/>
              <a:gd name="T2" fmla="*/ 39 w 124"/>
              <a:gd name="T3" fmla="*/ 456 h 456"/>
              <a:gd name="T4" fmla="*/ 88 w 124"/>
              <a:gd name="T5" fmla="*/ 456 h 456"/>
              <a:gd name="T6" fmla="*/ 119 w 124"/>
              <a:gd name="T7" fmla="*/ 417 h 456"/>
              <a:gd name="T8" fmla="*/ 24 w 124"/>
              <a:gd name="T9" fmla="*/ 28 h 456"/>
              <a:gd name="T10" fmla="*/ 12 w 124"/>
              <a:gd name="T11" fmla="*/ 13 h 456"/>
              <a:gd name="T12" fmla="*/ 13 w 124"/>
              <a:gd name="T13" fmla="*/ 37 h 456"/>
              <a:gd name="T14" fmla="*/ 1 w 124"/>
              <a:gd name="T15" fmla="*/ 41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456">
                <a:moveTo>
                  <a:pt x="1" y="416"/>
                </a:moveTo>
                <a:cubicBezTo>
                  <a:pt x="0" y="438"/>
                  <a:pt x="17" y="456"/>
                  <a:pt x="39" y="456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110" y="456"/>
                  <a:pt x="124" y="438"/>
                  <a:pt x="119" y="417"/>
                </a:cubicBezTo>
                <a:cubicBezTo>
                  <a:pt x="91" y="285"/>
                  <a:pt x="65" y="153"/>
                  <a:pt x="24" y="28"/>
                </a:cubicBezTo>
                <a:cubicBezTo>
                  <a:pt x="17" y="7"/>
                  <a:pt x="12" y="0"/>
                  <a:pt x="12" y="13"/>
                </a:cubicBezTo>
                <a:cubicBezTo>
                  <a:pt x="13" y="21"/>
                  <a:pt x="13" y="29"/>
                  <a:pt x="13" y="37"/>
                </a:cubicBezTo>
                <a:cubicBezTo>
                  <a:pt x="18" y="160"/>
                  <a:pt x="9" y="287"/>
                  <a:pt x="1" y="41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" name="Freeform 898"/>
          <p:cNvSpPr>
            <a:spLocks/>
          </p:cNvSpPr>
          <p:nvPr/>
        </p:nvSpPr>
        <p:spPr bwMode="auto">
          <a:xfrm>
            <a:off x="1597073" y="6599813"/>
            <a:ext cx="90488" cy="417513"/>
          </a:xfrm>
          <a:custGeom>
            <a:avLst/>
            <a:gdLst>
              <a:gd name="T0" fmla="*/ 70 w 126"/>
              <a:gd name="T1" fmla="*/ 22 h 438"/>
              <a:gd name="T2" fmla="*/ 58 w 126"/>
              <a:gd name="T3" fmla="*/ 23 h 438"/>
              <a:gd name="T4" fmla="*/ 7 w 126"/>
              <a:gd name="T5" fmla="*/ 363 h 438"/>
              <a:gd name="T6" fmla="*/ 3 w 126"/>
              <a:gd name="T7" fmla="*/ 384 h 438"/>
              <a:gd name="T8" fmla="*/ 4 w 126"/>
              <a:gd name="T9" fmla="*/ 421 h 438"/>
              <a:gd name="T10" fmla="*/ 50 w 126"/>
              <a:gd name="T11" fmla="*/ 438 h 438"/>
              <a:gd name="T12" fmla="*/ 88 w 126"/>
              <a:gd name="T13" fmla="*/ 438 h 438"/>
              <a:gd name="T14" fmla="*/ 125 w 126"/>
              <a:gd name="T15" fmla="*/ 407 h 438"/>
              <a:gd name="T16" fmla="*/ 123 w 126"/>
              <a:gd name="T17" fmla="*/ 376 h 438"/>
              <a:gd name="T18" fmla="*/ 119 w 126"/>
              <a:gd name="T19" fmla="*/ 333 h 438"/>
              <a:gd name="T20" fmla="*/ 70 w 126"/>
              <a:gd name="T21" fmla="*/ 2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38">
                <a:moveTo>
                  <a:pt x="70" y="22"/>
                </a:moveTo>
                <a:cubicBezTo>
                  <a:pt x="64" y="0"/>
                  <a:pt x="59" y="1"/>
                  <a:pt x="58" y="23"/>
                </a:cubicBezTo>
                <a:cubicBezTo>
                  <a:pt x="51" y="134"/>
                  <a:pt x="30" y="247"/>
                  <a:pt x="7" y="363"/>
                </a:cubicBezTo>
                <a:cubicBezTo>
                  <a:pt x="6" y="370"/>
                  <a:pt x="4" y="377"/>
                  <a:pt x="3" y="384"/>
                </a:cubicBezTo>
                <a:cubicBezTo>
                  <a:pt x="0" y="395"/>
                  <a:pt x="1" y="412"/>
                  <a:pt x="4" y="421"/>
                </a:cubicBezTo>
                <a:cubicBezTo>
                  <a:pt x="7" y="430"/>
                  <a:pt x="28" y="438"/>
                  <a:pt x="50" y="438"/>
                </a:cubicBezTo>
                <a:cubicBezTo>
                  <a:pt x="88" y="438"/>
                  <a:pt x="88" y="438"/>
                  <a:pt x="88" y="438"/>
                </a:cubicBezTo>
                <a:cubicBezTo>
                  <a:pt x="110" y="438"/>
                  <a:pt x="126" y="424"/>
                  <a:pt x="125" y="407"/>
                </a:cubicBezTo>
                <a:cubicBezTo>
                  <a:pt x="124" y="397"/>
                  <a:pt x="124" y="387"/>
                  <a:pt x="123" y="376"/>
                </a:cubicBezTo>
                <a:cubicBezTo>
                  <a:pt x="119" y="333"/>
                  <a:pt x="119" y="333"/>
                  <a:pt x="119" y="333"/>
                </a:cubicBezTo>
                <a:cubicBezTo>
                  <a:pt x="108" y="227"/>
                  <a:pt x="95" y="122"/>
                  <a:pt x="70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6" name="Freeform 899"/>
          <p:cNvSpPr>
            <a:spLocks/>
          </p:cNvSpPr>
          <p:nvPr/>
        </p:nvSpPr>
        <p:spPr bwMode="auto">
          <a:xfrm>
            <a:off x="611237" y="6971287"/>
            <a:ext cx="9525" cy="46039"/>
          </a:xfrm>
          <a:custGeom>
            <a:avLst/>
            <a:gdLst>
              <a:gd name="T0" fmla="*/ 3 w 13"/>
              <a:gd name="T1" fmla="*/ 22 h 49"/>
              <a:gd name="T2" fmla="*/ 11 w 13"/>
              <a:gd name="T3" fmla="*/ 49 h 49"/>
              <a:gd name="T4" fmla="*/ 10 w 13"/>
              <a:gd name="T5" fmla="*/ 31 h 49"/>
              <a:gd name="T6" fmla="*/ 4 w 13"/>
              <a:gd name="T7" fmla="*/ 13 h 49"/>
              <a:gd name="T8" fmla="*/ 2 w 13"/>
              <a:gd name="T9" fmla="*/ 4 h 49"/>
              <a:gd name="T10" fmla="*/ 3 w 13"/>
              <a:gd name="T11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49">
                <a:moveTo>
                  <a:pt x="3" y="22"/>
                </a:moveTo>
                <a:cubicBezTo>
                  <a:pt x="5" y="37"/>
                  <a:pt x="8" y="49"/>
                  <a:pt x="11" y="49"/>
                </a:cubicBezTo>
                <a:cubicBezTo>
                  <a:pt x="13" y="49"/>
                  <a:pt x="12" y="41"/>
                  <a:pt x="10" y="31"/>
                </a:cubicBezTo>
                <a:cubicBezTo>
                  <a:pt x="8" y="25"/>
                  <a:pt x="6" y="19"/>
                  <a:pt x="4" y="13"/>
                </a:cubicBezTo>
                <a:cubicBezTo>
                  <a:pt x="4" y="13"/>
                  <a:pt x="3" y="9"/>
                  <a:pt x="2" y="4"/>
                </a:cubicBezTo>
                <a:cubicBezTo>
                  <a:pt x="0" y="0"/>
                  <a:pt x="1" y="8"/>
                  <a:pt x="3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" name="Freeform 900"/>
          <p:cNvSpPr>
            <a:spLocks/>
          </p:cNvSpPr>
          <p:nvPr/>
        </p:nvSpPr>
        <p:spPr bwMode="auto">
          <a:xfrm>
            <a:off x="512414" y="6615687"/>
            <a:ext cx="10716" cy="96839"/>
          </a:xfrm>
          <a:custGeom>
            <a:avLst/>
            <a:gdLst>
              <a:gd name="T0" fmla="*/ 13 w 15"/>
              <a:gd name="T1" fmla="*/ 81 h 102"/>
              <a:gd name="T2" fmla="*/ 11 w 15"/>
              <a:gd name="T3" fmla="*/ 27 h 102"/>
              <a:gd name="T4" fmla="*/ 4 w 15"/>
              <a:gd name="T5" fmla="*/ 10 h 102"/>
              <a:gd name="T6" fmla="*/ 2 w 15"/>
              <a:gd name="T7" fmla="*/ 4 h 102"/>
              <a:gd name="T8" fmla="*/ 2 w 15"/>
              <a:gd name="T9" fmla="*/ 38 h 102"/>
              <a:gd name="T10" fmla="*/ 5 w 15"/>
              <a:gd name="T11" fmla="*/ 78 h 102"/>
              <a:gd name="T12" fmla="*/ 13 w 15"/>
              <a:gd name="T1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02">
                <a:moveTo>
                  <a:pt x="13" y="81"/>
                </a:moveTo>
                <a:cubicBezTo>
                  <a:pt x="15" y="60"/>
                  <a:pt x="15" y="36"/>
                  <a:pt x="11" y="27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7"/>
                  <a:pt x="2" y="4"/>
                </a:cubicBezTo>
                <a:cubicBezTo>
                  <a:pt x="0" y="0"/>
                  <a:pt x="1" y="16"/>
                  <a:pt x="2" y="38"/>
                </a:cubicBezTo>
                <a:cubicBezTo>
                  <a:pt x="3" y="51"/>
                  <a:pt x="4" y="65"/>
                  <a:pt x="5" y="78"/>
                </a:cubicBezTo>
                <a:cubicBezTo>
                  <a:pt x="7" y="100"/>
                  <a:pt x="10" y="102"/>
                  <a:pt x="13" y="8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" name="Freeform 901"/>
          <p:cNvSpPr>
            <a:spLocks/>
          </p:cNvSpPr>
          <p:nvPr/>
        </p:nvSpPr>
        <p:spPr bwMode="auto">
          <a:xfrm>
            <a:off x="296912" y="5939413"/>
            <a:ext cx="20241" cy="241300"/>
          </a:xfrm>
          <a:custGeom>
            <a:avLst/>
            <a:gdLst>
              <a:gd name="T0" fmla="*/ 1 w 29"/>
              <a:gd name="T1" fmla="*/ 22 h 253"/>
              <a:gd name="T2" fmla="*/ 3 w 29"/>
              <a:gd name="T3" fmla="*/ 230 h 253"/>
              <a:gd name="T4" fmla="*/ 14 w 29"/>
              <a:gd name="T5" fmla="*/ 231 h 253"/>
              <a:gd name="T6" fmla="*/ 23 w 29"/>
              <a:gd name="T7" fmla="*/ 192 h 253"/>
              <a:gd name="T8" fmla="*/ 25 w 29"/>
              <a:gd name="T9" fmla="*/ 114 h 253"/>
              <a:gd name="T10" fmla="*/ 8 w 29"/>
              <a:gd name="T11" fmla="*/ 22 h 253"/>
              <a:gd name="T12" fmla="*/ 1 w 29"/>
              <a:gd name="T13" fmla="*/ 2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53">
                <a:moveTo>
                  <a:pt x="1" y="22"/>
                </a:moveTo>
                <a:cubicBezTo>
                  <a:pt x="0" y="92"/>
                  <a:pt x="1" y="161"/>
                  <a:pt x="3" y="230"/>
                </a:cubicBezTo>
                <a:cubicBezTo>
                  <a:pt x="4" y="252"/>
                  <a:pt x="9" y="253"/>
                  <a:pt x="14" y="231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28" y="171"/>
                  <a:pt x="29" y="136"/>
                  <a:pt x="25" y="114"/>
                </a:cubicBezTo>
                <a:cubicBezTo>
                  <a:pt x="19" y="83"/>
                  <a:pt x="14" y="52"/>
                  <a:pt x="8" y="22"/>
                </a:cubicBezTo>
                <a:cubicBezTo>
                  <a:pt x="5" y="0"/>
                  <a:pt x="2" y="0"/>
                  <a:pt x="1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" name="Freeform 902"/>
          <p:cNvSpPr>
            <a:spLocks/>
          </p:cNvSpPr>
          <p:nvPr/>
        </p:nvSpPr>
        <p:spPr bwMode="auto">
          <a:xfrm>
            <a:off x="321915" y="6171187"/>
            <a:ext cx="179785" cy="846139"/>
          </a:xfrm>
          <a:custGeom>
            <a:avLst/>
            <a:gdLst>
              <a:gd name="T0" fmla="*/ 126 w 253"/>
              <a:gd name="T1" fmla="*/ 369 h 889"/>
              <a:gd name="T2" fmla="*/ 21 w 253"/>
              <a:gd name="T3" fmla="*/ 21 h 889"/>
              <a:gd name="T4" fmla="*/ 11 w 253"/>
              <a:gd name="T5" fmla="*/ 22 h 889"/>
              <a:gd name="T6" fmla="*/ 35 w 253"/>
              <a:gd name="T7" fmla="*/ 446 h 889"/>
              <a:gd name="T8" fmla="*/ 171 w 253"/>
              <a:gd name="T9" fmla="*/ 851 h 889"/>
              <a:gd name="T10" fmla="*/ 212 w 253"/>
              <a:gd name="T11" fmla="*/ 889 h 889"/>
              <a:gd name="T12" fmla="*/ 244 w 253"/>
              <a:gd name="T13" fmla="*/ 849 h 889"/>
              <a:gd name="T14" fmla="*/ 251 w 253"/>
              <a:gd name="T15" fmla="*/ 786 h 889"/>
              <a:gd name="T16" fmla="*/ 243 w 253"/>
              <a:gd name="T17" fmla="*/ 709 h 889"/>
              <a:gd name="T18" fmla="*/ 189 w 253"/>
              <a:gd name="T19" fmla="*/ 541 h 889"/>
              <a:gd name="T20" fmla="*/ 126 w 253"/>
              <a:gd name="T21" fmla="*/ 36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3" h="889">
                <a:moveTo>
                  <a:pt x="126" y="369"/>
                </a:moveTo>
                <a:cubicBezTo>
                  <a:pt x="82" y="255"/>
                  <a:pt x="49" y="139"/>
                  <a:pt x="21" y="21"/>
                </a:cubicBezTo>
                <a:cubicBezTo>
                  <a:pt x="17" y="0"/>
                  <a:pt x="12" y="0"/>
                  <a:pt x="11" y="22"/>
                </a:cubicBezTo>
                <a:cubicBezTo>
                  <a:pt x="4" y="163"/>
                  <a:pt x="0" y="307"/>
                  <a:pt x="35" y="446"/>
                </a:cubicBezTo>
                <a:cubicBezTo>
                  <a:pt x="79" y="577"/>
                  <a:pt x="123" y="718"/>
                  <a:pt x="171" y="851"/>
                </a:cubicBezTo>
                <a:cubicBezTo>
                  <a:pt x="178" y="872"/>
                  <a:pt x="197" y="889"/>
                  <a:pt x="212" y="889"/>
                </a:cubicBezTo>
                <a:cubicBezTo>
                  <a:pt x="227" y="889"/>
                  <a:pt x="241" y="871"/>
                  <a:pt x="244" y="849"/>
                </a:cubicBezTo>
                <a:cubicBezTo>
                  <a:pt x="246" y="828"/>
                  <a:pt x="248" y="807"/>
                  <a:pt x="251" y="786"/>
                </a:cubicBezTo>
                <a:cubicBezTo>
                  <a:pt x="253" y="765"/>
                  <a:pt x="249" y="730"/>
                  <a:pt x="243" y="709"/>
                </a:cubicBezTo>
                <a:cubicBezTo>
                  <a:pt x="225" y="654"/>
                  <a:pt x="207" y="597"/>
                  <a:pt x="189" y="541"/>
                </a:cubicBezTo>
                <a:cubicBezTo>
                  <a:pt x="170" y="483"/>
                  <a:pt x="150" y="425"/>
                  <a:pt x="126" y="36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0" name="Freeform 903"/>
          <p:cNvSpPr>
            <a:spLocks/>
          </p:cNvSpPr>
          <p:nvPr/>
        </p:nvSpPr>
        <p:spPr bwMode="auto">
          <a:xfrm>
            <a:off x="98077" y="6456938"/>
            <a:ext cx="111919" cy="560388"/>
          </a:xfrm>
          <a:custGeom>
            <a:avLst/>
            <a:gdLst>
              <a:gd name="T0" fmla="*/ 136 w 157"/>
              <a:gd name="T1" fmla="*/ 420 h 589"/>
              <a:gd name="T2" fmla="*/ 136 w 157"/>
              <a:gd name="T3" fmla="*/ 419 h 589"/>
              <a:gd name="T4" fmla="*/ 51 w 157"/>
              <a:gd name="T5" fmla="*/ 22 h 589"/>
              <a:gd name="T6" fmla="*/ 41 w 157"/>
              <a:gd name="T7" fmla="*/ 23 h 589"/>
              <a:gd name="T8" fmla="*/ 19 w 157"/>
              <a:gd name="T9" fmla="*/ 417 h 589"/>
              <a:gd name="T10" fmla="*/ 8 w 157"/>
              <a:gd name="T11" fmla="*/ 482 h 589"/>
              <a:gd name="T12" fmla="*/ 2 w 157"/>
              <a:gd name="T13" fmla="*/ 538 h 589"/>
              <a:gd name="T14" fmla="*/ 2 w 157"/>
              <a:gd name="T15" fmla="*/ 560 h 589"/>
              <a:gd name="T16" fmla="*/ 1 w 157"/>
              <a:gd name="T17" fmla="*/ 570 h 589"/>
              <a:gd name="T18" fmla="*/ 1 w 157"/>
              <a:gd name="T19" fmla="*/ 575 h 589"/>
              <a:gd name="T20" fmla="*/ 0 w 157"/>
              <a:gd name="T21" fmla="*/ 582 h 589"/>
              <a:gd name="T22" fmla="*/ 39 w 157"/>
              <a:gd name="T23" fmla="*/ 589 h 589"/>
              <a:gd name="T24" fmla="*/ 121 w 157"/>
              <a:gd name="T25" fmla="*/ 589 h 589"/>
              <a:gd name="T26" fmla="*/ 153 w 157"/>
              <a:gd name="T27" fmla="*/ 549 h 589"/>
              <a:gd name="T28" fmla="*/ 136 w 157"/>
              <a:gd name="T29" fmla="*/ 423 h 589"/>
              <a:gd name="T30" fmla="*/ 136 w 157"/>
              <a:gd name="T31" fmla="*/ 422 h 589"/>
              <a:gd name="T32" fmla="*/ 136 w 157"/>
              <a:gd name="T33" fmla="*/ 42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589">
                <a:moveTo>
                  <a:pt x="136" y="420"/>
                </a:moveTo>
                <a:cubicBezTo>
                  <a:pt x="136" y="419"/>
                  <a:pt x="136" y="419"/>
                  <a:pt x="136" y="419"/>
                </a:cubicBezTo>
                <a:cubicBezTo>
                  <a:pt x="104" y="287"/>
                  <a:pt x="81" y="152"/>
                  <a:pt x="51" y="22"/>
                </a:cubicBezTo>
                <a:cubicBezTo>
                  <a:pt x="46" y="0"/>
                  <a:pt x="42" y="1"/>
                  <a:pt x="41" y="23"/>
                </a:cubicBezTo>
                <a:cubicBezTo>
                  <a:pt x="35" y="152"/>
                  <a:pt x="23" y="283"/>
                  <a:pt x="19" y="417"/>
                </a:cubicBezTo>
                <a:cubicBezTo>
                  <a:pt x="19" y="427"/>
                  <a:pt x="13" y="455"/>
                  <a:pt x="8" y="482"/>
                </a:cubicBezTo>
                <a:cubicBezTo>
                  <a:pt x="4" y="504"/>
                  <a:pt x="2" y="529"/>
                  <a:pt x="2" y="538"/>
                </a:cubicBezTo>
                <a:cubicBezTo>
                  <a:pt x="2" y="547"/>
                  <a:pt x="2" y="556"/>
                  <a:pt x="2" y="560"/>
                </a:cubicBezTo>
                <a:cubicBezTo>
                  <a:pt x="1" y="563"/>
                  <a:pt x="1" y="567"/>
                  <a:pt x="1" y="570"/>
                </a:cubicBezTo>
                <a:cubicBezTo>
                  <a:pt x="1" y="575"/>
                  <a:pt x="1" y="575"/>
                  <a:pt x="1" y="575"/>
                </a:cubicBezTo>
                <a:cubicBezTo>
                  <a:pt x="1" y="575"/>
                  <a:pt x="0" y="578"/>
                  <a:pt x="0" y="582"/>
                </a:cubicBezTo>
                <a:cubicBezTo>
                  <a:pt x="0" y="586"/>
                  <a:pt x="17" y="589"/>
                  <a:pt x="39" y="589"/>
                </a:cubicBezTo>
                <a:cubicBezTo>
                  <a:pt x="121" y="589"/>
                  <a:pt x="121" y="589"/>
                  <a:pt x="121" y="589"/>
                </a:cubicBezTo>
                <a:cubicBezTo>
                  <a:pt x="143" y="589"/>
                  <a:pt x="157" y="571"/>
                  <a:pt x="153" y="549"/>
                </a:cubicBezTo>
                <a:cubicBezTo>
                  <a:pt x="145" y="507"/>
                  <a:pt x="138" y="465"/>
                  <a:pt x="136" y="423"/>
                </a:cubicBezTo>
                <a:cubicBezTo>
                  <a:pt x="136" y="423"/>
                  <a:pt x="136" y="423"/>
                  <a:pt x="136" y="422"/>
                </a:cubicBezTo>
                <a:cubicBezTo>
                  <a:pt x="136" y="422"/>
                  <a:pt x="136" y="421"/>
                  <a:pt x="136" y="420"/>
                </a:cubicBezTo>
                <a:close/>
              </a:path>
            </a:pathLst>
          </a:custGeom>
          <a:solidFill>
            <a:srgbClr val="416E1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2" name="Freeform 905"/>
          <p:cNvSpPr>
            <a:spLocks/>
          </p:cNvSpPr>
          <p:nvPr/>
        </p:nvSpPr>
        <p:spPr bwMode="auto">
          <a:xfrm>
            <a:off x="2565052" y="6263263"/>
            <a:ext cx="88106" cy="715963"/>
          </a:xfrm>
          <a:custGeom>
            <a:avLst/>
            <a:gdLst>
              <a:gd name="T0" fmla="*/ 93 w 123"/>
              <a:gd name="T1" fmla="*/ 731 h 752"/>
              <a:gd name="T2" fmla="*/ 114 w 123"/>
              <a:gd name="T3" fmla="*/ 663 h 752"/>
              <a:gd name="T4" fmla="*/ 119 w 123"/>
              <a:gd name="T5" fmla="*/ 590 h 752"/>
              <a:gd name="T6" fmla="*/ 112 w 123"/>
              <a:gd name="T7" fmla="*/ 555 h 752"/>
              <a:gd name="T8" fmla="*/ 61 w 123"/>
              <a:gd name="T9" fmla="*/ 22 h 752"/>
              <a:gd name="T10" fmla="*/ 53 w 123"/>
              <a:gd name="T11" fmla="*/ 22 h 752"/>
              <a:gd name="T12" fmla="*/ 40 w 123"/>
              <a:gd name="T13" fmla="*/ 121 h 752"/>
              <a:gd name="T14" fmla="*/ 2 w 123"/>
              <a:gd name="T15" fmla="*/ 395 h 752"/>
              <a:gd name="T16" fmla="*/ 8 w 123"/>
              <a:gd name="T17" fmla="*/ 474 h 752"/>
              <a:gd name="T18" fmla="*/ 70 w 123"/>
              <a:gd name="T19" fmla="*/ 730 h 752"/>
              <a:gd name="T20" fmla="*/ 93 w 123"/>
              <a:gd name="T21" fmla="*/ 73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" h="752">
                <a:moveTo>
                  <a:pt x="93" y="731"/>
                </a:moveTo>
                <a:cubicBezTo>
                  <a:pt x="100" y="709"/>
                  <a:pt x="107" y="686"/>
                  <a:pt x="114" y="663"/>
                </a:cubicBezTo>
                <a:cubicBezTo>
                  <a:pt x="121" y="642"/>
                  <a:pt x="123" y="609"/>
                  <a:pt x="119" y="590"/>
                </a:cubicBezTo>
                <a:cubicBezTo>
                  <a:pt x="117" y="578"/>
                  <a:pt x="115" y="567"/>
                  <a:pt x="112" y="555"/>
                </a:cubicBezTo>
                <a:cubicBezTo>
                  <a:pt x="71" y="379"/>
                  <a:pt x="79" y="194"/>
                  <a:pt x="61" y="22"/>
                </a:cubicBezTo>
                <a:cubicBezTo>
                  <a:pt x="59" y="0"/>
                  <a:pt x="55" y="0"/>
                  <a:pt x="53" y="22"/>
                </a:cubicBezTo>
                <a:cubicBezTo>
                  <a:pt x="49" y="54"/>
                  <a:pt x="45" y="87"/>
                  <a:pt x="40" y="121"/>
                </a:cubicBezTo>
                <a:cubicBezTo>
                  <a:pt x="27" y="210"/>
                  <a:pt x="11" y="301"/>
                  <a:pt x="2" y="395"/>
                </a:cubicBezTo>
                <a:cubicBezTo>
                  <a:pt x="0" y="417"/>
                  <a:pt x="3" y="452"/>
                  <a:pt x="8" y="474"/>
                </a:cubicBezTo>
                <a:cubicBezTo>
                  <a:pt x="29" y="559"/>
                  <a:pt x="50" y="644"/>
                  <a:pt x="70" y="730"/>
                </a:cubicBezTo>
                <a:cubicBezTo>
                  <a:pt x="75" y="751"/>
                  <a:pt x="86" y="752"/>
                  <a:pt x="93" y="7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3" name="Freeform 906"/>
          <p:cNvSpPr>
            <a:spLocks/>
          </p:cNvSpPr>
          <p:nvPr/>
        </p:nvSpPr>
        <p:spPr bwMode="auto">
          <a:xfrm>
            <a:off x="2322165" y="6288663"/>
            <a:ext cx="96441" cy="728663"/>
          </a:xfrm>
          <a:custGeom>
            <a:avLst/>
            <a:gdLst>
              <a:gd name="T0" fmla="*/ 81 w 135"/>
              <a:gd name="T1" fmla="*/ 299 h 765"/>
              <a:gd name="T2" fmla="*/ 72 w 135"/>
              <a:gd name="T3" fmla="*/ 159 h 765"/>
              <a:gd name="T4" fmla="*/ 72 w 135"/>
              <a:gd name="T5" fmla="*/ 23 h 765"/>
              <a:gd name="T6" fmla="*/ 63 w 135"/>
              <a:gd name="T7" fmla="*/ 22 h 765"/>
              <a:gd name="T8" fmla="*/ 12 w 135"/>
              <a:gd name="T9" fmla="*/ 291 h 765"/>
              <a:gd name="T10" fmla="*/ 4 w 135"/>
              <a:gd name="T11" fmla="*/ 353 h 765"/>
              <a:gd name="T12" fmla="*/ 2 w 135"/>
              <a:gd name="T13" fmla="*/ 373 h 765"/>
              <a:gd name="T14" fmla="*/ 8 w 135"/>
              <a:gd name="T15" fmla="*/ 432 h 765"/>
              <a:gd name="T16" fmla="*/ 26 w 135"/>
              <a:gd name="T17" fmla="*/ 508 h 765"/>
              <a:gd name="T18" fmla="*/ 102 w 135"/>
              <a:gd name="T19" fmla="*/ 727 h 765"/>
              <a:gd name="T20" fmla="*/ 126 w 135"/>
              <a:gd name="T21" fmla="*/ 765 h 765"/>
              <a:gd name="T22" fmla="*/ 133 w 135"/>
              <a:gd name="T23" fmla="*/ 743 h 765"/>
              <a:gd name="T24" fmla="*/ 129 w 135"/>
              <a:gd name="T25" fmla="*/ 721 h 765"/>
              <a:gd name="T26" fmla="*/ 103 w 135"/>
              <a:gd name="T27" fmla="*/ 511 h 765"/>
              <a:gd name="T28" fmla="*/ 81 w 135"/>
              <a:gd name="T29" fmla="*/ 299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765">
                <a:moveTo>
                  <a:pt x="81" y="299"/>
                </a:moveTo>
                <a:cubicBezTo>
                  <a:pt x="77" y="253"/>
                  <a:pt x="73" y="206"/>
                  <a:pt x="72" y="159"/>
                </a:cubicBezTo>
                <a:cubicBezTo>
                  <a:pt x="70" y="114"/>
                  <a:pt x="70" y="69"/>
                  <a:pt x="72" y="23"/>
                </a:cubicBezTo>
                <a:cubicBezTo>
                  <a:pt x="73" y="1"/>
                  <a:pt x="69" y="0"/>
                  <a:pt x="63" y="22"/>
                </a:cubicBezTo>
                <a:cubicBezTo>
                  <a:pt x="39" y="112"/>
                  <a:pt x="24" y="202"/>
                  <a:pt x="12" y="291"/>
                </a:cubicBezTo>
                <a:cubicBezTo>
                  <a:pt x="9" y="312"/>
                  <a:pt x="7" y="333"/>
                  <a:pt x="4" y="353"/>
                </a:cubicBezTo>
                <a:cubicBezTo>
                  <a:pt x="4" y="353"/>
                  <a:pt x="3" y="362"/>
                  <a:pt x="2" y="373"/>
                </a:cubicBezTo>
                <a:cubicBezTo>
                  <a:pt x="0" y="384"/>
                  <a:pt x="3" y="410"/>
                  <a:pt x="8" y="432"/>
                </a:cubicBezTo>
                <a:cubicBezTo>
                  <a:pt x="14" y="457"/>
                  <a:pt x="20" y="482"/>
                  <a:pt x="26" y="508"/>
                </a:cubicBezTo>
                <a:cubicBezTo>
                  <a:pt x="49" y="581"/>
                  <a:pt x="74" y="654"/>
                  <a:pt x="102" y="727"/>
                </a:cubicBezTo>
                <a:cubicBezTo>
                  <a:pt x="110" y="748"/>
                  <a:pt x="121" y="765"/>
                  <a:pt x="126" y="765"/>
                </a:cubicBezTo>
                <a:cubicBezTo>
                  <a:pt x="132" y="765"/>
                  <a:pt x="135" y="755"/>
                  <a:pt x="133" y="743"/>
                </a:cubicBezTo>
                <a:cubicBezTo>
                  <a:pt x="131" y="736"/>
                  <a:pt x="130" y="729"/>
                  <a:pt x="129" y="721"/>
                </a:cubicBezTo>
                <a:cubicBezTo>
                  <a:pt x="118" y="652"/>
                  <a:pt x="109" y="581"/>
                  <a:pt x="103" y="511"/>
                </a:cubicBezTo>
                <a:cubicBezTo>
                  <a:pt x="96" y="440"/>
                  <a:pt x="87" y="370"/>
                  <a:pt x="81" y="29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4" name="Freeform 912"/>
          <p:cNvSpPr>
            <a:spLocks/>
          </p:cNvSpPr>
          <p:nvPr/>
        </p:nvSpPr>
        <p:spPr bwMode="auto">
          <a:xfrm>
            <a:off x="2454323" y="6120387"/>
            <a:ext cx="166688" cy="896939"/>
          </a:xfrm>
          <a:custGeom>
            <a:avLst/>
            <a:gdLst>
              <a:gd name="T0" fmla="*/ 151 w 234"/>
              <a:gd name="T1" fmla="*/ 571 h 943"/>
              <a:gd name="T2" fmla="*/ 63 w 234"/>
              <a:gd name="T3" fmla="*/ 226 h 943"/>
              <a:gd name="T4" fmla="*/ 9 w 234"/>
              <a:gd name="T5" fmla="*/ 22 h 943"/>
              <a:gd name="T6" fmla="*/ 1 w 234"/>
              <a:gd name="T7" fmla="*/ 19 h 943"/>
              <a:gd name="T8" fmla="*/ 4 w 234"/>
              <a:gd name="T9" fmla="*/ 55 h 943"/>
              <a:gd name="T10" fmla="*/ 4 w 234"/>
              <a:gd name="T11" fmla="*/ 59 h 943"/>
              <a:gd name="T12" fmla="*/ 42 w 234"/>
              <a:gd name="T13" fmla="*/ 702 h 943"/>
              <a:gd name="T14" fmla="*/ 51 w 234"/>
              <a:gd name="T15" fmla="*/ 903 h 943"/>
              <a:gd name="T16" fmla="*/ 93 w 234"/>
              <a:gd name="T17" fmla="*/ 943 h 943"/>
              <a:gd name="T18" fmla="*/ 187 w 234"/>
              <a:gd name="T19" fmla="*/ 943 h 943"/>
              <a:gd name="T20" fmla="*/ 232 w 234"/>
              <a:gd name="T21" fmla="*/ 931 h 943"/>
              <a:gd name="T22" fmla="*/ 226 w 234"/>
              <a:gd name="T23" fmla="*/ 881 h 943"/>
              <a:gd name="T24" fmla="*/ 154 w 234"/>
              <a:gd name="T25" fmla="*/ 586 h 943"/>
              <a:gd name="T26" fmla="*/ 151 w 234"/>
              <a:gd name="T27" fmla="*/ 571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4" h="943">
                <a:moveTo>
                  <a:pt x="151" y="571"/>
                </a:moveTo>
                <a:cubicBezTo>
                  <a:pt x="122" y="456"/>
                  <a:pt x="93" y="341"/>
                  <a:pt x="63" y="226"/>
                </a:cubicBezTo>
                <a:cubicBezTo>
                  <a:pt x="46" y="158"/>
                  <a:pt x="28" y="90"/>
                  <a:pt x="9" y="22"/>
                </a:cubicBezTo>
                <a:cubicBezTo>
                  <a:pt x="4" y="1"/>
                  <a:pt x="0" y="0"/>
                  <a:pt x="1" y="19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19" y="273"/>
                  <a:pt x="31" y="487"/>
                  <a:pt x="42" y="702"/>
                </a:cubicBezTo>
                <a:cubicBezTo>
                  <a:pt x="51" y="903"/>
                  <a:pt x="51" y="903"/>
                  <a:pt x="51" y="903"/>
                </a:cubicBezTo>
                <a:cubicBezTo>
                  <a:pt x="52" y="925"/>
                  <a:pt x="71" y="943"/>
                  <a:pt x="93" y="943"/>
                </a:cubicBezTo>
                <a:cubicBezTo>
                  <a:pt x="187" y="943"/>
                  <a:pt x="187" y="943"/>
                  <a:pt x="187" y="943"/>
                </a:cubicBezTo>
                <a:cubicBezTo>
                  <a:pt x="210" y="943"/>
                  <a:pt x="229" y="938"/>
                  <a:pt x="232" y="931"/>
                </a:cubicBezTo>
                <a:cubicBezTo>
                  <a:pt x="234" y="925"/>
                  <a:pt x="231" y="902"/>
                  <a:pt x="226" y="881"/>
                </a:cubicBezTo>
                <a:cubicBezTo>
                  <a:pt x="203" y="783"/>
                  <a:pt x="179" y="684"/>
                  <a:pt x="154" y="586"/>
                </a:cubicBezTo>
                <a:lnTo>
                  <a:pt x="151" y="571"/>
                </a:ln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5" name="Freeform 913"/>
          <p:cNvSpPr>
            <a:spLocks/>
          </p:cNvSpPr>
          <p:nvPr/>
        </p:nvSpPr>
        <p:spPr bwMode="auto">
          <a:xfrm>
            <a:off x="1482774" y="6442651"/>
            <a:ext cx="119063" cy="574675"/>
          </a:xfrm>
          <a:custGeom>
            <a:avLst/>
            <a:gdLst>
              <a:gd name="T0" fmla="*/ 95 w 168"/>
              <a:gd name="T1" fmla="*/ 316 h 604"/>
              <a:gd name="T2" fmla="*/ 84 w 168"/>
              <a:gd name="T3" fmla="*/ 158 h 604"/>
              <a:gd name="T4" fmla="*/ 96 w 168"/>
              <a:gd name="T5" fmla="*/ 27 h 604"/>
              <a:gd name="T6" fmla="*/ 90 w 168"/>
              <a:gd name="T7" fmla="*/ 16 h 604"/>
              <a:gd name="T8" fmla="*/ 78 w 168"/>
              <a:gd name="T9" fmla="*/ 46 h 604"/>
              <a:gd name="T10" fmla="*/ 37 w 168"/>
              <a:gd name="T11" fmla="*/ 172 h 604"/>
              <a:gd name="T12" fmla="*/ 8 w 168"/>
              <a:gd name="T13" fmla="*/ 564 h 604"/>
              <a:gd name="T14" fmla="*/ 51 w 168"/>
              <a:gd name="T15" fmla="*/ 604 h 604"/>
              <a:gd name="T16" fmla="*/ 131 w 168"/>
              <a:gd name="T17" fmla="*/ 604 h 604"/>
              <a:gd name="T18" fmla="*/ 165 w 168"/>
              <a:gd name="T19" fmla="*/ 587 h 604"/>
              <a:gd name="T20" fmla="*/ 159 w 168"/>
              <a:gd name="T21" fmla="*/ 570 h 604"/>
              <a:gd name="T22" fmla="*/ 139 w 168"/>
              <a:gd name="T23" fmla="*/ 510 h 604"/>
              <a:gd name="T24" fmla="*/ 95 w 168"/>
              <a:gd name="T25" fmla="*/ 316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604">
                <a:moveTo>
                  <a:pt x="95" y="316"/>
                </a:moveTo>
                <a:cubicBezTo>
                  <a:pt x="87" y="264"/>
                  <a:pt x="83" y="211"/>
                  <a:pt x="84" y="158"/>
                </a:cubicBezTo>
                <a:cubicBezTo>
                  <a:pt x="84" y="115"/>
                  <a:pt x="88" y="71"/>
                  <a:pt x="96" y="27"/>
                </a:cubicBezTo>
                <a:cubicBezTo>
                  <a:pt x="99" y="5"/>
                  <a:pt x="97" y="0"/>
                  <a:pt x="90" y="16"/>
                </a:cubicBezTo>
                <a:cubicBezTo>
                  <a:pt x="86" y="26"/>
                  <a:pt x="82" y="36"/>
                  <a:pt x="78" y="46"/>
                </a:cubicBezTo>
                <a:cubicBezTo>
                  <a:pt x="61" y="88"/>
                  <a:pt x="48" y="130"/>
                  <a:pt x="37" y="172"/>
                </a:cubicBezTo>
                <a:cubicBezTo>
                  <a:pt x="4" y="303"/>
                  <a:pt x="0" y="435"/>
                  <a:pt x="8" y="564"/>
                </a:cubicBezTo>
                <a:cubicBezTo>
                  <a:pt x="10" y="586"/>
                  <a:pt x="29" y="604"/>
                  <a:pt x="51" y="604"/>
                </a:cubicBezTo>
                <a:cubicBezTo>
                  <a:pt x="131" y="604"/>
                  <a:pt x="131" y="604"/>
                  <a:pt x="131" y="604"/>
                </a:cubicBezTo>
                <a:cubicBezTo>
                  <a:pt x="153" y="604"/>
                  <a:pt x="168" y="596"/>
                  <a:pt x="165" y="587"/>
                </a:cubicBezTo>
                <a:cubicBezTo>
                  <a:pt x="163" y="582"/>
                  <a:pt x="161" y="576"/>
                  <a:pt x="159" y="570"/>
                </a:cubicBezTo>
                <a:cubicBezTo>
                  <a:pt x="152" y="550"/>
                  <a:pt x="146" y="530"/>
                  <a:pt x="139" y="510"/>
                </a:cubicBezTo>
                <a:cubicBezTo>
                  <a:pt x="120" y="446"/>
                  <a:pt x="104" y="382"/>
                  <a:pt x="95" y="31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6" name="Freeform 914"/>
          <p:cNvSpPr>
            <a:spLocks/>
          </p:cNvSpPr>
          <p:nvPr/>
        </p:nvSpPr>
        <p:spPr bwMode="auto">
          <a:xfrm>
            <a:off x="1273223" y="5950525"/>
            <a:ext cx="152400" cy="1066800"/>
          </a:xfrm>
          <a:custGeom>
            <a:avLst/>
            <a:gdLst>
              <a:gd name="T0" fmla="*/ 146 w 214"/>
              <a:gd name="T1" fmla="*/ 21 h 1121"/>
              <a:gd name="T2" fmla="*/ 26 w 214"/>
              <a:gd name="T3" fmla="*/ 696 h 1121"/>
              <a:gd name="T4" fmla="*/ 1 w 214"/>
              <a:gd name="T5" fmla="*/ 1081 h 1121"/>
              <a:gd name="T6" fmla="*/ 40 w 214"/>
              <a:gd name="T7" fmla="*/ 1121 h 1121"/>
              <a:gd name="T8" fmla="*/ 178 w 214"/>
              <a:gd name="T9" fmla="*/ 1121 h 1121"/>
              <a:gd name="T10" fmla="*/ 210 w 214"/>
              <a:gd name="T11" fmla="*/ 1081 h 1121"/>
              <a:gd name="T12" fmla="*/ 149 w 214"/>
              <a:gd name="T13" fmla="*/ 458 h 1121"/>
              <a:gd name="T14" fmla="*/ 153 w 214"/>
              <a:gd name="T15" fmla="*/ 22 h 1121"/>
              <a:gd name="T16" fmla="*/ 146 w 214"/>
              <a:gd name="T17" fmla="*/ 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1121">
                <a:moveTo>
                  <a:pt x="146" y="21"/>
                </a:moveTo>
                <a:cubicBezTo>
                  <a:pt x="95" y="252"/>
                  <a:pt x="52" y="473"/>
                  <a:pt x="26" y="696"/>
                </a:cubicBezTo>
                <a:cubicBezTo>
                  <a:pt x="11" y="823"/>
                  <a:pt x="2" y="951"/>
                  <a:pt x="1" y="1081"/>
                </a:cubicBezTo>
                <a:cubicBezTo>
                  <a:pt x="0" y="1103"/>
                  <a:pt x="18" y="1121"/>
                  <a:pt x="40" y="1121"/>
                </a:cubicBezTo>
                <a:cubicBezTo>
                  <a:pt x="178" y="1121"/>
                  <a:pt x="178" y="1121"/>
                  <a:pt x="178" y="1121"/>
                </a:cubicBezTo>
                <a:cubicBezTo>
                  <a:pt x="200" y="1121"/>
                  <a:pt x="214" y="1103"/>
                  <a:pt x="210" y="1081"/>
                </a:cubicBezTo>
                <a:cubicBezTo>
                  <a:pt x="173" y="876"/>
                  <a:pt x="155" y="670"/>
                  <a:pt x="149" y="458"/>
                </a:cubicBezTo>
                <a:cubicBezTo>
                  <a:pt x="146" y="316"/>
                  <a:pt x="148" y="171"/>
                  <a:pt x="153" y="22"/>
                </a:cubicBezTo>
                <a:cubicBezTo>
                  <a:pt x="154" y="0"/>
                  <a:pt x="151" y="0"/>
                  <a:pt x="146" y="2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" name="Freeform 915"/>
          <p:cNvSpPr>
            <a:spLocks/>
          </p:cNvSpPr>
          <p:nvPr/>
        </p:nvSpPr>
        <p:spPr bwMode="auto">
          <a:xfrm>
            <a:off x="2035224" y="6723637"/>
            <a:ext cx="104775" cy="293688"/>
          </a:xfrm>
          <a:custGeom>
            <a:avLst/>
            <a:gdLst>
              <a:gd name="T0" fmla="*/ 125 w 147"/>
              <a:gd name="T1" fmla="*/ 24 h 309"/>
              <a:gd name="T2" fmla="*/ 88 w 147"/>
              <a:gd name="T3" fmla="*/ 103 h 309"/>
              <a:gd name="T4" fmla="*/ 73 w 147"/>
              <a:gd name="T5" fmla="*/ 136 h 309"/>
              <a:gd name="T6" fmla="*/ 9 w 147"/>
              <a:gd name="T7" fmla="*/ 273 h 309"/>
              <a:gd name="T8" fmla="*/ 32 w 147"/>
              <a:gd name="T9" fmla="*/ 309 h 309"/>
              <a:gd name="T10" fmla="*/ 64 w 147"/>
              <a:gd name="T11" fmla="*/ 309 h 309"/>
              <a:gd name="T12" fmla="*/ 110 w 147"/>
              <a:gd name="T13" fmla="*/ 269 h 309"/>
              <a:gd name="T14" fmla="*/ 128 w 147"/>
              <a:gd name="T15" fmla="*/ 149 h 309"/>
              <a:gd name="T16" fmla="*/ 146 w 147"/>
              <a:gd name="T17" fmla="*/ 22 h 309"/>
              <a:gd name="T18" fmla="*/ 125 w 147"/>
              <a:gd name="T19" fmla="*/ 2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" h="309">
                <a:moveTo>
                  <a:pt x="125" y="24"/>
                </a:moveTo>
                <a:cubicBezTo>
                  <a:pt x="116" y="46"/>
                  <a:pt x="102" y="75"/>
                  <a:pt x="88" y="103"/>
                </a:cubicBezTo>
                <a:cubicBezTo>
                  <a:pt x="83" y="114"/>
                  <a:pt x="77" y="125"/>
                  <a:pt x="73" y="136"/>
                </a:cubicBezTo>
                <a:cubicBezTo>
                  <a:pt x="51" y="182"/>
                  <a:pt x="30" y="227"/>
                  <a:pt x="9" y="273"/>
                </a:cubicBezTo>
                <a:cubicBezTo>
                  <a:pt x="0" y="293"/>
                  <a:pt x="10" y="309"/>
                  <a:pt x="32" y="309"/>
                </a:cubicBezTo>
                <a:cubicBezTo>
                  <a:pt x="64" y="309"/>
                  <a:pt x="64" y="309"/>
                  <a:pt x="64" y="309"/>
                </a:cubicBezTo>
                <a:cubicBezTo>
                  <a:pt x="86" y="309"/>
                  <a:pt x="107" y="291"/>
                  <a:pt x="110" y="269"/>
                </a:cubicBezTo>
                <a:cubicBezTo>
                  <a:pt x="116" y="229"/>
                  <a:pt x="122" y="189"/>
                  <a:pt x="128" y="149"/>
                </a:cubicBezTo>
                <a:cubicBezTo>
                  <a:pt x="133" y="109"/>
                  <a:pt x="146" y="57"/>
                  <a:pt x="146" y="22"/>
                </a:cubicBezTo>
                <a:cubicBezTo>
                  <a:pt x="147" y="0"/>
                  <a:pt x="134" y="3"/>
                  <a:pt x="125" y="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8" name="Freeform 916"/>
          <p:cNvSpPr>
            <a:spLocks/>
          </p:cNvSpPr>
          <p:nvPr/>
        </p:nvSpPr>
        <p:spPr bwMode="auto">
          <a:xfrm>
            <a:off x="493364" y="6353751"/>
            <a:ext cx="121444" cy="663575"/>
          </a:xfrm>
          <a:custGeom>
            <a:avLst/>
            <a:gdLst>
              <a:gd name="T0" fmla="*/ 90 w 170"/>
              <a:gd name="T1" fmla="*/ 1 h 697"/>
              <a:gd name="T2" fmla="*/ 90 w 170"/>
              <a:gd name="T3" fmla="*/ 0 h 697"/>
              <a:gd name="T4" fmla="*/ 90 w 170"/>
              <a:gd name="T5" fmla="*/ 0 h 697"/>
              <a:gd name="T6" fmla="*/ 90 w 170"/>
              <a:gd name="T7" fmla="*/ 1 h 697"/>
              <a:gd name="T8" fmla="*/ 77 w 170"/>
              <a:gd name="T9" fmla="*/ 90 h 697"/>
              <a:gd name="T10" fmla="*/ 45 w 170"/>
              <a:gd name="T11" fmla="*/ 319 h 697"/>
              <a:gd name="T12" fmla="*/ 35 w 170"/>
              <a:gd name="T13" fmla="*/ 393 h 697"/>
              <a:gd name="T14" fmla="*/ 14 w 170"/>
              <a:gd name="T15" fmla="*/ 555 h 697"/>
              <a:gd name="T16" fmla="*/ 3 w 170"/>
              <a:gd name="T17" fmla="*/ 657 h 697"/>
              <a:gd name="T18" fmla="*/ 38 w 170"/>
              <a:gd name="T19" fmla="*/ 697 h 697"/>
              <a:gd name="T20" fmla="*/ 132 w 170"/>
              <a:gd name="T21" fmla="*/ 697 h 697"/>
              <a:gd name="T22" fmla="*/ 168 w 170"/>
              <a:gd name="T23" fmla="*/ 670 h 697"/>
              <a:gd name="T24" fmla="*/ 164 w 170"/>
              <a:gd name="T25" fmla="*/ 644 h 697"/>
              <a:gd name="T26" fmla="*/ 110 w 170"/>
              <a:gd name="T27" fmla="*/ 189 h 697"/>
              <a:gd name="T28" fmla="*/ 90 w 170"/>
              <a:gd name="T29" fmla="*/ 1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697">
                <a:moveTo>
                  <a:pt x="90" y="1"/>
                </a:moveTo>
                <a:cubicBezTo>
                  <a:pt x="90" y="1"/>
                  <a:pt x="90" y="1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1"/>
                  <a:pt x="90" y="1"/>
                  <a:pt x="90" y="1"/>
                </a:cubicBezTo>
                <a:cubicBezTo>
                  <a:pt x="77" y="90"/>
                  <a:pt x="77" y="90"/>
                  <a:pt x="77" y="90"/>
                </a:cubicBezTo>
                <a:cubicBezTo>
                  <a:pt x="66" y="166"/>
                  <a:pt x="55" y="242"/>
                  <a:pt x="45" y="319"/>
                </a:cubicBezTo>
                <a:cubicBezTo>
                  <a:pt x="35" y="393"/>
                  <a:pt x="35" y="393"/>
                  <a:pt x="35" y="393"/>
                </a:cubicBezTo>
                <a:cubicBezTo>
                  <a:pt x="28" y="447"/>
                  <a:pt x="21" y="501"/>
                  <a:pt x="14" y="555"/>
                </a:cubicBezTo>
                <a:cubicBezTo>
                  <a:pt x="10" y="589"/>
                  <a:pt x="6" y="623"/>
                  <a:pt x="3" y="657"/>
                </a:cubicBezTo>
                <a:cubicBezTo>
                  <a:pt x="0" y="679"/>
                  <a:pt x="16" y="697"/>
                  <a:pt x="38" y="697"/>
                </a:cubicBezTo>
                <a:cubicBezTo>
                  <a:pt x="132" y="697"/>
                  <a:pt x="132" y="697"/>
                  <a:pt x="132" y="697"/>
                </a:cubicBezTo>
                <a:cubicBezTo>
                  <a:pt x="154" y="697"/>
                  <a:pt x="170" y="685"/>
                  <a:pt x="168" y="670"/>
                </a:cubicBezTo>
                <a:cubicBezTo>
                  <a:pt x="164" y="644"/>
                  <a:pt x="164" y="644"/>
                  <a:pt x="164" y="644"/>
                </a:cubicBezTo>
                <a:cubicBezTo>
                  <a:pt x="143" y="493"/>
                  <a:pt x="126" y="341"/>
                  <a:pt x="110" y="189"/>
                </a:cubicBezTo>
                <a:lnTo>
                  <a:pt x="90" y="1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9" name="Freeform 917"/>
          <p:cNvSpPr>
            <a:spLocks/>
          </p:cNvSpPr>
          <p:nvPr/>
        </p:nvSpPr>
        <p:spPr bwMode="auto">
          <a:xfrm>
            <a:off x="1701848" y="6493451"/>
            <a:ext cx="114300" cy="523875"/>
          </a:xfrm>
          <a:custGeom>
            <a:avLst/>
            <a:gdLst>
              <a:gd name="T0" fmla="*/ 84 w 160"/>
              <a:gd name="T1" fmla="*/ 22 h 550"/>
              <a:gd name="T2" fmla="*/ 64 w 160"/>
              <a:gd name="T3" fmla="*/ 193 h 550"/>
              <a:gd name="T4" fmla="*/ 19 w 160"/>
              <a:gd name="T5" fmla="*/ 442 h 550"/>
              <a:gd name="T6" fmla="*/ 4 w 160"/>
              <a:gd name="T7" fmla="*/ 511 h 550"/>
              <a:gd name="T8" fmla="*/ 36 w 160"/>
              <a:gd name="T9" fmla="*/ 550 h 550"/>
              <a:gd name="T10" fmla="*/ 121 w 160"/>
              <a:gd name="T11" fmla="*/ 550 h 550"/>
              <a:gd name="T12" fmla="*/ 158 w 160"/>
              <a:gd name="T13" fmla="*/ 510 h 550"/>
              <a:gd name="T14" fmla="*/ 156 w 160"/>
              <a:gd name="T15" fmla="*/ 471 h 550"/>
              <a:gd name="T16" fmla="*/ 96 w 160"/>
              <a:gd name="T17" fmla="*/ 21 h 550"/>
              <a:gd name="T18" fmla="*/ 84 w 160"/>
              <a:gd name="T19" fmla="*/ 2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550">
                <a:moveTo>
                  <a:pt x="84" y="22"/>
                </a:moveTo>
                <a:cubicBezTo>
                  <a:pt x="79" y="79"/>
                  <a:pt x="72" y="136"/>
                  <a:pt x="64" y="193"/>
                </a:cubicBezTo>
                <a:cubicBezTo>
                  <a:pt x="52" y="276"/>
                  <a:pt x="37" y="359"/>
                  <a:pt x="19" y="442"/>
                </a:cubicBezTo>
                <a:cubicBezTo>
                  <a:pt x="14" y="465"/>
                  <a:pt x="10" y="488"/>
                  <a:pt x="4" y="511"/>
                </a:cubicBezTo>
                <a:cubicBezTo>
                  <a:pt x="0" y="532"/>
                  <a:pt x="14" y="550"/>
                  <a:pt x="36" y="550"/>
                </a:cubicBezTo>
                <a:cubicBezTo>
                  <a:pt x="121" y="550"/>
                  <a:pt x="121" y="550"/>
                  <a:pt x="121" y="550"/>
                </a:cubicBezTo>
                <a:cubicBezTo>
                  <a:pt x="143" y="550"/>
                  <a:pt x="160" y="532"/>
                  <a:pt x="158" y="510"/>
                </a:cubicBezTo>
                <a:cubicBezTo>
                  <a:pt x="157" y="497"/>
                  <a:pt x="157" y="484"/>
                  <a:pt x="156" y="471"/>
                </a:cubicBezTo>
                <a:cubicBezTo>
                  <a:pt x="144" y="319"/>
                  <a:pt x="126" y="169"/>
                  <a:pt x="96" y="21"/>
                </a:cubicBezTo>
                <a:cubicBezTo>
                  <a:pt x="92" y="0"/>
                  <a:pt x="86" y="0"/>
                  <a:pt x="84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0" name="Freeform 918"/>
          <p:cNvSpPr>
            <a:spLocks/>
          </p:cNvSpPr>
          <p:nvPr/>
        </p:nvSpPr>
        <p:spPr bwMode="auto">
          <a:xfrm>
            <a:off x="2617439" y="6241037"/>
            <a:ext cx="148829" cy="776288"/>
          </a:xfrm>
          <a:custGeom>
            <a:avLst/>
            <a:gdLst>
              <a:gd name="T0" fmla="*/ 152 w 208"/>
              <a:gd name="T1" fmla="*/ 101 h 816"/>
              <a:gd name="T2" fmla="*/ 139 w 208"/>
              <a:gd name="T3" fmla="*/ 22 h 816"/>
              <a:gd name="T4" fmla="*/ 131 w 208"/>
              <a:gd name="T5" fmla="*/ 22 h 816"/>
              <a:gd name="T6" fmla="*/ 124 w 208"/>
              <a:gd name="T7" fmla="*/ 341 h 816"/>
              <a:gd name="T8" fmla="*/ 95 w 208"/>
              <a:gd name="T9" fmla="*/ 521 h 816"/>
              <a:gd name="T10" fmla="*/ 83 w 208"/>
              <a:gd name="T11" fmla="*/ 561 h 816"/>
              <a:gd name="T12" fmla="*/ 53 w 208"/>
              <a:gd name="T13" fmla="*/ 649 h 816"/>
              <a:gd name="T14" fmla="*/ 7 w 208"/>
              <a:gd name="T15" fmla="*/ 793 h 816"/>
              <a:gd name="T16" fmla="*/ 3 w 208"/>
              <a:gd name="T17" fmla="*/ 804 h 816"/>
              <a:gd name="T18" fmla="*/ 38 w 208"/>
              <a:gd name="T19" fmla="*/ 816 h 816"/>
              <a:gd name="T20" fmla="*/ 126 w 208"/>
              <a:gd name="T21" fmla="*/ 816 h 816"/>
              <a:gd name="T22" fmla="*/ 172 w 208"/>
              <a:gd name="T23" fmla="*/ 776 h 816"/>
              <a:gd name="T24" fmla="*/ 197 w 208"/>
              <a:gd name="T25" fmla="*/ 579 h 816"/>
              <a:gd name="T26" fmla="*/ 196 w 208"/>
              <a:gd name="T27" fmla="*/ 357 h 816"/>
              <a:gd name="T28" fmla="*/ 152 w 208"/>
              <a:gd name="T29" fmla="*/ 101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816">
                <a:moveTo>
                  <a:pt x="152" y="101"/>
                </a:moveTo>
                <a:cubicBezTo>
                  <a:pt x="147" y="75"/>
                  <a:pt x="143" y="49"/>
                  <a:pt x="139" y="22"/>
                </a:cubicBezTo>
                <a:cubicBezTo>
                  <a:pt x="136" y="0"/>
                  <a:pt x="132" y="0"/>
                  <a:pt x="131" y="22"/>
                </a:cubicBezTo>
                <a:cubicBezTo>
                  <a:pt x="127" y="133"/>
                  <a:pt x="131" y="238"/>
                  <a:pt x="124" y="341"/>
                </a:cubicBezTo>
                <a:cubicBezTo>
                  <a:pt x="120" y="402"/>
                  <a:pt x="112" y="461"/>
                  <a:pt x="95" y="521"/>
                </a:cubicBezTo>
                <a:cubicBezTo>
                  <a:pt x="92" y="534"/>
                  <a:pt x="88" y="548"/>
                  <a:pt x="83" y="561"/>
                </a:cubicBezTo>
                <a:cubicBezTo>
                  <a:pt x="72" y="590"/>
                  <a:pt x="63" y="620"/>
                  <a:pt x="53" y="649"/>
                </a:cubicBezTo>
                <a:cubicBezTo>
                  <a:pt x="38" y="697"/>
                  <a:pt x="23" y="746"/>
                  <a:pt x="7" y="793"/>
                </a:cubicBezTo>
                <a:cubicBezTo>
                  <a:pt x="5" y="797"/>
                  <a:pt x="4" y="800"/>
                  <a:pt x="3" y="804"/>
                </a:cubicBezTo>
                <a:cubicBezTo>
                  <a:pt x="0" y="811"/>
                  <a:pt x="16" y="816"/>
                  <a:pt x="38" y="816"/>
                </a:cubicBezTo>
                <a:cubicBezTo>
                  <a:pt x="126" y="816"/>
                  <a:pt x="126" y="816"/>
                  <a:pt x="126" y="816"/>
                </a:cubicBezTo>
                <a:cubicBezTo>
                  <a:pt x="148" y="816"/>
                  <a:pt x="169" y="798"/>
                  <a:pt x="172" y="776"/>
                </a:cubicBezTo>
                <a:cubicBezTo>
                  <a:pt x="182" y="710"/>
                  <a:pt x="189" y="644"/>
                  <a:pt x="197" y="579"/>
                </a:cubicBezTo>
                <a:cubicBezTo>
                  <a:pt x="208" y="504"/>
                  <a:pt x="205" y="430"/>
                  <a:pt x="196" y="357"/>
                </a:cubicBezTo>
                <a:cubicBezTo>
                  <a:pt x="186" y="272"/>
                  <a:pt x="168" y="188"/>
                  <a:pt x="152" y="10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1" name="Freeform 919"/>
          <p:cNvSpPr>
            <a:spLocks/>
          </p:cNvSpPr>
          <p:nvPr/>
        </p:nvSpPr>
        <p:spPr bwMode="auto">
          <a:xfrm>
            <a:off x="2250727" y="6196587"/>
            <a:ext cx="150019" cy="820739"/>
          </a:xfrm>
          <a:custGeom>
            <a:avLst/>
            <a:gdLst>
              <a:gd name="T0" fmla="*/ 100 w 211"/>
              <a:gd name="T1" fmla="*/ 491 h 863"/>
              <a:gd name="T2" fmla="*/ 42 w 211"/>
              <a:gd name="T3" fmla="*/ 191 h 863"/>
              <a:gd name="T4" fmla="*/ 24 w 211"/>
              <a:gd name="T5" fmla="*/ 22 h 863"/>
              <a:gd name="T6" fmla="*/ 17 w 211"/>
              <a:gd name="T7" fmla="*/ 22 h 863"/>
              <a:gd name="T8" fmla="*/ 10 w 211"/>
              <a:gd name="T9" fmla="*/ 89 h 863"/>
              <a:gd name="T10" fmla="*/ 1 w 211"/>
              <a:gd name="T11" fmla="*/ 351 h 863"/>
              <a:gd name="T12" fmla="*/ 4 w 211"/>
              <a:gd name="T13" fmla="*/ 465 h 863"/>
              <a:gd name="T14" fmla="*/ 10 w 211"/>
              <a:gd name="T15" fmla="*/ 607 h 863"/>
              <a:gd name="T16" fmla="*/ 41 w 211"/>
              <a:gd name="T17" fmla="*/ 823 h 863"/>
              <a:gd name="T18" fmla="*/ 88 w 211"/>
              <a:gd name="T19" fmla="*/ 863 h 863"/>
              <a:gd name="T20" fmla="*/ 178 w 211"/>
              <a:gd name="T21" fmla="*/ 863 h 863"/>
              <a:gd name="T22" fmla="*/ 203 w 211"/>
              <a:gd name="T23" fmla="*/ 825 h 863"/>
              <a:gd name="T24" fmla="*/ 127 w 211"/>
              <a:gd name="T25" fmla="*/ 606 h 863"/>
              <a:gd name="T26" fmla="*/ 100 w 211"/>
              <a:gd name="T27" fmla="*/ 491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863">
                <a:moveTo>
                  <a:pt x="100" y="491"/>
                </a:moveTo>
                <a:cubicBezTo>
                  <a:pt x="78" y="392"/>
                  <a:pt x="57" y="292"/>
                  <a:pt x="42" y="191"/>
                </a:cubicBezTo>
                <a:cubicBezTo>
                  <a:pt x="34" y="135"/>
                  <a:pt x="28" y="79"/>
                  <a:pt x="24" y="22"/>
                </a:cubicBezTo>
                <a:cubicBezTo>
                  <a:pt x="23" y="0"/>
                  <a:pt x="19" y="0"/>
                  <a:pt x="17" y="22"/>
                </a:cubicBezTo>
                <a:cubicBezTo>
                  <a:pt x="14" y="44"/>
                  <a:pt x="12" y="67"/>
                  <a:pt x="10" y="89"/>
                </a:cubicBezTo>
                <a:cubicBezTo>
                  <a:pt x="2" y="177"/>
                  <a:pt x="0" y="264"/>
                  <a:pt x="1" y="351"/>
                </a:cubicBezTo>
                <a:cubicBezTo>
                  <a:pt x="2" y="389"/>
                  <a:pt x="3" y="427"/>
                  <a:pt x="4" y="465"/>
                </a:cubicBezTo>
                <a:cubicBezTo>
                  <a:pt x="5" y="512"/>
                  <a:pt x="8" y="560"/>
                  <a:pt x="10" y="607"/>
                </a:cubicBezTo>
                <a:cubicBezTo>
                  <a:pt x="18" y="684"/>
                  <a:pt x="28" y="754"/>
                  <a:pt x="41" y="823"/>
                </a:cubicBezTo>
                <a:cubicBezTo>
                  <a:pt x="45" y="845"/>
                  <a:pt x="66" y="863"/>
                  <a:pt x="88" y="863"/>
                </a:cubicBezTo>
                <a:cubicBezTo>
                  <a:pt x="178" y="863"/>
                  <a:pt x="178" y="863"/>
                  <a:pt x="178" y="863"/>
                </a:cubicBezTo>
                <a:cubicBezTo>
                  <a:pt x="200" y="863"/>
                  <a:pt x="211" y="846"/>
                  <a:pt x="203" y="825"/>
                </a:cubicBezTo>
                <a:cubicBezTo>
                  <a:pt x="175" y="752"/>
                  <a:pt x="150" y="679"/>
                  <a:pt x="127" y="606"/>
                </a:cubicBezTo>
                <a:cubicBezTo>
                  <a:pt x="118" y="567"/>
                  <a:pt x="109" y="529"/>
                  <a:pt x="100" y="49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2" name="Freeform 837"/>
          <p:cNvSpPr>
            <a:spLocks/>
          </p:cNvSpPr>
          <p:nvPr/>
        </p:nvSpPr>
        <p:spPr bwMode="auto">
          <a:xfrm>
            <a:off x="4496720" y="6118800"/>
            <a:ext cx="147638" cy="898525"/>
          </a:xfrm>
          <a:custGeom>
            <a:avLst/>
            <a:gdLst>
              <a:gd name="T0" fmla="*/ 184 w 206"/>
              <a:gd name="T1" fmla="*/ 507 h 945"/>
              <a:gd name="T2" fmla="*/ 13 w 206"/>
              <a:gd name="T3" fmla="*/ 19 h 945"/>
              <a:gd name="T4" fmla="*/ 7 w 206"/>
              <a:gd name="T5" fmla="*/ 22 h 945"/>
              <a:gd name="T6" fmla="*/ 101 w 206"/>
              <a:gd name="T7" fmla="*/ 662 h 945"/>
              <a:gd name="T8" fmla="*/ 94 w 206"/>
              <a:gd name="T9" fmla="*/ 905 h 945"/>
              <a:gd name="T10" fmla="*/ 131 w 206"/>
              <a:gd name="T11" fmla="*/ 945 h 945"/>
              <a:gd name="T12" fmla="*/ 167 w 206"/>
              <a:gd name="T13" fmla="*/ 945 h 945"/>
              <a:gd name="T14" fmla="*/ 206 w 206"/>
              <a:gd name="T15" fmla="*/ 905 h 945"/>
              <a:gd name="T16" fmla="*/ 200 w 206"/>
              <a:gd name="T17" fmla="*/ 658 h 945"/>
              <a:gd name="T18" fmla="*/ 196 w 206"/>
              <a:gd name="T19" fmla="*/ 586 h 945"/>
              <a:gd name="T20" fmla="*/ 184 w 206"/>
              <a:gd name="T21" fmla="*/ 50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" h="945">
                <a:moveTo>
                  <a:pt x="184" y="507"/>
                </a:moveTo>
                <a:cubicBezTo>
                  <a:pt x="145" y="337"/>
                  <a:pt x="96" y="166"/>
                  <a:pt x="13" y="19"/>
                </a:cubicBezTo>
                <a:cubicBezTo>
                  <a:pt x="2" y="0"/>
                  <a:pt x="0" y="1"/>
                  <a:pt x="7" y="22"/>
                </a:cubicBezTo>
                <a:cubicBezTo>
                  <a:pt x="78" y="218"/>
                  <a:pt x="91" y="446"/>
                  <a:pt x="101" y="662"/>
                </a:cubicBezTo>
                <a:cubicBezTo>
                  <a:pt x="105" y="742"/>
                  <a:pt x="101" y="823"/>
                  <a:pt x="94" y="905"/>
                </a:cubicBezTo>
                <a:cubicBezTo>
                  <a:pt x="92" y="927"/>
                  <a:pt x="109" y="945"/>
                  <a:pt x="131" y="945"/>
                </a:cubicBezTo>
                <a:cubicBezTo>
                  <a:pt x="167" y="945"/>
                  <a:pt x="167" y="945"/>
                  <a:pt x="167" y="945"/>
                </a:cubicBezTo>
                <a:cubicBezTo>
                  <a:pt x="189" y="945"/>
                  <a:pt x="206" y="927"/>
                  <a:pt x="206" y="905"/>
                </a:cubicBezTo>
                <a:cubicBezTo>
                  <a:pt x="204" y="822"/>
                  <a:pt x="203" y="740"/>
                  <a:pt x="200" y="658"/>
                </a:cubicBezTo>
                <a:cubicBezTo>
                  <a:pt x="199" y="634"/>
                  <a:pt x="198" y="610"/>
                  <a:pt x="196" y="586"/>
                </a:cubicBezTo>
                <a:cubicBezTo>
                  <a:pt x="195" y="564"/>
                  <a:pt x="189" y="528"/>
                  <a:pt x="184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3" name="Freeform 838"/>
          <p:cNvSpPr>
            <a:spLocks/>
          </p:cNvSpPr>
          <p:nvPr/>
        </p:nvSpPr>
        <p:spPr bwMode="auto">
          <a:xfrm>
            <a:off x="4783661" y="6199763"/>
            <a:ext cx="71438" cy="817563"/>
          </a:xfrm>
          <a:custGeom>
            <a:avLst/>
            <a:gdLst>
              <a:gd name="T0" fmla="*/ 45 w 100"/>
              <a:gd name="T1" fmla="*/ 22 h 860"/>
              <a:gd name="T2" fmla="*/ 37 w 100"/>
              <a:gd name="T3" fmla="*/ 23 h 860"/>
              <a:gd name="T4" fmla="*/ 10 w 100"/>
              <a:gd name="T5" fmla="*/ 159 h 860"/>
              <a:gd name="T6" fmla="*/ 0 w 100"/>
              <a:gd name="T7" fmla="*/ 237 h 860"/>
              <a:gd name="T8" fmla="*/ 60 w 100"/>
              <a:gd name="T9" fmla="*/ 820 h 860"/>
              <a:gd name="T10" fmla="*/ 86 w 100"/>
              <a:gd name="T11" fmla="*/ 860 h 860"/>
              <a:gd name="T12" fmla="*/ 96 w 100"/>
              <a:gd name="T13" fmla="*/ 821 h 860"/>
              <a:gd name="T14" fmla="*/ 55 w 100"/>
              <a:gd name="T15" fmla="*/ 636 h 860"/>
              <a:gd name="T16" fmla="*/ 33 w 100"/>
              <a:gd name="T17" fmla="*/ 300 h 860"/>
              <a:gd name="T18" fmla="*/ 45 w 100"/>
              <a:gd name="T19" fmla="*/ 2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860">
                <a:moveTo>
                  <a:pt x="45" y="22"/>
                </a:moveTo>
                <a:cubicBezTo>
                  <a:pt x="42" y="0"/>
                  <a:pt x="38" y="1"/>
                  <a:pt x="37" y="23"/>
                </a:cubicBezTo>
                <a:cubicBezTo>
                  <a:pt x="34" y="65"/>
                  <a:pt x="23" y="111"/>
                  <a:pt x="10" y="159"/>
                </a:cubicBezTo>
                <a:cubicBezTo>
                  <a:pt x="4" y="180"/>
                  <a:pt x="0" y="215"/>
                  <a:pt x="0" y="237"/>
                </a:cubicBezTo>
                <a:cubicBezTo>
                  <a:pt x="7" y="435"/>
                  <a:pt x="25" y="628"/>
                  <a:pt x="60" y="820"/>
                </a:cubicBezTo>
                <a:cubicBezTo>
                  <a:pt x="64" y="842"/>
                  <a:pt x="76" y="860"/>
                  <a:pt x="86" y="860"/>
                </a:cubicBezTo>
                <a:cubicBezTo>
                  <a:pt x="96" y="860"/>
                  <a:pt x="100" y="842"/>
                  <a:pt x="96" y="821"/>
                </a:cubicBezTo>
                <a:cubicBezTo>
                  <a:pt x="55" y="636"/>
                  <a:pt x="55" y="636"/>
                  <a:pt x="55" y="636"/>
                </a:cubicBezTo>
                <a:cubicBezTo>
                  <a:pt x="30" y="526"/>
                  <a:pt x="29" y="412"/>
                  <a:pt x="33" y="300"/>
                </a:cubicBezTo>
                <a:cubicBezTo>
                  <a:pt x="37" y="201"/>
                  <a:pt x="56" y="105"/>
                  <a:pt x="45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4" name="Freeform 839"/>
          <p:cNvSpPr>
            <a:spLocks/>
          </p:cNvSpPr>
          <p:nvPr/>
        </p:nvSpPr>
        <p:spPr bwMode="auto">
          <a:xfrm>
            <a:off x="4265741" y="6110863"/>
            <a:ext cx="146447" cy="906463"/>
          </a:xfrm>
          <a:custGeom>
            <a:avLst/>
            <a:gdLst>
              <a:gd name="T0" fmla="*/ 7 w 205"/>
              <a:gd name="T1" fmla="*/ 21 h 952"/>
              <a:gd name="T2" fmla="*/ 1 w 205"/>
              <a:gd name="T3" fmla="*/ 22 h 952"/>
              <a:gd name="T4" fmla="*/ 62 w 205"/>
              <a:gd name="T5" fmla="*/ 676 h 952"/>
              <a:gd name="T6" fmla="*/ 63 w 205"/>
              <a:gd name="T7" fmla="*/ 912 h 952"/>
              <a:gd name="T8" fmla="*/ 103 w 205"/>
              <a:gd name="T9" fmla="*/ 952 h 952"/>
              <a:gd name="T10" fmla="*/ 156 w 205"/>
              <a:gd name="T11" fmla="*/ 952 h 952"/>
              <a:gd name="T12" fmla="*/ 200 w 205"/>
              <a:gd name="T13" fmla="*/ 912 h 952"/>
              <a:gd name="T14" fmla="*/ 204 w 205"/>
              <a:gd name="T15" fmla="*/ 866 h 952"/>
              <a:gd name="T16" fmla="*/ 200 w 205"/>
              <a:gd name="T17" fmla="*/ 786 h 952"/>
              <a:gd name="T18" fmla="*/ 180 w 205"/>
              <a:gd name="T19" fmla="*/ 676 h 952"/>
              <a:gd name="T20" fmla="*/ 7 w 205"/>
              <a:gd name="T21" fmla="*/ 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5" h="952">
                <a:moveTo>
                  <a:pt x="7" y="21"/>
                </a:moveTo>
                <a:cubicBezTo>
                  <a:pt x="2" y="0"/>
                  <a:pt x="0" y="0"/>
                  <a:pt x="1" y="22"/>
                </a:cubicBezTo>
                <a:cubicBezTo>
                  <a:pt x="13" y="247"/>
                  <a:pt x="56" y="463"/>
                  <a:pt x="62" y="676"/>
                </a:cubicBezTo>
                <a:cubicBezTo>
                  <a:pt x="65" y="753"/>
                  <a:pt x="63" y="832"/>
                  <a:pt x="63" y="912"/>
                </a:cubicBezTo>
                <a:cubicBezTo>
                  <a:pt x="63" y="934"/>
                  <a:pt x="81" y="952"/>
                  <a:pt x="103" y="952"/>
                </a:cubicBezTo>
                <a:cubicBezTo>
                  <a:pt x="156" y="952"/>
                  <a:pt x="156" y="952"/>
                  <a:pt x="156" y="952"/>
                </a:cubicBezTo>
                <a:cubicBezTo>
                  <a:pt x="178" y="952"/>
                  <a:pt x="198" y="934"/>
                  <a:pt x="200" y="912"/>
                </a:cubicBezTo>
                <a:cubicBezTo>
                  <a:pt x="201" y="897"/>
                  <a:pt x="203" y="881"/>
                  <a:pt x="204" y="866"/>
                </a:cubicBezTo>
                <a:cubicBezTo>
                  <a:pt x="205" y="844"/>
                  <a:pt x="203" y="808"/>
                  <a:pt x="200" y="786"/>
                </a:cubicBezTo>
                <a:cubicBezTo>
                  <a:pt x="194" y="750"/>
                  <a:pt x="187" y="713"/>
                  <a:pt x="180" y="676"/>
                </a:cubicBezTo>
                <a:cubicBezTo>
                  <a:pt x="136" y="457"/>
                  <a:pt x="57" y="246"/>
                  <a:pt x="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5" name="Freeform 840"/>
          <p:cNvSpPr>
            <a:spLocks/>
          </p:cNvSpPr>
          <p:nvPr/>
        </p:nvSpPr>
        <p:spPr bwMode="auto">
          <a:xfrm>
            <a:off x="4940824" y="6061652"/>
            <a:ext cx="126206" cy="849313"/>
          </a:xfrm>
          <a:custGeom>
            <a:avLst/>
            <a:gdLst>
              <a:gd name="T0" fmla="*/ 16 w 177"/>
              <a:gd name="T1" fmla="*/ 676 h 893"/>
              <a:gd name="T2" fmla="*/ 24 w 177"/>
              <a:gd name="T3" fmla="*/ 755 h 893"/>
              <a:gd name="T4" fmla="*/ 51 w 177"/>
              <a:gd name="T5" fmla="*/ 871 h 893"/>
              <a:gd name="T6" fmla="*/ 75 w 177"/>
              <a:gd name="T7" fmla="*/ 872 h 893"/>
              <a:gd name="T8" fmla="*/ 96 w 177"/>
              <a:gd name="T9" fmla="*/ 803 h 893"/>
              <a:gd name="T10" fmla="*/ 117 w 177"/>
              <a:gd name="T11" fmla="*/ 712 h 893"/>
              <a:gd name="T12" fmla="*/ 115 w 177"/>
              <a:gd name="T13" fmla="*/ 634 h 893"/>
              <a:gd name="T14" fmla="*/ 60 w 177"/>
              <a:gd name="T15" fmla="*/ 374 h 893"/>
              <a:gd name="T16" fmla="*/ 163 w 177"/>
              <a:gd name="T17" fmla="*/ 18 h 893"/>
              <a:gd name="T18" fmla="*/ 160 w 177"/>
              <a:gd name="T19" fmla="*/ 15 h 893"/>
              <a:gd name="T20" fmla="*/ 2 w 177"/>
              <a:gd name="T21" fmla="*/ 371 h 893"/>
              <a:gd name="T22" fmla="*/ 1 w 177"/>
              <a:gd name="T23" fmla="*/ 408 h 893"/>
              <a:gd name="T24" fmla="*/ 13 w 177"/>
              <a:gd name="T25" fmla="*/ 416 h 893"/>
              <a:gd name="T26" fmla="*/ 19 w 177"/>
              <a:gd name="T27" fmla="*/ 427 h 893"/>
              <a:gd name="T28" fmla="*/ 7 w 177"/>
              <a:gd name="T29" fmla="*/ 558 h 893"/>
              <a:gd name="T30" fmla="*/ 16 w 177"/>
              <a:gd name="T31" fmla="*/ 676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893">
                <a:moveTo>
                  <a:pt x="16" y="676"/>
                </a:moveTo>
                <a:cubicBezTo>
                  <a:pt x="17" y="698"/>
                  <a:pt x="20" y="734"/>
                  <a:pt x="24" y="755"/>
                </a:cubicBezTo>
                <a:cubicBezTo>
                  <a:pt x="31" y="794"/>
                  <a:pt x="41" y="833"/>
                  <a:pt x="51" y="871"/>
                </a:cubicBezTo>
                <a:cubicBezTo>
                  <a:pt x="57" y="893"/>
                  <a:pt x="68" y="893"/>
                  <a:pt x="75" y="872"/>
                </a:cubicBezTo>
                <a:cubicBezTo>
                  <a:pt x="82" y="849"/>
                  <a:pt x="89" y="826"/>
                  <a:pt x="96" y="803"/>
                </a:cubicBezTo>
                <a:cubicBezTo>
                  <a:pt x="104" y="773"/>
                  <a:pt x="111" y="743"/>
                  <a:pt x="117" y="712"/>
                </a:cubicBezTo>
                <a:cubicBezTo>
                  <a:pt x="121" y="691"/>
                  <a:pt x="120" y="656"/>
                  <a:pt x="115" y="634"/>
                </a:cubicBezTo>
                <a:cubicBezTo>
                  <a:pt x="94" y="549"/>
                  <a:pt x="69" y="464"/>
                  <a:pt x="60" y="374"/>
                </a:cubicBezTo>
                <a:cubicBezTo>
                  <a:pt x="49" y="263"/>
                  <a:pt x="61" y="134"/>
                  <a:pt x="163" y="18"/>
                </a:cubicBezTo>
                <a:cubicBezTo>
                  <a:pt x="177" y="1"/>
                  <a:pt x="176" y="0"/>
                  <a:pt x="160" y="15"/>
                </a:cubicBezTo>
                <a:cubicBezTo>
                  <a:pt x="42" y="125"/>
                  <a:pt x="8" y="257"/>
                  <a:pt x="2" y="371"/>
                </a:cubicBezTo>
                <a:cubicBezTo>
                  <a:pt x="1" y="384"/>
                  <a:pt x="1" y="396"/>
                  <a:pt x="1" y="408"/>
                </a:cubicBezTo>
                <a:cubicBezTo>
                  <a:pt x="0" y="429"/>
                  <a:pt x="6" y="432"/>
                  <a:pt x="13" y="416"/>
                </a:cubicBezTo>
                <a:cubicBezTo>
                  <a:pt x="20" y="400"/>
                  <a:pt x="22" y="405"/>
                  <a:pt x="19" y="427"/>
                </a:cubicBezTo>
                <a:cubicBezTo>
                  <a:pt x="11" y="471"/>
                  <a:pt x="7" y="515"/>
                  <a:pt x="7" y="558"/>
                </a:cubicBezTo>
                <a:cubicBezTo>
                  <a:pt x="10" y="598"/>
                  <a:pt x="14" y="637"/>
                  <a:pt x="16" y="67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6" name="Freeform 841"/>
          <p:cNvSpPr>
            <a:spLocks/>
          </p:cNvSpPr>
          <p:nvPr/>
        </p:nvSpPr>
        <p:spPr bwMode="auto">
          <a:xfrm>
            <a:off x="5215858" y="6056887"/>
            <a:ext cx="86916" cy="960439"/>
          </a:xfrm>
          <a:custGeom>
            <a:avLst/>
            <a:gdLst>
              <a:gd name="T0" fmla="*/ 93 w 122"/>
              <a:gd name="T1" fmla="*/ 857 h 1010"/>
              <a:gd name="T2" fmla="*/ 81 w 122"/>
              <a:gd name="T3" fmla="*/ 341 h 1010"/>
              <a:gd name="T4" fmla="*/ 120 w 122"/>
              <a:gd name="T5" fmla="*/ 22 h 1010"/>
              <a:gd name="T6" fmla="*/ 114 w 122"/>
              <a:gd name="T7" fmla="*/ 22 h 1010"/>
              <a:gd name="T8" fmla="*/ 22 w 122"/>
              <a:gd name="T9" fmla="*/ 353 h 1010"/>
              <a:gd name="T10" fmla="*/ 2 w 122"/>
              <a:gd name="T11" fmla="*/ 521 h 1010"/>
              <a:gd name="T12" fmla="*/ 2 w 122"/>
              <a:gd name="T13" fmla="*/ 601 h 1010"/>
              <a:gd name="T14" fmla="*/ 33 w 122"/>
              <a:gd name="T15" fmla="*/ 970 h 1010"/>
              <a:gd name="T16" fmla="*/ 56 w 122"/>
              <a:gd name="T17" fmla="*/ 1010 h 1010"/>
              <a:gd name="T18" fmla="*/ 88 w 122"/>
              <a:gd name="T19" fmla="*/ 972 h 1010"/>
              <a:gd name="T20" fmla="*/ 88 w 122"/>
              <a:gd name="T21" fmla="*/ 972 h 1010"/>
              <a:gd name="T22" fmla="*/ 100 w 122"/>
              <a:gd name="T23" fmla="*/ 915 h 1010"/>
              <a:gd name="T24" fmla="*/ 93 w 122"/>
              <a:gd name="T25" fmla="*/ 857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2" h="1010">
                <a:moveTo>
                  <a:pt x="93" y="857"/>
                </a:moveTo>
                <a:cubicBezTo>
                  <a:pt x="65" y="687"/>
                  <a:pt x="55" y="514"/>
                  <a:pt x="81" y="341"/>
                </a:cubicBezTo>
                <a:cubicBezTo>
                  <a:pt x="89" y="228"/>
                  <a:pt x="112" y="125"/>
                  <a:pt x="120" y="22"/>
                </a:cubicBezTo>
                <a:cubicBezTo>
                  <a:pt x="122" y="0"/>
                  <a:pt x="119" y="0"/>
                  <a:pt x="114" y="22"/>
                </a:cubicBezTo>
                <a:cubicBezTo>
                  <a:pt x="88" y="128"/>
                  <a:pt x="46" y="229"/>
                  <a:pt x="22" y="353"/>
                </a:cubicBezTo>
                <a:cubicBezTo>
                  <a:pt x="12" y="410"/>
                  <a:pt x="6" y="466"/>
                  <a:pt x="2" y="521"/>
                </a:cubicBezTo>
                <a:cubicBezTo>
                  <a:pt x="0" y="543"/>
                  <a:pt x="0" y="579"/>
                  <a:pt x="2" y="601"/>
                </a:cubicBezTo>
                <a:cubicBezTo>
                  <a:pt x="13" y="724"/>
                  <a:pt x="25" y="846"/>
                  <a:pt x="33" y="970"/>
                </a:cubicBezTo>
                <a:cubicBezTo>
                  <a:pt x="35" y="992"/>
                  <a:pt x="45" y="1010"/>
                  <a:pt x="56" y="1010"/>
                </a:cubicBezTo>
                <a:cubicBezTo>
                  <a:pt x="67" y="1010"/>
                  <a:pt x="81" y="993"/>
                  <a:pt x="88" y="972"/>
                </a:cubicBezTo>
                <a:cubicBezTo>
                  <a:pt x="88" y="972"/>
                  <a:pt x="88" y="972"/>
                  <a:pt x="88" y="972"/>
                </a:cubicBezTo>
                <a:cubicBezTo>
                  <a:pt x="95" y="951"/>
                  <a:pt x="101" y="925"/>
                  <a:pt x="100" y="915"/>
                </a:cubicBezTo>
                <a:cubicBezTo>
                  <a:pt x="100" y="905"/>
                  <a:pt x="97" y="879"/>
                  <a:pt x="93" y="85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7" name="Freeform 842"/>
          <p:cNvSpPr>
            <a:spLocks/>
          </p:cNvSpPr>
          <p:nvPr/>
        </p:nvSpPr>
        <p:spPr bwMode="auto">
          <a:xfrm>
            <a:off x="5431363" y="6269613"/>
            <a:ext cx="70247" cy="747713"/>
          </a:xfrm>
          <a:custGeom>
            <a:avLst/>
            <a:gdLst>
              <a:gd name="T0" fmla="*/ 96 w 97"/>
              <a:gd name="T1" fmla="*/ 546 h 786"/>
              <a:gd name="T2" fmla="*/ 95 w 97"/>
              <a:gd name="T3" fmla="*/ 511 h 786"/>
              <a:gd name="T4" fmla="*/ 87 w 97"/>
              <a:gd name="T5" fmla="*/ 96 h 786"/>
              <a:gd name="T6" fmla="*/ 64 w 97"/>
              <a:gd name="T7" fmla="*/ 23 h 786"/>
              <a:gd name="T8" fmla="*/ 57 w 97"/>
              <a:gd name="T9" fmla="*/ 15 h 786"/>
              <a:gd name="T10" fmla="*/ 50 w 97"/>
              <a:gd name="T11" fmla="*/ 23 h 786"/>
              <a:gd name="T12" fmla="*/ 81 w 97"/>
              <a:gd name="T13" fmla="*/ 234 h 786"/>
              <a:gd name="T14" fmla="*/ 35 w 97"/>
              <a:gd name="T15" fmla="*/ 539 h 786"/>
              <a:gd name="T16" fmla="*/ 4 w 97"/>
              <a:gd name="T17" fmla="*/ 746 h 786"/>
              <a:gd name="T18" fmla="*/ 0 w 97"/>
              <a:gd name="T19" fmla="*/ 786 h 786"/>
              <a:gd name="T20" fmla="*/ 18 w 97"/>
              <a:gd name="T21" fmla="*/ 750 h 786"/>
              <a:gd name="T22" fmla="*/ 82 w 97"/>
              <a:gd name="T23" fmla="*/ 613 h 786"/>
              <a:gd name="T24" fmla="*/ 89 w 97"/>
              <a:gd name="T25" fmla="*/ 596 h 786"/>
              <a:gd name="T26" fmla="*/ 96 w 97"/>
              <a:gd name="T27" fmla="*/ 546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786">
                <a:moveTo>
                  <a:pt x="96" y="546"/>
                </a:moveTo>
                <a:cubicBezTo>
                  <a:pt x="95" y="511"/>
                  <a:pt x="95" y="511"/>
                  <a:pt x="95" y="511"/>
                </a:cubicBezTo>
                <a:cubicBezTo>
                  <a:pt x="92" y="367"/>
                  <a:pt x="92" y="233"/>
                  <a:pt x="87" y="96"/>
                </a:cubicBezTo>
                <a:cubicBezTo>
                  <a:pt x="87" y="74"/>
                  <a:pt x="78" y="39"/>
                  <a:pt x="64" y="23"/>
                </a:cubicBezTo>
                <a:cubicBezTo>
                  <a:pt x="61" y="20"/>
                  <a:pt x="59" y="18"/>
                  <a:pt x="57" y="15"/>
                </a:cubicBezTo>
                <a:cubicBezTo>
                  <a:pt x="41" y="0"/>
                  <a:pt x="39" y="3"/>
                  <a:pt x="50" y="23"/>
                </a:cubicBezTo>
                <a:cubicBezTo>
                  <a:pt x="76" y="71"/>
                  <a:pt x="82" y="155"/>
                  <a:pt x="81" y="234"/>
                </a:cubicBezTo>
                <a:cubicBezTo>
                  <a:pt x="83" y="325"/>
                  <a:pt x="46" y="426"/>
                  <a:pt x="35" y="539"/>
                </a:cubicBezTo>
                <a:cubicBezTo>
                  <a:pt x="25" y="602"/>
                  <a:pt x="12" y="673"/>
                  <a:pt x="4" y="746"/>
                </a:cubicBezTo>
                <a:cubicBezTo>
                  <a:pt x="1" y="768"/>
                  <a:pt x="0" y="786"/>
                  <a:pt x="0" y="786"/>
                </a:cubicBezTo>
                <a:cubicBezTo>
                  <a:pt x="1" y="786"/>
                  <a:pt x="9" y="770"/>
                  <a:pt x="18" y="750"/>
                </a:cubicBezTo>
                <a:cubicBezTo>
                  <a:pt x="39" y="704"/>
                  <a:pt x="60" y="659"/>
                  <a:pt x="82" y="613"/>
                </a:cubicBezTo>
                <a:cubicBezTo>
                  <a:pt x="84" y="607"/>
                  <a:pt x="87" y="602"/>
                  <a:pt x="89" y="596"/>
                </a:cubicBezTo>
                <a:cubicBezTo>
                  <a:pt x="94" y="587"/>
                  <a:pt x="97" y="565"/>
                  <a:pt x="96" y="54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8" name="Freeform 843"/>
          <p:cNvSpPr>
            <a:spLocks/>
          </p:cNvSpPr>
          <p:nvPr/>
        </p:nvSpPr>
        <p:spPr bwMode="auto">
          <a:xfrm>
            <a:off x="5768309" y="6172775"/>
            <a:ext cx="91679" cy="463551"/>
          </a:xfrm>
          <a:custGeom>
            <a:avLst/>
            <a:gdLst>
              <a:gd name="T0" fmla="*/ 113 w 128"/>
              <a:gd name="T1" fmla="*/ 40 h 486"/>
              <a:gd name="T2" fmla="*/ 128 w 128"/>
              <a:gd name="T3" fmla="*/ 1 h 486"/>
              <a:gd name="T4" fmla="*/ 108 w 128"/>
              <a:gd name="T5" fmla="*/ 34 h 486"/>
              <a:gd name="T6" fmla="*/ 25 w 128"/>
              <a:gd name="T7" fmla="*/ 243 h 486"/>
              <a:gd name="T8" fmla="*/ 14 w 128"/>
              <a:gd name="T9" fmla="*/ 321 h 486"/>
              <a:gd name="T10" fmla="*/ 2 w 128"/>
              <a:gd name="T11" fmla="*/ 460 h 486"/>
              <a:gd name="T12" fmla="*/ 16 w 128"/>
              <a:gd name="T13" fmla="*/ 469 h 486"/>
              <a:gd name="T14" fmla="*/ 42 w 128"/>
              <a:gd name="T15" fmla="*/ 358 h 486"/>
              <a:gd name="T16" fmla="*/ 113 w 128"/>
              <a:gd name="T17" fmla="*/ 4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486">
                <a:moveTo>
                  <a:pt x="113" y="40"/>
                </a:moveTo>
                <a:cubicBezTo>
                  <a:pt x="121" y="19"/>
                  <a:pt x="128" y="2"/>
                  <a:pt x="128" y="1"/>
                </a:cubicBezTo>
                <a:cubicBezTo>
                  <a:pt x="128" y="0"/>
                  <a:pt x="118" y="14"/>
                  <a:pt x="108" y="34"/>
                </a:cubicBezTo>
                <a:cubicBezTo>
                  <a:pt x="69" y="106"/>
                  <a:pt x="47" y="178"/>
                  <a:pt x="25" y="243"/>
                </a:cubicBezTo>
                <a:cubicBezTo>
                  <a:pt x="18" y="264"/>
                  <a:pt x="12" y="299"/>
                  <a:pt x="14" y="321"/>
                </a:cubicBezTo>
                <a:cubicBezTo>
                  <a:pt x="15" y="341"/>
                  <a:pt x="0" y="440"/>
                  <a:pt x="2" y="460"/>
                </a:cubicBezTo>
                <a:cubicBezTo>
                  <a:pt x="4" y="482"/>
                  <a:pt x="10" y="486"/>
                  <a:pt x="16" y="469"/>
                </a:cubicBezTo>
                <a:cubicBezTo>
                  <a:pt x="19" y="458"/>
                  <a:pt x="38" y="369"/>
                  <a:pt x="42" y="358"/>
                </a:cubicBezTo>
                <a:cubicBezTo>
                  <a:pt x="68" y="262"/>
                  <a:pt x="71" y="154"/>
                  <a:pt x="113" y="4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9" name="Freeform 844"/>
          <p:cNvSpPr>
            <a:spLocks/>
          </p:cNvSpPr>
          <p:nvPr/>
        </p:nvSpPr>
        <p:spPr bwMode="auto">
          <a:xfrm>
            <a:off x="5650436" y="6779202"/>
            <a:ext cx="5954" cy="42863"/>
          </a:xfrm>
          <a:custGeom>
            <a:avLst/>
            <a:gdLst>
              <a:gd name="T0" fmla="*/ 3 w 8"/>
              <a:gd name="T1" fmla="*/ 6 h 44"/>
              <a:gd name="T2" fmla="*/ 3 w 8"/>
              <a:gd name="T3" fmla="*/ 34 h 44"/>
              <a:gd name="T4" fmla="*/ 7 w 8"/>
              <a:gd name="T5" fmla="*/ 24 h 44"/>
              <a:gd name="T6" fmla="*/ 3 w 8"/>
              <a:gd name="T7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4">
                <a:moveTo>
                  <a:pt x="3" y="6"/>
                </a:moveTo>
                <a:cubicBezTo>
                  <a:pt x="1" y="11"/>
                  <a:pt x="0" y="24"/>
                  <a:pt x="3" y="34"/>
                </a:cubicBezTo>
                <a:cubicBezTo>
                  <a:pt x="5" y="44"/>
                  <a:pt x="7" y="40"/>
                  <a:pt x="7" y="24"/>
                </a:cubicBezTo>
                <a:cubicBezTo>
                  <a:pt x="8" y="9"/>
                  <a:pt x="6" y="0"/>
                  <a:pt x="3" y="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0" name="Freeform 845"/>
          <p:cNvSpPr>
            <a:spLocks/>
          </p:cNvSpPr>
          <p:nvPr/>
        </p:nvSpPr>
        <p:spPr bwMode="auto">
          <a:xfrm>
            <a:off x="3818065" y="6115626"/>
            <a:ext cx="141685" cy="314325"/>
          </a:xfrm>
          <a:custGeom>
            <a:avLst/>
            <a:gdLst>
              <a:gd name="T0" fmla="*/ 15 w 198"/>
              <a:gd name="T1" fmla="*/ 19 h 330"/>
              <a:gd name="T2" fmla="*/ 168 w 198"/>
              <a:gd name="T3" fmla="*/ 297 h 330"/>
              <a:gd name="T4" fmla="*/ 178 w 198"/>
              <a:gd name="T5" fmla="*/ 318 h 330"/>
              <a:gd name="T6" fmla="*/ 193 w 198"/>
              <a:gd name="T7" fmla="*/ 301 h 330"/>
              <a:gd name="T8" fmla="*/ 194 w 198"/>
              <a:gd name="T9" fmla="*/ 290 h 330"/>
              <a:gd name="T10" fmla="*/ 178 w 198"/>
              <a:gd name="T11" fmla="*/ 218 h 330"/>
              <a:gd name="T12" fmla="*/ 19 w 198"/>
              <a:gd name="T13" fmla="*/ 15 h 330"/>
              <a:gd name="T14" fmla="*/ 15 w 198"/>
              <a:gd name="T15" fmla="*/ 1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330">
                <a:moveTo>
                  <a:pt x="15" y="19"/>
                </a:moveTo>
                <a:cubicBezTo>
                  <a:pt x="74" y="91"/>
                  <a:pt x="119" y="204"/>
                  <a:pt x="168" y="297"/>
                </a:cubicBezTo>
                <a:cubicBezTo>
                  <a:pt x="172" y="304"/>
                  <a:pt x="175" y="311"/>
                  <a:pt x="178" y="318"/>
                </a:cubicBezTo>
                <a:cubicBezTo>
                  <a:pt x="183" y="330"/>
                  <a:pt x="190" y="322"/>
                  <a:pt x="193" y="30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8" y="268"/>
                  <a:pt x="190" y="236"/>
                  <a:pt x="178" y="218"/>
                </a:cubicBezTo>
                <a:cubicBezTo>
                  <a:pt x="128" y="143"/>
                  <a:pt x="77" y="66"/>
                  <a:pt x="19" y="15"/>
                </a:cubicBezTo>
                <a:cubicBezTo>
                  <a:pt x="2" y="0"/>
                  <a:pt x="0" y="2"/>
                  <a:pt x="15" y="1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1" name="Freeform 846"/>
          <p:cNvSpPr>
            <a:spLocks/>
          </p:cNvSpPr>
          <p:nvPr/>
        </p:nvSpPr>
        <p:spPr bwMode="auto">
          <a:xfrm>
            <a:off x="3962131" y="6363275"/>
            <a:ext cx="103585" cy="654051"/>
          </a:xfrm>
          <a:custGeom>
            <a:avLst/>
            <a:gdLst>
              <a:gd name="T0" fmla="*/ 128 w 144"/>
              <a:gd name="T1" fmla="*/ 238 h 688"/>
              <a:gd name="T2" fmla="*/ 23 w 144"/>
              <a:gd name="T3" fmla="*/ 27 h 688"/>
              <a:gd name="T4" fmla="*/ 11 w 144"/>
              <a:gd name="T5" fmla="*/ 10 h 688"/>
              <a:gd name="T6" fmla="*/ 3 w 144"/>
              <a:gd name="T7" fmla="*/ 32 h 688"/>
              <a:gd name="T8" fmla="*/ 14 w 144"/>
              <a:gd name="T9" fmla="*/ 141 h 688"/>
              <a:gd name="T10" fmla="*/ 28 w 144"/>
              <a:gd name="T11" fmla="*/ 219 h 688"/>
              <a:gd name="T12" fmla="*/ 47 w 144"/>
              <a:gd name="T13" fmla="*/ 373 h 688"/>
              <a:gd name="T14" fmla="*/ 71 w 144"/>
              <a:gd name="T15" fmla="*/ 613 h 688"/>
              <a:gd name="T16" fmla="*/ 83 w 144"/>
              <a:gd name="T17" fmla="*/ 670 h 688"/>
              <a:gd name="T18" fmla="*/ 112 w 144"/>
              <a:gd name="T19" fmla="*/ 688 h 688"/>
              <a:gd name="T20" fmla="*/ 138 w 144"/>
              <a:gd name="T21" fmla="*/ 648 h 688"/>
              <a:gd name="T22" fmla="*/ 141 w 144"/>
              <a:gd name="T23" fmla="*/ 316 h 688"/>
              <a:gd name="T24" fmla="*/ 128 w 144"/>
              <a:gd name="T25" fmla="*/ 23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688">
                <a:moveTo>
                  <a:pt x="128" y="238"/>
                </a:moveTo>
                <a:cubicBezTo>
                  <a:pt x="102" y="165"/>
                  <a:pt x="67" y="94"/>
                  <a:pt x="23" y="27"/>
                </a:cubicBezTo>
                <a:cubicBezTo>
                  <a:pt x="19" y="21"/>
                  <a:pt x="15" y="16"/>
                  <a:pt x="11" y="10"/>
                </a:cubicBezTo>
                <a:cubicBezTo>
                  <a:pt x="4" y="0"/>
                  <a:pt x="0" y="10"/>
                  <a:pt x="3" y="32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6" y="163"/>
                  <a:pt x="23" y="198"/>
                  <a:pt x="28" y="219"/>
                </a:cubicBezTo>
                <a:cubicBezTo>
                  <a:pt x="39" y="270"/>
                  <a:pt x="45" y="321"/>
                  <a:pt x="47" y="373"/>
                </a:cubicBezTo>
                <a:cubicBezTo>
                  <a:pt x="50" y="454"/>
                  <a:pt x="60" y="533"/>
                  <a:pt x="71" y="613"/>
                </a:cubicBezTo>
                <a:cubicBezTo>
                  <a:pt x="75" y="634"/>
                  <a:pt x="80" y="660"/>
                  <a:pt x="83" y="670"/>
                </a:cubicBezTo>
                <a:cubicBezTo>
                  <a:pt x="85" y="680"/>
                  <a:pt x="98" y="688"/>
                  <a:pt x="112" y="688"/>
                </a:cubicBezTo>
                <a:cubicBezTo>
                  <a:pt x="126" y="688"/>
                  <a:pt x="137" y="670"/>
                  <a:pt x="138" y="648"/>
                </a:cubicBezTo>
                <a:cubicBezTo>
                  <a:pt x="141" y="537"/>
                  <a:pt x="144" y="426"/>
                  <a:pt x="141" y="316"/>
                </a:cubicBezTo>
                <a:cubicBezTo>
                  <a:pt x="141" y="294"/>
                  <a:pt x="135" y="259"/>
                  <a:pt x="128" y="23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2" name="Freeform 847"/>
          <p:cNvSpPr>
            <a:spLocks/>
          </p:cNvSpPr>
          <p:nvPr/>
        </p:nvSpPr>
        <p:spPr bwMode="auto">
          <a:xfrm>
            <a:off x="3496597" y="5983863"/>
            <a:ext cx="16669" cy="92075"/>
          </a:xfrm>
          <a:custGeom>
            <a:avLst/>
            <a:gdLst>
              <a:gd name="T0" fmla="*/ 3 w 24"/>
              <a:gd name="T1" fmla="*/ 22 h 97"/>
              <a:gd name="T2" fmla="*/ 11 w 24"/>
              <a:gd name="T3" fmla="*/ 66 h 97"/>
              <a:gd name="T4" fmla="*/ 22 w 24"/>
              <a:gd name="T5" fmla="*/ 88 h 97"/>
              <a:gd name="T6" fmla="*/ 12 w 24"/>
              <a:gd name="T7" fmla="*/ 35 h 97"/>
              <a:gd name="T8" fmla="*/ 8 w 24"/>
              <a:gd name="T9" fmla="*/ 21 h 97"/>
              <a:gd name="T10" fmla="*/ 3 w 24"/>
              <a:gd name="T11" fmla="*/ 2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97">
                <a:moveTo>
                  <a:pt x="3" y="22"/>
                </a:moveTo>
                <a:cubicBezTo>
                  <a:pt x="5" y="37"/>
                  <a:pt x="8" y="51"/>
                  <a:pt x="11" y="66"/>
                </a:cubicBezTo>
                <a:cubicBezTo>
                  <a:pt x="15" y="87"/>
                  <a:pt x="21" y="97"/>
                  <a:pt x="22" y="88"/>
                </a:cubicBezTo>
                <a:cubicBezTo>
                  <a:pt x="24" y="80"/>
                  <a:pt x="19" y="56"/>
                  <a:pt x="12" y="35"/>
                </a:cubicBezTo>
                <a:cubicBezTo>
                  <a:pt x="11" y="30"/>
                  <a:pt x="9" y="25"/>
                  <a:pt x="8" y="21"/>
                </a:cubicBezTo>
                <a:cubicBezTo>
                  <a:pt x="2" y="0"/>
                  <a:pt x="0" y="0"/>
                  <a:pt x="3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3" name="Freeform 848"/>
          <p:cNvSpPr>
            <a:spLocks/>
          </p:cNvSpPr>
          <p:nvPr/>
        </p:nvSpPr>
        <p:spPr bwMode="auto">
          <a:xfrm>
            <a:off x="3652568" y="6426775"/>
            <a:ext cx="15479" cy="57151"/>
          </a:xfrm>
          <a:custGeom>
            <a:avLst/>
            <a:gdLst>
              <a:gd name="T0" fmla="*/ 8 w 22"/>
              <a:gd name="T1" fmla="*/ 13 h 59"/>
              <a:gd name="T2" fmla="*/ 7 w 22"/>
              <a:gd name="T3" fmla="*/ 28 h 59"/>
              <a:gd name="T4" fmla="*/ 7 w 22"/>
              <a:gd name="T5" fmla="*/ 28 h 59"/>
              <a:gd name="T6" fmla="*/ 21 w 22"/>
              <a:gd name="T7" fmla="*/ 51 h 59"/>
              <a:gd name="T8" fmla="*/ 8 w 22"/>
              <a:gd name="T9" fmla="*/ 1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59">
                <a:moveTo>
                  <a:pt x="8" y="13"/>
                </a:moveTo>
                <a:cubicBezTo>
                  <a:pt x="1" y="0"/>
                  <a:pt x="0" y="7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4" y="49"/>
                  <a:pt x="20" y="59"/>
                  <a:pt x="21" y="51"/>
                </a:cubicBezTo>
                <a:cubicBezTo>
                  <a:pt x="22" y="42"/>
                  <a:pt x="16" y="25"/>
                  <a:pt x="8" y="1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4" name="Freeform 849"/>
          <p:cNvSpPr>
            <a:spLocks/>
          </p:cNvSpPr>
          <p:nvPr/>
        </p:nvSpPr>
        <p:spPr bwMode="auto">
          <a:xfrm>
            <a:off x="3546601" y="6163250"/>
            <a:ext cx="63104" cy="300039"/>
          </a:xfrm>
          <a:custGeom>
            <a:avLst/>
            <a:gdLst>
              <a:gd name="T0" fmla="*/ 76 w 89"/>
              <a:gd name="T1" fmla="*/ 293 h 314"/>
              <a:gd name="T2" fmla="*/ 86 w 89"/>
              <a:gd name="T3" fmla="*/ 290 h 314"/>
              <a:gd name="T4" fmla="*/ 73 w 89"/>
              <a:gd name="T5" fmla="*/ 164 h 314"/>
              <a:gd name="T6" fmla="*/ 53 w 89"/>
              <a:gd name="T7" fmla="*/ 88 h 314"/>
              <a:gd name="T8" fmla="*/ 18 w 89"/>
              <a:gd name="T9" fmla="*/ 19 h 314"/>
              <a:gd name="T10" fmla="*/ 1 w 89"/>
              <a:gd name="T11" fmla="*/ 24 h 314"/>
              <a:gd name="T12" fmla="*/ 1 w 89"/>
              <a:gd name="T13" fmla="*/ 40 h 314"/>
              <a:gd name="T14" fmla="*/ 16 w 89"/>
              <a:gd name="T15" fmla="*/ 118 h 314"/>
              <a:gd name="T16" fmla="*/ 31 w 89"/>
              <a:gd name="T17" fmla="*/ 171 h 314"/>
              <a:gd name="T18" fmla="*/ 76 w 89"/>
              <a:gd name="T19" fmla="*/ 29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314">
                <a:moveTo>
                  <a:pt x="76" y="293"/>
                </a:moveTo>
                <a:cubicBezTo>
                  <a:pt x="84" y="314"/>
                  <a:pt x="89" y="312"/>
                  <a:pt x="86" y="290"/>
                </a:cubicBezTo>
                <a:cubicBezTo>
                  <a:pt x="80" y="249"/>
                  <a:pt x="76" y="206"/>
                  <a:pt x="73" y="164"/>
                </a:cubicBezTo>
                <a:cubicBezTo>
                  <a:pt x="71" y="142"/>
                  <a:pt x="63" y="108"/>
                  <a:pt x="53" y="88"/>
                </a:cubicBezTo>
                <a:cubicBezTo>
                  <a:pt x="42" y="65"/>
                  <a:pt x="30" y="42"/>
                  <a:pt x="18" y="19"/>
                </a:cubicBezTo>
                <a:cubicBezTo>
                  <a:pt x="7" y="0"/>
                  <a:pt x="0" y="2"/>
                  <a:pt x="1" y="24"/>
                </a:cubicBezTo>
                <a:cubicBezTo>
                  <a:pt x="1" y="29"/>
                  <a:pt x="1" y="35"/>
                  <a:pt x="1" y="40"/>
                </a:cubicBezTo>
                <a:cubicBezTo>
                  <a:pt x="2" y="62"/>
                  <a:pt x="10" y="97"/>
                  <a:pt x="16" y="118"/>
                </a:cubicBezTo>
                <a:cubicBezTo>
                  <a:pt x="21" y="136"/>
                  <a:pt x="26" y="153"/>
                  <a:pt x="31" y="171"/>
                </a:cubicBezTo>
                <a:cubicBezTo>
                  <a:pt x="42" y="212"/>
                  <a:pt x="58" y="253"/>
                  <a:pt x="76" y="29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5" name="Freeform 850"/>
          <p:cNvSpPr>
            <a:spLocks/>
          </p:cNvSpPr>
          <p:nvPr/>
        </p:nvSpPr>
        <p:spPr bwMode="auto">
          <a:xfrm>
            <a:off x="5949284" y="6129913"/>
            <a:ext cx="70247" cy="544513"/>
          </a:xfrm>
          <a:custGeom>
            <a:avLst/>
            <a:gdLst>
              <a:gd name="T0" fmla="*/ 29 w 98"/>
              <a:gd name="T1" fmla="*/ 535 h 571"/>
              <a:gd name="T2" fmla="*/ 61 w 98"/>
              <a:gd name="T3" fmla="*/ 300 h 571"/>
              <a:gd name="T4" fmla="*/ 69 w 98"/>
              <a:gd name="T5" fmla="*/ 221 h 571"/>
              <a:gd name="T6" fmla="*/ 93 w 98"/>
              <a:gd name="T7" fmla="*/ 22 h 571"/>
              <a:gd name="T8" fmla="*/ 87 w 98"/>
              <a:gd name="T9" fmla="*/ 21 h 571"/>
              <a:gd name="T10" fmla="*/ 6 w 98"/>
              <a:gd name="T11" fmla="*/ 323 h 571"/>
              <a:gd name="T12" fmla="*/ 3 w 98"/>
              <a:gd name="T13" fmla="*/ 402 h 571"/>
              <a:gd name="T14" fmla="*/ 16 w 98"/>
              <a:gd name="T15" fmla="*/ 520 h 571"/>
              <a:gd name="T16" fmla="*/ 23 w 98"/>
              <a:gd name="T17" fmla="*/ 567 h 571"/>
              <a:gd name="T18" fmla="*/ 29 w 98"/>
              <a:gd name="T19" fmla="*/ 53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571">
                <a:moveTo>
                  <a:pt x="29" y="535"/>
                </a:moveTo>
                <a:cubicBezTo>
                  <a:pt x="36" y="455"/>
                  <a:pt x="49" y="377"/>
                  <a:pt x="61" y="300"/>
                </a:cubicBezTo>
                <a:cubicBezTo>
                  <a:pt x="64" y="279"/>
                  <a:pt x="67" y="243"/>
                  <a:pt x="69" y="221"/>
                </a:cubicBezTo>
                <a:cubicBezTo>
                  <a:pt x="72" y="156"/>
                  <a:pt x="80" y="90"/>
                  <a:pt x="93" y="22"/>
                </a:cubicBezTo>
                <a:cubicBezTo>
                  <a:pt x="98" y="1"/>
                  <a:pt x="95" y="0"/>
                  <a:pt x="87" y="21"/>
                </a:cubicBezTo>
                <a:cubicBezTo>
                  <a:pt x="48" y="123"/>
                  <a:pt x="25" y="224"/>
                  <a:pt x="6" y="323"/>
                </a:cubicBezTo>
                <a:cubicBezTo>
                  <a:pt x="1" y="345"/>
                  <a:pt x="0" y="380"/>
                  <a:pt x="3" y="402"/>
                </a:cubicBezTo>
                <a:cubicBezTo>
                  <a:pt x="7" y="442"/>
                  <a:pt x="12" y="481"/>
                  <a:pt x="16" y="520"/>
                </a:cubicBezTo>
                <a:cubicBezTo>
                  <a:pt x="19" y="542"/>
                  <a:pt x="22" y="563"/>
                  <a:pt x="23" y="567"/>
                </a:cubicBezTo>
                <a:cubicBezTo>
                  <a:pt x="24" y="571"/>
                  <a:pt x="27" y="557"/>
                  <a:pt x="29" y="53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6" name="Freeform 851"/>
          <p:cNvSpPr>
            <a:spLocks/>
          </p:cNvSpPr>
          <p:nvPr/>
        </p:nvSpPr>
        <p:spPr bwMode="auto">
          <a:xfrm>
            <a:off x="6236225" y="6417251"/>
            <a:ext cx="72629" cy="600075"/>
          </a:xfrm>
          <a:custGeom>
            <a:avLst/>
            <a:gdLst>
              <a:gd name="T0" fmla="*/ 94 w 102"/>
              <a:gd name="T1" fmla="*/ 21 h 630"/>
              <a:gd name="T2" fmla="*/ 38 w 102"/>
              <a:gd name="T3" fmla="*/ 324 h 630"/>
              <a:gd name="T4" fmla="*/ 3 w 102"/>
              <a:gd name="T5" fmla="*/ 590 h 630"/>
              <a:gd name="T6" fmla="*/ 30 w 102"/>
              <a:gd name="T7" fmla="*/ 630 h 630"/>
              <a:gd name="T8" fmla="*/ 69 w 102"/>
              <a:gd name="T9" fmla="*/ 590 h 630"/>
              <a:gd name="T10" fmla="*/ 87 w 102"/>
              <a:gd name="T11" fmla="*/ 376 h 630"/>
              <a:gd name="T12" fmla="*/ 101 w 102"/>
              <a:gd name="T13" fmla="*/ 22 h 630"/>
              <a:gd name="T14" fmla="*/ 94 w 102"/>
              <a:gd name="T15" fmla="*/ 2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630">
                <a:moveTo>
                  <a:pt x="94" y="21"/>
                </a:moveTo>
                <a:cubicBezTo>
                  <a:pt x="72" y="121"/>
                  <a:pt x="52" y="222"/>
                  <a:pt x="38" y="324"/>
                </a:cubicBezTo>
                <a:cubicBezTo>
                  <a:pt x="27" y="413"/>
                  <a:pt x="15" y="502"/>
                  <a:pt x="3" y="590"/>
                </a:cubicBezTo>
                <a:cubicBezTo>
                  <a:pt x="0" y="612"/>
                  <a:pt x="12" y="630"/>
                  <a:pt x="30" y="630"/>
                </a:cubicBezTo>
                <a:cubicBezTo>
                  <a:pt x="49" y="630"/>
                  <a:pt x="66" y="612"/>
                  <a:pt x="69" y="590"/>
                </a:cubicBezTo>
                <a:cubicBezTo>
                  <a:pt x="80" y="519"/>
                  <a:pt x="86" y="448"/>
                  <a:pt x="87" y="376"/>
                </a:cubicBezTo>
                <a:cubicBezTo>
                  <a:pt x="90" y="257"/>
                  <a:pt x="96" y="139"/>
                  <a:pt x="101" y="22"/>
                </a:cubicBezTo>
                <a:cubicBezTo>
                  <a:pt x="102" y="0"/>
                  <a:pt x="98" y="0"/>
                  <a:pt x="94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7" name="Freeform 852"/>
          <p:cNvSpPr>
            <a:spLocks/>
          </p:cNvSpPr>
          <p:nvPr/>
        </p:nvSpPr>
        <p:spPr bwMode="auto">
          <a:xfrm>
            <a:off x="6325522" y="5987038"/>
            <a:ext cx="51197" cy="528639"/>
          </a:xfrm>
          <a:custGeom>
            <a:avLst/>
            <a:gdLst>
              <a:gd name="T0" fmla="*/ 68 w 72"/>
              <a:gd name="T1" fmla="*/ 22 h 554"/>
              <a:gd name="T2" fmla="*/ 63 w 72"/>
              <a:gd name="T3" fmla="*/ 21 h 554"/>
              <a:gd name="T4" fmla="*/ 6 w 72"/>
              <a:gd name="T5" fmla="*/ 317 h 554"/>
              <a:gd name="T6" fmla="*/ 4 w 72"/>
              <a:gd name="T7" fmla="*/ 395 h 554"/>
              <a:gd name="T8" fmla="*/ 29 w 72"/>
              <a:gd name="T9" fmla="*/ 532 h 554"/>
              <a:gd name="T10" fmla="*/ 38 w 72"/>
              <a:gd name="T11" fmla="*/ 532 h 554"/>
              <a:gd name="T12" fmla="*/ 47 w 72"/>
              <a:gd name="T13" fmla="*/ 390 h 554"/>
              <a:gd name="T14" fmla="*/ 68 w 72"/>
              <a:gd name="T15" fmla="*/ 2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554">
                <a:moveTo>
                  <a:pt x="68" y="22"/>
                </a:moveTo>
                <a:cubicBezTo>
                  <a:pt x="72" y="1"/>
                  <a:pt x="70" y="0"/>
                  <a:pt x="63" y="21"/>
                </a:cubicBezTo>
                <a:cubicBezTo>
                  <a:pt x="28" y="130"/>
                  <a:pt x="24" y="223"/>
                  <a:pt x="6" y="317"/>
                </a:cubicBezTo>
                <a:cubicBezTo>
                  <a:pt x="1" y="338"/>
                  <a:pt x="0" y="373"/>
                  <a:pt x="4" y="395"/>
                </a:cubicBezTo>
                <a:cubicBezTo>
                  <a:pt x="29" y="532"/>
                  <a:pt x="29" y="532"/>
                  <a:pt x="29" y="532"/>
                </a:cubicBezTo>
                <a:cubicBezTo>
                  <a:pt x="33" y="554"/>
                  <a:pt x="37" y="554"/>
                  <a:pt x="38" y="532"/>
                </a:cubicBezTo>
                <a:cubicBezTo>
                  <a:pt x="41" y="484"/>
                  <a:pt x="44" y="437"/>
                  <a:pt x="47" y="390"/>
                </a:cubicBezTo>
                <a:cubicBezTo>
                  <a:pt x="65" y="269"/>
                  <a:pt x="42" y="158"/>
                  <a:pt x="68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8" name="Freeform 853"/>
          <p:cNvSpPr>
            <a:spLocks/>
          </p:cNvSpPr>
          <p:nvPr/>
        </p:nvSpPr>
        <p:spPr bwMode="auto">
          <a:xfrm>
            <a:off x="6644609" y="6472813"/>
            <a:ext cx="27385" cy="301625"/>
          </a:xfrm>
          <a:custGeom>
            <a:avLst/>
            <a:gdLst>
              <a:gd name="T0" fmla="*/ 27 w 39"/>
              <a:gd name="T1" fmla="*/ 36 h 318"/>
              <a:gd name="T2" fmla="*/ 14 w 39"/>
              <a:gd name="T3" fmla="*/ 97 h 318"/>
              <a:gd name="T4" fmla="*/ 4 w 39"/>
              <a:gd name="T5" fmla="*/ 296 h 318"/>
              <a:gd name="T6" fmla="*/ 14 w 39"/>
              <a:gd name="T7" fmla="*/ 296 h 318"/>
              <a:gd name="T8" fmla="*/ 24 w 39"/>
              <a:gd name="T9" fmla="*/ 207 h 318"/>
              <a:gd name="T10" fmla="*/ 37 w 39"/>
              <a:gd name="T11" fmla="*/ 42 h 318"/>
              <a:gd name="T12" fmla="*/ 39 w 39"/>
              <a:gd name="T13" fmla="*/ 1 h 318"/>
              <a:gd name="T14" fmla="*/ 37 w 39"/>
              <a:gd name="T15" fmla="*/ 6 h 318"/>
              <a:gd name="T16" fmla="*/ 27 w 39"/>
              <a:gd name="T17" fmla="*/ 3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18">
                <a:moveTo>
                  <a:pt x="27" y="36"/>
                </a:moveTo>
                <a:cubicBezTo>
                  <a:pt x="23" y="48"/>
                  <a:pt x="17" y="75"/>
                  <a:pt x="14" y="97"/>
                </a:cubicBezTo>
                <a:cubicBezTo>
                  <a:pt x="6" y="163"/>
                  <a:pt x="0" y="230"/>
                  <a:pt x="4" y="296"/>
                </a:cubicBezTo>
                <a:cubicBezTo>
                  <a:pt x="6" y="318"/>
                  <a:pt x="11" y="318"/>
                  <a:pt x="14" y="296"/>
                </a:cubicBezTo>
                <a:cubicBezTo>
                  <a:pt x="18" y="266"/>
                  <a:pt x="21" y="237"/>
                  <a:pt x="24" y="207"/>
                </a:cubicBezTo>
                <a:cubicBezTo>
                  <a:pt x="29" y="152"/>
                  <a:pt x="33" y="97"/>
                  <a:pt x="37" y="42"/>
                </a:cubicBezTo>
                <a:cubicBezTo>
                  <a:pt x="38" y="20"/>
                  <a:pt x="39" y="2"/>
                  <a:pt x="39" y="1"/>
                </a:cubicBezTo>
                <a:cubicBezTo>
                  <a:pt x="39" y="0"/>
                  <a:pt x="38" y="3"/>
                  <a:pt x="37" y="6"/>
                </a:cubicBezTo>
                <a:cubicBezTo>
                  <a:pt x="35" y="10"/>
                  <a:pt x="31" y="23"/>
                  <a:pt x="27" y="3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9" name="Freeform 854"/>
          <p:cNvSpPr>
            <a:spLocks/>
          </p:cNvSpPr>
          <p:nvPr/>
        </p:nvSpPr>
        <p:spPr bwMode="auto">
          <a:xfrm>
            <a:off x="6701759" y="6191826"/>
            <a:ext cx="70247" cy="282575"/>
          </a:xfrm>
          <a:custGeom>
            <a:avLst/>
            <a:gdLst>
              <a:gd name="T0" fmla="*/ 87 w 99"/>
              <a:gd name="T1" fmla="*/ 21 h 297"/>
              <a:gd name="T2" fmla="*/ 43 w 99"/>
              <a:gd name="T3" fmla="*/ 113 h 297"/>
              <a:gd name="T4" fmla="*/ 3 w 99"/>
              <a:gd name="T5" fmla="*/ 278 h 297"/>
              <a:gd name="T6" fmla="*/ 46 w 99"/>
              <a:gd name="T7" fmla="*/ 181 h 297"/>
              <a:gd name="T8" fmla="*/ 96 w 99"/>
              <a:gd name="T9" fmla="*/ 22 h 297"/>
              <a:gd name="T10" fmla="*/ 87 w 99"/>
              <a:gd name="T11" fmla="*/ 2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297">
                <a:moveTo>
                  <a:pt x="87" y="21"/>
                </a:moveTo>
                <a:cubicBezTo>
                  <a:pt x="78" y="48"/>
                  <a:pt x="61" y="80"/>
                  <a:pt x="43" y="113"/>
                </a:cubicBezTo>
                <a:cubicBezTo>
                  <a:pt x="33" y="133"/>
                  <a:pt x="0" y="259"/>
                  <a:pt x="3" y="278"/>
                </a:cubicBezTo>
                <a:cubicBezTo>
                  <a:pt x="5" y="297"/>
                  <a:pt x="38" y="202"/>
                  <a:pt x="46" y="181"/>
                </a:cubicBezTo>
                <a:cubicBezTo>
                  <a:pt x="67" y="123"/>
                  <a:pt x="90" y="67"/>
                  <a:pt x="96" y="22"/>
                </a:cubicBezTo>
                <a:cubicBezTo>
                  <a:pt x="99" y="0"/>
                  <a:pt x="94" y="0"/>
                  <a:pt x="8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0" name="Freeform 855"/>
          <p:cNvSpPr>
            <a:spLocks/>
          </p:cNvSpPr>
          <p:nvPr/>
        </p:nvSpPr>
        <p:spPr bwMode="auto">
          <a:xfrm>
            <a:off x="3765677" y="6260089"/>
            <a:ext cx="155972" cy="606425"/>
          </a:xfrm>
          <a:custGeom>
            <a:avLst/>
            <a:gdLst>
              <a:gd name="T0" fmla="*/ 215 w 217"/>
              <a:gd name="T1" fmla="*/ 452 h 637"/>
              <a:gd name="T2" fmla="*/ 212 w 217"/>
              <a:gd name="T3" fmla="*/ 412 h 637"/>
              <a:gd name="T4" fmla="*/ 212 w 217"/>
              <a:gd name="T5" fmla="*/ 378 h 637"/>
              <a:gd name="T6" fmla="*/ 203 w 217"/>
              <a:gd name="T7" fmla="*/ 345 h 637"/>
              <a:gd name="T8" fmla="*/ 17 w 217"/>
              <a:gd name="T9" fmla="*/ 15 h 637"/>
              <a:gd name="T10" fmla="*/ 12 w 217"/>
              <a:gd name="T11" fmla="*/ 20 h 637"/>
              <a:gd name="T12" fmla="*/ 128 w 217"/>
              <a:gd name="T13" fmla="*/ 409 h 637"/>
              <a:gd name="T14" fmla="*/ 143 w 217"/>
              <a:gd name="T15" fmla="*/ 487 h 637"/>
              <a:gd name="T16" fmla="*/ 185 w 217"/>
              <a:gd name="T17" fmla="*/ 616 h 637"/>
              <a:gd name="T18" fmla="*/ 202 w 217"/>
              <a:gd name="T19" fmla="*/ 614 h 637"/>
              <a:gd name="T20" fmla="*/ 212 w 217"/>
              <a:gd name="T21" fmla="*/ 532 h 637"/>
              <a:gd name="T22" fmla="*/ 215 w 217"/>
              <a:gd name="T23" fmla="*/ 45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" h="637">
                <a:moveTo>
                  <a:pt x="215" y="452"/>
                </a:moveTo>
                <a:cubicBezTo>
                  <a:pt x="214" y="439"/>
                  <a:pt x="213" y="425"/>
                  <a:pt x="212" y="412"/>
                </a:cubicBezTo>
                <a:cubicBezTo>
                  <a:pt x="211" y="390"/>
                  <a:pt x="210" y="374"/>
                  <a:pt x="212" y="378"/>
                </a:cubicBezTo>
                <a:cubicBezTo>
                  <a:pt x="213" y="381"/>
                  <a:pt x="209" y="367"/>
                  <a:pt x="203" y="345"/>
                </a:cubicBezTo>
                <a:cubicBezTo>
                  <a:pt x="165" y="223"/>
                  <a:pt x="111" y="106"/>
                  <a:pt x="17" y="15"/>
                </a:cubicBezTo>
                <a:cubicBezTo>
                  <a:pt x="2" y="0"/>
                  <a:pt x="0" y="2"/>
                  <a:pt x="12" y="20"/>
                </a:cubicBezTo>
                <a:cubicBezTo>
                  <a:pt x="93" y="132"/>
                  <a:pt x="118" y="267"/>
                  <a:pt x="128" y="409"/>
                </a:cubicBezTo>
                <a:cubicBezTo>
                  <a:pt x="130" y="431"/>
                  <a:pt x="137" y="466"/>
                  <a:pt x="143" y="487"/>
                </a:cubicBezTo>
                <a:cubicBezTo>
                  <a:pt x="157" y="530"/>
                  <a:pt x="171" y="573"/>
                  <a:pt x="185" y="616"/>
                </a:cubicBezTo>
                <a:cubicBezTo>
                  <a:pt x="191" y="637"/>
                  <a:pt x="199" y="636"/>
                  <a:pt x="202" y="614"/>
                </a:cubicBezTo>
                <a:cubicBezTo>
                  <a:pt x="205" y="587"/>
                  <a:pt x="209" y="559"/>
                  <a:pt x="212" y="532"/>
                </a:cubicBezTo>
                <a:cubicBezTo>
                  <a:pt x="215" y="510"/>
                  <a:pt x="217" y="474"/>
                  <a:pt x="215" y="45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" name="Freeform 856"/>
          <p:cNvSpPr>
            <a:spLocks/>
          </p:cNvSpPr>
          <p:nvPr/>
        </p:nvSpPr>
        <p:spPr bwMode="auto">
          <a:xfrm>
            <a:off x="4001422" y="6053712"/>
            <a:ext cx="135731" cy="963613"/>
          </a:xfrm>
          <a:custGeom>
            <a:avLst/>
            <a:gdLst>
              <a:gd name="T0" fmla="*/ 184 w 189"/>
              <a:gd name="T1" fmla="*/ 572 h 1012"/>
              <a:gd name="T2" fmla="*/ 12 w 189"/>
              <a:gd name="T3" fmla="*/ 20 h 1012"/>
              <a:gd name="T4" fmla="*/ 6 w 189"/>
              <a:gd name="T5" fmla="*/ 22 h 1012"/>
              <a:gd name="T6" fmla="*/ 85 w 189"/>
              <a:gd name="T7" fmla="*/ 600 h 1012"/>
              <a:gd name="T8" fmla="*/ 83 w 189"/>
              <a:gd name="T9" fmla="*/ 972 h 1012"/>
              <a:gd name="T10" fmla="*/ 98 w 189"/>
              <a:gd name="T11" fmla="*/ 1012 h 1012"/>
              <a:gd name="T12" fmla="*/ 124 w 189"/>
              <a:gd name="T13" fmla="*/ 973 h 1012"/>
              <a:gd name="T14" fmla="*/ 186 w 189"/>
              <a:gd name="T15" fmla="*/ 651 h 1012"/>
              <a:gd name="T16" fmla="*/ 184 w 189"/>
              <a:gd name="T17" fmla="*/ 57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012">
                <a:moveTo>
                  <a:pt x="184" y="572"/>
                </a:moveTo>
                <a:cubicBezTo>
                  <a:pt x="146" y="383"/>
                  <a:pt x="93" y="197"/>
                  <a:pt x="12" y="20"/>
                </a:cubicBezTo>
                <a:cubicBezTo>
                  <a:pt x="2" y="0"/>
                  <a:pt x="0" y="1"/>
                  <a:pt x="6" y="22"/>
                </a:cubicBezTo>
                <a:cubicBezTo>
                  <a:pt x="59" y="211"/>
                  <a:pt x="80" y="404"/>
                  <a:pt x="85" y="600"/>
                </a:cubicBezTo>
                <a:cubicBezTo>
                  <a:pt x="89" y="723"/>
                  <a:pt x="87" y="847"/>
                  <a:pt x="83" y="972"/>
                </a:cubicBezTo>
                <a:cubicBezTo>
                  <a:pt x="82" y="994"/>
                  <a:pt x="89" y="1012"/>
                  <a:pt x="98" y="1012"/>
                </a:cubicBezTo>
                <a:cubicBezTo>
                  <a:pt x="108" y="1012"/>
                  <a:pt x="119" y="994"/>
                  <a:pt x="124" y="973"/>
                </a:cubicBezTo>
                <a:cubicBezTo>
                  <a:pt x="148" y="865"/>
                  <a:pt x="169" y="758"/>
                  <a:pt x="186" y="651"/>
                </a:cubicBezTo>
                <a:cubicBezTo>
                  <a:pt x="189" y="629"/>
                  <a:pt x="188" y="594"/>
                  <a:pt x="184" y="57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2" name="Freeform 857"/>
          <p:cNvSpPr>
            <a:spLocks/>
          </p:cNvSpPr>
          <p:nvPr/>
        </p:nvSpPr>
        <p:spPr bwMode="auto">
          <a:xfrm>
            <a:off x="4396709" y="6368037"/>
            <a:ext cx="77391" cy="649288"/>
          </a:xfrm>
          <a:custGeom>
            <a:avLst/>
            <a:gdLst>
              <a:gd name="T0" fmla="*/ 95 w 108"/>
              <a:gd name="T1" fmla="*/ 225 h 683"/>
              <a:gd name="T2" fmla="*/ 13 w 108"/>
              <a:gd name="T3" fmla="*/ 20 h 683"/>
              <a:gd name="T4" fmla="*/ 6 w 108"/>
              <a:gd name="T5" fmla="*/ 23 h 683"/>
              <a:gd name="T6" fmla="*/ 29 w 108"/>
              <a:gd name="T7" fmla="*/ 461 h 683"/>
              <a:gd name="T8" fmla="*/ 22 w 108"/>
              <a:gd name="T9" fmla="*/ 557 h 683"/>
              <a:gd name="T10" fmla="*/ 16 w 108"/>
              <a:gd name="T11" fmla="*/ 643 h 683"/>
              <a:gd name="T12" fmla="*/ 51 w 108"/>
              <a:gd name="T13" fmla="*/ 683 h 683"/>
              <a:gd name="T14" fmla="*/ 93 w 108"/>
              <a:gd name="T15" fmla="*/ 643 h 683"/>
              <a:gd name="T16" fmla="*/ 106 w 108"/>
              <a:gd name="T17" fmla="*/ 304 h 683"/>
              <a:gd name="T18" fmla="*/ 95 w 108"/>
              <a:gd name="T19" fmla="*/ 22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683">
                <a:moveTo>
                  <a:pt x="95" y="225"/>
                </a:moveTo>
                <a:cubicBezTo>
                  <a:pt x="74" y="153"/>
                  <a:pt x="48" y="84"/>
                  <a:pt x="13" y="20"/>
                </a:cubicBezTo>
                <a:cubicBezTo>
                  <a:pt x="3" y="0"/>
                  <a:pt x="0" y="2"/>
                  <a:pt x="6" y="23"/>
                </a:cubicBezTo>
                <a:cubicBezTo>
                  <a:pt x="44" y="157"/>
                  <a:pt x="34" y="307"/>
                  <a:pt x="29" y="461"/>
                </a:cubicBezTo>
                <a:cubicBezTo>
                  <a:pt x="26" y="493"/>
                  <a:pt x="24" y="525"/>
                  <a:pt x="22" y="557"/>
                </a:cubicBezTo>
                <a:cubicBezTo>
                  <a:pt x="20" y="586"/>
                  <a:pt x="19" y="614"/>
                  <a:pt x="16" y="643"/>
                </a:cubicBezTo>
                <a:cubicBezTo>
                  <a:pt x="14" y="665"/>
                  <a:pt x="30" y="683"/>
                  <a:pt x="51" y="683"/>
                </a:cubicBezTo>
                <a:cubicBezTo>
                  <a:pt x="73" y="683"/>
                  <a:pt x="92" y="665"/>
                  <a:pt x="93" y="643"/>
                </a:cubicBezTo>
                <a:cubicBezTo>
                  <a:pt x="100" y="528"/>
                  <a:pt x="108" y="415"/>
                  <a:pt x="106" y="304"/>
                </a:cubicBezTo>
                <a:cubicBezTo>
                  <a:pt x="106" y="282"/>
                  <a:pt x="101" y="246"/>
                  <a:pt x="95" y="22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3" name="Freeform 858"/>
          <p:cNvSpPr>
            <a:spLocks/>
          </p:cNvSpPr>
          <p:nvPr/>
        </p:nvSpPr>
        <p:spPr bwMode="auto">
          <a:xfrm>
            <a:off x="4589590" y="6233101"/>
            <a:ext cx="103585" cy="784225"/>
          </a:xfrm>
          <a:custGeom>
            <a:avLst/>
            <a:gdLst>
              <a:gd name="T0" fmla="*/ 137 w 146"/>
              <a:gd name="T1" fmla="*/ 361 h 825"/>
              <a:gd name="T2" fmla="*/ 13 w 146"/>
              <a:gd name="T3" fmla="*/ 20 h 825"/>
              <a:gd name="T4" fmla="*/ 4 w 146"/>
              <a:gd name="T5" fmla="*/ 23 h 825"/>
              <a:gd name="T6" fmla="*/ 64 w 146"/>
              <a:gd name="T7" fmla="*/ 426 h 825"/>
              <a:gd name="T8" fmla="*/ 71 w 146"/>
              <a:gd name="T9" fmla="*/ 538 h 825"/>
              <a:gd name="T10" fmla="*/ 77 w 146"/>
              <a:gd name="T11" fmla="*/ 785 h 825"/>
              <a:gd name="T12" fmla="*/ 100 w 146"/>
              <a:gd name="T13" fmla="*/ 825 h 825"/>
              <a:gd name="T14" fmla="*/ 123 w 146"/>
              <a:gd name="T15" fmla="*/ 785 h 825"/>
              <a:gd name="T16" fmla="*/ 144 w 146"/>
              <a:gd name="T17" fmla="*/ 439 h 825"/>
              <a:gd name="T18" fmla="*/ 137 w 146"/>
              <a:gd name="T19" fmla="*/ 361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825">
                <a:moveTo>
                  <a:pt x="137" y="361"/>
                </a:moveTo>
                <a:cubicBezTo>
                  <a:pt x="102" y="246"/>
                  <a:pt x="62" y="132"/>
                  <a:pt x="13" y="20"/>
                </a:cubicBezTo>
                <a:cubicBezTo>
                  <a:pt x="4" y="0"/>
                  <a:pt x="0" y="1"/>
                  <a:pt x="4" y="23"/>
                </a:cubicBezTo>
                <a:cubicBezTo>
                  <a:pt x="29" y="155"/>
                  <a:pt x="53" y="293"/>
                  <a:pt x="64" y="426"/>
                </a:cubicBezTo>
                <a:cubicBezTo>
                  <a:pt x="67" y="464"/>
                  <a:pt x="70" y="501"/>
                  <a:pt x="71" y="538"/>
                </a:cubicBezTo>
                <a:cubicBezTo>
                  <a:pt x="74" y="620"/>
                  <a:pt x="75" y="702"/>
                  <a:pt x="77" y="785"/>
                </a:cubicBezTo>
                <a:cubicBezTo>
                  <a:pt x="77" y="807"/>
                  <a:pt x="88" y="825"/>
                  <a:pt x="100" y="825"/>
                </a:cubicBezTo>
                <a:cubicBezTo>
                  <a:pt x="112" y="825"/>
                  <a:pt x="122" y="807"/>
                  <a:pt x="123" y="785"/>
                </a:cubicBezTo>
                <a:cubicBezTo>
                  <a:pt x="124" y="668"/>
                  <a:pt x="132" y="554"/>
                  <a:pt x="144" y="439"/>
                </a:cubicBezTo>
                <a:cubicBezTo>
                  <a:pt x="146" y="417"/>
                  <a:pt x="143" y="382"/>
                  <a:pt x="137" y="36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4" name="Freeform 859"/>
          <p:cNvSpPr>
            <a:spLocks/>
          </p:cNvSpPr>
          <p:nvPr/>
        </p:nvSpPr>
        <p:spPr bwMode="auto">
          <a:xfrm>
            <a:off x="4869388" y="6420426"/>
            <a:ext cx="40481" cy="596900"/>
          </a:xfrm>
          <a:custGeom>
            <a:avLst/>
            <a:gdLst>
              <a:gd name="T0" fmla="*/ 51 w 56"/>
              <a:gd name="T1" fmla="*/ 157 h 628"/>
              <a:gd name="T2" fmla="*/ 25 w 56"/>
              <a:gd name="T3" fmla="*/ 21 h 628"/>
              <a:gd name="T4" fmla="*/ 14 w 56"/>
              <a:gd name="T5" fmla="*/ 22 h 628"/>
              <a:gd name="T6" fmla="*/ 5 w 56"/>
              <a:gd name="T7" fmla="*/ 509 h 628"/>
              <a:gd name="T8" fmla="*/ 1 w 56"/>
              <a:gd name="T9" fmla="*/ 588 h 628"/>
              <a:gd name="T10" fmla="*/ 17 w 56"/>
              <a:gd name="T11" fmla="*/ 628 h 628"/>
              <a:gd name="T12" fmla="*/ 30 w 56"/>
              <a:gd name="T13" fmla="*/ 588 h 628"/>
              <a:gd name="T14" fmla="*/ 50 w 56"/>
              <a:gd name="T15" fmla="*/ 235 h 628"/>
              <a:gd name="T16" fmla="*/ 51 w 56"/>
              <a:gd name="T17" fmla="*/ 157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628">
                <a:moveTo>
                  <a:pt x="51" y="157"/>
                </a:moveTo>
                <a:cubicBezTo>
                  <a:pt x="25" y="21"/>
                  <a:pt x="25" y="21"/>
                  <a:pt x="25" y="21"/>
                </a:cubicBezTo>
                <a:cubicBezTo>
                  <a:pt x="21" y="0"/>
                  <a:pt x="15" y="0"/>
                  <a:pt x="14" y="22"/>
                </a:cubicBezTo>
                <a:cubicBezTo>
                  <a:pt x="0" y="196"/>
                  <a:pt x="23" y="347"/>
                  <a:pt x="5" y="509"/>
                </a:cubicBezTo>
                <a:cubicBezTo>
                  <a:pt x="4" y="535"/>
                  <a:pt x="3" y="562"/>
                  <a:pt x="1" y="588"/>
                </a:cubicBezTo>
                <a:cubicBezTo>
                  <a:pt x="0" y="610"/>
                  <a:pt x="7" y="628"/>
                  <a:pt x="17" y="628"/>
                </a:cubicBezTo>
                <a:cubicBezTo>
                  <a:pt x="26" y="628"/>
                  <a:pt x="32" y="610"/>
                  <a:pt x="30" y="588"/>
                </a:cubicBezTo>
                <a:cubicBezTo>
                  <a:pt x="23" y="471"/>
                  <a:pt x="26" y="353"/>
                  <a:pt x="50" y="235"/>
                </a:cubicBezTo>
                <a:cubicBezTo>
                  <a:pt x="55" y="213"/>
                  <a:pt x="56" y="178"/>
                  <a:pt x="51" y="157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5" name="Freeform 860"/>
          <p:cNvSpPr>
            <a:spLocks/>
          </p:cNvSpPr>
          <p:nvPr/>
        </p:nvSpPr>
        <p:spPr bwMode="auto">
          <a:xfrm>
            <a:off x="5122989" y="5969575"/>
            <a:ext cx="102394" cy="749300"/>
          </a:xfrm>
          <a:custGeom>
            <a:avLst/>
            <a:gdLst>
              <a:gd name="T0" fmla="*/ 94 w 143"/>
              <a:gd name="T1" fmla="*/ 22 h 788"/>
              <a:gd name="T2" fmla="*/ 0 w 143"/>
              <a:gd name="T3" fmla="*/ 788 h 788"/>
              <a:gd name="T4" fmla="*/ 143 w 143"/>
              <a:gd name="T5" fmla="*/ 788 h 788"/>
              <a:gd name="T6" fmla="*/ 100 w 143"/>
              <a:gd name="T7" fmla="*/ 22 h 788"/>
              <a:gd name="T8" fmla="*/ 94 w 143"/>
              <a:gd name="T9" fmla="*/ 22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788">
                <a:moveTo>
                  <a:pt x="94" y="22"/>
                </a:moveTo>
                <a:cubicBezTo>
                  <a:pt x="56" y="232"/>
                  <a:pt x="14" y="580"/>
                  <a:pt x="0" y="788"/>
                </a:cubicBezTo>
                <a:cubicBezTo>
                  <a:pt x="143" y="788"/>
                  <a:pt x="143" y="788"/>
                  <a:pt x="143" y="788"/>
                </a:cubicBezTo>
                <a:cubicBezTo>
                  <a:pt x="125" y="580"/>
                  <a:pt x="94" y="235"/>
                  <a:pt x="100" y="22"/>
                </a:cubicBezTo>
                <a:cubicBezTo>
                  <a:pt x="101" y="0"/>
                  <a:pt x="98" y="0"/>
                  <a:pt x="94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6" name="Freeform 861"/>
          <p:cNvSpPr>
            <a:spLocks/>
          </p:cNvSpPr>
          <p:nvPr/>
        </p:nvSpPr>
        <p:spPr bwMode="auto">
          <a:xfrm>
            <a:off x="5400406" y="6958587"/>
            <a:ext cx="23813" cy="58739"/>
          </a:xfrm>
          <a:custGeom>
            <a:avLst/>
            <a:gdLst>
              <a:gd name="T0" fmla="*/ 18 w 33"/>
              <a:gd name="T1" fmla="*/ 62 h 62"/>
              <a:gd name="T2" fmla="*/ 25 w 33"/>
              <a:gd name="T3" fmla="*/ 25 h 62"/>
              <a:gd name="T4" fmla="*/ 23 w 33"/>
              <a:gd name="T5" fmla="*/ 21 h 62"/>
              <a:gd name="T6" fmla="*/ 3 w 33"/>
              <a:gd name="T7" fmla="*/ 23 h 62"/>
              <a:gd name="T8" fmla="*/ 18 w 33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2">
                <a:moveTo>
                  <a:pt x="18" y="62"/>
                </a:moveTo>
                <a:cubicBezTo>
                  <a:pt x="30" y="62"/>
                  <a:pt x="33" y="45"/>
                  <a:pt x="25" y="25"/>
                </a:cubicBezTo>
                <a:cubicBezTo>
                  <a:pt x="24" y="23"/>
                  <a:pt x="23" y="22"/>
                  <a:pt x="23" y="21"/>
                </a:cubicBezTo>
                <a:cubicBezTo>
                  <a:pt x="14" y="0"/>
                  <a:pt x="6" y="1"/>
                  <a:pt x="3" y="23"/>
                </a:cubicBezTo>
                <a:cubicBezTo>
                  <a:pt x="0" y="44"/>
                  <a:pt x="6" y="62"/>
                  <a:pt x="18" y="6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7" name="Freeform 862"/>
          <p:cNvSpPr>
            <a:spLocks/>
          </p:cNvSpPr>
          <p:nvPr/>
        </p:nvSpPr>
        <p:spPr bwMode="auto">
          <a:xfrm>
            <a:off x="5253958" y="6117213"/>
            <a:ext cx="88106" cy="809625"/>
          </a:xfrm>
          <a:custGeom>
            <a:avLst/>
            <a:gdLst>
              <a:gd name="T0" fmla="*/ 49 w 123"/>
              <a:gd name="T1" fmla="*/ 845 h 851"/>
              <a:gd name="T2" fmla="*/ 63 w 123"/>
              <a:gd name="T3" fmla="*/ 819 h 851"/>
              <a:gd name="T4" fmla="*/ 122 w 123"/>
              <a:gd name="T5" fmla="*/ 600 h 851"/>
              <a:gd name="T6" fmla="*/ 123 w 123"/>
              <a:gd name="T7" fmla="*/ 597 h 851"/>
              <a:gd name="T8" fmla="*/ 114 w 123"/>
              <a:gd name="T9" fmla="*/ 556 h 851"/>
              <a:gd name="T10" fmla="*/ 102 w 123"/>
              <a:gd name="T11" fmla="*/ 23 h 851"/>
              <a:gd name="T12" fmla="*/ 95 w 123"/>
              <a:gd name="T13" fmla="*/ 21 h 851"/>
              <a:gd name="T14" fmla="*/ 28 w 123"/>
              <a:gd name="T15" fmla="*/ 277 h 851"/>
              <a:gd name="T16" fmla="*/ 47 w 123"/>
              <a:gd name="T17" fmla="*/ 833 h 851"/>
              <a:gd name="T18" fmla="*/ 49 w 123"/>
              <a:gd name="T19" fmla="*/ 84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851">
                <a:moveTo>
                  <a:pt x="49" y="845"/>
                </a:moveTo>
                <a:cubicBezTo>
                  <a:pt x="51" y="851"/>
                  <a:pt x="57" y="840"/>
                  <a:pt x="63" y="819"/>
                </a:cubicBezTo>
                <a:cubicBezTo>
                  <a:pt x="84" y="746"/>
                  <a:pt x="103" y="673"/>
                  <a:pt x="122" y="600"/>
                </a:cubicBezTo>
                <a:cubicBezTo>
                  <a:pt x="122" y="600"/>
                  <a:pt x="123" y="599"/>
                  <a:pt x="123" y="597"/>
                </a:cubicBezTo>
                <a:cubicBezTo>
                  <a:pt x="123" y="596"/>
                  <a:pt x="119" y="577"/>
                  <a:pt x="114" y="556"/>
                </a:cubicBezTo>
                <a:cubicBezTo>
                  <a:pt x="76" y="384"/>
                  <a:pt x="66" y="207"/>
                  <a:pt x="102" y="23"/>
                </a:cubicBezTo>
                <a:cubicBezTo>
                  <a:pt x="106" y="1"/>
                  <a:pt x="103" y="0"/>
                  <a:pt x="95" y="21"/>
                </a:cubicBezTo>
                <a:cubicBezTo>
                  <a:pt x="63" y="106"/>
                  <a:pt x="41" y="191"/>
                  <a:pt x="28" y="277"/>
                </a:cubicBezTo>
                <a:cubicBezTo>
                  <a:pt x="0" y="463"/>
                  <a:pt x="13" y="650"/>
                  <a:pt x="47" y="833"/>
                </a:cubicBezTo>
                <a:cubicBezTo>
                  <a:pt x="47" y="833"/>
                  <a:pt x="48" y="838"/>
                  <a:pt x="49" y="84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8" name="Freeform 863"/>
          <p:cNvSpPr>
            <a:spLocks/>
          </p:cNvSpPr>
          <p:nvPr/>
        </p:nvSpPr>
        <p:spPr bwMode="auto">
          <a:xfrm>
            <a:off x="5534946" y="5991800"/>
            <a:ext cx="119063" cy="1025525"/>
          </a:xfrm>
          <a:custGeom>
            <a:avLst/>
            <a:gdLst>
              <a:gd name="T0" fmla="*/ 130 w 167"/>
              <a:gd name="T1" fmla="*/ 705 h 1077"/>
              <a:gd name="T2" fmla="*/ 59 w 167"/>
              <a:gd name="T3" fmla="*/ 23 h 1077"/>
              <a:gd name="T4" fmla="*/ 53 w 167"/>
              <a:gd name="T5" fmla="*/ 21 h 1077"/>
              <a:gd name="T6" fmla="*/ 4 w 167"/>
              <a:gd name="T7" fmla="*/ 492 h 1077"/>
              <a:gd name="T8" fmla="*/ 14 w 167"/>
              <a:gd name="T9" fmla="*/ 571 h 1077"/>
              <a:gd name="T10" fmla="*/ 67 w 167"/>
              <a:gd name="T11" fmla="*/ 802 h 1077"/>
              <a:gd name="T12" fmla="*/ 121 w 167"/>
              <a:gd name="T13" fmla="*/ 1037 h 1077"/>
              <a:gd name="T14" fmla="*/ 146 w 167"/>
              <a:gd name="T15" fmla="*/ 1077 h 1077"/>
              <a:gd name="T16" fmla="*/ 164 w 167"/>
              <a:gd name="T17" fmla="*/ 1037 h 1077"/>
              <a:gd name="T18" fmla="*/ 167 w 167"/>
              <a:gd name="T19" fmla="*/ 919 h 1077"/>
              <a:gd name="T20" fmla="*/ 164 w 167"/>
              <a:gd name="T21" fmla="*/ 861 h 1077"/>
              <a:gd name="T22" fmla="*/ 160 w 167"/>
              <a:gd name="T23" fmla="*/ 843 h 1077"/>
              <a:gd name="T24" fmla="*/ 130 w 167"/>
              <a:gd name="T25" fmla="*/ 705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1077">
                <a:moveTo>
                  <a:pt x="130" y="705"/>
                </a:moveTo>
                <a:cubicBezTo>
                  <a:pt x="85" y="485"/>
                  <a:pt x="26" y="260"/>
                  <a:pt x="59" y="23"/>
                </a:cubicBezTo>
                <a:cubicBezTo>
                  <a:pt x="62" y="1"/>
                  <a:pt x="60" y="0"/>
                  <a:pt x="53" y="21"/>
                </a:cubicBezTo>
                <a:cubicBezTo>
                  <a:pt x="5" y="180"/>
                  <a:pt x="0" y="338"/>
                  <a:pt x="4" y="492"/>
                </a:cubicBezTo>
                <a:cubicBezTo>
                  <a:pt x="5" y="515"/>
                  <a:pt x="9" y="550"/>
                  <a:pt x="14" y="571"/>
                </a:cubicBezTo>
                <a:cubicBezTo>
                  <a:pt x="32" y="648"/>
                  <a:pt x="49" y="725"/>
                  <a:pt x="67" y="802"/>
                </a:cubicBezTo>
                <a:cubicBezTo>
                  <a:pt x="87" y="880"/>
                  <a:pt x="107" y="958"/>
                  <a:pt x="121" y="1037"/>
                </a:cubicBezTo>
                <a:cubicBezTo>
                  <a:pt x="125" y="1059"/>
                  <a:pt x="136" y="1077"/>
                  <a:pt x="146" y="1077"/>
                </a:cubicBezTo>
                <a:cubicBezTo>
                  <a:pt x="155" y="1077"/>
                  <a:pt x="164" y="1059"/>
                  <a:pt x="164" y="1037"/>
                </a:cubicBezTo>
                <a:cubicBezTo>
                  <a:pt x="167" y="919"/>
                  <a:pt x="167" y="919"/>
                  <a:pt x="167" y="919"/>
                </a:cubicBezTo>
                <a:cubicBezTo>
                  <a:pt x="167" y="897"/>
                  <a:pt x="166" y="871"/>
                  <a:pt x="164" y="861"/>
                </a:cubicBezTo>
                <a:cubicBezTo>
                  <a:pt x="160" y="843"/>
                  <a:pt x="160" y="843"/>
                  <a:pt x="160" y="843"/>
                </a:cubicBezTo>
                <a:cubicBezTo>
                  <a:pt x="149" y="797"/>
                  <a:pt x="140" y="751"/>
                  <a:pt x="130" y="70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9" name="Freeform 864"/>
          <p:cNvSpPr>
            <a:spLocks/>
          </p:cNvSpPr>
          <p:nvPr/>
        </p:nvSpPr>
        <p:spPr bwMode="auto">
          <a:xfrm>
            <a:off x="5819506" y="6631563"/>
            <a:ext cx="65485" cy="385763"/>
          </a:xfrm>
          <a:custGeom>
            <a:avLst/>
            <a:gdLst>
              <a:gd name="T0" fmla="*/ 84 w 91"/>
              <a:gd name="T1" fmla="*/ 259 h 405"/>
              <a:gd name="T2" fmla="*/ 45 w 91"/>
              <a:gd name="T3" fmla="*/ 23 h 405"/>
              <a:gd name="T4" fmla="*/ 35 w 91"/>
              <a:gd name="T5" fmla="*/ 22 h 405"/>
              <a:gd name="T6" fmla="*/ 2 w 91"/>
              <a:gd name="T7" fmla="*/ 322 h 405"/>
              <a:gd name="T8" fmla="*/ 2 w 91"/>
              <a:gd name="T9" fmla="*/ 383 h 405"/>
              <a:gd name="T10" fmla="*/ 45 w 91"/>
              <a:gd name="T11" fmla="*/ 405 h 405"/>
              <a:gd name="T12" fmla="*/ 49 w 91"/>
              <a:gd name="T13" fmla="*/ 405 h 405"/>
              <a:gd name="T14" fmla="*/ 90 w 91"/>
              <a:gd name="T15" fmla="*/ 365 h 405"/>
              <a:gd name="T16" fmla="*/ 91 w 91"/>
              <a:gd name="T17" fmla="*/ 338 h 405"/>
              <a:gd name="T18" fmla="*/ 84 w 91"/>
              <a:gd name="T19" fmla="*/ 259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405">
                <a:moveTo>
                  <a:pt x="84" y="259"/>
                </a:moveTo>
                <a:cubicBezTo>
                  <a:pt x="70" y="181"/>
                  <a:pt x="55" y="103"/>
                  <a:pt x="45" y="23"/>
                </a:cubicBezTo>
                <a:cubicBezTo>
                  <a:pt x="43" y="1"/>
                  <a:pt x="38" y="0"/>
                  <a:pt x="35" y="22"/>
                </a:cubicBezTo>
                <a:cubicBezTo>
                  <a:pt x="20" y="124"/>
                  <a:pt x="12" y="224"/>
                  <a:pt x="2" y="322"/>
                </a:cubicBezTo>
                <a:cubicBezTo>
                  <a:pt x="0" y="344"/>
                  <a:pt x="0" y="371"/>
                  <a:pt x="2" y="383"/>
                </a:cubicBezTo>
                <a:cubicBezTo>
                  <a:pt x="4" y="395"/>
                  <a:pt x="23" y="405"/>
                  <a:pt x="45" y="405"/>
                </a:cubicBezTo>
                <a:cubicBezTo>
                  <a:pt x="49" y="405"/>
                  <a:pt x="49" y="405"/>
                  <a:pt x="49" y="405"/>
                </a:cubicBezTo>
                <a:cubicBezTo>
                  <a:pt x="71" y="405"/>
                  <a:pt x="90" y="387"/>
                  <a:pt x="90" y="365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91" y="316"/>
                  <a:pt x="88" y="281"/>
                  <a:pt x="84" y="25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0" name="Freeform 865"/>
          <p:cNvSpPr>
            <a:spLocks/>
          </p:cNvSpPr>
          <p:nvPr/>
        </p:nvSpPr>
        <p:spPr bwMode="auto">
          <a:xfrm>
            <a:off x="6090968" y="6580764"/>
            <a:ext cx="17860" cy="138113"/>
          </a:xfrm>
          <a:custGeom>
            <a:avLst/>
            <a:gdLst>
              <a:gd name="T0" fmla="*/ 7 w 25"/>
              <a:gd name="T1" fmla="*/ 124 h 145"/>
              <a:gd name="T2" fmla="*/ 23 w 25"/>
              <a:gd name="T3" fmla="*/ 22 h 145"/>
              <a:gd name="T4" fmla="*/ 20 w 25"/>
              <a:gd name="T5" fmla="*/ 22 h 145"/>
              <a:gd name="T6" fmla="*/ 4 w 25"/>
              <a:gd name="T7" fmla="*/ 123 h 145"/>
              <a:gd name="T8" fmla="*/ 7 w 25"/>
              <a:gd name="T9" fmla="*/ 12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5">
                <a:moveTo>
                  <a:pt x="7" y="124"/>
                </a:moveTo>
                <a:cubicBezTo>
                  <a:pt x="14" y="90"/>
                  <a:pt x="19" y="57"/>
                  <a:pt x="23" y="22"/>
                </a:cubicBezTo>
                <a:cubicBezTo>
                  <a:pt x="25" y="1"/>
                  <a:pt x="23" y="0"/>
                  <a:pt x="20" y="22"/>
                </a:cubicBezTo>
                <a:cubicBezTo>
                  <a:pt x="15" y="56"/>
                  <a:pt x="9" y="89"/>
                  <a:pt x="4" y="123"/>
                </a:cubicBezTo>
                <a:cubicBezTo>
                  <a:pt x="0" y="145"/>
                  <a:pt x="2" y="145"/>
                  <a:pt x="7" y="1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1" name="Freeform 866"/>
          <p:cNvSpPr>
            <a:spLocks/>
          </p:cNvSpPr>
          <p:nvPr/>
        </p:nvSpPr>
        <p:spPr bwMode="auto">
          <a:xfrm>
            <a:off x="6130258" y="6190237"/>
            <a:ext cx="30956" cy="388939"/>
          </a:xfrm>
          <a:custGeom>
            <a:avLst/>
            <a:gdLst>
              <a:gd name="T0" fmla="*/ 34 w 42"/>
              <a:gd name="T1" fmla="*/ 226 h 410"/>
              <a:gd name="T2" fmla="*/ 32 w 42"/>
              <a:gd name="T3" fmla="*/ 147 h 410"/>
              <a:gd name="T4" fmla="*/ 12 w 42"/>
              <a:gd name="T5" fmla="*/ 21 h 410"/>
              <a:gd name="T6" fmla="*/ 4 w 42"/>
              <a:gd name="T7" fmla="*/ 22 h 410"/>
              <a:gd name="T8" fmla="*/ 1 w 42"/>
              <a:gd name="T9" fmla="*/ 116 h 410"/>
              <a:gd name="T10" fmla="*/ 6 w 42"/>
              <a:gd name="T11" fmla="*/ 195 h 410"/>
              <a:gd name="T12" fmla="*/ 37 w 42"/>
              <a:gd name="T13" fmla="*/ 371 h 410"/>
              <a:gd name="T14" fmla="*/ 42 w 42"/>
              <a:gd name="T15" fmla="*/ 408 h 410"/>
              <a:gd name="T16" fmla="*/ 42 w 42"/>
              <a:gd name="T17" fmla="*/ 405 h 410"/>
              <a:gd name="T18" fmla="*/ 34 w 42"/>
              <a:gd name="T19" fmla="*/ 22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410">
                <a:moveTo>
                  <a:pt x="34" y="226"/>
                </a:moveTo>
                <a:cubicBezTo>
                  <a:pt x="35" y="204"/>
                  <a:pt x="35" y="169"/>
                  <a:pt x="32" y="147"/>
                </a:cubicBezTo>
                <a:cubicBezTo>
                  <a:pt x="27" y="105"/>
                  <a:pt x="20" y="63"/>
                  <a:pt x="12" y="21"/>
                </a:cubicBezTo>
                <a:cubicBezTo>
                  <a:pt x="8" y="0"/>
                  <a:pt x="5" y="0"/>
                  <a:pt x="4" y="22"/>
                </a:cubicBezTo>
                <a:cubicBezTo>
                  <a:pt x="4" y="53"/>
                  <a:pt x="3" y="84"/>
                  <a:pt x="1" y="116"/>
                </a:cubicBezTo>
                <a:cubicBezTo>
                  <a:pt x="0" y="138"/>
                  <a:pt x="1" y="173"/>
                  <a:pt x="6" y="195"/>
                </a:cubicBezTo>
                <a:cubicBezTo>
                  <a:pt x="17" y="254"/>
                  <a:pt x="28" y="313"/>
                  <a:pt x="37" y="371"/>
                </a:cubicBezTo>
                <a:cubicBezTo>
                  <a:pt x="40" y="393"/>
                  <a:pt x="42" y="410"/>
                  <a:pt x="42" y="408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0" y="350"/>
                  <a:pt x="32" y="290"/>
                  <a:pt x="34" y="22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" name="Freeform 867"/>
          <p:cNvSpPr>
            <a:spLocks/>
          </p:cNvSpPr>
          <p:nvPr/>
        </p:nvSpPr>
        <p:spPr bwMode="auto">
          <a:xfrm>
            <a:off x="6354097" y="6099749"/>
            <a:ext cx="84535" cy="654051"/>
          </a:xfrm>
          <a:custGeom>
            <a:avLst/>
            <a:gdLst>
              <a:gd name="T0" fmla="*/ 53 w 118"/>
              <a:gd name="T1" fmla="*/ 648 h 688"/>
              <a:gd name="T2" fmla="*/ 72 w 118"/>
              <a:gd name="T3" fmla="*/ 572 h 688"/>
              <a:gd name="T4" fmla="*/ 115 w 118"/>
              <a:gd name="T5" fmla="*/ 23 h 688"/>
              <a:gd name="T6" fmla="*/ 109 w 118"/>
              <a:gd name="T7" fmla="*/ 22 h 688"/>
              <a:gd name="T8" fmla="*/ 6 w 118"/>
              <a:gd name="T9" fmla="*/ 428 h 688"/>
              <a:gd name="T10" fmla="*/ 4 w 118"/>
              <a:gd name="T11" fmla="*/ 507 h 688"/>
              <a:gd name="T12" fmla="*/ 28 w 118"/>
              <a:gd name="T13" fmla="*/ 649 h 688"/>
              <a:gd name="T14" fmla="*/ 35 w 118"/>
              <a:gd name="T15" fmla="*/ 687 h 688"/>
              <a:gd name="T16" fmla="*/ 36 w 118"/>
              <a:gd name="T17" fmla="*/ 685 h 688"/>
              <a:gd name="T18" fmla="*/ 53 w 118"/>
              <a:gd name="T19" fmla="*/ 64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688">
                <a:moveTo>
                  <a:pt x="53" y="648"/>
                </a:moveTo>
                <a:cubicBezTo>
                  <a:pt x="62" y="628"/>
                  <a:pt x="71" y="594"/>
                  <a:pt x="72" y="572"/>
                </a:cubicBezTo>
                <a:cubicBezTo>
                  <a:pt x="79" y="390"/>
                  <a:pt x="92" y="205"/>
                  <a:pt x="115" y="23"/>
                </a:cubicBezTo>
                <a:cubicBezTo>
                  <a:pt x="118" y="1"/>
                  <a:pt x="115" y="0"/>
                  <a:pt x="109" y="22"/>
                </a:cubicBezTo>
                <a:cubicBezTo>
                  <a:pt x="69" y="154"/>
                  <a:pt x="35" y="292"/>
                  <a:pt x="6" y="428"/>
                </a:cubicBezTo>
                <a:cubicBezTo>
                  <a:pt x="1" y="450"/>
                  <a:pt x="0" y="485"/>
                  <a:pt x="4" y="507"/>
                </a:cubicBezTo>
                <a:cubicBezTo>
                  <a:pt x="12" y="554"/>
                  <a:pt x="21" y="601"/>
                  <a:pt x="28" y="649"/>
                </a:cubicBezTo>
                <a:cubicBezTo>
                  <a:pt x="32" y="671"/>
                  <a:pt x="35" y="688"/>
                  <a:pt x="35" y="687"/>
                </a:cubicBezTo>
                <a:cubicBezTo>
                  <a:pt x="36" y="685"/>
                  <a:pt x="36" y="685"/>
                  <a:pt x="36" y="685"/>
                </a:cubicBezTo>
                <a:cubicBezTo>
                  <a:pt x="41" y="673"/>
                  <a:pt x="47" y="660"/>
                  <a:pt x="53" y="648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3" name="Freeform 868"/>
          <p:cNvSpPr>
            <a:spLocks/>
          </p:cNvSpPr>
          <p:nvPr/>
        </p:nvSpPr>
        <p:spPr bwMode="auto">
          <a:xfrm>
            <a:off x="6777959" y="6185476"/>
            <a:ext cx="103585" cy="625475"/>
          </a:xfrm>
          <a:custGeom>
            <a:avLst/>
            <a:gdLst>
              <a:gd name="T0" fmla="*/ 108 w 145"/>
              <a:gd name="T1" fmla="*/ 473 h 658"/>
              <a:gd name="T2" fmla="*/ 126 w 145"/>
              <a:gd name="T3" fmla="*/ 395 h 658"/>
              <a:gd name="T4" fmla="*/ 141 w 145"/>
              <a:gd name="T5" fmla="*/ 22 h 658"/>
              <a:gd name="T6" fmla="*/ 134 w 145"/>
              <a:gd name="T7" fmla="*/ 21 h 658"/>
              <a:gd name="T8" fmla="*/ 9 w 145"/>
              <a:gd name="T9" fmla="*/ 534 h 658"/>
              <a:gd name="T10" fmla="*/ 5 w 145"/>
              <a:gd name="T11" fmla="*/ 611 h 658"/>
              <a:gd name="T12" fmla="*/ 10 w 145"/>
              <a:gd name="T13" fmla="*/ 636 h 658"/>
              <a:gd name="T14" fmla="*/ 35 w 145"/>
              <a:gd name="T15" fmla="*/ 638 h 658"/>
              <a:gd name="T16" fmla="*/ 53 w 145"/>
              <a:gd name="T17" fmla="*/ 598 h 658"/>
              <a:gd name="T18" fmla="*/ 108 w 145"/>
              <a:gd name="T19" fmla="*/ 473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658">
                <a:moveTo>
                  <a:pt x="108" y="473"/>
                </a:moveTo>
                <a:cubicBezTo>
                  <a:pt x="116" y="452"/>
                  <a:pt x="124" y="417"/>
                  <a:pt x="126" y="395"/>
                </a:cubicBezTo>
                <a:cubicBezTo>
                  <a:pt x="139" y="271"/>
                  <a:pt x="145" y="147"/>
                  <a:pt x="141" y="22"/>
                </a:cubicBezTo>
                <a:cubicBezTo>
                  <a:pt x="140" y="0"/>
                  <a:pt x="137" y="0"/>
                  <a:pt x="134" y="21"/>
                </a:cubicBezTo>
                <a:cubicBezTo>
                  <a:pt x="109" y="196"/>
                  <a:pt x="64" y="366"/>
                  <a:pt x="9" y="534"/>
                </a:cubicBezTo>
                <a:cubicBezTo>
                  <a:pt x="2" y="555"/>
                  <a:pt x="0" y="589"/>
                  <a:pt x="5" y="611"/>
                </a:cubicBezTo>
                <a:cubicBezTo>
                  <a:pt x="10" y="636"/>
                  <a:pt x="10" y="636"/>
                  <a:pt x="10" y="636"/>
                </a:cubicBezTo>
                <a:cubicBezTo>
                  <a:pt x="15" y="657"/>
                  <a:pt x="26" y="658"/>
                  <a:pt x="35" y="638"/>
                </a:cubicBezTo>
                <a:cubicBezTo>
                  <a:pt x="41" y="625"/>
                  <a:pt x="47" y="611"/>
                  <a:pt x="53" y="598"/>
                </a:cubicBezTo>
                <a:cubicBezTo>
                  <a:pt x="74" y="555"/>
                  <a:pt x="92" y="513"/>
                  <a:pt x="108" y="47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4" name="Freeform 869"/>
          <p:cNvSpPr>
            <a:spLocks/>
          </p:cNvSpPr>
          <p:nvPr/>
        </p:nvSpPr>
        <p:spPr bwMode="auto">
          <a:xfrm>
            <a:off x="3427539" y="6563302"/>
            <a:ext cx="44054" cy="130175"/>
          </a:xfrm>
          <a:custGeom>
            <a:avLst/>
            <a:gdLst>
              <a:gd name="T0" fmla="*/ 39 w 63"/>
              <a:gd name="T1" fmla="*/ 43 h 137"/>
              <a:gd name="T2" fmla="*/ 18 w 63"/>
              <a:gd name="T3" fmla="*/ 17 h 137"/>
              <a:gd name="T4" fmla="*/ 8 w 63"/>
              <a:gd name="T5" fmla="*/ 22 h 137"/>
              <a:gd name="T6" fmla="*/ 46 w 63"/>
              <a:gd name="T7" fmla="*/ 117 h 137"/>
              <a:gd name="T8" fmla="*/ 62 w 63"/>
              <a:gd name="T9" fmla="*/ 114 h 137"/>
              <a:gd name="T10" fmla="*/ 62 w 63"/>
              <a:gd name="T11" fmla="*/ 114 h 137"/>
              <a:gd name="T12" fmla="*/ 39 w 63"/>
              <a:gd name="T13" fmla="*/ 4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37">
                <a:moveTo>
                  <a:pt x="39" y="43"/>
                </a:moveTo>
                <a:cubicBezTo>
                  <a:pt x="32" y="34"/>
                  <a:pt x="25" y="25"/>
                  <a:pt x="18" y="17"/>
                </a:cubicBezTo>
                <a:cubicBezTo>
                  <a:pt x="4" y="0"/>
                  <a:pt x="0" y="2"/>
                  <a:pt x="8" y="22"/>
                </a:cubicBezTo>
                <a:cubicBezTo>
                  <a:pt x="22" y="54"/>
                  <a:pt x="34" y="85"/>
                  <a:pt x="46" y="117"/>
                </a:cubicBezTo>
                <a:cubicBezTo>
                  <a:pt x="54" y="137"/>
                  <a:pt x="61" y="136"/>
                  <a:pt x="62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3" y="92"/>
                  <a:pt x="53" y="60"/>
                  <a:pt x="39" y="4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5" name="Freeform 870"/>
          <p:cNvSpPr>
            <a:spLocks/>
          </p:cNvSpPr>
          <p:nvPr/>
        </p:nvSpPr>
        <p:spPr bwMode="auto">
          <a:xfrm>
            <a:off x="3256089" y="6239450"/>
            <a:ext cx="133350" cy="350839"/>
          </a:xfrm>
          <a:custGeom>
            <a:avLst/>
            <a:gdLst>
              <a:gd name="T0" fmla="*/ 5 w 187"/>
              <a:gd name="T1" fmla="*/ 22 h 369"/>
              <a:gd name="T2" fmla="*/ 133 w 187"/>
              <a:gd name="T3" fmla="*/ 284 h 369"/>
              <a:gd name="T4" fmla="*/ 170 w 187"/>
              <a:gd name="T5" fmla="*/ 350 h 369"/>
              <a:gd name="T6" fmla="*/ 183 w 187"/>
              <a:gd name="T7" fmla="*/ 345 h 369"/>
              <a:gd name="T8" fmla="*/ 169 w 187"/>
              <a:gd name="T9" fmla="*/ 274 h 369"/>
              <a:gd name="T10" fmla="*/ 136 w 187"/>
              <a:gd name="T11" fmla="*/ 204 h 369"/>
              <a:gd name="T12" fmla="*/ 10 w 187"/>
              <a:gd name="T13" fmla="*/ 20 h 369"/>
              <a:gd name="T14" fmla="*/ 5 w 187"/>
              <a:gd name="T15" fmla="*/ 2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369">
                <a:moveTo>
                  <a:pt x="5" y="22"/>
                </a:moveTo>
                <a:cubicBezTo>
                  <a:pt x="33" y="137"/>
                  <a:pt x="95" y="199"/>
                  <a:pt x="133" y="284"/>
                </a:cubicBezTo>
                <a:cubicBezTo>
                  <a:pt x="145" y="307"/>
                  <a:pt x="158" y="329"/>
                  <a:pt x="170" y="350"/>
                </a:cubicBezTo>
                <a:cubicBezTo>
                  <a:pt x="180" y="369"/>
                  <a:pt x="187" y="367"/>
                  <a:pt x="183" y="345"/>
                </a:cubicBezTo>
                <a:cubicBezTo>
                  <a:pt x="179" y="322"/>
                  <a:pt x="174" y="298"/>
                  <a:pt x="169" y="274"/>
                </a:cubicBezTo>
                <a:cubicBezTo>
                  <a:pt x="165" y="253"/>
                  <a:pt x="150" y="221"/>
                  <a:pt x="136" y="204"/>
                </a:cubicBezTo>
                <a:cubicBezTo>
                  <a:pt x="91" y="152"/>
                  <a:pt x="42" y="100"/>
                  <a:pt x="10" y="20"/>
                </a:cubicBezTo>
                <a:cubicBezTo>
                  <a:pt x="2" y="0"/>
                  <a:pt x="0" y="0"/>
                  <a:pt x="5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6" name="Freeform 871"/>
          <p:cNvSpPr>
            <a:spLocks/>
          </p:cNvSpPr>
          <p:nvPr/>
        </p:nvSpPr>
        <p:spPr bwMode="auto">
          <a:xfrm>
            <a:off x="3594226" y="6818887"/>
            <a:ext cx="63104" cy="198439"/>
          </a:xfrm>
          <a:custGeom>
            <a:avLst/>
            <a:gdLst>
              <a:gd name="T0" fmla="*/ 65 w 88"/>
              <a:gd name="T1" fmla="*/ 89 h 208"/>
              <a:gd name="T2" fmla="*/ 24 w 88"/>
              <a:gd name="T3" fmla="*/ 29 h 208"/>
              <a:gd name="T4" fmla="*/ 0 w 88"/>
              <a:gd name="T5" fmla="*/ 3 h 208"/>
              <a:gd name="T6" fmla="*/ 1 w 88"/>
              <a:gd name="T7" fmla="*/ 9 h 208"/>
              <a:gd name="T8" fmla="*/ 6 w 88"/>
              <a:gd name="T9" fmla="*/ 38 h 208"/>
              <a:gd name="T10" fmla="*/ 6 w 88"/>
              <a:gd name="T11" fmla="*/ 39 h 208"/>
              <a:gd name="T12" fmla="*/ 6 w 88"/>
              <a:gd name="T13" fmla="*/ 41 h 208"/>
              <a:gd name="T14" fmla="*/ 6 w 88"/>
              <a:gd name="T15" fmla="*/ 42 h 208"/>
              <a:gd name="T16" fmla="*/ 28 w 88"/>
              <a:gd name="T17" fmla="*/ 169 h 208"/>
              <a:gd name="T18" fmla="*/ 63 w 88"/>
              <a:gd name="T19" fmla="*/ 208 h 208"/>
              <a:gd name="T20" fmla="*/ 87 w 88"/>
              <a:gd name="T21" fmla="*/ 168 h 208"/>
              <a:gd name="T22" fmla="*/ 87 w 88"/>
              <a:gd name="T23" fmla="*/ 163 h 208"/>
              <a:gd name="T24" fmla="*/ 65 w 88"/>
              <a:gd name="T25" fmla="*/ 8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208">
                <a:moveTo>
                  <a:pt x="65" y="89"/>
                </a:moveTo>
                <a:cubicBezTo>
                  <a:pt x="52" y="68"/>
                  <a:pt x="38" y="48"/>
                  <a:pt x="24" y="29"/>
                </a:cubicBezTo>
                <a:cubicBezTo>
                  <a:pt x="10" y="11"/>
                  <a:pt x="0" y="0"/>
                  <a:pt x="0" y="3"/>
                </a:cubicBezTo>
                <a:cubicBezTo>
                  <a:pt x="1" y="9"/>
                  <a:pt x="1" y="9"/>
                  <a:pt x="1" y="9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85"/>
                  <a:pt x="20" y="128"/>
                  <a:pt x="28" y="169"/>
                </a:cubicBezTo>
                <a:cubicBezTo>
                  <a:pt x="33" y="190"/>
                  <a:pt x="49" y="208"/>
                  <a:pt x="63" y="208"/>
                </a:cubicBezTo>
                <a:cubicBezTo>
                  <a:pt x="77" y="208"/>
                  <a:pt x="88" y="190"/>
                  <a:pt x="87" y="168"/>
                </a:cubicBezTo>
                <a:cubicBezTo>
                  <a:pt x="87" y="166"/>
                  <a:pt x="87" y="164"/>
                  <a:pt x="87" y="163"/>
                </a:cubicBezTo>
                <a:cubicBezTo>
                  <a:pt x="87" y="141"/>
                  <a:pt x="77" y="107"/>
                  <a:pt x="65" y="8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7" name="Freeform 872"/>
          <p:cNvSpPr>
            <a:spLocks/>
          </p:cNvSpPr>
          <p:nvPr/>
        </p:nvSpPr>
        <p:spPr bwMode="auto">
          <a:xfrm>
            <a:off x="3031061" y="6329938"/>
            <a:ext cx="182166" cy="687388"/>
          </a:xfrm>
          <a:custGeom>
            <a:avLst/>
            <a:gdLst>
              <a:gd name="T0" fmla="*/ 139 w 254"/>
              <a:gd name="T1" fmla="*/ 387 h 722"/>
              <a:gd name="T2" fmla="*/ 125 w 254"/>
              <a:gd name="T3" fmla="*/ 363 h 722"/>
              <a:gd name="T4" fmla="*/ 123 w 254"/>
              <a:gd name="T5" fmla="*/ 360 h 722"/>
              <a:gd name="T6" fmla="*/ 123 w 254"/>
              <a:gd name="T7" fmla="*/ 359 h 722"/>
              <a:gd name="T8" fmla="*/ 123 w 254"/>
              <a:gd name="T9" fmla="*/ 359 h 722"/>
              <a:gd name="T10" fmla="*/ 119 w 254"/>
              <a:gd name="T11" fmla="*/ 348 h 722"/>
              <a:gd name="T12" fmla="*/ 110 w 254"/>
              <a:gd name="T13" fmla="*/ 323 h 722"/>
              <a:gd name="T14" fmla="*/ 110 w 254"/>
              <a:gd name="T15" fmla="*/ 322 h 722"/>
              <a:gd name="T16" fmla="*/ 110 w 254"/>
              <a:gd name="T17" fmla="*/ 320 h 722"/>
              <a:gd name="T18" fmla="*/ 109 w 254"/>
              <a:gd name="T19" fmla="*/ 310 h 722"/>
              <a:gd name="T20" fmla="*/ 108 w 254"/>
              <a:gd name="T21" fmla="*/ 289 h 722"/>
              <a:gd name="T22" fmla="*/ 107 w 254"/>
              <a:gd name="T23" fmla="*/ 257 h 722"/>
              <a:gd name="T24" fmla="*/ 86 w 254"/>
              <a:gd name="T25" fmla="*/ 189 h 722"/>
              <a:gd name="T26" fmla="*/ 12 w 254"/>
              <a:gd name="T27" fmla="*/ 21 h 722"/>
              <a:gd name="T28" fmla="*/ 4 w 254"/>
              <a:gd name="T29" fmla="*/ 23 h 722"/>
              <a:gd name="T30" fmla="*/ 132 w 254"/>
              <a:gd name="T31" fmla="*/ 500 h 722"/>
              <a:gd name="T32" fmla="*/ 187 w 254"/>
              <a:gd name="T33" fmla="*/ 684 h 722"/>
              <a:gd name="T34" fmla="*/ 228 w 254"/>
              <a:gd name="T35" fmla="*/ 722 h 722"/>
              <a:gd name="T36" fmla="*/ 252 w 254"/>
              <a:gd name="T37" fmla="*/ 714 h 722"/>
              <a:gd name="T38" fmla="*/ 248 w 254"/>
              <a:gd name="T39" fmla="*/ 706 h 722"/>
              <a:gd name="T40" fmla="*/ 182 w 254"/>
              <a:gd name="T41" fmla="*/ 544 h 722"/>
              <a:gd name="T42" fmla="*/ 139 w 254"/>
              <a:gd name="T43" fmla="*/ 387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4" h="722">
                <a:moveTo>
                  <a:pt x="139" y="387"/>
                </a:moveTo>
                <a:cubicBezTo>
                  <a:pt x="134" y="377"/>
                  <a:pt x="129" y="371"/>
                  <a:pt x="125" y="363"/>
                </a:cubicBezTo>
                <a:cubicBezTo>
                  <a:pt x="123" y="360"/>
                  <a:pt x="123" y="360"/>
                  <a:pt x="123" y="360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3" y="359"/>
                  <a:pt x="124" y="363"/>
                  <a:pt x="119" y="348"/>
                </a:cubicBezTo>
                <a:cubicBezTo>
                  <a:pt x="114" y="334"/>
                  <a:pt x="110" y="323"/>
                  <a:pt x="110" y="323"/>
                </a:cubicBezTo>
                <a:cubicBezTo>
                  <a:pt x="110" y="322"/>
                  <a:pt x="110" y="322"/>
                  <a:pt x="110" y="322"/>
                </a:cubicBezTo>
                <a:cubicBezTo>
                  <a:pt x="110" y="320"/>
                  <a:pt x="110" y="320"/>
                  <a:pt x="110" y="320"/>
                </a:cubicBezTo>
                <a:cubicBezTo>
                  <a:pt x="109" y="310"/>
                  <a:pt x="109" y="310"/>
                  <a:pt x="109" y="310"/>
                </a:cubicBezTo>
                <a:cubicBezTo>
                  <a:pt x="108" y="289"/>
                  <a:pt x="108" y="289"/>
                  <a:pt x="108" y="289"/>
                </a:cubicBezTo>
                <a:cubicBezTo>
                  <a:pt x="108" y="289"/>
                  <a:pt x="108" y="275"/>
                  <a:pt x="107" y="257"/>
                </a:cubicBezTo>
                <a:cubicBezTo>
                  <a:pt x="106" y="239"/>
                  <a:pt x="96" y="208"/>
                  <a:pt x="86" y="189"/>
                </a:cubicBezTo>
                <a:cubicBezTo>
                  <a:pt x="59" y="134"/>
                  <a:pt x="33" y="79"/>
                  <a:pt x="12" y="21"/>
                </a:cubicBezTo>
                <a:cubicBezTo>
                  <a:pt x="4" y="0"/>
                  <a:pt x="0" y="1"/>
                  <a:pt x="4" y="23"/>
                </a:cubicBezTo>
                <a:cubicBezTo>
                  <a:pt x="29" y="190"/>
                  <a:pt x="89" y="347"/>
                  <a:pt x="132" y="500"/>
                </a:cubicBezTo>
                <a:cubicBezTo>
                  <a:pt x="149" y="560"/>
                  <a:pt x="167" y="622"/>
                  <a:pt x="187" y="684"/>
                </a:cubicBezTo>
                <a:cubicBezTo>
                  <a:pt x="194" y="705"/>
                  <a:pt x="212" y="722"/>
                  <a:pt x="228" y="722"/>
                </a:cubicBezTo>
                <a:cubicBezTo>
                  <a:pt x="243" y="722"/>
                  <a:pt x="254" y="718"/>
                  <a:pt x="252" y="714"/>
                </a:cubicBezTo>
                <a:cubicBezTo>
                  <a:pt x="248" y="706"/>
                  <a:pt x="248" y="706"/>
                  <a:pt x="248" y="706"/>
                </a:cubicBezTo>
                <a:cubicBezTo>
                  <a:pt x="224" y="653"/>
                  <a:pt x="201" y="599"/>
                  <a:pt x="182" y="544"/>
                </a:cubicBezTo>
                <a:cubicBezTo>
                  <a:pt x="159" y="488"/>
                  <a:pt x="156" y="422"/>
                  <a:pt x="139" y="387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8" name="Freeform 873"/>
          <p:cNvSpPr>
            <a:spLocks/>
          </p:cNvSpPr>
          <p:nvPr/>
        </p:nvSpPr>
        <p:spPr bwMode="auto">
          <a:xfrm>
            <a:off x="3595418" y="6115626"/>
            <a:ext cx="113110" cy="901700"/>
          </a:xfrm>
          <a:custGeom>
            <a:avLst/>
            <a:gdLst>
              <a:gd name="T0" fmla="*/ 97 w 159"/>
              <a:gd name="T1" fmla="*/ 433 h 947"/>
              <a:gd name="T2" fmla="*/ 86 w 159"/>
              <a:gd name="T3" fmla="*/ 355 h 947"/>
              <a:gd name="T4" fmla="*/ 74 w 159"/>
              <a:gd name="T5" fmla="*/ 317 h 947"/>
              <a:gd name="T6" fmla="*/ 13 w 159"/>
              <a:gd name="T7" fmla="*/ 22 h 947"/>
              <a:gd name="T8" fmla="*/ 6 w 159"/>
              <a:gd name="T9" fmla="*/ 22 h 947"/>
              <a:gd name="T10" fmla="*/ 2 w 159"/>
              <a:gd name="T11" fmla="*/ 174 h 947"/>
              <a:gd name="T12" fmla="*/ 23 w 159"/>
              <a:gd name="T13" fmla="*/ 380 h 947"/>
              <a:gd name="T14" fmla="*/ 63 w 159"/>
              <a:gd name="T15" fmla="*/ 629 h 947"/>
              <a:gd name="T16" fmla="*/ 84 w 159"/>
              <a:gd name="T17" fmla="*/ 862 h 947"/>
              <a:gd name="T18" fmla="*/ 85 w 159"/>
              <a:gd name="T19" fmla="*/ 907 h 947"/>
              <a:gd name="T20" fmla="*/ 124 w 159"/>
              <a:gd name="T21" fmla="*/ 947 h 947"/>
              <a:gd name="T22" fmla="*/ 156 w 159"/>
              <a:gd name="T23" fmla="*/ 907 h 947"/>
              <a:gd name="T24" fmla="*/ 99 w 159"/>
              <a:gd name="T25" fmla="*/ 505 h 947"/>
              <a:gd name="T26" fmla="*/ 97 w 159"/>
              <a:gd name="T27" fmla="*/ 433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" h="947">
                <a:moveTo>
                  <a:pt x="97" y="433"/>
                </a:moveTo>
                <a:cubicBezTo>
                  <a:pt x="98" y="411"/>
                  <a:pt x="93" y="376"/>
                  <a:pt x="86" y="355"/>
                </a:cubicBezTo>
                <a:cubicBezTo>
                  <a:pt x="82" y="343"/>
                  <a:pt x="78" y="330"/>
                  <a:pt x="74" y="317"/>
                </a:cubicBezTo>
                <a:cubicBezTo>
                  <a:pt x="44" y="222"/>
                  <a:pt x="20" y="124"/>
                  <a:pt x="13" y="22"/>
                </a:cubicBezTo>
                <a:cubicBezTo>
                  <a:pt x="11" y="0"/>
                  <a:pt x="8" y="0"/>
                  <a:pt x="6" y="22"/>
                </a:cubicBezTo>
                <a:cubicBezTo>
                  <a:pt x="1" y="73"/>
                  <a:pt x="0" y="124"/>
                  <a:pt x="2" y="174"/>
                </a:cubicBezTo>
                <a:cubicBezTo>
                  <a:pt x="4" y="244"/>
                  <a:pt x="13" y="312"/>
                  <a:pt x="23" y="380"/>
                </a:cubicBezTo>
                <a:cubicBezTo>
                  <a:pt x="35" y="465"/>
                  <a:pt x="51" y="548"/>
                  <a:pt x="63" y="629"/>
                </a:cubicBezTo>
                <a:cubicBezTo>
                  <a:pt x="75" y="706"/>
                  <a:pt x="81" y="784"/>
                  <a:pt x="84" y="862"/>
                </a:cubicBezTo>
                <a:cubicBezTo>
                  <a:pt x="85" y="877"/>
                  <a:pt x="85" y="892"/>
                  <a:pt x="85" y="907"/>
                </a:cubicBezTo>
                <a:cubicBezTo>
                  <a:pt x="86" y="929"/>
                  <a:pt x="103" y="947"/>
                  <a:pt x="124" y="947"/>
                </a:cubicBezTo>
                <a:cubicBezTo>
                  <a:pt x="145" y="947"/>
                  <a:pt x="159" y="929"/>
                  <a:pt x="156" y="907"/>
                </a:cubicBezTo>
                <a:cubicBezTo>
                  <a:pt x="134" y="774"/>
                  <a:pt x="118" y="646"/>
                  <a:pt x="99" y="505"/>
                </a:cubicBezTo>
                <a:cubicBezTo>
                  <a:pt x="97" y="481"/>
                  <a:pt x="97" y="457"/>
                  <a:pt x="97" y="43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9" name="Freeform 874"/>
          <p:cNvSpPr>
            <a:spLocks/>
          </p:cNvSpPr>
          <p:nvPr/>
        </p:nvSpPr>
        <p:spPr bwMode="auto">
          <a:xfrm>
            <a:off x="4140725" y="6496625"/>
            <a:ext cx="9525" cy="106363"/>
          </a:xfrm>
          <a:custGeom>
            <a:avLst/>
            <a:gdLst>
              <a:gd name="T0" fmla="*/ 5 w 14"/>
              <a:gd name="T1" fmla="*/ 91 h 113"/>
              <a:gd name="T2" fmla="*/ 12 w 14"/>
              <a:gd name="T3" fmla="*/ 22 h 113"/>
              <a:gd name="T4" fmla="*/ 9 w 14"/>
              <a:gd name="T5" fmla="*/ 22 h 113"/>
              <a:gd name="T6" fmla="*/ 2 w 14"/>
              <a:gd name="T7" fmla="*/ 91 h 113"/>
              <a:gd name="T8" fmla="*/ 5 w 14"/>
              <a:gd name="T9" fmla="*/ 9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3">
                <a:moveTo>
                  <a:pt x="5" y="91"/>
                </a:moveTo>
                <a:cubicBezTo>
                  <a:pt x="8" y="68"/>
                  <a:pt x="10" y="45"/>
                  <a:pt x="12" y="22"/>
                </a:cubicBezTo>
                <a:cubicBezTo>
                  <a:pt x="14" y="0"/>
                  <a:pt x="12" y="0"/>
                  <a:pt x="9" y="22"/>
                </a:cubicBezTo>
                <a:cubicBezTo>
                  <a:pt x="5" y="46"/>
                  <a:pt x="3" y="68"/>
                  <a:pt x="2" y="91"/>
                </a:cubicBezTo>
                <a:cubicBezTo>
                  <a:pt x="0" y="113"/>
                  <a:pt x="2" y="113"/>
                  <a:pt x="5" y="9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0" name="Freeform 875"/>
          <p:cNvSpPr>
            <a:spLocks/>
          </p:cNvSpPr>
          <p:nvPr/>
        </p:nvSpPr>
        <p:spPr bwMode="auto">
          <a:xfrm>
            <a:off x="4988450" y="6334701"/>
            <a:ext cx="110729" cy="641351"/>
          </a:xfrm>
          <a:custGeom>
            <a:avLst/>
            <a:gdLst>
              <a:gd name="T0" fmla="*/ 5 w 155"/>
              <a:gd name="T1" fmla="*/ 653 h 674"/>
              <a:gd name="T2" fmla="*/ 20 w 155"/>
              <a:gd name="T3" fmla="*/ 663 h 674"/>
              <a:gd name="T4" fmla="*/ 24 w 155"/>
              <a:gd name="T5" fmla="*/ 642 h 674"/>
              <a:gd name="T6" fmla="*/ 75 w 155"/>
              <a:gd name="T7" fmla="*/ 302 h 674"/>
              <a:gd name="T8" fmla="*/ 87 w 155"/>
              <a:gd name="T9" fmla="*/ 301 h 674"/>
              <a:gd name="T10" fmla="*/ 132 w 155"/>
              <a:gd name="T11" fmla="*/ 572 h 674"/>
              <a:gd name="T12" fmla="*/ 140 w 155"/>
              <a:gd name="T13" fmla="*/ 573 h 674"/>
              <a:gd name="T14" fmla="*/ 143 w 155"/>
              <a:gd name="T15" fmla="*/ 533 h 674"/>
              <a:gd name="T16" fmla="*/ 85 w 155"/>
              <a:gd name="T17" fmla="*/ 21 h 674"/>
              <a:gd name="T18" fmla="*/ 77 w 155"/>
              <a:gd name="T19" fmla="*/ 22 h 674"/>
              <a:gd name="T20" fmla="*/ 57 w 155"/>
              <a:gd name="T21" fmla="*/ 386 h 674"/>
              <a:gd name="T22" fmla="*/ 29 w 155"/>
              <a:gd name="T23" fmla="*/ 516 h 674"/>
              <a:gd name="T24" fmla="*/ 8 w 155"/>
              <a:gd name="T25" fmla="*/ 585 h 674"/>
              <a:gd name="T26" fmla="*/ 5 w 155"/>
              <a:gd name="T27" fmla="*/ 653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5" h="674">
                <a:moveTo>
                  <a:pt x="5" y="653"/>
                </a:moveTo>
                <a:cubicBezTo>
                  <a:pt x="11" y="670"/>
                  <a:pt x="17" y="674"/>
                  <a:pt x="20" y="663"/>
                </a:cubicBezTo>
                <a:cubicBezTo>
                  <a:pt x="21" y="656"/>
                  <a:pt x="23" y="649"/>
                  <a:pt x="24" y="642"/>
                </a:cubicBezTo>
                <a:cubicBezTo>
                  <a:pt x="47" y="526"/>
                  <a:pt x="68" y="413"/>
                  <a:pt x="75" y="302"/>
                </a:cubicBezTo>
                <a:cubicBezTo>
                  <a:pt x="76" y="280"/>
                  <a:pt x="81" y="279"/>
                  <a:pt x="87" y="301"/>
                </a:cubicBezTo>
                <a:cubicBezTo>
                  <a:pt x="109" y="388"/>
                  <a:pt x="122" y="480"/>
                  <a:pt x="132" y="572"/>
                </a:cubicBezTo>
                <a:cubicBezTo>
                  <a:pt x="134" y="594"/>
                  <a:pt x="138" y="594"/>
                  <a:pt x="140" y="573"/>
                </a:cubicBezTo>
                <a:cubicBezTo>
                  <a:pt x="141" y="560"/>
                  <a:pt x="142" y="546"/>
                  <a:pt x="143" y="533"/>
                </a:cubicBezTo>
                <a:cubicBezTo>
                  <a:pt x="155" y="360"/>
                  <a:pt x="126" y="189"/>
                  <a:pt x="85" y="21"/>
                </a:cubicBezTo>
                <a:cubicBezTo>
                  <a:pt x="80" y="0"/>
                  <a:pt x="77" y="0"/>
                  <a:pt x="77" y="22"/>
                </a:cubicBezTo>
                <a:cubicBezTo>
                  <a:pt x="80" y="144"/>
                  <a:pt x="77" y="267"/>
                  <a:pt x="57" y="386"/>
                </a:cubicBezTo>
                <a:cubicBezTo>
                  <a:pt x="50" y="430"/>
                  <a:pt x="41" y="473"/>
                  <a:pt x="29" y="516"/>
                </a:cubicBezTo>
                <a:cubicBezTo>
                  <a:pt x="22" y="539"/>
                  <a:pt x="15" y="562"/>
                  <a:pt x="8" y="585"/>
                </a:cubicBezTo>
                <a:cubicBezTo>
                  <a:pt x="1" y="606"/>
                  <a:pt x="0" y="636"/>
                  <a:pt x="5" y="65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1" name="Freeform 876"/>
          <p:cNvSpPr>
            <a:spLocks/>
          </p:cNvSpPr>
          <p:nvPr/>
        </p:nvSpPr>
        <p:spPr bwMode="auto">
          <a:xfrm>
            <a:off x="5619482" y="6142612"/>
            <a:ext cx="40481" cy="369888"/>
          </a:xfrm>
          <a:custGeom>
            <a:avLst/>
            <a:gdLst>
              <a:gd name="T0" fmla="*/ 46 w 57"/>
              <a:gd name="T1" fmla="*/ 109 h 390"/>
              <a:gd name="T2" fmla="*/ 11 w 57"/>
              <a:gd name="T3" fmla="*/ 21 h 390"/>
              <a:gd name="T4" fmla="*/ 4 w 57"/>
              <a:gd name="T5" fmla="*/ 23 h 390"/>
              <a:gd name="T6" fmla="*/ 49 w 57"/>
              <a:gd name="T7" fmla="*/ 368 h 390"/>
              <a:gd name="T8" fmla="*/ 50 w 57"/>
              <a:gd name="T9" fmla="*/ 368 h 390"/>
              <a:gd name="T10" fmla="*/ 56 w 57"/>
              <a:gd name="T11" fmla="*/ 186 h 390"/>
              <a:gd name="T12" fmla="*/ 46 w 57"/>
              <a:gd name="T13" fmla="*/ 10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0">
                <a:moveTo>
                  <a:pt x="46" y="109"/>
                </a:moveTo>
                <a:cubicBezTo>
                  <a:pt x="35" y="79"/>
                  <a:pt x="23" y="50"/>
                  <a:pt x="11" y="21"/>
                </a:cubicBezTo>
                <a:cubicBezTo>
                  <a:pt x="3" y="0"/>
                  <a:pt x="0" y="2"/>
                  <a:pt x="4" y="23"/>
                </a:cubicBezTo>
                <a:cubicBezTo>
                  <a:pt x="30" y="138"/>
                  <a:pt x="43" y="253"/>
                  <a:pt x="49" y="368"/>
                </a:cubicBezTo>
                <a:cubicBezTo>
                  <a:pt x="50" y="390"/>
                  <a:pt x="50" y="390"/>
                  <a:pt x="50" y="368"/>
                </a:cubicBezTo>
                <a:cubicBezTo>
                  <a:pt x="50" y="308"/>
                  <a:pt x="52" y="247"/>
                  <a:pt x="56" y="186"/>
                </a:cubicBezTo>
                <a:cubicBezTo>
                  <a:pt x="57" y="164"/>
                  <a:pt x="53" y="129"/>
                  <a:pt x="46" y="10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2" name="Freeform 877"/>
          <p:cNvSpPr>
            <a:spLocks/>
          </p:cNvSpPr>
          <p:nvPr/>
        </p:nvSpPr>
        <p:spPr bwMode="auto">
          <a:xfrm>
            <a:off x="5652817" y="6655375"/>
            <a:ext cx="33338" cy="361951"/>
          </a:xfrm>
          <a:custGeom>
            <a:avLst/>
            <a:gdLst>
              <a:gd name="T0" fmla="*/ 7 w 47"/>
              <a:gd name="T1" fmla="*/ 22 h 380"/>
              <a:gd name="T2" fmla="*/ 6 w 47"/>
              <a:gd name="T3" fmla="*/ 22 h 380"/>
              <a:gd name="T4" fmla="*/ 5 w 47"/>
              <a:gd name="T5" fmla="*/ 126 h 380"/>
              <a:gd name="T6" fmla="*/ 4 w 47"/>
              <a:gd name="T7" fmla="*/ 183 h 380"/>
              <a:gd name="T8" fmla="*/ 0 w 47"/>
              <a:gd name="T9" fmla="*/ 340 h 380"/>
              <a:gd name="T10" fmla="*/ 25 w 47"/>
              <a:gd name="T11" fmla="*/ 380 h 380"/>
              <a:gd name="T12" fmla="*/ 43 w 47"/>
              <a:gd name="T13" fmla="*/ 340 h 380"/>
              <a:gd name="T14" fmla="*/ 12 w 47"/>
              <a:gd name="T15" fmla="*/ 124 h 380"/>
              <a:gd name="T16" fmla="*/ 7 w 47"/>
              <a:gd name="T17" fmla="*/ 2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380">
                <a:moveTo>
                  <a:pt x="7" y="22"/>
                </a:moveTo>
                <a:cubicBezTo>
                  <a:pt x="6" y="0"/>
                  <a:pt x="6" y="0"/>
                  <a:pt x="6" y="22"/>
                </a:cubicBezTo>
                <a:cubicBezTo>
                  <a:pt x="6" y="57"/>
                  <a:pt x="6" y="91"/>
                  <a:pt x="5" y="126"/>
                </a:cubicBezTo>
                <a:cubicBezTo>
                  <a:pt x="4" y="183"/>
                  <a:pt x="4" y="183"/>
                  <a:pt x="4" y="183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62"/>
                  <a:pt x="11" y="380"/>
                  <a:pt x="25" y="380"/>
                </a:cubicBezTo>
                <a:cubicBezTo>
                  <a:pt x="39" y="380"/>
                  <a:pt x="47" y="362"/>
                  <a:pt x="43" y="340"/>
                </a:cubicBezTo>
                <a:cubicBezTo>
                  <a:pt x="30" y="271"/>
                  <a:pt x="20" y="201"/>
                  <a:pt x="12" y="124"/>
                </a:cubicBezTo>
                <a:cubicBezTo>
                  <a:pt x="10" y="90"/>
                  <a:pt x="9" y="56"/>
                  <a:pt x="7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3" name="Freeform 878"/>
          <p:cNvSpPr>
            <a:spLocks/>
          </p:cNvSpPr>
          <p:nvPr/>
        </p:nvSpPr>
        <p:spPr bwMode="auto">
          <a:xfrm>
            <a:off x="6140975" y="6287075"/>
            <a:ext cx="80963" cy="730251"/>
          </a:xfrm>
          <a:custGeom>
            <a:avLst/>
            <a:gdLst>
              <a:gd name="T0" fmla="*/ 86 w 113"/>
              <a:gd name="T1" fmla="*/ 303 h 768"/>
              <a:gd name="T2" fmla="*/ 39 w 113"/>
              <a:gd name="T3" fmla="*/ 22 h 768"/>
              <a:gd name="T4" fmla="*/ 33 w 113"/>
              <a:gd name="T5" fmla="*/ 21 h 768"/>
              <a:gd name="T6" fmla="*/ 22 w 113"/>
              <a:gd name="T7" fmla="*/ 85 h 768"/>
              <a:gd name="T8" fmla="*/ 27 w 113"/>
              <a:gd name="T9" fmla="*/ 303 h 768"/>
              <a:gd name="T10" fmla="*/ 27 w 113"/>
              <a:gd name="T11" fmla="*/ 306 h 768"/>
              <a:gd name="T12" fmla="*/ 31 w 113"/>
              <a:gd name="T13" fmla="*/ 349 h 768"/>
              <a:gd name="T14" fmla="*/ 28 w 113"/>
              <a:gd name="T15" fmla="*/ 531 h 768"/>
              <a:gd name="T16" fmla="*/ 3 w 113"/>
              <a:gd name="T17" fmla="*/ 728 h 768"/>
              <a:gd name="T18" fmla="*/ 37 w 113"/>
              <a:gd name="T19" fmla="*/ 768 h 768"/>
              <a:gd name="T20" fmla="*/ 72 w 113"/>
              <a:gd name="T21" fmla="*/ 768 h 768"/>
              <a:gd name="T22" fmla="*/ 113 w 113"/>
              <a:gd name="T23" fmla="*/ 728 h 768"/>
              <a:gd name="T24" fmla="*/ 111 w 113"/>
              <a:gd name="T25" fmla="*/ 597 h 768"/>
              <a:gd name="T26" fmla="*/ 86 w 113"/>
              <a:gd name="T27" fmla="*/ 30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" h="768">
                <a:moveTo>
                  <a:pt x="86" y="303"/>
                </a:moveTo>
                <a:cubicBezTo>
                  <a:pt x="66" y="217"/>
                  <a:pt x="31" y="129"/>
                  <a:pt x="39" y="22"/>
                </a:cubicBezTo>
                <a:cubicBezTo>
                  <a:pt x="41" y="0"/>
                  <a:pt x="38" y="0"/>
                  <a:pt x="33" y="21"/>
                </a:cubicBezTo>
                <a:cubicBezTo>
                  <a:pt x="28" y="43"/>
                  <a:pt x="24" y="64"/>
                  <a:pt x="22" y="85"/>
                </a:cubicBezTo>
                <a:cubicBezTo>
                  <a:pt x="14" y="164"/>
                  <a:pt x="25" y="236"/>
                  <a:pt x="27" y="303"/>
                </a:cubicBezTo>
                <a:cubicBezTo>
                  <a:pt x="27" y="303"/>
                  <a:pt x="27" y="304"/>
                  <a:pt x="27" y="306"/>
                </a:cubicBezTo>
                <a:cubicBezTo>
                  <a:pt x="27" y="308"/>
                  <a:pt x="30" y="327"/>
                  <a:pt x="31" y="349"/>
                </a:cubicBezTo>
                <a:cubicBezTo>
                  <a:pt x="37" y="409"/>
                  <a:pt x="37" y="470"/>
                  <a:pt x="28" y="531"/>
                </a:cubicBezTo>
                <a:cubicBezTo>
                  <a:pt x="20" y="596"/>
                  <a:pt x="13" y="662"/>
                  <a:pt x="3" y="728"/>
                </a:cubicBezTo>
                <a:cubicBezTo>
                  <a:pt x="0" y="750"/>
                  <a:pt x="15" y="768"/>
                  <a:pt x="37" y="768"/>
                </a:cubicBezTo>
                <a:cubicBezTo>
                  <a:pt x="72" y="768"/>
                  <a:pt x="72" y="768"/>
                  <a:pt x="72" y="768"/>
                </a:cubicBezTo>
                <a:cubicBezTo>
                  <a:pt x="94" y="768"/>
                  <a:pt x="112" y="750"/>
                  <a:pt x="113" y="728"/>
                </a:cubicBezTo>
                <a:cubicBezTo>
                  <a:pt x="113" y="684"/>
                  <a:pt x="113" y="641"/>
                  <a:pt x="111" y="597"/>
                </a:cubicBezTo>
                <a:cubicBezTo>
                  <a:pt x="112" y="497"/>
                  <a:pt x="110" y="397"/>
                  <a:pt x="86" y="30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4" name="Freeform 879"/>
          <p:cNvSpPr>
            <a:spLocks/>
          </p:cNvSpPr>
          <p:nvPr/>
        </p:nvSpPr>
        <p:spPr bwMode="auto">
          <a:xfrm>
            <a:off x="6458871" y="6048951"/>
            <a:ext cx="53579" cy="550863"/>
          </a:xfrm>
          <a:custGeom>
            <a:avLst/>
            <a:gdLst>
              <a:gd name="T0" fmla="*/ 58 w 74"/>
              <a:gd name="T1" fmla="*/ 190 h 578"/>
              <a:gd name="T2" fmla="*/ 57 w 74"/>
              <a:gd name="T3" fmla="*/ 22 h 578"/>
              <a:gd name="T4" fmla="*/ 53 w 74"/>
              <a:gd name="T5" fmla="*/ 21 h 578"/>
              <a:gd name="T6" fmla="*/ 29 w 74"/>
              <a:gd name="T7" fmla="*/ 188 h 578"/>
              <a:gd name="T8" fmla="*/ 15 w 74"/>
              <a:gd name="T9" fmla="*/ 372 h 578"/>
              <a:gd name="T10" fmla="*/ 2 w 74"/>
              <a:gd name="T11" fmla="*/ 556 h 578"/>
              <a:gd name="T12" fmla="*/ 20 w 74"/>
              <a:gd name="T13" fmla="*/ 483 h 578"/>
              <a:gd name="T14" fmla="*/ 54 w 74"/>
              <a:gd name="T15" fmla="*/ 420 h 578"/>
              <a:gd name="T16" fmla="*/ 73 w 74"/>
              <a:gd name="T17" fmla="*/ 380 h 578"/>
              <a:gd name="T18" fmla="*/ 73 w 74"/>
              <a:gd name="T19" fmla="*/ 375 h 578"/>
              <a:gd name="T20" fmla="*/ 58 w 74"/>
              <a:gd name="T21" fmla="*/ 19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578">
                <a:moveTo>
                  <a:pt x="58" y="190"/>
                </a:moveTo>
                <a:cubicBezTo>
                  <a:pt x="52" y="136"/>
                  <a:pt x="46" y="91"/>
                  <a:pt x="57" y="22"/>
                </a:cubicBezTo>
                <a:cubicBezTo>
                  <a:pt x="61" y="1"/>
                  <a:pt x="59" y="0"/>
                  <a:pt x="53" y="21"/>
                </a:cubicBezTo>
                <a:cubicBezTo>
                  <a:pt x="34" y="90"/>
                  <a:pt x="31" y="135"/>
                  <a:pt x="29" y="188"/>
                </a:cubicBezTo>
                <a:cubicBezTo>
                  <a:pt x="15" y="372"/>
                  <a:pt x="15" y="372"/>
                  <a:pt x="15" y="372"/>
                </a:cubicBezTo>
                <a:cubicBezTo>
                  <a:pt x="11" y="405"/>
                  <a:pt x="5" y="519"/>
                  <a:pt x="2" y="556"/>
                </a:cubicBezTo>
                <a:cubicBezTo>
                  <a:pt x="0" y="578"/>
                  <a:pt x="9" y="502"/>
                  <a:pt x="20" y="483"/>
                </a:cubicBezTo>
                <a:cubicBezTo>
                  <a:pt x="54" y="420"/>
                  <a:pt x="54" y="420"/>
                  <a:pt x="54" y="420"/>
                </a:cubicBezTo>
                <a:cubicBezTo>
                  <a:pt x="65" y="401"/>
                  <a:pt x="74" y="383"/>
                  <a:pt x="73" y="380"/>
                </a:cubicBezTo>
                <a:cubicBezTo>
                  <a:pt x="73" y="375"/>
                  <a:pt x="73" y="375"/>
                  <a:pt x="73" y="375"/>
                </a:cubicBezTo>
                <a:lnTo>
                  <a:pt x="58" y="190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5" name="Freeform 880"/>
          <p:cNvSpPr>
            <a:spLocks/>
          </p:cNvSpPr>
          <p:nvPr/>
        </p:nvSpPr>
        <p:spPr bwMode="auto">
          <a:xfrm>
            <a:off x="6449347" y="6506151"/>
            <a:ext cx="116681" cy="511175"/>
          </a:xfrm>
          <a:custGeom>
            <a:avLst/>
            <a:gdLst>
              <a:gd name="T0" fmla="*/ 98 w 162"/>
              <a:gd name="T1" fmla="*/ 70 h 538"/>
              <a:gd name="T2" fmla="*/ 97 w 162"/>
              <a:gd name="T3" fmla="*/ 11 h 538"/>
              <a:gd name="T4" fmla="*/ 81 w 162"/>
              <a:gd name="T5" fmla="*/ 69 h 538"/>
              <a:gd name="T6" fmla="*/ 11 w 162"/>
              <a:gd name="T7" fmla="*/ 287 h 538"/>
              <a:gd name="T8" fmla="*/ 6 w 162"/>
              <a:gd name="T9" fmla="*/ 304 h 538"/>
              <a:gd name="T10" fmla="*/ 0 w 162"/>
              <a:gd name="T11" fmla="*/ 360 h 538"/>
              <a:gd name="T12" fmla="*/ 0 w 162"/>
              <a:gd name="T13" fmla="*/ 498 h 538"/>
              <a:gd name="T14" fmla="*/ 42 w 162"/>
              <a:gd name="T15" fmla="*/ 538 h 538"/>
              <a:gd name="T16" fmla="*/ 123 w 162"/>
              <a:gd name="T17" fmla="*/ 538 h 538"/>
              <a:gd name="T18" fmla="*/ 161 w 162"/>
              <a:gd name="T19" fmla="*/ 530 h 538"/>
              <a:gd name="T20" fmla="*/ 160 w 162"/>
              <a:gd name="T21" fmla="*/ 522 h 538"/>
              <a:gd name="T22" fmla="*/ 119 w 162"/>
              <a:gd name="T23" fmla="*/ 265 h 538"/>
              <a:gd name="T24" fmla="*/ 98 w 162"/>
              <a:gd name="T25" fmla="*/ 7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2" h="538">
                <a:moveTo>
                  <a:pt x="98" y="70"/>
                </a:moveTo>
                <a:cubicBezTo>
                  <a:pt x="98" y="70"/>
                  <a:pt x="98" y="21"/>
                  <a:pt x="97" y="11"/>
                </a:cubicBezTo>
                <a:cubicBezTo>
                  <a:pt x="96" y="0"/>
                  <a:pt x="89" y="49"/>
                  <a:pt x="81" y="69"/>
                </a:cubicBezTo>
                <a:cubicBezTo>
                  <a:pt x="55" y="142"/>
                  <a:pt x="30" y="216"/>
                  <a:pt x="11" y="287"/>
                </a:cubicBezTo>
                <a:cubicBezTo>
                  <a:pt x="9" y="293"/>
                  <a:pt x="7" y="298"/>
                  <a:pt x="6" y="304"/>
                </a:cubicBezTo>
                <a:cubicBezTo>
                  <a:pt x="3" y="313"/>
                  <a:pt x="0" y="338"/>
                  <a:pt x="0" y="360"/>
                </a:cubicBezTo>
                <a:cubicBezTo>
                  <a:pt x="0" y="406"/>
                  <a:pt x="0" y="452"/>
                  <a:pt x="0" y="498"/>
                </a:cubicBezTo>
                <a:cubicBezTo>
                  <a:pt x="1" y="520"/>
                  <a:pt x="19" y="538"/>
                  <a:pt x="42" y="538"/>
                </a:cubicBezTo>
                <a:cubicBezTo>
                  <a:pt x="123" y="538"/>
                  <a:pt x="123" y="538"/>
                  <a:pt x="123" y="538"/>
                </a:cubicBezTo>
                <a:cubicBezTo>
                  <a:pt x="145" y="538"/>
                  <a:pt x="162" y="534"/>
                  <a:pt x="161" y="530"/>
                </a:cubicBezTo>
                <a:cubicBezTo>
                  <a:pt x="160" y="522"/>
                  <a:pt x="160" y="522"/>
                  <a:pt x="160" y="522"/>
                </a:cubicBezTo>
                <a:cubicBezTo>
                  <a:pt x="143" y="437"/>
                  <a:pt x="131" y="350"/>
                  <a:pt x="119" y="265"/>
                </a:cubicBezTo>
                <a:cubicBezTo>
                  <a:pt x="109" y="201"/>
                  <a:pt x="103" y="136"/>
                  <a:pt x="98" y="7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6" name="Freeform 881"/>
          <p:cNvSpPr>
            <a:spLocks/>
          </p:cNvSpPr>
          <p:nvPr/>
        </p:nvSpPr>
        <p:spPr bwMode="auto">
          <a:xfrm>
            <a:off x="6856539" y="6298187"/>
            <a:ext cx="128588" cy="719139"/>
          </a:xfrm>
          <a:custGeom>
            <a:avLst/>
            <a:gdLst>
              <a:gd name="T0" fmla="*/ 171 w 180"/>
              <a:gd name="T1" fmla="*/ 21 h 756"/>
              <a:gd name="T2" fmla="*/ 107 w 180"/>
              <a:gd name="T3" fmla="*/ 248 h 756"/>
              <a:gd name="T4" fmla="*/ 90 w 180"/>
              <a:gd name="T5" fmla="*/ 326 h 756"/>
              <a:gd name="T6" fmla="*/ 6 w 180"/>
              <a:gd name="T7" fmla="*/ 717 h 756"/>
              <a:gd name="T8" fmla="*/ 35 w 180"/>
              <a:gd name="T9" fmla="*/ 756 h 756"/>
              <a:gd name="T10" fmla="*/ 85 w 180"/>
              <a:gd name="T11" fmla="*/ 717 h 756"/>
              <a:gd name="T12" fmla="*/ 117 w 180"/>
              <a:gd name="T13" fmla="*/ 572 h 756"/>
              <a:gd name="T14" fmla="*/ 130 w 180"/>
              <a:gd name="T15" fmla="*/ 494 h 756"/>
              <a:gd name="T16" fmla="*/ 179 w 180"/>
              <a:gd name="T17" fmla="*/ 22 h 756"/>
              <a:gd name="T18" fmla="*/ 171 w 180"/>
              <a:gd name="T19" fmla="*/ 2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756">
                <a:moveTo>
                  <a:pt x="171" y="21"/>
                </a:moveTo>
                <a:cubicBezTo>
                  <a:pt x="148" y="98"/>
                  <a:pt x="129" y="173"/>
                  <a:pt x="107" y="248"/>
                </a:cubicBezTo>
                <a:cubicBezTo>
                  <a:pt x="101" y="269"/>
                  <a:pt x="93" y="304"/>
                  <a:pt x="90" y="326"/>
                </a:cubicBezTo>
                <a:cubicBezTo>
                  <a:pt x="70" y="456"/>
                  <a:pt x="39" y="586"/>
                  <a:pt x="6" y="717"/>
                </a:cubicBezTo>
                <a:cubicBezTo>
                  <a:pt x="0" y="738"/>
                  <a:pt x="13" y="756"/>
                  <a:pt x="35" y="756"/>
                </a:cubicBezTo>
                <a:cubicBezTo>
                  <a:pt x="56" y="756"/>
                  <a:pt x="79" y="739"/>
                  <a:pt x="85" y="717"/>
                </a:cubicBezTo>
                <a:cubicBezTo>
                  <a:pt x="100" y="669"/>
                  <a:pt x="112" y="620"/>
                  <a:pt x="117" y="572"/>
                </a:cubicBezTo>
                <a:cubicBezTo>
                  <a:pt x="120" y="550"/>
                  <a:pt x="125" y="515"/>
                  <a:pt x="130" y="494"/>
                </a:cubicBezTo>
                <a:cubicBezTo>
                  <a:pt x="167" y="338"/>
                  <a:pt x="166" y="183"/>
                  <a:pt x="179" y="22"/>
                </a:cubicBezTo>
                <a:cubicBezTo>
                  <a:pt x="180" y="0"/>
                  <a:pt x="177" y="0"/>
                  <a:pt x="171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7" name="Freeform 882"/>
          <p:cNvSpPr>
            <a:spLocks/>
          </p:cNvSpPr>
          <p:nvPr/>
        </p:nvSpPr>
        <p:spPr bwMode="auto">
          <a:xfrm>
            <a:off x="3356102" y="6368037"/>
            <a:ext cx="114300" cy="649288"/>
          </a:xfrm>
          <a:custGeom>
            <a:avLst/>
            <a:gdLst>
              <a:gd name="T0" fmla="*/ 159 w 160"/>
              <a:gd name="T1" fmla="*/ 400 h 683"/>
              <a:gd name="T2" fmla="*/ 146 w 160"/>
              <a:gd name="T3" fmla="*/ 323 h 683"/>
              <a:gd name="T4" fmla="*/ 93 w 160"/>
              <a:gd name="T5" fmla="*/ 192 h 683"/>
              <a:gd name="T6" fmla="*/ 13 w 160"/>
              <a:gd name="T7" fmla="*/ 20 h 683"/>
              <a:gd name="T8" fmla="*/ 5 w 160"/>
              <a:gd name="T9" fmla="*/ 23 h 683"/>
              <a:gd name="T10" fmla="*/ 21 w 160"/>
              <a:gd name="T11" fmla="*/ 100 h 683"/>
              <a:gd name="T12" fmla="*/ 49 w 160"/>
              <a:gd name="T13" fmla="*/ 250 h 683"/>
              <a:gd name="T14" fmla="*/ 71 w 160"/>
              <a:gd name="T15" fmla="*/ 448 h 683"/>
              <a:gd name="T16" fmla="*/ 82 w 160"/>
              <a:gd name="T17" fmla="*/ 643 h 683"/>
              <a:gd name="T18" fmla="*/ 124 w 160"/>
              <a:gd name="T19" fmla="*/ 683 h 683"/>
              <a:gd name="T20" fmla="*/ 159 w 160"/>
              <a:gd name="T21" fmla="*/ 643 h 683"/>
              <a:gd name="T22" fmla="*/ 159 w 160"/>
              <a:gd name="T23" fmla="*/ 482 h 683"/>
              <a:gd name="T24" fmla="*/ 159 w 160"/>
              <a:gd name="T25" fmla="*/ 40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683">
                <a:moveTo>
                  <a:pt x="159" y="400"/>
                </a:moveTo>
                <a:cubicBezTo>
                  <a:pt x="159" y="378"/>
                  <a:pt x="154" y="343"/>
                  <a:pt x="146" y="323"/>
                </a:cubicBezTo>
                <a:cubicBezTo>
                  <a:pt x="130" y="279"/>
                  <a:pt x="112" y="235"/>
                  <a:pt x="93" y="192"/>
                </a:cubicBezTo>
                <a:cubicBezTo>
                  <a:pt x="67" y="134"/>
                  <a:pt x="41" y="77"/>
                  <a:pt x="13" y="20"/>
                </a:cubicBezTo>
                <a:cubicBezTo>
                  <a:pt x="4" y="0"/>
                  <a:pt x="0" y="2"/>
                  <a:pt x="5" y="23"/>
                </a:cubicBezTo>
                <a:cubicBezTo>
                  <a:pt x="10" y="49"/>
                  <a:pt x="16" y="75"/>
                  <a:pt x="21" y="100"/>
                </a:cubicBezTo>
                <a:cubicBezTo>
                  <a:pt x="32" y="150"/>
                  <a:pt x="41" y="200"/>
                  <a:pt x="49" y="250"/>
                </a:cubicBezTo>
                <a:cubicBezTo>
                  <a:pt x="60" y="316"/>
                  <a:pt x="68" y="382"/>
                  <a:pt x="71" y="448"/>
                </a:cubicBezTo>
                <a:cubicBezTo>
                  <a:pt x="75" y="511"/>
                  <a:pt x="77" y="577"/>
                  <a:pt x="82" y="643"/>
                </a:cubicBezTo>
                <a:cubicBezTo>
                  <a:pt x="84" y="665"/>
                  <a:pt x="103" y="683"/>
                  <a:pt x="124" y="683"/>
                </a:cubicBezTo>
                <a:cubicBezTo>
                  <a:pt x="145" y="683"/>
                  <a:pt x="160" y="665"/>
                  <a:pt x="159" y="643"/>
                </a:cubicBezTo>
                <a:cubicBezTo>
                  <a:pt x="158" y="587"/>
                  <a:pt x="160" y="533"/>
                  <a:pt x="159" y="482"/>
                </a:cubicBezTo>
                <a:cubicBezTo>
                  <a:pt x="158" y="455"/>
                  <a:pt x="158" y="428"/>
                  <a:pt x="159" y="40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8" name="Freeform 883"/>
          <p:cNvSpPr>
            <a:spLocks/>
          </p:cNvSpPr>
          <p:nvPr/>
        </p:nvSpPr>
        <p:spPr bwMode="auto">
          <a:xfrm>
            <a:off x="3598991" y="6876037"/>
            <a:ext cx="21431" cy="141288"/>
          </a:xfrm>
          <a:custGeom>
            <a:avLst/>
            <a:gdLst>
              <a:gd name="T0" fmla="*/ 27 w 29"/>
              <a:gd name="T1" fmla="*/ 148 h 148"/>
              <a:gd name="T2" fmla="*/ 21 w 29"/>
              <a:gd name="T3" fmla="*/ 109 h 148"/>
              <a:gd name="T4" fmla="*/ 6 w 29"/>
              <a:gd name="T5" fmla="*/ 22 h 148"/>
              <a:gd name="T6" fmla="*/ 2 w 29"/>
              <a:gd name="T7" fmla="*/ 22 h 148"/>
              <a:gd name="T8" fmla="*/ 16 w 29"/>
              <a:gd name="T9" fmla="*/ 108 h 148"/>
              <a:gd name="T10" fmla="*/ 27 w 29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48">
                <a:moveTo>
                  <a:pt x="27" y="148"/>
                </a:moveTo>
                <a:cubicBezTo>
                  <a:pt x="29" y="148"/>
                  <a:pt x="26" y="130"/>
                  <a:pt x="21" y="109"/>
                </a:cubicBezTo>
                <a:cubicBezTo>
                  <a:pt x="15" y="81"/>
                  <a:pt x="10" y="51"/>
                  <a:pt x="6" y="22"/>
                </a:cubicBezTo>
                <a:cubicBezTo>
                  <a:pt x="2" y="0"/>
                  <a:pt x="0" y="0"/>
                  <a:pt x="2" y="22"/>
                </a:cubicBezTo>
                <a:cubicBezTo>
                  <a:pt x="6" y="51"/>
                  <a:pt x="11" y="80"/>
                  <a:pt x="16" y="108"/>
                </a:cubicBezTo>
                <a:cubicBezTo>
                  <a:pt x="20" y="130"/>
                  <a:pt x="25" y="148"/>
                  <a:pt x="27" y="14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9" name="Freeform 884"/>
          <p:cNvSpPr>
            <a:spLocks/>
          </p:cNvSpPr>
          <p:nvPr/>
        </p:nvSpPr>
        <p:spPr bwMode="auto">
          <a:xfrm>
            <a:off x="3468021" y="5810824"/>
            <a:ext cx="129779" cy="1206501"/>
          </a:xfrm>
          <a:custGeom>
            <a:avLst/>
            <a:gdLst>
              <a:gd name="T0" fmla="*/ 48 w 181"/>
              <a:gd name="T1" fmla="*/ 1239 h 1268"/>
              <a:gd name="T2" fmla="*/ 48 w 181"/>
              <a:gd name="T3" fmla="*/ 1217 h 1268"/>
              <a:gd name="T4" fmla="*/ 54 w 181"/>
              <a:gd name="T5" fmla="*/ 1161 h 1268"/>
              <a:gd name="T6" fmla="*/ 65 w 181"/>
              <a:gd name="T7" fmla="*/ 1096 h 1268"/>
              <a:gd name="T8" fmla="*/ 87 w 181"/>
              <a:gd name="T9" fmla="*/ 702 h 1268"/>
              <a:gd name="T10" fmla="*/ 97 w 181"/>
              <a:gd name="T11" fmla="*/ 701 h 1268"/>
              <a:gd name="T12" fmla="*/ 173 w 181"/>
              <a:gd name="T13" fmla="*/ 1059 h 1268"/>
              <a:gd name="T14" fmla="*/ 179 w 181"/>
              <a:gd name="T15" fmla="*/ 1083 h 1268"/>
              <a:gd name="T16" fmla="*/ 177 w 181"/>
              <a:gd name="T17" fmla="*/ 1069 h 1268"/>
              <a:gd name="T18" fmla="*/ 175 w 181"/>
              <a:gd name="T19" fmla="*/ 1057 h 1268"/>
              <a:gd name="T20" fmla="*/ 137 w 181"/>
              <a:gd name="T21" fmla="*/ 712 h 1268"/>
              <a:gd name="T22" fmla="*/ 113 w 181"/>
              <a:gd name="T23" fmla="*/ 451 h 1268"/>
              <a:gd name="T24" fmla="*/ 108 w 181"/>
              <a:gd name="T25" fmla="*/ 355 h 1268"/>
              <a:gd name="T26" fmla="*/ 123 w 181"/>
              <a:gd name="T27" fmla="*/ 22 h 1268"/>
              <a:gd name="T28" fmla="*/ 117 w 181"/>
              <a:gd name="T29" fmla="*/ 21 h 1268"/>
              <a:gd name="T30" fmla="*/ 64 w 181"/>
              <a:gd name="T31" fmla="*/ 255 h 1268"/>
              <a:gd name="T32" fmla="*/ 59 w 181"/>
              <a:gd name="T33" fmla="*/ 286 h 1268"/>
              <a:gd name="T34" fmla="*/ 20 w 181"/>
              <a:gd name="T35" fmla="*/ 706 h 1268"/>
              <a:gd name="T36" fmla="*/ 7 w 181"/>
              <a:gd name="T37" fmla="*/ 865 h 1268"/>
              <a:gd name="T38" fmla="*/ 2 w 181"/>
              <a:gd name="T39" fmla="*/ 945 h 1268"/>
              <a:gd name="T40" fmla="*/ 1 w 181"/>
              <a:gd name="T41" fmla="*/ 1067 h 1268"/>
              <a:gd name="T42" fmla="*/ 1 w 181"/>
              <a:gd name="T43" fmla="*/ 1228 h 1268"/>
              <a:gd name="T44" fmla="*/ 24 w 181"/>
              <a:gd name="T45" fmla="*/ 1268 h 1268"/>
              <a:gd name="T46" fmla="*/ 46 w 181"/>
              <a:gd name="T47" fmla="*/ 1261 h 1268"/>
              <a:gd name="T48" fmla="*/ 47 w 181"/>
              <a:gd name="T49" fmla="*/ 1254 h 1268"/>
              <a:gd name="T50" fmla="*/ 47 w 181"/>
              <a:gd name="T51" fmla="*/ 1249 h 1268"/>
              <a:gd name="T52" fmla="*/ 48 w 181"/>
              <a:gd name="T53" fmla="*/ 1239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" h="1268">
                <a:moveTo>
                  <a:pt x="48" y="1239"/>
                </a:moveTo>
                <a:cubicBezTo>
                  <a:pt x="48" y="1235"/>
                  <a:pt x="48" y="1226"/>
                  <a:pt x="48" y="1217"/>
                </a:cubicBezTo>
                <a:cubicBezTo>
                  <a:pt x="48" y="1208"/>
                  <a:pt x="50" y="1183"/>
                  <a:pt x="54" y="1161"/>
                </a:cubicBezTo>
                <a:cubicBezTo>
                  <a:pt x="59" y="1134"/>
                  <a:pt x="65" y="1106"/>
                  <a:pt x="65" y="1096"/>
                </a:cubicBezTo>
                <a:cubicBezTo>
                  <a:pt x="69" y="962"/>
                  <a:pt x="81" y="831"/>
                  <a:pt x="87" y="702"/>
                </a:cubicBezTo>
                <a:cubicBezTo>
                  <a:pt x="88" y="680"/>
                  <a:pt x="92" y="679"/>
                  <a:pt x="97" y="701"/>
                </a:cubicBezTo>
                <a:cubicBezTo>
                  <a:pt x="124" y="818"/>
                  <a:pt x="145" y="940"/>
                  <a:pt x="173" y="1059"/>
                </a:cubicBezTo>
                <a:cubicBezTo>
                  <a:pt x="178" y="1081"/>
                  <a:pt x="181" y="1092"/>
                  <a:pt x="179" y="1083"/>
                </a:cubicBezTo>
                <a:cubicBezTo>
                  <a:pt x="177" y="1069"/>
                  <a:pt x="177" y="1069"/>
                  <a:pt x="177" y="1069"/>
                </a:cubicBezTo>
                <a:cubicBezTo>
                  <a:pt x="175" y="1057"/>
                  <a:pt x="175" y="1057"/>
                  <a:pt x="175" y="1057"/>
                </a:cubicBezTo>
                <a:cubicBezTo>
                  <a:pt x="153" y="943"/>
                  <a:pt x="146" y="829"/>
                  <a:pt x="137" y="712"/>
                </a:cubicBezTo>
                <a:cubicBezTo>
                  <a:pt x="127" y="626"/>
                  <a:pt x="118" y="539"/>
                  <a:pt x="113" y="451"/>
                </a:cubicBezTo>
                <a:cubicBezTo>
                  <a:pt x="111" y="419"/>
                  <a:pt x="109" y="387"/>
                  <a:pt x="108" y="355"/>
                </a:cubicBezTo>
                <a:cubicBezTo>
                  <a:pt x="105" y="245"/>
                  <a:pt x="109" y="134"/>
                  <a:pt x="123" y="22"/>
                </a:cubicBezTo>
                <a:cubicBezTo>
                  <a:pt x="126" y="1"/>
                  <a:pt x="124" y="0"/>
                  <a:pt x="117" y="21"/>
                </a:cubicBezTo>
                <a:cubicBezTo>
                  <a:pt x="95" y="98"/>
                  <a:pt x="77" y="176"/>
                  <a:pt x="64" y="255"/>
                </a:cubicBezTo>
                <a:cubicBezTo>
                  <a:pt x="62" y="265"/>
                  <a:pt x="60" y="276"/>
                  <a:pt x="59" y="286"/>
                </a:cubicBezTo>
                <a:cubicBezTo>
                  <a:pt x="36" y="428"/>
                  <a:pt x="26" y="570"/>
                  <a:pt x="20" y="706"/>
                </a:cubicBezTo>
                <a:cubicBezTo>
                  <a:pt x="16" y="757"/>
                  <a:pt x="11" y="811"/>
                  <a:pt x="7" y="865"/>
                </a:cubicBezTo>
                <a:cubicBezTo>
                  <a:pt x="5" y="892"/>
                  <a:pt x="3" y="918"/>
                  <a:pt x="2" y="945"/>
                </a:cubicBezTo>
                <a:cubicBezTo>
                  <a:pt x="0" y="986"/>
                  <a:pt x="0" y="1027"/>
                  <a:pt x="1" y="1067"/>
                </a:cubicBezTo>
                <a:cubicBezTo>
                  <a:pt x="2" y="1118"/>
                  <a:pt x="0" y="1172"/>
                  <a:pt x="1" y="1228"/>
                </a:cubicBezTo>
                <a:cubicBezTo>
                  <a:pt x="2" y="1250"/>
                  <a:pt x="13" y="1268"/>
                  <a:pt x="24" y="1268"/>
                </a:cubicBezTo>
                <a:cubicBezTo>
                  <a:pt x="36" y="1268"/>
                  <a:pt x="46" y="1265"/>
                  <a:pt x="46" y="1261"/>
                </a:cubicBezTo>
                <a:cubicBezTo>
                  <a:pt x="47" y="1254"/>
                  <a:pt x="47" y="1254"/>
                  <a:pt x="47" y="1254"/>
                </a:cubicBezTo>
                <a:cubicBezTo>
                  <a:pt x="47" y="1254"/>
                  <a:pt x="47" y="1252"/>
                  <a:pt x="47" y="1249"/>
                </a:cubicBezTo>
                <a:cubicBezTo>
                  <a:pt x="47" y="1246"/>
                  <a:pt x="47" y="1242"/>
                  <a:pt x="48" y="123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0" name="Freeform 885"/>
          <p:cNvSpPr>
            <a:spLocks/>
          </p:cNvSpPr>
          <p:nvPr/>
        </p:nvSpPr>
        <p:spPr bwMode="auto">
          <a:xfrm>
            <a:off x="3084639" y="6079112"/>
            <a:ext cx="138113" cy="938213"/>
          </a:xfrm>
          <a:custGeom>
            <a:avLst/>
            <a:gdLst>
              <a:gd name="T0" fmla="*/ 141 w 193"/>
              <a:gd name="T1" fmla="*/ 535 h 986"/>
              <a:gd name="T2" fmla="*/ 9 w 193"/>
              <a:gd name="T3" fmla="*/ 21 h 986"/>
              <a:gd name="T4" fmla="*/ 1 w 193"/>
              <a:gd name="T5" fmla="*/ 23 h 986"/>
              <a:gd name="T6" fmla="*/ 19 w 193"/>
              <a:gd name="T7" fmla="*/ 310 h 986"/>
              <a:gd name="T8" fmla="*/ 30 w 193"/>
              <a:gd name="T9" fmla="*/ 473 h 986"/>
              <a:gd name="T10" fmla="*/ 31 w 193"/>
              <a:gd name="T11" fmla="*/ 488 h 986"/>
              <a:gd name="T12" fmla="*/ 34 w 193"/>
              <a:gd name="T13" fmla="*/ 553 h 986"/>
              <a:gd name="T14" fmla="*/ 35 w 193"/>
              <a:gd name="T15" fmla="*/ 574 h 986"/>
              <a:gd name="T16" fmla="*/ 36 w 193"/>
              <a:gd name="T17" fmla="*/ 584 h 986"/>
              <a:gd name="T18" fmla="*/ 36 w 193"/>
              <a:gd name="T19" fmla="*/ 586 h 986"/>
              <a:gd name="T20" fmla="*/ 36 w 193"/>
              <a:gd name="T21" fmla="*/ 587 h 986"/>
              <a:gd name="T22" fmla="*/ 45 w 193"/>
              <a:gd name="T23" fmla="*/ 612 h 986"/>
              <a:gd name="T24" fmla="*/ 49 w 193"/>
              <a:gd name="T25" fmla="*/ 623 h 986"/>
              <a:gd name="T26" fmla="*/ 49 w 193"/>
              <a:gd name="T27" fmla="*/ 623 h 986"/>
              <a:gd name="T28" fmla="*/ 49 w 193"/>
              <a:gd name="T29" fmla="*/ 624 h 986"/>
              <a:gd name="T30" fmla="*/ 51 w 193"/>
              <a:gd name="T31" fmla="*/ 627 h 986"/>
              <a:gd name="T32" fmla="*/ 65 w 193"/>
              <a:gd name="T33" fmla="*/ 651 h 986"/>
              <a:gd name="T34" fmla="*/ 108 w 193"/>
              <a:gd name="T35" fmla="*/ 808 h 986"/>
              <a:gd name="T36" fmla="*/ 174 w 193"/>
              <a:gd name="T37" fmla="*/ 970 h 986"/>
              <a:gd name="T38" fmla="*/ 178 w 193"/>
              <a:gd name="T39" fmla="*/ 978 h 986"/>
              <a:gd name="T40" fmla="*/ 187 w 193"/>
              <a:gd name="T41" fmla="*/ 986 h 986"/>
              <a:gd name="T42" fmla="*/ 191 w 193"/>
              <a:gd name="T43" fmla="*/ 946 h 986"/>
              <a:gd name="T44" fmla="*/ 186 w 193"/>
              <a:gd name="T45" fmla="*/ 884 h 986"/>
              <a:gd name="T46" fmla="*/ 159 w 193"/>
              <a:gd name="T47" fmla="*/ 612 h 986"/>
              <a:gd name="T48" fmla="*/ 141 w 193"/>
              <a:gd name="T49" fmla="*/ 535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986">
                <a:moveTo>
                  <a:pt x="141" y="535"/>
                </a:moveTo>
                <a:cubicBezTo>
                  <a:pt x="81" y="366"/>
                  <a:pt x="53" y="194"/>
                  <a:pt x="9" y="21"/>
                </a:cubicBezTo>
                <a:cubicBezTo>
                  <a:pt x="4" y="0"/>
                  <a:pt x="0" y="1"/>
                  <a:pt x="1" y="23"/>
                </a:cubicBezTo>
                <a:cubicBezTo>
                  <a:pt x="6" y="119"/>
                  <a:pt x="12" y="215"/>
                  <a:pt x="19" y="310"/>
                </a:cubicBezTo>
                <a:cubicBezTo>
                  <a:pt x="23" y="364"/>
                  <a:pt x="27" y="419"/>
                  <a:pt x="30" y="473"/>
                </a:cubicBezTo>
                <a:cubicBezTo>
                  <a:pt x="31" y="488"/>
                  <a:pt x="31" y="488"/>
                  <a:pt x="31" y="488"/>
                </a:cubicBezTo>
                <a:cubicBezTo>
                  <a:pt x="34" y="553"/>
                  <a:pt x="34" y="553"/>
                  <a:pt x="34" y="553"/>
                </a:cubicBezTo>
                <a:cubicBezTo>
                  <a:pt x="35" y="574"/>
                  <a:pt x="35" y="574"/>
                  <a:pt x="35" y="574"/>
                </a:cubicBezTo>
                <a:cubicBezTo>
                  <a:pt x="36" y="584"/>
                  <a:pt x="36" y="584"/>
                  <a:pt x="36" y="584"/>
                </a:cubicBezTo>
                <a:cubicBezTo>
                  <a:pt x="36" y="586"/>
                  <a:pt x="36" y="586"/>
                  <a:pt x="36" y="586"/>
                </a:cubicBezTo>
                <a:cubicBezTo>
                  <a:pt x="36" y="586"/>
                  <a:pt x="36" y="586"/>
                  <a:pt x="36" y="587"/>
                </a:cubicBezTo>
                <a:cubicBezTo>
                  <a:pt x="36" y="587"/>
                  <a:pt x="40" y="598"/>
                  <a:pt x="45" y="612"/>
                </a:cubicBezTo>
                <a:cubicBezTo>
                  <a:pt x="50" y="627"/>
                  <a:pt x="49" y="623"/>
                  <a:pt x="49" y="623"/>
                </a:cubicBezTo>
                <a:cubicBezTo>
                  <a:pt x="49" y="623"/>
                  <a:pt x="49" y="623"/>
                  <a:pt x="49" y="623"/>
                </a:cubicBezTo>
                <a:cubicBezTo>
                  <a:pt x="49" y="624"/>
                  <a:pt x="49" y="624"/>
                  <a:pt x="49" y="624"/>
                </a:cubicBezTo>
                <a:cubicBezTo>
                  <a:pt x="51" y="627"/>
                  <a:pt x="51" y="627"/>
                  <a:pt x="51" y="627"/>
                </a:cubicBezTo>
                <a:cubicBezTo>
                  <a:pt x="55" y="635"/>
                  <a:pt x="60" y="641"/>
                  <a:pt x="65" y="651"/>
                </a:cubicBezTo>
                <a:cubicBezTo>
                  <a:pt x="82" y="686"/>
                  <a:pt x="85" y="752"/>
                  <a:pt x="108" y="808"/>
                </a:cubicBezTo>
                <a:cubicBezTo>
                  <a:pt x="127" y="863"/>
                  <a:pt x="150" y="917"/>
                  <a:pt x="174" y="970"/>
                </a:cubicBezTo>
                <a:cubicBezTo>
                  <a:pt x="174" y="970"/>
                  <a:pt x="176" y="973"/>
                  <a:pt x="178" y="978"/>
                </a:cubicBezTo>
                <a:cubicBezTo>
                  <a:pt x="180" y="982"/>
                  <a:pt x="184" y="986"/>
                  <a:pt x="187" y="986"/>
                </a:cubicBezTo>
                <a:cubicBezTo>
                  <a:pt x="191" y="986"/>
                  <a:pt x="193" y="968"/>
                  <a:pt x="191" y="946"/>
                </a:cubicBezTo>
                <a:cubicBezTo>
                  <a:pt x="190" y="924"/>
                  <a:pt x="188" y="904"/>
                  <a:pt x="186" y="884"/>
                </a:cubicBezTo>
                <a:cubicBezTo>
                  <a:pt x="175" y="792"/>
                  <a:pt x="169" y="701"/>
                  <a:pt x="159" y="612"/>
                </a:cubicBezTo>
                <a:cubicBezTo>
                  <a:pt x="157" y="590"/>
                  <a:pt x="148" y="556"/>
                  <a:pt x="141" y="53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1" name="Freeform 886"/>
          <p:cNvSpPr>
            <a:spLocks/>
          </p:cNvSpPr>
          <p:nvPr/>
        </p:nvSpPr>
        <p:spPr bwMode="auto">
          <a:xfrm>
            <a:off x="4087145" y="6048951"/>
            <a:ext cx="128588" cy="968375"/>
          </a:xfrm>
          <a:custGeom>
            <a:avLst/>
            <a:gdLst>
              <a:gd name="T0" fmla="*/ 179 w 181"/>
              <a:gd name="T1" fmla="*/ 507 h 1017"/>
              <a:gd name="T2" fmla="*/ 146 w 181"/>
              <a:gd name="T3" fmla="*/ 249 h 1017"/>
              <a:gd name="T4" fmla="*/ 145 w 181"/>
              <a:gd name="T5" fmla="*/ 242 h 1017"/>
              <a:gd name="T6" fmla="*/ 88 w 181"/>
              <a:gd name="T7" fmla="*/ 21 h 1017"/>
              <a:gd name="T8" fmla="*/ 81 w 181"/>
              <a:gd name="T9" fmla="*/ 23 h 1017"/>
              <a:gd name="T10" fmla="*/ 91 w 181"/>
              <a:gd name="T11" fmla="*/ 452 h 1017"/>
              <a:gd name="T12" fmla="*/ 75 w 181"/>
              <a:gd name="T13" fmla="*/ 600 h 1017"/>
              <a:gd name="T14" fmla="*/ 72 w 181"/>
              <a:gd name="T15" fmla="*/ 616 h 1017"/>
              <a:gd name="T16" fmla="*/ 5 w 181"/>
              <a:gd name="T17" fmla="*/ 978 h 1017"/>
              <a:gd name="T18" fmla="*/ 36 w 181"/>
              <a:gd name="T19" fmla="*/ 1017 h 1017"/>
              <a:gd name="T20" fmla="*/ 112 w 181"/>
              <a:gd name="T21" fmla="*/ 1017 h 1017"/>
              <a:gd name="T22" fmla="*/ 153 w 181"/>
              <a:gd name="T23" fmla="*/ 977 h 1017"/>
              <a:gd name="T24" fmla="*/ 177 w 181"/>
              <a:gd name="T25" fmla="*/ 587 h 1017"/>
              <a:gd name="T26" fmla="*/ 179 w 181"/>
              <a:gd name="T27" fmla="*/ 50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1" h="1017">
                <a:moveTo>
                  <a:pt x="179" y="507"/>
                </a:moveTo>
                <a:cubicBezTo>
                  <a:pt x="173" y="420"/>
                  <a:pt x="162" y="334"/>
                  <a:pt x="146" y="249"/>
                </a:cubicBezTo>
                <a:cubicBezTo>
                  <a:pt x="145" y="242"/>
                  <a:pt x="145" y="242"/>
                  <a:pt x="145" y="242"/>
                </a:cubicBezTo>
                <a:cubicBezTo>
                  <a:pt x="130" y="167"/>
                  <a:pt x="112" y="94"/>
                  <a:pt x="88" y="21"/>
                </a:cubicBezTo>
                <a:cubicBezTo>
                  <a:pt x="81" y="0"/>
                  <a:pt x="78" y="1"/>
                  <a:pt x="81" y="23"/>
                </a:cubicBezTo>
                <a:cubicBezTo>
                  <a:pt x="101" y="164"/>
                  <a:pt x="102" y="307"/>
                  <a:pt x="91" y="452"/>
                </a:cubicBezTo>
                <a:cubicBezTo>
                  <a:pt x="87" y="501"/>
                  <a:pt x="81" y="550"/>
                  <a:pt x="75" y="600"/>
                </a:cubicBezTo>
                <a:cubicBezTo>
                  <a:pt x="72" y="616"/>
                  <a:pt x="72" y="616"/>
                  <a:pt x="72" y="616"/>
                </a:cubicBezTo>
                <a:cubicBezTo>
                  <a:pt x="56" y="736"/>
                  <a:pt x="32" y="857"/>
                  <a:pt x="5" y="978"/>
                </a:cubicBezTo>
                <a:cubicBezTo>
                  <a:pt x="0" y="999"/>
                  <a:pt x="14" y="1017"/>
                  <a:pt x="36" y="1017"/>
                </a:cubicBezTo>
                <a:cubicBezTo>
                  <a:pt x="112" y="1017"/>
                  <a:pt x="112" y="1017"/>
                  <a:pt x="112" y="1017"/>
                </a:cubicBezTo>
                <a:cubicBezTo>
                  <a:pt x="134" y="1017"/>
                  <a:pt x="152" y="999"/>
                  <a:pt x="153" y="977"/>
                </a:cubicBezTo>
                <a:cubicBezTo>
                  <a:pt x="156" y="847"/>
                  <a:pt x="164" y="717"/>
                  <a:pt x="177" y="587"/>
                </a:cubicBezTo>
                <a:cubicBezTo>
                  <a:pt x="180" y="565"/>
                  <a:pt x="181" y="529"/>
                  <a:pt x="179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2" name="Freeform 887"/>
          <p:cNvSpPr>
            <a:spLocks/>
          </p:cNvSpPr>
          <p:nvPr/>
        </p:nvSpPr>
        <p:spPr bwMode="auto">
          <a:xfrm>
            <a:off x="5274199" y="6087051"/>
            <a:ext cx="166688" cy="930275"/>
          </a:xfrm>
          <a:custGeom>
            <a:avLst/>
            <a:gdLst>
              <a:gd name="T0" fmla="*/ 185 w 233"/>
              <a:gd name="T1" fmla="*/ 21 h 977"/>
              <a:gd name="T2" fmla="*/ 178 w 233"/>
              <a:gd name="T3" fmla="*/ 22 h 977"/>
              <a:gd name="T4" fmla="*/ 96 w 233"/>
              <a:gd name="T5" fmla="*/ 626 h 977"/>
              <a:gd name="T6" fmla="*/ 94 w 233"/>
              <a:gd name="T7" fmla="*/ 631 h 977"/>
              <a:gd name="T8" fmla="*/ 24 w 233"/>
              <a:gd name="T9" fmla="*/ 888 h 977"/>
              <a:gd name="T10" fmla="*/ 20 w 233"/>
              <a:gd name="T11" fmla="*/ 900 h 977"/>
              <a:gd name="T12" fmla="*/ 7 w 233"/>
              <a:gd name="T13" fmla="*/ 939 h 977"/>
              <a:gd name="T14" fmla="*/ 35 w 233"/>
              <a:gd name="T15" fmla="*/ 977 h 977"/>
              <a:gd name="T16" fmla="*/ 134 w 233"/>
              <a:gd name="T17" fmla="*/ 977 h 977"/>
              <a:gd name="T18" fmla="*/ 180 w 233"/>
              <a:gd name="T19" fmla="*/ 938 h 977"/>
              <a:gd name="T20" fmla="*/ 185 w 233"/>
              <a:gd name="T21" fmla="*/ 898 h 977"/>
              <a:gd name="T22" fmla="*/ 209 w 233"/>
              <a:gd name="T23" fmla="*/ 647 h 977"/>
              <a:gd name="T24" fmla="*/ 185 w 233"/>
              <a:gd name="T25" fmla="*/ 21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" h="977">
                <a:moveTo>
                  <a:pt x="185" y="21"/>
                </a:moveTo>
                <a:cubicBezTo>
                  <a:pt x="181" y="0"/>
                  <a:pt x="178" y="0"/>
                  <a:pt x="178" y="22"/>
                </a:cubicBezTo>
                <a:cubicBezTo>
                  <a:pt x="182" y="225"/>
                  <a:pt x="154" y="422"/>
                  <a:pt x="96" y="626"/>
                </a:cubicBezTo>
                <a:cubicBezTo>
                  <a:pt x="94" y="631"/>
                  <a:pt x="94" y="631"/>
                  <a:pt x="94" y="631"/>
                </a:cubicBezTo>
                <a:cubicBezTo>
                  <a:pt x="72" y="717"/>
                  <a:pt x="49" y="803"/>
                  <a:pt x="24" y="888"/>
                </a:cubicBezTo>
                <a:cubicBezTo>
                  <a:pt x="20" y="900"/>
                  <a:pt x="20" y="900"/>
                  <a:pt x="20" y="900"/>
                </a:cubicBezTo>
                <a:cubicBezTo>
                  <a:pt x="16" y="913"/>
                  <a:pt x="12" y="926"/>
                  <a:pt x="7" y="939"/>
                </a:cubicBezTo>
                <a:cubicBezTo>
                  <a:pt x="0" y="960"/>
                  <a:pt x="12" y="977"/>
                  <a:pt x="35" y="977"/>
                </a:cubicBezTo>
                <a:cubicBezTo>
                  <a:pt x="134" y="977"/>
                  <a:pt x="134" y="977"/>
                  <a:pt x="134" y="977"/>
                </a:cubicBezTo>
                <a:cubicBezTo>
                  <a:pt x="156" y="977"/>
                  <a:pt x="177" y="959"/>
                  <a:pt x="180" y="938"/>
                </a:cubicBezTo>
                <a:cubicBezTo>
                  <a:pt x="181" y="925"/>
                  <a:pt x="183" y="911"/>
                  <a:pt x="185" y="898"/>
                </a:cubicBezTo>
                <a:cubicBezTo>
                  <a:pt x="195" y="814"/>
                  <a:pt x="202" y="730"/>
                  <a:pt x="209" y="647"/>
                </a:cubicBezTo>
                <a:cubicBezTo>
                  <a:pt x="233" y="434"/>
                  <a:pt x="227" y="226"/>
                  <a:pt x="185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3" name="Freeform 888"/>
          <p:cNvSpPr>
            <a:spLocks/>
          </p:cNvSpPr>
          <p:nvPr/>
        </p:nvSpPr>
        <p:spPr bwMode="auto">
          <a:xfrm>
            <a:off x="5094415" y="6374388"/>
            <a:ext cx="54769" cy="531813"/>
          </a:xfrm>
          <a:custGeom>
            <a:avLst/>
            <a:gdLst>
              <a:gd name="T0" fmla="*/ 70 w 76"/>
              <a:gd name="T1" fmla="*/ 291 h 559"/>
              <a:gd name="T2" fmla="*/ 62 w 76"/>
              <a:gd name="T3" fmla="*/ 264 h 559"/>
              <a:gd name="T4" fmla="*/ 59 w 76"/>
              <a:gd name="T5" fmla="*/ 251 h 559"/>
              <a:gd name="T6" fmla="*/ 50 w 76"/>
              <a:gd name="T7" fmla="*/ 22 h 559"/>
              <a:gd name="T8" fmla="*/ 38 w 76"/>
              <a:gd name="T9" fmla="*/ 23 h 559"/>
              <a:gd name="T10" fmla="*/ 25 w 76"/>
              <a:gd name="T11" fmla="*/ 100 h 559"/>
              <a:gd name="T12" fmla="*/ 8 w 76"/>
              <a:gd name="T13" fmla="*/ 165 h 559"/>
              <a:gd name="T14" fmla="*/ 3 w 76"/>
              <a:gd name="T15" fmla="*/ 182 h 559"/>
              <a:gd name="T16" fmla="*/ 1 w 76"/>
              <a:gd name="T17" fmla="*/ 197 h 559"/>
              <a:gd name="T18" fmla="*/ 0 w 76"/>
              <a:gd name="T19" fmla="*/ 231 h 559"/>
              <a:gd name="T20" fmla="*/ 0 w 76"/>
              <a:gd name="T21" fmla="*/ 251 h 559"/>
              <a:gd name="T22" fmla="*/ 30 w 76"/>
              <a:gd name="T23" fmla="*/ 526 h 559"/>
              <a:gd name="T24" fmla="*/ 32 w 76"/>
              <a:gd name="T25" fmla="*/ 547 h 559"/>
              <a:gd name="T26" fmla="*/ 42 w 76"/>
              <a:gd name="T27" fmla="*/ 529 h 559"/>
              <a:gd name="T28" fmla="*/ 73 w 76"/>
              <a:gd name="T29" fmla="*/ 358 h 559"/>
              <a:gd name="T30" fmla="*/ 70 w 76"/>
              <a:gd name="T31" fmla="*/ 29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559">
                <a:moveTo>
                  <a:pt x="70" y="291"/>
                </a:moveTo>
                <a:cubicBezTo>
                  <a:pt x="68" y="282"/>
                  <a:pt x="65" y="273"/>
                  <a:pt x="62" y="264"/>
                </a:cubicBezTo>
                <a:cubicBezTo>
                  <a:pt x="61" y="259"/>
                  <a:pt x="60" y="255"/>
                  <a:pt x="59" y="251"/>
                </a:cubicBezTo>
                <a:cubicBezTo>
                  <a:pt x="43" y="156"/>
                  <a:pt x="61" y="87"/>
                  <a:pt x="50" y="22"/>
                </a:cubicBezTo>
                <a:cubicBezTo>
                  <a:pt x="46" y="0"/>
                  <a:pt x="40" y="1"/>
                  <a:pt x="38" y="23"/>
                </a:cubicBezTo>
                <a:cubicBezTo>
                  <a:pt x="37" y="48"/>
                  <a:pt x="33" y="73"/>
                  <a:pt x="25" y="100"/>
                </a:cubicBezTo>
                <a:cubicBezTo>
                  <a:pt x="21" y="121"/>
                  <a:pt x="15" y="143"/>
                  <a:pt x="8" y="165"/>
                </a:cubicBezTo>
                <a:cubicBezTo>
                  <a:pt x="3" y="182"/>
                  <a:pt x="3" y="182"/>
                  <a:pt x="3" y="182"/>
                </a:cubicBezTo>
                <a:cubicBezTo>
                  <a:pt x="2" y="189"/>
                  <a:pt x="1" y="193"/>
                  <a:pt x="1" y="197"/>
                </a:cubicBezTo>
                <a:cubicBezTo>
                  <a:pt x="0" y="205"/>
                  <a:pt x="0" y="221"/>
                  <a:pt x="0" y="231"/>
                </a:cubicBezTo>
                <a:cubicBezTo>
                  <a:pt x="0" y="251"/>
                  <a:pt x="0" y="251"/>
                  <a:pt x="0" y="251"/>
                </a:cubicBezTo>
                <a:cubicBezTo>
                  <a:pt x="6" y="356"/>
                  <a:pt x="25" y="430"/>
                  <a:pt x="30" y="526"/>
                </a:cubicBezTo>
                <a:cubicBezTo>
                  <a:pt x="31" y="533"/>
                  <a:pt x="32" y="540"/>
                  <a:pt x="32" y="547"/>
                </a:cubicBezTo>
                <a:cubicBezTo>
                  <a:pt x="33" y="559"/>
                  <a:pt x="38" y="550"/>
                  <a:pt x="42" y="529"/>
                </a:cubicBezTo>
                <a:cubicBezTo>
                  <a:pt x="54" y="472"/>
                  <a:pt x="64" y="415"/>
                  <a:pt x="73" y="358"/>
                </a:cubicBezTo>
                <a:cubicBezTo>
                  <a:pt x="76" y="336"/>
                  <a:pt x="75" y="306"/>
                  <a:pt x="70" y="29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4" name="Freeform 889"/>
          <p:cNvSpPr>
            <a:spLocks/>
          </p:cNvSpPr>
          <p:nvPr/>
        </p:nvSpPr>
        <p:spPr bwMode="auto">
          <a:xfrm>
            <a:off x="5218240" y="6958587"/>
            <a:ext cx="11906" cy="58739"/>
          </a:xfrm>
          <a:custGeom>
            <a:avLst/>
            <a:gdLst>
              <a:gd name="T0" fmla="*/ 13 w 18"/>
              <a:gd name="T1" fmla="*/ 62 h 62"/>
              <a:gd name="T2" fmla="*/ 11 w 18"/>
              <a:gd name="T3" fmla="*/ 23 h 62"/>
              <a:gd name="T4" fmla="*/ 10 w 18"/>
              <a:gd name="T5" fmla="*/ 21 h 62"/>
              <a:gd name="T6" fmla="*/ 1 w 18"/>
              <a:gd name="T7" fmla="*/ 22 h 62"/>
              <a:gd name="T8" fmla="*/ 13 w 18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2">
                <a:moveTo>
                  <a:pt x="13" y="62"/>
                </a:moveTo>
                <a:cubicBezTo>
                  <a:pt x="18" y="62"/>
                  <a:pt x="18" y="44"/>
                  <a:pt x="11" y="23"/>
                </a:cubicBezTo>
                <a:cubicBezTo>
                  <a:pt x="11" y="23"/>
                  <a:pt x="11" y="22"/>
                  <a:pt x="10" y="21"/>
                </a:cubicBezTo>
                <a:cubicBezTo>
                  <a:pt x="4" y="0"/>
                  <a:pt x="0" y="0"/>
                  <a:pt x="1" y="22"/>
                </a:cubicBezTo>
                <a:cubicBezTo>
                  <a:pt x="3" y="44"/>
                  <a:pt x="8" y="62"/>
                  <a:pt x="13" y="6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5" name="Freeform 890"/>
          <p:cNvSpPr>
            <a:spLocks/>
          </p:cNvSpPr>
          <p:nvPr/>
        </p:nvSpPr>
        <p:spPr bwMode="auto">
          <a:xfrm>
            <a:off x="5490893" y="6255325"/>
            <a:ext cx="133350" cy="762000"/>
          </a:xfrm>
          <a:custGeom>
            <a:avLst/>
            <a:gdLst>
              <a:gd name="T0" fmla="*/ 68 w 188"/>
              <a:gd name="T1" fmla="*/ 256 h 801"/>
              <a:gd name="T2" fmla="*/ 10 w 188"/>
              <a:gd name="T3" fmla="*/ 21 h 801"/>
              <a:gd name="T4" fmla="*/ 2 w 188"/>
              <a:gd name="T5" fmla="*/ 22 h 801"/>
              <a:gd name="T6" fmla="*/ 4 w 188"/>
              <a:gd name="T7" fmla="*/ 71 h 801"/>
              <a:gd name="T8" fmla="*/ 13 w 188"/>
              <a:gd name="T9" fmla="*/ 526 h 801"/>
              <a:gd name="T10" fmla="*/ 14 w 188"/>
              <a:gd name="T11" fmla="*/ 561 h 801"/>
              <a:gd name="T12" fmla="*/ 33 w 188"/>
              <a:gd name="T13" fmla="*/ 559 h 801"/>
              <a:gd name="T14" fmla="*/ 52 w 188"/>
              <a:gd name="T15" fmla="*/ 516 h 801"/>
              <a:gd name="T16" fmla="*/ 73 w 188"/>
              <a:gd name="T17" fmla="*/ 514 h 801"/>
              <a:gd name="T18" fmla="*/ 55 w 188"/>
              <a:gd name="T19" fmla="*/ 641 h 801"/>
              <a:gd name="T20" fmla="*/ 37 w 188"/>
              <a:gd name="T21" fmla="*/ 761 h 801"/>
              <a:gd name="T22" fmla="*/ 71 w 188"/>
              <a:gd name="T23" fmla="*/ 801 h 801"/>
              <a:gd name="T24" fmla="*/ 151 w 188"/>
              <a:gd name="T25" fmla="*/ 801 h 801"/>
              <a:gd name="T26" fmla="*/ 184 w 188"/>
              <a:gd name="T27" fmla="*/ 761 h 801"/>
              <a:gd name="T28" fmla="*/ 130 w 188"/>
              <a:gd name="T29" fmla="*/ 526 h 801"/>
              <a:gd name="T30" fmla="*/ 68 w 188"/>
              <a:gd name="T31" fmla="*/ 25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801">
                <a:moveTo>
                  <a:pt x="68" y="256"/>
                </a:moveTo>
                <a:cubicBezTo>
                  <a:pt x="50" y="178"/>
                  <a:pt x="31" y="100"/>
                  <a:pt x="10" y="21"/>
                </a:cubicBezTo>
                <a:cubicBezTo>
                  <a:pt x="4" y="0"/>
                  <a:pt x="0" y="0"/>
                  <a:pt x="2" y="22"/>
                </a:cubicBezTo>
                <a:cubicBezTo>
                  <a:pt x="2" y="38"/>
                  <a:pt x="3" y="55"/>
                  <a:pt x="4" y="71"/>
                </a:cubicBezTo>
                <a:cubicBezTo>
                  <a:pt x="10" y="222"/>
                  <a:pt x="9" y="368"/>
                  <a:pt x="13" y="526"/>
                </a:cubicBezTo>
                <a:cubicBezTo>
                  <a:pt x="13" y="526"/>
                  <a:pt x="13" y="541"/>
                  <a:pt x="14" y="561"/>
                </a:cubicBezTo>
                <a:cubicBezTo>
                  <a:pt x="15" y="580"/>
                  <a:pt x="23" y="579"/>
                  <a:pt x="33" y="559"/>
                </a:cubicBezTo>
                <a:cubicBezTo>
                  <a:pt x="40" y="543"/>
                  <a:pt x="47" y="529"/>
                  <a:pt x="52" y="516"/>
                </a:cubicBezTo>
                <a:cubicBezTo>
                  <a:pt x="61" y="495"/>
                  <a:pt x="74" y="492"/>
                  <a:pt x="73" y="514"/>
                </a:cubicBezTo>
                <a:cubicBezTo>
                  <a:pt x="73" y="549"/>
                  <a:pt x="60" y="601"/>
                  <a:pt x="55" y="641"/>
                </a:cubicBezTo>
                <a:cubicBezTo>
                  <a:pt x="49" y="681"/>
                  <a:pt x="43" y="721"/>
                  <a:pt x="37" y="761"/>
                </a:cubicBezTo>
                <a:cubicBezTo>
                  <a:pt x="34" y="783"/>
                  <a:pt x="49" y="801"/>
                  <a:pt x="71" y="801"/>
                </a:cubicBezTo>
                <a:cubicBezTo>
                  <a:pt x="151" y="801"/>
                  <a:pt x="151" y="801"/>
                  <a:pt x="151" y="801"/>
                </a:cubicBezTo>
                <a:cubicBezTo>
                  <a:pt x="173" y="801"/>
                  <a:pt x="188" y="783"/>
                  <a:pt x="184" y="761"/>
                </a:cubicBezTo>
                <a:cubicBezTo>
                  <a:pt x="170" y="682"/>
                  <a:pt x="150" y="604"/>
                  <a:pt x="130" y="526"/>
                </a:cubicBezTo>
                <a:cubicBezTo>
                  <a:pt x="109" y="436"/>
                  <a:pt x="89" y="346"/>
                  <a:pt x="68" y="2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6" name="Freeform 891"/>
          <p:cNvSpPr>
            <a:spLocks/>
          </p:cNvSpPr>
          <p:nvPr/>
        </p:nvSpPr>
        <p:spPr bwMode="auto">
          <a:xfrm>
            <a:off x="5917137" y="6045775"/>
            <a:ext cx="4763" cy="39688"/>
          </a:xfrm>
          <a:custGeom>
            <a:avLst/>
            <a:gdLst>
              <a:gd name="T0" fmla="*/ 5 w 7"/>
              <a:gd name="T1" fmla="*/ 21 h 42"/>
              <a:gd name="T2" fmla="*/ 2 w 7"/>
              <a:gd name="T3" fmla="*/ 21 h 42"/>
              <a:gd name="T4" fmla="*/ 5 w 7"/>
              <a:gd name="T5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2">
                <a:moveTo>
                  <a:pt x="5" y="21"/>
                </a:moveTo>
                <a:cubicBezTo>
                  <a:pt x="7" y="0"/>
                  <a:pt x="5" y="0"/>
                  <a:pt x="2" y="21"/>
                </a:cubicBezTo>
                <a:cubicBezTo>
                  <a:pt x="0" y="42"/>
                  <a:pt x="3" y="42"/>
                  <a:pt x="5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7" name="Freeform 892"/>
          <p:cNvSpPr>
            <a:spLocks/>
          </p:cNvSpPr>
          <p:nvPr/>
        </p:nvSpPr>
        <p:spPr bwMode="auto">
          <a:xfrm>
            <a:off x="5902849" y="6120389"/>
            <a:ext cx="60722" cy="525463"/>
          </a:xfrm>
          <a:custGeom>
            <a:avLst/>
            <a:gdLst>
              <a:gd name="T0" fmla="*/ 81 w 84"/>
              <a:gd name="T1" fmla="*/ 531 h 553"/>
              <a:gd name="T2" fmla="*/ 63 w 84"/>
              <a:gd name="T3" fmla="*/ 374 h 553"/>
              <a:gd name="T4" fmla="*/ 53 w 84"/>
              <a:gd name="T5" fmla="*/ 287 h 553"/>
              <a:gd name="T6" fmla="*/ 37 w 84"/>
              <a:gd name="T7" fmla="*/ 146 h 553"/>
              <a:gd name="T8" fmla="*/ 30 w 84"/>
              <a:gd name="T9" fmla="*/ 66 h 553"/>
              <a:gd name="T10" fmla="*/ 24 w 84"/>
              <a:gd name="T11" fmla="*/ 22 h 553"/>
              <a:gd name="T12" fmla="*/ 16 w 84"/>
              <a:gd name="T13" fmla="*/ 22 h 553"/>
              <a:gd name="T14" fmla="*/ 2 w 84"/>
              <a:gd name="T15" fmla="*/ 186 h 553"/>
              <a:gd name="T16" fmla="*/ 9 w 84"/>
              <a:gd name="T17" fmla="*/ 265 h 553"/>
              <a:gd name="T18" fmla="*/ 77 w 84"/>
              <a:gd name="T19" fmla="*/ 532 h 553"/>
              <a:gd name="T20" fmla="*/ 81 w 84"/>
              <a:gd name="T21" fmla="*/ 53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553">
                <a:moveTo>
                  <a:pt x="81" y="531"/>
                </a:moveTo>
                <a:cubicBezTo>
                  <a:pt x="75" y="479"/>
                  <a:pt x="69" y="426"/>
                  <a:pt x="63" y="374"/>
                </a:cubicBezTo>
                <a:cubicBezTo>
                  <a:pt x="60" y="345"/>
                  <a:pt x="57" y="316"/>
                  <a:pt x="53" y="287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5" y="124"/>
                  <a:pt x="33" y="88"/>
                  <a:pt x="30" y="66"/>
                </a:cubicBezTo>
                <a:cubicBezTo>
                  <a:pt x="28" y="51"/>
                  <a:pt x="26" y="37"/>
                  <a:pt x="24" y="22"/>
                </a:cubicBezTo>
                <a:cubicBezTo>
                  <a:pt x="21" y="0"/>
                  <a:pt x="18" y="0"/>
                  <a:pt x="16" y="22"/>
                </a:cubicBezTo>
                <a:cubicBezTo>
                  <a:pt x="11" y="77"/>
                  <a:pt x="6" y="132"/>
                  <a:pt x="2" y="186"/>
                </a:cubicBezTo>
                <a:cubicBezTo>
                  <a:pt x="0" y="208"/>
                  <a:pt x="4" y="244"/>
                  <a:pt x="9" y="265"/>
                </a:cubicBezTo>
                <a:cubicBezTo>
                  <a:pt x="32" y="354"/>
                  <a:pt x="55" y="443"/>
                  <a:pt x="77" y="532"/>
                </a:cubicBezTo>
                <a:cubicBezTo>
                  <a:pt x="82" y="553"/>
                  <a:pt x="84" y="553"/>
                  <a:pt x="81" y="5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8" name="Freeform 893"/>
          <p:cNvSpPr>
            <a:spLocks/>
          </p:cNvSpPr>
          <p:nvPr/>
        </p:nvSpPr>
        <p:spPr bwMode="auto">
          <a:xfrm>
            <a:off x="5883799" y="6804600"/>
            <a:ext cx="10716" cy="212725"/>
          </a:xfrm>
          <a:custGeom>
            <a:avLst/>
            <a:gdLst>
              <a:gd name="T0" fmla="*/ 4 w 15"/>
              <a:gd name="T1" fmla="*/ 23 h 224"/>
              <a:gd name="T2" fmla="*/ 2 w 15"/>
              <a:gd name="T3" fmla="*/ 117 h 224"/>
              <a:gd name="T4" fmla="*/ 0 w 15"/>
              <a:gd name="T5" fmla="*/ 184 h 224"/>
              <a:gd name="T6" fmla="*/ 8 w 15"/>
              <a:gd name="T7" fmla="*/ 224 h 224"/>
              <a:gd name="T8" fmla="*/ 14 w 15"/>
              <a:gd name="T9" fmla="*/ 184 h 224"/>
              <a:gd name="T10" fmla="*/ 7 w 15"/>
              <a:gd name="T11" fmla="*/ 23 h 224"/>
              <a:gd name="T12" fmla="*/ 4 w 15"/>
              <a:gd name="T13" fmla="*/ 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24">
                <a:moveTo>
                  <a:pt x="4" y="23"/>
                </a:moveTo>
                <a:cubicBezTo>
                  <a:pt x="2" y="117"/>
                  <a:pt x="2" y="117"/>
                  <a:pt x="2" y="11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06"/>
                  <a:pt x="3" y="224"/>
                  <a:pt x="8" y="224"/>
                </a:cubicBezTo>
                <a:cubicBezTo>
                  <a:pt x="12" y="224"/>
                  <a:pt x="15" y="206"/>
                  <a:pt x="14" y="184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0"/>
                  <a:pt x="4" y="0"/>
                  <a:pt x="4" y="2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9" name="Freeform 894"/>
          <p:cNvSpPr>
            <a:spLocks/>
          </p:cNvSpPr>
          <p:nvPr/>
        </p:nvSpPr>
        <p:spPr bwMode="auto">
          <a:xfrm>
            <a:off x="6379100" y="6179125"/>
            <a:ext cx="219075" cy="838200"/>
          </a:xfrm>
          <a:custGeom>
            <a:avLst/>
            <a:gdLst>
              <a:gd name="T0" fmla="*/ 110 w 307"/>
              <a:gd name="T1" fmla="*/ 630 h 881"/>
              <a:gd name="T2" fmla="*/ 194 w 307"/>
              <a:gd name="T3" fmla="*/ 375 h 881"/>
              <a:gd name="T4" fmla="*/ 303 w 307"/>
              <a:gd name="T5" fmla="*/ 23 h 881"/>
              <a:gd name="T6" fmla="*/ 295 w 307"/>
              <a:gd name="T7" fmla="*/ 21 h 881"/>
              <a:gd name="T8" fmla="*/ 186 w 307"/>
              <a:gd name="T9" fmla="*/ 249 h 881"/>
              <a:gd name="T10" fmla="*/ 113 w 307"/>
              <a:gd name="T11" fmla="*/ 382 h 881"/>
              <a:gd name="T12" fmla="*/ 35 w 307"/>
              <a:gd name="T13" fmla="*/ 528 h 881"/>
              <a:gd name="T14" fmla="*/ 1 w 307"/>
              <a:gd name="T15" fmla="*/ 601 h 881"/>
              <a:gd name="T16" fmla="*/ 0 w 307"/>
              <a:gd name="T17" fmla="*/ 603 h 881"/>
              <a:gd name="T18" fmla="*/ 5 w 307"/>
              <a:gd name="T19" fmla="*/ 644 h 881"/>
              <a:gd name="T20" fmla="*/ 30 w 307"/>
              <a:gd name="T21" fmla="*/ 841 h 881"/>
              <a:gd name="T22" fmla="*/ 52 w 307"/>
              <a:gd name="T23" fmla="*/ 881 h 881"/>
              <a:gd name="T24" fmla="*/ 71 w 307"/>
              <a:gd name="T25" fmla="*/ 841 h 881"/>
              <a:gd name="T26" fmla="*/ 100 w 307"/>
              <a:gd name="T27" fmla="*/ 663 h 881"/>
              <a:gd name="T28" fmla="*/ 110 w 307"/>
              <a:gd name="T29" fmla="*/ 63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" h="881">
                <a:moveTo>
                  <a:pt x="110" y="630"/>
                </a:moveTo>
                <a:cubicBezTo>
                  <a:pt x="132" y="546"/>
                  <a:pt x="163" y="460"/>
                  <a:pt x="194" y="375"/>
                </a:cubicBezTo>
                <a:cubicBezTo>
                  <a:pt x="239" y="252"/>
                  <a:pt x="284" y="131"/>
                  <a:pt x="303" y="23"/>
                </a:cubicBezTo>
                <a:cubicBezTo>
                  <a:pt x="307" y="1"/>
                  <a:pt x="303" y="0"/>
                  <a:pt x="295" y="21"/>
                </a:cubicBezTo>
                <a:cubicBezTo>
                  <a:pt x="269" y="92"/>
                  <a:pt x="229" y="170"/>
                  <a:pt x="186" y="249"/>
                </a:cubicBezTo>
                <a:cubicBezTo>
                  <a:pt x="113" y="382"/>
                  <a:pt x="113" y="382"/>
                  <a:pt x="113" y="382"/>
                </a:cubicBezTo>
                <a:cubicBezTo>
                  <a:pt x="86" y="430"/>
                  <a:pt x="60" y="479"/>
                  <a:pt x="35" y="528"/>
                </a:cubicBezTo>
                <a:cubicBezTo>
                  <a:pt x="23" y="553"/>
                  <a:pt x="12" y="577"/>
                  <a:pt x="1" y="601"/>
                </a:cubicBezTo>
                <a:cubicBezTo>
                  <a:pt x="1" y="601"/>
                  <a:pt x="0" y="602"/>
                  <a:pt x="0" y="603"/>
                </a:cubicBezTo>
                <a:cubicBezTo>
                  <a:pt x="0" y="604"/>
                  <a:pt x="2" y="622"/>
                  <a:pt x="5" y="644"/>
                </a:cubicBezTo>
                <a:cubicBezTo>
                  <a:pt x="15" y="709"/>
                  <a:pt x="23" y="775"/>
                  <a:pt x="30" y="841"/>
                </a:cubicBezTo>
                <a:cubicBezTo>
                  <a:pt x="32" y="863"/>
                  <a:pt x="41" y="881"/>
                  <a:pt x="52" y="881"/>
                </a:cubicBezTo>
                <a:cubicBezTo>
                  <a:pt x="62" y="881"/>
                  <a:pt x="70" y="863"/>
                  <a:pt x="71" y="841"/>
                </a:cubicBezTo>
                <a:cubicBezTo>
                  <a:pt x="74" y="782"/>
                  <a:pt x="82" y="723"/>
                  <a:pt x="100" y="663"/>
                </a:cubicBezTo>
                <a:cubicBezTo>
                  <a:pt x="103" y="652"/>
                  <a:pt x="106" y="641"/>
                  <a:pt x="110" y="630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0" name="Freeform 895"/>
          <p:cNvSpPr>
            <a:spLocks/>
          </p:cNvSpPr>
          <p:nvPr/>
        </p:nvSpPr>
        <p:spPr bwMode="auto">
          <a:xfrm>
            <a:off x="6567219" y="6360101"/>
            <a:ext cx="103585" cy="657225"/>
          </a:xfrm>
          <a:custGeom>
            <a:avLst/>
            <a:gdLst>
              <a:gd name="T0" fmla="*/ 112 w 145"/>
              <a:gd name="T1" fmla="*/ 414 h 691"/>
              <a:gd name="T2" fmla="*/ 128 w 145"/>
              <a:gd name="T3" fmla="*/ 176 h 691"/>
              <a:gd name="T4" fmla="*/ 140 w 145"/>
              <a:gd name="T5" fmla="*/ 87 h 691"/>
              <a:gd name="T6" fmla="*/ 144 w 145"/>
              <a:gd name="T7" fmla="*/ 35 h 691"/>
              <a:gd name="T8" fmla="*/ 144 w 145"/>
              <a:gd name="T9" fmla="*/ 22 h 691"/>
              <a:gd name="T10" fmla="*/ 145 w 145"/>
              <a:gd name="T11" fmla="*/ 8 h 691"/>
              <a:gd name="T12" fmla="*/ 134 w 145"/>
              <a:gd name="T13" fmla="*/ 32 h 691"/>
              <a:gd name="T14" fmla="*/ 4 w 145"/>
              <a:gd name="T15" fmla="*/ 479 h 691"/>
              <a:gd name="T16" fmla="*/ 0 w 145"/>
              <a:gd name="T17" fmla="*/ 651 h 691"/>
              <a:gd name="T18" fmla="*/ 39 w 145"/>
              <a:gd name="T19" fmla="*/ 691 h 691"/>
              <a:gd name="T20" fmla="*/ 79 w 145"/>
              <a:gd name="T21" fmla="*/ 686 h 691"/>
              <a:gd name="T22" fmla="*/ 80 w 145"/>
              <a:gd name="T23" fmla="*/ 681 h 691"/>
              <a:gd name="T24" fmla="*/ 110 w 145"/>
              <a:gd name="T25" fmla="*/ 493 h 691"/>
              <a:gd name="T26" fmla="*/ 112 w 145"/>
              <a:gd name="T27" fmla="*/ 414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5" h="691">
                <a:moveTo>
                  <a:pt x="112" y="414"/>
                </a:moveTo>
                <a:cubicBezTo>
                  <a:pt x="107" y="335"/>
                  <a:pt x="117" y="254"/>
                  <a:pt x="128" y="176"/>
                </a:cubicBezTo>
                <a:cubicBezTo>
                  <a:pt x="132" y="146"/>
                  <a:pt x="136" y="116"/>
                  <a:pt x="140" y="87"/>
                </a:cubicBezTo>
                <a:cubicBezTo>
                  <a:pt x="142" y="65"/>
                  <a:pt x="144" y="42"/>
                  <a:pt x="144" y="35"/>
                </a:cubicBezTo>
                <a:cubicBezTo>
                  <a:pt x="144" y="30"/>
                  <a:pt x="144" y="26"/>
                  <a:pt x="144" y="22"/>
                </a:cubicBezTo>
                <a:cubicBezTo>
                  <a:pt x="144" y="17"/>
                  <a:pt x="145" y="13"/>
                  <a:pt x="145" y="8"/>
                </a:cubicBezTo>
                <a:cubicBezTo>
                  <a:pt x="145" y="0"/>
                  <a:pt x="141" y="11"/>
                  <a:pt x="134" y="32"/>
                </a:cubicBezTo>
                <a:cubicBezTo>
                  <a:pt x="87" y="169"/>
                  <a:pt x="12" y="315"/>
                  <a:pt x="4" y="479"/>
                </a:cubicBezTo>
                <a:cubicBezTo>
                  <a:pt x="1" y="538"/>
                  <a:pt x="2" y="595"/>
                  <a:pt x="0" y="651"/>
                </a:cubicBezTo>
                <a:cubicBezTo>
                  <a:pt x="0" y="673"/>
                  <a:pt x="17" y="691"/>
                  <a:pt x="39" y="691"/>
                </a:cubicBezTo>
                <a:cubicBezTo>
                  <a:pt x="61" y="691"/>
                  <a:pt x="79" y="688"/>
                  <a:pt x="79" y="686"/>
                </a:cubicBezTo>
                <a:cubicBezTo>
                  <a:pt x="80" y="681"/>
                  <a:pt x="80" y="681"/>
                  <a:pt x="80" y="681"/>
                </a:cubicBezTo>
                <a:cubicBezTo>
                  <a:pt x="90" y="617"/>
                  <a:pt x="101" y="555"/>
                  <a:pt x="110" y="493"/>
                </a:cubicBezTo>
                <a:cubicBezTo>
                  <a:pt x="114" y="471"/>
                  <a:pt x="114" y="436"/>
                  <a:pt x="112" y="414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1" name="Freeform 896"/>
          <p:cNvSpPr>
            <a:spLocks/>
          </p:cNvSpPr>
          <p:nvPr/>
        </p:nvSpPr>
        <p:spPr bwMode="auto">
          <a:xfrm>
            <a:off x="4195493" y="6450587"/>
            <a:ext cx="105966" cy="566739"/>
          </a:xfrm>
          <a:custGeom>
            <a:avLst/>
            <a:gdLst>
              <a:gd name="T0" fmla="*/ 1 w 149"/>
              <a:gd name="T1" fmla="*/ 556 h 596"/>
              <a:gd name="T2" fmla="*/ 40 w 149"/>
              <a:gd name="T3" fmla="*/ 596 h 596"/>
              <a:gd name="T4" fmla="*/ 113 w 149"/>
              <a:gd name="T5" fmla="*/ 596 h 596"/>
              <a:gd name="T6" fmla="*/ 144 w 149"/>
              <a:gd name="T7" fmla="*/ 557 h 596"/>
              <a:gd name="T8" fmla="*/ 52 w 149"/>
              <a:gd name="T9" fmla="*/ 22 h 596"/>
              <a:gd name="T10" fmla="*/ 43 w 149"/>
              <a:gd name="T11" fmla="*/ 22 h 596"/>
              <a:gd name="T12" fmla="*/ 30 w 149"/>
              <a:gd name="T13" fmla="*/ 126 h 596"/>
              <a:gd name="T14" fmla="*/ 1 w 149"/>
              <a:gd name="T15" fmla="*/ 5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596">
                <a:moveTo>
                  <a:pt x="1" y="556"/>
                </a:moveTo>
                <a:cubicBezTo>
                  <a:pt x="0" y="578"/>
                  <a:pt x="18" y="596"/>
                  <a:pt x="40" y="596"/>
                </a:cubicBezTo>
                <a:cubicBezTo>
                  <a:pt x="113" y="596"/>
                  <a:pt x="113" y="596"/>
                  <a:pt x="113" y="596"/>
                </a:cubicBezTo>
                <a:cubicBezTo>
                  <a:pt x="135" y="596"/>
                  <a:pt x="149" y="578"/>
                  <a:pt x="144" y="557"/>
                </a:cubicBezTo>
                <a:cubicBezTo>
                  <a:pt x="105" y="381"/>
                  <a:pt x="72" y="203"/>
                  <a:pt x="52" y="22"/>
                </a:cubicBezTo>
                <a:cubicBezTo>
                  <a:pt x="50" y="0"/>
                  <a:pt x="46" y="0"/>
                  <a:pt x="43" y="22"/>
                </a:cubicBezTo>
                <a:cubicBezTo>
                  <a:pt x="38" y="57"/>
                  <a:pt x="34" y="91"/>
                  <a:pt x="30" y="126"/>
                </a:cubicBezTo>
                <a:cubicBezTo>
                  <a:pt x="13" y="270"/>
                  <a:pt x="5" y="413"/>
                  <a:pt x="1" y="5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2" name="Freeform 897"/>
          <p:cNvSpPr>
            <a:spLocks/>
          </p:cNvSpPr>
          <p:nvPr/>
        </p:nvSpPr>
        <p:spPr bwMode="auto">
          <a:xfrm>
            <a:off x="4462193" y="6583938"/>
            <a:ext cx="88106" cy="433388"/>
          </a:xfrm>
          <a:custGeom>
            <a:avLst/>
            <a:gdLst>
              <a:gd name="T0" fmla="*/ 1 w 124"/>
              <a:gd name="T1" fmla="*/ 416 h 456"/>
              <a:gd name="T2" fmla="*/ 39 w 124"/>
              <a:gd name="T3" fmla="*/ 456 h 456"/>
              <a:gd name="T4" fmla="*/ 88 w 124"/>
              <a:gd name="T5" fmla="*/ 456 h 456"/>
              <a:gd name="T6" fmla="*/ 119 w 124"/>
              <a:gd name="T7" fmla="*/ 417 h 456"/>
              <a:gd name="T8" fmla="*/ 24 w 124"/>
              <a:gd name="T9" fmla="*/ 28 h 456"/>
              <a:gd name="T10" fmla="*/ 12 w 124"/>
              <a:gd name="T11" fmla="*/ 13 h 456"/>
              <a:gd name="T12" fmla="*/ 13 w 124"/>
              <a:gd name="T13" fmla="*/ 37 h 456"/>
              <a:gd name="T14" fmla="*/ 1 w 124"/>
              <a:gd name="T15" fmla="*/ 41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456">
                <a:moveTo>
                  <a:pt x="1" y="416"/>
                </a:moveTo>
                <a:cubicBezTo>
                  <a:pt x="0" y="438"/>
                  <a:pt x="17" y="456"/>
                  <a:pt x="39" y="456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110" y="456"/>
                  <a:pt x="124" y="438"/>
                  <a:pt x="119" y="417"/>
                </a:cubicBezTo>
                <a:cubicBezTo>
                  <a:pt x="91" y="285"/>
                  <a:pt x="65" y="153"/>
                  <a:pt x="24" y="28"/>
                </a:cubicBezTo>
                <a:cubicBezTo>
                  <a:pt x="17" y="7"/>
                  <a:pt x="12" y="0"/>
                  <a:pt x="12" y="13"/>
                </a:cubicBezTo>
                <a:cubicBezTo>
                  <a:pt x="13" y="21"/>
                  <a:pt x="13" y="29"/>
                  <a:pt x="13" y="37"/>
                </a:cubicBezTo>
                <a:cubicBezTo>
                  <a:pt x="18" y="160"/>
                  <a:pt x="9" y="287"/>
                  <a:pt x="1" y="41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3" name="Freeform 898"/>
          <p:cNvSpPr>
            <a:spLocks/>
          </p:cNvSpPr>
          <p:nvPr/>
        </p:nvSpPr>
        <p:spPr bwMode="auto">
          <a:xfrm>
            <a:off x="5000355" y="6599813"/>
            <a:ext cx="90488" cy="417513"/>
          </a:xfrm>
          <a:custGeom>
            <a:avLst/>
            <a:gdLst>
              <a:gd name="T0" fmla="*/ 70 w 126"/>
              <a:gd name="T1" fmla="*/ 22 h 438"/>
              <a:gd name="T2" fmla="*/ 58 w 126"/>
              <a:gd name="T3" fmla="*/ 23 h 438"/>
              <a:gd name="T4" fmla="*/ 7 w 126"/>
              <a:gd name="T5" fmla="*/ 363 h 438"/>
              <a:gd name="T6" fmla="*/ 3 w 126"/>
              <a:gd name="T7" fmla="*/ 384 h 438"/>
              <a:gd name="T8" fmla="*/ 4 w 126"/>
              <a:gd name="T9" fmla="*/ 421 h 438"/>
              <a:gd name="T10" fmla="*/ 50 w 126"/>
              <a:gd name="T11" fmla="*/ 438 h 438"/>
              <a:gd name="T12" fmla="*/ 88 w 126"/>
              <a:gd name="T13" fmla="*/ 438 h 438"/>
              <a:gd name="T14" fmla="*/ 125 w 126"/>
              <a:gd name="T15" fmla="*/ 407 h 438"/>
              <a:gd name="T16" fmla="*/ 123 w 126"/>
              <a:gd name="T17" fmla="*/ 376 h 438"/>
              <a:gd name="T18" fmla="*/ 119 w 126"/>
              <a:gd name="T19" fmla="*/ 333 h 438"/>
              <a:gd name="T20" fmla="*/ 70 w 126"/>
              <a:gd name="T21" fmla="*/ 2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38">
                <a:moveTo>
                  <a:pt x="70" y="22"/>
                </a:moveTo>
                <a:cubicBezTo>
                  <a:pt x="64" y="0"/>
                  <a:pt x="59" y="1"/>
                  <a:pt x="58" y="23"/>
                </a:cubicBezTo>
                <a:cubicBezTo>
                  <a:pt x="51" y="134"/>
                  <a:pt x="30" y="247"/>
                  <a:pt x="7" y="363"/>
                </a:cubicBezTo>
                <a:cubicBezTo>
                  <a:pt x="6" y="370"/>
                  <a:pt x="4" y="377"/>
                  <a:pt x="3" y="384"/>
                </a:cubicBezTo>
                <a:cubicBezTo>
                  <a:pt x="0" y="395"/>
                  <a:pt x="1" y="412"/>
                  <a:pt x="4" y="421"/>
                </a:cubicBezTo>
                <a:cubicBezTo>
                  <a:pt x="7" y="430"/>
                  <a:pt x="28" y="438"/>
                  <a:pt x="50" y="438"/>
                </a:cubicBezTo>
                <a:cubicBezTo>
                  <a:pt x="88" y="438"/>
                  <a:pt x="88" y="438"/>
                  <a:pt x="88" y="438"/>
                </a:cubicBezTo>
                <a:cubicBezTo>
                  <a:pt x="110" y="438"/>
                  <a:pt x="126" y="424"/>
                  <a:pt x="125" y="407"/>
                </a:cubicBezTo>
                <a:cubicBezTo>
                  <a:pt x="124" y="397"/>
                  <a:pt x="124" y="387"/>
                  <a:pt x="123" y="376"/>
                </a:cubicBezTo>
                <a:cubicBezTo>
                  <a:pt x="119" y="333"/>
                  <a:pt x="119" y="333"/>
                  <a:pt x="119" y="333"/>
                </a:cubicBezTo>
                <a:cubicBezTo>
                  <a:pt x="108" y="227"/>
                  <a:pt x="95" y="122"/>
                  <a:pt x="70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4" name="Freeform 899"/>
          <p:cNvSpPr>
            <a:spLocks/>
          </p:cNvSpPr>
          <p:nvPr/>
        </p:nvSpPr>
        <p:spPr bwMode="auto">
          <a:xfrm>
            <a:off x="4014519" y="6971287"/>
            <a:ext cx="9525" cy="46039"/>
          </a:xfrm>
          <a:custGeom>
            <a:avLst/>
            <a:gdLst>
              <a:gd name="T0" fmla="*/ 3 w 13"/>
              <a:gd name="T1" fmla="*/ 22 h 49"/>
              <a:gd name="T2" fmla="*/ 11 w 13"/>
              <a:gd name="T3" fmla="*/ 49 h 49"/>
              <a:gd name="T4" fmla="*/ 10 w 13"/>
              <a:gd name="T5" fmla="*/ 31 h 49"/>
              <a:gd name="T6" fmla="*/ 4 w 13"/>
              <a:gd name="T7" fmla="*/ 13 h 49"/>
              <a:gd name="T8" fmla="*/ 2 w 13"/>
              <a:gd name="T9" fmla="*/ 4 h 49"/>
              <a:gd name="T10" fmla="*/ 3 w 13"/>
              <a:gd name="T11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49">
                <a:moveTo>
                  <a:pt x="3" y="22"/>
                </a:moveTo>
                <a:cubicBezTo>
                  <a:pt x="5" y="37"/>
                  <a:pt x="8" y="49"/>
                  <a:pt x="11" y="49"/>
                </a:cubicBezTo>
                <a:cubicBezTo>
                  <a:pt x="13" y="49"/>
                  <a:pt x="12" y="41"/>
                  <a:pt x="10" y="31"/>
                </a:cubicBezTo>
                <a:cubicBezTo>
                  <a:pt x="8" y="25"/>
                  <a:pt x="6" y="19"/>
                  <a:pt x="4" y="13"/>
                </a:cubicBezTo>
                <a:cubicBezTo>
                  <a:pt x="4" y="13"/>
                  <a:pt x="3" y="9"/>
                  <a:pt x="2" y="4"/>
                </a:cubicBezTo>
                <a:cubicBezTo>
                  <a:pt x="0" y="0"/>
                  <a:pt x="1" y="8"/>
                  <a:pt x="3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5" name="Freeform 900"/>
          <p:cNvSpPr>
            <a:spLocks/>
          </p:cNvSpPr>
          <p:nvPr/>
        </p:nvSpPr>
        <p:spPr bwMode="auto">
          <a:xfrm>
            <a:off x="3915695" y="6615687"/>
            <a:ext cx="10716" cy="96839"/>
          </a:xfrm>
          <a:custGeom>
            <a:avLst/>
            <a:gdLst>
              <a:gd name="T0" fmla="*/ 13 w 15"/>
              <a:gd name="T1" fmla="*/ 81 h 102"/>
              <a:gd name="T2" fmla="*/ 11 w 15"/>
              <a:gd name="T3" fmla="*/ 27 h 102"/>
              <a:gd name="T4" fmla="*/ 4 w 15"/>
              <a:gd name="T5" fmla="*/ 10 h 102"/>
              <a:gd name="T6" fmla="*/ 2 w 15"/>
              <a:gd name="T7" fmla="*/ 4 h 102"/>
              <a:gd name="T8" fmla="*/ 2 w 15"/>
              <a:gd name="T9" fmla="*/ 38 h 102"/>
              <a:gd name="T10" fmla="*/ 5 w 15"/>
              <a:gd name="T11" fmla="*/ 78 h 102"/>
              <a:gd name="T12" fmla="*/ 13 w 15"/>
              <a:gd name="T1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02">
                <a:moveTo>
                  <a:pt x="13" y="81"/>
                </a:moveTo>
                <a:cubicBezTo>
                  <a:pt x="15" y="60"/>
                  <a:pt x="15" y="36"/>
                  <a:pt x="11" y="27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7"/>
                  <a:pt x="2" y="4"/>
                </a:cubicBezTo>
                <a:cubicBezTo>
                  <a:pt x="0" y="0"/>
                  <a:pt x="1" y="16"/>
                  <a:pt x="2" y="38"/>
                </a:cubicBezTo>
                <a:cubicBezTo>
                  <a:pt x="3" y="51"/>
                  <a:pt x="4" y="65"/>
                  <a:pt x="5" y="78"/>
                </a:cubicBezTo>
                <a:cubicBezTo>
                  <a:pt x="7" y="100"/>
                  <a:pt x="10" y="102"/>
                  <a:pt x="13" y="8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6" name="Freeform 901"/>
          <p:cNvSpPr>
            <a:spLocks/>
          </p:cNvSpPr>
          <p:nvPr/>
        </p:nvSpPr>
        <p:spPr bwMode="auto">
          <a:xfrm>
            <a:off x="3700194" y="5939413"/>
            <a:ext cx="20241" cy="241300"/>
          </a:xfrm>
          <a:custGeom>
            <a:avLst/>
            <a:gdLst>
              <a:gd name="T0" fmla="*/ 1 w 29"/>
              <a:gd name="T1" fmla="*/ 22 h 253"/>
              <a:gd name="T2" fmla="*/ 3 w 29"/>
              <a:gd name="T3" fmla="*/ 230 h 253"/>
              <a:gd name="T4" fmla="*/ 14 w 29"/>
              <a:gd name="T5" fmla="*/ 231 h 253"/>
              <a:gd name="T6" fmla="*/ 23 w 29"/>
              <a:gd name="T7" fmla="*/ 192 h 253"/>
              <a:gd name="T8" fmla="*/ 25 w 29"/>
              <a:gd name="T9" fmla="*/ 114 h 253"/>
              <a:gd name="T10" fmla="*/ 8 w 29"/>
              <a:gd name="T11" fmla="*/ 22 h 253"/>
              <a:gd name="T12" fmla="*/ 1 w 29"/>
              <a:gd name="T13" fmla="*/ 2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53">
                <a:moveTo>
                  <a:pt x="1" y="22"/>
                </a:moveTo>
                <a:cubicBezTo>
                  <a:pt x="0" y="92"/>
                  <a:pt x="1" y="161"/>
                  <a:pt x="3" y="230"/>
                </a:cubicBezTo>
                <a:cubicBezTo>
                  <a:pt x="4" y="252"/>
                  <a:pt x="9" y="253"/>
                  <a:pt x="14" y="231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28" y="171"/>
                  <a:pt x="29" y="136"/>
                  <a:pt x="25" y="114"/>
                </a:cubicBezTo>
                <a:cubicBezTo>
                  <a:pt x="19" y="83"/>
                  <a:pt x="14" y="52"/>
                  <a:pt x="8" y="22"/>
                </a:cubicBezTo>
                <a:cubicBezTo>
                  <a:pt x="5" y="0"/>
                  <a:pt x="2" y="0"/>
                  <a:pt x="1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7" name="Freeform 902"/>
          <p:cNvSpPr>
            <a:spLocks/>
          </p:cNvSpPr>
          <p:nvPr/>
        </p:nvSpPr>
        <p:spPr bwMode="auto">
          <a:xfrm>
            <a:off x="3725196" y="6171187"/>
            <a:ext cx="179785" cy="846139"/>
          </a:xfrm>
          <a:custGeom>
            <a:avLst/>
            <a:gdLst>
              <a:gd name="T0" fmla="*/ 126 w 253"/>
              <a:gd name="T1" fmla="*/ 369 h 889"/>
              <a:gd name="T2" fmla="*/ 21 w 253"/>
              <a:gd name="T3" fmla="*/ 21 h 889"/>
              <a:gd name="T4" fmla="*/ 11 w 253"/>
              <a:gd name="T5" fmla="*/ 22 h 889"/>
              <a:gd name="T6" fmla="*/ 35 w 253"/>
              <a:gd name="T7" fmla="*/ 446 h 889"/>
              <a:gd name="T8" fmla="*/ 171 w 253"/>
              <a:gd name="T9" fmla="*/ 851 h 889"/>
              <a:gd name="T10" fmla="*/ 212 w 253"/>
              <a:gd name="T11" fmla="*/ 889 h 889"/>
              <a:gd name="T12" fmla="*/ 244 w 253"/>
              <a:gd name="T13" fmla="*/ 849 h 889"/>
              <a:gd name="T14" fmla="*/ 251 w 253"/>
              <a:gd name="T15" fmla="*/ 786 h 889"/>
              <a:gd name="T16" fmla="*/ 243 w 253"/>
              <a:gd name="T17" fmla="*/ 709 h 889"/>
              <a:gd name="T18" fmla="*/ 189 w 253"/>
              <a:gd name="T19" fmla="*/ 541 h 889"/>
              <a:gd name="T20" fmla="*/ 126 w 253"/>
              <a:gd name="T21" fmla="*/ 36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3" h="889">
                <a:moveTo>
                  <a:pt x="126" y="369"/>
                </a:moveTo>
                <a:cubicBezTo>
                  <a:pt x="82" y="255"/>
                  <a:pt x="49" y="139"/>
                  <a:pt x="21" y="21"/>
                </a:cubicBezTo>
                <a:cubicBezTo>
                  <a:pt x="17" y="0"/>
                  <a:pt x="12" y="0"/>
                  <a:pt x="11" y="22"/>
                </a:cubicBezTo>
                <a:cubicBezTo>
                  <a:pt x="4" y="163"/>
                  <a:pt x="0" y="307"/>
                  <a:pt x="35" y="446"/>
                </a:cubicBezTo>
                <a:cubicBezTo>
                  <a:pt x="79" y="577"/>
                  <a:pt x="123" y="718"/>
                  <a:pt x="171" y="851"/>
                </a:cubicBezTo>
                <a:cubicBezTo>
                  <a:pt x="178" y="872"/>
                  <a:pt x="197" y="889"/>
                  <a:pt x="212" y="889"/>
                </a:cubicBezTo>
                <a:cubicBezTo>
                  <a:pt x="227" y="889"/>
                  <a:pt x="241" y="871"/>
                  <a:pt x="244" y="849"/>
                </a:cubicBezTo>
                <a:cubicBezTo>
                  <a:pt x="246" y="828"/>
                  <a:pt x="248" y="807"/>
                  <a:pt x="251" y="786"/>
                </a:cubicBezTo>
                <a:cubicBezTo>
                  <a:pt x="253" y="765"/>
                  <a:pt x="249" y="730"/>
                  <a:pt x="243" y="709"/>
                </a:cubicBezTo>
                <a:cubicBezTo>
                  <a:pt x="225" y="654"/>
                  <a:pt x="207" y="597"/>
                  <a:pt x="189" y="541"/>
                </a:cubicBezTo>
                <a:cubicBezTo>
                  <a:pt x="170" y="483"/>
                  <a:pt x="150" y="425"/>
                  <a:pt x="126" y="36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8" name="Freeform 903"/>
          <p:cNvSpPr>
            <a:spLocks/>
          </p:cNvSpPr>
          <p:nvPr/>
        </p:nvSpPr>
        <p:spPr bwMode="auto">
          <a:xfrm>
            <a:off x="3501359" y="6456938"/>
            <a:ext cx="111919" cy="560388"/>
          </a:xfrm>
          <a:custGeom>
            <a:avLst/>
            <a:gdLst>
              <a:gd name="T0" fmla="*/ 136 w 157"/>
              <a:gd name="T1" fmla="*/ 420 h 589"/>
              <a:gd name="T2" fmla="*/ 136 w 157"/>
              <a:gd name="T3" fmla="*/ 419 h 589"/>
              <a:gd name="T4" fmla="*/ 51 w 157"/>
              <a:gd name="T5" fmla="*/ 22 h 589"/>
              <a:gd name="T6" fmla="*/ 41 w 157"/>
              <a:gd name="T7" fmla="*/ 23 h 589"/>
              <a:gd name="T8" fmla="*/ 19 w 157"/>
              <a:gd name="T9" fmla="*/ 417 h 589"/>
              <a:gd name="T10" fmla="*/ 8 w 157"/>
              <a:gd name="T11" fmla="*/ 482 h 589"/>
              <a:gd name="T12" fmla="*/ 2 w 157"/>
              <a:gd name="T13" fmla="*/ 538 h 589"/>
              <a:gd name="T14" fmla="*/ 2 w 157"/>
              <a:gd name="T15" fmla="*/ 560 h 589"/>
              <a:gd name="T16" fmla="*/ 1 w 157"/>
              <a:gd name="T17" fmla="*/ 570 h 589"/>
              <a:gd name="T18" fmla="*/ 1 w 157"/>
              <a:gd name="T19" fmla="*/ 575 h 589"/>
              <a:gd name="T20" fmla="*/ 0 w 157"/>
              <a:gd name="T21" fmla="*/ 582 h 589"/>
              <a:gd name="T22" fmla="*/ 39 w 157"/>
              <a:gd name="T23" fmla="*/ 589 h 589"/>
              <a:gd name="T24" fmla="*/ 121 w 157"/>
              <a:gd name="T25" fmla="*/ 589 h 589"/>
              <a:gd name="T26" fmla="*/ 153 w 157"/>
              <a:gd name="T27" fmla="*/ 549 h 589"/>
              <a:gd name="T28" fmla="*/ 136 w 157"/>
              <a:gd name="T29" fmla="*/ 423 h 589"/>
              <a:gd name="T30" fmla="*/ 136 w 157"/>
              <a:gd name="T31" fmla="*/ 422 h 589"/>
              <a:gd name="T32" fmla="*/ 136 w 157"/>
              <a:gd name="T33" fmla="*/ 42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589">
                <a:moveTo>
                  <a:pt x="136" y="420"/>
                </a:moveTo>
                <a:cubicBezTo>
                  <a:pt x="136" y="419"/>
                  <a:pt x="136" y="419"/>
                  <a:pt x="136" y="419"/>
                </a:cubicBezTo>
                <a:cubicBezTo>
                  <a:pt x="104" y="287"/>
                  <a:pt x="81" y="152"/>
                  <a:pt x="51" y="22"/>
                </a:cubicBezTo>
                <a:cubicBezTo>
                  <a:pt x="46" y="0"/>
                  <a:pt x="42" y="1"/>
                  <a:pt x="41" y="23"/>
                </a:cubicBezTo>
                <a:cubicBezTo>
                  <a:pt x="35" y="152"/>
                  <a:pt x="23" y="283"/>
                  <a:pt x="19" y="417"/>
                </a:cubicBezTo>
                <a:cubicBezTo>
                  <a:pt x="19" y="427"/>
                  <a:pt x="13" y="455"/>
                  <a:pt x="8" y="482"/>
                </a:cubicBezTo>
                <a:cubicBezTo>
                  <a:pt x="4" y="504"/>
                  <a:pt x="2" y="529"/>
                  <a:pt x="2" y="538"/>
                </a:cubicBezTo>
                <a:cubicBezTo>
                  <a:pt x="2" y="547"/>
                  <a:pt x="2" y="556"/>
                  <a:pt x="2" y="560"/>
                </a:cubicBezTo>
                <a:cubicBezTo>
                  <a:pt x="1" y="563"/>
                  <a:pt x="1" y="567"/>
                  <a:pt x="1" y="570"/>
                </a:cubicBezTo>
                <a:cubicBezTo>
                  <a:pt x="1" y="575"/>
                  <a:pt x="1" y="575"/>
                  <a:pt x="1" y="575"/>
                </a:cubicBezTo>
                <a:cubicBezTo>
                  <a:pt x="1" y="575"/>
                  <a:pt x="0" y="578"/>
                  <a:pt x="0" y="582"/>
                </a:cubicBezTo>
                <a:cubicBezTo>
                  <a:pt x="0" y="586"/>
                  <a:pt x="17" y="589"/>
                  <a:pt x="39" y="589"/>
                </a:cubicBezTo>
                <a:cubicBezTo>
                  <a:pt x="121" y="589"/>
                  <a:pt x="121" y="589"/>
                  <a:pt x="121" y="589"/>
                </a:cubicBezTo>
                <a:cubicBezTo>
                  <a:pt x="143" y="589"/>
                  <a:pt x="157" y="571"/>
                  <a:pt x="153" y="549"/>
                </a:cubicBezTo>
                <a:cubicBezTo>
                  <a:pt x="145" y="507"/>
                  <a:pt x="138" y="465"/>
                  <a:pt x="136" y="423"/>
                </a:cubicBezTo>
                <a:cubicBezTo>
                  <a:pt x="136" y="423"/>
                  <a:pt x="136" y="423"/>
                  <a:pt x="136" y="422"/>
                </a:cubicBezTo>
                <a:cubicBezTo>
                  <a:pt x="136" y="422"/>
                  <a:pt x="136" y="421"/>
                  <a:pt x="136" y="420"/>
                </a:cubicBezTo>
                <a:close/>
              </a:path>
            </a:pathLst>
          </a:custGeom>
          <a:solidFill>
            <a:srgbClr val="416E1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9" name="Freeform 904"/>
          <p:cNvSpPr>
            <a:spLocks/>
          </p:cNvSpPr>
          <p:nvPr/>
        </p:nvSpPr>
        <p:spPr bwMode="auto">
          <a:xfrm>
            <a:off x="3177509" y="5967987"/>
            <a:ext cx="180975" cy="1049339"/>
          </a:xfrm>
          <a:custGeom>
            <a:avLst/>
            <a:gdLst>
              <a:gd name="T0" fmla="*/ 28 w 254"/>
              <a:gd name="T1" fmla="*/ 21 h 1103"/>
              <a:gd name="T2" fmla="*/ 21 w 254"/>
              <a:gd name="T3" fmla="*/ 22 h 1103"/>
              <a:gd name="T4" fmla="*/ 21 w 254"/>
              <a:gd name="T5" fmla="*/ 664 h 1103"/>
              <a:gd name="T6" fmla="*/ 24 w 254"/>
              <a:gd name="T7" fmla="*/ 689 h 1103"/>
              <a:gd name="T8" fmla="*/ 56 w 254"/>
              <a:gd name="T9" fmla="*/ 1001 h 1103"/>
              <a:gd name="T10" fmla="*/ 61 w 254"/>
              <a:gd name="T11" fmla="*/ 1063 h 1103"/>
              <a:gd name="T12" fmla="*/ 104 w 254"/>
              <a:gd name="T13" fmla="*/ 1103 h 1103"/>
              <a:gd name="T14" fmla="*/ 218 w 254"/>
              <a:gd name="T15" fmla="*/ 1103 h 1103"/>
              <a:gd name="T16" fmla="*/ 249 w 254"/>
              <a:gd name="T17" fmla="*/ 1064 h 1103"/>
              <a:gd name="T18" fmla="*/ 232 w 254"/>
              <a:gd name="T19" fmla="*/ 994 h 1103"/>
              <a:gd name="T20" fmla="*/ 139 w 254"/>
              <a:gd name="T21" fmla="*/ 659 h 1103"/>
              <a:gd name="T22" fmla="*/ 28 w 254"/>
              <a:gd name="T23" fmla="*/ 21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" h="1103">
                <a:moveTo>
                  <a:pt x="28" y="21"/>
                </a:moveTo>
                <a:cubicBezTo>
                  <a:pt x="24" y="0"/>
                  <a:pt x="20" y="0"/>
                  <a:pt x="21" y="22"/>
                </a:cubicBezTo>
                <a:cubicBezTo>
                  <a:pt x="25" y="229"/>
                  <a:pt x="0" y="441"/>
                  <a:pt x="21" y="664"/>
                </a:cubicBezTo>
                <a:cubicBezTo>
                  <a:pt x="23" y="672"/>
                  <a:pt x="23" y="681"/>
                  <a:pt x="24" y="689"/>
                </a:cubicBezTo>
                <a:cubicBezTo>
                  <a:pt x="37" y="791"/>
                  <a:pt x="43" y="895"/>
                  <a:pt x="56" y="1001"/>
                </a:cubicBezTo>
                <a:cubicBezTo>
                  <a:pt x="58" y="1021"/>
                  <a:pt x="60" y="1041"/>
                  <a:pt x="61" y="1063"/>
                </a:cubicBezTo>
                <a:cubicBezTo>
                  <a:pt x="63" y="1085"/>
                  <a:pt x="82" y="1103"/>
                  <a:pt x="104" y="1103"/>
                </a:cubicBezTo>
                <a:cubicBezTo>
                  <a:pt x="218" y="1103"/>
                  <a:pt x="218" y="1103"/>
                  <a:pt x="218" y="1103"/>
                </a:cubicBezTo>
                <a:cubicBezTo>
                  <a:pt x="241" y="1103"/>
                  <a:pt x="254" y="1085"/>
                  <a:pt x="249" y="1064"/>
                </a:cubicBezTo>
                <a:cubicBezTo>
                  <a:pt x="243" y="1041"/>
                  <a:pt x="238" y="1018"/>
                  <a:pt x="232" y="994"/>
                </a:cubicBezTo>
                <a:cubicBezTo>
                  <a:pt x="199" y="884"/>
                  <a:pt x="173" y="770"/>
                  <a:pt x="139" y="659"/>
                </a:cubicBezTo>
                <a:cubicBezTo>
                  <a:pt x="81" y="448"/>
                  <a:pt x="69" y="228"/>
                  <a:pt x="28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0" name="Freeform 905"/>
          <p:cNvSpPr>
            <a:spLocks/>
          </p:cNvSpPr>
          <p:nvPr/>
        </p:nvSpPr>
        <p:spPr bwMode="auto">
          <a:xfrm>
            <a:off x="5968333" y="6263263"/>
            <a:ext cx="88106" cy="715963"/>
          </a:xfrm>
          <a:custGeom>
            <a:avLst/>
            <a:gdLst>
              <a:gd name="T0" fmla="*/ 93 w 123"/>
              <a:gd name="T1" fmla="*/ 731 h 752"/>
              <a:gd name="T2" fmla="*/ 114 w 123"/>
              <a:gd name="T3" fmla="*/ 663 h 752"/>
              <a:gd name="T4" fmla="*/ 119 w 123"/>
              <a:gd name="T5" fmla="*/ 590 h 752"/>
              <a:gd name="T6" fmla="*/ 112 w 123"/>
              <a:gd name="T7" fmla="*/ 555 h 752"/>
              <a:gd name="T8" fmla="*/ 61 w 123"/>
              <a:gd name="T9" fmla="*/ 22 h 752"/>
              <a:gd name="T10" fmla="*/ 53 w 123"/>
              <a:gd name="T11" fmla="*/ 22 h 752"/>
              <a:gd name="T12" fmla="*/ 40 w 123"/>
              <a:gd name="T13" fmla="*/ 121 h 752"/>
              <a:gd name="T14" fmla="*/ 2 w 123"/>
              <a:gd name="T15" fmla="*/ 395 h 752"/>
              <a:gd name="T16" fmla="*/ 8 w 123"/>
              <a:gd name="T17" fmla="*/ 474 h 752"/>
              <a:gd name="T18" fmla="*/ 70 w 123"/>
              <a:gd name="T19" fmla="*/ 730 h 752"/>
              <a:gd name="T20" fmla="*/ 93 w 123"/>
              <a:gd name="T21" fmla="*/ 73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" h="752">
                <a:moveTo>
                  <a:pt x="93" y="731"/>
                </a:moveTo>
                <a:cubicBezTo>
                  <a:pt x="100" y="709"/>
                  <a:pt x="107" y="686"/>
                  <a:pt x="114" y="663"/>
                </a:cubicBezTo>
                <a:cubicBezTo>
                  <a:pt x="121" y="642"/>
                  <a:pt x="123" y="609"/>
                  <a:pt x="119" y="590"/>
                </a:cubicBezTo>
                <a:cubicBezTo>
                  <a:pt x="117" y="578"/>
                  <a:pt x="115" y="567"/>
                  <a:pt x="112" y="555"/>
                </a:cubicBezTo>
                <a:cubicBezTo>
                  <a:pt x="71" y="379"/>
                  <a:pt x="79" y="194"/>
                  <a:pt x="61" y="22"/>
                </a:cubicBezTo>
                <a:cubicBezTo>
                  <a:pt x="59" y="0"/>
                  <a:pt x="55" y="0"/>
                  <a:pt x="53" y="22"/>
                </a:cubicBezTo>
                <a:cubicBezTo>
                  <a:pt x="49" y="54"/>
                  <a:pt x="45" y="87"/>
                  <a:pt x="40" y="121"/>
                </a:cubicBezTo>
                <a:cubicBezTo>
                  <a:pt x="27" y="210"/>
                  <a:pt x="11" y="301"/>
                  <a:pt x="2" y="395"/>
                </a:cubicBezTo>
                <a:cubicBezTo>
                  <a:pt x="0" y="417"/>
                  <a:pt x="3" y="452"/>
                  <a:pt x="8" y="474"/>
                </a:cubicBezTo>
                <a:cubicBezTo>
                  <a:pt x="29" y="559"/>
                  <a:pt x="50" y="644"/>
                  <a:pt x="70" y="730"/>
                </a:cubicBezTo>
                <a:cubicBezTo>
                  <a:pt x="75" y="751"/>
                  <a:pt x="86" y="752"/>
                  <a:pt x="93" y="7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1" name="Freeform 906"/>
          <p:cNvSpPr>
            <a:spLocks/>
          </p:cNvSpPr>
          <p:nvPr/>
        </p:nvSpPr>
        <p:spPr bwMode="auto">
          <a:xfrm>
            <a:off x="5725446" y="6288663"/>
            <a:ext cx="96441" cy="728663"/>
          </a:xfrm>
          <a:custGeom>
            <a:avLst/>
            <a:gdLst>
              <a:gd name="T0" fmla="*/ 81 w 135"/>
              <a:gd name="T1" fmla="*/ 299 h 765"/>
              <a:gd name="T2" fmla="*/ 72 w 135"/>
              <a:gd name="T3" fmla="*/ 159 h 765"/>
              <a:gd name="T4" fmla="*/ 72 w 135"/>
              <a:gd name="T5" fmla="*/ 23 h 765"/>
              <a:gd name="T6" fmla="*/ 63 w 135"/>
              <a:gd name="T7" fmla="*/ 22 h 765"/>
              <a:gd name="T8" fmla="*/ 12 w 135"/>
              <a:gd name="T9" fmla="*/ 291 h 765"/>
              <a:gd name="T10" fmla="*/ 4 w 135"/>
              <a:gd name="T11" fmla="*/ 353 h 765"/>
              <a:gd name="T12" fmla="*/ 2 w 135"/>
              <a:gd name="T13" fmla="*/ 373 h 765"/>
              <a:gd name="T14" fmla="*/ 8 w 135"/>
              <a:gd name="T15" fmla="*/ 432 h 765"/>
              <a:gd name="T16" fmla="*/ 26 w 135"/>
              <a:gd name="T17" fmla="*/ 508 h 765"/>
              <a:gd name="T18" fmla="*/ 102 w 135"/>
              <a:gd name="T19" fmla="*/ 727 h 765"/>
              <a:gd name="T20" fmla="*/ 126 w 135"/>
              <a:gd name="T21" fmla="*/ 765 h 765"/>
              <a:gd name="T22" fmla="*/ 133 w 135"/>
              <a:gd name="T23" fmla="*/ 743 h 765"/>
              <a:gd name="T24" fmla="*/ 129 w 135"/>
              <a:gd name="T25" fmla="*/ 721 h 765"/>
              <a:gd name="T26" fmla="*/ 103 w 135"/>
              <a:gd name="T27" fmla="*/ 511 h 765"/>
              <a:gd name="T28" fmla="*/ 81 w 135"/>
              <a:gd name="T29" fmla="*/ 299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765">
                <a:moveTo>
                  <a:pt x="81" y="299"/>
                </a:moveTo>
                <a:cubicBezTo>
                  <a:pt x="77" y="253"/>
                  <a:pt x="73" y="206"/>
                  <a:pt x="72" y="159"/>
                </a:cubicBezTo>
                <a:cubicBezTo>
                  <a:pt x="70" y="114"/>
                  <a:pt x="70" y="69"/>
                  <a:pt x="72" y="23"/>
                </a:cubicBezTo>
                <a:cubicBezTo>
                  <a:pt x="73" y="1"/>
                  <a:pt x="69" y="0"/>
                  <a:pt x="63" y="22"/>
                </a:cubicBezTo>
                <a:cubicBezTo>
                  <a:pt x="39" y="112"/>
                  <a:pt x="24" y="202"/>
                  <a:pt x="12" y="291"/>
                </a:cubicBezTo>
                <a:cubicBezTo>
                  <a:pt x="9" y="312"/>
                  <a:pt x="7" y="333"/>
                  <a:pt x="4" y="353"/>
                </a:cubicBezTo>
                <a:cubicBezTo>
                  <a:pt x="4" y="353"/>
                  <a:pt x="3" y="362"/>
                  <a:pt x="2" y="373"/>
                </a:cubicBezTo>
                <a:cubicBezTo>
                  <a:pt x="0" y="384"/>
                  <a:pt x="3" y="410"/>
                  <a:pt x="8" y="432"/>
                </a:cubicBezTo>
                <a:cubicBezTo>
                  <a:pt x="14" y="457"/>
                  <a:pt x="20" y="482"/>
                  <a:pt x="26" y="508"/>
                </a:cubicBezTo>
                <a:cubicBezTo>
                  <a:pt x="49" y="581"/>
                  <a:pt x="74" y="654"/>
                  <a:pt x="102" y="727"/>
                </a:cubicBezTo>
                <a:cubicBezTo>
                  <a:pt x="110" y="748"/>
                  <a:pt x="121" y="765"/>
                  <a:pt x="126" y="765"/>
                </a:cubicBezTo>
                <a:cubicBezTo>
                  <a:pt x="132" y="765"/>
                  <a:pt x="135" y="755"/>
                  <a:pt x="133" y="743"/>
                </a:cubicBezTo>
                <a:cubicBezTo>
                  <a:pt x="131" y="736"/>
                  <a:pt x="130" y="729"/>
                  <a:pt x="129" y="721"/>
                </a:cubicBezTo>
                <a:cubicBezTo>
                  <a:pt x="118" y="652"/>
                  <a:pt x="109" y="581"/>
                  <a:pt x="103" y="511"/>
                </a:cubicBezTo>
                <a:cubicBezTo>
                  <a:pt x="96" y="440"/>
                  <a:pt x="87" y="370"/>
                  <a:pt x="81" y="29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2" name="Freeform 907"/>
          <p:cNvSpPr>
            <a:spLocks/>
          </p:cNvSpPr>
          <p:nvPr/>
        </p:nvSpPr>
        <p:spPr bwMode="auto">
          <a:xfrm>
            <a:off x="6736286" y="6541076"/>
            <a:ext cx="52388" cy="396875"/>
          </a:xfrm>
          <a:custGeom>
            <a:avLst/>
            <a:gdLst>
              <a:gd name="T0" fmla="*/ 34 w 74"/>
              <a:gd name="T1" fmla="*/ 396 h 416"/>
              <a:gd name="T2" fmla="*/ 61 w 74"/>
              <a:gd name="T3" fmla="*/ 336 h 416"/>
              <a:gd name="T4" fmla="*/ 69 w 74"/>
              <a:gd name="T5" fmla="*/ 261 h 416"/>
              <a:gd name="T6" fmla="*/ 55 w 74"/>
              <a:gd name="T7" fmla="*/ 197 h 416"/>
              <a:gd name="T8" fmla="*/ 51 w 74"/>
              <a:gd name="T9" fmla="*/ 177 h 416"/>
              <a:gd name="T10" fmla="*/ 9 w 74"/>
              <a:gd name="T11" fmla="*/ 21 h 416"/>
              <a:gd name="T12" fmla="*/ 2 w 74"/>
              <a:gd name="T13" fmla="*/ 22 h 416"/>
              <a:gd name="T14" fmla="*/ 12 w 74"/>
              <a:gd name="T15" fmla="*/ 141 h 416"/>
              <a:gd name="T16" fmla="*/ 18 w 74"/>
              <a:gd name="T17" fmla="*/ 393 h 416"/>
              <a:gd name="T18" fmla="*/ 34 w 74"/>
              <a:gd name="T19" fmla="*/ 39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416">
                <a:moveTo>
                  <a:pt x="34" y="396"/>
                </a:moveTo>
                <a:cubicBezTo>
                  <a:pt x="43" y="376"/>
                  <a:pt x="52" y="356"/>
                  <a:pt x="61" y="336"/>
                </a:cubicBezTo>
                <a:cubicBezTo>
                  <a:pt x="70" y="316"/>
                  <a:pt x="74" y="282"/>
                  <a:pt x="69" y="261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39" y="125"/>
                  <a:pt x="24" y="73"/>
                  <a:pt x="9" y="21"/>
                </a:cubicBezTo>
                <a:cubicBezTo>
                  <a:pt x="3" y="0"/>
                  <a:pt x="0" y="0"/>
                  <a:pt x="2" y="22"/>
                </a:cubicBezTo>
                <a:cubicBezTo>
                  <a:pt x="6" y="62"/>
                  <a:pt x="9" y="101"/>
                  <a:pt x="12" y="141"/>
                </a:cubicBezTo>
                <a:cubicBezTo>
                  <a:pt x="18" y="225"/>
                  <a:pt x="18" y="309"/>
                  <a:pt x="18" y="393"/>
                </a:cubicBezTo>
                <a:cubicBezTo>
                  <a:pt x="18" y="415"/>
                  <a:pt x="25" y="416"/>
                  <a:pt x="34" y="39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3" name="Freeform 908"/>
          <p:cNvSpPr>
            <a:spLocks/>
          </p:cNvSpPr>
          <p:nvPr/>
        </p:nvSpPr>
        <p:spPr bwMode="auto">
          <a:xfrm>
            <a:off x="6692233" y="6053712"/>
            <a:ext cx="33338" cy="268288"/>
          </a:xfrm>
          <a:custGeom>
            <a:avLst/>
            <a:gdLst>
              <a:gd name="T0" fmla="*/ 37 w 47"/>
              <a:gd name="T1" fmla="*/ 21 h 282"/>
              <a:gd name="T2" fmla="*/ 22 w 47"/>
              <a:gd name="T3" fmla="*/ 67 h 282"/>
              <a:gd name="T4" fmla="*/ 4 w 47"/>
              <a:gd name="T5" fmla="*/ 185 h 282"/>
              <a:gd name="T6" fmla="*/ 11 w 47"/>
              <a:gd name="T7" fmla="*/ 260 h 282"/>
              <a:gd name="T8" fmla="*/ 26 w 47"/>
              <a:gd name="T9" fmla="*/ 150 h 282"/>
              <a:gd name="T10" fmla="*/ 43 w 47"/>
              <a:gd name="T11" fmla="*/ 23 h 282"/>
              <a:gd name="T12" fmla="*/ 37 w 47"/>
              <a:gd name="T13" fmla="*/ 2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282">
                <a:moveTo>
                  <a:pt x="37" y="21"/>
                </a:moveTo>
                <a:cubicBezTo>
                  <a:pt x="32" y="36"/>
                  <a:pt x="27" y="52"/>
                  <a:pt x="22" y="67"/>
                </a:cubicBezTo>
                <a:cubicBezTo>
                  <a:pt x="15" y="88"/>
                  <a:pt x="0" y="163"/>
                  <a:pt x="4" y="185"/>
                </a:cubicBezTo>
                <a:cubicBezTo>
                  <a:pt x="11" y="260"/>
                  <a:pt x="11" y="260"/>
                  <a:pt x="11" y="260"/>
                </a:cubicBezTo>
                <a:cubicBezTo>
                  <a:pt x="14" y="282"/>
                  <a:pt x="23" y="172"/>
                  <a:pt x="26" y="150"/>
                </a:cubicBezTo>
                <a:cubicBezTo>
                  <a:pt x="29" y="107"/>
                  <a:pt x="36" y="65"/>
                  <a:pt x="43" y="23"/>
                </a:cubicBezTo>
                <a:cubicBezTo>
                  <a:pt x="47" y="1"/>
                  <a:pt x="44" y="0"/>
                  <a:pt x="37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4" name="Freeform 909"/>
          <p:cNvSpPr>
            <a:spLocks/>
          </p:cNvSpPr>
          <p:nvPr/>
        </p:nvSpPr>
        <p:spPr bwMode="auto">
          <a:xfrm>
            <a:off x="6669612" y="6296600"/>
            <a:ext cx="7144" cy="177800"/>
          </a:xfrm>
          <a:custGeom>
            <a:avLst/>
            <a:gdLst>
              <a:gd name="T0" fmla="*/ 3 w 10"/>
              <a:gd name="T1" fmla="*/ 183 h 186"/>
              <a:gd name="T2" fmla="*/ 3 w 10"/>
              <a:gd name="T3" fmla="*/ 185 h 186"/>
              <a:gd name="T4" fmla="*/ 5 w 10"/>
              <a:gd name="T5" fmla="*/ 146 h 186"/>
              <a:gd name="T6" fmla="*/ 9 w 10"/>
              <a:gd name="T7" fmla="*/ 22 h 186"/>
              <a:gd name="T8" fmla="*/ 5 w 10"/>
              <a:gd name="T9" fmla="*/ 21 h 186"/>
              <a:gd name="T10" fmla="*/ 2 w 10"/>
              <a:gd name="T11" fmla="*/ 60 h 186"/>
              <a:gd name="T12" fmla="*/ 0 w 10"/>
              <a:gd name="T13" fmla="*/ 88 h 186"/>
              <a:gd name="T14" fmla="*/ 0 w 10"/>
              <a:gd name="T15" fmla="*/ 113 h 186"/>
              <a:gd name="T16" fmla="*/ 3 w 10"/>
              <a:gd name="T17" fmla="*/ 18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86">
                <a:moveTo>
                  <a:pt x="3" y="183"/>
                </a:moveTo>
                <a:cubicBezTo>
                  <a:pt x="3" y="183"/>
                  <a:pt x="3" y="184"/>
                  <a:pt x="3" y="185"/>
                </a:cubicBezTo>
                <a:cubicBezTo>
                  <a:pt x="3" y="186"/>
                  <a:pt x="4" y="168"/>
                  <a:pt x="5" y="146"/>
                </a:cubicBezTo>
                <a:cubicBezTo>
                  <a:pt x="7" y="105"/>
                  <a:pt x="8" y="64"/>
                  <a:pt x="9" y="22"/>
                </a:cubicBezTo>
                <a:cubicBezTo>
                  <a:pt x="10" y="0"/>
                  <a:pt x="7" y="0"/>
                  <a:pt x="5" y="21"/>
                </a:cubicBezTo>
                <a:cubicBezTo>
                  <a:pt x="4" y="34"/>
                  <a:pt x="3" y="47"/>
                  <a:pt x="2" y="60"/>
                </a:cubicBezTo>
                <a:cubicBezTo>
                  <a:pt x="1" y="69"/>
                  <a:pt x="0" y="79"/>
                  <a:pt x="0" y="88"/>
                </a:cubicBezTo>
                <a:cubicBezTo>
                  <a:pt x="0" y="96"/>
                  <a:pt x="0" y="105"/>
                  <a:pt x="0" y="113"/>
                </a:cubicBezTo>
                <a:cubicBezTo>
                  <a:pt x="0" y="137"/>
                  <a:pt x="1" y="160"/>
                  <a:pt x="3" y="18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5" name="Freeform 910"/>
          <p:cNvSpPr>
            <a:spLocks/>
          </p:cNvSpPr>
          <p:nvPr/>
        </p:nvSpPr>
        <p:spPr bwMode="auto">
          <a:xfrm>
            <a:off x="6283849" y="6268026"/>
            <a:ext cx="117872" cy="749300"/>
          </a:xfrm>
          <a:custGeom>
            <a:avLst/>
            <a:gdLst>
              <a:gd name="T0" fmla="*/ 96 w 166"/>
              <a:gd name="T1" fmla="*/ 290 h 788"/>
              <a:gd name="T2" fmla="*/ 94 w 166"/>
              <a:gd name="T3" fmla="*/ 278 h 788"/>
              <a:gd name="T4" fmla="*/ 55 w 166"/>
              <a:gd name="T5" fmla="*/ 62 h 788"/>
              <a:gd name="T6" fmla="*/ 48 w 166"/>
              <a:gd name="T7" fmla="*/ 22 h 788"/>
              <a:gd name="T8" fmla="*/ 40 w 166"/>
              <a:gd name="T9" fmla="*/ 22 h 788"/>
              <a:gd name="T10" fmla="*/ 36 w 166"/>
              <a:gd name="T11" fmla="*/ 140 h 788"/>
              <a:gd name="T12" fmla="*/ 21 w 166"/>
              <a:gd name="T13" fmla="*/ 534 h 788"/>
              <a:gd name="T14" fmla="*/ 3 w 166"/>
              <a:gd name="T15" fmla="*/ 748 h 788"/>
              <a:gd name="T16" fmla="*/ 37 w 166"/>
              <a:gd name="T17" fmla="*/ 788 h 788"/>
              <a:gd name="T18" fmla="*/ 127 w 166"/>
              <a:gd name="T19" fmla="*/ 788 h 788"/>
              <a:gd name="T20" fmla="*/ 164 w 166"/>
              <a:gd name="T21" fmla="*/ 748 h 788"/>
              <a:gd name="T22" fmla="*/ 133 w 166"/>
              <a:gd name="T23" fmla="*/ 511 h 788"/>
              <a:gd name="T24" fmla="*/ 96 w 166"/>
              <a:gd name="T25" fmla="*/ 29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788">
                <a:moveTo>
                  <a:pt x="96" y="290"/>
                </a:moveTo>
                <a:cubicBezTo>
                  <a:pt x="94" y="278"/>
                  <a:pt x="94" y="278"/>
                  <a:pt x="94" y="278"/>
                </a:cubicBezTo>
                <a:cubicBezTo>
                  <a:pt x="55" y="62"/>
                  <a:pt x="55" y="62"/>
                  <a:pt x="55" y="62"/>
                </a:cubicBezTo>
                <a:cubicBezTo>
                  <a:pt x="48" y="22"/>
                  <a:pt x="48" y="22"/>
                  <a:pt x="48" y="22"/>
                </a:cubicBezTo>
                <a:cubicBezTo>
                  <a:pt x="44" y="0"/>
                  <a:pt x="41" y="0"/>
                  <a:pt x="40" y="22"/>
                </a:cubicBezTo>
                <a:cubicBezTo>
                  <a:pt x="39" y="61"/>
                  <a:pt x="38" y="101"/>
                  <a:pt x="36" y="140"/>
                </a:cubicBezTo>
                <a:cubicBezTo>
                  <a:pt x="31" y="271"/>
                  <a:pt x="24" y="402"/>
                  <a:pt x="21" y="534"/>
                </a:cubicBezTo>
                <a:cubicBezTo>
                  <a:pt x="20" y="606"/>
                  <a:pt x="14" y="677"/>
                  <a:pt x="3" y="748"/>
                </a:cubicBezTo>
                <a:cubicBezTo>
                  <a:pt x="0" y="770"/>
                  <a:pt x="15" y="788"/>
                  <a:pt x="37" y="788"/>
                </a:cubicBezTo>
                <a:cubicBezTo>
                  <a:pt x="127" y="788"/>
                  <a:pt x="127" y="788"/>
                  <a:pt x="127" y="788"/>
                </a:cubicBezTo>
                <a:cubicBezTo>
                  <a:pt x="149" y="788"/>
                  <a:pt x="166" y="770"/>
                  <a:pt x="164" y="748"/>
                </a:cubicBezTo>
                <a:cubicBezTo>
                  <a:pt x="156" y="669"/>
                  <a:pt x="145" y="590"/>
                  <a:pt x="133" y="511"/>
                </a:cubicBezTo>
                <a:cubicBezTo>
                  <a:pt x="122" y="437"/>
                  <a:pt x="109" y="364"/>
                  <a:pt x="96" y="290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6" name="Freeform 911"/>
          <p:cNvSpPr>
            <a:spLocks/>
          </p:cNvSpPr>
          <p:nvPr/>
        </p:nvSpPr>
        <p:spPr bwMode="auto">
          <a:xfrm>
            <a:off x="6749383" y="6256912"/>
            <a:ext cx="189310" cy="760413"/>
          </a:xfrm>
          <a:custGeom>
            <a:avLst/>
            <a:gdLst>
              <a:gd name="T0" fmla="*/ 248 w 265"/>
              <a:gd name="T1" fmla="*/ 22 h 800"/>
              <a:gd name="T2" fmla="*/ 163 w 265"/>
              <a:gd name="T3" fmla="*/ 360 h 800"/>
              <a:gd name="T4" fmla="*/ 94 w 265"/>
              <a:gd name="T5" fmla="*/ 523 h 800"/>
              <a:gd name="T6" fmla="*/ 60 w 265"/>
              <a:gd name="T7" fmla="*/ 600 h 800"/>
              <a:gd name="T8" fmla="*/ 16 w 265"/>
              <a:gd name="T9" fmla="*/ 696 h 800"/>
              <a:gd name="T10" fmla="*/ 0 w 265"/>
              <a:gd name="T11" fmla="*/ 766 h 800"/>
              <a:gd name="T12" fmla="*/ 40 w 265"/>
              <a:gd name="T13" fmla="*/ 800 h 800"/>
              <a:gd name="T14" fmla="*/ 106 w 265"/>
              <a:gd name="T15" fmla="*/ 800 h 800"/>
              <a:gd name="T16" fmla="*/ 156 w 265"/>
              <a:gd name="T17" fmla="*/ 761 h 800"/>
              <a:gd name="T18" fmla="*/ 246 w 265"/>
              <a:gd name="T19" fmla="*/ 330 h 800"/>
              <a:gd name="T20" fmla="*/ 258 w 265"/>
              <a:gd name="T21" fmla="*/ 22 h 800"/>
              <a:gd name="T22" fmla="*/ 248 w 265"/>
              <a:gd name="T23" fmla="*/ 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800">
                <a:moveTo>
                  <a:pt x="248" y="22"/>
                </a:moveTo>
                <a:cubicBezTo>
                  <a:pt x="227" y="143"/>
                  <a:pt x="203" y="250"/>
                  <a:pt x="163" y="360"/>
                </a:cubicBezTo>
                <a:cubicBezTo>
                  <a:pt x="144" y="413"/>
                  <a:pt x="121" y="466"/>
                  <a:pt x="94" y="523"/>
                </a:cubicBezTo>
                <a:cubicBezTo>
                  <a:pt x="83" y="548"/>
                  <a:pt x="71" y="574"/>
                  <a:pt x="60" y="600"/>
                </a:cubicBezTo>
                <a:cubicBezTo>
                  <a:pt x="45" y="632"/>
                  <a:pt x="31" y="664"/>
                  <a:pt x="16" y="696"/>
                </a:cubicBezTo>
                <a:cubicBezTo>
                  <a:pt x="7" y="716"/>
                  <a:pt x="0" y="748"/>
                  <a:pt x="0" y="766"/>
                </a:cubicBezTo>
                <a:cubicBezTo>
                  <a:pt x="0" y="785"/>
                  <a:pt x="18" y="800"/>
                  <a:pt x="40" y="800"/>
                </a:cubicBezTo>
                <a:cubicBezTo>
                  <a:pt x="106" y="800"/>
                  <a:pt x="106" y="800"/>
                  <a:pt x="106" y="800"/>
                </a:cubicBezTo>
                <a:cubicBezTo>
                  <a:pt x="128" y="800"/>
                  <a:pt x="150" y="782"/>
                  <a:pt x="156" y="761"/>
                </a:cubicBezTo>
                <a:cubicBezTo>
                  <a:pt x="192" y="617"/>
                  <a:pt x="227" y="474"/>
                  <a:pt x="246" y="330"/>
                </a:cubicBezTo>
                <a:cubicBezTo>
                  <a:pt x="259" y="228"/>
                  <a:pt x="265" y="125"/>
                  <a:pt x="258" y="22"/>
                </a:cubicBezTo>
                <a:cubicBezTo>
                  <a:pt x="257" y="0"/>
                  <a:pt x="252" y="0"/>
                  <a:pt x="248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7" name="Freeform 912"/>
          <p:cNvSpPr>
            <a:spLocks/>
          </p:cNvSpPr>
          <p:nvPr/>
        </p:nvSpPr>
        <p:spPr bwMode="auto">
          <a:xfrm>
            <a:off x="5857605" y="6120387"/>
            <a:ext cx="166688" cy="896939"/>
          </a:xfrm>
          <a:custGeom>
            <a:avLst/>
            <a:gdLst>
              <a:gd name="T0" fmla="*/ 151 w 234"/>
              <a:gd name="T1" fmla="*/ 571 h 943"/>
              <a:gd name="T2" fmla="*/ 63 w 234"/>
              <a:gd name="T3" fmla="*/ 226 h 943"/>
              <a:gd name="T4" fmla="*/ 9 w 234"/>
              <a:gd name="T5" fmla="*/ 22 h 943"/>
              <a:gd name="T6" fmla="*/ 1 w 234"/>
              <a:gd name="T7" fmla="*/ 19 h 943"/>
              <a:gd name="T8" fmla="*/ 4 w 234"/>
              <a:gd name="T9" fmla="*/ 55 h 943"/>
              <a:gd name="T10" fmla="*/ 4 w 234"/>
              <a:gd name="T11" fmla="*/ 59 h 943"/>
              <a:gd name="T12" fmla="*/ 42 w 234"/>
              <a:gd name="T13" fmla="*/ 702 h 943"/>
              <a:gd name="T14" fmla="*/ 51 w 234"/>
              <a:gd name="T15" fmla="*/ 903 h 943"/>
              <a:gd name="T16" fmla="*/ 93 w 234"/>
              <a:gd name="T17" fmla="*/ 943 h 943"/>
              <a:gd name="T18" fmla="*/ 187 w 234"/>
              <a:gd name="T19" fmla="*/ 943 h 943"/>
              <a:gd name="T20" fmla="*/ 232 w 234"/>
              <a:gd name="T21" fmla="*/ 931 h 943"/>
              <a:gd name="T22" fmla="*/ 226 w 234"/>
              <a:gd name="T23" fmla="*/ 881 h 943"/>
              <a:gd name="T24" fmla="*/ 154 w 234"/>
              <a:gd name="T25" fmla="*/ 586 h 943"/>
              <a:gd name="T26" fmla="*/ 151 w 234"/>
              <a:gd name="T27" fmla="*/ 571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4" h="943">
                <a:moveTo>
                  <a:pt x="151" y="571"/>
                </a:moveTo>
                <a:cubicBezTo>
                  <a:pt x="122" y="456"/>
                  <a:pt x="93" y="341"/>
                  <a:pt x="63" y="226"/>
                </a:cubicBezTo>
                <a:cubicBezTo>
                  <a:pt x="46" y="158"/>
                  <a:pt x="28" y="90"/>
                  <a:pt x="9" y="22"/>
                </a:cubicBezTo>
                <a:cubicBezTo>
                  <a:pt x="4" y="1"/>
                  <a:pt x="0" y="0"/>
                  <a:pt x="1" y="19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19" y="273"/>
                  <a:pt x="31" y="487"/>
                  <a:pt x="42" y="702"/>
                </a:cubicBezTo>
                <a:cubicBezTo>
                  <a:pt x="51" y="903"/>
                  <a:pt x="51" y="903"/>
                  <a:pt x="51" y="903"/>
                </a:cubicBezTo>
                <a:cubicBezTo>
                  <a:pt x="52" y="925"/>
                  <a:pt x="71" y="943"/>
                  <a:pt x="93" y="943"/>
                </a:cubicBezTo>
                <a:cubicBezTo>
                  <a:pt x="187" y="943"/>
                  <a:pt x="187" y="943"/>
                  <a:pt x="187" y="943"/>
                </a:cubicBezTo>
                <a:cubicBezTo>
                  <a:pt x="210" y="943"/>
                  <a:pt x="229" y="938"/>
                  <a:pt x="232" y="931"/>
                </a:cubicBezTo>
                <a:cubicBezTo>
                  <a:pt x="234" y="925"/>
                  <a:pt x="231" y="902"/>
                  <a:pt x="226" y="881"/>
                </a:cubicBezTo>
                <a:cubicBezTo>
                  <a:pt x="203" y="783"/>
                  <a:pt x="179" y="684"/>
                  <a:pt x="154" y="586"/>
                </a:cubicBezTo>
                <a:lnTo>
                  <a:pt x="151" y="571"/>
                </a:ln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8" name="Freeform 913"/>
          <p:cNvSpPr>
            <a:spLocks/>
          </p:cNvSpPr>
          <p:nvPr/>
        </p:nvSpPr>
        <p:spPr bwMode="auto">
          <a:xfrm>
            <a:off x="4886056" y="6442651"/>
            <a:ext cx="119063" cy="574675"/>
          </a:xfrm>
          <a:custGeom>
            <a:avLst/>
            <a:gdLst>
              <a:gd name="T0" fmla="*/ 95 w 168"/>
              <a:gd name="T1" fmla="*/ 316 h 604"/>
              <a:gd name="T2" fmla="*/ 84 w 168"/>
              <a:gd name="T3" fmla="*/ 158 h 604"/>
              <a:gd name="T4" fmla="*/ 96 w 168"/>
              <a:gd name="T5" fmla="*/ 27 h 604"/>
              <a:gd name="T6" fmla="*/ 90 w 168"/>
              <a:gd name="T7" fmla="*/ 16 h 604"/>
              <a:gd name="T8" fmla="*/ 78 w 168"/>
              <a:gd name="T9" fmla="*/ 46 h 604"/>
              <a:gd name="T10" fmla="*/ 37 w 168"/>
              <a:gd name="T11" fmla="*/ 172 h 604"/>
              <a:gd name="T12" fmla="*/ 8 w 168"/>
              <a:gd name="T13" fmla="*/ 564 h 604"/>
              <a:gd name="T14" fmla="*/ 51 w 168"/>
              <a:gd name="T15" fmla="*/ 604 h 604"/>
              <a:gd name="T16" fmla="*/ 131 w 168"/>
              <a:gd name="T17" fmla="*/ 604 h 604"/>
              <a:gd name="T18" fmla="*/ 165 w 168"/>
              <a:gd name="T19" fmla="*/ 587 h 604"/>
              <a:gd name="T20" fmla="*/ 159 w 168"/>
              <a:gd name="T21" fmla="*/ 570 h 604"/>
              <a:gd name="T22" fmla="*/ 139 w 168"/>
              <a:gd name="T23" fmla="*/ 510 h 604"/>
              <a:gd name="T24" fmla="*/ 95 w 168"/>
              <a:gd name="T25" fmla="*/ 316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604">
                <a:moveTo>
                  <a:pt x="95" y="316"/>
                </a:moveTo>
                <a:cubicBezTo>
                  <a:pt x="87" y="264"/>
                  <a:pt x="83" y="211"/>
                  <a:pt x="84" y="158"/>
                </a:cubicBezTo>
                <a:cubicBezTo>
                  <a:pt x="84" y="115"/>
                  <a:pt x="88" y="71"/>
                  <a:pt x="96" y="27"/>
                </a:cubicBezTo>
                <a:cubicBezTo>
                  <a:pt x="99" y="5"/>
                  <a:pt x="97" y="0"/>
                  <a:pt x="90" y="16"/>
                </a:cubicBezTo>
                <a:cubicBezTo>
                  <a:pt x="86" y="26"/>
                  <a:pt x="82" y="36"/>
                  <a:pt x="78" y="46"/>
                </a:cubicBezTo>
                <a:cubicBezTo>
                  <a:pt x="61" y="88"/>
                  <a:pt x="48" y="130"/>
                  <a:pt x="37" y="172"/>
                </a:cubicBezTo>
                <a:cubicBezTo>
                  <a:pt x="4" y="303"/>
                  <a:pt x="0" y="435"/>
                  <a:pt x="8" y="564"/>
                </a:cubicBezTo>
                <a:cubicBezTo>
                  <a:pt x="10" y="586"/>
                  <a:pt x="29" y="604"/>
                  <a:pt x="51" y="604"/>
                </a:cubicBezTo>
                <a:cubicBezTo>
                  <a:pt x="131" y="604"/>
                  <a:pt x="131" y="604"/>
                  <a:pt x="131" y="604"/>
                </a:cubicBezTo>
                <a:cubicBezTo>
                  <a:pt x="153" y="604"/>
                  <a:pt x="168" y="596"/>
                  <a:pt x="165" y="587"/>
                </a:cubicBezTo>
                <a:cubicBezTo>
                  <a:pt x="163" y="582"/>
                  <a:pt x="161" y="576"/>
                  <a:pt x="159" y="570"/>
                </a:cubicBezTo>
                <a:cubicBezTo>
                  <a:pt x="152" y="550"/>
                  <a:pt x="146" y="530"/>
                  <a:pt x="139" y="510"/>
                </a:cubicBezTo>
                <a:cubicBezTo>
                  <a:pt x="120" y="446"/>
                  <a:pt x="104" y="382"/>
                  <a:pt x="95" y="31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9" name="Freeform 914"/>
          <p:cNvSpPr>
            <a:spLocks/>
          </p:cNvSpPr>
          <p:nvPr/>
        </p:nvSpPr>
        <p:spPr bwMode="auto">
          <a:xfrm>
            <a:off x="4676505" y="5950525"/>
            <a:ext cx="152400" cy="1066800"/>
          </a:xfrm>
          <a:custGeom>
            <a:avLst/>
            <a:gdLst>
              <a:gd name="T0" fmla="*/ 146 w 214"/>
              <a:gd name="T1" fmla="*/ 21 h 1121"/>
              <a:gd name="T2" fmla="*/ 26 w 214"/>
              <a:gd name="T3" fmla="*/ 696 h 1121"/>
              <a:gd name="T4" fmla="*/ 1 w 214"/>
              <a:gd name="T5" fmla="*/ 1081 h 1121"/>
              <a:gd name="T6" fmla="*/ 40 w 214"/>
              <a:gd name="T7" fmla="*/ 1121 h 1121"/>
              <a:gd name="T8" fmla="*/ 178 w 214"/>
              <a:gd name="T9" fmla="*/ 1121 h 1121"/>
              <a:gd name="T10" fmla="*/ 210 w 214"/>
              <a:gd name="T11" fmla="*/ 1081 h 1121"/>
              <a:gd name="T12" fmla="*/ 149 w 214"/>
              <a:gd name="T13" fmla="*/ 458 h 1121"/>
              <a:gd name="T14" fmla="*/ 153 w 214"/>
              <a:gd name="T15" fmla="*/ 22 h 1121"/>
              <a:gd name="T16" fmla="*/ 146 w 214"/>
              <a:gd name="T17" fmla="*/ 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1121">
                <a:moveTo>
                  <a:pt x="146" y="21"/>
                </a:moveTo>
                <a:cubicBezTo>
                  <a:pt x="95" y="252"/>
                  <a:pt x="52" y="473"/>
                  <a:pt x="26" y="696"/>
                </a:cubicBezTo>
                <a:cubicBezTo>
                  <a:pt x="11" y="823"/>
                  <a:pt x="2" y="951"/>
                  <a:pt x="1" y="1081"/>
                </a:cubicBezTo>
                <a:cubicBezTo>
                  <a:pt x="0" y="1103"/>
                  <a:pt x="18" y="1121"/>
                  <a:pt x="40" y="1121"/>
                </a:cubicBezTo>
                <a:cubicBezTo>
                  <a:pt x="178" y="1121"/>
                  <a:pt x="178" y="1121"/>
                  <a:pt x="178" y="1121"/>
                </a:cubicBezTo>
                <a:cubicBezTo>
                  <a:pt x="200" y="1121"/>
                  <a:pt x="214" y="1103"/>
                  <a:pt x="210" y="1081"/>
                </a:cubicBezTo>
                <a:cubicBezTo>
                  <a:pt x="173" y="876"/>
                  <a:pt x="155" y="670"/>
                  <a:pt x="149" y="458"/>
                </a:cubicBezTo>
                <a:cubicBezTo>
                  <a:pt x="146" y="316"/>
                  <a:pt x="148" y="171"/>
                  <a:pt x="153" y="22"/>
                </a:cubicBezTo>
                <a:cubicBezTo>
                  <a:pt x="154" y="0"/>
                  <a:pt x="151" y="0"/>
                  <a:pt x="146" y="2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0" name="Freeform 915"/>
          <p:cNvSpPr>
            <a:spLocks/>
          </p:cNvSpPr>
          <p:nvPr/>
        </p:nvSpPr>
        <p:spPr bwMode="auto">
          <a:xfrm>
            <a:off x="5438506" y="6723637"/>
            <a:ext cx="104775" cy="293688"/>
          </a:xfrm>
          <a:custGeom>
            <a:avLst/>
            <a:gdLst>
              <a:gd name="T0" fmla="*/ 125 w 147"/>
              <a:gd name="T1" fmla="*/ 24 h 309"/>
              <a:gd name="T2" fmla="*/ 88 w 147"/>
              <a:gd name="T3" fmla="*/ 103 h 309"/>
              <a:gd name="T4" fmla="*/ 73 w 147"/>
              <a:gd name="T5" fmla="*/ 136 h 309"/>
              <a:gd name="T6" fmla="*/ 9 w 147"/>
              <a:gd name="T7" fmla="*/ 273 h 309"/>
              <a:gd name="T8" fmla="*/ 32 w 147"/>
              <a:gd name="T9" fmla="*/ 309 h 309"/>
              <a:gd name="T10" fmla="*/ 64 w 147"/>
              <a:gd name="T11" fmla="*/ 309 h 309"/>
              <a:gd name="T12" fmla="*/ 110 w 147"/>
              <a:gd name="T13" fmla="*/ 269 h 309"/>
              <a:gd name="T14" fmla="*/ 128 w 147"/>
              <a:gd name="T15" fmla="*/ 149 h 309"/>
              <a:gd name="T16" fmla="*/ 146 w 147"/>
              <a:gd name="T17" fmla="*/ 22 h 309"/>
              <a:gd name="T18" fmla="*/ 125 w 147"/>
              <a:gd name="T19" fmla="*/ 2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" h="309">
                <a:moveTo>
                  <a:pt x="125" y="24"/>
                </a:moveTo>
                <a:cubicBezTo>
                  <a:pt x="116" y="46"/>
                  <a:pt x="102" y="75"/>
                  <a:pt x="88" y="103"/>
                </a:cubicBezTo>
                <a:cubicBezTo>
                  <a:pt x="83" y="114"/>
                  <a:pt x="77" y="125"/>
                  <a:pt x="73" y="136"/>
                </a:cubicBezTo>
                <a:cubicBezTo>
                  <a:pt x="51" y="182"/>
                  <a:pt x="30" y="227"/>
                  <a:pt x="9" y="273"/>
                </a:cubicBezTo>
                <a:cubicBezTo>
                  <a:pt x="0" y="293"/>
                  <a:pt x="10" y="309"/>
                  <a:pt x="32" y="309"/>
                </a:cubicBezTo>
                <a:cubicBezTo>
                  <a:pt x="64" y="309"/>
                  <a:pt x="64" y="309"/>
                  <a:pt x="64" y="309"/>
                </a:cubicBezTo>
                <a:cubicBezTo>
                  <a:pt x="86" y="309"/>
                  <a:pt x="107" y="291"/>
                  <a:pt x="110" y="269"/>
                </a:cubicBezTo>
                <a:cubicBezTo>
                  <a:pt x="116" y="229"/>
                  <a:pt x="122" y="189"/>
                  <a:pt x="128" y="149"/>
                </a:cubicBezTo>
                <a:cubicBezTo>
                  <a:pt x="133" y="109"/>
                  <a:pt x="146" y="57"/>
                  <a:pt x="146" y="22"/>
                </a:cubicBezTo>
                <a:cubicBezTo>
                  <a:pt x="147" y="0"/>
                  <a:pt x="134" y="3"/>
                  <a:pt x="125" y="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1" name="Freeform 916"/>
          <p:cNvSpPr>
            <a:spLocks/>
          </p:cNvSpPr>
          <p:nvPr/>
        </p:nvSpPr>
        <p:spPr bwMode="auto">
          <a:xfrm>
            <a:off x="3896646" y="6353751"/>
            <a:ext cx="121444" cy="663575"/>
          </a:xfrm>
          <a:custGeom>
            <a:avLst/>
            <a:gdLst>
              <a:gd name="T0" fmla="*/ 90 w 170"/>
              <a:gd name="T1" fmla="*/ 1 h 697"/>
              <a:gd name="T2" fmla="*/ 90 w 170"/>
              <a:gd name="T3" fmla="*/ 0 h 697"/>
              <a:gd name="T4" fmla="*/ 90 w 170"/>
              <a:gd name="T5" fmla="*/ 0 h 697"/>
              <a:gd name="T6" fmla="*/ 90 w 170"/>
              <a:gd name="T7" fmla="*/ 1 h 697"/>
              <a:gd name="T8" fmla="*/ 77 w 170"/>
              <a:gd name="T9" fmla="*/ 90 h 697"/>
              <a:gd name="T10" fmla="*/ 45 w 170"/>
              <a:gd name="T11" fmla="*/ 319 h 697"/>
              <a:gd name="T12" fmla="*/ 35 w 170"/>
              <a:gd name="T13" fmla="*/ 393 h 697"/>
              <a:gd name="T14" fmla="*/ 14 w 170"/>
              <a:gd name="T15" fmla="*/ 555 h 697"/>
              <a:gd name="T16" fmla="*/ 3 w 170"/>
              <a:gd name="T17" fmla="*/ 657 h 697"/>
              <a:gd name="T18" fmla="*/ 38 w 170"/>
              <a:gd name="T19" fmla="*/ 697 h 697"/>
              <a:gd name="T20" fmla="*/ 132 w 170"/>
              <a:gd name="T21" fmla="*/ 697 h 697"/>
              <a:gd name="T22" fmla="*/ 168 w 170"/>
              <a:gd name="T23" fmla="*/ 670 h 697"/>
              <a:gd name="T24" fmla="*/ 164 w 170"/>
              <a:gd name="T25" fmla="*/ 644 h 697"/>
              <a:gd name="T26" fmla="*/ 110 w 170"/>
              <a:gd name="T27" fmla="*/ 189 h 697"/>
              <a:gd name="T28" fmla="*/ 90 w 170"/>
              <a:gd name="T29" fmla="*/ 1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697">
                <a:moveTo>
                  <a:pt x="90" y="1"/>
                </a:moveTo>
                <a:cubicBezTo>
                  <a:pt x="90" y="1"/>
                  <a:pt x="90" y="1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1"/>
                  <a:pt x="90" y="1"/>
                  <a:pt x="90" y="1"/>
                </a:cubicBezTo>
                <a:cubicBezTo>
                  <a:pt x="77" y="90"/>
                  <a:pt x="77" y="90"/>
                  <a:pt x="77" y="90"/>
                </a:cubicBezTo>
                <a:cubicBezTo>
                  <a:pt x="66" y="166"/>
                  <a:pt x="55" y="242"/>
                  <a:pt x="45" y="319"/>
                </a:cubicBezTo>
                <a:cubicBezTo>
                  <a:pt x="35" y="393"/>
                  <a:pt x="35" y="393"/>
                  <a:pt x="35" y="393"/>
                </a:cubicBezTo>
                <a:cubicBezTo>
                  <a:pt x="28" y="447"/>
                  <a:pt x="21" y="501"/>
                  <a:pt x="14" y="555"/>
                </a:cubicBezTo>
                <a:cubicBezTo>
                  <a:pt x="10" y="589"/>
                  <a:pt x="6" y="623"/>
                  <a:pt x="3" y="657"/>
                </a:cubicBezTo>
                <a:cubicBezTo>
                  <a:pt x="0" y="679"/>
                  <a:pt x="16" y="697"/>
                  <a:pt x="38" y="697"/>
                </a:cubicBezTo>
                <a:cubicBezTo>
                  <a:pt x="132" y="697"/>
                  <a:pt x="132" y="697"/>
                  <a:pt x="132" y="697"/>
                </a:cubicBezTo>
                <a:cubicBezTo>
                  <a:pt x="154" y="697"/>
                  <a:pt x="170" y="685"/>
                  <a:pt x="168" y="670"/>
                </a:cubicBezTo>
                <a:cubicBezTo>
                  <a:pt x="164" y="644"/>
                  <a:pt x="164" y="644"/>
                  <a:pt x="164" y="644"/>
                </a:cubicBezTo>
                <a:cubicBezTo>
                  <a:pt x="143" y="493"/>
                  <a:pt x="126" y="341"/>
                  <a:pt x="110" y="189"/>
                </a:cubicBezTo>
                <a:lnTo>
                  <a:pt x="90" y="1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2" name="Freeform 917"/>
          <p:cNvSpPr>
            <a:spLocks/>
          </p:cNvSpPr>
          <p:nvPr/>
        </p:nvSpPr>
        <p:spPr bwMode="auto">
          <a:xfrm>
            <a:off x="5105130" y="6493451"/>
            <a:ext cx="114300" cy="523875"/>
          </a:xfrm>
          <a:custGeom>
            <a:avLst/>
            <a:gdLst>
              <a:gd name="T0" fmla="*/ 84 w 160"/>
              <a:gd name="T1" fmla="*/ 22 h 550"/>
              <a:gd name="T2" fmla="*/ 64 w 160"/>
              <a:gd name="T3" fmla="*/ 193 h 550"/>
              <a:gd name="T4" fmla="*/ 19 w 160"/>
              <a:gd name="T5" fmla="*/ 442 h 550"/>
              <a:gd name="T6" fmla="*/ 4 w 160"/>
              <a:gd name="T7" fmla="*/ 511 h 550"/>
              <a:gd name="T8" fmla="*/ 36 w 160"/>
              <a:gd name="T9" fmla="*/ 550 h 550"/>
              <a:gd name="T10" fmla="*/ 121 w 160"/>
              <a:gd name="T11" fmla="*/ 550 h 550"/>
              <a:gd name="T12" fmla="*/ 158 w 160"/>
              <a:gd name="T13" fmla="*/ 510 h 550"/>
              <a:gd name="T14" fmla="*/ 156 w 160"/>
              <a:gd name="T15" fmla="*/ 471 h 550"/>
              <a:gd name="T16" fmla="*/ 96 w 160"/>
              <a:gd name="T17" fmla="*/ 21 h 550"/>
              <a:gd name="T18" fmla="*/ 84 w 160"/>
              <a:gd name="T19" fmla="*/ 2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550">
                <a:moveTo>
                  <a:pt x="84" y="22"/>
                </a:moveTo>
                <a:cubicBezTo>
                  <a:pt x="79" y="79"/>
                  <a:pt x="72" y="136"/>
                  <a:pt x="64" y="193"/>
                </a:cubicBezTo>
                <a:cubicBezTo>
                  <a:pt x="52" y="276"/>
                  <a:pt x="37" y="359"/>
                  <a:pt x="19" y="442"/>
                </a:cubicBezTo>
                <a:cubicBezTo>
                  <a:pt x="14" y="465"/>
                  <a:pt x="10" y="488"/>
                  <a:pt x="4" y="511"/>
                </a:cubicBezTo>
                <a:cubicBezTo>
                  <a:pt x="0" y="532"/>
                  <a:pt x="14" y="550"/>
                  <a:pt x="36" y="550"/>
                </a:cubicBezTo>
                <a:cubicBezTo>
                  <a:pt x="121" y="550"/>
                  <a:pt x="121" y="550"/>
                  <a:pt x="121" y="550"/>
                </a:cubicBezTo>
                <a:cubicBezTo>
                  <a:pt x="143" y="550"/>
                  <a:pt x="160" y="532"/>
                  <a:pt x="158" y="510"/>
                </a:cubicBezTo>
                <a:cubicBezTo>
                  <a:pt x="157" y="497"/>
                  <a:pt x="157" y="484"/>
                  <a:pt x="156" y="471"/>
                </a:cubicBezTo>
                <a:cubicBezTo>
                  <a:pt x="144" y="319"/>
                  <a:pt x="126" y="169"/>
                  <a:pt x="96" y="21"/>
                </a:cubicBezTo>
                <a:cubicBezTo>
                  <a:pt x="92" y="0"/>
                  <a:pt x="86" y="0"/>
                  <a:pt x="84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3" name="Freeform 918"/>
          <p:cNvSpPr>
            <a:spLocks/>
          </p:cNvSpPr>
          <p:nvPr/>
        </p:nvSpPr>
        <p:spPr bwMode="auto">
          <a:xfrm>
            <a:off x="6020721" y="6241037"/>
            <a:ext cx="148829" cy="776288"/>
          </a:xfrm>
          <a:custGeom>
            <a:avLst/>
            <a:gdLst>
              <a:gd name="T0" fmla="*/ 152 w 208"/>
              <a:gd name="T1" fmla="*/ 101 h 816"/>
              <a:gd name="T2" fmla="*/ 139 w 208"/>
              <a:gd name="T3" fmla="*/ 22 h 816"/>
              <a:gd name="T4" fmla="*/ 131 w 208"/>
              <a:gd name="T5" fmla="*/ 22 h 816"/>
              <a:gd name="T6" fmla="*/ 124 w 208"/>
              <a:gd name="T7" fmla="*/ 341 h 816"/>
              <a:gd name="T8" fmla="*/ 95 w 208"/>
              <a:gd name="T9" fmla="*/ 521 h 816"/>
              <a:gd name="T10" fmla="*/ 83 w 208"/>
              <a:gd name="T11" fmla="*/ 561 h 816"/>
              <a:gd name="T12" fmla="*/ 53 w 208"/>
              <a:gd name="T13" fmla="*/ 649 h 816"/>
              <a:gd name="T14" fmla="*/ 7 w 208"/>
              <a:gd name="T15" fmla="*/ 793 h 816"/>
              <a:gd name="T16" fmla="*/ 3 w 208"/>
              <a:gd name="T17" fmla="*/ 804 h 816"/>
              <a:gd name="T18" fmla="*/ 38 w 208"/>
              <a:gd name="T19" fmla="*/ 816 h 816"/>
              <a:gd name="T20" fmla="*/ 126 w 208"/>
              <a:gd name="T21" fmla="*/ 816 h 816"/>
              <a:gd name="T22" fmla="*/ 172 w 208"/>
              <a:gd name="T23" fmla="*/ 776 h 816"/>
              <a:gd name="T24" fmla="*/ 197 w 208"/>
              <a:gd name="T25" fmla="*/ 579 h 816"/>
              <a:gd name="T26" fmla="*/ 196 w 208"/>
              <a:gd name="T27" fmla="*/ 357 h 816"/>
              <a:gd name="T28" fmla="*/ 152 w 208"/>
              <a:gd name="T29" fmla="*/ 101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816">
                <a:moveTo>
                  <a:pt x="152" y="101"/>
                </a:moveTo>
                <a:cubicBezTo>
                  <a:pt x="147" y="75"/>
                  <a:pt x="143" y="49"/>
                  <a:pt x="139" y="22"/>
                </a:cubicBezTo>
                <a:cubicBezTo>
                  <a:pt x="136" y="0"/>
                  <a:pt x="132" y="0"/>
                  <a:pt x="131" y="22"/>
                </a:cubicBezTo>
                <a:cubicBezTo>
                  <a:pt x="127" y="133"/>
                  <a:pt x="131" y="238"/>
                  <a:pt x="124" y="341"/>
                </a:cubicBezTo>
                <a:cubicBezTo>
                  <a:pt x="120" y="402"/>
                  <a:pt x="112" y="461"/>
                  <a:pt x="95" y="521"/>
                </a:cubicBezTo>
                <a:cubicBezTo>
                  <a:pt x="92" y="534"/>
                  <a:pt x="88" y="548"/>
                  <a:pt x="83" y="561"/>
                </a:cubicBezTo>
                <a:cubicBezTo>
                  <a:pt x="72" y="590"/>
                  <a:pt x="63" y="620"/>
                  <a:pt x="53" y="649"/>
                </a:cubicBezTo>
                <a:cubicBezTo>
                  <a:pt x="38" y="697"/>
                  <a:pt x="23" y="746"/>
                  <a:pt x="7" y="793"/>
                </a:cubicBezTo>
                <a:cubicBezTo>
                  <a:pt x="5" y="797"/>
                  <a:pt x="4" y="800"/>
                  <a:pt x="3" y="804"/>
                </a:cubicBezTo>
                <a:cubicBezTo>
                  <a:pt x="0" y="811"/>
                  <a:pt x="16" y="816"/>
                  <a:pt x="38" y="816"/>
                </a:cubicBezTo>
                <a:cubicBezTo>
                  <a:pt x="126" y="816"/>
                  <a:pt x="126" y="816"/>
                  <a:pt x="126" y="816"/>
                </a:cubicBezTo>
                <a:cubicBezTo>
                  <a:pt x="148" y="816"/>
                  <a:pt x="169" y="798"/>
                  <a:pt x="172" y="776"/>
                </a:cubicBezTo>
                <a:cubicBezTo>
                  <a:pt x="182" y="710"/>
                  <a:pt x="189" y="644"/>
                  <a:pt x="197" y="579"/>
                </a:cubicBezTo>
                <a:cubicBezTo>
                  <a:pt x="208" y="504"/>
                  <a:pt x="205" y="430"/>
                  <a:pt x="196" y="357"/>
                </a:cubicBezTo>
                <a:cubicBezTo>
                  <a:pt x="186" y="272"/>
                  <a:pt x="168" y="188"/>
                  <a:pt x="152" y="10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4" name="Freeform 919"/>
          <p:cNvSpPr>
            <a:spLocks/>
          </p:cNvSpPr>
          <p:nvPr/>
        </p:nvSpPr>
        <p:spPr bwMode="auto">
          <a:xfrm>
            <a:off x="5654009" y="6196587"/>
            <a:ext cx="150019" cy="820739"/>
          </a:xfrm>
          <a:custGeom>
            <a:avLst/>
            <a:gdLst>
              <a:gd name="T0" fmla="*/ 100 w 211"/>
              <a:gd name="T1" fmla="*/ 491 h 863"/>
              <a:gd name="T2" fmla="*/ 42 w 211"/>
              <a:gd name="T3" fmla="*/ 191 h 863"/>
              <a:gd name="T4" fmla="*/ 24 w 211"/>
              <a:gd name="T5" fmla="*/ 22 h 863"/>
              <a:gd name="T6" fmla="*/ 17 w 211"/>
              <a:gd name="T7" fmla="*/ 22 h 863"/>
              <a:gd name="T8" fmla="*/ 10 w 211"/>
              <a:gd name="T9" fmla="*/ 89 h 863"/>
              <a:gd name="T10" fmla="*/ 1 w 211"/>
              <a:gd name="T11" fmla="*/ 351 h 863"/>
              <a:gd name="T12" fmla="*/ 4 w 211"/>
              <a:gd name="T13" fmla="*/ 465 h 863"/>
              <a:gd name="T14" fmla="*/ 10 w 211"/>
              <a:gd name="T15" fmla="*/ 607 h 863"/>
              <a:gd name="T16" fmla="*/ 41 w 211"/>
              <a:gd name="T17" fmla="*/ 823 h 863"/>
              <a:gd name="T18" fmla="*/ 88 w 211"/>
              <a:gd name="T19" fmla="*/ 863 h 863"/>
              <a:gd name="T20" fmla="*/ 178 w 211"/>
              <a:gd name="T21" fmla="*/ 863 h 863"/>
              <a:gd name="T22" fmla="*/ 203 w 211"/>
              <a:gd name="T23" fmla="*/ 825 h 863"/>
              <a:gd name="T24" fmla="*/ 127 w 211"/>
              <a:gd name="T25" fmla="*/ 606 h 863"/>
              <a:gd name="T26" fmla="*/ 100 w 211"/>
              <a:gd name="T27" fmla="*/ 491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863">
                <a:moveTo>
                  <a:pt x="100" y="491"/>
                </a:moveTo>
                <a:cubicBezTo>
                  <a:pt x="78" y="392"/>
                  <a:pt x="57" y="292"/>
                  <a:pt x="42" y="191"/>
                </a:cubicBezTo>
                <a:cubicBezTo>
                  <a:pt x="34" y="135"/>
                  <a:pt x="28" y="79"/>
                  <a:pt x="24" y="22"/>
                </a:cubicBezTo>
                <a:cubicBezTo>
                  <a:pt x="23" y="0"/>
                  <a:pt x="19" y="0"/>
                  <a:pt x="17" y="22"/>
                </a:cubicBezTo>
                <a:cubicBezTo>
                  <a:pt x="14" y="44"/>
                  <a:pt x="12" y="67"/>
                  <a:pt x="10" y="89"/>
                </a:cubicBezTo>
                <a:cubicBezTo>
                  <a:pt x="2" y="177"/>
                  <a:pt x="0" y="264"/>
                  <a:pt x="1" y="351"/>
                </a:cubicBezTo>
                <a:cubicBezTo>
                  <a:pt x="2" y="389"/>
                  <a:pt x="3" y="427"/>
                  <a:pt x="4" y="465"/>
                </a:cubicBezTo>
                <a:cubicBezTo>
                  <a:pt x="5" y="512"/>
                  <a:pt x="8" y="560"/>
                  <a:pt x="10" y="607"/>
                </a:cubicBezTo>
                <a:cubicBezTo>
                  <a:pt x="18" y="684"/>
                  <a:pt x="28" y="754"/>
                  <a:pt x="41" y="823"/>
                </a:cubicBezTo>
                <a:cubicBezTo>
                  <a:pt x="45" y="845"/>
                  <a:pt x="66" y="863"/>
                  <a:pt x="88" y="863"/>
                </a:cubicBezTo>
                <a:cubicBezTo>
                  <a:pt x="178" y="863"/>
                  <a:pt x="178" y="863"/>
                  <a:pt x="178" y="863"/>
                </a:cubicBezTo>
                <a:cubicBezTo>
                  <a:pt x="200" y="863"/>
                  <a:pt x="211" y="846"/>
                  <a:pt x="203" y="825"/>
                </a:cubicBezTo>
                <a:cubicBezTo>
                  <a:pt x="175" y="752"/>
                  <a:pt x="150" y="679"/>
                  <a:pt x="127" y="606"/>
                </a:cubicBezTo>
                <a:cubicBezTo>
                  <a:pt x="118" y="567"/>
                  <a:pt x="109" y="529"/>
                  <a:pt x="100" y="49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5" name="Freeform 920"/>
          <p:cNvSpPr>
            <a:spLocks/>
          </p:cNvSpPr>
          <p:nvPr/>
        </p:nvSpPr>
        <p:spPr bwMode="auto">
          <a:xfrm>
            <a:off x="6623177" y="6004501"/>
            <a:ext cx="126206" cy="1012825"/>
          </a:xfrm>
          <a:custGeom>
            <a:avLst/>
            <a:gdLst>
              <a:gd name="T0" fmla="*/ 170 w 177"/>
              <a:gd name="T1" fmla="*/ 705 h 1064"/>
              <a:gd name="T2" fmla="*/ 157 w 177"/>
              <a:gd name="T3" fmla="*/ 546 h 1064"/>
              <a:gd name="T4" fmla="*/ 142 w 177"/>
              <a:gd name="T5" fmla="*/ 415 h 1064"/>
              <a:gd name="T6" fmla="*/ 133 w 177"/>
              <a:gd name="T7" fmla="*/ 344 h 1064"/>
              <a:gd name="T8" fmla="*/ 119 w 177"/>
              <a:gd name="T9" fmla="*/ 242 h 1064"/>
              <a:gd name="T10" fmla="*/ 106 w 177"/>
              <a:gd name="T11" fmla="*/ 158 h 1064"/>
              <a:gd name="T12" fmla="*/ 85 w 177"/>
              <a:gd name="T13" fmla="*/ 22 h 1064"/>
              <a:gd name="T14" fmla="*/ 78 w 177"/>
              <a:gd name="T15" fmla="*/ 23 h 1064"/>
              <a:gd name="T16" fmla="*/ 75 w 177"/>
              <a:gd name="T17" fmla="*/ 289 h 1064"/>
              <a:gd name="T18" fmla="*/ 68 w 177"/>
              <a:gd name="T19" fmla="*/ 493 h 1064"/>
              <a:gd name="T20" fmla="*/ 53 w 177"/>
              <a:gd name="T21" fmla="*/ 698 h 1064"/>
              <a:gd name="T22" fmla="*/ 37 w 177"/>
              <a:gd name="T23" fmla="*/ 827 h 1064"/>
              <a:gd name="T24" fmla="*/ 1 w 177"/>
              <a:gd name="T25" fmla="*/ 1054 h 1064"/>
              <a:gd name="T26" fmla="*/ 0 w 177"/>
              <a:gd name="T27" fmla="*/ 1059 h 1064"/>
              <a:gd name="T28" fmla="*/ 40 w 177"/>
              <a:gd name="T29" fmla="*/ 1064 h 1064"/>
              <a:gd name="T30" fmla="*/ 136 w 177"/>
              <a:gd name="T31" fmla="*/ 1064 h 1064"/>
              <a:gd name="T32" fmla="*/ 176 w 177"/>
              <a:gd name="T33" fmla="*/ 1030 h 1064"/>
              <a:gd name="T34" fmla="*/ 176 w 177"/>
              <a:gd name="T35" fmla="*/ 997 h 1064"/>
              <a:gd name="T36" fmla="*/ 170 w 177"/>
              <a:gd name="T37" fmla="*/ 705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7" h="1064">
                <a:moveTo>
                  <a:pt x="170" y="705"/>
                </a:moveTo>
                <a:cubicBezTo>
                  <a:pt x="166" y="652"/>
                  <a:pt x="162" y="599"/>
                  <a:pt x="157" y="546"/>
                </a:cubicBezTo>
                <a:cubicBezTo>
                  <a:pt x="152" y="502"/>
                  <a:pt x="147" y="458"/>
                  <a:pt x="142" y="415"/>
                </a:cubicBezTo>
                <a:cubicBezTo>
                  <a:pt x="139" y="391"/>
                  <a:pt x="136" y="368"/>
                  <a:pt x="133" y="344"/>
                </a:cubicBezTo>
                <a:cubicBezTo>
                  <a:pt x="128" y="310"/>
                  <a:pt x="124" y="276"/>
                  <a:pt x="119" y="242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0"/>
                  <a:pt x="78" y="1"/>
                  <a:pt x="78" y="23"/>
                </a:cubicBezTo>
                <a:cubicBezTo>
                  <a:pt x="78" y="112"/>
                  <a:pt x="77" y="201"/>
                  <a:pt x="75" y="289"/>
                </a:cubicBezTo>
                <a:cubicBezTo>
                  <a:pt x="74" y="357"/>
                  <a:pt x="72" y="425"/>
                  <a:pt x="68" y="493"/>
                </a:cubicBezTo>
                <a:cubicBezTo>
                  <a:pt x="64" y="562"/>
                  <a:pt x="59" y="630"/>
                  <a:pt x="53" y="698"/>
                </a:cubicBezTo>
                <a:cubicBezTo>
                  <a:pt x="49" y="741"/>
                  <a:pt x="43" y="784"/>
                  <a:pt x="37" y="827"/>
                </a:cubicBezTo>
                <a:cubicBezTo>
                  <a:pt x="27" y="902"/>
                  <a:pt x="13" y="977"/>
                  <a:pt x="1" y="1054"/>
                </a:cubicBezTo>
                <a:cubicBezTo>
                  <a:pt x="1" y="1054"/>
                  <a:pt x="1" y="1056"/>
                  <a:pt x="0" y="1059"/>
                </a:cubicBezTo>
                <a:cubicBezTo>
                  <a:pt x="0" y="1061"/>
                  <a:pt x="17" y="1064"/>
                  <a:pt x="40" y="1064"/>
                </a:cubicBezTo>
                <a:cubicBezTo>
                  <a:pt x="136" y="1064"/>
                  <a:pt x="136" y="1064"/>
                  <a:pt x="136" y="1064"/>
                </a:cubicBezTo>
                <a:cubicBezTo>
                  <a:pt x="158" y="1064"/>
                  <a:pt x="176" y="1049"/>
                  <a:pt x="176" y="1030"/>
                </a:cubicBezTo>
                <a:cubicBezTo>
                  <a:pt x="176" y="997"/>
                  <a:pt x="176" y="997"/>
                  <a:pt x="176" y="997"/>
                </a:cubicBezTo>
                <a:cubicBezTo>
                  <a:pt x="176" y="900"/>
                  <a:pt x="177" y="802"/>
                  <a:pt x="170" y="70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6" name="Freeform 921"/>
          <p:cNvSpPr>
            <a:spLocks/>
          </p:cNvSpPr>
          <p:nvPr/>
        </p:nvSpPr>
        <p:spPr bwMode="auto">
          <a:xfrm>
            <a:off x="3664475" y="6009263"/>
            <a:ext cx="186929" cy="1008063"/>
          </a:xfrm>
          <a:custGeom>
            <a:avLst/>
            <a:gdLst>
              <a:gd name="T0" fmla="*/ 103 w 263"/>
              <a:gd name="T1" fmla="*/ 23 h 1060"/>
              <a:gd name="T2" fmla="*/ 96 w 263"/>
              <a:gd name="T3" fmla="*/ 22 h 1060"/>
              <a:gd name="T4" fmla="*/ 83 w 263"/>
              <a:gd name="T5" fmla="*/ 80 h 1060"/>
              <a:gd name="T6" fmla="*/ 55 w 263"/>
              <a:gd name="T7" fmla="*/ 197 h 1060"/>
              <a:gd name="T8" fmla="*/ 5 w 263"/>
              <a:gd name="T9" fmla="*/ 475 h 1060"/>
              <a:gd name="T10" fmla="*/ 3 w 263"/>
              <a:gd name="T11" fmla="*/ 506 h 1060"/>
              <a:gd name="T12" fmla="*/ 3 w 263"/>
              <a:gd name="T13" fmla="*/ 618 h 1060"/>
              <a:gd name="T14" fmla="*/ 60 w 263"/>
              <a:gd name="T15" fmla="*/ 1020 h 1060"/>
              <a:gd name="T16" fmla="*/ 107 w 263"/>
              <a:gd name="T17" fmla="*/ 1060 h 1060"/>
              <a:gd name="T18" fmla="*/ 230 w 263"/>
              <a:gd name="T19" fmla="*/ 1060 h 1060"/>
              <a:gd name="T20" fmla="*/ 256 w 263"/>
              <a:gd name="T21" fmla="*/ 1022 h 1060"/>
              <a:gd name="T22" fmla="*/ 120 w 263"/>
              <a:gd name="T23" fmla="*/ 617 h 1060"/>
              <a:gd name="T24" fmla="*/ 98 w 263"/>
              <a:gd name="T25" fmla="*/ 153 h 1060"/>
              <a:gd name="T26" fmla="*/ 103 w 263"/>
              <a:gd name="T27" fmla="*/ 2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" h="1060">
                <a:moveTo>
                  <a:pt x="103" y="23"/>
                </a:moveTo>
                <a:cubicBezTo>
                  <a:pt x="104" y="1"/>
                  <a:pt x="100" y="0"/>
                  <a:pt x="96" y="22"/>
                </a:cubicBezTo>
                <a:cubicBezTo>
                  <a:pt x="92" y="41"/>
                  <a:pt x="87" y="61"/>
                  <a:pt x="83" y="80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34" y="288"/>
                  <a:pt x="14" y="380"/>
                  <a:pt x="5" y="475"/>
                </a:cubicBezTo>
                <a:cubicBezTo>
                  <a:pt x="4" y="485"/>
                  <a:pt x="4" y="496"/>
                  <a:pt x="3" y="506"/>
                </a:cubicBezTo>
                <a:cubicBezTo>
                  <a:pt x="1" y="543"/>
                  <a:pt x="0" y="580"/>
                  <a:pt x="3" y="618"/>
                </a:cubicBezTo>
                <a:cubicBezTo>
                  <a:pt x="22" y="759"/>
                  <a:pt x="38" y="887"/>
                  <a:pt x="60" y="1020"/>
                </a:cubicBezTo>
                <a:cubicBezTo>
                  <a:pt x="63" y="1042"/>
                  <a:pt x="84" y="1060"/>
                  <a:pt x="107" y="1060"/>
                </a:cubicBezTo>
                <a:cubicBezTo>
                  <a:pt x="230" y="1060"/>
                  <a:pt x="230" y="1060"/>
                  <a:pt x="230" y="1060"/>
                </a:cubicBezTo>
                <a:cubicBezTo>
                  <a:pt x="252" y="1060"/>
                  <a:pt x="263" y="1043"/>
                  <a:pt x="256" y="1022"/>
                </a:cubicBezTo>
                <a:cubicBezTo>
                  <a:pt x="208" y="889"/>
                  <a:pt x="164" y="748"/>
                  <a:pt x="120" y="617"/>
                </a:cubicBezTo>
                <a:cubicBezTo>
                  <a:pt x="81" y="465"/>
                  <a:pt x="90" y="307"/>
                  <a:pt x="98" y="153"/>
                </a:cubicBezTo>
                <a:cubicBezTo>
                  <a:pt x="100" y="109"/>
                  <a:pt x="102" y="66"/>
                  <a:pt x="103" y="2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7" name="Freeform 851"/>
          <p:cNvSpPr>
            <a:spLocks/>
          </p:cNvSpPr>
          <p:nvPr/>
        </p:nvSpPr>
        <p:spPr bwMode="auto">
          <a:xfrm>
            <a:off x="2832943" y="6417251"/>
            <a:ext cx="72629" cy="600075"/>
          </a:xfrm>
          <a:custGeom>
            <a:avLst/>
            <a:gdLst>
              <a:gd name="T0" fmla="*/ 94 w 102"/>
              <a:gd name="T1" fmla="*/ 21 h 630"/>
              <a:gd name="T2" fmla="*/ 38 w 102"/>
              <a:gd name="T3" fmla="*/ 324 h 630"/>
              <a:gd name="T4" fmla="*/ 3 w 102"/>
              <a:gd name="T5" fmla="*/ 590 h 630"/>
              <a:gd name="T6" fmla="*/ 30 w 102"/>
              <a:gd name="T7" fmla="*/ 630 h 630"/>
              <a:gd name="T8" fmla="*/ 69 w 102"/>
              <a:gd name="T9" fmla="*/ 590 h 630"/>
              <a:gd name="T10" fmla="*/ 87 w 102"/>
              <a:gd name="T11" fmla="*/ 376 h 630"/>
              <a:gd name="T12" fmla="*/ 101 w 102"/>
              <a:gd name="T13" fmla="*/ 22 h 630"/>
              <a:gd name="T14" fmla="*/ 94 w 102"/>
              <a:gd name="T15" fmla="*/ 2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630">
                <a:moveTo>
                  <a:pt x="94" y="21"/>
                </a:moveTo>
                <a:cubicBezTo>
                  <a:pt x="72" y="121"/>
                  <a:pt x="52" y="222"/>
                  <a:pt x="38" y="324"/>
                </a:cubicBezTo>
                <a:cubicBezTo>
                  <a:pt x="27" y="413"/>
                  <a:pt x="15" y="502"/>
                  <a:pt x="3" y="590"/>
                </a:cubicBezTo>
                <a:cubicBezTo>
                  <a:pt x="0" y="612"/>
                  <a:pt x="12" y="630"/>
                  <a:pt x="30" y="630"/>
                </a:cubicBezTo>
                <a:cubicBezTo>
                  <a:pt x="49" y="630"/>
                  <a:pt x="66" y="612"/>
                  <a:pt x="69" y="590"/>
                </a:cubicBezTo>
                <a:cubicBezTo>
                  <a:pt x="80" y="519"/>
                  <a:pt x="86" y="448"/>
                  <a:pt x="87" y="376"/>
                </a:cubicBezTo>
                <a:cubicBezTo>
                  <a:pt x="90" y="257"/>
                  <a:pt x="96" y="139"/>
                  <a:pt x="101" y="22"/>
                </a:cubicBezTo>
                <a:cubicBezTo>
                  <a:pt x="102" y="0"/>
                  <a:pt x="98" y="0"/>
                  <a:pt x="94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8" name="Freeform 852"/>
          <p:cNvSpPr>
            <a:spLocks/>
          </p:cNvSpPr>
          <p:nvPr/>
        </p:nvSpPr>
        <p:spPr bwMode="auto">
          <a:xfrm>
            <a:off x="2922240" y="5987038"/>
            <a:ext cx="51197" cy="528639"/>
          </a:xfrm>
          <a:custGeom>
            <a:avLst/>
            <a:gdLst>
              <a:gd name="T0" fmla="*/ 68 w 72"/>
              <a:gd name="T1" fmla="*/ 22 h 554"/>
              <a:gd name="T2" fmla="*/ 63 w 72"/>
              <a:gd name="T3" fmla="*/ 21 h 554"/>
              <a:gd name="T4" fmla="*/ 6 w 72"/>
              <a:gd name="T5" fmla="*/ 317 h 554"/>
              <a:gd name="T6" fmla="*/ 4 w 72"/>
              <a:gd name="T7" fmla="*/ 395 h 554"/>
              <a:gd name="T8" fmla="*/ 29 w 72"/>
              <a:gd name="T9" fmla="*/ 532 h 554"/>
              <a:gd name="T10" fmla="*/ 38 w 72"/>
              <a:gd name="T11" fmla="*/ 532 h 554"/>
              <a:gd name="T12" fmla="*/ 47 w 72"/>
              <a:gd name="T13" fmla="*/ 390 h 554"/>
              <a:gd name="T14" fmla="*/ 68 w 72"/>
              <a:gd name="T15" fmla="*/ 2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554">
                <a:moveTo>
                  <a:pt x="68" y="22"/>
                </a:moveTo>
                <a:cubicBezTo>
                  <a:pt x="72" y="1"/>
                  <a:pt x="70" y="0"/>
                  <a:pt x="63" y="21"/>
                </a:cubicBezTo>
                <a:cubicBezTo>
                  <a:pt x="28" y="130"/>
                  <a:pt x="24" y="223"/>
                  <a:pt x="6" y="317"/>
                </a:cubicBezTo>
                <a:cubicBezTo>
                  <a:pt x="1" y="338"/>
                  <a:pt x="0" y="373"/>
                  <a:pt x="4" y="395"/>
                </a:cubicBezTo>
                <a:cubicBezTo>
                  <a:pt x="29" y="532"/>
                  <a:pt x="29" y="532"/>
                  <a:pt x="29" y="532"/>
                </a:cubicBezTo>
                <a:cubicBezTo>
                  <a:pt x="33" y="554"/>
                  <a:pt x="37" y="554"/>
                  <a:pt x="38" y="532"/>
                </a:cubicBezTo>
                <a:cubicBezTo>
                  <a:pt x="41" y="484"/>
                  <a:pt x="44" y="437"/>
                  <a:pt x="47" y="390"/>
                </a:cubicBezTo>
                <a:cubicBezTo>
                  <a:pt x="65" y="269"/>
                  <a:pt x="42" y="158"/>
                  <a:pt x="68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9" name="Freeform 853"/>
          <p:cNvSpPr>
            <a:spLocks/>
          </p:cNvSpPr>
          <p:nvPr/>
        </p:nvSpPr>
        <p:spPr bwMode="auto">
          <a:xfrm>
            <a:off x="3241327" y="6472813"/>
            <a:ext cx="27385" cy="301625"/>
          </a:xfrm>
          <a:custGeom>
            <a:avLst/>
            <a:gdLst>
              <a:gd name="T0" fmla="*/ 27 w 39"/>
              <a:gd name="T1" fmla="*/ 36 h 318"/>
              <a:gd name="T2" fmla="*/ 14 w 39"/>
              <a:gd name="T3" fmla="*/ 97 h 318"/>
              <a:gd name="T4" fmla="*/ 4 w 39"/>
              <a:gd name="T5" fmla="*/ 296 h 318"/>
              <a:gd name="T6" fmla="*/ 14 w 39"/>
              <a:gd name="T7" fmla="*/ 296 h 318"/>
              <a:gd name="T8" fmla="*/ 24 w 39"/>
              <a:gd name="T9" fmla="*/ 207 h 318"/>
              <a:gd name="T10" fmla="*/ 37 w 39"/>
              <a:gd name="T11" fmla="*/ 42 h 318"/>
              <a:gd name="T12" fmla="*/ 39 w 39"/>
              <a:gd name="T13" fmla="*/ 1 h 318"/>
              <a:gd name="T14" fmla="*/ 37 w 39"/>
              <a:gd name="T15" fmla="*/ 6 h 318"/>
              <a:gd name="T16" fmla="*/ 27 w 39"/>
              <a:gd name="T17" fmla="*/ 3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18">
                <a:moveTo>
                  <a:pt x="27" y="36"/>
                </a:moveTo>
                <a:cubicBezTo>
                  <a:pt x="23" y="48"/>
                  <a:pt x="17" y="75"/>
                  <a:pt x="14" y="97"/>
                </a:cubicBezTo>
                <a:cubicBezTo>
                  <a:pt x="6" y="163"/>
                  <a:pt x="0" y="230"/>
                  <a:pt x="4" y="296"/>
                </a:cubicBezTo>
                <a:cubicBezTo>
                  <a:pt x="6" y="318"/>
                  <a:pt x="11" y="318"/>
                  <a:pt x="14" y="296"/>
                </a:cubicBezTo>
                <a:cubicBezTo>
                  <a:pt x="18" y="266"/>
                  <a:pt x="21" y="237"/>
                  <a:pt x="24" y="207"/>
                </a:cubicBezTo>
                <a:cubicBezTo>
                  <a:pt x="29" y="152"/>
                  <a:pt x="33" y="97"/>
                  <a:pt x="37" y="42"/>
                </a:cubicBezTo>
                <a:cubicBezTo>
                  <a:pt x="38" y="20"/>
                  <a:pt x="39" y="2"/>
                  <a:pt x="39" y="1"/>
                </a:cubicBezTo>
                <a:cubicBezTo>
                  <a:pt x="39" y="0"/>
                  <a:pt x="38" y="3"/>
                  <a:pt x="37" y="6"/>
                </a:cubicBezTo>
                <a:cubicBezTo>
                  <a:pt x="35" y="10"/>
                  <a:pt x="31" y="23"/>
                  <a:pt x="27" y="3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0" name="Freeform 854"/>
          <p:cNvSpPr>
            <a:spLocks/>
          </p:cNvSpPr>
          <p:nvPr/>
        </p:nvSpPr>
        <p:spPr bwMode="auto">
          <a:xfrm>
            <a:off x="3298478" y="6191826"/>
            <a:ext cx="70247" cy="282575"/>
          </a:xfrm>
          <a:custGeom>
            <a:avLst/>
            <a:gdLst>
              <a:gd name="T0" fmla="*/ 87 w 99"/>
              <a:gd name="T1" fmla="*/ 21 h 297"/>
              <a:gd name="T2" fmla="*/ 43 w 99"/>
              <a:gd name="T3" fmla="*/ 113 h 297"/>
              <a:gd name="T4" fmla="*/ 3 w 99"/>
              <a:gd name="T5" fmla="*/ 278 h 297"/>
              <a:gd name="T6" fmla="*/ 46 w 99"/>
              <a:gd name="T7" fmla="*/ 181 h 297"/>
              <a:gd name="T8" fmla="*/ 96 w 99"/>
              <a:gd name="T9" fmla="*/ 22 h 297"/>
              <a:gd name="T10" fmla="*/ 87 w 99"/>
              <a:gd name="T11" fmla="*/ 2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297">
                <a:moveTo>
                  <a:pt x="87" y="21"/>
                </a:moveTo>
                <a:cubicBezTo>
                  <a:pt x="78" y="48"/>
                  <a:pt x="61" y="80"/>
                  <a:pt x="43" y="113"/>
                </a:cubicBezTo>
                <a:cubicBezTo>
                  <a:pt x="33" y="133"/>
                  <a:pt x="0" y="259"/>
                  <a:pt x="3" y="278"/>
                </a:cubicBezTo>
                <a:cubicBezTo>
                  <a:pt x="5" y="297"/>
                  <a:pt x="38" y="202"/>
                  <a:pt x="46" y="181"/>
                </a:cubicBezTo>
                <a:cubicBezTo>
                  <a:pt x="67" y="123"/>
                  <a:pt x="90" y="67"/>
                  <a:pt x="96" y="22"/>
                </a:cubicBezTo>
                <a:cubicBezTo>
                  <a:pt x="99" y="0"/>
                  <a:pt x="94" y="0"/>
                  <a:pt x="8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1" name="Freeform 865"/>
          <p:cNvSpPr>
            <a:spLocks/>
          </p:cNvSpPr>
          <p:nvPr/>
        </p:nvSpPr>
        <p:spPr bwMode="auto">
          <a:xfrm>
            <a:off x="2687686" y="6580764"/>
            <a:ext cx="17860" cy="138113"/>
          </a:xfrm>
          <a:custGeom>
            <a:avLst/>
            <a:gdLst>
              <a:gd name="T0" fmla="*/ 7 w 25"/>
              <a:gd name="T1" fmla="*/ 124 h 145"/>
              <a:gd name="T2" fmla="*/ 23 w 25"/>
              <a:gd name="T3" fmla="*/ 22 h 145"/>
              <a:gd name="T4" fmla="*/ 20 w 25"/>
              <a:gd name="T5" fmla="*/ 22 h 145"/>
              <a:gd name="T6" fmla="*/ 4 w 25"/>
              <a:gd name="T7" fmla="*/ 123 h 145"/>
              <a:gd name="T8" fmla="*/ 7 w 25"/>
              <a:gd name="T9" fmla="*/ 12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5">
                <a:moveTo>
                  <a:pt x="7" y="124"/>
                </a:moveTo>
                <a:cubicBezTo>
                  <a:pt x="14" y="90"/>
                  <a:pt x="19" y="57"/>
                  <a:pt x="23" y="22"/>
                </a:cubicBezTo>
                <a:cubicBezTo>
                  <a:pt x="25" y="1"/>
                  <a:pt x="23" y="0"/>
                  <a:pt x="20" y="22"/>
                </a:cubicBezTo>
                <a:cubicBezTo>
                  <a:pt x="15" y="56"/>
                  <a:pt x="9" y="89"/>
                  <a:pt x="4" y="123"/>
                </a:cubicBezTo>
                <a:cubicBezTo>
                  <a:pt x="0" y="145"/>
                  <a:pt x="2" y="145"/>
                  <a:pt x="7" y="1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2" name="Freeform 866"/>
          <p:cNvSpPr>
            <a:spLocks/>
          </p:cNvSpPr>
          <p:nvPr/>
        </p:nvSpPr>
        <p:spPr bwMode="auto">
          <a:xfrm>
            <a:off x="2726977" y="6190237"/>
            <a:ext cx="30956" cy="388939"/>
          </a:xfrm>
          <a:custGeom>
            <a:avLst/>
            <a:gdLst>
              <a:gd name="T0" fmla="*/ 34 w 42"/>
              <a:gd name="T1" fmla="*/ 226 h 410"/>
              <a:gd name="T2" fmla="*/ 32 w 42"/>
              <a:gd name="T3" fmla="*/ 147 h 410"/>
              <a:gd name="T4" fmla="*/ 12 w 42"/>
              <a:gd name="T5" fmla="*/ 21 h 410"/>
              <a:gd name="T6" fmla="*/ 4 w 42"/>
              <a:gd name="T7" fmla="*/ 22 h 410"/>
              <a:gd name="T8" fmla="*/ 1 w 42"/>
              <a:gd name="T9" fmla="*/ 116 h 410"/>
              <a:gd name="T10" fmla="*/ 6 w 42"/>
              <a:gd name="T11" fmla="*/ 195 h 410"/>
              <a:gd name="T12" fmla="*/ 37 w 42"/>
              <a:gd name="T13" fmla="*/ 371 h 410"/>
              <a:gd name="T14" fmla="*/ 42 w 42"/>
              <a:gd name="T15" fmla="*/ 408 h 410"/>
              <a:gd name="T16" fmla="*/ 42 w 42"/>
              <a:gd name="T17" fmla="*/ 405 h 410"/>
              <a:gd name="T18" fmla="*/ 34 w 42"/>
              <a:gd name="T19" fmla="*/ 22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410">
                <a:moveTo>
                  <a:pt x="34" y="226"/>
                </a:moveTo>
                <a:cubicBezTo>
                  <a:pt x="35" y="204"/>
                  <a:pt x="35" y="169"/>
                  <a:pt x="32" y="147"/>
                </a:cubicBezTo>
                <a:cubicBezTo>
                  <a:pt x="27" y="105"/>
                  <a:pt x="20" y="63"/>
                  <a:pt x="12" y="21"/>
                </a:cubicBezTo>
                <a:cubicBezTo>
                  <a:pt x="8" y="0"/>
                  <a:pt x="5" y="0"/>
                  <a:pt x="4" y="22"/>
                </a:cubicBezTo>
                <a:cubicBezTo>
                  <a:pt x="4" y="53"/>
                  <a:pt x="3" y="84"/>
                  <a:pt x="1" y="116"/>
                </a:cubicBezTo>
                <a:cubicBezTo>
                  <a:pt x="0" y="138"/>
                  <a:pt x="1" y="173"/>
                  <a:pt x="6" y="195"/>
                </a:cubicBezTo>
                <a:cubicBezTo>
                  <a:pt x="17" y="254"/>
                  <a:pt x="28" y="313"/>
                  <a:pt x="37" y="371"/>
                </a:cubicBezTo>
                <a:cubicBezTo>
                  <a:pt x="40" y="393"/>
                  <a:pt x="42" y="410"/>
                  <a:pt x="42" y="408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0" y="350"/>
                  <a:pt x="32" y="290"/>
                  <a:pt x="34" y="22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" name="Freeform 867"/>
          <p:cNvSpPr>
            <a:spLocks/>
          </p:cNvSpPr>
          <p:nvPr/>
        </p:nvSpPr>
        <p:spPr bwMode="auto">
          <a:xfrm>
            <a:off x="2950815" y="6099749"/>
            <a:ext cx="84535" cy="654051"/>
          </a:xfrm>
          <a:custGeom>
            <a:avLst/>
            <a:gdLst>
              <a:gd name="T0" fmla="*/ 53 w 118"/>
              <a:gd name="T1" fmla="*/ 648 h 688"/>
              <a:gd name="T2" fmla="*/ 72 w 118"/>
              <a:gd name="T3" fmla="*/ 572 h 688"/>
              <a:gd name="T4" fmla="*/ 115 w 118"/>
              <a:gd name="T5" fmla="*/ 23 h 688"/>
              <a:gd name="T6" fmla="*/ 109 w 118"/>
              <a:gd name="T7" fmla="*/ 22 h 688"/>
              <a:gd name="T8" fmla="*/ 6 w 118"/>
              <a:gd name="T9" fmla="*/ 428 h 688"/>
              <a:gd name="T10" fmla="*/ 4 w 118"/>
              <a:gd name="T11" fmla="*/ 507 h 688"/>
              <a:gd name="T12" fmla="*/ 28 w 118"/>
              <a:gd name="T13" fmla="*/ 649 h 688"/>
              <a:gd name="T14" fmla="*/ 35 w 118"/>
              <a:gd name="T15" fmla="*/ 687 h 688"/>
              <a:gd name="T16" fmla="*/ 36 w 118"/>
              <a:gd name="T17" fmla="*/ 685 h 688"/>
              <a:gd name="T18" fmla="*/ 53 w 118"/>
              <a:gd name="T19" fmla="*/ 64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688">
                <a:moveTo>
                  <a:pt x="53" y="648"/>
                </a:moveTo>
                <a:cubicBezTo>
                  <a:pt x="62" y="628"/>
                  <a:pt x="71" y="594"/>
                  <a:pt x="72" y="572"/>
                </a:cubicBezTo>
                <a:cubicBezTo>
                  <a:pt x="79" y="390"/>
                  <a:pt x="92" y="205"/>
                  <a:pt x="115" y="23"/>
                </a:cubicBezTo>
                <a:cubicBezTo>
                  <a:pt x="118" y="1"/>
                  <a:pt x="115" y="0"/>
                  <a:pt x="109" y="22"/>
                </a:cubicBezTo>
                <a:cubicBezTo>
                  <a:pt x="69" y="154"/>
                  <a:pt x="35" y="292"/>
                  <a:pt x="6" y="428"/>
                </a:cubicBezTo>
                <a:cubicBezTo>
                  <a:pt x="1" y="450"/>
                  <a:pt x="0" y="485"/>
                  <a:pt x="4" y="507"/>
                </a:cubicBezTo>
                <a:cubicBezTo>
                  <a:pt x="12" y="554"/>
                  <a:pt x="21" y="601"/>
                  <a:pt x="28" y="649"/>
                </a:cubicBezTo>
                <a:cubicBezTo>
                  <a:pt x="32" y="671"/>
                  <a:pt x="35" y="688"/>
                  <a:pt x="35" y="687"/>
                </a:cubicBezTo>
                <a:cubicBezTo>
                  <a:pt x="36" y="685"/>
                  <a:pt x="36" y="685"/>
                  <a:pt x="36" y="685"/>
                </a:cubicBezTo>
                <a:cubicBezTo>
                  <a:pt x="41" y="673"/>
                  <a:pt x="47" y="660"/>
                  <a:pt x="53" y="648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4" name="Freeform 868"/>
          <p:cNvSpPr>
            <a:spLocks/>
          </p:cNvSpPr>
          <p:nvPr/>
        </p:nvSpPr>
        <p:spPr bwMode="auto">
          <a:xfrm>
            <a:off x="3374677" y="6185476"/>
            <a:ext cx="103585" cy="625475"/>
          </a:xfrm>
          <a:custGeom>
            <a:avLst/>
            <a:gdLst>
              <a:gd name="T0" fmla="*/ 108 w 145"/>
              <a:gd name="T1" fmla="*/ 473 h 658"/>
              <a:gd name="T2" fmla="*/ 126 w 145"/>
              <a:gd name="T3" fmla="*/ 395 h 658"/>
              <a:gd name="T4" fmla="*/ 141 w 145"/>
              <a:gd name="T5" fmla="*/ 22 h 658"/>
              <a:gd name="T6" fmla="*/ 134 w 145"/>
              <a:gd name="T7" fmla="*/ 21 h 658"/>
              <a:gd name="T8" fmla="*/ 9 w 145"/>
              <a:gd name="T9" fmla="*/ 534 h 658"/>
              <a:gd name="T10" fmla="*/ 5 w 145"/>
              <a:gd name="T11" fmla="*/ 611 h 658"/>
              <a:gd name="T12" fmla="*/ 10 w 145"/>
              <a:gd name="T13" fmla="*/ 636 h 658"/>
              <a:gd name="T14" fmla="*/ 35 w 145"/>
              <a:gd name="T15" fmla="*/ 638 h 658"/>
              <a:gd name="T16" fmla="*/ 53 w 145"/>
              <a:gd name="T17" fmla="*/ 598 h 658"/>
              <a:gd name="T18" fmla="*/ 108 w 145"/>
              <a:gd name="T19" fmla="*/ 473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658">
                <a:moveTo>
                  <a:pt x="108" y="473"/>
                </a:moveTo>
                <a:cubicBezTo>
                  <a:pt x="116" y="452"/>
                  <a:pt x="124" y="417"/>
                  <a:pt x="126" y="395"/>
                </a:cubicBezTo>
                <a:cubicBezTo>
                  <a:pt x="139" y="271"/>
                  <a:pt x="145" y="147"/>
                  <a:pt x="141" y="22"/>
                </a:cubicBezTo>
                <a:cubicBezTo>
                  <a:pt x="140" y="0"/>
                  <a:pt x="137" y="0"/>
                  <a:pt x="134" y="21"/>
                </a:cubicBezTo>
                <a:cubicBezTo>
                  <a:pt x="109" y="196"/>
                  <a:pt x="64" y="366"/>
                  <a:pt x="9" y="534"/>
                </a:cubicBezTo>
                <a:cubicBezTo>
                  <a:pt x="2" y="555"/>
                  <a:pt x="0" y="589"/>
                  <a:pt x="5" y="611"/>
                </a:cubicBezTo>
                <a:cubicBezTo>
                  <a:pt x="10" y="636"/>
                  <a:pt x="10" y="636"/>
                  <a:pt x="10" y="636"/>
                </a:cubicBezTo>
                <a:cubicBezTo>
                  <a:pt x="15" y="657"/>
                  <a:pt x="26" y="658"/>
                  <a:pt x="35" y="638"/>
                </a:cubicBezTo>
                <a:cubicBezTo>
                  <a:pt x="41" y="625"/>
                  <a:pt x="47" y="611"/>
                  <a:pt x="53" y="598"/>
                </a:cubicBezTo>
                <a:cubicBezTo>
                  <a:pt x="74" y="555"/>
                  <a:pt x="92" y="513"/>
                  <a:pt x="108" y="47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5" name="Freeform 878"/>
          <p:cNvSpPr>
            <a:spLocks/>
          </p:cNvSpPr>
          <p:nvPr/>
        </p:nvSpPr>
        <p:spPr bwMode="auto">
          <a:xfrm>
            <a:off x="2737693" y="6287075"/>
            <a:ext cx="80963" cy="730251"/>
          </a:xfrm>
          <a:custGeom>
            <a:avLst/>
            <a:gdLst>
              <a:gd name="T0" fmla="*/ 86 w 113"/>
              <a:gd name="T1" fmla="*/ 303 h 768"/>
              <a:gd name="T2" fmla="*/ 39 w 113"/>
              <a:gd name="T3" fmla="*/ 22 h 768"/>
              <a:gd name="T4" fmla="*/ 33 w 113"/>
              <a:gd name="T5" fmla="*/ 21 h 768"/>
              <a:gd name="T6" fmla="*/ 22 w 113"/>
              <a:gd name="T7" fmla="*/ 85 h 768"/>
              <a:gd name="T8" fmla="*/ 27 w 113"/>
              <a:gd name="T9" fmla="*/ 303 h 768"/>
              <a:gd name="T10" fmla="*/ 27 w 113"/>
              <a:gd name="T11" fmla="*/ 306 h 768"/>
              <a:gd name="T12" fmla="*/ 31 w 113"/>
              <a:gd name="T13" fmla="*/ 349 h 768"/>
              <a:gd name="T14" fmla="*/ 28 w 113"/>
              <a:gd name="T15" fmla="*/ 531 h 768"/>
              <a:gd name="T16" fmla="*/ 3 w 113"/>
              <a:gd name="T17" fmla="*/ 728 h 768"/>
              <a:gd name="T18" fmla="*/ 37 w 113"/>
              <a:gd name="T19" fmla="*/ 768 h 768"/>
              <a:gd name="T20" fmla="*/ 72 w 113"/>
              <a:gd name="T21" fmla="*/ 768 h 768"/>
              <a:gd name="T22" fmla="*/ 113 w 113"/>
              <a:gd name="T23" fmla="*/ 728 h 768"/>
              <a:gd name="T24" fmla="*/ 111 w 113"/>
              <a:gd name="T25" fmla="*/ 597 h 768"/>
              <a:gd name="T26" fmla="*/ 86 w 113"/>
              <a:gd name="T27" fmla="*/ 30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" h="768">
                <a:moveTo>
                  <a:pt x="86" y="303"/>
                </a:moveTo>
                <a:cubicBezTo>
                  <a:pt x="66" y="217"/>
                  <a:pt x="31" y="129"/>
                  <a:pt x="39" y="22"/>
                </a:cubicBezTo>
                <a:cubicBezTo>
                  <a:pt x="41" y="0"/>
                  <a:pt x="38" y="0"/>
                  <a:pt x="33" y="21"/>
                </a:cubicBezTo>
                <a:cubicBezTo>
                  <a:pt x="28" y="43"/>
                  <a:pt x="24" y="64"/>
                  <a:pt x="22" y="85"/>
                </a:cubicBezTo>
                <a:cubicBezTo>
                  <a:pt x="14" y="164"/>
                  <a:pt x="25" y="236"/>
                  <a:pt x="27" y="303"/>
                </a:cubicBezTo>
                <a:cubicBezTo>
                  <a:pt x="27" y="303"/>
                  <a:pt x="27" y="304"/>
                  <a:pt x="27" y="306"/>
                </a:cubicBezTo>
                <a:cubicBezTo>
                  <a:pt x="27" y="308"/>
                  <a:pt x="30" y="327"/>
                  <a:pt x="31" y="349"/>
                </a:cubicBezTo>
                <a:cubicBezTo>
                  <a:pt x="37" y="409"/>
                  <a:pt x="37" y="470"/>
                  <a:pt x="28" y="531"/>
                </a:cubicBezTo>
                <a:cubicBezTo>
                  <a:pt x="20" y="596"/>
                  <a:pt x="13" y="662"/>
                  <a:pt x="3" y="728"/>
                </a:cubicBezTo>
                <a:cubicBezTo>
                  <a:pt x="0" y="750"/>
                  <a:pt x="15" y="768"/>
                  <a:pt x="37" y="768"/>
                </a:cubicBezTo>
                <a:cubicBezTo>
                  <a:pt x="72" y="768"/>
                  <a:pt x="72" y="768"/>
                  <a:pt x="72" y="768"/>
                </a:cubicBezTo>
                <a:cubicBezTo>
                  <a:pt x="94" y="768"/>
                  <a:pt x="112" y="750"/>
                  <a:pt x="113" y="728"/>
                </a:cubicBezTo>
                <a:cubicBezTo>
                  <a:pt x="113" y="684"/>
                  <a:pt x="113" y="641"/>
                  <a:pt x="111" y="597"/>
                </a:cubicBezTo>
                <a:cubicBezTo>
                  <a:pt x="112" y="497"/>
                  <a:pt x="110" y="397"/>
                  <a:pt x="86" y="30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6" name="Freeform 879"/>
          <p:cNvSpPr>
            <a:spLocks/>
          </p:cNvSpPr>
          <p:nvPr/>
        </p:nvSpPr>
        <p:spPr bwMode="auto">
          <a:xfrm>
            <a:off x="3055589" y="6048951"/>
            <a:ext cx="53579" cy="550863"/>
          </a:xfrm>
          <a:custGeom>
            <a:avLst/>
            <a:gdLst>
              <a:gd name="T0" fmla="*/ 58 w 74"/>
              <a:gd name="T1" fmla="*/ 190 h 578"/>
              <a:gd name="T2" fmla="*/ 57 w 74"/>
              <a:gd name="T3" fmla="*/ 22 h 578"/>
              <a:gd name="T4" fmla="*/ 53 w 74"/>
              <a:gd name="T5" fmla="*/ 21 h 578"/>
              <a:gd name="T6" fmla="*/ 29 w 74"/>
              <a:gd name="T7" fmla="*/ 188 h 578"/>
              <a:gd name="T8" fmla="*/ 15 w 74"/>
              <a:gd name="T9" fmla="*/ 372 h 578"/>
              <a:gd name="T10" fmla="*/ 2 w 74"/>
              <a:gd name="T11" fmla="*/ 556 h 578"/>
              <a:gd name="T12" fmla="*/ 20 w 74"/>
              <a:gd name="T13" fmla="*/ 483 h 578"/>
              <a:gd name="T14" fmla="*/ 54 w 74"/>
              <a:gd name="T15" fmla="*/ 420 h 578"/>
              <a:gd name="T16" fmla="*/ 73 w 74"/>
              <a:gd name="T17" fmla="*/ 380 h 578"/>
              <a:gd name="T18" fmla="*/ 73 w 74"/>
              <a:gd name="T19" fmla="*/ 375 h 578"/>
              <a:gd name="T20" fmla="*/ 58 w 74"/>
              <a:gd name="T21" fmla="*/ 19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578">
                <a:moveTo>
                  <a:pt x="58" y="190"/>
                </a:moveTo>
                <a:cubicBezTo>
                  <a:pt x="52" y="136"/>
                  <a:pt x="46" y="91"/>
                  <a:pt x="57" y="22"/>
                </a:cubicBezTo>
                <a:cubicBezTo>
                  <a:pt x="61" y="1"/>
                  <a:pt x="59" y="0"/>
                  <a:pt x="53" y="21"/>
                </a:cubicBezTo>
                <a:cubicBezTo>
                  <a:pt x="34" y="90"/>
                  <a:pt x="31" y="135"/>
                  <a:pt x="29" y="188"/>
                </a:cubicBezTo>
                <a:cubicBezTo>
                  <a:pt x="15" y="372"/>
                  <a:pt x="15" y="372"/>
                  <a:pt x="15" y="372"/>
                </a:cubicBezTo>
                <a:cubicBezTo>
                  <a:pt x="11" y="405"/>
                  <a:pt x="5" y="519"/>
                  <a:pt x="2" y="556"/>
                </a:cubicBezTo>
                <a:cubicBezTo>
                  <a:pt x="0" y="578"/>
                  <a:pt x="9" y="502"/>
                  <a:pt x="20" y="483"/>
                </a:cubicBezTo>
                <a:cubicBezTo>
                  <a:pt x="54" y="420"/>
                  <a:pt x="54" y="420"/>
                  <a:pt x="54" y="420"/>
                </a:cubicBezTo>
                <a:cubicBezTo>
                  <a:pt x="65" y="401"/>
                  <a:pt x="74" y="383"/>
                  <a:pt x="73" y="380"/>
                </a:cubicBezTo>
                <a:cubicBezTo>
                  <a:pt x="73" y="375"/>
                  <a:pt x="73" y="375"/>
                  <a:pt x="73" y="375"/>
                </a:cubicBezTo>
                <a:lnTo>
                  <a:pt x="58" y="190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7" name="Freeform 880"/>
          <p:cNvSpPr>
            <a:spLocks/>
          </p:cNvSpPr>
          <p:nvPr/>
        </p:nvSpPr>
        <p:spPr bwMode="auto">
          <a:xfrm>
            <a:off x="3046065" y="6506151"/>
            <a:ext cx="116681" cy="511175"/>
          </a:xfrm>
          <a:custGeom>
            <a:avLst/>
            <a:gdLst>
              <a:gd name="T0" fmla="*/ 98 w 162"/>
              <a:gd name="T1" fmla="*/ 70 h 538"/>
              <a:gd name="T2" fmla="*/ 97 w 162"/>
              <a:gd name="T3" fmla="*/ 11 h 538"/>
              <a:gd name="T4" fmla="*/ 81 w 162"/>
              <a:gd name="T5" fmla="*/ 69 h 538"/>
              <a:gd name="T6" fmla="*/ 11 w 162"/>
              <a:gd name="T7" fmla="*/ 287 h 538"/>
              <a:gd name="T8" fmla="*/ 6 w 162"/>
              <a:gd name="T9" fmla="*/ 304 h 538"/>
              <a:gd name="T10" fmla="*/ 0 w 162"/>
              <a:gd name="T11" fmla="*/ 360 h 538"/>
              <a:gd name="T12" fmla="*/ 0 w 162"/>
              <a:gd name="T13" fmla="*/ 498 h 538"/>
              <a:gd name="T14" fmla="*/ 42 w 162"/>
              <a:gd name="T15" fmla="*/ 538 h 538"/>
              <a:gd name="T16" fmla="*/ 123 w 162"/>
              <a:gd name="T17" fmla="*/ 538 h 538"/>
              <a:gd name="T18" fmla="*/ 161 w 162"/>
              <a:gd name="T19" fmla="*/ 530 h 538"/>
              <a:gd name="T20" fmla="*/ 160 w 162"/>
              <a:gd name="T21" fmla="*/ 522 h 538"/>
              <a:gd name="T22" fmla="*/ 119 w 162"/>
              <a:gd name="T23" fmla="*/ 265 h 538"/>
              <a:gd name="T24" fmla="*/ 98 w 162"/>
              <a:gd name="T25" fmla="*/ 7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2" h="538">
                <a:moveTo>
                  <a:pt x="98" y="70"/>
                </a:moveTo>
                <a:cubicBezTo>
                  <a:pt x="98" y="70"/>
                  <a:pt x="98" y="21"/>
                  <a:pt x="97" y="11"/>
                </a:cubicBezTo>
                <a:cubicBezTo>
                  <a:pt x="96" y="0"/>
                  <a:pt x="89" y="49"/>
                  <a:pt x="81" y="69"/>
                </a:cubicBezTo>
                <a:cubicBezTo>
                  <a:pt x="55" y="142"/>
                  <a:pt x="30" y="216"/>
                  <a:pt x="11" y="287"/>
                </a:cubicBezTo>
                <a:cubicBezTo>
                  <a:pt x="9" y="293"/>
                  <a:pt x="7" y="298"/>
                  <a:pt x="6" y="304"/>
                </a:cubicBezTo>
                <a:cubicBezTo>
                  <a:pt x="3" y="313"/>
                  <a:pt x="0" y="338"/>
                  <a:pt x="0" y="360"/>
                </a:cubicBezTo>
                <a:cubicBezTo>
                  <a:pt x="0" y="406"/>
                  <a:pt x="0" y="452"/>
                  <a:pt x="0" y="498"/>
                </a:cubicBezTo>
                <a:cubicBezTo>
                  <a:pt x="1" y="520"/>
                  <a:pt x="19" y="538"/>
                  <a:pt x="42" y="538"/>
                </a:cubicBezTo>
                <a:cubicBezTo>
                  <a:pt x="123" y="538"/>
                  <a:pt x="123" y="538"/>
                  <a:pt x="123" y="538"/>
                </a:cubicBezTo>
                <a:cubicBezTo>
                  <a:pt x="145" y="538"/>
                  <a:pt x="162" y="534"/>
                  <a:pt x="161" y="530"/>
                </a:cubicBezTo>
                <a:cubicBezTo>
                  <a:pt x="160" y="522"/>
                  <a:pt x="160" y="522"/>
                  <a:pt x="160" y="522"/>
                </a:cubicBezTo>
                <a:cubicBezTo>
                  <a:pt x="143" y="437"/>
                  <a:pt x="131" y="350"/>
                  <a:pt x="119" y="265"/>
                </a:cubicBezTo>
                <a:cubicBezTo>
                  <a:pt x="109" y="201"/>
                  <a:pt x="103" y="136"/>
                  <a:pt x="98" y="7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8" name="Freeform 881"/>
          <p:cNvSpPr>
            <a:spLocks/>
          </p:cNvSpPr>
          <p:nvPr/>
        </p:nvSpPr>
        <p:spPr bwMode="auto">
          <a:xfrm>
            <a:off x="3453257" y="6298187"/>
            <a:ext cx="128588" cy="719139"/>
          </a:xfrm>
          <a:custGeom>
            <a:avLst/>
            <a:gdLst>
              <a:gd name="T0" fmla="*/ 171 w 180"/>
              <a:gd name="T1" fmla="*/ 21 h 756"/>
              <a:gd name="T2" fmla="*/ 107 w 180"/>
              <a:gd name="T3" fmla="*/ 248 h 756"/>
              <a:gd name="T4" fmla="*/ 90 w 180"/>
              <a:gd name="T5" fmla="*/ 326 h 756"/>
              <a:gd name="T6" fmla="*/ 6 w 180"/>
              <a:gd name="T7" fmla="*/ 717 h 756"/>
              <a:gd name="T8" fmla="*/ 35 w 180"/>
              <a:gd name="T9" fmla="*/ 756 h 756"/>
              <a:gd name="T10" fmla="*/ 85 w 180"/>
              <a:gd name="T11" fmla="*/ 717 h 756"/>
              <a:gd name="T12" fmla="*/ 117 w 180"/>
              <a:gd name="T13" fmla="*/ 572 h 756"/>
              <a:gd name="T14" fmla="*/ 130 w 180"/>
              <a:gd name="T15" fmla="*/ 494 h 756"/>
              <a:gd name="T16" fmla="*/ 179 w 180"/>
              <a:gd name="T17" fmla="*/ 22 h 756"/>
              <a:gd name="T18" fmla="*/ 171 w 180"/>
              <a:gd name="T19" fmla="*/ 2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756">
                <a:moveTo>
                  <a:pt x="171" y="21"/>
                </a:moveTo>
                <a:cubicBezTo>
                  <a:pt x="148" y="98"/>
                  <a:pt x="129" y="173"/>
                  <a:pt x="107" y="248"/>
                </a:cubicBezTo>
                <a:cubicBezTo>
                  <a:pt x="101" y="269"/>
                  <a:pt x="93" y="304"/>
                  <a:pt x="90" y="326"/>
                </a:cubicBezTo>
                <a:cubicBezTo>
                  <a:pt x="70" y="456"/>
                  <a:pt x="39" y="586"/>
                  <a:pt x="6" y="717"/>
                </a:cubicBezTo>
                <a:cubicBezTo>
                  <a:pt x="0" y="738"/>
                  <a:pt x="13" y="756"/>
                  <a:pt x="35" y="756"/>
                </a:cubicBezTo>
                <a:cubicBezTo>
                  <a:pt x="56" y="756"/>
                  <a:pt x="79" y="739"/>
                  <a:pt x="85" y="717"/>
                </a:cubicBezTo>
                <a:cubicBezTo>
                  <a:pt x="100" y="669"/>
                  <a:pt x="112" y="620"/>
                  <a:pt x="117" y="572"/>
                </a:cubicBezTo>
                <a:cubicBezTo>
                  <a:pt x="120" y="550"/>
                  <a:pt x="125" y="515"/>
                  <a:pt x="130" y="494"/>
                </a:cubicBezTo>
                <a:cubicBezTo>
                  <a:pt x="167" y="338"/>
                  <a:pt x="166" y="183"/>
                  <a:pt x="179" y="22"/>
                </a:cubicBezTo>
                <a:cubicBezTo>
                  <a:pt x="180" y="0"/>
                  <a:pt x="177" y="0"/>
                  <a:pt x="171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9" name="Freeform 894"/>
          <p:cNvSpPr>
            <a:spLocks/>
          </p:cNvSpPr>
          <p:nvPr/>
        </p:nvSpPr>
        <p:spPr bwMode="auto">
          <a:xfrm>
            <a:off x="2975818" y="6179125"/>
            <a:ext cx="219075" cy="838200"/>
          </a:xfrm>
          <a:custGeom>
            <a:avLst/>
            <a:gdLst>
              <a:gd name="T0" fmla="*/ 110 w 307"/>
              <a:gd name="T1" fmla="*/ 630 h 881"/>
              <a:gd name="T2" fmla="*/ 194 w 307"/>
              <a:gd name="T3" fmla="*/ 375 h 881"/>
              <a:gd name="T4" fmla="*/ 303 w 307"/>
              <a:gd name="T5" fmla="*/ 23 h 881"/>
              <a:gd name="T6" fmla="*/ 295 w 307"/>
              <a:gd name="T7" fmla="*/ 21 h 881"/>
              <a:gd name="T8" fmla="*/ 186 w 307"/>
              <a:gd name="T9" fmla="*/ 249 h 881"/>
              <a:gd name="T10" fmla="*/ 113 w 307"/>
              <a:gd name="T11" fmla="*/ 382 h 881"/>
              <a:gd name="T12" fmla="*/ 35 w 307"/>
              <a:gd name="T13" fmla="*/ 528 h 881"/>
              <a:gd name="T14" fmla="*/ 1 w 307"/>
              <a:gd name="T15" fmla="*/ 601 h 881"/>
              <a:gd name="T16" fmla="*/ 0 w 307"/>
              <a:gd name="T17" fmla="*/ 603 h 881"/>
              <a:gd name="T18" fmla="*/ 5 w 307"/>
              <a:gd name="T19" fmla="*/ 644 h 881"/>
              <a:gd name="T20" fmla="*/ 30 w 307"/>
              <a:gd name="T21" fmla="*/ 841 h 881"/>
              <a:gd name="T22" fmla="*/ 52 w 307"/>
              <a:gd name="T23" fmla="*/ 881 h 881"/>
              <a:gd name="T24" fmla="*/ 71 w 307"/>
              <a:gd name="T25" fmla="*/ 841 h 881"/>
              <a:gd name="T26" fmla="*/ 100 w 307"/>
              <a:gd name="T27" fmla="*/ 663 h 881"/>
              <a:gd name="T28" fmla="*/ 110 w 307"/>
              <a:gd name="T29" fmla="*/ 63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" h="881">
                <a:moveTo>
                  <a:pt x="110" y="630"/>
                </a:moveTo>
                <a:cubicBezTo>
                  <a:pt x="132" y="546"/>
                  <a:pt x="163" y="460"/>
                  <a:pt x="194" y="375"/>
                </a:cubicBezTo>
                <a:cubicBezTo>
                  <a:pt x="239" y="252"/>
                  <a:pt x="284" y="131"/>
                  <a:pt x="303" y="23"/>
                </a:cubicBezTo>
                <a:cubicBezTo>
                  <a:pt x="307" y="1"/>
                  <a:pt x="303" y="0"/>
                  <a:pt x="295" y="21"/>
                </a:cubicBezTo>
                <a:cubicBezTo>
                  <a:pt x="269" y="92"/>
                  <a:pt x="229" y="170"/>
                  <a:pt x="186" y="249"/>
                </a:cubicBezTo>
                <a:cubicBezTo>
                  <a:pt x="113" y="382"/>
                  <a:pt x="113" y="382"/>
                  <a:pt x="113" y="382"/>
                </a:cubicBezTo>
                <a:cubicBezTo>
                  <a:pt x="86" y="430"/>
                  <a:pt x="60" y="479"/>
                  <a:pt x="35" y="528"/>
                </a:cubicBezTo>
                <a:cubicBezTo>
                  <a:pt x="23" y="553"/>
                  <a:pt x="12" y="577"/>
                  <a:pt x="1" y="601"/>
                </a:cubicBezTo>
                <a:cubicBezTo>
                  <a:pt x="1" y="601"/>
                  <a:pt x="0" y="602"/>
                  <a:pt x="0" y="603"/>
                </a:cubicBezTo>
                <a:cubicBezTo>
                  <a:pt x="0" y="604"/>
                  <a:pt x="2" y="622"/>
                  <a:pt x="5" y="644"/>
                </a:cubicBezTo>
                <a:cubicBezTo>
                  <a:pt x="15" y="709"/>
                  <a:pt x="23" y="775"/>
                  <a:pt x="30" y="841"/>
                </a:cubicBezTo>
                <a:cubicBezTo>
                  <a:pt x="32" y="863"/>
                  <a:pt x="41" y="881"/>
                  <a:pt x="52" y="881"/>
                </a:cubicBezTo>
                <a:cubicBezTo>
                  <a:pt x="62" y="881"/>
                  <a:pt x="70" y="863"/>
                  <a:pt x="71" y="841"/>
                </a:cubicBezTo>
                <a:cubicBezTo>
                  <a:pt x="74" y="782"/>
                  <a:pt x="82" y="723"/>
                  <a:pt x="100" y="663"/>
                </a:cubicBezTo>
                <a:cubicBezTo>
                  <a:pt x="103" y="652"/>
                  <a:pt x="106" y="641"/>
                  <a:pt x="110" y="630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0" name="Freeform 895"/>
          <p:cNvSpPr>
            <a:spLocks/>
          </p:cNvSpPr>
          <p:nvPr/>
        </p:nvSpPr>
        <p:spPr bwMode="auto">
          <a:xfrm>
            <a:off x="3163937" y="6360101"/>
            <a:ext cx="103585" cy="657225"/>
          </a:xfrm>
          <a:custGeom>
            <a:avLst/>
            <a:gdLst>
              <a:gd name="T0" fmla="*/ 112 w 145"/>
              <a:gd name="T1" fmla="*/ 414 h 691"/>
              <a:gd name="T2" fmla="*/ 128 w 145"/>
              <a:gd name="T3" fmla="*/ 176 h 691"/>
              <a:gd name="T4" fmla="*/ 140 w 145"/>
              <a:gd name="T5" fmla="*/ 87 h 691"/>
              <a:gd name="T6" fmla="*/ 144 w 145"/>
              <a:gd name="T7" fmla="*/ 35 h 691"/>
              <a:gd name="T8" fmla="*/ 144 w 145"/>
              <a:gd name="T9" fmla="*/ 22 h 691"/>
              <a:gd name="T10" fmla="*/ 145 w 145"/>
              <a:gd name="T11" fmla="*/ 8 h 691"/>
              <a:gd name="T12" fmla="*/ 134 w 145"/>
              <a:gd name="T13" fmla="*/ 32 h 691"/>
              <a:gd name="T14" fmla="*/ 4 w 145"/>
              <a:gd name="T15" fmla="*/ 479 h 691"/>
              <a:gd name="T16" fmla="*/ 0 w 145"/>
              <a:gd name="T17" fmla="*/ 651 h 691"/>
              <a:gd name="T18" fmla="*/ 39 w 145"/>
              <a:gd name="T19" fmla="*/ 691 h 691"/>
              <a:gd name="T20" fmla="*/ 79 w 145"/>
              <a:gd name="T21" fmla="*/ 686 h 691"/>
              <a:gd name="T22" fmla="*/ 80 w 145"/>
              <a:gd name="T23" fmla="*/ 681 h 691"/>
              <a:gd name="T24" fmla="*/ 110 w 145"/>
              <a:gd name="T25" fmla="*/ 493 h 691"/>
              <a:gd name="T26" fmla="*/ 112 w 145"/>
              <a:gd name="T27" fmla="*/ 414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5" h="691">
                <a:moveTo>
                  <a:pt x="112" y="414"/>
                </a:moveTo>
                <a:cubicBezTo>
                  <a:pt x="107" y="335"/>
                  <a:pt x="117" y="254"/>
                  <a:pt x="128" y="176"/>
                </a:cubicBezTo>
                <a:cubicBezTo>
                  <a:pt x="132" y="146"/>
                  <a:pt x="136" y="116"/>
                  <a:pt x="140" y="87"/>
                </a:cubicBezTo>
                <a:cubicBezTo>
                  <a:pt x="142" y="65"/>
                  <a:pt x="144" y="42"/>
                  <a:pt x="144" y="35"/>
                </a:cubicBezTo>
                <a:cubicBezTo>
                  <a:pt x="144" y="30"/>
                  <a:pt x="144" y="26"/>
                  <a:pt x="144" y="22"/>
                </a:cubicBezTo>
                <a:cubicBezTo>
                  <a:pt x="144" y="17"/>
                  <a:pt x="145" y="13"/>
                  <a:pt x="145" y="8"/>
                </a:cubicBezTo>
                <a:cubicBezTo>
                  <a:pt x="145" y="0"/>
                  <a:pt x="141" y="11"/>
                  <a:pt x="134" y="32"/>
                </a:cubicBezTo>
                <a:cubicBezTo>
                  <a:pt x="87" y="169"/>
                  <a:pt x="12" y="315"/>
                  <a:pt x="4" y="479"/>
                </a:cubicBezTo>
                <a:cubicBezTo>
                  <a:pt x="1" y="538"/>
                  <a:pt x="2" y="595"/>
                  <a:pt x="0" y="651"/>
                </a:cubicBezTo>
                <a:cubicBezTo>
                  <a:pt x="0" y="673"/>
                  <a:pt x="17" y="691"/>
                  <a:pt x="39" y="691"/>
                </a:cubicBezTo>
                <a:cubicBezTo>
                  <a:pt x="61" y="691"/>
                  <a:pt x="79" y="688"/>
                  <a:pt x="79" y="686"/>
                </a:cubicBezTo>
                <a:cubicBezTo>
                  <a:pt x="80" y="681"/>
                  <a:pt x="80" y="681"/>
                  <a:pt x="80" y="681"/>
                </a:cubicBezTo>
                <a:cubicBezTo>
                  <a:pt x="90" y="617"/>
                  <a:pt x="101" y="555"/>
                  <a:pt x="110" y="493"/>
                </a:cubicBezTo>
                <a:cubicBezTo>
                  <a:pt x="114" y="471"/>
                  <a:pt x="114" y="436"/>
                  <a:pt x="112" y="414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1" name="Freeform 907"/>
          <p:cNvSpPr>
            <a:spLocks/>
          </p:cNvSpPr>
          <p:nvPr/>
        </p:nvSpPr>
        <p:spPr bwMode="auto">
          <a:xfrm>
            <a:off x="3333004" y="6541076"/>
            <a:ext cx="52388" cy="396875"/>
          </a:xfrm>
          <a:custGeom>
            <a:avLst/>
            <a:gdLst>
              <a:gd name="T0" fmla="*/ 34 w 74"/>
              <a:gd name="T1" fmla="*/ 396 h 416"/>
              <a:gd name="T2" fmla="*/ 61 w 74"/>
              <a:gd name="T3" fmla="*/ 336 h 416"/>
              <a:gd name="T4" fmla="*/ 69 w 74"/>
              <a:gd name="T5" fmla="*/ 261 h 416"/>
              <a:gd name="T6" fmla="*/ 55 w 74"/>
              <a:gd name="T7" fmla="*/ 197 h 416"/>
              <a:gd name="T8" fmla="*/ 51 w 74"/>
              <a:gd name="T9" fmla="*/ 177 h 416"/>
              <a:gd name="T10" fmla="*/ 9 w 74"/>
              <a:gd name="T11" fmla="*/ 21 h 416"/>
              <a:gd name="T12" fmla="*/ 2 w 74"/>
              <a:gd name="T13" fmla="*/ 22 h 416"/>
              <a:gd name="T14" fmla="*/ 12 w 74"/>
              <a:gd name="T15" fmla="*/ 141 h 416"/>
              <a:gd name="T16" fmla="*/ 18 w 74"/>
              <a:gd name="T17" fmla="*/ 393 h 416"/>
              <a:gd name="T18" fmla="*/ 34 w 74"/>
              <a:gd name="T19" fmla="*/ 39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416">
                <a:moveTo>
                  <a:pt x="34" y="396"/>
                </a:moveTo>
                <a:cubicBezTo>
                  <a:pt x="43" y="376"/>
                  <a:pt x="52" y="356"/>
                  <a:pt x="61" y="336"/>
                </a:cubicBezTo>
                <a:cubicBezTo>
                  <a:pt x="70" y="316"/>
                  <a:pt x="74" y="282"/>
                  <a:pt x="69" y="261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39" y="125"/>
                  <a:pt x="24" y="73"/>
                  <a:pt x="9" y="21"/>
                </a:cubicBezTo>
                <a:cubicBezTo>
                  <a:pt x="3" y="0"/>
                  <a:pt x="0" y="0"/>
                  <a:pt x="2" y="22"/>
                </a:cubicBezTo>
                <a:cubicBezTo>
                  <a:pt x="6" y="62"/>
                  <a:pt x="9" y="101"/>
                  <a:pt x="12" y="141"/>
                </a:cubicBezTo>
                <a:cubicBezTo>
                  <a:pt x="18" y="225"/>
                  <a:pt x="18" y="309"/>
                  <a:pt x="18" y="393"/>
                </a:cubicBezTo>
                <a:cubicBezTo>
                  <a:pt x="18" y="415"/>
                  <a:pt x="25" y="416"/>
                  <a:pt x="34" y="39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2" name="Freeform 908"/>
          <p:cNvSpPr>
            <a:spLocks/>
          </p:cNvSpPr>
          <p:nvPr/>
        </p:nvSpPr>
        <p:spPr bwMode="auto">
          <a:xfrm>
            <a:off x="3288951" y="6053712"/>
            <a:ext cx="33338" cy="268288"/>
          </a:xfrm>
          <a:custGeom>
            <a:avLst/>
            <a:gdLst>
              <a:gd name="T0" fmla="*/ 37 w 47"/>
              <a:gd name="T1" fmla="*/ 21 h 282"/>
              <a:gd name="T2" fmla="*/ 22 w 47"/>
              <a:gd name="T3" fmla="*/ 67 h 282"/>
              <a:gd name="T4" fmla="*/ 4 w 47"/>
              <a:gd name="T5" fmla="*/ 185 h 282"/>
              <a:gd name="T6" fmla="*/ 11 w 47"/>
              <a:gd name="T7" fmla="*/ 260 h 282"/>
              <a:gd name="T8" fmla="*/ 26 w 47"/>
              <a:gd name="T9" fmla="*/ 150 h 282"/>
              <a:gd name="T10" fmla="*/ 43 w 47"/>
              <a:gd name="T11" fmla="*/ 23 h 282"/>
              <a:gd name="T12" fmla="*/ 37 w 47"/>
              <a:gd name="T13" fmla="*/ 2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282">
                <a:moveTo>
                  <a:pt x="37" y="21"/>
                </a:moveTo>
                <a:cubicBezTo>
                  <a:pt x="32" y="36"/>
                  <a:pt x="27" y="52"/>
                  <a:pt x="22" y="67"/>
                </a:cubicBezTo>
                <a:cubicBezTo>
                  <a:pt x="15" y="88"/>
                  <a:pt x="0" y="163"/>
                  <a:pt x="4" y="185"/>
                </a:cubicBezTo>
                <a:cubicBezTo>
                  <a:pt x="11" y="260"/>
                  <a:pt x="11" y="260"/>
                  <a:pt x="11" y="260"/>
                </a:cubicBezTo>
                <a:cubicBezTo>
                  <a:pt x="14" y="282"/>
                  <a:pt x="23" y="172"/>
                  <a:pt x="26" y="150"/>
                </a:cubicBezTo>
                <a:cubicBezTo>
                  <a:pt x="29" y="107"/>
                  <a:pt x="36" y="65"/>
                  <a:pt x="43" y="23"/>
                </a:cubicBezTo>
                <a:cubicBezTo>
                  <a:pt x="47" y="1"/>
                  <a:pt x="44" y="0"/>
                  <a:pt x="37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3" name="Freeform 909"/>
          <p:cNvSpPr>
            <a:spLocks/>
          </p:cNvSpPr>
          <p:nvPr/>
        </p:nvSpPr>
        <p:spPr bwMode="auto">
          <a:xfrm>
            <a:off x="3266330" y="6296600"/>
            <a:ext cx="7144" cy="177800"/>
          </a:xfrm>
          <a:custGeom>
            <a:avLst/>
            <a:gdLst>
              <a:gd name="T0" fmla="*/ 3 w 10"/>
              <a:gd name="T1" fmla="*/ 183 h 186"/>
              <a:gd name="T2" fmla="*/ 3 w 10"/>
              <a:gd name="T3" fmla="*/ 185 h 186"/>
              <a:gd name="T4" fmla="*/ 5 w 10"/>
              <a:gd name="T5" fmla="*/ 146 h 186"/>
              <a:gd name="T6" fmla="*/ 9 w 10"/>
              <a:gd name="T7" fmla="*/ 22 h 186"/>
              <a:gd name="T8" fmla="*/ 5 w 10"/>
              <a:gd name="T9" fmla="*/ 21 h 186"/>
              <a:gd name="T10" fmla="*/ 2 w 10"/>
              <a:gd name="T11" fmla="*/ 60 h 186"/>
              <a:gd name="T12" fmla="*/ 0 w 10"/>
              <a:gd name="T13" fmla="*/ 88 h 186"/>
              <a:gd name="T14" fmla="*/ 0 w 10"/>
              <a:gd name="T15" fmla="*/ 113 h 186"/>
              <a:gd name="T16" fmla="*/ 3 w 10"/>
              <a:gd name="T17" fmla="*/ 18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86">
                <a:moveTo>
                  <a:pt x="3" y="183"/>
                </a:moveTo>
                <a:cubicBezTo>
                  <a:pt x="3" y="183"/>
                  <a:pt x="3" y="184"/>
                  <a:pt x="3" y="185"/>
                </a:cubicBezTo>
                <a:cubicBezTo>
                  <a:pt x="3" y="186"/>
                  <a:pt x="4" y="168"/>
                  <a:pt x="5" y="146"/>
                </a:cubicBezTo>
                <a:cubicBezTo>
                  <a:pt x="7" y="105"/>
                  <a:pt x="8" y="64"/>
                  <a:pt x="9" y="22"/>
                </a:cubicBezTo>
                <a:cubicBezTo>
                  <a:pt x="10" y="0"/>
                  <a:pt x="7" y="0"/>
                  <a:pt x="5" y="21"/>
                </a:cubicBezTo>
                <a:cubicBezTo>
                  <a:pt x="4" y="34"/>
                  <a:pt x="3" y="47"/>
                  <a:pt x="2" y="60"/>
                </a:cubicBezTo>
                <a:cubicBezTo>
                  <a:pt x="1" y="69"/>
                  <a:pt x="0" y="79"/>
                  <a:pt x="0" y="88"/>
                </a:cubicBezTo>
                <a:cubicBezTo>
                  <a:pt x="0" y="96"/>
                  <a:pt x="0" y="105"/>
                  <a:pt x="0" y="113"/>
                </a:cubicBezTo>
                <a:cubicBezTo>
                  <a:pt x="0" y="137"/>
                  <a:pt x="1" y="160"/>
                  <a:pt x="3" y="18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" name="Freeform 910"/>
          <p:cNvSpPr>
            <a:spLocks/>
          </p:cNvSpPr>
          <p:nvPr/>
        </p:nvSpPr>
        <p:spPr bwMode="auto">
          <a:xfrm>
            <a:off x="2880568" y="6268026"/>
            <a:ext cx="117872" cy="749300"/>
          </a:xfrm>
          <a:custGeom>
            <a:avLst/>
            <a:gdLst>
              <a:gd name="T0" fmla="*/ 96 w 166"/>
              <a:gd name="T1" fmla="*/ 290 h 788"/>
              <a:gd name="T2" fmla="*/ 94 w 166"/>
              <a:gd name="T3" fmla="*/ 278 h 788"/>
              <a:gd name="T4" fmla="*/ 55 w 166"/>
              <a:gd name="T5" fmla="*/ 62 h 788"/>
              <a:gd name="T6" fmla="*/ 48 w 166"/>
              <a:gd name="T7" fmla="*/ 22 h 788"/>
              <a:gd name="T8" fmla="*/ 40 w 166"/>
              <a:gd name="T9" fmla="*/ 22 h 788"/>
              <a:gd name="T10" fmla="*/ 36 w 166"/>
              <a:gd name="T11" fmla="*/ 140 h 788"/>
              <a:gd name="T12" fmla="*/ 21 w 166"/>
              <a:gd name="T13" fmla="*/ 534 h 788"/>
              <a:gd name="T14" fmla="*/ 3 w 166"/>
              <a:gd name="T15" fmla="*/ 748 h 788"/>
              <a:gd name="T16" fmla="*/ 37 w 166"/>
              <a:gd name="T17" fmla="*/ 788 h 788"/>
              <a:gd name="T18" fmla="*/ 127 w 166"/>
              <a:gd name="T19" fmla="*/ 788 h 788"/>
              <a:gd name="T20" fmla="*/ 164 w 166"/>
              <a:gd name="T21" fmla="*/ 748 h 788"/>
              <a:gd name="T22" fmla="*/ 133 w 166"/>
              <a:gd name="T23" fmla="*/ 511 h 788"/>
              <a:gd name="T24" fmla="*/ 96 w 166"/>
              <a:gd name="T25" fmla="*/ 29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788">
                <a:moveTo>
                  <a:pt x="96" y="290"/>
                </a:moveTo>
                <a:cubicBezTo>
                  <a:pt x="94" y="278"/>
                  <a:pt x="94" y="278"/>
                  <a:pt x="94" y="278"/>
                </a:cubicBezTo>
                <a:cubicBezTo>
                  <a:pt x="55" y="62"/>
                  <a:pt x="55" y="62"/>
                  <a:pt x="55" y="62"/>
                </a:cubicBezTo>
                <a:cubicBezTo>
                  <a:pt x="48" y="22"/>
                  <a:pt x="48" y="22"/>
                  <a:pt x="48" y="22"/>
                </a:cubicBezTo>
                <a:cubicBezTo>
                  <a:pt x="44" y="0"/>
                  <a:pt x="41" y="0"/>
                  <a:pt x="40" y="22"/>
                </a:cubicBezTo>
                <a:cubicBezTo>
                  <a:pt x="39" y="61"/>
                  <a:pt x="38" y="101"/>
                  <a:pt x="36" y="140"/>
                </a:cubicBezTo>
                <a:cubicBezTo>
                  <a:pt x="31" y="271"/>
                  <a:pt x="24" y="402"/>
                  <a:pt x="21" y="534"/>
                </a:cubicBezTo>
                <a:cubicBezTo>
                  <a:pt x="20" y="606"/>
                  <a:pt x="14" y="677"/>
                  <a:pt x="3" y="748"/>
                </a:cubicBezTo>
                <a:cubicBezTo>
                  <a:pt x="0" y="770"/>
                  <a:pt x="15" y="788"/>
                  <a:pt x="37" y="788"/>
                </a:cubicBezTo>
                <a:cubicBezTo>
                  <a:pt x="127" y="788"/>
                  <a:pt x="127" y="788"/>
                  <a:pt x="127" y="788"/>
                </a:cubicBezTo>
                <a:cubicBezTo>
                  <a:pt x="149" y="788"/>
                  <a:pt x="166" y="770"/>
                  <a:pt x="164" y="748"/>
                </a:cubicBezTo>
                <a:cubicBezTo>
                  <a:pt x="156" y="669"/>
                  <a:pt x="145" y="590"/>
                  <a:pt x="133" y="511"/>
                </a:cubicBezTo>
                <a:cubicBezTo>
                  <a:pt x="122" y="437"/>
                  <a:pt x="109" y="364"/>
                  <a:pt x="96" y="290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5" name="Freeform 911"/>
          <p:cNvSpPr>
            <a:spLocks/>
          </p:cNvSpPr>
          <p:nvPr/>
        </p:nvSpPr>
        <p:spPr bwMode="auto">
          <a:xfrm>
            <a:off x="3346101" y="6256912"/>
            <a:ext cx="189310" cy="760413"/>
          </a:xfrm>
          <a:custGeom>
            <a:avLst/>
            <a:gdLst>
              <a:gd name="T0" fmla="*/ 248 w 265"/>
              <a:gd name="T1" fmla="*/ 22 h 800"/>
              <a:gd name="T2" fmla="*/ 163 w 265"/>
              <a:gd name="T3" fmla="*/ 360 h 800"/>
              <a:gd name="T4" fmla="*/ 94 w 265"/>
              <a:gd name="T5" fmla="*/ 523 h 800"/>
              <a:gd name="T6" fmla="*/ 60 w 265"/>
              <a:gd name="T7" fmla="*/ 600 h 800"/>
              <a:gd name="T8" fmla="*/ 16 w 265"/>
              <a:gd name="T9" fmla="*/ 696 h 800"/>
              <a:gd name="T10" fmla="*/ 0 w 265"/>
              <a:gd name="T11" fmla="*/ 766 h 800"/>
              <a:gd name="T12" fmla="*/ 40 w 265"/>
              <a:gd name="T13" fmla="*/ 800 h 800"/>
              <a:gd name="T14" fmla="*/ 106 w 265"/>
              <a:gd name="T15" fmla="*/ 800 h 800"/>
              <a:gd name="T16" fmla="*/ 156 w 265"/>
              <a:gd name="T17" fmla="*/ 761 h 800"/>
              <a:gd name="T18" fmla="*/ 246 w 265"/>
              <a:gd name="T19" fmla="*/ 330 h 800"/>
              <a:gd name="T20" fmla="*/ 258 w 265"/>
              <a:gd name="T21" fmla="*/ 22 h 800"/>
              <a:gd name="T22" fmla="*/ 248 w 265"/>
              <a:gd name="T23" fmla="*/ 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800">
                <a:moveTo>
                  <a:pt x="248" y="22"/>
                </a:moveTo>
                <a:cubicBezTo>
                  <a:pt x="227" y="143"/>
                  <a:pt x="203" y="250"/>
                  <a:pt x="163" y="360"/>
                </a:cubicBezTo>
                <a:cubicBezTo>
                  <a:pt x="144" y="413"/>
                  <a:pt x="121" y="466"/>
                  <a:pt x="94" y="523"/>
                </a:cubicBezTo>
                <a:cubicBezTo>
                  <a:pt x="83" y="548"/>
                  <a:pt x="71" y="574"/>
                  <a:pt x="60" y="600"/>
                </a:cubicBezTo>
                <a:cubicBezTo>
                  <a:pt x="45" y="632"/>
                  <a:pt x="31" y="664"/>
                  <a:pt x="16" y="696"/>
                </a:cubicBezTo>
                <a:cubicBezTo>
                  <a:pt x="7" y="716"/>
                  <a:pt x="0" y="748"/>
                  <a:pt x="0" y="766"/>
                </a:cubicBezTo>
                <a:cubicBezTo>
                  <a:pt x="0" y="785"/>
                  <a:pt x="18" y="800"/>
                  <a:pt x="40" y="800"/>
                </a:cubicBezTo>
                <a:cubicBezTo>
                  <a:pt x="106" y="800"/>
                  <a:pt x="106" y="800"/>
                  <a:pt x="106" y="800"/>
                </a:cubicBezTo>
                <a:cubicBezTo>
                  <a:pt x="128" y="800"/>
                  <a:pt x="150" y="782"/>
                  <a:pt x="156" y="761"/>
                </a:cubicBezTo>
                <a:cubicBezTo>
                  <a:pt x="192" y="617"/>
                  <a:pt x="227" y="474"/>
                  <a:pt x="246" y="330"/>
                </a:cubicBezTo>
                <a:cubicBezTo>
                  <a:pt x="259" y="228"/>
                  <a:pt x="265" y="125"/>
                  <a:pt x="258" y="22"/>
                </a:cubicBezTo>
                <a:cubicBezTo>
                  <a:pt x="257" y="0"/>
                  <a:pt x="252" y="0"/>
                  <a:pt x="248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6" name="Freeform 920"/>
          <p:cNvSpPr>
            <a:spLocks/>
          </p:cNvSpPr>
          <p:nvPr/>
        </p:nvSpPr>
        <p:spPr bwMode="auto">
          <a:xfrm>
            <a:off x="3219895" y="6004501"/>
            <a:ext cx="126206" cy="1012825"/>
          </a:xfrm>
          <a:custGeom>
            <a:avLst/>
            <a:gdLst>
              <a:gd name="T0" fmla="*/ 170 w 177"/>
              <a:gd name="T1" fmla="*/ 705 h 1064"/>
              <a:gd name="T2" fmla="*/ 157 w 177"/>
              <a:gd name="T3" fmla="*/ 546 h 1064"/>
              <a:gd name="T4" fmla="*/ 142 w 177"/>
              <a:gd name="T5" fmla="*/ 415 h 1064"/>
              <a:gd name="T6" fmla="*/ 133 w 177"/>
              <a:gd name="T7" fmla="*/ 344 h 1064"/>
              <a:gd name="T8" fmla="*/ 119 w 177"/>
              <a:gd name="T9" fmla="*/ 242 h 1064"/>
              <a:gd name="T10" fmla="*/ 106 w 177"/>
              <a:gd name="T11" fmla="*/ 158 h 1064"/>
              <a:gd name="T12" fmla="*/ 85 w 177"/>
              <a:gd name="T13" fmla="*/ 22 h 1064"/>
              <a:gd name="T14" fmla="*/ 78 w 177"/>
              <a:gd name="T15" fmla="*/ 23 h 1064"/>
              <a:gd name="T16" fmla="*/ 75 w 177"/>
              <a:gd name="T17" fmla="*/ 289 h 1064"/>
              <a:gd name="T18" fmla="*/ 68 w 177"/>
              <a:gd name="T19" fmla="*/ 493 h 1064"/>
              <a:gd name="T20" fmla="*/ 53 w 177"/>
              <a:gd name="T21" fmla="*/ 698 h 1064"/>
              <a:gd name="T22" fmla="*/ 37 w 177"/>
              <a:gd name="T23" fmla="*/ 827 h 1064"/>
              <a:gd name="T24" fmla="*/ 1 w 177"/>
              <a:gd name="T25" fmla="*/ 1054 h 1064"/>
              <a:gd name="T26" fmla="*/ 0 w 177"/>
              <a:gd name="T27" fmla="*/ 1059 h 1064"/>
              <a:gd name="T28" fmla="*/ 40 w 177"/>
              <a:gd name="T29" fmla="*/ 1064 h 1064"/>
              <a:gd name="T30" fmla="*/ 136 w 177"/>
              <a:gd name="T31" fmla="*/ 1064 h 1064"/>
              <a:gd name="T32" fmla="*/ 176 w 177"/>
              <a:gd name="T33" fmla="*/ 1030 h 1064"/>
              <a:gd name="T34" fmla="*/ 176 w 177"/>
              <a:gd name="T35" fmla="*/ 997 h 1064"/>
              <a:gd name="T36" fmla="*/ 170 w 177"/>
              <a:gd name="T37" fmla="*/ 705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7" h="1064">
                <a:moveTo>
                  <a:pt x="170" y="705"/>
                </a:moveTo>
                <a:cubicBezTo>
                  <a:pt x="166" y="652"/>
                  <a:pt x="162" y="599"/>
                  <a:pt x="157" y="546"/>
                </a:cubicBezTo>
                <a:cubicBezTo>
                  <a:pt x="152" y="502"/>
                  <a:pt x="147" y="458"/>
                  <a:pt x="142" y="415"/>
                </a:cubicBezTo>
                <a:cubicBezTo>
                  <a:pt x="139" y="391"/>
                  <a:pt x="136" y="368"/>
                  <a:pt x="133" y="344"/>
                </a:cubicBezTo>
                <a:cubicBezTo>
                  <a:pt x="128" y="310"/>
                  <a:pt x="124" y="276"/>
                  <a:pt x="119" y="242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0"/>
                  <a:pt x="78" y="1"/>
                  <a:pt x="78" y="23"/>
                </a:cubicBezTo>
                <a:cubicBezTo>
                  <a:pt x="78" y="112"/>
                  <a:pt x="77" y="201"/>
                  <a:pt x="75" y="289"/>
                </a:cubicBezTo>
                <a:cubicBezTo>
                  <a:pt x="74" y="357"/>
                  <a:pt x="72" y="425"/>
                  <a:pt x="68" y="493"/>
                </a:cubicBezTo>
                <a:cubicBezTo>
                  <a:pt x="64" y="562"/>
                  <a:pt x="59" y="630"/>
                  <a:pt x="53" y="698"/>
                </a:cubicBezTo>
                <a:cubicBezTo>
                  <a:pt x="49" y="741"/>
                  <a:pt x="43" y="784"/>
                  <a:pt x="37" y="827"/>
                </a:cubicBezTo>
                <a:cubicBezTo>
                  <a:pt x="27" y="902"/>
                  <a:pt x="13" y="977"/>
                  <a:pt x="1" y="1054"/>
                </a:cubicBezTo>
                <a:cubicBezTo>
                  <a:pt x="1" y="1054"/>
                  <a:pt x="1" y="1056"/>
                  <a:pt x="0" y="1059"/>
                </a:cubicBezTo>
                <a:cubicBezTo>
                  <a:pt x="0" y="1061"/>
                  <a:pt x="17" y="1064"/>
                  <a:pt x="40" y="1064"/>
                </a:cubicBezTo>
                <a:cubicBezTo>
                  <a:pt x="136" y="1064"/>
                  <a:pt x="136" y="1064"/>
                  <a:pt x="136" y="1064"/>
                </a:cubicBezTo>
                <a:cubicBezTo>
                  <a:pt x="158" y="1064"/>
                  <a:pt x="176" y="1049"/>
                  <a:pt x="176" y="1030"/>
                </a:cubicBezTo>
                <a:cubicBezTo>
                  <a:pt x="176" y="997"/>
                  <a:pt x="176" y="997"/>
                  <a:pt x="176" y="997"/>
                </a:cubicBezTo>
                <a:cubicBezTo>
                  <a:pt x="176" y="900"/>
                  <a:pt x="177" y="802"/>
                  <a:pt x="170" y="70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7" name="Freeform 921"/>
          <p:cNvSpPr>
            <a:spLocks/>
          </p:cNvSpPr>
          <p:nvPr/>
        </p:nvSpPr>
        <p:spPr bwMode="auto">
          <a:xfrm>
            <a:off x="261193" y="6009263"/>
            <a:ext cx="186929" cy="1008063"/>
          </a:xfrm>
          <a:custGeom>
            <a:avLst/>
            <a:gdLst>
              <a:gd name="T0" fmla="*/ 103 w 263"/>
              <a:gd name="T1" fmla="*/ 23 h 1060"/>
              <a:gd name="T2" fmla="*/ 96 w 263"/>
              <a:gd name="T3" fmla="*/ 22 h 1060"/>
              <a:gd name="T4" fmla="*/ 83 w 263"/>
              <a:gd name="T5" fmla="*/ 80 h 1060"/>
              <a:gd name="T6" fmla="*/ 55 w 263"/>
              <a:gd name="T7" fmla="*/ 197 h 1060"/>
              <a:gd name="T8" fmla="*/ 5 w 263"/>
              <a:gd name="T9" fmla="*/ 475 h 1060"/>
              <a:gd name="T10" fmla="*/ 3 w 263"/>
              <a:gd name="T11" fmla="*/ 506 h 1060"/>
              <a:gd name="T12" fmla="*/ 3 w 263"/>
              <a:gd name="T13" fmla="*/ 618 h 1060"/>
              <a:gd name="T14" fmla="*/ 60 w 263"/>
              <a:gd name="T15" fmla="*/ 1020 h 1060"/>
              <a:gd name="T16" fmla="*/ 107 w 263"/>
              <a:gd name="T17" fmla="*/ 1060 h 1060"/>
              <a:gd name="T18" fmla="*/ 230 w 263"/>
              <a:gd name="T19" fmla="*/ 1060 h 1060"/>
              <a:gd name="T20" fmla="*/ 256 w 263"/>
              <a:gd name="T21" fmla="*/ 1022 h 1060"/>
              <a:gd name="T22" fmla="*/ 120 w 263"/>
              <a:gd name="T23" fmla="*/ 617 h 1060"/>
              <a:gd name="T24" fmla="*/ 98 w 263"/>
              <a:gd name="T25" fmla="*/ 153 h 1060"/>
              <a:gd name="T26" fmla="*/ 103 w 263"/>
              <a:gd name="T27" fmla="*/ 2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" h="1060">
                <a:moveTo>
                  <a:pt x="103" y="23"/>
                </a:moveTo>
                <a:cubicBezTo>
                  <a:pt x="104" y="1"/>
                  <a:pt x="100" y="0"/>
                  <a:pt x="96" y="22"/>
                </a:cubicBezTo>
                <a:cubicBezTo>
                  <a:pt x="92" y="41"/>
                  <a:pt x="87" y="61"/>
                  <a:pt x="83" y="80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34" y="288"/>
                  <a:pt x="14" y="380"/>
                  <a:pt x="5" y="475"/>
                </a:cubicBezTo>
                <a:cubicBezTo>
                  <a:pt x="4" y="485"/>
                  <a:pt x="4" y="496"/>
                  <a:pt x="3" y="506"/>
                </a:cubicBezTo>
                <a:cubicBezTo>
                  <a:pt x="1" y="543"/>
                  <a:pt x="0" y="580"/>
                  <a:pt x="3" y="618"/>
                </a:cubicBezTo>
                <a:cubicBezTo>
                  <a:pt x="22" y="759"/>
                  <a:pt x="38" y="887"/>
                  <a:pt x="60" y="1020"/>
                </a:cubicBezTo>
                <a:cubicBezTo>
                  <a:pt x="63" y="1042"/>
                  <a:pt x="84" y="1060"/>
                  <a:pt x="107" y="1060"/>
                </a:cubicBezTo>
                <a:cubicBezTo>
                  <a:pt x="230" y="1060"/>
                  <a:pt x="230" y="1060"/>
                  <a:pt x="230" y="1060"/>
                </a:cubicBezTo>
                <a:cubicBezTo>
                  <a:pt x="252" y="1060"/>
                  <a:pt x="263" y="1043"/>
                  <a:pt x="256" y="1022"/>
                </a:cubicBezTo>
                <a:cubicBezTo>
                  <a:pt x="208" y="889"/>
                  <a:pt x="164" y="748"/>
                  <a:pt x="120" y="617"/>
                </a:cubicBezTo>
                <a:cubicBezTo>
                  <a:pt x="81" y="465"/>
                  <a:pt x="90" y="307"/>
                  <a:pt x="98" y="153"/>
                </a:cubicBezTo>
                <a:cubicBezTo>
                  <a:pt x="100" y="109"/>
                  <a:pt x="102" y="66"/>
                  <a:pt x="103" y="2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9" name="Freeform 881"/>
          <p:cNvSpPr>
            <a:spLocks/>
          </p:cNvSpPr>
          <p:nvPr/>
        </p:nvSpPr>
        <p:spPr bwMode="auto">
          <a:xfrm>
            <a:off x="-30066" y="6298187"/>
            <a:ext cx="128588" cy="719139"/>
          </a:xfrm>
          <a:custGeom>
            <a:avLst/>
            <a:gdLst>
              <a:gd name="T0" fmla="*/ 171 w 180"/>
              <a:gd name="T1" fmla="*/ 21 h 756"/>
              <a:gd name="T2" fmla="*/ 107 w 180"/>
              <a:gd name="T3" fmla="*/ 248 h 756"/>
              <a:gd name="T4" fmla="*/ 90 w 180"/>
              <a:gd name="T5" fmla="*/ 326 h 756"/>
              <a:gd name="T6" fmla="*/ 6 w 180"/>
              <a:gd name="T7" fmla="*/ 717 h 756"/>
              <a:gd name="T8" fmla="*/ 35 w 180"/>
              <a:gd name="T9" fmla="*/ 756 h 756"/>
              <a:gd name="T10" fmla="*/ 85 w 180"/>
              <a:gd name="T11" fmla="*/ 717 h 756"/>
              <a:gd name="T12" fmla="*/ 117 w 180"/>
              <a:gd name="T13" fmla="*/ 572 h 756"/>
              <a:gd name="T14" fmla="*/ 130 w 180"/>
              <a:gd name="T15" fmla="*/ 494 h 756"/>
              <a:gd name="T16" fmla="*/ 179 w 180"/>
              <a:gd name="T17" fmla="*/ 22 h 756"/>
              <a:gd name="T18" fmla="*/ 171 w 180"/>
              <a:gd name="T19" fmla="*/ 2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756">
                <a:moveTo>
                  <a:pt x="171" y="21"/>
                </a:moveTo>
                <a:cubicBezTo>
                  <a:pt x="148" y="98"/>
                  <a:pt x="129" y="173"/>
                  <a:pt x="107" y="248"/>
                </a:cubicBezTo>
                <a:cubicBezTo>
                  <a:pt x="101" y="269"/>
                  <a:pt x="93" y="304"/>
                  <a:pt x="90" y="326"/>
                </a:cubicBezTo>
                <a:cubicBezTo>
                  <a:pt x="70" y="456"/>
                  <a:pt x="39" y="586"/>
                  <a:pt x="6" y="717"/>
                </a:cubicBezTo>
                <a:cubicBezTo>
                  <a:pt x="0" y="738"/>
                  <a:pt x="13" y="756"/>
                  <a:pt x="35" y="756"/>
                </a:cubicBezTo>
                <a:cubicBezTo>
                  <a:pt x="56" y="756"/>
                  <a:pt x="79" y="739"/>
                  <a:pt x="85" y="717"/>
                </a:cubicBezTo>
                <a:cubicBezTo>
                  <a:pt x="100" y="669"/>
                  <a:pt x="112" y="620"/>
                  <a:pt x="117" y="572"/>
                </a:cubicBezTo>
                <a:cubicBezTo>
                  <a:pt x="120" y="550"/>
                  <a:pt x="125" y="515"/>
                  <a:pt x="130" y="494"/>
                </a:cubicBezTo>
                <a:cubicBezTo>
                  <a:pt x="167" y="338"/>
                  <a:pt x="166" y="183"/>
                  <a:pt x="179" y="22"/>
                </a:cubicBezTo>
                <a:cubicBezTo>
                  <a:pt x="180" y="0"/>
                  <a:pt x="177" y="0"/>
                  <a:pt x="171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1" name="Freeform 837"/>
          <p:cNvSpPr>
            <a:spLocks/>
          </p:cNvSpPr>
          <p:nvPr/>
        </p:nvSpPr>
        <p:spPr bwMode="auto">
          <a:xfrm>
            <a:off x="3282283" y="6117922"/>
            <a:ext cx="147638" cy="898525"/>
          </a:xfrm>
          <a:custGeom>
            <a:avLst/>
            <a:gdLst>
              <a:gd name="T0" fmla="*/ 184 w 206"/>
              <a:gd name="T1" fmla="*/ 507 h 945"/>
              <a:gd name="T2" fmla="*/ 13 w 206"/>
              <a:gd name="T3" fmla="*/ 19 h 945"/>
              <a:gd name="T4" fmla="*/ 7 w 206"/>
              <a:gd name="T5" fmla="*/ 22 h 945"/>
              <a:gd name="T6" fmla="*/ 101 w 206"/>
              <a:gd name="T7" fmla="*/ 662 h 945"/>
              <a:gd name="T8" fmla="*/ 94 w 206"/>
              <a:gd name="T9" fmla="*/ 905 h 945"/>
              <a:gd name="T10" fmla="*/ 131 w 206"/>
              <a:gd name="T11" fmla="*/ 945 h 945"/>
              <a:gd name="T12" fmla="*/ 167 w 206"/>
              <a:gd name="T13" fmla="*/ 945 h 945"/>
              <a:gd name="T14" fmla="*/ 206 w 206"/>
              <a:gd name="T15" fmla="*/ 905 h 945"/>
              <a:gd name="T16" fmla="*/ 200 w 206"/>
              <a:gd name="T17" fmla="*/ 658 h 945"/>
              <a:gd name="T18" fmla="*/ 196 w 206"/>
              <a:gd name="T19" fmla="*/ 586 h 945"/>
              <a:gd name="T20" fmla="*/ 184 w 206"/>
              <a:gd name="T21" fmla="*/ 50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" h="945">
                <a:moveTo>
                  <a:pt x="184" y="507"/>
                </a:moveTo>
                <a:cubicBezTo>
                  <a:pt x="145" y="337"/>
                  <a:pt x="96" y="166"/>
                  <a:pt x="13" y="19"/>
                </a:cubicBezTo>
                <a:cubicBezTo>
                  <a:pt x="2" y="0"/>
                  <a:pt x="0" y="1"/>
                  <a:pt x="7" y="22"/>
                </a:cubicBezTo>
                <a:cubicBezTo>
                  <a:pt x="78" y="218"/>
                  <a:pt x="91" y="446"/>
                  <a:pt x="101" y="662"/>
                </a:cubicBezTo>
                <a:cubicBezTo>
                  <a:pt x="105" y="742"/>
                  <a:pt x="101" y="823"/>
                  <a:pt x="94" y="905"/>
                </a:cubicBezTo>
                <a:cubicBezTo>
                  <a:pt x="92" y="927"/>
                  <a:pt x="109" y="945"/>
                  <a:pt x="131" y="945"/>
                </a:cubicBezTo>
                <a:cubicBezTo>
                  <a:pt x="167" y="945"/>
                  <a:pt x="167" y="945"/>
                  <a:pt x="167" y="945"/>
                </a:cubicBezTo>
                <a:cubicBezTo>
                  <a:pt x="189" y="945"/>
                  <a:pt x="206" y="927"/>
                  <a:pt x="206" y="905"/>
                </a:cubicBezTo>
                <a:cubicBezTo>
                  <a:pt x="204" y="822"/>
                  <a:pt x="203" y="740"/>
                  <a:pt x="200" y="658"/>
                </a:cubicBezTo>
                <a:cubicBezTo>
                  <a:pt x="199" y="634"/>
                  <a:pt x="198" y="610"/>
                  <a:pt x="196" y="586"/>
                </a:cubicBezTo>
                <a:cubicBezTo>
                  <a:pt x="195" y="564"/>
                  <a:pt x="189" y="528"/>
                  <a:pt x="184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2" name="Freeform 838"/>
          <p:cNvSpPr>
            <a:spLocks/>
          </p:cNvSpPr>
          <p:nvPr/>
        </p:nvSpPr>
        <p:spPr bwMode="auto">
          <a:xfrm>
            <a:off x="3569224" y="6198884"/>
            <a:ext cx="71438" cy="817563"/>
          </a:xfrm>
          <a:custGeom>
            <a:avLst/>
            <a:gdLst>
              <a:gd name="T0" fmla="*/ 45 w 100"/>
              <a:gd name="T1" fmla="*/ 22 h 860"/>
              <a:gd name="T2" fmla="*/ 37 w 100"/>
              <a:gd name="T3" fmla="*/ 23 h 860"/>
              <a:gd name="T4" fmla="*/ 10 w 100"/>
              <a:gd name="T5" fmla="*/ 159 h 860"/>
              <a:gd name="T6" fmla="*/ 0 w 100"/>
              <a:gd name="T7" fmla="*/ 237 h 860"/>
              <a:gd name="T8" fmla="*/ 60 w 100"/>
              <a:gd name="T9" fmla="*/ 820 h 860"/>
              <a:gd name="T10" fmla="*/ 86 w 100"/>
              <a:gd name="T11" fmla="*/ 860 h 860"/>
              <a:gd name="T12" fmla="*/ 96 w 100"/>
              <a:gd name="T13" fmla="*/ 821 h 860"/>
              <a:gd name="T14" fmla="*/ 55 w 100"/>
              <a:gd name="T15" fmla="*/ 636 h 860"/>
              <a:gd name="T16" fmla="*/ 33 w 100"/>
              <a:gd name="T17" fmla="*/ 300 h 860"/>
              <a:gd name="T18" fmla="*/ 45 w 100"/>
              <a:gd name="T19" fmla="*/ 2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860">
                <a:moveTo>
                  <a:pt x="45" y="22"/>
                </a:moveTo>
                <a:cubicBezTo>
                  <a:pt x="42" y="0"/>
                  <a:pt x="38" y="1"/>
                  <a:pt x="37" y="23"/>
                </a:cubicBezTo>
                <a:cubicBezTo>
                  <a:pt x="34" y="65"/>
                  <a:pt x="23" y="111"/>
                  <a:pt x="10" y="159"/>
                </a:cubicBezTo>
                <a:cubicBezTo>
                  <a:pt x="4" y="180"/>
                  <a:pt x="0" y="215"/>
                  <a:pt x="0" y="237"/>
                </a:cubicBezTo>
                <a:cubicBezTo>
                  <a:pt x="7" y="435"/>
                  <a:pt x="25" y="628"/>
                  <a:pt x="60" y="820"/>
                </a:cubicBezTo>
                <a:cubicBezTo>
                  <a:pt x="64" y="842"/>
                  <a:pt x="76" y="860"/>
                  <a:pt x="86" y="860"/>
                </a:cubicBezTo>
                <a:cubicBezTo>
                  <a:pt x="96" y="860"/>
                  <a:pt x="100" y="842"/>
                  <a:pt x="96" y="821"/>
                </a:cubicBezTo>
                <a:cubicBezTo>
                  <a:pt x="55" y="636"/>
                  <a:pt x="55" y="636"/>
                  <a:pt x="55" y="636"/>
                </a:cubicBezTo>
                <a:cubicBezTo>
                  <a:pt x="30" y="526"/>
                  <a:pt x="29" y="412"/>
                  <a:pt x="33" y="300"/>
                </a:cubicBezTo>
                <a:cubicBezTo>
                  <a:pt x="37" y="201"/>
                  <a:pt x="56" y="105"/>
                  <a:pt x="45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3" name="Freeform 839"/>
          <p:cNvSpPr>
            <a:spLocks/>
          </p:cNvSpPr>
          <p:nvPr/>
        </p:nvSpPr>
        <p:spPr bwMode="auto">
          <a:xfrm>
            <a:off x="3051303" y="6109985"/>
            <a:ext cx="146447" cy="906463"/>
          </a:xfrm>
          <a:custGeom>
            <a:avLst/>
            <a:gdLst>
              <a:gd name="T0" fmla="*/ 7 w 205"/>
              <a:gd name="T1" fmla="*/ 21 h 952"/>
              <a:gd name="T2" fmla="*/ 1 w 205"/>
              <a:gd name="T3" fmla="*/ 22 h 952"/>
              <a:gd name="T4" fmla="*/ 62 w 205"/>
              <a:gd name="T5" fmla="*/ 676 h 952"/>
              <a:gd name="T6" fmla="*/ 63 w 205"/>
              <a:gd name="T7" fmla="*/ 912 h 952"/>
              <a:gd name="T8" fmla="*/ 103 w 205"/>
              <a:gd name="T9" fmla="*/ 952 h 952"/>
              <a:gd name="T10" fmla="*/ 156 w 205"/>
              <a:gd name="T11" fmla="*/ 952 h 952"/>
              <a:gd name="T12" fmla="*/ 200 w 205"/>
              <a:gd name="T13" fmla="*/ 912 h 952"/>
              <a:gd name="T14" fmla="*/ 204 w 205"/>
              <a:gd name="T15" fmla="*/ 866 h 952"/>
              <a:gd name="T16" fmla="*/ 200 w 205"/>
              <a:gd name="T17" fmla="*/ 786 h 952"/>
              <a:gd name="T18" fmla="*/ 180 w 205"/>
              <a:gd name="T19" fmla="*/ 676 h 952"/>
              <a:gd name="T20" fmla="*/ 7 w 205"/>
              <a:gd name="T21" fmla="*/ 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5" h="952">
                <a:moveTo>
                  <a:pt x="7" y="21"/>
                </a:moveTo>
                <a:cubicBezTo>
                  <a:pt x="2" y="0"/>
                  <a:pt x="0" y="0"/>
                  <a:pt x="1" y="22"/>
                </a:cubicBezTo>
                <a:cubicBezTo>
                  <a:pt x="13" y="247"/>
                  <a:pt x="56" y="463"/>
                  <a:pt x="62" y="676"/>
                </a:cubicBezTo>
                <a:cubicBezTo>
                  <a:pt x="65" y="753"/>
                  <a:pt x="63" y="832"/>
                  <a:pt x="63" y="912"/>
                </a:cubicBezTo>
                <a:cubicBezTo>
                  <a:pt x="63" y="934"/>
                  <a:pt x="81" y="952"/>
                  <a:pt x="103" y="952"/>
                </a:cubicBezTo>
                <a:cubicBezTo>
                  <a:pt x="156" y="952"/>
                  <a:pt x="156" y="952"/>
                  <a:pt x="156" y="952"/>
                </a:cubicBezTo>
                <a:cubicBezTo>
                  <a:pt x="178" y="952"/>
                  <a:pt x="198" y="934"/>
                  <a:pt x="200" y="912"/>
                </a:cubicBezTo>
                <a:cubicBezTo>
                  <a:pt x="201" y="897"/>
                  <a:pt x="203" y="881"/>
                  <a:pt x="204" y="866"/>
                </a:cubicBezTo>
                <a:cubicBezTo>
                  <a:pt x="205" y="844"/>
                  <a:pt x="203" y="808"/>
                  <a:pt x="200" y="786"/>
                </a:cubicBezTo>
                <a:cubicBezTo>
                  <a:pt x="194" y="750"/>
                  <a:pt x="187" y="713"/>
                  <a:pt x="180" y="676"/>
                </a:cubicBezTo>
                <a:cubicBezTo>
                  <a:pt x="136" y="457"/>
                  <a:pt x="57" y="246"/>
                  <a:pt x="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" name="Freeform 840"/>
          <p:cNvSpPr>
            <a:spLocks/>
          </p:cNvSpPr>
          <p:nvPr/>
        </p:nvSpPr>
        <p:spPr bwMode="auto">
          <a:xfrm>
            <a:off x="3726387" y="6060773"/>
            <a:ext cx="126206" cy="849313"/>
          </a:xfrm>
          <a:custGeom>
            <a:avLst/>
            <a:gdLst>
              <a:gd name="T0" fmla="*/ 16 w 177"/>
              <a:gd name="T1" fmla="*/ 676 h 893"/>
              <a:gd name="T2" fmla="*/ 24 w 177"/>
              <a:gd name="T3" fmla="*/ 755 h 893"/>
              <a:gd name="T4" fmla="*/ 51 w 177"/>
              <a:gd name="T5" fmla="*/ 871 h 893"/>
              <a:gd name="T6" fmla="*/ 75 w 177"/>
              <a:gd name="T7" fmla="*/ 872 h 893"/>
              <a:gd name="T8" fmla="*/ 96 w 177"/>
              <a:gd name="T9" fmla="*/ 803 h 893"/>
              <a:gd name="T10" fmla="*/ 117 w 177"/>
              <a:gd name="T11" fmla="*/ 712 h 893"/>
              <a:gd name="T12" fmla="*/ 115 w 177"/>
              <a:gd name="T13" fmla="*/ 634 h 893"/>
              <a:gd name="T14" fmla="*/ 60 w 177"/>
              <a:gd name="T15" fmla="*/ 374 h 893"/>
              <a:gd name="T16" fmla="*/ 163 w 177"/>
              <a:gd name="T17" fmla="*/ 18 h 893"/>
              <a:gd name="T18" fmla="*/ 160 w 177"/>
              <a:gd name="T19" fmla="*/ 15 h 893"/>
              <a:gd name="T20" fmla="*/ 2 w 177"/>
              <a:gd name="T21" fmla="*/ 371 h 893"/>
              <a:gd name="T22" fmla="*/ 1 w 177"/>
              <a:gd name="T23" fmla="*/ 408 h 893"/>
              <a:gd name="T24" fmla="*/ 13 w 177"/>
              <a:gd name="T25" fmla="*/ 416 h 893"/>
              <a:gd name="T26" fmla="*/ 19 w 177"/>
              <a:gd name="T27" fmla="*/ 427 h 893"/>
              <a:gd name="T28" fmla="*/ 7 w 177"/>
              <a:gd name="T29" fmla="*/ 558 h 893"/>
              <a:gd name="T30" fmla="*/ 16 w 177"/>
              <a:gd name="T31" fmla="*/ 676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893">
                <a:moveTo>
                  <a:pt x="16" y="676"/>
                </a:moveTo>
                <a:cubicBezTo>
                  <a:pt x="17" y="698"/>
                  <a:pt x="20" y="734"/>
                  <a:pt x="24" y="755"/>
                </a:cubicBezTo>
                <a:cubicBezTo>
                  <a:pt x="31" y="794"/>
                  <a:pt x="41" y="833"/>
                  <a:pt x="51" y="871"/>
                </a:cubicBezTo>
                <a:cubicBezTo>
                  <a:pt x="57" y="893"/>
                  <a:pt x="68" y="893"/>
                  <a:pt x="75" y="872"/>
                </a:cubicBezTo>
                <a:cubicBezTo>
                  <a:pt x="82" y="849"/>
                  <a:pt x="89" y="826"/>
                  <a:pt x="96" y="803"/>
                </a:cubicBezTo>
                <a:cubicBezTo>
                  <a:pt x="104" y="773"/>
                  <a:pt x="111" y="743"/>
                  <a:pt x="117" y="712"/>
                </a:cubicBezTo>
                <a:cubicBezTo>
                  <a:pt x="121" y="691"/>
                  <a:pt x="120" y="656"/>
                  <a:pt x="115" y="634"/>
                </a:cubicBezTo>
                <a:cubicBezTo>
                  <a:pt x="94" y="549"/>
                  <a:pt x="69" y="464"/>
                  <a:pt x="60" y="374"/>
                </a:cubicBezTo>
                <a:cubicBezTo>
                  <a:pt x="49" y="263"/>
                  <a:pt x="61" y="134"/>
                  <a:pt x="163" y="18"/>
                </a:cubicBezTo>
                <a:cubicBezTo>
                  <a:pt x="177" y="1"/>
                  <a:pt x="176" y="0"/>
                  <a:pt x="160" y="15"/>
                </a:cubicBezTo>
                <a:cubicBezTo>
                  <a:pt x="42" y="125"/>
                  <a:pt x="8" y="257"/>
                  <a:pt x="2" y="371"/>
                </a:cubicBezTo>
                <a:cubicBezTo>
                  <a:pt x="1" y="384"/>
                  <a:pt x="1" y="396"/>
                  <a:pt x="1" y="408"/>
                </a:cubicBezTo>
                <a:cubicBezTo>
                  <a:pt x="0" y="429"/>
                  <a:pt x="6" y="432"/>
                  <a:pt x="13" y="416"/>
                </a:cubicBezTo>
                <a:cubicBezTo>
                  <a:pt x="20" y="400"/>
                  <a:pt x="22" y="405"/>
                  <a:pt x="19" y="427"/>
                </a:cubicBezTo>
                <a:cubicBezTo>
                  <a:pt x="11" y="471"/>
                  <a:pt x="7" y="515"/>
                  <a:pt x="7" y="558"/>
                </a:cubicBezTo>
                <a:cubicBezTo>
                  <a:pt x="10" y="598"/>
                  <a:pt x="14" y="637"/>
                  <a:pt x="16" y="67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5" name="Freeform 841"/>
          <p:cNvSpPr>
            <a:spLocks/>
          </p:cNvSpPr>
          <p:nvPr/>
        </p:nvSpPr>
        <p:spPr bwMode="auto">
          <a:xfrm>
            <a:off x="4001420" y="6056009"/>
            <a:ext cx="86916" cy="960439"/>
          </a:xfrm>
          <a:custGeom>
            <a:avLst/>
            <a:gdLst>
              <a:gd name="T0" fmla="*/ 93 w 122"/>
              <a:gd name="T1" fmla="*/ 857 h 1010"/>
              <a:gd name="T2" fmla="*/ 81 w 122"/>
              <a:gd name="T3" fmla="*/ 341 h 1010"/>
              <a:gd name="T4" fmla="*/ 120 w 122"/>
              <a:gd name="T5" fmla="*/ 22 h 1010"/>
              <a:gd name="T6" fmla="*/ 114 w 122"/>
              <a:gd name="T7" fmla="*/ 22 h 1010"/>
              <a:gd name="T8" fmla="*/ 22 w 122"/>
              <a:gd name="T9" fmla="*/ 353 h 1010"/>
              <a:gd name="T10" fmla="*/ 2 w 122"/>
              <a:gd name="T11" fmla="*/ 521 h 1010"/>
              <a:gd name="T12" fmla="*/ 2 w 122"/>
              <a:gd name="T13" fmla="*/ 601 h 1010"/>
              <a:gd name="T14" fmla="*/ 33 w 122"/>
              <a:gd name="T15" fmla="*/ 970 h 1010"/>
              <a:gd name="T16" fmla="*/ 56 w 122"/>
              <a:gd name="T17" fmla="*/ 1010 h 1010"/>
              <a:gd name="T18" fmla="*/ 88 w 122"/>
              <a:gd name="T19" fmla="*/ 972 h 1010"/>
              <a:gd name="T20" fmla="*/ 88 w 122"/>
              <a:gd name="T21" fmla="*/ 972 h 1010"/>
              <a:gd name="T22" fmla="*/ 100 w 122"/>
              <a:gd name="T23" fmla="*/ 915 h 1010"/>
              <a:gd name="T24" fmla="*/ 93 w 122"/>
              <a:gd name="T25" fmla="*/ 857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2" h="1010">
                <a:moveTo>
                  <a:pt x="93" y="857"/>
                </a:moveTo>
                <a:cubicBezTo>
                  <a:pt x="65" y="687"/>
                  <a:pt x="55" y="514"/>
                  <a:pt x="81" y="341"/>
                </a:cubicBezTo>
                <a:cubicBezTo>
                  <a:pt x="89" y="228"/>
                  <a:pt x="112" y="125"/>
                  <a:pt x="120" y="22"/>
                </a:cubicBezTo>
                <a:cubicBezTo>
                  <a:pt x="122" y="0"/>
                  <a:pt x="119" y="0"/>
                  <a:pt x="114" y="22"/>
                </a:cubicBezTo>
                <a:cubicBezTo>
                  <a:pt x="88" y="128"/>
                  <a:pt x="46" y="229"/>
                  <a:pt x="22" y="353"/>
                </a:cubicBezTo>
                <a:cubicBezTo>
                  <a:pt x="12" y="410"/>
                  <a:pt x="6" y="466"/>
                  <a:pt x="2" y="521"/>
                </a:cubicBezTo>
                <a:cubicBezTo>
                  <a:pt x="0" y="543"/>
                  <a:pt x="0" y="579"/>
                  <a:pt x="2" y="601"/>
                </a:cubicBezTo>
                <a:cubicBezTo>
                  <a:pt x="13" y="724"/>
                  <a:pt x="25" y="846"/>
                  <a:pt x="33" y="970"/>
                </a:cubicBezTo>
                <a:cubicBezTo>
                  <a:pt x="35" y="992"/>
                  <a:pt x="45" y="1010"/>
                  <a:pt x="56" y="1010"/>
                </a:cubicBezTo>
                <a:cubicBezTo>
                  <a:pt x="67" y="1010"/>
                  <a:pt x="81" y="993"/>
                  <a:pt x="88" y="972"/>
                </a:cubicBezTo>
                <a:cubicBezTo>
                  <a:pt x="88" y="972"/>
                  <a:pt x="88" y="972"/>
                  <a:pt x="88" y="972"/>
                </a:cubicBezTo>
                <a:cubicBezTo>
                  <a:pt x="95" y="951"/>
                  <a:pt x="101" y="925"/>
                  <a:pt x="100" y="915"/>
                </a:cubicBezTo>
                <a:cubicBezTo>
                  <a:pt x="100" y="905"/>
                  <a:pt x="97" y="879"/>
                  <a:pt x="93" y="85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6" name="Freeform 842"/>
          <p:cNvSpPr>
            <a:spLocks/>
          </p:cNvSpPr>
          <p:nvPr/>
        </p:nvSpPr>
        <p:spPr bwMode="auto">
          <a:xfrm>
            <a:off x="4216925" y="6268734"/>
            <a:ext cx="70247" cy="747713"/>
          </a:xfrm>
          <a:custGeom>
            <a:avLst/>
            <a:gdLst>
              <a:gd name="T0" fmla="*/ 96 w 97"/>
              <a:gd name="T1" fmla="*/ 546 h 786"/>
              <a:gd name="T2" fmla="*/ 95 w 97"/>
              <a:gd name="T3" fmla="*/ 511 h 786"/>
              <a:gd name="T4" fmla="*/ 87 w 97"/>
              <a:gd name="T5" fmla="*/ 96 h 786"/>
              <a:gd name="T6" fmla="*/ 64 w 97"/>
              <a:gd name="T7" fmla="*/ 23 h 786"/>
              <a:gd name="T8" fmla="*/ 57 w 97"/>
              <a:gd name="T9" fmla="*/ 15 h 786"/>
              <a:gd name="T10" fmla="*/ 50 w 97"/>
              <a:gd name="T11" fmla="*/ 23 h 786"/>
              <a:gd name="T12" fmla="*/ 81 w 97"/>
              <a:gd name="T13" fmla="*/ 234 h 786"/>
              <a:gd name="T14" fmla="*/ 35 w 97"/>
              <a:gd name="T15" fmla="*/ 539 h 786"/>
              <a:gd name="T16" fmla="*/ 4 w 97"/>
              <a:gd name="T17" fmla="*/ 746 h 786"/>
              <a:gd name="T18" fmla="*/ 0 w 97"/>
              <a:gd name="T19" fmla="*/ 786 h 786"/>
              <a:gd name="T20" fmla="*/ 18 w 97"/>
              <a:gd name="T21" fmla="*/ 750 h 786"/>
              <a:gd name="T22" fmla="*/ 82 w 97"/>
              <a:gd name="T23" fmla="*/ 613 h 786"/>
              <a:gd name="T24" fmla="*/ 89 w 97"/>
              <a:gd name="T25" fmla="*/ 596 h 786"/>
              <a:gd name="T26" fmla="*/ 96 w 97"/>
              <a:gd name="T27" fmla="*/ 546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786">
                <a:moveTo>
                  <a:pt x="96" y="546"/>
                </a:moveTo>
                <a:cubicBezTo>
                  <a:pt x="95" y="511"/>
                  <a:pt x="95" y="511"/>
                  <a:pt x="95" y="511"/>
                </a:cubicBezTo>
                <a:cubicBezTo>
                  <a:pt x="92" y="367"/>
                  <a:pt x="92" y="233"/>
                  <a:pt x="87" y="96"/>
                </a:cubicBezTo>
                <a:cubicBezTo>
                  <a:pt x="87" y="74"/>
                  <a:pt x="78" y="39"/>
                  <a:pt x="64" y="23"/>
                </a:cubicBezTo>
                <a:cubicBezTo>
                  <a:pt x="61" y="20"/>
                  <a:pt x="59" y="18"/>
                  <a:pt x="57" y="15"/>
                </a:cubicBezTo>
                <a:cubicBezTo>
                  <a:pt x="41" y="0"/>
                  <a:pt x="39" y="3"/>
                  <a:pt x="50" y="23"/>
                </a:cubicBezTo>
                <a:cubicBezTo>
                  <a:pt x="76" y="71"/>
                  <a:pt x="82" y="155"/>
                  <a:pt x="81" y="234"/>
                </a:cubicBezTo>
                <a:cubicBezTo>
                  <a:pt x="83" y="325"/>
                  <a:pt x="46" y="426"/>
                  <a:pt x="35" y="539"/>
                </a:cubicBezTo>
                <a:cubicBezTo>
                  <a:pt x="25" y="602"/>
                  <a:pt x="12" y="673"/>
                  <a:pt x="4" y="746"/>
                </a:cubicBezTo>
                <a:cubicBezTo>
                  <a:pt x="1" y="768"/>
                  <a:pt x="0" y="786"/>
                  <a:pt x="0" y="786"/>
                </a:cubicBezTo>
                <a:cubicBezTo>
                  <a:pt x="1" y="786"/>
                  <a:pt x="9" y="770"/>
                  <a:pt x="18" y="750"/>
                </a:cubicBezTo>
                <a:cubicBezTo>
                  <a:pt x="39" y="704"/>
                  <a:pt x="60" y="659"/>
                  <a:pt x="82" y="613"/>
                </a:cubicBezTo>
                <a:cubicBezTo>
                  <a:pt x="84" y="607"/>
                  <a:pt x="87" y="602"/>
                  <a:pt x="89" y="596"/>
                </a:cubicBezTo>
                <a:cubicBezTo>
                  <a:pt x="94" y="587"/>
                  <a:pt x="97" y="565"/>
                  <a:pt x="96" y="54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7" name="Freeform 843"/>
          <p:cNvSpPr>
            <a:spLocks/>
          </p:cNvSpPr>
          <p:nvPr/>
        </p:nvSpPr>
        <p:spPr bwMode="auto">
          <a:xfrm>
            <a:off x="4553871" y="6171897"/>
            <a:ext cx="91679" cy="463551"/>
          </a:xfrm>
          <a:custGeom>
            <a:avLst/>
            <a:gdLst>
              <a:gd name="T0" fmla="*/ 113 w 128"/>
              <a:gd name="T1" fmla="*/ 40 h 486"/>
              <a:gd name="T2" fmla="*/ 128 w 128"/>
              <a:gd name="T3" fmla="*/ 1 h 486"/>
              <a:gd name="T4" fmla="*/ 108 w 128"/>
              <a:gd name="T5" fmla="*/ 34 h 486"/>
              <a:gd name="T6" fmla="*/ 25 w 128"/>
              <a:gd name="T7" fmla="*/ 243 h 486"/>
              <a:gd name="T8" fmla="*/ 14 w 128"/>
              <a:gd name="T9" fmla="*/ 321 h 486"/>
              <a:gd name="T10" fmla="*/ 2 w 128"/>
              <a:gd name="T11" fmla="*/ 460 h 486"/>
              <a:gd name="T12" fmla="*/ 16 w 128"/>
              <a:gd name="T13" fmla="*/ 469 h 486"/>
              <a:gd name="T14" fmla="*/ 42 w 128"/>
              <a:gd name="T15" fmla="*/ 358 h 486"/>
              <a:gd name="T16" fmla="*/ 113 w 128"/>
              <a:gd name="T17" fmla="*/ 4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486">
                <a:moveTo>
                  <a:pt x="113" y="40"/>
                </a:moveTo>
                <a:cubicBezTo>
                  <a:pt x="121" y="19"/>
                  <a:pt x="128" y="2"/>
                  <a:pt x="128" y="1"/>
                </a:cubicBezTo>
                <a:cubicBezTo>
                  <a:pt x="128" y="0"/>
                  <a:pt x="118" y="14"/>
                  <a:pt x="108" y="34"/>
                </a:cubicBezTo>
                <a:cubicBezTo>
                  <a:pt x="69" y="106"/>
                  <a:pt x="47" y="178"/>
                  <a:pt x="25" y="243"/>
                </a:cubicBezTo>
                <a:cubicBezTo>
                  <a:pt x="18" y="264"/>
                  <a:pt x="12" y="299"/>
                  <a:pt x="14" y="321"/>
                </a:cubicBezTo>
                <a:cubicBezTo>
                  <a:pt x="15" y="341"/>
                  <a:pt x="0" y="440"/>
                  <a:pt x="2" y="460"/>
                </a:cubicBezTo>
                <a:cubicBezTo>
                  <a:pt x="4" y="482"/>
                  <a:pt x="10" y="486"/>
                  <a:pt x="16" y="469"/>
                </a:cubicBezTo>
                <a:cubicBezTo>
                  <a:pt x="19" y="458"/>
                  <a:pt x="38" y="369"/>
                  <a:pt x="42" y="358"/>
                </a:cubicBezTo>
                <a:cubicBezTo>
                  <a:pt x="68" y="262"/>
                  <a:pt x="71" y="154"/>
                  <a:pt x="113" y="4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8" name="Freeform 844"/>
          <p:cNvSpPr>
            <a:spLocks/>
          </p:cNvSpPr>
          <p:nvPr/>
        </p:nvSpPr>
        <p:spPr bwMode="auto">
          <a:xfrm>
            <a:off x="4435999" y="6778322"/>
            <a:ext cx="5954" cy="42863"/>
          </a:xfrm>
          <a:custGeom>
            <a:avLst/>
            <a:gdLst>
              <a:gd name="T0" fmla="*/ 3 w 8"/>
              <a:gd name="T1" fmla="*/ 6 h 44"/>
              <a:gd name="T2" fmla="*/ 3 w 8"/>
              <a:gd name="T3" fmla="*/ 34 h 44"/>
              <a:gd name="T4" fmla="*/ 7 w 8"/>
              <a:gd name="T5" fmla="*/ 24 h 44"/>
              <a:gd name="T6" fmla="*/ 3 w 8"/>
              <a:gd name="T7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4">
                <a:moveTo>
                  <a:pt x="3" y="6"/>
                </a:moveTo>
                <a:cubicBezTo>
                  <a:pt x="1" y="11"/>
                  <a:pt x="0" y="24"/>
                  <a:pt x="3" y="34"/>
                </a:cubicBezTo>
                <a:cubicBezTo>
                  <a:pt x="5" y="44"/>
                  <a:pt x="7" y="40"/>
                  <a:pt x="7" y="24"/>
                </a:cubicBezTo>
                <a:cubicBezTo>
                  <a:pt x="8" y="9"/>
                  <a:pt x="6" y="0"/>
                  <a:pt x="3" y="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9" name="Freeform 845"/>
          <p:cNvSpPr>
            <a:spLocks/>
          </p:cNvSpPr>
          <p:nvPr/>
        </p:nvSpPr>
        <p:spPr bwMode="auto">
          <a:xfrm>
            <a:off x="2603628" y="6114747"/>
            <a:ext cx="141685" cy="314325"/>
          </a:xfrm>
          <a:custGeom>
            <a:avLst/>
            <a:gdLst>
              <a:gd name="T0" fmla="*/ 15 w 198"/>
              <a:gd name="T1" fmla="*/ 19 h 330"/>
              <a:gd name="T2" fmla="*/ 168 w 198"/>
              <a:gd name="T3" fmla="*/ 297 h 330"/>
              <a:gd name="T4" fmla="*/ 178 w 198"/>
              <a:gd name="T5" fmla="*/ 318 h 330"/>
              <a:gd name="T6" fmla="*/ 193 w 198"/>
              <a:gd name="T7" fmla="*/ 301 h 330"/>
              <a:gd name="T8" fmla="*/ 194 w 198"/>
              <a:gd name="T9" fmla="*/ 290 h 330"/>
              <a:gd name="T10" fmla="*/ 178 w 198"/>
              <a:gd name="T11" fmla="*/ 218 h 330"/>
              <a:gd name="T12" fmla="*/ 19 w 198"/>
              <a:gd name="T13" fmla="*/ 15 h 330"/>
              <a:gd name="T14" fmla="*/ 15 w 198"/>
              <a:gd name="T15" fmla="*/ 1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330">
                <a:moveTo>
                  <a:pt x="15" y="19"/>
                </a:moveTo>
                <a:cubicBezTo>
                  <a:pt x="74" y="91"/>
                  <a:pt x="119" y="204"/>
                  <a:pt x="168" y="297"/>
                </a:cubicBezTo>
                <a:cubicBezTo>
                  <a:pt x="172" y="304"/>
                  <a:pt x="175" y="311"/>
                  <a:pt x="178" y="318"/>
                </a:cubicBezTo>
                <a:cubicBezTo>
                  <a:pt x="183" y="330"/>
                  <a:pt x="190" y="322"/>
                  <a:pt x="193" y="30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8" y="268"/>
                  <a:pt x="190" y="236"/>
                  <a:pt x="178" y="218"/>
                </a:cubicBezTo>
                <a:cubicBezTo>
                  <a:pt x="128" y="143"/>
                  <a:pt x="77" y="66"/>
                  <a:pt x="19" y="15"/>
                </a:cubicBezTo>
                <a:cubicBezTo>
                  <a:pt x="2" y="0"/>
                  <a:pt x="0" y="2"/>
                  <a:pt x="15" y="1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0" name="Freeform 846"/>
          <p:cNvSpPr>
            <a:spLocks/>
          </p:cNvSpPr>
          <p:nvPr/>
        </p:nvSpPr>
        <p:spPr bwMode="auto">
          <a:xfrm>
            <a:off x="2747694" y="6362396"/>
            <a:ext cx="103585" cy="654051"/>
          </a:xfrm>
          <a:custGeom>
            <a:avLst/>
            <a:gdLst>
              <a:gd name="T0" fmla="*/ 128 w 144"/>
              <a:gd name="T1" fmla="*/ 238 h 688"/>
              <a:gd name="T2" fmla="*/ 23 w 144"/>
              <a:gd name="T3" fmla="*/ 27 h 688"/>
              <a:gd name="T4" fmla="*/ 11 w 144"/>
              <a:gd name="T5" fmla="*/ 10 h 688"/>
              <a:gd name="T6" fmla="*/ 3 w 144"/>
              <a:gd name="T7" fmla="*/ 32 h 688"/>
              <a:gd name="T8" fmla="*/ 14 w 144"/>
              <a:gd name="T9" fmla="*/ 141 h 688"/>
              <a:gd name="T10" fmla="*/ 28 w 144"/>
              <a:gd name="T11" fmla="*/ 219 h 688"/>
              <a:gd name="T12" fmla="*/ 47 w 144"/>
              <a:gd name="T13" fmla="*/ 373 h 688"/>
              <a:gd name="T14" fmla="*/ 71 w 144"/>
              <a:gd name="T15" fmla="*/ 613 h 688"/>
              <a:gd name="T16" fmla="*/ 83 w 144"/>
              <a:gd name="T17" fmla="*/ 670 h 688"/>
              <a:gd name="T18" fmla="*/ 112 w 144"/>
              <a:gd name="T19" fmla="*/ 688 h 688"/>
              <a:gd name="T20" fmla="*/ 138 w 144"/>
              <a:gd name="T21" fmla="*/ 648 h 688"/>
              <a:gd name="T22" fmla="*/ 141 w 144"/>
              <a:gd name="T23" fmla="*/ 316 h 688"/>
              <a:gd name="T24" fmla="*/ 128 w 144"/>
              <a:gd name="T25" fmla="*/ 23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688">
                <a:moveTo>
                  <a:pt x="128" y="238"/>
                </a:moveTo>
                <a:cubicBezTo>
                  <a:pt x="102" y="165"/>
                  <a:pt x="67" y="94"/>
                  <a:pt x="23" y="27"/>
                </a:cubicBezTo>
                <a:cubicBezTo>
                  <a:pt x="19" y="21"/>
                  <a:pt x="15" y="16"/>
                  <a:pt x="11" y="10"/>
                </a:cubicBezTo>
                <a:cubicBezTo>
                  <a:pt x="4" y="0"/>
                  <a:pt x="0" y="10"/>
                  <a:pt x="3" y="32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6" y="163"/>
                  <a:pt x="23" y="198"/>
                  <a:pt x="28" y="219"/>
                </a:cubicBezTo>
                <a:cubicBezTo>
                  <a:pt x="39" y="270"/>
                  <a:pt x="45" y="321"/>
                  <a:pt x="47" y="373"/>
                </a:cubicBezTo>
                <a:cubicBezTo>
                  <a:pt x="50" y="454"/>
                  <a:pt x="60" y="533"/>
                  <a:pt x="71" y="613"/>
                </a:cubicBezTo>
                <a:cubicBezTo>
                  <a:pt x="75" y="634"/>
                  <a:pt x="80" y="660"/>
                  <a:pt x="83" y="670"/>
                </a:cubicBezTo>
                <a:cubicBezTo>
                  <a:pt x="85" y="680"/>
                  <a:pt x="98" y="688"/>
                  <a:pt x="112" y="688"/>
                </a:cubicBezTo>
                <a:cubicBezTo>
                  <a:pt x="126" y="688"/>
                  <a:pt x="137" y="670"/>
                  <a:pt x="138" y="648"/>
                </a:cubicBezTo>
                <a:cubicBezTo>
                  <a:pt x="141" y="537"/>
                  <a:pt x="144" y="426"/>
                  <a:pt x="141" y="316"/>
                </a:cubicBezTo>
                <a:cubicBezTo>
                  <a:pt x="141" y="294"/>
                  <a:pt x="135" y="259"/>
                  <a:pt x="128" y="23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1" name="Freeform 847"/>
          <p:cNvSpPr>
            <a:spLocks/>
          </p:cNvSpPr>
          <p:nvPr/>
        </p:nvSpPr>
        <p:spPr bwMode="auto">
          <a:xfrm>
            <a:off x="2282159" y="5982984"/>
            <a:ext cx="16669" cy="92075"/>
          </a:xfrm>
          <a:custGeom>
            <a:avLst/>
            <a:gdLst>
              <a:gd name="T0" fmla="*/ 3 w 24"/>
              <a:gd name="T1" fmla="*/ 22 h 97"/>
              <a:gd name="T2" fmla="*/ 11 w 24"/>
              <a:gd name="T3" fmla="*/ 66 h 97"/>
              <a:gd name="T4" fmla="*/ 22 w 24"/>
              <a:gd name="T5" fmla="*/ 88 h 97"/>
              <a:gd name="T6" fmla="*/ 12 w 24"/>
              <a:gd name="T7" fmla="*/ 35 h 97"/>
              <a:gd name="T8" fmla="*/ 8 w 24"/>
              <a:gd name="T9" fmla="*/ 21 h 97"/>
              <a:gd name="T10" fmla="*/ 3 w 24"/>
              <a:gd name="T11" fmla="*/ 2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97">
                <a:moveTo>
                  <a:pt x="3" y="22"/>
                </a:moveTo>
                <a:cubicBezTo>
                  <a:pt x="5" y="37"/>
                  <a:pt x="8" y="51"/>
                  <a:pt x="11" y="66"/>
                </a:cubicBezTo>
                <a:cubicBezTo>
                  <a:pt x="15" y="87"/>
                  <a:pt x="21" y="97"/>
                  <a:pt x="22" y="88"/>
                </a:cubicBezTo>
                <a:cubicBezTo>
                  <a:pt x="24" y="80"/>
                  <a:pt x="19" y="56"/>
                  <a:pt x="12" y="35"/>
                </a:cubicBezTo>
                <a:cubicBezTo>
                  <a:pt x="11" y="30"/>
                  <a:pt x="9" y="25"/>
                  <a:pt x="8" y="21"/>
                </a:cubicBezTo>
                <a:cubicBezTo>
                  <a:pt x="2" y="0"/>
                  <a:pt x="0" y="0"/>
                  <a:pt x="3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2" name="Freeform 848"/>
          <p:cNvSpPr>
            <a:spLocks/>
          </p:cNvSpPr>
          <p:nvPr/>
        </p:nvSpPr>
        <p:spPr bwMode="auto">
          <a:xfrm>
            <a:off x="2438131" y="6425897"/>
            <a:ext cx="15479" cy="57151"/>
          </a:xfrm>
          <a:custGeom>
            <a:avLst/>
            <a:gdLst>
              <a:gd name="T0" fmla="*/ 8 w 22"/>
              <a:gd name="T1" fmla="*/ 13 h 59"/>
              <a:gd name="T2" fmla="*/ 7 w 22"/>
              <a:gd name="T3" fmla="*/ 28 h 59"/>
              <a:gd name="T4" fmla="*/ 7 w 22"/>
              <a:gd name="T5" fmla="*/ 28 h 59"/>
              <a:gd name="T6" fmla="*/ 21 w 22"/>
              <a:gd name="T7" fmla="*/ 51 h 59"/>
              <a:gd name="T8" fmla="*/ 8 w 22"/>
              <a:gd name="T9" fmla="*/ 1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59">
                <a:moveTo>
                  <a:pt x="8" y="13"/>
                </a:moveTo>
                <a:cubicBezTo>
                  <a:pt x="1" y="0"/>
                  <a:pt x="0" y="7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4" y="49"/>
                  <a:pt x="20" y="59"/>
                  <a:pt x="21" y="51"/>
                </a:cubicBezTo>
                <a:cubicBezTo>
                  <a:pt x="22" y="42"/>
                  <a:pt x="16" y="25"/>
                  <a:pt x="8" y="1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3" name="Freeform 849"/>
          <p:cNvSpPr>
            <a:spLocks/>
          </p:cNvSpPr>
          <p:nvPr/>
        </p:nvSpPr>
        <p:spPr bwMode="auto">
          <a:xfrm>
            <a:off x="2332164" y="6162371"/>
            <a:ext cx="63104" cy="300039"/>
          </a:xfrm>
          <a:custGeom>
            <a:avLst/>
            <a:gdLst>
              <a:gd name="T0" fmla="*/ 76 w 89"/>
              <a:gd name="T1" fmla="*/ 293 h 314"/>
              <a:gd name="T2" fmla="*/ 86 w 89"/>
              <a:gd name="T3" fmla="*/ 290 h 314"/>
              <a:gd name="T4" fmla="*/ 73 w 89"/>
              <a:gd name="T5" fmla="*/ 164 h 314"/>
              <a:gd name="T6" fmla="*/ 53 w 89"/>
              <a:gd name="T7" fmla="*/ 88 h 314"/>
              <a:gd name="T8" fmla="*/ 18 w 89"/>
              <a:gd name="T9" fmla="*/ 19 h 314"/>
              <a:gd name="T10" fmla="*/ 1 w 89"/>
              <a:gd name="T11" fmla="*/ 24 h 314"/>
              <a:gd name="T12" fmla="*/ 1 w 89"/>
              <a:gd name="T13" fmla="*/ 40 h 314"/>
              <a:gd name="T14" fmla="*/ 16 w 89"/>
              <a:gd name="T15" fmla="*/ 118 h 314"/>
              <a:gd name="T16" fmla="*/ 31 w 89"/>
              <a:gd name="T17" fmla="*/ 171 h 314"/>
              <a:gd name="T18" fmla="*/ 76 w 89"/>
              <a:gd name="T19" fmla="*/ 29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314">
                <a:moveTo>
                  <a:pt x="76" y="293"/>
                </a:moveTo>
                <a:cubicBezTo>
                  <a:pt x="84" y="314"/>
                  <a:pt x="89" y="312"/>
                  <a:pt x="86" y="290"/>
                </a:cubicBezTo>
                <a:cubicBezTo>
                  <a:pt x="80" y="249"/>
                  <a:pt x="76" y="206"/>
                  <a:pt x="73" y="164"/>
                </a:cubicBezTo>
                <a:cubicBezTo>
                  <a:pt x="71" y="142"/>
                  <a:pt x="63" y="108"/>
                  <a:pt x="53" y="88"/>
                </a:cubicBezTo>
                <a:cubicBezTo>
                  <a:pt x="42" y="65"/>
                  <a:pt x="30" y="42"/>
                  <a:pt x="18" y="19"/>
                </a:cubicBezTo>
                <a:cubicBezTo>
                  <a:pt x="7" y="0"/>
                  <a:pt x="0" y="2"/>
                  <a:pt x="1" y="24"/>
                </a:cubicBezTo>
                <a:cubicBezTo>
                  <a:pt x="1" y="29"/>
                  <a:pt x="1" y="35"/>
                  <a:pt x="1" y="40"/>
                </a:cubicBezTo>
                <a:cubicBezTo>
                  <a:pt x="2" y="62"/>
                  <a:pt x="10" y="97"/>
                  <a:pt x="16" y="118"/>
                </a:cubicBezTo>
                <a:cubicBezTo>
                  <a:pt x="21" y="136"/>
                  <a:pt x="26" y="153"/>
                  <a:pt x="31" y="171"/>
                </a:cubicBezTo>
                <a:cubicBezTo>
                  <a:pt x="42" y="212"/>
                  <a:pt x="58" y="253"/>
                  <a:pt x="76" y="29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" name="Freeform 850"/>
          <p:cNvSpPr>
            <a:spLocks/>
          </p:cNvSpPr>
          <p:nvPr/>
        </p:nvSpPr>
        <p:spPr bwMode="auto">
          <a:xfrm>
            <a:off x="4734847" y="6129034"/>
            <a:ext cx="70247" cy="544513"/>
          </a:xfrm>
          <a:custGeom>
            <a:avLst/>
            <a:gdLst>
              <a:gd name="T0" fmla="*/ 29 w 98"/>
              <a:gd name="T1" fmla="*/ 535 h 571"/>
              <a:gd name="T2" fmla="*/ 61 w 98"/>
              <a:gd name="T3" fmla="*/ 300 h 571"/>
              <a:gd name="T4" fmla="*/ 69 w 98"/>
              <a:gd name="T5" fmla="*/ 221 h 571"/>
              <a:gd name="T6" fmla="*/ 93 w 98"/>
              <a:gd name="T7" fmla="*/ 22 h 571"/>
              <a:gd name="T8" fmla="*/ 87 w 98"/>
              <a:gd name="T9" fmla="*/ 21 h 571"/>
              <a:gd name="T10" fmla="*/ 6 w 98"/>
              <a:gd name="T11" fmla="*/ 323 h 571"/>
              <a:gd name="T12" fmla="*/ 3 w 98"/>
              <a:gd name="T13" fmla="*/ 402 h 571"/>
              <a:gd name="T14" fmla="*/ 16 w 98"/>
              <a:gd name="T15" fmla="*/ 520 h 571"/>
              <a:gd name="T16" fmla="*/ 23 w 98"/>
              <a:gd name="T17" fmla="*/ 567 h 571"/>
              <a:gd name="T18" fmla="*/ 29 w 98"/>
              <a:gd name="T19" fmla="*/ 53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571">
                <a:moveTo>
                  <a:pt x="29" y="535"/>
                </a:moveTo>
                <a:cubicBezTo>
                  <a:pt x="36" y="455"/>
                  <a:pt x="49" y="377"/>
                  <a:pt x="61" y="300"/>
                </a:cubicBezTo>
                <a:cubicBezTo>
                  <a:pt x="64" y="279"/>
                  <a:pt x="67" y="243"/>
                  <a:pt x="69" y="221"/>
                </a:cubicBezTo>
                <a:cubicBezTo>
                  <a:pt x="72" y="156"/>
                  <a:pt x="80" y="90"/>
                  <a:pt x="93" y="22"/>
                </a:cubicBezTo>
                <a:cubicBezTo>
                  <a:pt x="98" y="1"/>
                  <a:pt x="95" y="0"/>
                  <a:pt x="87" y="21"/>
                </a:cubicBezTo>
                <a:cubicBezTo>
                  <a:pt x="48" y="123"/>
                  <a:pt x="25" y="224"/>
                  <a:pt x="6" y="323"/>
                </a:cubicBezTo>
                <a:cubicBezTo>
                  <a:pt x="1" y="345"/>
                  <a:pt x="0" y="380"/>
                  <a:pt x="3" y="402"/>
                </a:cubicBezTo>
                <a:cubicBezTo>
                  <a:pt x="7" y="442"/>
                  <a:pt x="12" y="481"/>
                  <a:pt x="16" y="520"/>
                </a:cubicBezTo>
                <a:cubicBezTo>
                  <a:pt x="19" y="542"/>
                  <a:pt x="22" y="563"/>
                  <a:pt x="23" y="567"/>
                </a:cubicBezTo>
                <a:cubicBezTo>
                  <a:pt x="24" y="571"/>
                  <a:pt x="27" y="557"/>
                  <a:pt x="29" y="53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5" name="Freeform 855"/>
          <p:cNvSpPr>
            <a:spLocks/>
          </p:cNvSpPr>
          <p:nvPr/>
        </p:nvSpPr>
        <p:spPr bwMode="auto">
          <a:xfrm>
            <a:off x="2551240" y="6259209"/>
            <a:ext cx="155972" cy="606425"/>
          </a:xfrm>
          <a:custGeom>
            <a:avLst/>
            <a:gdLst>
              <a:gd name="T0" fmla="*/ 215 w 217"/>
              <a:gd name="T1" fmla="*/ 452 h 637"/>
              <a:gd name="T2" fmla="*/ 212 w 217"/>
              <a:gd name="T3" fmla="*/ 412 h 637"/>
              <a:gd name="T4" fmla="*/ 212 w 217"/>
              <a:gd name="T5" fmla="*/ 378 h 637"/>
              <a:gd name="T6" fmla="*/ 203 w 217"/>
              <a:gd name="T7" fmla="*/ 345 h 637"/>
              <a:gd name="T8" fmla="*/ 17 w 217"/>
              <a:gd name="T9" fmla="*/ 15 h 637"/>
              <a:gd name="T10" fmla="*/ 12 w 217"/>
              <a:gd name="T11" fmla="*/ 20 h 637"/>
              <a:gd name="T12" fmla="*/ 128 w 217"/>
              <a:gd name="T13" fmla="*/ 409 h 637"/>
              <a:gd name="T14" fmla="*/ 143 w 217"/>
              <a:gd name="T15" fmla="*/ 487 h 637"/>
              <a:gd name="T16" fmla="*/ 185 w 217"/>
              <a:gd name="T17" fmla="*/ 616 h 637"/>
              <a:gd name="T18" fmla="*/ 202 w 217"/>
              <a:gd name="T19" fmla="*/ 614 h 637"/>
              <a:gd name="T20" fmla="*/ 212 w 217"/>
              <a:gd name="T21" fmla="*/ 532 h 637"/>
              <a:gd name="T22" fmla="*/ 215 w 217"/>
              <a:gd name="T23" fmla="*/ 45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" h="637">
                <a:moveTo>
                  <a:pt x="215" y="452"/>
                </a:moveTo>
                <a:cubicBezTo>
                  <a:pt x="214" y="439"/>
                  <a:pt x="213" y="425"/>
                  <a:pt x="212" y="412"/>
                </a:cubicBezTo>
                <a:cubicBezTo>
                  <a:pt x="211" y="390"/>
                  <a:pt x="210" y="374"/>
                  <a:pt x="212" y="378"/>
                </a:cubicBezTo>
                <a:cubicBezTo>
                  <a:pt x="213" y="381"/>
                  <a:pt x="209" y="367"/>
                  <a:pt x="203" y="345"/>
                </a:cubicBezTo>
                <a:cubicBezTo>
                  <a:pt x="165" y="223"/>
                  <a:pt x="111" y="106"/>
                  <a:pt x="17" y="15"/>
                </a:cubicBezTo>
                <a:cubicBezTo>
                  <a:pt x="2" y="0"/>
                  <a:pt x="0" y="2"/>
                  <a:pt x="12" y="20"/>
                </a:cubicBezTo>
                <a:cubicBezTo>
                  <a:pt x="93" y="132"/>
                  <a:pt x="118" y="267"/>
                  <a:pt x="128" y="409"/>
                </a:cubicBezTo>
                <a:cubicBezTo>
                  <a:pt x="130" y="431"/>
                  <a:pt x="137" y="466"/>
                  <a:pt x="143" y="487"/>
                </a:cubicBezTo>
                <a:cubicBezTo>
                  <a:pt x="157" y="530"/>
                  <a:pt x="171" y="573"/>
                  <a:pt x="185" y="616"/>
                </a:cubicBezTo>
                <a:cubicBezTo>
                  <a:pt x="191" y="637"/>
                  <a:pt x="199" y="636"/>
                  <a:pt x="202" y="614"/>
                </a:cubicBezTo>
                <a:cubicBezTo>
                  <a:pt x="205" y="587"/>
                  <a:pt x="209" y="559"/>
                  <a:pt x="212" y="532"/>
                </a:cubicBezTo>
                <a:cubicBezTo>
                  <a:pt x="215" y="510"/>
                  <a:pt x="217" y="474"/>
                  <a:pt x="215" y="45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6" name="Freeform 856"/>
          <p:cNvSpPr>
            <a:spLocks/>
          </p:cNvSpPr>
          <p:nvPr/>
        </p:nvSpPr>
        <p:spPr bwMode="auto">
          <a:xfrm>
            <a:off x="2786984" y="6052834"/>
            <a:ext cx="135731" cy="963613"/>
          </a:xfrm>
          <a:custGeom>
            <a:avLst/>
            <a:gdLst>
              <a:gd name="T0" fmla="*/ 184 w 189"/>
              <a:gd name="T1" fmla="*/ 572 h 1012"/>
              <a:gd name="T2" fmla="*/ 12 w 189"/>
              <a:gd name="T3" fmla="*/ 20 h 1012"/>
              <a:gd name="T4" fmla="*/ 6 w 189"/>
              <a:gd name="T5" fmla="*/ 22 h 1012"/>
              <a:gd name="T6" fmla="*/ 85 w 189"/>
              <a:gd name="T7" fmla="*/ 600 h 1012"/>
              <a:gd name="T8" fmla="*/ 83 w 189"/>
              <a:gd name="T9" fmla="*/ 972 h 1012"/>
              <a:gd name="T10" fmla="*/ 98 w 189"/>
              <a:gd name="T11" fmla="*/ 1012 h 1012"/>
              <a:gd name="T12" fmla="*/ 124 w 189"/>
              <a:gd name="T13" fmla="*/ 973 h 1012"/>
              <a:gd name="T14" fmla="*/ 186 w 189"/>
              <a:gd name="T15" fmla="*/ 651 h 1012"/>
              <a:gd name="T16" fmla="*/ 184 w 189"/>
              <a:gd name="T17" fmla="*/ 57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012">
                <a:moveTo>
                  <a:pt x="184" y="572"/>
                </a:moveTo>
                <a:cubicBezTo>
                  <a:pt x="146" y="383"/>
                  <a:pt x="93" y="197"/>
                  <a:pt x="12" y="20"/>
                </a:cubicBezTo>
                <a:cubicBezTo>
                  <a:pt x="2" y="0"/>
                  <a:pt x="0" y="1"/>
                  <a:pt x="6" y="22"/>
                </a:cubicBezTo>
                <a:cubicBezTo>
                  <a:pt x="59" y="211"/>
                  <a:pt x="80" y="404"/>
                  <a:pt x="85" y="600"/>
                </a:cubicBezTo>
                <a:cubicBezTo>
                  <a:pt x="89" y="723"/>
                  <a:pt x="87" y="847"/>
                  <a:pt x="83" y="972"/>
                </a:cubicBezTo>
                <a:cubicBezTo>
                  <a:pt x="82" y="994"/>
                  <a:pt x="89" y="1012"/>
                  <a:pt x="98" y="1012"/>
                </a:cubicBezTo>
                <a:cubicBezTo>
                  <a:pt x="108" y="1012"/>
                  <a:pt x="119" y="994"/>
                  <a:pt x="124" y="973"/>
                </a:cubicBezTo>
                <a:cubicBezTo>
                  <a:pt x="148" y="865"/>
                  <a:pt x="169" y="758"/>
                  <a:pt x="186" y="651"/>
                </a:cubicBezTo>
                <a:cubicBezTo>
                  <a:pt x="189" y="629"/>
                  <a:pt x="188" y="594"/>
                  <a:pt x="184" y="57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7" name="Freeform 857"/>
          <p:cNvSpPr>
            <a:spLocks/>
          </p:cNvSpPr>
          <p:nvPr/>
        </p:nvSpPr>
        <p:spPr bwMode="auto">
          <a:xfrm>
            <a:off x="3182271" y="6367159"/>
            <a:ext cx="77391" cy="649288"/>
          </a:xfrm>
          <a:custGeom>
            <a:avLst/>
            <a:gdLst>
              <a:gd name="T0" fmla="*/ 95 w 108"/>
              <a:gd name="T1" fmla="*/ 225 h 683"/>
              <a:gd name="T2" fmla="*/ 13 w 108"/>
              <a:gd name="T3" fmla="*/ 20 h 683"/>
              <a:gd name="T4" fmla="*/ 6 w 108"/>
              <a:gd name="T5" fmla="*/ 23 h 683"/>
              <a:gd name="T6" fmla="*/ 29 w 108"/>
              <a:gd name="T7" fmla="*/ 461 h 683"/>
              <a:gd name="T8" fmla="*/ 22 w 108"/>
              <a:gd name="T9" fmla="*/ 557 h 683"/>
              <a:gd name="T10" fmla="*/ 16 w 108"/>
              <a:gd name="T11" fmla="*/ 643 h 683"/>
              <a:gd name="T12" fmla="*/ 51 w 108"/>
              <a:gd name="T13" fmla="*/ 683 h 683"/>
              <a:gd name="T14" fmla="*/ 93 w 108"/>
              <a:gd name="T15" fmla="*/ 643 h 683"/>
              <a:gd name="T16" fmla="*/ 106 w 108"/>
              <a:gd name="T17" fmla="*/ 304 h 683"/>
              <a:gd name="T18" fmla="*/ 95 w 108"/>
              <a:gd name="T19" fmla="*/ 22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683">
                <a:moveTo>
                  <a:pt x="95" y="225"/>
                </a:moveTo>
                <a:cubicBezTo>
                  <a:pt x="74" y="153"/>
                  <a:pt x="48" y="84"/>
                  <a:pt x="13" y="20"/>
                </a:cubicBezTo>
                <a:cubicBezTo>
                  <a:pt x="3" y="0"/>
                  <a:pt x="0" y="2"/>
                  <a:pt x="6" y="23"/>
                </a:cubicBezTo>
                <a:cubicBezTo>
                  <a:pt x="44" y="157"/>
                  <a:pt x="34" y="307"/>
                  <a:pt x="29" y="461"/>
                </a:cubicBezTo>
                <a:cubicBezTo>
                  <a:pt x="26" y="493"/>
                  <a:pt x="24" y="525"/>
                  <a:pt x="22" y="557"/>
                </a:cubicBezTo>
                <a:cubicBezTo>
                  <a:pt x="20" y="586"/>
                  <a:pt x="19" y="614"/>
                  <a:pt x="16" y="643"/>
                </a:cubicBezTo>
                <a:cubicBezTo>
                  <a:pt x="14" y="665"/>
                  <a:pt x="30" y="683"/>
                  <a:pt x="51" y="683"/>
                </a:cubicBezTo>
                <a:cubicBezTo>
                  <a:pt x="73" y="683"/>
                  <a:pt x="92" y="665"/>
                  <a:pt x="93" y="643"/>
                </a:cubicBezTo>
                <a:cubicBezTo>
                  <a:pt x="100" y="528"/>
                  <a:pt x="108" y="415"/>
                  <a:pt x="106" y="304"/>
                </a:cubicBezTo>
                <a:cubicBezTo>
                  <a:pt x="106" y="282"/>
                  <a:pt x="101" y="246"/>
                  <a:pt x="95" y="22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8" name="Freeform 858"/>
          <p:cNvSpPr>
            <a:spLocks/>
          </p:cNvSpPr>
          <p:nvPr/>
        </p:nvSpPr>
        <p:spPr bwMode="auto">
          <a:xfrm>
            <a:off x="3375153" y="6232222"/>
            <a:ext cx="103585" cy="784225"/>
          </a:xfrm>
          <a:custGeom>
            <a:avLst/>
            <a:gdLst>
              <a:gd name="T0" fmla="*/ 137 w 146"/>
              <a:gd name="T1" fmla="*/ 361 h 825"/>
              <a:gd name="T2" fmla="*/ 13 w 146"/>
              <a:gd name="T3" fmla="*/ 20 h 825"/>
              <a:gd name="T4" fmla="*/ 4 w 146"/>
              <a:gd name="T5" fmla="*/ 23 h 825"/>
              <a:gd name="T6" fmla="*/ 64 w 146"/>
              <a:gd name="T7" fmla="*/ 426 h 825"/>
              <a:gd name="T8" fmla="*/ 71 w 146"/>
              <a:gd name="T9" fmla="*/ 538 h 825"/>
              <a:gd name="T10" fmla="*/ 77 w 146"/>
              <a:gd name="T11" fmla="*/ 785 h 825"/>
              <a:gd name="T12" fmla="*/ 100 w 146"/>
              <a:gd name="T13" fmla="*/ 825 h 825"/>
              <a:gd name="T14" fmla="*/ 123 w 146"/>
              <a:gd name="T15" fmla="*/ 785 h 825"/>
              <a:gd name="T16" fmla="*/ 144 w 146"/>
              <a:gd name="T17" fmla="*/ 439 h 825"/>
              <a:gd name="T18" fmla="*/ 137 w 146"/>
              <a:gd name="T19" fmla="*/ 361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825">
                <a:moveTo>
                  <a:pt x="137" y="361"/>
                </a:moveTo>
                <a:cubicBezTo>
                  <a:pt x="102" y="246"/>
                  <a:pt x="62" y="132"/>
                  <a:pt x="13" y="20"/>
                </a:cubicBezTo>
                <a:cubicBezTo>
                  <a:pt x="4" y="0"/>
                  <a:pt x="0" y="1"/>
                  <a:pt x="4" y="23"/>
                </a:cubicBezTo>
                <a:cubicBezTo>
                  <a:pt x="29" y="155"/>
                  <a:pt x="53" y="293"/>
                  <a:pt x="64" y="426"/>
                </a:cubicBezTo>
                <a:cubicBezTo>
                  <a:pt x="67" y="464"/>
                  <a:pt x="70" y="501"/>
                  <a:pt x="71" y="538"/>
                </a:cubicBezTo>
                <a:cubicBezTo>
                  <a:pt x="74" y="620"/>
                  <a:pt x="75" y="702"/>
                  <a:pt x="77" y="785"/>
                </a:cubicBezTo>
                <a:cubicBezTo>
                  <a:pt x="77" y="807"/>
                  <a:pt x="88" y="825"/>
                  <a:pt x="100" y="825"/>
                </a:cubicBezTo>
                <a:cubicBezTo>
                  <a:pt x="112" y="825"/>
                  <a:pt x="122" y="807"/>
                  <a:pt x="123" y="785"/>
                </a:cubicBezTo>
                <a:cubicBezTo>
                  <a:pt x="124" y="668"/>
                  <a:pt x="132" y="554"/>
                  <a:pt x="144" y="439"/>
                </a:cubicBezTo>
                <a:cubicBezTo>
                  <a:pt x="146" y="417"/>
                  <a:pt x="143" y="382"/>
                  <a:pt x="137" y="36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9" name="Freeform 859"/>
          <p:cNvSpPr>
            <a:spLocks/>
          </p:cNvSpPr>
          <p:nvPr/>
        </p:nvSpPr>
        <p:spPr bwMode="auto">
          <a:xfrm>
            <a:off x="3654950" y="6419547"/>
            <a:ext cx="40481" cy="596900"/>
          </a:xfrm>
          <a:custGeom>
            <a:avLst/>
            <a:gdLst>
              <a:gd name="T0" fmla="*/ 51 w 56"/>
              <a:gd name="T1" fmla="*/ 157 h 628"/>
              <a:gd name="T2" fmla="*/ 25 w 56"/>
              <a:gd name="T3" fmla="*/ 21 h 628"/>
              <a:gd name="T4" fmla="*/ 14 w 56"/>
              <a:gd name="T5" fmla="*/ 22 h 628"/>
              <a:gd name="T6" fmla="*/ 5 w 56"/>
              <a:gd name="T7" fmla="*/ 509 h 628"/>
              <a:gd name="T8" fmla="*/ 1 w 56"/>
              <a:gd name="T9" fmla="*/ 588 h 628"/>
              <a:gd name="T10" fmla="*/ 17 w 56"/>
              <a:gd name="T11" fmla="*/ 628 h 628"/>
              <a:gd name="T12" fmla="*/ 30 w 56"/>
              <a:gd name="T13" fmla="*/ 588 h 628"/>
              <a:gd name="T14" fmla="*/ 50 w 56"/>
              <a:gd name="T15" fmla="*/ 235 h 628"/>
              <a:gd name="T16" fmla="*/ 51 w 56"/>
              <a:gd name="T17" fmla="*/ 157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628">
                <a:moveTo>
                  <a:pt x="51" y="157"/>
                </a:moveTo>
                <a:cubicBezTo>
                  <a:pt x="25" y="21"/>
                  <a:pt x="25" y="21"/>
                  <a:pt x="25" y="21"/>
                </a:cubicBezTo>
                <a:cubicBezTo>
                  <a:pt x="21" y="0"/>
                  <a:pt x="15" y="0"/>
                  <a:pt x="14" y="22"/>
                </a:cubicBezTo>
                <a:cubicBezTo>
                  <a:pt x="0" y="196"/>
                  <a:pt x="23" y="347"/>
                  <a:pt x="5" y="509"/>
                </a:cubicBezTo>
                <a:cubicBezTo>
                  <a:pt x="4" y="535"/>
                  <a:pt x="3" y="562"/>
                  <a:pt x="1" y="588"/>
                </a:cubicBezTo>
                <a:cubicBezTo>
                  <a:pt x="0" y="610"/>
                  <a:pt x="7" y="628"/>
                  <a:pt x="17" y="628"/>
                </a:cubicBezTo>
                <a:cubicBezTo>
                  <a:pt x="26" y="628"/>
                  <a:pt x="32" y="610"/>
                  <a:pt x="30" y="588"/>
                </a:cubicBezTo>
                <a:cubicBezTo>
                  <a:pt x="23" y="471"/>
                  <a:pt x="26" y="353"/>
                  <a:pt x="50" y="235"/>
                </a:cubicBezTo>
                <a:cubicBezTo>
                  <a:pt x="55" y="213"/>
                  <a:pt x="56" y="178"/>
                  <a:pt x="51" y="157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0" name="Freeform 860"/>
          <p:cNvSpPr>
            <a:spLocks/>
          </p:cNvSpPr>
          <p:nvPr/>
        </p:nvSpPr>
        <p:spPr bwMode="auto">
          <a:xfrm>
            <a:off x="3908552" y="5968697"/>
            <a:ext cx="102394" cy="749300"/>
          </a:xfrm>
          <a:custGeom>
            <a:avLst/>
            <a:gdLst>
              <a:gd name="T0" fmla="*/ 94 w 143"/>
              <a:gd name="T1" fmla="*/ 22 h 788"/>
              <a:gd name="T2" fmla="*/ 0 w 143"/>
              <a:gd name="T3" fmla="*/ 788 h 788"/>
              <a:gd name="T4" fmla="*/ 143 w 143"/>
              <a:gd name="T5" fmla="*/ 788 h 788"/>
              <a:gd name="T6" fmla="*/ 100 w 143"/>
              <a:gd name="T7" fmla="*/ 22 h 788"/>
              <a:gd name="T8" fmla="*/ 94 w 143"/>
              <a:gd name="T9" fmla="*/ 22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788">
                <a:moveTo>
                  <a:pt x="94" y="22"/>
                </a:moveTo>
                <a:cubicBezTo>
                  <a:pt x="56" y="232"/>
                  <a:pt x="14" y="580"/>
                  <a:pt x="0" y="788"/>
                </a:cubicBezTo>
                <a:cubicBezTo>
                  <a:pt x="143" y="788"/>
                  <a:pt x="143" y="788"/>
                  <a:pt x="143" y="788"/>
                </a:cubicBezTo>
                <a:cubicBezTo>
                  <a:pt x="125" y="580"/>
                  <a:pt x="94" y="235"/>
                  <a:pt x="100" y="22"/>
                </a:cubicBezTo>
                <a:cubicBezTo>
                  <a:pt x="101" y="0"/>
                  <a:pt x="98" y="0"/>
                  <a:pt x="94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1" name="Freeform 861"/>
          <p:cNvSpPr>
            <a:spLocks/>
          </p:cNvSpPr>
          <p:nvPr/>
        </p:nvSpPr>
        <p:spPr bwMode="auto">
          <a:xfrm>
            <a:off x="4185968" y="6957708"/>
            <a:ext cx="23813" cy="58739"/>
          </a:xfrm>
          <a:custGeom>
            <a:avLst/>
            <a:gdLst>
              <a:gd name="T0" fmla="*/ 18 w 33"/>
              <a:gd name="T1" fmla="*/ 62 h 62"/>
              <a:gd name="T2" fmla="*/ 25 w 33"/>
              <a:gd name="T3" fmla="*/ 25 h 62"/>
              <a:gd name="T4" fmla="*/ 23 w 33"/>
              <a:gd name="T5" fmla="*/ 21 h 62"/>
              <a:gd name="T6" fmla="*/ 3 w 33"/>
              <a:gd name="T7" fmla="*/ 23 h 62"/>
              <a:gd name="T8" fmla="*/ 18 w 33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2">
                <a:moveTo>
                  <a:pt x="18" y="62"/>
                </a:moveTo>
                <a:cubicBezTo>
                  <a:pt x="30" y="62"/>
                  <a:pt x="33" y="45"/>
                  <a:pt x="25" y="25"/>
                </a:cubicBezTo>
                <a:cubicBezTo>
                  <a:pt x="24" y="23"/>
                  <a:pt x="23" y="22"/>
                  <a:pt x="23" y="21"/>
                </a:cubicBezTo>
                <a:cubicBezTo>
                  <a:pt x="14" y="0"/>
                  <a:pt x="6" y="1"/>
                  <a:pt x="3" y="23"/>
                </a:cubicBezTo>
                <a:cubicBezTo>
                  <a:pt x="0" y="44"/>
                  <a:pt x="6" y="62"/>
                  <a:pt x="18" y="6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2" name="Freeform 862"/>
          <p:cNvSpPr>
            <a:spLocks/>
          </p:cNvSpPr>
          <p:nvPr/>
        </p:nvSpPr>
        <p:spPr bwMode="auto">
          <a:xfrm>
            <a:off x="4039521" y="6116334"/>
            <a:ext cx="88106" cy="809625"/>
          </a:xfrm>
          <a:custGeom>
            <a:avLst/>
            <a:gdLst>
              <a:gd name="T0" fmla="*/ 49 w 123"/>
              <a:gd name="T1" fmla="*/ 845 h 851"/>
              <a:gd name="T2" fmla="*/ 63 w 123"/>
              <a:gd name="T3" fmla="*/ 819 h 851"/>
              <a:gd name="T4" fmla="*/ 122 w 123"/>
              <a:gd name="T5" fmla="*/ 600 h 851"/>
              <a:gd name="T6" fmla="*/ 123 w 123"/>
              <a:gd name="T7" fmla="*/ 597 h 851"/>
              <a:gd name="T8" fmla="*/ 114 w 123"/>
              <a:gd name="T9" fmla="*/ 556 h 851"/>
              <a:gd name="T10" fmla="*/ 102 w 123"/>
              <a:gd name="T11" fmla="*/ 23 h 851"/>
              <a:gd name="T12" fmla="*/ 95 w 123"/>
              <a:gd name="T13" fmla="*/ 21 h 851"/>
              <a:gd name="T14" fmla="*/ 28 w 123"/>
              <a:gd name="T15" fmla="*/ 277 h 851"/>
              <a:gd name="T16" fmla="*/ 47 w 123"/>
              <a:gd name="T17" fmla="*/ 833 h 851"/>
              <a:gd name="T18" fmla="*/ 49 w 123"/>
              <a:gd name="T19" fmla="*/ 84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851">
                <a:moveTo>
                  <a:pt x="49" y="845"/>
                </a:moveTo>
                <a:cubicBezTo>
                  <a:pt x="51" y="851"/>
                  <a:pt x="57" y="840"/>
                  <a:pt x="63" y="819"/>
                </a:cubicBezTo>
                <a:cubicBezTo>
                  <a:pt x="84" y="746"/>
                  <a:pt x="103" y="673"/>
                  <a:pt x="122" y="600"/>
                </a:cubicBezTo>
                <a:cubicBezTo>
                  <a:pt x="122" y="600"/>
                  <a:pt x="123" y="599"/>
                  <a:pt x="123" y="597"/>
                </a:cubicBezTo>
                <a:cubicBezTo>
                  <a:pt x="123" y="596"/>
                  <a:pt x="119" y="577"/>
                  <a:pt x="114" y="556"/>
                </a:cubicBezTo>
                <a:cubicBezTo>
                  <a:pt x="76" y="384"/>
                  <a:pt x="66" y="207"/>
                  <a:pt x="102" y="23"/>
                </a:cubicBezTo>
                <a:cubicBezTo>
                  <a:pt x="106" y="1"/>
                  <a:pt x="103" y="0"/>
                  <a:pt x="95" y="21"/>
                </a:cubicBezTo>
                <a:cubicBezTo>
                  <a:pt x="63" y="106"/>
                  <a:pt x="41" y="191"/>
                  <a:pt x="28" y="277"/>
                </a:cubicBezTo>
                <a:cubicBezTo>
                  <a:pt x="0" y="463"/>
                  <a:pt x="13" y="650"/>
                  <a:pt x="47" y="833"/>
                </a:cubicBezTo>
                <a:cubicBezTo>
                  <a:pt x="47" y="833"/>
                  <a:pt x="48" y="838"/>
                  <a:pt x="49" y="84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3" name="Freeform 863"/>
          <p:cNvSpPr>
            <a:spLocks/>
          </p:cNvSpPr>
          <p:nvPr/>
        </p:nvSpPr>
        <p:spPr bwMode="auto">
          <a:xfrm>
            <a:off x="4320509" y="5990922"/>
            <a:ext cx="119063" cy="1025525"/>
          </a:xfrm>
          <a:custGeom>
            <a:avLst/>
            <a:gdLst>
              <a:gd name="T0" fmla="*/ 130 w 167"/>
              <a:gd name="T1" fmla="*/ 705 h 1077"/>
              <a:gd name="T2" fmla="*/ 59 w 167"/>
              <a:gd name="T3" fmla="*/ 23 h 1077"/>
              <a:gd name="T4" fmla="*/ 53 w 167"/>
              <a:gd name="T5" fmla="*/ 21 h 1077"/>
              <a:gd name="T6" fmla="*/ 4 w 167"/>
              <a:gd name="T7" fmla="*/ 492 h 1077"/>
              <a:gd name="T8" fmla="*/ 14 w 167"/>
              <a:gd name="T9" fmla="*/ 571 h 1077"/>
              <a:gd name="T10" fmla="*/ 67 w 167"/>
              <a:gd name="T11" fmla="*/ 802 h 1077"/>
              <a:gd name="T12" fmla="*/ 121 w 167"/>
              <a:gd name="T13" fmla="*/ 1037 h 1077"/>
              <a:gd name="T14" fmla="*/ 146 w 167"/>
              <a:gd name="T15" fmla="*/ 1077 h 1077"/>
              <a:gd name="T16" fmla="*/ 164 w 167"/>
              <a:gd name="T17" fmla="*/ 1037 h 1077"/>
              <a:gd name="T18" fmla="*/ 167 w 167"/>
              <a:gd name="T19" fmla="*/ 919 h 1077"/>
              <a:gd name="T20" fmla="*/ 164 w 167"/>
              <a:gd name="T21" fmla="*/ 861 h 1077"/>
              <a:gd name="T22" fmla="*/ 160 w 167"/>
              <a:gd name="T23" fmla="*/ 843 h 1077"/>
              <a:gd name="T24" fmla="*/ 130 w 167"/>
              <a:gd name="T25" fmla="*/ 705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1077">
                <a:moveTo>
                  <a:pt x="130" y="705"/>
                </a:moveTo>
                <a:cubicBezTo>
                  <a:pt x="85" y="485"/>
                  <a:pt x="26" y="260"/>
                  <a:pt x="59" y="23"/>
                </a:cubicBezTo>
                <a:cubicBezTo>
                  <a:pt x="62" y="1"/>
                  <a:pt x="60" y="0"/>
                  <a:pt x="53" y="21"/>
                </a:cubicBezTo>
                <a:cubicBezTo>
                  <a:pt x="5" y="180"/>
                  <a:pt x="0" y="338"/>
                  <a:pt x="4" y="492"/>
                </a:cubicBezTo>
                <a:cubicBezTo>
                  <a:pt x="5" y="515"/>
                  <a:pt x="9" y="550"/>
                  <a:pt x="14" y="571"/>
                </a:cubicBezTo>
                <a:cubicBezTo>
                  <a:pt x="32" y="648"/>
                  <a:pt x="49" y="725"/>
                  <a:pt x="67" y="802"/>
                </a:cubicBezTo>
                <a:cubicBezTo>
                  <a:pt x="87" y="880"/>
                  <a:pt x="107" y="958"/>
                  <a:pt x="121" y="1037"/>
                </a:cubicBezTo>
                <a:cubicBezTo>
                  <a:pt x="125" y="1059"/>
                  <a:pt x="136" y="1077"/>
                  <a:pt x="146" y="1077"/>
                </a:cubicBezTo>
                <a:cubicBezTo>
                  <a:pt x="155" y="1077"/>
                  <a:pt x="164" y="1059"/>
                  <a:pt x="164" y="1037"/>
                </a:cubicBezTo>
                <a:cubicBezTo>
                  <a:pt x="167" y="919"/>
                  <a:pt x="167" y="919"/>
                  <a:pt x="167" y="919"/>
                </a:cubicBezTo>
                <a:cubicBezTo>
                  <a:pt x="167" y="897"/>
                  <a:pt x="166" y="871"/>
                  <a:pt x="164" y="861"/>
                </a:cubicBezTo>
                <a:cubicBezTo>
                  <a:pt x="160" y="843"/>
                  <a:pt x="160" y="843"/>
                  <a:pt x="160" y="843"/>
                </a:cubicBezTo>
                <a:cubicBezTo>
                  <a:pt x="149" y="797"/>
                  <a:pt x="140" y="751"/>
                  <a:pt x="130" y="70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4" name="Freeform 864"/>
          <p:cNvSpPr>
            <a:spLocks/>
          </p:cNvSpPr>
          <p:nvPr/>
        </p:nvSpPr>
        <p:spPr bwMode="auto">
          <a:xfrm>
            <a:off x="4605069" y="6630684"/>
            <a:ext cx="65485" cy="385763"/>
          </a:xfrm>
          <a:custGeom>
            <a:avLst/>
            <a:gdLst>
              <a:gd name="T0" fmla="*/ 84 w 91"/>
              <a:gd name="T1" fmla="*/ 259 h 405"/>
              <a:gd name="T2" fmla="*/ 45 w 91"/>
              <a:gd name="T3" fmla="*/ 23 h 405"/>
              <a:gd name="T4" fmla="*/ 35 w 91"/>
              <a:gd name="T5" fmla="*/ 22 h 405"/>
              <a:gd name="T6" fmla="*/ 2 w 91"/>
              <a:gd name="T7" fmla="*/ 322 h 405"/>
              <a:gd name="T8" fmla="*/ 2 w 91"/>
              <a:gd name="T9" fmla="*/ 383 h 405"/>
              <a:gd name="T10" fmla="*/ 45 w 91"/>
              <a:gd name="T11" fmla="*/ 405 h 405"/>
              <a:gd name="T12" fmla="*/ 49 w 91"/>
              <a:gd name="T13" fmla="*/ 405 h 405"/>
              <a:gd name="T14" fmla="*/ 90 w 91"/>
              <a:gd name="T15" fmla="*/ 365 h 405"/>
              <a:gd name="T16" fmla="*/ 91 w 91"/>
              <a:gd name="T17" fmla="*/ 338 h 405"/>
              <a:gd name="T18" fmla="*/ 84 w 91"/>
              <a:gd name="T19" fmla="*/ 259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405">
                <a:moveTo>
                  <a:pt x="84" y="259"/>
                </a:moveTo>
                <a:cubicBezTo>
                  <a:pt x="70" y="181"/>
                  <a:pt x="55" y="103"/>
                  <a:pt x="45" y="23"/>
                </a:cubicBezTo>
                <a:cubicBezTo>
                  <a:pt x="43" y="1"/>
                  <a:pt x="38" y="0"/>
                  <a:pt x="35" y="22"/>
                </a:cubicBezTo>
                <a:cubicBezTo>
                  <a:pt x="20" y="124"/>
                  <a:pt x="12" y="224"/>
                  <a:pt x="2" y="322"/>
                </a:cubicBezTo>
                <a:cubicBezTo>
                  <a:pt x="0" y="344"/>
                  <a:pt x="0" y="371"/>
                  <a:pt x="2" y="383"/>
                </a:cubicBezTo>
                <a:cubicBezTo>
                  <a:pt x="4" y="395"/>
                  <a:pt x="23" y="405"/>
                  <a:pt x="45" y="405"/>
                </a:cubicBezTo>
                <a:cubicBezTo>
                  <a:pt x="49" y="405"/>
                  <a:pt x="49" y="405"/>
                  <a:pt x="49" y="405"/>
                </a:cubicBezTo>
                <a:cubicBezTo>
                  <a:pt x="71" y="405"/>
                  <a:pt x="90" y="387"/>
                  <a:pt x="90" y="365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91" y="316"/>
                  <a:pt x="88" y="281"/>
                  <a:pt x="84" y="25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5" name="Freeform 869"/>
          <p:cNvSpPr>
            <a:spLocks/>
          </p:cNvSpPr>
          <p:nvPr/>
        </p:nvSpPr>
        <p:spPr bwMode="auto">
          <a:xfrm>
            <a:off x="2213101" y="6562422"/>
            <a:ext cx="44054" cy="130175"/>
          </a:xfrm>
          <a:custGeom>
            <a:avLst/>
            <a:gdLst>
              <a:gd name="T0" fmla="*/ 39 w 63"/>
              <a:gd name="T1" fmla="*/ 43 h 137"/>
              <a:gd name="T2" fmla="*/ 18 w 63"/>
              <a:gd name="T3" fmla="*/ 17 h 137"/>
              <a:gd name="T4" fmla="*/ 8 w 63"/>
              <a:gd name="T5" fmla="*/ 22 h 137"/>
              <a:gd name="T6" fmla="*/ 46 w 63"/>
              <a:gd name="T7" fmla="*/ 117 h 137"/>
              <a:gd name="T8" fmla="*/ 62 w 63"/>
              <a:gd name="T9" fmla="*/ 114 h 137"/>
              <a:gd name="T10" fmla="*/ 62 w 63"/>
              <a:gd name="T11" fmla="*/ 114 h 137"/>
              <a:gd name="T12" fmla="*/ 39 w 63"/>
              <a:gd name="T13" fmla="*/ 4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37">
                <a:moveTo>
                  <a:pt x="39" y="43"/>
                </a:moveTo>
                <a:cubicBezTo>
                  <a:pt x="32" y="34"/>
                  <a:pt x="25" y="25"/>
                  <a:pt x="18" y="17"/>
                </a:cubicBezTo>
                <a:cubicBezTo>
                  <a:pt x="4" y="0"/>
                  <a:pt x="0" y="2"/>
                  <a:pt x="8" y="22"/>
                </a:cubicBezTo>
                <a:cubicBezTo>
                  <a:pt x="22" y="54"/>
                  <a:pt x="34" y="85"/>
                  <a:pt x="46" y="117"/>
                </a:cubicBezTo>
                <a:cubicBezTo>
                  <a:pt x="54" y="137"/>
                  <a:pt x="61" y="136"/>
                  <a:pt x="62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3" y="92"/>
                  <a:pt x="53" y="60"/>
                  <a:pt x="39" y="4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6" name="Freeform 870"/>
          <p:cNvSpPr>
            <a:spLocks/>
          </p:cNvSpPr>
          <p:nvPr/>
        </p:nvSpPr>
        <p:spPr bwMode="auto">
          <a:xfrm>
            <a:off x="2041652" y="6238571"/>
            <a:ext cx="133350" cy="350839"/>
          </a:xfrm>
          <a:custGeom>
            <a:avLst/>
            <a:gdLst>
              <a:gd name="T0" fmla="*/ 5 w 187"/>
              <a:gd name="T1" fmla="*/ 22 h 369"/>
              <a:gd name="T2" fmla="*/ 133 w 187"/>
              <a:gd name="T3" fmla="*/ 284 h 369"/>
              <a:gd name="T4" fmla="*/ 170 w 187"/>
              <a:gd name="T5" fmla="*/ 350 h 369"/>
              <a:gd name="T6" fmla="*/ 183 w 187"/>
              <a:gd name="T7" fmla="*/ 345 h 369"/>
              <a:gd name="T8" fmla="*/ 169 w 187"/>
              <a:gd name="T9" fmla="*/ 274 h 369"/>
              <a:gd name="T10" fmla="*/ 136 w 187"/>
              <a:gd name="T11" fmla="*/ 204 h 369"/>
              <a:gd name="T12" fmla="*/ 10 w 187"/>
              <a:gd name="T13" fmla="*/ 20 h 369"/>
              <a:gd name="T14" fmla="*/ 5 w 187"/>
              <a:gd name="T15" fmla="*/ 2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369">
                <a:moveTo>
                  <a:pt x="5" y="22"/>
                </a:moveTo>
                <a:cubicBezTo>
                  <a:pt x="33" y="137"/>
                  <a:pt x="95" y="199"/>
                  <a:pt x="133" y="284"/>
                </a:cubicBezTo>
                <a:cubicBezTo>
                  <a:pt x="145" y="307"/>
                  <a:pt x="158" y="329"/>
                  <a:pt x="170" y="350"/>
                </a:cubicBezTo>
                <a:cubicBezTo>
                  <a:pt x="180" y="369"/>
                  <a:pt x="187" y="367"/>
                  <a:pt x="183" y="345"/>
                </a:cubicBezTo>
                <a:cubicBezTo>
                  <a:pt x="179" y="322"/>
                  <a:pt x="174" y="298"/>
                  <a:pt x="169" y="274"/>
                </a:cubicBezTo>
                <a:cubicBezTo>
                  <a:pt x="165" y="253"/>
                  <a:pt x="150" y="221"/>
                  <a:pt x="136" y="204"/>
                </a:cubicBezTo>
                <a:cubicBezTo>
                  <a:pt x="91" y="152"/>
                  <a:pt x="42" y="100"/>
                  <a:pt x="10" y="20"/>
                </a:cubicBezTo>
                <a:cubicBezTo>
                  <a:pt x="2" y="0"/>
                  <a:pt x="0" y="0"/>
                  <a:pt x="5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7" name="Freeform 871"/>
          <p:cNvSpPr>
            <a:spLocks/>
          </p:cNvSpPr>
          <p:nvPr/>
        </p:nvSpPr>
        <p:spPr bwMode="auto">
          <a:xfrm>
            <a:off x="2379789" y="6818009"/>
            <a:ext cx="63104" cy="198439"/>
          </a:xfrm>
          <a:custGeom>
            <a:avLst/>
            <a:gdLst>
              <a:gd name="T0" fmla="*/ 65 w 88"/>
              <a:gd name="T1" fmla="*/ 89 h 208"/>
              <a:gd name="T2" fmla="*/ 24 w 88"/>
              <a:gd name="T3" fmla="*/ 29 h 208"/>
              <a:gd name="T4" fmla="*/ 0 w 88"/>
              <a:gd name="T5" fmla="*/ 3 h 208"/>
              <a:gd name="T6" fmla="*/ 1 w 88"/>
              <a:gd name="T7" fmla="*/ 9 h 208"/>
              <a:gd name="T8" fmla="*/ 6 w 88"/>
              <a:gd name="T9" fmla="*/ 38 h 208"/>
              <a:gd name="T10" fmla="*/ 6 w 88"/>
              <a:gd name="T11" fmla="*/ 39 h 208"/>
              <a:gd name="T12" fmla="*/ 6 w 88"/>
              <a:gd name="T13" fmla="*/ 41 h 208"/>
              <a:gd name="T14" fmla="*/ 6 w 88"/>
              <a:gd name="T15" fmla="*/ 42 h 208"/>
              <a:gd name="T16" fmla="*/ 28 w 88"/>
              <a:gd name="T17" fmla="*/ 169 h 208"/>
              <a:gd name="T18" fmla="*/ 63 w 88"/>
              <a:gd name="T19" fmla="*/ 208 h 208"/>
              <a:gd name="T20" fmla="*/ 87 w 88"/>
              <a:gd name="T21" fmla="*/ 168 h 208"/>
              <a:gd name="T22" fmla="*/ 87 w 88"/>
              <a:gd name="T23" fmla="*/ 163 h 208"/>
              <a:gd name="T24" fmla="*/ 65 w 88"/>
              <a:gd name="T25" fmla="*/ 8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208">
                <a:moveTo>
                  <a:pt x="65" y="89"/>
                </a:moveTo>
                <a:cubicBezTo>
                  <a:pt x="52" y="68"/>
                  <a:pt x="38" y="48"/>
                  <a:pt x="24" y="29"/>
                </a:cubicBezTo>
                <a:cubicBezTo>
                  <a:pt x="10" y="11"/>
                  <a:pt x="0" y="0"/>
                  <a:pt x="0" y="3"/>
                </a:cubicBezTo>
                <a:cubicBezTo>
                  <a:pt x="1" y="9"/>
                  <a:pt x="1" y="9"/>
                  <a:pt x="1" y="9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85"/>
                  <a:pt x="20" y="128"/>
                  <a:pt x="28" y="169"/>
                </a:cubicBezTo>
                <a:cubicBezTo>
                  <a:pt x="33" y="190"/>
                  <a:pt x="49" y="208"/>
                  <a:pt x="63" y="208"/>
                </a:cubicBezTo>
                <a:cubicBezTo>
                  <a:pt x="77" y="208"/>
                  <a:pt x="88" y="190"/>
                  <a:pt x="87" y="168"/>
                </a:cubicBezTo>
                <a:cubicBezTo>
                  <a:pt x="87" y="166"/>
                  <a:pt x="87" y="164"/>
                  <a:pt x="87" y="163"/>
                </a:cubicBezTo>
                <a:cubicBezTo>
                  <a:pt x="87" y="141"/>
                  <a:pt x="77" y="107"/>
                  <a:pt x="65" y="8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8" name="Freeform 873"/>
          <p:cNvSpPr>
            <a:spLocks/>
          </p:cNvSpPr>
          <p:nvPr/>
        </p:nvSpPr>
        <p:spPr bwMode="auto">
          <a:xfrm>
            <a:off x="2380980" y="6114747"/>
            <a:ext cx="113110" cy="901700"/>
          </a:xfrm>
          <a:custGeom>
            <a:avLst/>
            <a:gdLst>
              <a:gd name="T0" fmla="*/ 97 w 159"/>
              <a:gd name="T1" fmla="*/ 433 h 947"/>
              <a:gd name="T2" fmla="*/ 86 w 159"/>
              <a:gd name="T3" fmla="*/ 355 h 947"/>
              <a:gd name="T4" fmla="*/ 74 w 159"/>
              <a:gd name="T5" fmla="*/ 317 h 947"/>
              <a:gd name="T6" fmla="*/ 13 w 159"/>
              <a:gd name="T7" fmla="*/ 22 h 947"/>
              <a:gd name="T8" fmla="*/ 6 w 159"/>
              <a:gd name="T9" fmla="*/ 22 h 947"/>
              <a:gd name="T10" fmla="*/ 2 w 159"/>
              <a:gd name="T11" fmla="*/ 174 h 947"/>
              <a:gd name="T12" fmla="*/ 23 w 159"/>
              <a:gd name="T13" fmla="*/ 380 h 947"/>
              <a:gd name="T14" fmla="*/ 63 w 159"/>
              <a:gd name="T15" fmla="*/ 629 h 947"/>
              <a:gd name="T16" fmla="*/ 84 w 159"/>
              <a:gd name="T17" fmla="*/ 862 h 947"/>
              <a:gd name="T18" fmla="*/ 85 w 159"/>
              <a:gd name="T19" fmla="*/ 907 h 947"/>
              <a:gd name="T20" fmla="*/ 124 w 159"/>
              <a:gd name="T21" fmla="*/ 947 h 947"/>
              <a:gd name="T22" fmla="*/ 156 w 159"/>
              <a:gd name="T23" fmla="*/ 907 h 947"/>
              <a:gd name="T24" fmla="*/ 99 w 159"/>
              <a:gd name="T25" fmla="*/ 505 h 947"/>
              <a:gd name="T26" fmla="*/ 97 w 159"/>
              <a:gd name="T27" fmla="*/ 433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" h="947">
                <a:moveTo>
                  <a:pt x="97" y="433"/>
                </a:moveTo>
                <a:cubicBezTo>
                  <a:pt x="98" y="411"/>
                  <a:pt x="93" y="376"/>
                  <a:pt x="86" y="355"/>
                </a:cubicBezTo>
                <a:cubicBezTo>
                  <a:pt x="82" y="343"/>
                  <a:pt x="78" y="330"/>
                  <a:pt x="74" y="317"/>
                </a:cubicBezTo>
                <a:cubicBezTo>
                  <a:pt x="44" y="222"/>
                  <a:pt x="20" y="124"/>
                  <a:pt x="13" y="22"/>
                </a:cubicBezTo>
                <a:cubicBezTo>
                  <a:pt x="11" y="0"/>
                  <a:pt x="8" y="0"/>
                  <a:pt x="6" y="22"/>
                </a:cubicBezTo>
                <a:cubicBezTo>
                  <a:pt x="1" y="73"/>
                  <a:pt x="0" y="124"/>
                  <a:pt x="2" y="174"/>
                </a:cubicBezTo>
                <a:cubicBezTo>
                  <a:pt x="4" y="244"/>
                  <a:pt x="13" y="312"/>
                  <a:pt x="23" y="380"/>
                </a:cubicBezTo>
                <a:cubicBezTo>
                  <a:pt x="35" y="465"/>
                  <a:pt x="51" y="548"/>
                  <a:pt x="63" y="629"/>
                </a:cubicBezTo>
                <a:cubicBezTo>
                  <a:pt x="75" y="706"/>
                  <a:pt x="81" y="784"/>
                  <a:pt x="84" y="862"/>
                </a:cubicBezTo>
                <a:cubicBezTo>
                  <a:pt x="85" y="877"/>
                  <a:pt x="85" y="892"/>
                  <a:pt x="85" y="907"/>
                </a:cubicBezTo>
                <a:cubicBezTo>
                  <a:pt x="86" y="929"/>
                  <a:pt x="103" y="947"/>
                  <a:pt x="124" y="947"/>
                </a:cubicBezTo>
                <a:cubicBezTo>
                  <a:pt x="145" y="947"/>
                  <a:pt x="159" y="929"/>
                  <a:pt x="156" y="907"/>
                </a:cubicBezTo>
                <a:cubicBezTo>
                  <a:pt x="134" y="774"/>
                  <a:pt x="118" y="646"/>
                  <a:pt x="99" y="505"/>
                </a:cubicBezTo>
                <a:cubicBezTo>
                  <a:pt x="97" y="481"/>
                  <a:pt x="97" y="457"/>
                  <a:pt x="97" y="43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9" name="Freeform 874"/>
          <p:cNvSpPr>
            <a:spLocks/>
          </p:cNvSpPr>
          <p:nvPr/>
        </p:nvSpPr>
        <p:spPr bwMode="auto">
          <a:xfrm>
            <a:off x="2926287" y="6495747"/>
            <a:ext cx="9525" cy="106363"/>
          </a:xfrm>
          <a:custGeom>
            <a:avLst/>
            <a:gdLst>
              <a:gd name="T0" fmla="*/ 5 w 14"/>
              <a:gd name="T1" fmla="*/ 91 h 113"/>
              <a:gd name="T2" fmla="*/ 12 w 14"/>
              <a:gd name="T3" fmla="*/ 22 h 113"/>
              <a:gd name="T4" fmla="*/ 9 w 14"/>
              <a:gd name="T5" fmla="*/ 22 h 113"/>
              <a:gd name="T6" fmla="*/ 2 w 14"/>
              <a:gd name="T7" fmla="*/ 91 h 113"/>
              <a:gd name="T8" fmla="*/ 5 w 14"/>
              <a:gd name="T9" fmla="*/ 9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3">
                <a:moveTo>
                  <a:pt x="5" y="91"/>
                </a:moveTo>
                <a:cubicBezTo>
                  <a:pt x="8" y="68"/>
                  <a:pt x="10" y="45"/>
                  <a:pt x="12" y="22"/>
                </a:cubicBezTo>
                <a:cubicBezTo>
                  <a:pt x="14" y="0"/>
                  <a:pt x="12" y="0"/>
                  <a:pt x="9" y="22"/>
                </a:cubicBezTo>
                <a:cubicBezTo>
                  <a:pt x="5" y="46"/>
                  <a:pt x="3" y="68"/>
                  <a:pt x="2" y="91"/>
                </a:cubicBezTo>
                <a:cubicBezTo>
                  <a:pt x="0" y="113"/>
                  <a:pt x="2" y="113"/>
                  <a:pt x="5" y="9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0" name="Freeform 875"/>
          <p:cNvSpPr>
            <a:spLocks/>
          </p:cNvSpPr>
          <p:nvPr/>
        </p:nvSpPr>
        <p:spPr bwMode="auto">
          <a:xfrm>
            <a:off x="3774011" y="6333822"/>
            <a:ext cx="110729" cy="641351"/>
          </a:xfrm>
          <a:custGeom>
            <a:avLst/>
            <a:gdLst>
              <a:gd name="T0" fmla="*/ 5 w 155"/>
              <a:gd name="T1" fmla="*/ 653 h 674"/>
              <a:gd name="T2" fmla="*/ 20 w 155"/>
              <a:gd name="T3" fmla="*/ 663 h 674"/>
              <a:gd name="T4" fmla="*/ 24 w 155"/>
              <a:gd name="T5" fmla="*/ 642 h 674"/>
              <a:gd name="T6" fmla="*/ 75 w 155"/>
              <a:gd name="T7" fmla="*/ 302 h 674"/>
              <a:gd name="T8" fmla="*/ 87 w 155"/>
              <a:gd name="T9" fmla="*/ 301 h 674"/>
              <a:gd name="T10" fmla="*/ 132 w 155"/>
              <a:gd name="T11" fmla="*/ 572 h 674"/>
              <a:gd name="T12" fmla="*/ 140 w 155"/>
              <a:gd name="T13" fmla="*/ 573 h 674"/>
              <a:gd name="T14" fmla="*/ 143 w 155"/>
              <a:gd name="T15" fmla="*/ 533 h 674"/>
              <a:gd name="T16" fmla="*/ 85 w 155"/>
              <a:gd name="T17" fmla="*/ 21 h 674"/>
              <a:gd name="T18" fmla="*/ 77 w 155"/>
              <a:gd name="T19" fmla="*/ 22 h 674"/>
              <a:gd name="T20" fmla="*/ 57 w 155"/>
              <a:gd name="T21" fmla="*/ 386 h 674"/>
              <a:gd name="T22" fmla="*/ 29 w 155"/>
              <a:gd name="T23" fmla="*/ 516 h 674"/>
              <a:gd name="T24" fmla="*/ 8 w 155"/>
              <a:gd name="T25" fmla="*/ 585 h 674"/>
              <a:gd name="T26" fmla="*/ 5 w 155"/>
              <a:gd name="T27" fmla="*/ 653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5" h="674">
                <a:moveTo>
                  <a:pt x="5" y="653"/>
                </a:moveTo>
                <a:cubicBezTo>
                  <a:pt x="11" y="670"/>
                  <a:pt x="17" y="674"/>
                  <a:pt x="20" y="663"/>
                </a:cubicBezTo>
                <a:cubicBezTo>
                  <a:pt x="21" y="656"/>
                  <a:pt x="23" y="649"/>
                  <a:pt x="24" y="642"/>
                </a:cubicBezTo>
                <a:cubicBezTo>
                  <a:pt x="47" y="526"/>
                  <a:pt x="68" y="413"/>
                  <a:pt x="75" y="302"/>
                </a:cubicBezTo>
                <a:cubicBezTo>
                  <a:pt x="76" y="280"/>
                  <a:pt x="81" y="279"/>
                  <a:pt x="87" y="301"/>
                </a:cubicBezTo>
                <a:cubicBezTo>
                  <a:pt x="109" y="388"/>
                  <a:pt x="122" y="480"/>
                  <a:pt x="132" y="572"/>
                </a:cubicBezTo>
                <a:cubicBezTo>
                  <a:pt x="134" y="594"/>
                  <a:pt x="138" y="594"/>
                  <a:pt x="140" y="573"/>
                </a:cubicBezTo>
                <a:cubicBezTo>
                  <a:pt x="141" y="560"/>
                  <a:pt x="142" y="546"/>
                  <a:pt x="143" y="533"/>
                </a:cubicBezTo>
                <a:cubicBezTo>
                  <a:pt x="155" y="360"/>
                  <a:pt x="126" y="189"/>
                  <a:pt x="85" y="21"/>
                </a:cubicBezTo>
                <a:cubicBezTo>
                  <a:pt x="80" y="0"/>
                  <a:pt x="77" y="0"/>
                  <a:pt x="77" y="22"/>
                </a:cubicBezTo>
                <a:cubicBezTo>
                  <a:pt x="80" y="144"/>
                  <a:pt x="77" y="267"/>
                  <a:pt x="57" y="386"/>
                </a:cubicBezTo>
                <a:cubicBezTo>
                  <a:pt x="50" y="430"/>
                  <a:pt x="41" y="473"/>
                  <a:pt x="29" y="516"/>
                </a:cubicBezTo>
                <a:cubicBezTo>
                  <a:pt x="22" y="539"/>
                  <a:pt x="15" y="562"/>
                  <a:pt x="8" y="585"/>
                </a:cubicBezTo>
                <a:cubicBezTo>
                  <a:pt x="1" y="606"/>
                  <a:pt x="0" y="636"/>
                  <a:pt x="5" y="65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1" name="Freeform 876"/>
          <p:cNvSpPr>
            <a:spLocks/>
          </p:cNvSpPr>
          <p:nvPr/>
        </p:nvSpPr>
        <p:spPr bwMode="auto">
          <a:xfrm>
            <a:off x="4405044" y="6141733"/>
            <a:ext cx="40481" cy="369888"/>
          </a:xfrm>
          <a:custGeom>
            <a:avLst/>
            <a:gdLst>
              <a:gd name="T0" fmla="*/ 46 w 57"/>
              <a:gd name="T1" fmla="*/ 109 h 390"/>
              <a:gd name="T2" fmla="*/ 11 w 57"/>
              <a:gd name="T3" fmla="*/ 21 h 390"/>
              <a:gd name="T4" fmla="*/ 4 w 57"/>
              <a:gd name="T5" fmla="*/ 23 h 390"/>
              <a:gd name="T6" fmla="*/ 49 w 57"/>
              <a:gd name="T7" fmla="*/ 368 h 390"/>
              <a:gd name="T8" fmla="*/ 50 w 57"/>
              <a:gd name="T9" fmla="*/ 368 h 390"/>
              <a:gd name="T10" fmla="*/ 56 w 57"/>
              <a:gd name="T11" fmla="*/ 186 h 390"/>
              <a:gd name="T12" fmla="*/ 46 w 57"/>
              <a:gd name="T13" fmla="*/ 10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0">
                <a:moveTo>
                  <a:pt x="46" y="109"/>
                </a:moveTo>
                <a:cubicBezTo>
                  <a:pt x="35" y="79"/>
                  <a:pt x="23" y="50"/>
                  <a:pt x="11" y="21"/>
                </a:cubicBezTo>
                <a:cubicBezTo>
                  <a:pt x="3" y="0"/>
                  <a:pt x="0" y="2"/>
                  <a:pt x="4" y="23"/>
                </a:cubicBezTo>
                <a:cubicBezTo>
                  <a:pt x="30" y="138"/>
                  <a:pt x="43" y="253"/>
                  <a:pt x="49" y="368"/>
                </a:cubicBezTo>
                <a:cubicBezTo>
                  <a:pt x="50" y="390"/>
                  <a:pt x="50" y="390"/>
                  <a:pt x="50" y="368"/>
                </a:cubicBezTo>
                <a:cubicBezTo>
                  <a:pt x="50" y="308"/>
                  <a:pt x="52" y="247"/>
                  <a:pt x="56" y="186"/>
                </a:cubicBezTo>
                <a:cubicBezTo>
                  <a:pt x="57" y="164"/>
                  <a:pt x="53" y="129"/>
                  <a:pt x="46" y="10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2" name="Freeform 877"/>
          <p:cNvSpPr>
            <a:spLocks/>
          </p:cNvSpPr>
          <p:nvPr/>
        </p:nvSpPr>
        <p:spPr bwMode="auto">
          <a:xfrm>
            <a:off x="4438380" y="6654497"/>
            <a:ext cx="33338" cy="361951"/>
          </a:xfrm>
          <a:custGeom>
            <a:avLst/>
            <a:gdLst>
              <a:gd name="T0" fmla="*/ 7 w 47"/>
              <a:gd name="T1" fmla="*/ 22 h 380"/>
              <a:gd name="T2" fmla="*/ 6 w 47"/>
              <a:gd name="T3" fmla="*/ 22 h 380"/>
              <a:gd name="T4" fmla="*/ 5 w 47"/>
              <a:gd name="T5" fmla="*/ 126 h 380"/>
              <a:gd name="T6" fmla="*/ 4 w 47"/>
              <a:gd name="T7" fmla="*/ 183 h 380"/>
              <a:gd name="T8" fmla="*/ 0 w 47"/>
              <a:gd name="T9" fmla="*/ 340 h 380"/>
              <a:gd name="T10" fmla="*/ 25 w 47"/>
              <a:gd name="T11" fmla="*/ 380 h 380"/>
              <a:gd name="T12" fmla="*/ 43 w 47"/>
              <a:gd name="T13" fmla="*/ 340 h 380"/>
              <a:gd name="T14" fmla="*/ 12 w 47"/>
              <a:gd name="T15" fmla="*/ 124 h 380"/>
              <a:gd name="T16" fmla="*/ 7 w 47"/>
              <a:gd name="T17" fmla="*/ 2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380">
                <a:moveTo>
                  <a:pt x="7" y="22"/>
                </a:moveTo>
                <a:cubicBezTo>
                  <a:pt x="6" y="0"/>
                  <a:pt x="6" y="0"/>
                  <a:pt x="6" y="22"/>
                </a:cubicBezTo>
                <a:cubicBezTo>
                  <a:pt x="6" y="57"/>
                  <a:pt x="6" y="91"/>
                  <a:pt x="5" y="126"/>
                </a:cubicBezTo>
                <a:cubicBezTo>
                  <a:pt x="4" y="183"/>
                  <a:pt x="4" y="183"/>
                  <a:pt x="4" y="183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62"/>
                  <a:pt x="11" y="380"/>
                  <a:pt x="25" y="380"/>
                </a:cubicBezTo>
                <a:cubicBezTo>
                  <a:pt x="39" y="380"/>
                  <a:pt x="47" y="362"/>
                  <a:pt x="43" y="340"/>
                </a:cubicBezTo>
                <a:cubicBezTo>
                  <a:pt x="30" y="271"/>
                  <a:pt x="20" y="201"/>
                  <a:pt x="12" y="124"/>
                </a:cubicBezTo>
                <a:cubicBezTo>
                  <a:pt x="10" y="90"/>
                  <a:pt x="9" y="56"/>
                  <a:pt x="7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3" name="Freeform 882"/>
          <p:cNvSpPr>
            <a:spLocks/>
          </p:cNvSpPr>
          <p:nvPr/>
        </p:nvSpPr>
        <p:spPr bwMode="auto">
          <a:xfrm>
            <a:off x="2141664" y="6367159"/>
            <a:ext cx="114300" cy="649288"/>
          </a:xfrm>
          <a:custGeom>
            <a:avLst/>
            <a:gdLst>
              <a:gd name="T0" fmla="*/ 159 w 160"/>
              <a:gd name="T1" fmla="*/ 400 h 683"/>
              <a:gd name="T2" fmla="*/ 146 w 160"/>
              <a:gd name="T3" fmla="*/ 323 h 683"/>
              <a:gd name="T4" fmla="*/ 93 w 160"/>
              <a:gd name="T5" fmla="*/ 192 h 683"/>
              <a:gd name="T6" fmla="*/ 13 w 160"/>
              <a:gd name="T7" fmla="*/ 20 h 683"/>
              <a:gd name="T8" fmla="*/ 5 w 160"/>
              <a:gd name="T9" fmla="*/ 23 h 683"/>
              <a:gd name="T10" fmla="*/ 21 w 160"/>
              <a:gd name="T11" fmla="*/ 100 h 683"/>
              <a:gd name="T12" fmla="*/ 49 w 160"/>
              <a:gd name="T13" fmla="*/ 250 h 683"/>
              <a:gd name="T14" fmla="*/ 71 w 160"/>
              <a:gd name="T15" fmla="*/ 448 h 683"/>
              <a:gd name="T16" fmla="*/ 82 w 160"/>
              <a:gd name="T17" fmla="*/ 643 h 683"/>
              <a:gd name="T18" fmla="*/ 124 w 160"/>
              <a:gd name="T19" fmla="*/ 683 h 683"/>
              <a:gd name="T20" fmla="*/ 159 w 160"/>
              <a:gd name="T21" fmla="*/ 643 h 683"/>
              <a:gd name="T22" fmla="*/ 159 w 160"/>
              <a:gd name="T23" fmla="*/ 482 h 683"/>
              <a:gd name="T24" fmla="*/ 159 w 160"/>
              <a:gd name="T25" fmla="*/ 40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683">
                <a:moveTo>
                  <a:pt x="159" y="400"/>
                </a:moveTo>
                <a:cubicBezTo>
                  <a:pt x="159" y="378"/>
                  <a:pt x="154" y="343"/>
                  <a:pt x="146" y="323"/>
                </a:cubicBezTo>
                <a:cubicBezTo>
                  <a:pt x="130" y="279"/>
                  <a:pt x="112" y="235"/>
                  <a:pt x="93" y="192"/>
                </a:cubicBezTo>
                <a:cubicBezTo>
                  <a:pt x="67" y="134"/>
                  <a:pt x="41" y="77"/>
                  <a:pt x="13" y="20"/>
                </a:cubicBezTo>
                <a:cubicBezTo>
                  <a:pt x="4" y="0"/>
                  <a:pt x="0" y="2"/>
                  <a:pt x="5" y="23"/>
                </a:cubicBezTo>
                <a:cubicBezTo>
                  <a:pt x="10" y="49"/>
                  <a:pt x="16" y="75"/>
                  <a:pt x="21" y="100"/>
                </a:cubicBezTo>
                <a:cubicBezTo>
                  <a:pt x="32" y="150"/>
                  <a:pt x="41" y="200"/>
                  <a:pt x="49" y="250"/>
                </a:cubicBezTo>
                <a:cubicBezTo>
                  <a:pt x="60" y="316"/>
                  <a:pt x="68" y="382"/>
                  <a:pt x="71" y="448"/>
                </a:cubicBezTo>
                <a:cubicBezTo>
                  <a:pt x="75" y="511"/>
                  <a:pt x="77" y="577"/>
                  <a:pt x="82" y="643"/>
                </a:cubicBezTo>
                <a:cubicBezTo>
                  <a:pt x="84" y="665"/>
                  <a:pt x="103" y="683"/>
                  <a:pt x="124" y="683"/>
                </a:cubicBezTo>
                <a:cubicBezTo>
                  <a:pt x="145" y="683"/>
                  <a:pt x="160" y="665"/>
                  <a:pt x="159" y="643"/>
                </a:cubicBezTo>
                <a:cubicBezTo>
                  <a:pt x="158" y="587"/>
                  <a:pt x="160" y="533"/>
                  <a:pt x="159" y="482"/>
                </a:cubicBezTo>
                <a:cubicBezTo>
                  <a:pt x="158" y="455"/>
                  <a:pt x="158" y="428"/>
                  <a:pt x="159" y="40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4" name="Freeform 883"/>
          <p:cNvSpPr>
            <a:spLocks/>
          </p:cNvSpPr>
          <p:nvPr/>
        </p:nvSpPr>
        <p:spPr bwMode="auto">
          <a:xfrm>
            <a:off x="2384553" y="6875159"/>
            <a:ext cx="21431" cy="141288"/>
          </a:xfrm>
          <a:custGeom>
            <a:avLst/>
            <a:gdLst>
              <a:gd name="T0" fmla="*/ 27 w 29"/>
              <a:gd name="T1" fmla="*/ 148 h 148"/>
              <a:gd name="T2" fmla="*/ 21 w 29"/>
              <a:gd name="T3" fmla="*/ 109 h 148"/>
              <a:gd name="T4" fmla="*/ 6 w 29"/>
              <a:gd name="T5" fmla="*/ 22 h 148"/>
              <a:gd name="T6" fmla="*/ 2 w 29"/>
              <a:gd name="T7" fmla="*/ 22 h 148"/>
              <a:gd name="T8" fmla="*/ 16 w 29"/>
              <a:gd name="T9" fmla="*/ 108 h 148"/>
              <a:gd name="T10" fmla="*/ 27 w 29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48">
                <a:moveTo>
                  <a:pt x="27" y="148"/>
                </a:moveTo>
                <a:cubicBezTo>
                  <a:pt x="29" y="148"/>
                  <a:pt x="26" y="130"/>
                  <a:pt x="21" y="109"/>
                </a:cubicBezTo>
                <a:cubicBezTo>
                  <a:pt x="15" y="81"/>
                  <a:pt x="10" y="51"/>
                  <a:pt x="6" y="22"/>
                </a:cubicBezTo>
                <a:cubicBezTo>
                  <a:pt x="2" y="0"/>
                  <a:pt x="0" y="0"/>
                  <a:pt x="2" y="22"/>
                </a:cubicBezTo>
                <a:cubicBezTo>
                  <a:pt x="6" y="51"/>
                  <a:pt x="11" y="80"/>
                  <a:pt x="16" y="108"/>
                </a:cubicBezTo>
                <a:cubicBezTo>
                  <a:pt x="20" y="130"/>
                  <a:pt x="25" y="148"/>
                  <a:pt x="27" y="14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5" name="Freeform 884"/>
          <p:cNvSpPr>
            <a:spLocks/>
          </p:cNvSpPr>
          <p:nvPr/>
        </p:nvSpPr>
        <p:spPr bwMode="auto">
          <a:xfrm>
            <a:off x="2253584" y="5809946"/>
            <a:ext cx="129779" cy="1206501"/>
          </a:xfrm>
          <a:custGeom>
            <a:avLst/>
            <a:gdLst>
              <a:gd name="T0" fmla="*/ 48 w 181"/>
              <a:gd name="T1" fmla="*/ 1239 h 1268"/>
              <a:gd name="T2" fmla="*/ 48 w 181"/>
              <a:gd name="T3" fmla="*/ 1217 h 1268"/>
              <a:gd name="T4" fmla="*/ 54 w 181"/>
              <a:gd name="T5" fmla="*/ 1161 h 1268"/>
              <a:gd name="T6" fmla="*/ 65 w 181"/>
              <a:gd name="T7" fmla="*/ 1096 h 1268"/>
              <a:gd name="T8" fmla="*/ 87 w 181"/>
              <a:gd name="T9" fmla="*/ 702 h 1268"/>
              <a:gd name="T10" fmla="*/ 97 w 181"/>
              <a:gd name="T11" fmla="*/ 701 h 1268"/>
              <a:gd name="T12" fmla="*/ 173 w 181"/>
              <a:gd name="T13" fmla="*/ 1059 h 1268"/>
              <a:gd name="T14" fmla="*/ 179 w 181"/>
              <a:gd name="T15" fmla="*/ 1083 h 1268"/>
              <a:gd name="T16" fmla="*/ 177 w 181"/>
              <a:gd name="T17" fmla="*/ 1069 h 1268"/>
              <a:gd name="T18" fmla="*/ 175 w 181"/>
              <a:gd name="T19" fmla="*/ 1057 h 1268"/>
              <a:gd name="T20" fmla="*/ 137 w 181"/>
              <a:gd name="T21" fmla="*/ 712 h 1268"/>
              <a:gd name="T22" fmla="*/ 113 w 181"/>
              <a:gd name="T23" fmla="*/ 451 h 1268"/>
              <a:gd name="T24" fmla="*/ 108 w 181"/>
              <a:gd name="T25" fmla="*/ 355 h 1268"/>
              <a:gd name="T26" fmla="*/ 123 w 181"/>
              <a:gd name="T27" fmla="*/ 22 h 1268"/>
              <a:gd name="T28" fmla="*/ 117 w 181"/>
              <a:gd name="T29" fmla="*/ 21 h 1268"/>
              <a:gd name="T30" fmla="*/ 64 w 181"/>
              <a:gd name="T31" fmla="*/ 255 h 1268"/>
              <a:gd name="T32" fmla="*/ 59 w 181"/>
              <a:gd name="T33" fmla="*/ 286 h 1268"/>
              <a:gd name="T34" fmla="*/ 20 w 181"/>
              <a:gd name="T35" fmla="*/ 706 h 1268"/>
              <a:gd name="T36" fmla="*/ 7 w 181"/>
              <a:gd name="T37" fmla="*/ 865 h 1268"/>
              <a:gd name="T38" fmla="*/ 2 w 181"/>
              <a:gd name="T39" fmla="*/ 945 h 1268"/>
              <a:gd name="T40" fmla="*/ 1 w 181"/>
              <a:gd name="T41" fmla="*/ 1067 h 1268"/>
              <a:gd name="T42" fmla="*/ 1 w 181"/>
              <a:gd name="T43" fmla="*/ 1228 h 1268"/>
              <a:gd name="T44" fmla="*/ 24 w 181"/>
              <a:gd name="T45" fmla="*/ 1268 h 1268"/>
              <a:gd name="T46" fmla="*/ 46 w 181"/>
              <a:gd name="T47" fmla="*/ 1261 h 1268"/>
              <a:gd name="T48" fmla="*/ 47 w 181"/>
              <a:gd name="T49" fmla="*/ 1254 h 1268"/>
              <a:gd name="T50" fmla="*/ 47 w 181"/>
              <a:gd name="T51" fmla="*/ 1249 h 1268"/>
              <a:gd name="T52" fmla="*/ 48 w 181"/>
              <a:gd name="T53" fmla="*/ 1239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" h="1268">
                <a:moveTo>
                  <a:pt x="48" y="1239"/>
                </a:moveTo>
                <a:cubicBezTo>
                  <a:pt x="48" y="1235"/>
                  <a:pt x="48" y="1226"/>
                  <a:pt x="48" y="1217"/>
                </a:cubicBezTo>
                <a:cubicBezTo>
                  <a:pt x="48" y="1208"/>
                  <a:pt x="50" y="1183"/>
                  <a:pt x="54" y="1161"/>
                </a:cubicBezTo>
                <a:cubicBezTo>
                  <a:pt x="59" y="1134"/>
                  <a:pt x="65" y="1106"/>
                  <a:pt x="65" y="1096"/>
                </a:cubicBezTo>
                <a:cubicBezTo>
                  <a:pt x="69" y="962"/>
                  <a:pt x="81" y="831"/>
                  <a:pt x="87" y="702"/>
                </a:cubicBezTo>
                <a:cubicBezTo>
                  <a:pt x="88" y="680"/>
                  <a:pt x="92" y="679"/>
                  <a:pt x="97" y="701"/>
                </a:cubicBezTo>
                <a:cubicBezTo>
                  <a:pt x="124" y="818"/>
                  <a:pt x="145" y="940"/>
                  <a:pt x="173" y="1059"/>
                </a:cubicBezTo>
                <a:cubicBezTo>
                  <a:pt x="178" y="1081"/>
                  <a:pt x="181" y="1092"/>
                  <a:pt x="179" y="1083"/>
                </a:cubicBezTo>
                <a:cubicBezTo>
                  <a:pt x="177" y="1069"/>
                  <a:pt x="177" y="1069"/>
                  <a:pt x="177" y="1069"/>
                </a:cubicBezTo>
                <a:cubicBezTo>
                  <a:pt x="175" y="1057"/>
                  <a:pt x="175" y="1057"/>
                  <a:pt x="175" y="1057"/>
                </a:cubicBezTo>
                <a:cubicBezTo>
                  <a:pt x="153" y="943"/>
                  <a:pt x="146" y="829"/>
                  <a:pt x="137" y="712"/>
                </a:cubicBezTo>
                <a:cubicBezTo>
                  <a:pt x="127" y="626"/>
                  <a:pt x="118" y="539"/>
                  <a:pt x="113" y="451"/>
                </a:cubicBezTo>
                <a:cubicBezTo>
                  <a:pt x="111" y="419"/>
                  <a:pt x="109" y="387"/>
                  <a:pt x="108" y="355"/>
                </a:cubicBezTo>
                <a:cubicBezTo>
                  <a:pt x="105" y="245"/>
                  <a:pt x="109" y="134"/>
                  <a:pt x="123" y="22"/>
                </a:cubicBezTo>
                <a:cubicBezTo>
                  <a:pt x="126" y="1"/>
                  <a:pt x="124" y="0"/>
                  <a:pt x="117" y="21"/>
                </a:cubicBezTo>
                <a:cubicBezTo>
                  <a:pt x="95" y="98"/>
                  <a:pt x="77" y="176"/>
                  <a:pt x="64" y="255"/>
                </a:cubicBezTo>
                <a:cubicBezTo>
                  <a:pt x="62" y="265"/>
                  <a:pt x="60" y="276"/>
                  <a:pt x="59" y="286"/>
                </a:cubicBezTo>
                <a:cubicBezTo>
                  <a:pt x="36" y="428"/>
                  <a:pt x="26" y="570"/>
                  <a:pt x="20" y="706"/>
                </a:cubicBezTo>
                <a:cubicBezTo>
                  <a:pt x="16" y="757"/>
                  <a:pt x="11" y="811"/>
                  <a:pt x="7" y="865"/>
                </a:cubicBezTo>
                <a:cubicBezTo>
                  <a:pt x="5" y="892"/>
                  <a:pt x="3" y="918"/>
                  <a:pt x="2" y="945"/>
                </a:cubicBezTo>
                <a:cubicBezTo>
                  <a:pt x="0" y="986"/>
                  <a:pt x="0" y="1027"/>
                  <a:pt x="1" y="1067"/>
                </a:cubicBezTo>
                <a:cubicBezTo>
                  <a:pt x="2" y="1118"/>
                  <a:pt x="0" y="1172"/>
                  <a:pt x="1" y="1228"/>
                </a:cubicBezTo>
                <a:cubicBezTo>
                  <a:pt x="2" y="1250"/>
                  <a:pt x="13" y="1268"/>
                  <a:pt x="24" y="1268"/>
                </a:cubicBezTo>
                <a:cubicBezTo>
                  <a:pt x="36" y="1268"/>
                  <a:pt x="46" y="1265"/>
                  <a:pt x="46" y="1261"/>
                </a:cubicBezTo>
                <a:cubicBezTo>
                  <a:pt x="47" y="1254"/>
                  <a:pt x="47" y="1254"/>
                  <a:pt x="47" y="1254"/>
                </a:cubicBezTo>
                <a:cubicBezTo>
                  <a:pt x="47" y="1254"/>
                  <a:pt x="47" y="1252"/>
                  <a:pt x="47" y="1249"/>
                </a:cubicBezTo>
                <a:cubicBezTo>
                  <a:pt x="47" y="1246"/>
                  <a:pt x="47" y="1242"/>
                  <a:pt x="48" y="123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6" name="Freeform 886"/>
          <p:cNvSpPr>
            <a:spLocks/>
          </p:cNvSpPr>
          <p:nvPr/>
        </p:nvSpPr>
        <p:spPr bwMode="auto">
          <a:xfrm>
            <a:off x="2872708" y="6048073"/>
            <a:ext cx="128588" cy="968375"/>
          </a:xfrm>
          <a:custGeom>
            <a:avLst/>
            <a:gdLst>
              <a:gd name="T0" fmla="*/ 179 w 181"/>
              <a:gd name="T1" fmla="*/ 507 h 1017"/>
              <a:gd name="T2" fmla="*/ 146 w 181"/>
              <a:gd name="T3" fmla="*/ 249 h 1017"/>
              <a:gd name="T4" fmla="*/ 145 w 181"/>
              <a:gd name="T5" fmla="*/ 242 h 1017"/>
              <a:gd name="T6" fmla="*/ 88 w 181"/>
              <a:gd name="T7" fmla="*/ 21 h 1017"/>
              <a:gd name="T8" fmla="*/ 81 w 181"/>
              <a:gd name="T9" fmla="*/ 23 h 1017"/>
              <a:gd name="T10" fmla="*/ 91 w 181"/>
              <a:gd name="T11" fmla="*/ 452 h 1017"/>
              <a:gd name="T12" fmla="*/ 75 w 181"/>
              <a:gd name="T13" fmla="*/ 600 h 1017"/>
              <a:gd name="T14" fmla="*/ 72 w 181"/>
              <a:gd name="T15" fmla="*/ 616 h 1017"/>
              <a:gd name="T16" fmla="*/ 5 w 181"/>
              <a:gd name="T17" fmla="*/ 978 h 1017"/>
              <a:gd name="T18" fmla="*/ 36 w 181"/>
              <a:gd name="T19" fmla="*/ 1017 h 1017"/>
              <a:gd name="T20" fmla="*/ 112 w 181"/>
              <a:gd name="T21" fmla="*/ 1017 h 1017"/>
              <a:gd name="T22" fmla="*/ 153 w 181"/>
              <a:gd name="T23" fmla="*/ 977 h 1017"/>
              <a:gd name="T24" fmla="*/ 177 w 181"/>
              <a:gd name="T25" fmla="*/ 587 h 1017"/>
              <a:gd name="T26" fmla="*/ 179 w 181"/>
              <a:gd name="T27" fmla="*/ 50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1" h="1017">
                <a:moveTo>
                  <a:pt x="179" y="507"/>
                </a:moveTo>
                <a:cubicBezTo>
                  <a:pt x="173" y="420"/>
                  <a:pt x="162" y="334"/>
                  <a:pt x="146" y="249"/>
                </a:cubicBezTo>
                <a:cubicBezTo>
                  <a:pt x="145" y="242"/>
                  <a:pt x="145" y="242"/>
                  <a:pt x="145" y="242"/>
                </a:cubicBezTo>
                <a:cubicBezTo>
                  <a:pt x="130" y="167"/>
                  <a:pt x="112" y="94"/>
                  <a:pt x="88" y="21"/>
                </a:cubicBezTo>
                <a:cubicBezTo>
                  <a:pt x="81" y="0"/>
                  <a:pt x="78" y="1"/>
                  <a:pt x="81" y="23"/>
                </a:cubicBezTo>
                <a:cubicBezTo>
                  <a:pt x="101" y="164"/>
                  <a:pt x="102" y="307"/>
                  <a:pt x="91" y="452"/>
                </a:cubicBezTo>
                <a:cubicBezTo>
                  <a:pt x="87" y="501"/>
                  <a:pt x="81" y="550"/>
                  <a:pt x="75" y="600"/>
                </a:cubicBezTo>
                <a:cubicBezTo>
                  <a:pt x="72" y="616"/>
                  <a:pt x="72" y="616"/>
                  <a:pt x="72" y="616"/>
                </a:cubicBezTo>
                <a:cubicBezTo>
                  <a:pt x="56" y="736"/>
                  <a:pt x="32" y="857"/>
                  <a:pt x="5" y="978"/>
                </a:cubicBezTo>
                <a:cubicBezTo>
                  <a:pt x="0" y="999"/>
                  <a:pt x="14" y="1017"/>
                  <a:pt x="36" y="1017"/>
                </a:cubicBezTo>
                <a:cubicBezTo>
                  <a:pt x="112" y="1017"/>
                  <a:pt x="112" y="1017"/>
                  <a:pt x="112" y="1017"/>
                </a:cubicBezTo>
                <a:cubicBezTo>
                  <a:pt x="134" y="1017"/>
                  <a:pt x="152" y="999"/>
                  <a:pt x="153" y="977"/>
                </a:cubicBezTo>
                <a:cubicBezTo>
                  <a:pt x="156" y="847"/>
                  <a:pt x="164" y="717"/>
                  <a:pt x="177" y="587"/>
                </a:cubicBezTo>
                <a:cubicBezTo>
                  <a:pt x="180" y="565"/>
                  <a:pt x="181" y="529"/>
                  <a:pt x="179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7" name="Freeform 887"/>
          <p:cNvSpPr>
            <a:spLocks/>
          </p:cNvSpPr>
          <p:nvPr/>
        </p:nvSpPr>
        <p:spPr bwMode="auto">
          <a:xfrm>
            <a:off x="4059761" y="6086172"/>
            <a:ext cx="166688" cy="930275"/>
          </a:xfrm>
          <a:custGeom>
            <a:avLst/>
            <a:gdLst>
              <a:gd name="T0" fmla="*/ 185 w 233"/>
              <a:gd name="T1" fmla="*/ 21 h 977"/>
              <a:gd name="T2" fmla="*/ 178 w 233"/>
              <a:gd name="T3" fmla="*/ 22 h 977"/>
              <a:gd name="T4" fmla="*/ 96 w 233"/>
              <a:gd name="T5" fmla="*/ 626 h 977"/>
              <a:gd name="T6" fmla="*/ 94 w 233"/>
              <a:gd name="T7" fmla="*/ 631 h 977"/>
              <a:gd name="T8" fmla="*/ 24 w 233"/>
              <a:gd name="T9" fmla="*/ 888 h 977"/>
              <a:gd name="T10" fmla="*/ 20 w 233"/>
              <a:gd name="T11" fmla="*/ 900 h 977"/>
              <a:gd name="T12" fmla="*/ 7 w 233"/>
              <a:gd name="T13" fmla="*/ 939 h 977"/>
              <a:gd name="T14" fmla="*/ 35 w 233"/>
              <a:gd name="T15" fmla="*/ 977 h 977"/>
              <a:gd name="T16" fmla="*/ 134 w 233"/>
              <a:gd name="T17" fmla="*/ 977 h 977"/>
              <a:gd name="T18" fmla="*/ 180 w 233"/>
              <a:gd name="T19" fmla="*/ 938 h 977"/>
              <a:gd name="T20" fmla="*/ 185 w 233"/>
              <a:gd name="T21" fmla="*/ 898 h 977"/>
              <a:gd name="T22" fmla="*/ 209 w 233"/>
              <a:gd name="T23" fmla="*/ 647 h 977"/>
              <a:gd name="T24" fmla="*/ 185 w 233"/>
              <a:gd name="T25" fmla="*/ 21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" h="977">
                <a:moveTo>
                  <a:pt x="185" y="21"/>
                </a:moveTo>
                <a:cubicBezTo>
                  <a:pt x="181" y="0"/>
                  <a:pt x="178" y="0"/>
                  <a:pt x="178" y="22"/>
                </a:cubicBezTo>
                <a:cubicBezTo>
                  <a:pt x="182" y="225"/>
                  <a:pt x="154" y="422"/>
                  <a:pt x="96" y="626"/>
                </a:cubicBezTo>
                <a:cubicBezTo>
                  <a:pt x="94" y="631"/>
                  <a:pt x="94" y="631"/>
                  <a:pt x="94" y="631"/>
                </a:cubicBezTo>
                <a:cubicBezTo>
                  <a:pt x="72" y="717"/>
                  <a:pt x="49" y="803"/>
                  <a:pt x="24" y="888"/>
                </a:cubicBezTo>
                <a:cubicBezTo>
                  <a:pt x="20" y="900"/>
                  <a:pt x="20" y="900"/>
                  <a:pt x="20" y="900"/>
                </a:cubicBezTo>
                <a:cubicBezTo>
                  <a:pt x="16" y="913"/>
                  <a:pt x="12" y="926"/>
                  <a:pt x="7" y="939"/>
                </a:cubicBezTo>
                <a:cubicBezTo>
                  <a:pt x="0" y="960"/>
                  <a:pt x="12" y="977"/>
                  <a:pt x="35" y="977"/>
                </a:cubicBezTo>
                <a:cubicBezTo>
                  <a:pt x="134" y="977"/>
                  <a:pt x="134" y="977"/>
                  <a:pt x="134" y="977"/>
                </a:cubicBezTo>
                <a:cubicBezTo>
                  <a:pt x="156" y="977"/>
                  <a:pt x="177" y="959"/>
                  <a:pt x="180" y="938"/>
                </a:cubicBezTo>
                <a:cubicBezTo>
                  <a:pt x="181" y="925"/>
                  <a:pt x="183" y="911"/>
                  <a:pt x="185" y="898"/>
                </a:cubicBezTo>
                <a:cubicBezTo>
                  <a:pt x="195" y="814"/>
                  <a:pt x="202" y="730"/>
                  <a:pt x="209" y="647"/>
                </a:cubicBezTo>
                <a:cubicBezTo>
                  <a:pt x="233" y="434"/>
                  <a:pt x="227" y="226"/>
                  <a:pt x="185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8" name="Freeform 888"/>
          <p:cNvSpPr>
            <a:spLocks/>
          </p:cNvSpPr>
          <p:nvPr/>
        </p:nvSpPr>
        <p:spPr bwMode="auto">
          <a:xfrm>
            <a:off x="3879978" y="6373508"/>
            <a:ext cx="54769" cy="531813"/>
          </a:xfrm>
          <a:custGeom>
            <a:avLst/>
            <a:gdLst>
              <a:gd name="T0" fmla="*/ 70 w 76"/>
              <a:gd name="T1" fmla="*/ 291 h 559"/>
              <a:gd name="T2" fmla="*/ 62 w 76"/>
              <a:gd name="T3" fmla="*/ 264 h 559"/>
              <a:gd name="T4" fmla="*/ 59 w 76"/>
              <a:gd name="T5" fmla="*/ 251 h 559"/>
              <a:gd name="T6" fmla="*/ 50 w 76"/>
              <a:gd name="T7" fmla="*/ 22 h 559"/>
              <a:gd name="T8" fmla="*/ 38 w 76"/>
              <a:gd name="T9" fmla="*/ 23 h 559"/>
              <a:gd name="T10" fmla="*/ 25 w 76"/>
              <a:gd name="T11" fmla="*/ 100 h 559"/>
              <a:gd name="T12" fmla="*/ 8 w 76"/>
              <a:gd name="T13" fmla="*/ 165 h 559"/>
              <a:gd name="T14" fmla="*/ 3 w 76"/>
              <a:gd name="T15" fmla="*/ 182 h 559"/>
              <a:gd name="T16" fmla="*/ 1 w 76"/>
              <a:gd name="T17" fmla="*/ 197 h 559"/>
              <a:gd name="T18" fmla="*/ 0 w 76"/>
              <a:gd name="T19" fmla="*/ 231 h 559"/>
              <a:gd name="T20" fmla="*/ 0 w 76"/>
              <a:gd name="T21" fmla="*/ 251 h 559"/>
              <a:gd name="T22" fmla="*/ 30 w 76"/>
              <a:gd name="T23" fmla="*/ 526 h 559"/>
              <a:gd name="T24" fmla="*/ 32 w 76"/>
              <a:gd name="T25" fmla="*/ 547 h 559"/>
              <a:gd name="T26" fmla="*/ 42 w 76"/>
              <a:gd name="T27" fmla="*/ 529 h 559"/>
              <a:gd name="T28" fmla="*/ 73 w 76"/>
              <a:gd name="T29" fmla="*/ 358 h 559"/>
              <a:gd name="T30" fmla="*/ 70 w 76"/>
              <a:gd name="T31" fmla="*/ 29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559">
                <a:moveTo>
                  <a:pt x="70" y="291"/>
                </a:moveTo>
                <a:cubicBezTo>
                  <a:pt x="68" y="282"/>
                  <a:pt x="65" y="273"/>
                  <a:pt x="62" y="264"/>
                </a:cubicBezTo>
                <a:cubicBezTo>
                  <a:pt x="61" y="259"/>
                  <a:pt x="60" y="255"/>
                  <a:pt x="59" y="251"/>
                </a:cubicBezTo>
                <a:cubicBezTo>
                  <a:pt x="43" y="156"/>
                  <a:pt x="61" y="87"/>
                  <a:pt x="50" y="22"/>
                </a:cubicBezTo>
                <a:cubicBezTo>
                  <a:pt x="46" y="0"/>
                  <a:pt x="40" y="1"/>
                  <a:pt x="38" y="23"/>
                </a:cubicBezTo>
                <a:cubicBezTo>
                  <a:pt x="37" y="48"/>
                  <a:pt x="33" y="73"/>
                  <a:pt x="25" y="100"/>
                </a:cubicBezTo>
                <a:cubicBezTo>
                  <a:pt x="21" y="121"/>
                  <a:pt x="15" y="143"/>
                  <a:pt x="8" y="165"/>
                </a:cubicBezTo>
                <a:cubicBezTo>
                  <a:pt x="3" y="182"/>
                  <a:pt x="3" y="182"/>
                  <a:pt x="3" y="182"/>
                </a:cubicBezTo>
                <a:cubicBezTo>
                  <a:pt x="2" y="189"/>
                  <a:pt x="1" y="193"/>
                  <a:pt x="1" y="197"/>
                </a:cubicBezTo>
                <a:cubicBezTo>
                  <a:pt x="0" y="205"/>
                  <a:pt x="0" y="221"/>
                  <a:pt x="0" y="231"/>
                </a:cubicBezTo>
                <a:cubicBezTo>
                  <a:pt x="0" y="251"/>
                  <a:pt x="0" y="251"/>
                  <a:pt x="0" y="251"/>
                </a:cubicBezTo>
                <a:cubicBezTo>
                  <a:pt x="6" y="356"/>
                  <a:pt x="25" y="430"/>
                  <a:pt x="30" y="526"/>
                </a:cubicBezTo>
                <a:cubicBezTo>
                  <a:pt x="31" y="533"/>
                  <a:pt x="32" y="540"/>
                  <a:pt x="32" y="547"/>
                </a:cubicBezTo>
                <a:cubicBezTo>
                  <a:pt x="33" y="559"/>
                  <a:pt x="38" y="550"/>
                  <a:pt x="42" y="529"/>
                </a:cubicBezTo>
                <a:cubicBezTo>
                  <a:pt x="54" y="472"/>
                  <a:pt x="64" y="415"/>
                  <a:pt x="73" y="358"/>
                </a:cubicBezTo>
                <a:cubicBezTo>
                  <a:pt x="76" y="336"/>
                  <a:pt x="75" y="306"/>
                  <a:pt x="70" y="29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9" name="Freeform 889"/>
          <p:cNvSpPr>
            <a:spLocks/>
          </p:cNvSpPr>
          <p:nvPr/>
        </p:nvSpPr>
        <p:spPr bwMode="auto">
          <a:xfrm>
            <a:off x="4003802" y="6957708"/>
            <a:ext cx="11906" cy="58739"/>
          </a:xfrm>
          <a:custGeom>
            <a:avLst/>
            <a:gdLst>
              <a:gd name="T0" fmla="*/ 13 w 18"/>
              <a:gd name="T1" fmla="*/ 62 h 62"/>
              <a:gd name="T2" fmla="*/ 11 w 18"/>
              <a:gd name="T3" fmla="*/ 23 h 62"/>
              <a:gd name="T4" fmla="*/ 10 w 18"/>
              <a:gd name="T5" fmla="*/ 21 h 62"/>
              <a:gd name="T6" fmla="*/ 1 w 18"/>
              <a:gd name="T7" fmla="*/ 22 h 62"/>
              <a:gd name="T8" fmla="*/ 13 w 18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2">
                <a:moveTo>
                  <a:pt x="13" y="62"/>
                </a:moveTo>
                <a:cubicBezTo>
                  <a:pt x="18" y="62"/>
                  <a:pt x="18" y="44"/>
                  <a:pt x="11" y="23"/>
                </a:cubicBezTo>
                <a:cubicBezTo>
                  <a:pt x="11" y="23"/>
                  <a:pt x="11" y="22"/>
                  <a:pt x="10" y="21"/>
                </a:cubicBezTo>
                <a:cubicBezTo>
                  <a:pt x="4" y="0"/>
                  <a:pt x="0" y="0"/>
                  <a:pt x="1" y="22"/>
                </a:cubicBezTo>
                <a:cubicBezTo>
                  <a:pt x="3" y="44"/>
                  <a:pt x="8" y="62"/>
                  <a:pt x="13" y="6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0" name="Freeform 890"/>
          <p:cNvSpPr>
            <a:spLocks/>
          </p:cNvSpPr>
          <p:nvPr/>
        </p:nvSpPr>
        <p:spPr bwMode="auto">
          <a:xfrm>
            <a:off x="4276455" y="6254447"/>
            <a:ext cx="133350" cy="762000"/>
          </a:xfrm>
          <a:custGeom>
            <a:avLst/>
            <a:gdLst>
              <a:gd name="T0" fmla="*/ 68 w 188"/>
              <a:gd name="T1" fmla="*/ 256 h 801"/>
              <a:gd name="T2" fmla="*/ 10 w 188"/>
              <a:gd name="T3" fmla="*/ 21 h 801"/>
              <a:gd name="T4" fmla="*/ 2 w 188"/>
              <a:gd name="T5" fmla="*/ 22 h 801"/>
              <a:gd name="T6" fmla="*/ 4 w 188"/>
              <a:gd name="T7" fmla="*/ 71 h 801"/>
              <a:gd name="T8" fmla="*/ 13 w 188"/>
              <a:gd name="T9" fmla="*/ 526 h 801"/>
              <a:gd name="T10" fmla="*/ 14 w 188"/>
              <a:gd name="T11" fmla="*/ 561 h 801"/>
              <a:gd name="T12" fmla="*/ 33 w 188"/>
              <a:gd name="T13" fmla="*/ 559 h 801"/>
              <a:gd name="T14" fmla="*/ 52 w 188"/>
              <a:gd name="T15" fmla="*/ 516 h 801"/>
              <a:gd name="T16" fmla="*/ 73 w 188"/>
              <a:gd name="T17" fmla="*/ 514 h 801"/>
              <a:gd name="T18" fmla="*/ 55 w 188"/>
              <a:gd name="T19" fmla="*/ 641 h 801"/>
              <a:gd name="T20" fmla="*/ 37 w 188"/>
              <a:gd name="T21" fmla="*/ 761 h 801"/>
              <a:gd name="T22" fmla="*/ 71 w 188"/>
              <a:gd name="T23" fmla="*/ 801 h 801"/>
              <a:gd name="T24" fmla="*/ 151 w 188"/>
              <a:gd name="T25" fmla="*/ 801 h 801"/>
              <a:gd name="T26" fmla="*/ 184 w 188"/>
              <a:gd name="T27" fmla="*/ 761 h 801"/>
              <a:gd name="T28" fmla="*/ 130 w 188"/>
              <a:gd name="T29" fmla="*/ 526 h 801"/>
              <a:gd name="T30" fmla="*/ 68 w 188"/>
              <a:gd name="T31" fmla="*/ 25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801">
                <a:moveTo>
                  <a:pt x="68" y="256"/>
                </a:moveTo>
                <a:cubicBezTo>
                  <a:pt x="50" y="178"/>
                  <a:pt x="31" y="100"/>
                  <a:pt x="10" y="21"/>
                </a:cubicBezTo>
                <a:cubicBezTo>
                  <a:pt x="4" y="0"/>
                  <a:pt x="0" y="0"/>
                  <a:pt x="2" y="22"/>
                </a:cubicBezTo>
                <a:cubicBezTo>
                  <a:pt x="2" y="38"/>
                  <a:pt x="3" y="55"/>
                  <a:pt x="4" y="71"/>
                </a:cubicBezTo>
                <a:cubicBezTo>
                  <a:pt x="10" y="222"/>
                  <a:pt x="9" y="368"/>
                  <a:pt x="13" y="526"/>
                </a:cubicBezTo>
                <a:cubicBezTo>
                  <a:pt x="13" y="526"/>
                  <a:pt x="13" y="541"/>
                  <a:pt x="14" y="561"/>
                </a:cubicBezTo>
                <a:cubicBezTo>
                  <a:pt x="15" y="580"/>
                  <a:pt x="23" y="579"/>
                  <a:pt x="33" y="559"/>
                </a:cubicBezTo>
                <a:cubicBezTo>
                  <a:pt x="40" y="543"/>
                  <a:pt x="47" y="529"/>
                  <a:pt x="52" y="516"/>
                </a:cubicBezTo>
                <a:cubicBezTo>
                  <a:pt x="61" y="495"/>
                  <a:pt x="74" y="492"/>
                  <a:pt x="73" y="514"/>
                </a:cubicBezTo>
                <a:cubicBezTo>
                  <a:pt x="73" y="549"/>
                  <a:pt x="60" y="601"/>
                  <a:pt x="55" y="641"/>
                </a:cubicBezTo>
                <a:cubicBezTo>
                  <a:pt x="49" y="681"/>
                  <a:pt x="43" y="721"/>
                  <a:pt x="37" y="761"/>
                </a:cubicBezTo>
                <a:cubicBezTo>
                  <a:pt x="34" y="783"/>
                  <a:pt x="49" y="801"/>
                  <a:pt x="71" y="801"/>
                </a:cubicBezTo>
                <a:cubicBezTo>
                  <a:pt x="151" y="801"/>
                  <a:pt x="151" y="801"/>
                  <a:pt x="151" y="801"/>
                </a:cubicBezTo>
                <a:cubicBezTo>
                  <a:pt x="173" y="801"/>
                  <a:pt x="188" y="783"/>
                  <a:pt x="184" y="761"/>
                </a:cubicBezTo>
                <a:cubicBezTo>
                  <a:pt x="170" y="682"/>
                  <a:pt x="150" y="604"/>
                  <a:pt x="130" y="526"/>
                </a:cubicBezTo>
                <a:cubicBezTo>
                  <a:pt x="109" y="436"/>
                  <a:pt x="89" y="346"/>
                  <a:pt x="68" y="2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1" name="Freeform 891"/>
          <p:cNvSpPr>
            <a:spLocks/>
          </p:cNvSpPr>
          <p:nvPr/>
        </p:nvSpPr>
        <p:spPr bwMode="auto">
          <a:xfrm>
            <a:off x="4702699" y="6044896"/>
            <a:ext cx="4763" cy="39688"/>
          </a:xfrm>
          <a:custGeom>
            <a:avLst/>
            <a:gdLst>
              <a:gd name="T0" fmla="*/ 5 w 7"/>
              <a:gd name="T1" fmla="*/ 21 h 42"/>
              <a:gd name="T2" fmla="*/ 2 w 7"/>
              <a:gd name="T3" fmla="*/ 21 h 42"/>
              <a:gd name="T4" fmla="*/ 5 w 7"/>
              <a:gd name="T5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2">
                <a:moveTo>
                  <a:pt x="5" y="21"/>
                </a:moveTo>
                <a:cubicBezTo>
                  <a:pt x="7" y="0"/>
                  <a:pt x="5" y="0"/>
                  <a:pt x="2" y="21"/>
                </a:cubicBezTo>
                <a:cubicBezTo>
                  <a:pt x="0" y="42"/>
                  <a:pt x="3" y="42"/>
                  <a:pt x="5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2" name="Freeform 892"/>
          <p:cNvSpPr>
            <a:spLocks/>
          </p:cNvSpPr>
          <p:nvPr/>
        </p:nvSpPr>
        <p:spPr bwMode="auto">
          <a:xfrm>
            <a:off x="4688412" y="6119510"/>
            <a:ext cx="60722" cy="525463"/>
          </a:xfrm>
          <a:custGeom>
            <a:avLst/>
            <a:gdLst>
              <a:gd name="T0" fmla="*/ 81 w 84"/>
              <a:gd name="T1" fmla="*/ 531 h 553"/>
              <a:gd name="T2" fmla="*/ 63 w 84"/>
              <a:gd name="T3" fmla="*/ 374 h 553"/>
              <a:gd name="T4" fmla="*/ 53 w 84"/>
              <a:gd name="T5" fmla="*/ 287 h 553"/>
              <a:gd name="T6" fmla="*/ 37 w 84"/>
              <a:gd name="T7" fmla="*/ 146 h 553"/>
              <a:gd name="T8" fmla="*/ 30 w 84"/>
              <a:gd name="T9" fmla="*/ 66 h 553"/>
              <a:gd name="T10" fmla="*/ 24 w 84"/>
              <a:gd name="T11" fmla="*/ 22 h 553"/>
              <a:gd name="T12" fmla="*/ 16 w 84"/>
              <a:gd name="T13" fmla="*/ 22 h 553"/>
              <a:gd name="T14" fmla="*/ 2 w 84"/>
              <a:gd name="T15" fmla="*/ 186 h 553"/>
              <a:gd name="T16" fmla="*/ 9 w 84"/>
              <a:gd name="T17" fmla="*/ 265 h 553"/>
              <a:gd name="T18" fmla="*/ 77 w 84"/>
              <a:gd name="T19" fmla="*/ 532 h 553"/>
              <a:gd name="T20" fmla="*/ 81 w 84"/>
              <a:gd name="T21" fmla="*/ 53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553">
                <a:moveTo>
                  <a:pt x="81" y="531"/>
                </a:moveTo>
                <a:cubicBezTo>
                  <a:pt x="75" y="479"/>
                  <a:pt x="69" y="426"/>
                  <a:pt x="63" y="374"/>
                </a:cubicBezTo>
                <a:cubicBezTo>
                  <a:pt x="60" y="345"/>
                  <a:pt x="57" y="316"/>
                  <a:pt x="53" y="287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5" y="124"/>
                  <a:pt x="33" y="88"/>
                  <a:pt x="30" y="66"/>
                </a:cubicBezTo>
                <a:cubicBezTo>
                  <a:pt x="28" y="51"/>
                  <a:pt x="26" y="37"/>
                  <a:pt x="24" y="22"/>
                </a:cubicBezTo>
                <a:cubicBezTo>
                  <a:pt x="21" y="0"/>
                  <a:pt x="18" y="0"/>
                  <a:pt x="16" y="22"/>
                </a:cubicBezTo>
                <a:cubicBezTo>
                  <a:pt x="11" y="77"/>
                  <a:pt x="6" y="132"/>
                  <a:pt x="2" y="186"/>
                </a:cubicBezTo>
                <a:cubicBezTo>
                  <a:pt x="0" y="208"/>
                  <a:pt x="4" y="244"/>
                  <a:pt x="9" y="265"/>
                </a:cubicBezTo>
                <a:cubicBezTo>
                  <a:pt x="32" y="354"/>
                  <a:pt x="55" y="443"/>
                  <a:pt x="77" y="532"/>
                </a:cubicBezTo>
                <a:cubicBezTo>
                  <a:pt x="82" y="553"/>
                  <a:pt x="84" y="553"/>
                  <a:pt x="81" y="5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3" name="Freeform 893"/>
          <p:cNvSpPr>
            <a:spLocks/>
          </p:cNvSpPr>
          <p:nvPr/>
        </p:nvSpPr>
        <p:spPr bwMode="auto">
          <a:xfrm>
            <a:off x="4669361" y="6803722"/>
            <a:ext cx="10716" cy="212725"/>
          </a:xfrm>
          <a:custGeom>
            <a:avLst/>
            <a:gdLst>
              <a:gd name="T0" fmla="*/ 4 w 15"/>
              <a:gd name="T1" fmla="*/ 23 h 224"/>
              <a:gd name="T2" fmla="*/ 2 w 15"/>
              <a:gd name="T3" fmla="*/ 117 h 224"/>
              <a:gd name="T4" fmla="*/ 0 w 15"/>
              <a:gd name="T5" fmla="*/ 184 h 224"/>
              <a:gd name="T6" fmla="*/ 8 w 15"/>
              <a:gd name="T7" fmla="*/ 224 h 224"/>
              <a:gd name="T8" fmla="*/ 14 w 15"/>
              <a:gd name="T9" fmla="*/ 184 h 224"/>
              <a:gd name="T10" fmla="*/ 7 w 15"/>
              <a:gd name="T11" fmla="*/ 23 h 224"/>
              <a:gd name="T12" fmla="*/ 4 w 15"/>
              <a:gd name="T13" fmla="*/ 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24">
                <a:moveTo>
                  <a:pt x="4" y="23"/>
                </a:moveTo>
                <a:cubicBezTo>
                  <a:pt x="2" y="117"/>
                  <a:pt x="2" y="117"/>
                  <a:pt x="2" y="11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06"/>
                  <a:pt x="3" y="224"/>
                  <a:pt x="8" y="224"/>
                </a:cubicBezTo>
                <a:cubicBezTo>
                  <a:pt x="12" y="224"/>
                  <a:pt x="15" y="206"/>
                  <a:pt x="14" y="184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0"/>
                  <a:pt x="4" y="0"/>
                  <a:pt x="4" y="2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4" name="Freeform 896"/>
          <p:cNvSpPr>
            <a:spLocks/>
          </p:cNvSpPr>
          <p:nvPr/>
        </p:nvSpPr>
        <p:spPr bwMode="auto">
          <a:xfrm>
            <a:off x="2981055" y="6449708"/>
            <a:ext cx="105966" cy="566739"/>
          </a:xfrm>
          <a:custGeom>
            <a:avLst/>
            <a:gdLst>
              <a:gd name="T0" fmla="*/ 1 w 149"/>
              <a:gd name="T1" fmla="*/ 556 h 596"/>
              <a:gd name="T2" fmla="*/ 40 w 149"/>
              <a:gd name="T3" fmla="*/ 596 h 596"/>
              <a:gd name="T4" fmla="*/ 113 w 149"/>
              <a:gd name="T5" fmla="*/ 596 h 596"/>
              <a:gd name="T6" fmla="*/ 144 w 149"/>
              <a:gd name="T7" fmla="*/ 557 h 596"/>
              <a:gd name="T8" fmla="*/ 52 w 149"/>
              <a:gd name="T9" fmla="*/ 22 h 596"/>
              <a:gd name="T10" fmla="*/ 43 w 149"/>
              <a:gd name="T11" fmla="*/ 22 h 596"/>
              <a:gd name="T12" fmla="*/ 30 w 149"/>
              <a:gd name="T13" fmla="*/ 126 h 596"/>
              <a:gd name="T14" fmla="*/ 1 w 149"/>
              <a:gd name="T15" fmla="*/ 5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596">
                <a:moveTo>
                  <a:pt x="1" y="556"/>
                </a:moveTo>
                <a:cubicBezTo>
                  <a:pt x="0" y="578"/>
                  <a:pt x="18" y="596"/>
                  <a:pt x="40" y="596"/>
                </a:cubicBezTo>
                <a:cubicBezTo>
                  <a:pt x="113" y="596"/>
                  <a:pt x="113" y="596"/>
                  <a:pt x="113" y="596"/>
                </a:cubicBezTo>
                <a:cubicBezTo>
                  <a:pt x="135" y="596"/>
                  <a:pt x="149" y="578"/>
                  <a:pt x="144" y="557"/>
                </a:cubicBezTo>
                <a:cubicBezTo>
                  <a:pt x="105" y="381"/>
                  <a:pt x="72" y="203"/>
                  <a:pt x="52" y="22"/>
                </a:cubicBezTo>
                <a:cubicBezTo>
                  <a:pt x="50" y="0"/>
                  <a:pt x="46" y="0"/>
                  <a:pt x="43" y="22"/>
                </a:cubicBezTo>
                <a:cubicBezTo>
                  <a:pt x="38" y="57"/>
                  <a:pt x="34" y="91"/>
                  <a:pt x="30" y="126"/>
                </a:cubicBezTo>
                <a:cubicBezTo>
                  <a:pt x="13" y="270"/>
                  <a:pt x="5" y="413"/>
                  <a:pt x="1" y="5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5" name="Freeform 897"/>
          <p:cNvSpPr>
            <a:spLocks/>
          </p:cNvSpPr>
          <p:nvPr/>
        </p:nvSpPr>
        <p:spPr bwMode="auto">
          <a:xfrm>
            <a:off x="3247756" y="6583059"/>
            <a:ext cx="88106" cy="433388"/>
          </a:xfrm>
          <a:custGeom>
            <a:avLst/>
            <a:gdLst>
              <a:gd name="T0" fmla="*/ 1 w 124"/>
              <a:gd name="T1" fmla="*/ 416 h 456"/>
              <a:gd name="T2" fmla="*/ 39 w 124"/>
              <a:gd name="T3" fmla="*/ 456 h 456"/>
              <a:gd name="T4" fmla="*/ 88 w 124"/>
              <a:gd name="T5" fmla="*/ 456 h 456"/>
              <a:gd name="T6" fmla="*/ 119 w 124"/>
              <a:gd name="T7" fmla="*/ 417 h 456"/>
              <a:gd name="T8" fmla="*/ 24 w 124"/>
              <a:gd name="T9" fmla="*/ 28 h 456"/>
              <a:gd name="T10" fmla="*/ 12 w 124"/>
              <a:gd name="T11" fmla="*/ 13 h 456"/>
              <a:gd name="T12" fmla="*/ 13 w 124"/>
              <a:gd name="T13" fmla="*/ 37 h 456"/>
              <a:gd name="T14" fmla="*/ 1 w 124"/>
              <a:gd name="T15" fmla="*/ 41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456">
                <a:moveTo>
                  <a:pt x="1" y="416"/>
                </a:moveTo>
                <a:cubicBezTo>
                  <a:pt x="0" y="438"/>
                  <a:pt x="17" y="456"/>
                  <a:pt x="39" y="456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110" y="456"/>
                  <a:pt x="124" y="438"/>
                  <a:pt x="119" y="417"/>
                </a:cubicBezTo>
                <a:cubicBezTo>
                  <a:pt x="91" y="285"/>
                  <a:pt x="65" y="153"/>
                  <a:pt x="24" y="28"/>
                </a:cubicBezTo>
                <a:cubicBezTo>
                  <a:pt x="17" y="7"/>
                  <a:pt x="12" y="0"/>
                  <a:pt x="12" y="13"/>
                </a:cubicBezTo>
                <a:cubicBezTo>
                  <a:pt x="13" y="21"/>
                  <a:pt x="13" y="29"/>
                  <a:pt x="13" y="37"/>
                </a:cubicBezTo>
                <a:cubicBezTo>
                  <a:pt x="18" y="160"/>
                  <a:pt x="9" y="287"/>
                  <a:pt x="1" y="41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6" name="Freeform 898"/>
          <p:cNvSpPr>
            <a:spLocks/>
          </p:cNvSpPr>
          <p:nvPr/>
        </p:nvSpPr>
        <p:spPr bwMode="auto">
          <a:xfrm>
            <a:off x="3785917" y="6598934"/>
            <a:ext cx="90488" cy="417513"/>
          </a:xfrm>
          <a:custGeom>
            <a:avLst/>
            <a:gdLst>
              <a:gd name="T0" fmla="*/ 70 w 126"/>
              <a:gd name="T1" fmla="*/ 22 h 438"/>
              <a:gd name="T2" fmla="*/ 58 w 126"/>
              <a:gd name="T3" fmla="*/ 23 h 438"/>
              <a:gd name="T4" fmla="*/ 7 w 126"/>
              <a:gd name="T5" fmla="*/ 363 h 438"/>
              <a:gd name="T6" fmla="*/ 3 w 126"/>
              <a:gd name="T7" fmla="*/ 384 h 438"/>
              <a:gd name="T8" fmla="*/ 4 w 126"/>
              <a:gd name="T9" fmla="*/ 421 h 438"/>
              <a:gd name="T10" fmla="*/ 50 w 126"/>
              <a:gd name="T11" fmla="*/ 438 h 438"/>
              <a:gd name="T12" fmla="*/ 88 w 126"/>
              <a:gd name="T13" fmla="*/ 438 h 438"/>
              <a:gd name="T14" fmla="*/ 125 w 126"/>
              <a:gd name="T15" fmla="*/ 407 h 438"/>
              <a:gd name="T16" fmla="*/ 123 w 126"/>
              <a:gd name="T17" fmla="*/ 376 h 438"/>
              <a:gd name="T18" fmla="*/ 119 w 126"/>
              <a:gd name="T19" fmla="*/ 333 h 438"/>
              <a:gd name="T20" fmla="*/ 70 w 126"/>
              <a:gd name="T21" fmla="*/ 2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38">
                <a:moveTo>
                  <a:pt x="70" y="22"/>
                </a:moveTo>
                <a:cubicBezTo>
                  <a:pt x="64" y="0"/>
                  <a:pt x="59" y="1"/>
                  <a:pt x="58" y="23"/>
                </a:cubicBezTo>
                <a:cubicBezTo>
                  <a:pt x="51" y="134"/>
                  <a:pt x="30" y="247"/>
                  <a:pt x="7" y="363"/>
                </a:cubicBezTo>
                <a:cubicBezTo>
                  <a:pt x="6" y="370"/>
                  <a:pt x="4" y="377"/>
                  <a:pt x="3" y="384"/>
                </a:cubicBezTo>
                <a:cubicBezTo>
                  <a:pt x="0" y="395"/>
                  <a:pt x="1" y="412"/>
                  <a:pt x="4" y="421"/>
                </a:cubicBezTo>
                <a:cubicBezTo>
                  <a:pt x="7" y="430"/>
                  <a:pt x="28" y="438"/>
                  <a:pt x="50" y="438"/>
                </a:cubicBezTo>
                <a:cubicBezTo>
                  <a:pt x="88" y="438"/>
                  <a:pt x="88" y="438"/>
                  <a:pt x="88" y="438"/>
                </a:cubicBezTo>
                <a:cubicBezTo>
                  <a:pt x="110" y="438"/>
                  <a:pt x="126" y="424"/>
                  <a:pt x="125" y="407"/>
                </a:cubicBezTo>
                <a:cubicBezTo>
                  <a:pt x="124" y="397"/>
                  <a:pt x="124" y="387"/>
                  <a:pt x="123" y="376"/>
                </a:cubicBezTo>
                <a:cubicBezTo>
                  <a:pt x="119" y="333"/>
                  <a:pt x="119" y="333"/>
                  <a:pt x="119" y="333"/>
                </a:cubicBezTo>
                <a:cubicBezTo>
                  <a:pt x="108" y="227"/>
                  <a:pt x="95" y="122"/>
                  <a:pt x="70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7" name="Freeform 899"/>
          <p:cNvSpPr>
            <a:spLocks/>
          </p:cNvSpPr>
          <p:nvPr/>
        </p:nvSpPr>
        <p:spPr bwMode="auto">
          <a:xfrm>
            <a:off x="2800081" y="6970409"/>
            <a:ext cx="9525" cy="46039"/>
          </a:xfrm>
          <a:custGeom>
            <a:avLst/>
            <a:gdLst>
              <a:gd name="T0" fmla="*/ 3 w 13"/>
              <a:gd name="T1" fmla="*/ 22 h 49"/>
              <a:gd name="T2" fmla="*/ 11 w 13"/>
              <a:gd name="T3" fmla="*/ 49 h 49"/>
              <a:gd name="T4" fmla="*/ 10 w 13"/>
              <a:gd name="T5" fmla="*/ 31 h 49"/>
              <a:gd name="T6" fmla="*/ 4 w 13"/>
              <a:gd name="T7" fmla="*/ 13 h 49"/>
              <a:gd name="T8" fmla="*/ 2 w 13"/>
              <a:gd name="T9" fmla="*/ 4 h 49"/>
              <a:gd name="T10" fmla="*/ 3 w 13"/>
              <a:gd name="T11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49">
                <a:moveTo>
                  <a:pt x="3" y="22"/>
                </a:moveTo>
                <a:cubicBezTo>
                  <a:pt x="5" y="37"/>
                  <a:pt x="8" y="49"/>
                  <a:pt x="11" y="49"/>
                </a:cubicBezTo>
                <a:cubicBezTo>
                  <a:pt x="13" y="49"/>
                  <a:pt x="12" y="41"/>
                  <a:pt x="10" y="31"/>
                </a:cubicBezTo>
                <a:cubicBezTo>
                  <a:pt x="8" y="25"/>
                  <a:pt x="6" y="19"/>
                  <a:pt x="4" y="13"/>
                </a:cubicBezTo>
                <a:cubicBezTo>
                  <a:pt x="4" y="13"/>
                  <a:pt x="3" y="9"/>
                  <a:pt x="2" y="4"/>
                </a:cubicBezTo>
                <a:cubicBezTo>
                  <a:pt x="0" y="0"/>
                  <a:pt x="1" y="8"/>
                  <a:pt x="3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8" name="Freeform 900"/>
          <p:cNvSpPr>
            <a:spLocks/>
          </p:cNvSpPr>
          <p:nvPr/>
        </p:nvSpPr>
        <p:spPr bwMode="auto">
          <a:xfrm>
            <a:off x="2701258" y="6614809"/>
            <a:ext cx="10716" cy="96839"/>
          </a:xfrm>
          <a:custGeom>
            <a:avLst/>
            <a:gdLst>
              <a:gd name="T0" fmla="*/ 13 w 15"/>
              <a:gd name="T1" fmla="*/ 81 h 102"/>
              <a:gd name="T2" fmla="*/ 11 w 15"/>
              <a:gd name="T3" fmla="*/ 27 h 102"/>
              <a:gd name="T4" fmla="*/ 4 w 15"/>
              <a:gd name="T5" fmla="*/ 10 h 102"/>
              <a:gd name="T6" fmla="*/ 2 w 15"/>
              <a:gd name="T7" fmla="*/ 4 h 102"/>
              <a:gd name="T8" fmla="*/ 2 w 15"/>
              <a:gd name="T9" fmla="*/ 38 h 102"/>
              <a:gd name="T10" fmla="*/ 5 w 15"/>
              <a:gd name="T11" fmla="*/ 78 h 102"/>
              <a:gd name="T12" fmla="*/ 13 w 15"/>
              <a:gd name="T1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02">
                <a:moveTo>
                  <a:pt x="13" y="81"/>
                </a:moveTo>
                <a:cubicBezTo>
                  <a:pt x="15" y="60"/>
                  <a:pt x="15" y="36"/>
                  <a:pt x="11" y="27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7"/>
                  <a:pt x="2" y="4"/>
                </a:cubicBezTo>
                <a:cubicBezTo>
                  <a:pt x="0" y="0"/>
                  <a:pt x="1" y="16"/>
                  <a:pt x="2" y="38"/>
                </a:cubicBezTo>
                <a:cubicBezTo>
                  <a:pt x="3" y="51"/>
                  <a:pt x="4" y="65"/>
                  <a:pt x="5" y="78"/>
                </a:cubicBezTo>
                <a:cubicBezTo>
                  <a:pt x="7" y="100"/>
                  <a:pt x="10" y="102"/>
                  <a:pt x="13" y="8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9" name="Freeform 901"/>
          <p:cNvSpPr>
            <a:spLocks/>
          </p:cNvSpPr>
          <p:nvPr/>
        </p:nvSpPr>
        <p:spPr bwMode="auto">
          <a:xfrm>
            <a:off x="2485756" y="5938534"/>
            <a:ext cx="20241" cy="241300"/>
          </a:xfrm>
          <a:custGeom>
            <a:avLst/>
            <a:gdLst>
              <a:gd name="T0" fmla="*/ 1 w 29"/>
              <a:gd name="T1" fmla="*/ 22 h 253"/>
              <a:gd name="T2" fmla="*/ 3 w 29"/>
              <a:gd name="T3" fmla="*/ 230 h 253"/>
              <a:gd name="T4" fmla="*/ 14 w 29"/>
              <a:gd name="T5" fmla="*/ 231 h 253"/>
              <a:gd name="T6" fmla="*/ 23 w 29"/>
              <a:gd name="T7" fmla="*/ 192 h 253"/>
              <a:gd name="T8" fmla="*/ 25 w 29"/>
              <a:gd name="T9" fmla="*/ 114 h 253"/>
              <a:gd name="T10" fmla="*/ 8 w 29"/>
              <a:gd name="T11" fmla="*/ 22 h 253"/>
              <a:gd name="T12" fmla="*/ 1 w 29"/>
              <a:gd name="T13" fmla="*/ 2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53">
                <a:moveTo>
                  <a:pt x="1" y="22"/>
                </a:moveTo>
                <a:cubicBezTo>
                  <a:pt x="0" y="92"/>
                  <a:pt x="1" y="161"/>
                  <a:pt x="3" y="230"/>
                </a:cubicBezTo>
                <a:cubicBezTo>
                  <a:pt x="4" y="252"/>
                  <a:pt x="9" y="253"/>
                  <a:pt x="14" y="231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28" y="171"/>
                  <a:pt x="29" y="136"/>
                  <a:pt x="25" y="114"/>
                </a:cubicBezTo>
                <a:cubicBezTo>
                  <a:pt x="19" y="83"/>
                  <a:pt x="14" y="52"/>
                  <a:pt x="8" y="22"/>
                </a:cubicBezTo>
                <a:cubicBezTo>
                  <a:pt x="5" y="0"/>
                  <a:pt x="2" y="0"/>
                  <a:pt x="1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0" name="Freeform 902"/>
          <p:cNvSpPr>
            <a:spLocks/>
          </p:cNvSpPr>
          <p:nvPr/>
        </p:nvSpPr>
        <p:spPr bwMode="auto">
          <a:xfrm>
            <a:off x="2510759" y="6170308"/>
            <a:ext cx="179785" cy="846139"/>
          </a:xfrm>
          <a:custGeom>
            <a:avLst/>
            <a:gdLst>
              <a:gd name="T0" fmla="*/ 126 w 253"/>
              <a:gd name="T1" fmla="*/ 369 h 889"/>
              <a:gd name="T2" fmla="*/ 21 w 253"/>
              <a:gd name="T3" fmla="*/ 21 h 889"/>
              <a:gd name="T4" fmla="*/ 11 w 253"/>
              <a:gd name="T5" fmla="*/ 22 h 889"/>
              <a:gd name="T6" fmla="*/ 35 w 253"/>
              <a:gd name="T7" fmla="*/ 446 h 889"/>
              <a:gd name="T8" fmla="*/ 171 w 253"/>
              <a:gd name="T9" fmla="*/ 851 h 889"/>
              <a:gd name="T10" fmla="*/ 212 w 253"/>
              <a:gd name="T11" fmla="*/ 889 h 889"/>
              <a:gd name="T12" fmla="*/ 244 w 253"/>
              <a:gd name="T13" fmla="*/ 849 h 889"/>
              <a:gd name="T14" fmla="*/ 251 w 253"/>
              <a:gd name="T15" fmla="*/ 786 h 889"/>
              <a:gd name="T16" fmla="*/ 243 w 253"/>
              <a:gd name="T17" fmla="*/ 709 h 889"/>
              <a:gd name="T18" fmla="*/ 189 w 253"/>
              <a:gd name="T19" fmla="*/ 541 h 889"/>
              <a:gd name="T20" fmla="*/ 126 w 253"/>
              <a:gd name="T21" fmla="*/ 36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3" h="889">
                <a:moveTo>
                  <a:pt x="126" y="369"/>
                </a:moveTo>
                <a:cubicBezTo>
                  <a:pt x="82" y="255"/>
                  <a:pt x="49" y="139"/>
                  <a:pt x="21" y="21"/>
                </a:cubicBezTo>
                <a:cubicBezTo>
                  <a:pt x="17" y="0"/>
                  <a:pt x="12" y="0"/>
                  <a:pt x="11" y="22"/>
                </a:cubicBezTo>
                <a:cubicBezTo>
                  <a:pt x="4" y="163"/>
                  <a:pt x="0" y="307"/>
                  <a:pt x="35" y="446"/>
                </a:cubicBezTo>
                <a:cubicBezTo>
                  <a:pt x="79" y="577"/>
                  <a:pt x="123" y="718"/>
                  <a:pt x="171" y="851"/>
                </a:cubicBezTo>
                <a:cubicBezTo>
                  <a:pt x="178" y="872"/>
                  <a:pt x="197" y="889"/>
                  <a:pt x="212" y="889"/>
                </a:cubicBezTo>
                <a:cubicBezTo>
                  <a:pt x="227" y="889"/>
                  <a:pt x="241" y="871"/>
                  <a:pt x="244" y="849"/>
                </a:cubicBezTo>
                <a:cubicBezTo>
                  <a:pt x="246" y="828"/>
                  <a:pt x="248" y="807"/>
                  <a:pt x="251" y="786"/>
                </a:cubicBezTo>
                <a:cubicBezTo>
                  <a:pt x="253" y="765"/>
                  <a:pt x="249" y="730"/>
                  <a:pt x="243" y="709"/>
                </a:cubicBezTo>
                <a:cubicBezTo>
                  <a:pt x="225" y="654"/>
                  <a:pt x="207" y="597"/>
                  <a:pt x="189" y="541"/>
                </a:cubicBezTo>
                <a:cubicBezTo>
                  <a:pt x="170" y="483"/>
                  <a:pt x="150" y="425"/>
                  <a:pt x="126" y="36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1" name="Freeform 903"/>
          <p:cNvSpPr>
            <a:spLocks/>
          </p:cNvSpPr>
          <p:nvPr/>
        </p:nvSpPr>
        <p:spPr bwMode="auto">
          <a:xfrm>
            <a:off x="2286922" y="6456059"/>
            <a:ext cx="111919" cy="560388"/>
          </a:xfrm>
          <a:custGeom>
            <a:avLst/>
            <a:gdLst>
              <a:gd name="T0" fmla="*/ 136 w 157"/>
              <a:gd name="T1" fmla="*/ 420 h 589"/>
              <a:gd name="T2" fmla="*/ 136 w 157"/>
              <a:gd name="T3" fmla="*/ 419 h 589"/>
              <a:gd name="T4" fmla="*/ 51 w 157"/>
              <a:gd name="T5" fmla="*/ 22 h 589"/>
              <a:gd name="T6" fmla="*/ 41 w 157"/>
              <a:gd name="T7" fmla="*/ 23 h 589"/>
              <a:gd name="T8" fmla="*/ 19 w 157"/>
              <a:gd name="T9" fmla="*/ 417 h 589"/>
              <a:gd name="T10" fmla="*/ 8 w 157"/>
              <a:gd name="T11" fmla="*/ 482 h 589"/>
              <a:gd name="T12" fmla="*/ 2 w 157"/>
              <a:gd name="T13" fmla="*/ 538 h 589"/>
              <a:gd name="T14" fmla="*/ 2 w 157"/>
              <a:gd name="T15" fmla="*/ 560 h 589"/>
              <a:gd name="T16" fmla="*/ 1 w 157"/>
              <a:gd name="T17" fmla="*/ 570 h 589"/>
              <a:gd name="T18" fmla="*/ 1 w 157"/>
              <a:gd name="T19" fmla="*/ 575 h 589"/>
              <a:gd name="T20" fmla="*/ 0 w 157"/>
              <a:gd name="T21" fmla="*/ 582 h 589"/>
              <a:gd name="T22" fmla="*/ 39 w 157"/>
              <a:gd name="T23" fmla="*/ 589 h 589"/>
              <a:gd name="T24" fmla="*/ 121 w 157"/>
              <a:gd name="T25" fmla="*/ 589 h 589"/>
              <a:gd name="T26" fmla="*/ 153 w 157"/>
              <a:gd name="T27" fmla="*/ 549 h 589"/>
              <a:gd name="T28" fmla="*/ 136 w 157"/>
              <a:gd name="T29" fmla="*/ 423 h 589"/>
              <a:gd name="T30" fmla="*/ 136 w 157"/>
              <a:gd name="T31" fmla="*/ 422 h 589"/>
              <a:gd name="T32" fmla="*/ 136 w 157"/>
              <a:gd name="T33" fmla="*/ 42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589">
                <a:moveTo>
                  <a:pt x="136" y="420"/>
                </a:moveTo>
                <a:cubicBezTo>
                  <a:pt x="136" y="419"/>
                  <a:pt x="136" y="419"/>
                  <a:pt x="136" y="419"/>
                </a:cubicBezTo>
                <a:cubicBezTo>
                  <a:pt x="104" y="287"/>
                  <a:pt x="81" y="152"/>
                  <a:pt x="51" y="22"/>
                </a:cubicBezTo>
                <a:cubicBezTo>
                  <a:pt x="46" y="0"/>
                  <a:pt x="42" y="1"/>
                  <a:pt x="41" y="23"/>
                </a:cubicBezTo>
                <a:cubicBezTo>
                  <a:pt x="35" y="152"/>
                  <a:pt x="23" y="283"/>
                  <a:pt x="19" y="417"/>
                </a:cubicBezTo>
                <a:cubicBezTo>
                  <a:pt x="19" y="427"/>
                  <a:pt x="13" y="455"/>
                  <a:pt x="8" y="482"/>
                </a:cubicBezTo>
                <a:cubicBezTo>
                  <a:pt x="4" y="504"/>
                  <a:pt x="2" y="529"/>
                  <a:pt x="2" y="538"/>
                </a:cubicBezTo>
                <a:cubicBezTo>
                  <a:pt x="2" y="547"/>
                  <a:pt x="2" y="556"/>
                  <a:pt x="2" y="560"/>
                </a:cubicBezTo>
                <a:cubicBezTo>
                  <a:pt x="1" y="563"/>
                  <a:pt x="1" y="567"/>
                  <a:pt x="1" y="570"/>
                </a:cubicBezTo>
                <a:cubicBezTo>
                  <a:pt x="1" y="575"/>
                  <a:pt x="1" y="575"/>
                  <a:pt x="1" y="575"/>
                </a:cubicBezTo>
                <a:cubicBezTo>
                  <a:pt x="1" y="575"/>
                  <a:pt x="0" y="578"/>
                  <a:pt x="0" y="582"/>
                </a:cubicBezTo>
                <a:cubicBezTo>
                  <a:pt x="0" y="586"/>
                  <a:pt x="17" y="589"/>
                  <a:pt x="39" y="589"/>
                </a:cubicBezTo>
                <a:cubicBezTo>
                  <a:pt x="121" y="589"/>
                  <a:pt x="121" y="589"/>
                  <a:pt x="121" y="589"/>
                </a:cubicBezTo>
                <a:cubicBezTo>
                  <a:pt x="143" y="589"/>
                  <a:pt x="157" y="571"/>
                  <a:pt x="153" y="549"/>
                </a:cubicBezTo>
                <a:cubicBezTo>
                  <a:pt x="145" y="507"/>
                  <a:pt x="138" y="465"/>
                  <a:pt x="136" y="423"/>
                </a:cubicBezTo>
                <a:cubicBezTo>
                  <a:pt x="136" y="423"/>
                  <a:pt x="136" y="423"/>
                  <a:pt x="136" y="422"/>
                </a:cubicBezTo>
                <a:cubicBezTo>
                  <a:pt x="136" y="422"/>
                  <a:pt x="136" y="421"/>
                  <a:pt x="136" y="420"/>
                </a:cubicBezTo>
                <a:close/>
              </a:path>
            </a:pathLst>
          </a:custGeom>
          <a:solidFill>
            <a:srgbClr val="416E1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2" name="Freeform 904"/>
          <p:cNvSpPr>
            <a:spLocks/>
          </p:cNvSpPr>
          <p:nvPr/>
        </p:nvSpPr>
        <p:spPr bwMode="auto">
          <a:xfrm>
            <a:off x="1963071" y="5967108"/>
            <a:ext cx="180975" cy="1049339"/>
          </a:xfrm>
          <a:custGeom>
            <a:avLst/>
            <a:gdLst>
              <a:gd name="T0" fmla="*/ 28 w 254"/>
              <a:gd name="T1" fmla="*/ 21 h 1103"/>
              <a:gd name="T2" fmla="*/ 21 w 254"/>
              <a:gd name="T3" fmla="*/ 22 h 1103"/>
              <a:gd name="T4" fmla="*/ 21 w 254"/>
              <a:gd name="T5" fmla="*/ 664 h 1103"/>
              <a:gd name="T6" fmla="*/ 24 w 254"/>
              <a:gd name="T7" fmla="*/ 689 h 1103"/>
              <a:gd name="T8" fmla="*/ 56 w 254"/>
              <a:gd name="T9" fmla="*/ 1001 h 1103"/>
              <a:gd name="T10" fmla="*/ 61 w 254"/>
              <a:gd name="T11" fmla="*/ 1063 h 1103"/>
              <a:gd name="T12" fmla="*/ 104 w 254"/>
              <a:gd name="T13" fmla="*/ 1103 h 1103"/>
              <a:gd name="T14" fmla="*/ 218 w 254"/>
              <a:gd name="T15" fmla="*/ 1103 h 1103"/>
              <a:gd name="T16" fmla="*/ 249 w 254"/>
              <a:gd name="T17" fmla="*/ 1064 h 1103"/>
              <a:gd name="T18" fmla="*/ 232 w 254"/>
              <a:gd name="T19" fmla="*/ 994 h 1103"/>
              <a:gd name="T20" fmla="*/ 139 w 254"/>
              <a:gd name="T21" fmla="*/ 659 h 1103"/>
              <a:gd name="T22" fmla="*/ 28 w 254"/>
              <a:gd name="T23" fmla="*/ 21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" h="1103">
                <a:moveTo>
                  <a:pt x="28" y="21"/>
                </a:moveTo>
                <a:cubicBezTo>
                  <a:pt x="24" y="0"/>
                  <a:pt x="20" y="0"/>
                  <a:pt x="21" y="22"/>
                </a:cubicBezTo>
                <a:cubicBezTo>
                  <a:pt x="25" y="229"/>
                  <a:pt x="0" y="441"/>
                  <a:pt x="21" y="664"/>
                </a:cubicBezTo>
                <a:cubicBezTo>
                  <a:pt x="23" y="672"/>
                  <a:pt x="23" y="681"/>
                  <a:pt x="24" y="689"/>
                </a:cubicBezTo>
                <a:cubicBezTo>
                  <a:pt x="37" y="791"/>
                  <a:pt x="43" y="895"/>
                  <a:pt x="56" y="1001"/>
                </a:cubicBezTo>
                <a:cubicBezTo>
                  <a:pt x="58" y="1021"/>
                  <a:pt x="60" y="1041"/>
                  <a:pt x="61" y="1063"/>
                </a:cubicBezTo>
                <a:cubicBezTo>
                  <a:pt x="63" y="1085"/>
                  <a:pt x="82" y="1103"/>
                  <a:pt x="104" y="1103"/>
                </a:cubicBezTo>
                <a:cubicBezTo>
                  <a:pt x="218" y="1103"/>
                  <a:pt x="218" y="1103"/>
                  <a:pt x="218" y="1103"/>
                </a:cubicBezTo>
                <a:cubicBezTo>
                  <a:pt x="241" y="1103"/>
                  <a:pt x="254" y="1085"/>
                  <a:pt x="249" y="1064"/>
                </a:cubicBezTo>
                <a:cubicBezTo>
                  <a:pt x="243" y="1041"/>
                  <a:pt x="238" y="1018"/>
                  <a:pt x="232" y="994"/>
                </a:cubicBezTo>
                <a:cubicBezTo>
                  <a:pt x="199" y="884"/>
                  <a:pt x="173" y="770"/>
                  <a:pt x="139" y="659"/>
                </a:cubicBezTo>
                <a:cubicBezTo>
                  <a:pt x="81" y="448"/>
                  <a:pt x="69" y="228"/>
                  <a:pt x="28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3" name="Freeform 905"/>
          <p:cNvSpPr>
            <a:spLocks/>
          </p:cNvSpPr>
          <p:nvPr/>
        </p:nvSpPr>
        <p:spPr bwMode="auto">
          <a:xfrm>
            <a:off x="4753896" y="6262384"/>
            <a:ext cx="88106" cy="715963"/>
          </a:xfrm>
          <a:custGeom>
            <a:avLst/>
            <a:gdLst>
              <a:gd name="T0" fmla="*/ 93 w 123"/>
              <a:gd name="T1" fmla="*/ 731 h 752"/>
              <a:gd name="T2" fmla="*/ 114 w 123"/>
              <a:gd name="T3" fmla="*/ 663 h 752"/>
              <a:gd name="T4" fmla="*/ 119 w 123"/>
              <a:gd name="T5" fmla="*/ 590 h 752"/>
              <a:gd name="T6" fmla="*/ 112 w 123"/>
              <a:gd name="T7" fmla="*/ 555 h 752"/>
              <a:gd name="T8" fmla="*/ 61 w 123"/>
              <a:gd name="T9" fmla="*/ 22 h 752"/>
              <a:gd name="T10" fmla="*/ 53 w 123"/>
              <a:gd name="T11" fmla="*/ 22 h 752"/>
              <a:gd name="T12" fmla="*/ 40 w 123"/>
              <a:gd name="T13" fmla="*/ 121 h 752"/>
              <a:gd name="T14" fmla="*/ 2 w 123"/>
              <a:gd name="T15" fmla="*/ 395 h 752"/>
              <a:gd name="T16" fmla="*/ 8 w 123"/>
              <a:gd name="T17" fmla="*/ 474 h 752"/>
              <a:gd name="T18" fmla="*/ 70 w 123"/>
              <a:gd name="T19" fmla="*/ 730 h 752"/>
              <a:gd name="T20" fmla="*/ 93 w 123"/>
              <a:gd name="T21" fmla="*/ 73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" h="752">
                <a:moveTo>
                  <a:pt x="93" y="731"/>
                </a:moveTo>
                <a:cubicBezTo>
                  <a:pt x="100" y="709"/>
                  <a:pt x="107" y="686"/>
                  <a:pt x="114" y="663"/>
                </a:cubicBezTo>
                <a:cubicBezTo>
                  <a:pt x="121" y="642"/>
                  <a:pt x="123" y="609"/>
                  <a:pt x="119" y="590"/>
                </a:cubicBezTo>
                <a:cubicBezTo>
                  <a:pt x="117" y="578"/>
                  <a:pt x="115" y="567"/>
                  <a:pt x="112" y="555"/>
                </a:cubicBezTo>
                <a:cubicBezTo>
                  <a:pt x="71" y="379"/>
                  <a:pt x="79" y="194"/>
                  <a:pt x="61" y="22"/>
                </a:cubicBezTo>
                <a:cubicBezTo>
                  <a:pt x="59" y="0"/>
                  <a:pt x="55" y="0"/>
                  <a:pt x="53" y="22"/>
                </a:cubicBezTo>
                <a:cubicBezTo>
                  <a:pt x="49" y="54"/>
                  <a:pt x="45" y="87"/>
                  <a:pt x="40" y="121"/>
                </a:cubicBezTo>
                <a:cubicBezTo>
                  <a:pt x="27" y="210"/>
                  <a:pt x="11" y="301"/>
                  <a:pt x="2" y="395"/>
                </a:cubicBezTo>
                <a:cubicBezTo>
                  <a:pt x="0" y="417"/>
                  <a:pt x="3" y="452"/>
                  <a:pt x="8" y="474"/>
                </a:cubicBezTo>
                <a:cubicBezTo>
                  <a:pt x="29" y="559"/>
                  <a:pt x="50" y="644"/>
                  <a:pt x="70" y="730"/>
                </a:cubicBezTo>
                <a:cubicBezTo>
                  <a:pt x="75" y="751"/>
                  <a:pt x="86" y="752"/>
                  <a:pt x="93" y="7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4" name="Freeform 906"/>
          <p:cNvSpPr>
            <a:spLocks/>
          </p:cNvSpPr>
          <p:nvPr/>
        </p:nvSpPr>
        <p:spPr bwMode="auto">
          <a:xfrm>
            <a:off x="4511009" y="6287785"/>
            <a:ext cx="96441" cy="728663"/>
          </a:xfrm>
          <a:custGeom>
            <a:avLst/>
            <a:gdLst>
              <a:gd name="T0" fmla="*/ 81 w 135"/>
              <a:gd name="T1" fmla="*/ 299 h 765"/>
              <a:gd name="T2" fmla="*/ 72 w 135"/>
              <a:gd name="T3" fmla="*/ 159 h 765"/>
              <a:gd name="T4" fmla="*/ 72 w 135"/>
              <a:gd name="T5" fmla="*/ 23 h 765"/>
              <a:gd name="T6" fmla="*/ 63 w 135"/>
              <a:gd name="T7" fmla="*/ 22 h 765"/>
              <a:gd name="T8" fmla="*/ 12 w 135"/>
              <a:gd name="T9" fmla="*/ 291 h 765"/>
              <a:gd name="T10" fmla="*/ 4 w 135"/>
              <a:gd name="T11" fmla="*/ 353 h 765"/>
              <a:gd name="T12" fmla="*/ 2 w 135"/>
              <a:gd name="T13" fmla="*/ 373 h 765"/>
              <a:gd name="T14" fmla="*/ 8 w 135"/>
              <a:gd name="T15" fmla="*/ 432 h 765"/>
              <a:gd name="T16" fmla="*/ 26 w 135"/>
              <a:gd name="T17" fmla="*/ 508 h 765"/>
              <a:gd name="T18" fmla="*/ 102 w 135"/>
              <a:gd name="T19" fmla="*/ 727 h 765"/>
              <a:gd name="T20" fmla="*/ 126 w 135"/>
              <a:gd name="T21" fmla="*/ 765 h 765"/>
              <a:gd name="T22" fmla="*/ 133 w 135"/>
              <a:gd name="T23" fmla="*/ 743 h 765"/>
              <a:gd name="T24" fmla="*/ 129 w 135"/>
              <a:gd name="T25" fmla="*/ 721 h 765"/>
              <a:gd name="T26" fmla="*/ 103 w 135"/>
              <a:gd name="T27" fmla="*/ 511 h 765"/>
              <a:gd name="T28" fmla="*/ 81 w 135"/>
              <a:gd name="T29" fmla="*/ 299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765">
                <a:moveTo>
                  <a:pt x="81" y="299"/>
                </a:moveTo>
                <a:cubicBezTo>
                  <a:pt x="77" y="253"/>
                  <a:pt x="73" y="206"/>
                  <a:pt x="72" y="159"/>
                </a:cubicBezTo>
                <a:cubicBezTo>
                  <a:pt x="70" y="114"/>
                  <a:pt x="70" y="69"/>
                  <a:pt x="72" y="23"/>
                </a:cubicBezTo>
                <a:cubicBezTo>
                  <a:pt x="73" y="1"/>
                  <a:pt x="69" y="0"/>
                  <a:pt x="63" y="22"/>
                </a:cubicBezTo>
                <a:cubicBezTo>
                  <a:pt x="39" y="112"/>
                  <a:pt x="24" y="202"/>
                  <a:pt x="12" y="291"/>
                </a:cubicBezTo>
                <a:cubicBezTo>
                  <a:pt x="9" y="312"/>
                  <a:pt x="7" y="333"/>
                  <a:pt x="4" y="353"/>
                </a:cubicBezTo>
                <a:cubicBezTo>
                  <a:pt x="4" y="353"/>
                  <a:pt x="3" y="362"/>
                  <a:pt x="2" y="373"/>
                </a:cubicBezTo>
                <a:cubicBezTo>
                  <a:pt x="0" y="384"/>
                  <a:pt x="3" y="410"/>
                  <a:pt x="8" y="432"/>
                </a:cubicBezTo>
                <a:cubicBezTo>
                  <a:pt x="14" y="457"/>
                  <a:pt x="20" y="482"/>
                  <a:pt x="26" y="508"/>
                </a:cubicBezTo>
                <a:cubicBezTo>
                  <a:pt x="49" y="581"/>
                  <a:pt x="74" y="654"/>
                  <a:pt x="102" y="727"/>
                </a:cubicBezTo>
                <a:cubicBezTo>
                  <a:pt x="110" y="748"/>
                  <a:pt x="121" y="765"/>
                  <a:pt x="126" y="765"/>
                </a:cubicBezTo>
                <a:cubicBezTo>
                  <a:pt x="132" y="765"/>
                  <a:pt x="135" y="755"/>
                  <a:pt x="133" y="743"/>
                </a:cubicBezTo>
                <a:cubicBezTo>
                  <a:pt x="131" y="736"/>
                  <a:pt x="130" y="729"/>
                  <a:pt x="129" y="721"/>
                </a:cubicBezTo>
                <a:cubicBezTo>
                  <a:pt x="118" y="652"/>
                  <a:pt x="109" y="581"/>
                  <a:pt x="103" y="511"/>
                </a:cubicBezTo>
                <a:cubicBezTo>
                  <a:pt x="96" y="440"/>
                  <a:pt x="87" y="370"/>
                  <a:pt x="81" y="29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" name="Freeform 912"/>
          <p:cNvSpPr>
            <a:spLocks/>
          </p:cNvSpPr>
          <p:nvPr/>
        </p:nvSpPr>
        <p:spPr bwMode="auto">
          <a:xfrm>
            <a:off x="4643167" y="6119508"/>
            <a:ext cx="166688" cy="896939"/>
          </a:xfrm>
          <a:custGeom>
            <a:avLst/>
            <a:gdLst>
              <a:gd name="T0" fmla="*/ 151 w 234"/>
              <a:gd name="T1" fmla="*/ 571 h 943"/>
              <a:gd name="T2" fmla="*/ 63 w 234"/>
              <a:gd name="T3" fmla="*/ 226 h 943"/>
              <a:gd name="T4" fmla="*/ 9 w 234"/>
              <a:gd name="T5" fmla="*/ 22 h 943"/>
              <a:gd name="T6" fmla="*/ 1 w 234"/>
              <a:gd name="T7" fmla="*/ 19 h 943"/>
              <a:gd name="T8" fmla="*/ 4 w 234"/>
              <a:gd name="T9" fmla="*/ 55 h 943"/>
              <a:gd name="T10" fmla="*/ 4 w 234"/>
              <a:gd name="T11" fmla="*/ 59 h 943"/>
              <a:gd name="T12" fmla="*/ 42 w 234"/>
              <a:gd name="T13" fmla="*/ 702 h 943"/>
              <a:gd name="T14" fmla="*/ 51 w 234"/>
              <a:gd name="T15" fmla="*/ 903 h 943"/>
              <a:gd name="T16" fmla="*/ 93 w 234"/>
              <a:gd name="T17" fmla="*/ 943 h 943"/>
              <a:gd name="T18" fmla="*/ 187 w 234"/>
              <a:gd name="T19" fmla="*/ 943 h 943"/>
              <a:gd name="T20" fmla="*/ 232 w 234"/>
              <a:gd name="T21" fmla="*/ 931 h 943"/>
              <a:gd name="T22" fmla="*/ 226 w 234"/>
              <a:gd name="T23" fmla="*/ 881 h 943"/>
              <a:gd name="T24" fmla="*/ 154 w 234"/>
              <a:gd name="T25" fmla="*/ 586 h 943"/>
              <a:gd name="T26" fmla="*/ 151 w 234"/>
              <a:gd name="T27" fmla="*/ 571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4" h="943">
                <a:moveTo>
                  <a:pt x="151" y="571"/>
                </a:moveTo>
                <a:cubicBezTo>
                  <a:pt x="122" y="456"/>
                  <a:pt x="93" y="341"/>
                  <a:pt x="63" y="226"/>
                </a:cubicBezTo>
                <a:cubicBezTo>
                  <a:pt x="46" y="158"/>
                  <a:pt x="28" y="90"/>
                  <a:pt x="9" y="22"/>
                </a:cubicBezTo>
                <a:cubicBezTo>
                  <a:pt x="4" y="1"/>
                  <a:pt x="0" y="0"/>
                  <a:pt x="1" y="19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19" y="273"/>
                  <a:pt x="31" y="487"/>
                  <a:pt x="42" y="702"/>
                </a:cubicBezTo>
                <a:cubicBezTo>
                  <a:pt x="51" y="903"/>
                  <a:pt x="51" y="903"/>
                  <a:pt x="51" y="903"/>
                </a:cubicBezTo>
                <a:cubicBezTo>
                  <a:pt x="52" y="925"/>
                  <a:pt x="71" y="943"/>
                  <a:pt x="93" y="943"/>
                </a:cubicBezTo>
                <a:cubicBezTo>
                  <a:pt x="187" y="943"/>
                  <a:pt x="187" y="943"/>
                  <a:pt x="187" y="943"/>
                </a:cubicBezTo>
                <a:cubicBezTo>
                  <a:pt x="210" y="943"/>
                  <a:pt x="229" y="938"/>
                  <a:pt x="232" y="931"/>
                </a:cubicBezTo>
                <a:cubicBezTo>
                  <a:pt x="234" y="925"/>
                  <a:pt x="231" y="902"/>
                  <a:pt x="226" y="881"/>
                </a:cubicBezTo>
                <a:cubicBezTo>
                  <a:pt x="203" y="783"/>
                  <a:pt x="179" y="684"/>
                  <a:pt x="154" y="586"/>
                </a:cubicBezTo>
                <a:lnTo>
                  <a:pt x="151" y="571"/>
                </a:ln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6" name="Freeform 913"/>
          <p:cNvSpPr>
            <a:spLocks/>
          </p:cNvSpPr>
          <p:nvPr/>
        </p:nvSpPr>
        <p:spPr bwMode="auto">
          <a:xfrm>
            <a:off x="3671618" y="6441772"/>
            <a:ext cx="119063" cy="574675"/>
          </a:xfrm>
          <a:custGeom>
            <a:avLst/>
            <a:gdLst>
              <a:gd name="T0" fmla="*/ 95 w 168"/>
              <a:gd name="T1" fmla="*/ 316 h 604"/>
              <a:gd name="T2" fmla="*/ 84 w 168"/>
              <a:gd name="T3" fmla="*/ 158 h 604"/>
              <a:gd name="T4" fmla="*/ 96 w 168"/>
              <a:gd name="T5" fmla="*/ 27 h 604"/>
              <a:gd name="T6" fmla="*/ 90 w 168"/>
              <a:gd name="T7" fmla="*/ 16 h 604"/>
              <a:gd name="T8" fmla="*/ 78 w 168"/>
              <a:gd name="T9" fmla="*/ 46 h 604"/>
              <a:gd name="T10" fmla="*/ 37 w 168"/>
              <a:gd name="T11" fmla="*/ 172 h 604"/>
              <a:gd name="T12" fmla="*/ 8 w 168"/>
              <a:gd name="T13" fmla="*/ 564 h 604"/>
              <a:gd name="T14" fmla="*/ 51 w 168"/>
              <a:gd name="T15" fmla="*/ 604 h 604"/>
              <a:gd name="T16" fmla="*/ 131 w 168"/>
              <a:gd name="T17" fmla="*/ 604 h 604"/>
              <a:gd name="T18" fmla="*/ 165 w 168"/>
              <a:gd name="T19" fmla="*/ 587 h 604"/>
              <a:gd name="T20" fmla="*/ 159 w 168"/>
              <a:gd name="T21" fmla="*/ 570 h 604"/>
              <a:gd name="T22" fmla="*/ 139 w 168"/>
              <a:gd name="T23" fmla="*/ 510 h 604"/>
              <a:gd name="T24" fmla="*/ 95 w 168"/>
              <a:gd name="T25" fmla="*/ 316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604">
                <a:moveTo>
                  <a:pt x="95" y="316"/>
                </a:moveTo>
                <a:cubicBezTo>
                  <a:pt x="87" y="264"/>
                  <a:pt x="83" y="211"/>
                  <a:pt x="84" y="158"/>
                </a:cubicBezTo>
                <a:cubicBezTo>
                  <a:pt x="84" y="115"/>
                  <a:pt x="88" y="71"/>
                  <a:pt x="96" y="27"/>
                </a:cubicBezTo>
                <a:cubicBezTo>
                  <a:pt x="99" y="5"/>
                  <a:pt x="97" y="0"/>
                  <a:pt x="90" y="16"/>
                </a:cubicBezTo>
                <a:cubicBezTo>
                  <a:pt x="86" y="26"/>
                  <a:pt x="82" y="36"/>
                  <a:pt x="78" y="46"/>
                </a:cubicBezTo>
                <a:cubicBezTo>
                  <a:pt x="61" y="88"/>
                  <a:pt x="48" y="130"/>
                  <a:pt x="37" y="172"/>
                </a:cubicBezTo>
                <a:cubicBezTo>
                  <a:pt x="4" y="303"/>
                  <a:pt x="0" y="435"/>
                  <a:pt x="8" y="564"/>
                </a:cubicBezTo>
                <a:cubicBezTo>
                  <a:pt x="10" y="586"/>
                  <a:pt x="29" y="604"/>
                  <a:pt x="51" y="604"/>
                </a:cubicBezTo>
                <a:cubicBezTo>
                  <a:pt x="131" y="604"/>
                  <a:pt x="131" y="604"/>
                  <a:pt x="131" y="604"/>
                </a:cubicBezTo>
                <a:cubicBezTo>
                  <a:pt x="153" y="604"/>
                  <a:pt x="168" y="596"/>
                  <a:pt x="165" y="587"/>
                </a:cubicBezTo>
                <a:cubicBezTo>
                  <a:pt x="163" y="582"/>
                  <a:pt x="161" y="576"/>
                  <a:pt x="159" y="570"/>
                </a:cubicBezTo>
                <a:cubicBezTo>
                  <a:pt x="152" y="550"/>
                  <a:pt x="146" y="530"/>
                  <a:pt x="139" y="510"/>
                </a:cubicBezTo>
                <a:cubicBezTo>
                  <a:pt x="120" y="446"/>
                  <a:pt x="104" y="382"/>
                  <a:pt x="95" y="31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7" name="Freeform 914"/>
          <p:cNvSpPr>
            <a:spLocks/>
          </p:cNvSpPr>
          <p:nvPr/>
        </p:nvSpPr>
        <p:spPr bwMode="auto">
          <a:xfrm>
            <a:off x="3462068" y="5949647"/>
            <a:ext cx="152400" cy="1066800"/>
          </a:xfrm>
          <a:custGeom>
            <a:avLst/>
            <a:gdLst>
              <a:gd name="T0" fmla="*/ 146 w 214"/>
              <a:gd name="T1" fmla="*/ 21 h 1121"/>
              <a:gd name="T2" fmla="*/ 26 w 214"/>
              <a:gd name="T3" fmla="*/ 696 h 1121"/>
              <a:gd name="T4" fmla="*/ 1 w 214"/>
              <a:gd name="T5" fmla="*/ 1081 h 1121"/>
              <a:gd name="T6" fmla="*/ 40 w 214"/>
              <a:gd name="T7" fmla="*/ 1121 h 1121"/>
              <a:gd name="T8" fmla="*/ 178 w 214"/>
              <a:gd name="T9" fmla="*/ 1121 h 1121"/>
              <a:gd name="T10" fmla="*/ 210 w 214"/>
              <a:gd name="T11" fmla="*/ 1081 h 1121"/>
              <a:gd name="T12" fmla="*/ 149 w 214"/>
              <a:gd name="T13" fmla="*/ 458 h 1121"/>
              <a:gd name="T14" fmla="*/ 153 w 214"/>
              <a:gd name="T15" fmla="*/ 22 h 1121"/>
              <a:gd name="T16" fmla="*/ 146 w 214"/>
              <a:gd name="T17" fmla="*/ 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1121">
                <a:moveTo>
                  <a:pt x="146" y="21"/>
                </a:moveTo>
                <a:cubicBezTo>
                  <a:pt x="95" y="252"/>
                  <a:pt x="52" y="473"/>
                  <a:pt x="26" y="696"/>
                </a:cubicBezTo>
                <a:cubicBezTo>
                  <a:pt x="11" y="823"/>
                  <a:pt x="2" y="951"/>
                  <a:pt x="1" y="1081"/>
                </a:cubicBezTo>
                <a:cubicBezTo>
                  <a:pt x="0" y="1103"/>
                  <a:pt x="18" y="1121"/>
                  <a:pt x="40" y="1121"/>
                </a:cubicBezTo>
                <a:cubicBezTo>
                  <a:pt x="178" y="1121"/>
                  <a:pt x="178" y="1121"/>
                  <a:pt x="178" y="1121"/>
                </a:cubicBezTo>
                <a:cubicBezTo>
                  <a:pt x="200" y="1121"/>
                  <a:pt x="214" y="1103"/>
                  <a:pt x="210" y="1081"/>
                </a:cubicBezTo>
                <a:cubicBezTo>
                  <a:pt x="173" y="876"/>
                  <a:pt x="155" y="670"/>
                  <a:pt x="149" y="458"/>
                </a:cubicBezTo>
                <a:cubicBezTo>
                  <a:pt x="146" y="316"/>
                  <a:pt x="148" y="171"/>
                  <a:pt x="153" y="22"/>
                </a:cubicBezTo>
                <a:cubicBezTo>
                  <a:pt x="154" y="0"/>
                  <a:pt x="151" y="0"/>
                  <a:pt x="146" y="2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8" name="Freeform 915"/>
          <p:cNvSpPr>
            <a:spLocks/>
          </p:cNvSpPr>
          <p:nvPr/>
        </p:nvSpPr>
        <p:spPr bwMode="auto">
          <a:xfrm>
            <a:off x="4224069" y="6722759"/>
            <a:ext cx="104775" cy="293688"/>
          </a:xfrm>
          <a:custGeom>
            <a:avLst/>
            <a:gdLst>
              <a:gd name="T0" fmla="*/ 125 w 147"/>
              <a:gd name="T1" fmla="*/ 24 h 309"/>
              <a:gd name="T2" fmla="*/ 88 w 147"/>
              <a:gd name="T3" fmla="*/ 103 h 309"/>
              <a:gd name="T4" fmla="*/ 73 w 147"/>
              <a:gd name="T5" fmla="*/ 136 h 309"/>
              <a:gd name="T6" fmla="*/ 9 w 147"/>
              <a:gd name="T7" fmla="*/ 273 h 309"/>
              <a:gd name="T8" fmla="*/ 32 w 147"/>
              <a:gd name="T9" fmla="*/ 309 h 309"/>
              <a:gd name="T10" fmla="*/ 64 w 147"/>
              <a:gd name="T11" fmla="*/ 309 h 309"/>
              <a:gd name="T12" fmla="*/ 110 w 147"/>
              <a:gd name="T13" fmla="*/ 269 h 309"/>
              <a:gd name="T14" fmla="*/ 128 w 147"/>
              <a:gd name="T15" fmla="*/ 149 h 309"/>
              <a:gd name="T16" fmla="*/ 146 w 147"/>
              <a:gd name="T17" fmla="*/ 22 h 309"/>
              <a:gd name="T18" fmla="*/ 125 w 147"/>
              <a:gd name="T19" fmla="*/ 2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" h="309">
                <a:moveTo>
                  <a:pt x="125" y="24"/>
                </a:moveTo>
                <a:cubicBezTo>
                  <a:pt x="116" y="46"/>
                  <a:pt x="102" y="75"/>
                  <a:pt x="88" y="103"/>
                </a:cubicBezTo>
                <a:cubicBezTo>
                  <a:pt x="83" y="114"/>
                  <a:pt x="77" y="125"/>
                  <a:pt x="73" y="136"/>
                </a:cubicBezTo>
                <a:cubicBezTo>
                  <a:pt x="51" y="182"/>
                  <a:pt x="30" y="227"/>
                  <a:pt x="9" y="273"/>
                </a:cubicBezTo>
                <a:cubicBezTo>
                  <a:pt x="0" y="293"/>
                  <a:pt x="10" y="309"/>
                  <a:pt x="32" y="309"/>
                </a:cubicBezTo>
                <a:cubicBezTo>
                  <a:pt x="64" y="309"/>
                  <a:pt x="64" y="309"/>
                  <a:pt x="64" y="309"/>
                </a:cubicBezTo>
                <a:cubicBezTo>
                  <a:pt x="86" y="309"/>
                  <a:pt x="107" y="291"/>
                  <a:pt x="110" y="269"/>
                </a:cubicBezTo>
                <a:cubicBezTo>
                  <a:pt x="116" y="229"/>
                  <a:pt x="122" y="189"/>
                  <a:pt x="128" y="149"/>
                </a:cubicBezTo>
                <a:cubicBezTo>
                  <a:pt x="133" y="109"/>
                  <a:pt x="146" y="57"/>
                  <a:pt x="146" y="22"/>
                </a:cubicBezTo>
                <a:cubicBezTo>
                  <a:pt x="147" y="0"/>
                  <a:pt x="134" y="3"/>
                  <a:pt x="125" y="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9" name="Freeform 916"/>
          <p:cNvSpPr>
            <a:spLocks/>
          </p:cNvSpPr>
          <p:nvPr/>
        </p:nvSpPr>
        <p:spPr bwMode="auto">
          <a:xfrm>
            <a:off x="2682208" y="6352873"/>
            <a:ext cx="121444" cy="663575"/>
          </a:xfrm>
          <a:custGeom>
            <a:avLst/>
            <a:gdLst>
              <a:gd name="T0" fmla="*/ 90 w 170"/>
              <a:gd name="T1" fmla="*/ 1 h 697"/>
              <a:gd name="T2" fmla="*/ 90 w 170"/>
              <a:gd name="T3" fmla="*/ 0 h 697"/>
              <a:gd name="T4" fmla="*/ 90 w 170"/>
              <a:gd name="T5" fmla="*/ 0 h 697"/>
              <a:gd name="T6" fmla="*/ 90 w 170"/>
              <a:gd name="T7" fmla="*/ 1 h 697"/>
              <a:gd name="T8" fmla="*/ 77 w 170"/>
              <a:gd name="T9" fmla="*/ 90 h 697"/>
              <a:gd name="T10" fmla="*/ 45 w 170"/>
              <a:gd name="T11" fmla="*/ 319 h 697"/>
              <a:gd name="T12" fmla="*/ 35 w 170"/>
              <a:gd name="T13" fmla="*/ 393 h 697"/>
              <a:gd name="T14" fmla="*/ 14 w 170"/>
              <a:gd name="T15" fmla="*/ 555 h 697"/>
              <a:gd name="T16" fmla="*/ 3 w 170"/>
              <a:gd name="T17" fmla="*/ 657 h 697"/>
              <a:gd name="T18" fmla="*/ 38 w 170"/>
              <a:gd name="T19" fmla="*/ 697 h 697"/>
              <a:gd name="T20" fmla="*/ 132 w 170"/>
              <a:gd name="T21" fmla="*/ 697 h 697"/>
              <a:gd name="T22" fmla="*/ 168 w 170"/>
              <a:gd name="T23" fmla="*/ 670 h 697"/>
              <a:gd name="T24" fmla="*/ 164 w 170"/>
              <a:gd name="T25" fmla="*/ 644 h 697"/>
              <a:gd name="T26" fmla="*/ 110 w 170"/>
              <a:gd name="T27" fmla="*/ 189 h 697"/>
              <a:gd name="T28" fmla="*/ 90 w 170"/>
              <a:gd name="T29" fmla="*/ 1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697">
                <a:moveTo>
                  <a:pt x="90" y="1"/>
                </a:moveTo>
                <a:cubicBezTo>
                  <a:pt x="90" y="1"/>
                  <a:pt x="90" y="1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1"/>
                  <a:pt x="90" y="1"/>
                  <a:pt x="90" y="1"/>
                </a:cubicBezTo>
                <a:cubicBezTo>
                  <a:pt x="77" y="90"/>
                  <a:pt x="77" y="90"/>
                  <a:pt x="77" y="90"/>
                </a:cubicBezTo>
                <a:cubicBezTo>
                  <a:pt x="66" y="166"/>
                  <a:pt x="55" y="242"/>
                  <a:pt x="45" y="319"/>
                </a:cubicBezTo>
                <a:cubicBezTo>
                  <a:pt x="35" y="393"/>
                  <a:pt x="35" y="393"/>
                  <a:pt x="35" y="393"/>
                </a:cubicBezTo>
                <a:cubicBezTo>
                  <a:pt x="28" y="447"/>
                  <a:pt x="21" y="501"/>
                  <a:pt x="14" y="555"/>
                </a:cubicBezTo>
                <a:cubicBezTo>
                  <a:pt x="10" y="589"/>
                  <a:pt x="6" y="623"/>
                  <a:pt x="3" y="657"/>
                </a:cubicBezTo>
                <a:cubicBezTo>
                  <a:pt x="0" y="679"/>
                  <a:pt x="16" y="697"/>
                  <a:pt x="38" y="697"/>
                </a:cubicBezTo>
                <a:cubicBezTo>
                  <a:pt x="132" y="697"/>
                  <a:pt x="132" y="697"/>
                  <a:pt x="132" y="697"/>
                </a:cubicBezTo>
                <a:cubicBezTo>
                  <a:pt x="154" y="697"/>
                  <a:pt x="170" y="685"/>
                  <a:pt x="168" y="670"/>
                </a:cubicBezTo>
                <a:cubicBezTo>
                  <a:pt x="164" y="644"/>
                  <a:pt x="164" y="644"/>
                  <a:pt x="164" y="644"/>
                </a:cubicBezTo>
                <a:cubicBezTo>
                  <a:pt x="143" y="493"/>
                  <a:pt x="126" y="341"/>
                  <a:pt x="110" y="189"/>
                </a:cubicBezTo>
                <a:lnTo>
                  <a:pt x="90" y="1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0" name="Freeform 917"/>
          <p:cNvSpPr>
            <a:spLocks/>
          </p:cNvSpPr>
          <p:nvPr/>
        </p:nvSpPr>
        <p:spPr bwMode="auto">
          <a:xfrm>
            <a:off x="3890693" y="6492572"/>
            <a:ext cx="114300" cy="523875"/>
          </a:xfrm>
          <a:custGeom>
            <a:avLst/>
            <a:gdLst>
              <a:gd name="T0" fmla="*/ 84 w 160"/>
              <a:gd name="T1" fmla="*/ 22 h 550"/>
              <a:gd name="T2" fmla="*/ 64 w 160"/>
              <a:gd name="T3" fmla="*/ 193 h 550"/>
              <a:gd name="T4" fmla="*/ 19 w 160"/>
              <a:gd name="T5" fmla="*/ 442 h 550"/>
              <a:gd name="T6" fmla="*/ 4 w 160"/>
              <a:gd name="T7" fmla="*/ 511 h 550"/>
              <a:gd name="T8" fmla="*/ 36 w 160"/>
              <a:gd name="T9" fmla="*/ 550 h 550"/>
              <a:gd name="T10" fmla="*/ 121 w 160"/>
              <a:gd name="T11" fmla="*/ 550 h 550"/>
              <a:gd name="T12" fmla="*/ 158 w 160"/>
              <a:gd name="T13" fmla="*/ 510 h 550"/>
              <a:gd name="T14" fmla="*/ 156 w 160"/>
              <a:gd name="T15" fmla="*/ 471 h 550"/>
              <a:gd name="T16" fmla="*/ 96 w 160"/>
              <a:gd name="T17" fmla="*/ 21 h 550"/>
              <a:gd name="T18" fmla="*/ 84 w 160"/>
              <a:gd name="T19" fmla="*/ 2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550">
                <a:moveTo>
                  <a:pt x="84" y="22"/>
                </a:moveTo>
                <a:cubicBezTo>
                  <a:pt x="79" y="79"/>
                  <a:pt x="72" y="136"/>
                  <a:pt x="64" y="193"/>
                </a:cubicBezTo>
                <a:cubicBezTo>
                  <a:pt x="52" y="276"/>
                  <a:pt x="37" y="359"/>
                  <a:pt x="19" y="442"/>
                </a:cubicBezTo>
                <a:cubicBezTo>
                  <a:pt x="14" y="465"/>
                  <a:pt x="10" y="488"/>
                  <a:pt x="4" y="511"/>
                </a:cubicBezTo>
                <a:cubicBezTo>
                  <a:pt x="0" y="532"/>
                  <a:pt x="14" y="550"/>
                  <a:pt x="36" y="550"/>
                </a:cubicBezTo>
                <a:cubicBezTo>
                  <a:pt x="121" y="550"/>
                  <a:pt x="121" y="550"/>
                  <a:pt x="121" y="550"/>
                </a:cubicBezTo>
                <a:cubicBezTo>
                  <a:pt x="143" y="550"/>
                  <a:pt x="160" y="532"/>
                  <a:pt x="158" y="510"/>
                </a:cubicBezTo>
                <a:cubicBezTo>
                  <a:pt x="157" y="497"/>
                  <a:pt x="157" y="484"/>
                  <a:pt x="156" y="471"/>
                </a:cubicBezTo>
                <a:cubicBezTo>
                  <a:pt x="144" y="319"/>
                  <a:pt x="126" y="169"/>
                  <a:pt x="96" y="21"/>
                </a:cubicBezTo>
                <a:cubicBezTo>
                  <a:pt x="92" y="0"/>
                  <a:pt x="86" y="0"/>
                  <a:pt x="84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1" name="Freeform 918"/>
          <p:cNvSpPr>
            <a:spLocks/>
          </p:cNvSpPr>
          <p:nvPr/>
        </p:nvSpPr>
        <p:spPr bwMode="auto">
          <a:xfrm>
            <a:off x="4806284" y="6240159"/>
            <a:ext cx="148829" cy="776288"/>
          </a:xfrm>
          <a:custGeom>
            <a:avLst/>
            <a:gdLst>
              <a:gd name="T0" fmla="*/ 152 w 208"/>
              <a:gd name="T1" fmla="*/ 101 h 816"/>
              <a:gd name="T2" fmla="*/ 139 w 208"/>
              <a:gd name="T3" fmla="*/ 22 h 816"/>
              <a:gd name="T4" fmla="*/ 131 w 208"/>
              <a:gd name="T5" fmla="*/ 22 h 816"/>
              <a:gd name="T6" fmla="*/ 124 w 208"/>
              <a:gd name="T7" fmla="*/ 341 h 816"/>
              <a:gd name="T8" fmla="*/ 95 w 208"/>
              <a:gd name="T9" fmla="*/ 521 h 816"/>
              <a:gd name="T10" fmla="*/ 83 w 208"/>
              <a:gd name="T11" fmla="*/ 561 h 816"/>
              <a:gd name="T12" fmla="*/ 53 w 208"/>
              <a:gd name="T13" fmla="*/ 649 h 816"/>
              <a:gd name="T14" fmla="*/ 7 w 208"/>
              <a:gd name="T15" fmla="*/ 793 h 816"/>
              <a:gd name="T16" fmla="*/ 3 w 208"/>
              <a:gd name="T17" fmla="*/ 804 h 816"/>
              <a:gd name="T18" fmla="*/ 38 w 208"/>
              <a:gd name="T19" fmla="*/ 816 h 816"/>
              <a:gd name="T20" fmla="*/ 126 w 208"/>
              <a:gd name="T21" fmla="*/ 816 h 816"/>
              <a:gd name="T22" fmla="*/ 172 w 208"/>
              <a:gd name="T23" fmla="*/ 776 h 816"/>
              <a:gd name="T24" fmla="*/ 197 w 208"/>
              <a:gd name="T25" fmla="*/ 579 h 816"/>
              <a:gd name="T26" fmla="*/ 196 w 208"/>
              <a:gd name="T27" fmla="*/ 357 h 816"/>
              <a:gd name="T28" fmla="*/ 152 w 208"/>
              <a:gd name="T29" fmla="*/ 101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816">
                <a:moveTo>
                  <a:pt x="152" y="101"/>
                </a:moveTo>
                <a:cubicBezTo>
                  <a:pt x="147" y="75"/>
                  <a:pt x="143" y="49"/>
                  <a:pt x="139" y="22"/>
                </a:cubicBezTo>
                <a:cubicBezTo>
                  <a:pt x="136" y="0"/>
                  <a:pt x="132" y="0"/>
                  <a:pt x="131" y="22"/>
                </a:cubicBezTo>
                <a:cubicBezTo>
                  <a:pt x="127" y="133"/>
                  <a:pt x="131" y="238"/>
                  <a:pt x="124" y="341"/>
                </a:cubicBezTo>
                <a:cubicBezTo>
                  <a:pt x="120" y="402"/>
                  <a:pt x="112" y="461"/>
                  <a:pt x="95" y="521"/>
                </a:cubicBezTo>
                <a:cubicBezTo>
                  <a:pt x="92" y="534"/>
                  <a:pt x="88" y="548"/>
                  <a:pt x="83" y="561"/>
                </a:cubicBezTo>
                <a:cubicBezTo>
                  <a:pt x="72" y="590"/>
                  <a:pt x="63" y="620"/>
                  <a:pt x="53" y="649"/>
                </a:cubicBezTo>
                <a:cubicBezTo>
                  <a:pt x="38" y="697"/>
                  <a:pt x="23" y="746"/>
                  <a:pt x="7" y="793"/>
                </a:cubicBezTo>
                <a:cubicBezTo>
                  <a:pt x="5" y="797"/>
                  <a:pt x="4" y="800"/>
                  <a:pt x="3" y="804"/>
                </a:cubicBezTo>
                <a:cubicBezTo>
                  <a:pt x="0" y="811"/>
                  <a:pt x="16" y="816"/>
                  <a:pt x="38" y="816"/>
                </a:cubicBezTo>
                <a:cubicBezTo>
                  <a:pt x="126" y="816"/>
                  <a:pt x="126" y="816"/>
                  <a:pt x="126" y="816"/>
                </a:cubicBezTo>
                <a:cubicBezTo>
                  <a:pt x="148" y="816"/>
                  <a:pt x="169" y="798"/>
                  <a:pt x="172" y="776"/>
                </a:cubicBezTo>
                <a:cubicBezTo>
                  <a:pt x="182" y="710"/>
                  <a:pt x="189" y="644"/>
                  <a:pt x="197" y="579"/>
                </a:cubicBezTo>
                <a:cubicBezTo>
                  <a:pt x="208" y="504"/>
                  <a:pt x="205" y="430"/>
                  <a:pt x="196" y="357"/>
                </a:cubicBezTo>
                <a:cubicBezTo>
                  <a:pt x="186" y="272"/>
                  <a:pt x="168" y="188"/>
                  <a:pt x="152" y="10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2" name="Freeform 919"/>
          <p:cNvSpPr>
            <a:spLocks/>
          </p:cNvSpPr>
          <p:nvPr/>
        </p:nvSpPr>
        <p:spPr bwMode="auto">
          <a:xfrm>
            <a:off x="4439572" y="6195708"/>
            <a:ext cx="150019" cy="820739"/>
          </a:xfrm>
          <a:custGeom>
            <a:avLst/>
            <a:gdLst>
              <a:gd name="T0" fmla="*/ 100 w 211"/>
              <a:gd name="T1" fmla="*/ 491 h 863"/>
              <a:gd name="T2" fmla="*/ 42 w 211"/>
              <a:gd name="T3" fmla="*/ 191 h 863"/>
              <a:gd name="T4" fmla="*/ 24 w 211"/>
              <a:gd name="T5" fmla="*/ 22 h 863"/>
              <a:gd name="T6" fmla="*/ 17 w 211"/>
              <a:gd name="T7" fmla="*/ 22 h 863"/>
              <a:gd name="T8" fmla="*/ 10 w 211"/>
              <a:gd name="T9" fmla="*/ 89 h 863"/>
              <a:gd name="T10" fmla="*/ 1 w 211"/>
              <a:gd name="T11" fmla="*/ 351 h 863"/>
              <a:gd name="T12" fmla="*/ 4 w 211"/>
              <a:gd name="T13" fmla="*/ 465 h 863"/>
              <a:gd name="T14" fmla="*/ 10 w 211"/>
              <a:gd name="T15" fmla="*/ 607 h 863"/>
              <a:gd name="T16" fmla="*/ 41 w 211"/>
              <a:gd name="T17" fmla="*/ 823 h 863"/>
              <a:gd name="T18" fmla="*/ 88 w 211"/>
              <a:gd name="T19" fmla="*/ 863 h 863"/>
              <a:gd name="T20" fmla="*/ 178 w 211"/>
              <a:gd name="T21" fmla="*/ 863 h 863"/>
              <a:gd name="T22" fmla="*/ 203 w 211"/>
              <a:gd name="T23" fmla="*/ 825 h 863"/>
              <a:gd name="T24" fmla="*/ 127 w 211"/>
              <a:gd name="T25" fmla="*/ 606 h 863"/>
              <a:gd name="T26" fmla="*/ 100 w 211"/>
              <a:gd name="T27" fmla="*/ 491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863">
                <a:moveTo>
                  <a:pt x="100" y="491"/>
                </a:moveTo>
                <a:cubicBezTo>
                  <a:pt x="78" y="392"/>
                  <a:pt x="57" y="292"/>
                  <a:pt x="42" y="191"/>
                </a:cubicBezTo>
                <a:cubicBezTo>
                  <a:pt x="34" y="135"/>
                  <a:pt x="28" y="79"/>
                  <a:pt x="24" y="22"/>
                </a:cubicBezTo>
                <a:cubicBezTo>
                  <a:pt x="23" y="0"/>
                  <a:pt x="19" y="0"/>
                  <a:pt x="17" y="22"/>
                </a:cubicBezTo>
                <a:cubicBezTo>
                  <a:pt x="14" y="44"/>
                  <a:pt x="12" y="67"/>
                  <a:pt x="10" y="89"/>
                </a:cubicBezTo>
                <a:cubicBezTo>
                  <a:pt x="2" y="177"/>
                  <a:pt x="0" y="264"/>
                  <a:pt x="1" y="351"/>
                </a:cubicBezTo>
                <a:cubicBezTo>
                  <a:pt x="2" y="389"/>
                  <a:pt x="3" y="427"/>
                  <a:pt x="4" y="465"/>
                </a:cubicBezTo>
                <a:cubicBezTo>
                  <a:pt x="5" y="512"/>
                  <a:pt x="8" y="560"/>
                  <a:pt x="10" y="607"/>
                </a:cubicBezTo>
                <a:cubicBezTo>
                  <a:pt x="18" y="684"/>
                  <a:pt x="28" y="754"/>
                  <a:pt x="41" y="823"/>
                </a:cubicBezTo>
                <a:cubicBezTo>
                  <a:pt x="45" y="845"/>
                  <a:pt x="66" y="863"/>
                  <a:pt x="88" y="863"/>
                </a:cubicBezTo>
                <a:cubicBezTo>
                  <a:pt x="178" y="863"/>
                  <a:pt x="178" y="863"/>
                  <a:pt x="178" y="863"/>
                </a:cubicBezTo>
                <a:cubicBezTo>
                  <a:pt x="200" y="863"/>
                  <a:pt x="211" y="846"/>
                  <a:pt x="203" y="825"/>
                </a:cubicBezTo>
                <a:cubicBezTo>
                  <a:pt x="175" y="752"/>
                  <a:pt x="150" y="679"/>
                  <a:pt x="127" y="606"/>
                </a:cubicBezTo>
                <a:cubicBezTo>
                  <a:pt x="118" y="567"/>
                  <a:pt x="109" y="529"/>
                  <a:pt x="100" y="49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3" name="Freeform 837"/>
          <p:cNvSpPr>
            <a:spLocks/>
          </p:cNvSpPr>
          <p:nvPr/>
        </p:nvSpPr>
        <p:spPr bwMode="auto">
          <a:xfrm>
            <a:off x="6685564" y="6117922"/>
            <a:ext cx="147638" cy="898525"/>
          </a:xfrm>
          <a:custGeom>
            <a:avLst/>
            <a:gdLst>
              <a:gd name="T0" fmla="*/ 184 w 206"/>
              <a:gd name="T1" fmla="*/ 507 h 945"/>
              <a:gd name="T2" fmla="*/ 13 w 206"/>
              <a:gd name="T3" fmla="*/ 19 h 945"/>
              <a:gd name="T4" fmla="*/ 7 w 206"/>
              <a:gd name="T5" fmla="*/ 22 h 945"/>
              <a:gd name="T6" fmla="*/ 101 w 206"/>
              <a:gd name="T7" fmla="*/ 662 h 945"/>
              <a:gd name="T8" fmla="*/ 94 w 206"/>
              <a:gd name="T9" fmla="*/ 905 h 945"/>
              <a:gd name="T10" fmla="*/ 131 w 206"/>
              <a:gd name="T11" fmla="*/ 945 h 945"/>
              <a:gd name="T12" fmla="*/ 167 w 206"/>
              <a:gd name="T13" fmla="*/ 945 h 945"/>
              <a:gd name="T14" fmla="*/ 206 w 206"/>
              <a:gd name="T15" fmla="*/ 905 h 945"/>
              <a:gd name="T16" fmla="*/ 200 w 206"/>
              <a:gd name="T17" fmla="*/ 658 h 945"/>
              <a:gd name="T18" fmla="*/ 196 w 206"/>
              <a:gd name="T19" fmla="*/ 586 h 945"/>
              <a:gd name="T20" fmla="*/ 184 w 206"/>
              <a:gd name="T21" fmla="*/ 50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" h="945">
                <a:moveTo>
                  <a:pt x="184" y="507"/>
                </a:moveTo>
                <a:cubicBezTo>
                  <a:pt x="145" y="337"/>
                  <a:pt x="96" y="166"/>
                  <a:pt x="13" y="19"/>
                </a:cubicBezTo>
                <a:cubicBezTo>
                  <a:pt x="2" y="0"/>
                  <a:pt x="0" y="1"/>
                  <a:pt x="7" y="22"/>
                </a:cubicBezTo>
                <a:cubicBezTo>
                  <a:pt x="78" y="218"/>
                  <a:pt x="91" y="446"/>
                  <a:pt x="101" y="662"/>
                </a:cubicBezTo>
                <a:cubicBezTo>
                  <a:pt x="105" y="742"/>
                  <a:pt x="101" y="823"/>
                  <a:pt x="94" y="905"/>
                </a:cubicBezTo>
                <a:cubicBezTo>
                  <a:pt x="92" y="927"/>
                  <a:pt x="109" y="945"/>
                  <a:pt x="131" y="945"/>
                </a:cubicBezTo>
                <a:cubicBezTo>
                  <a:pt x="167" y="945"/>
                  <a:pt x="167" y="945"/>
                  <a:pt x="167" y="945"/>
                </a:cubicBezTo>
                <a:cubicBezTo>
                  <a:pt x="189" y="945"/>
                  <a:pt x="206" y="927"/>
                  <a:pt x="206" y="905"/>
                </a:cubicBezTo>
                <a:cubicBezTo>
                  <a:pt x="204" y="822"/>
                  <a:pt x="203" y="740"/>
                  <a:pt x="200" y="658"/>
                </a:cubicBezTo>
                <a:cubicBezTo>
                  <a:pt x="199" y="634"/>
                  <a:pt x="198" y="610"/>
                  <a:pt x="196" y="586"/>
                </a:cubicBezTo>
                <a:cubicBezTo>
                  <a:pt x="195" y="564"/>
                  <a:pt x="189" y="528"/>
                  <a:pt x="184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4" name="Freeform 838"/>
          <p:cNvSpPr>
            <a:spLocks/>
          </p:cNvSpPr>
          <p:nvPr/>
        </p:nvSpPr>
        <p:spPr bwMode="auto">
          <a:xfrm>
            <a:off x="6972505" y="6198884"/>
            <a:ext cx="71438" cy="817563"/>
          </a:xfrm>
          <a:custGeom>
            <a:avLst/>
            <a:gdLst>
              <a:gd name="T0" fmla="*/ 45 w 100"/>
              <a:gd name="T1" fmla="*/ 22 h 860"/>
              <a:gd name="T2" fmla="*/ 37 w 100"/>
              <a:gd name="T3" fmla="*/ 23 h 860"/>
              <a:gd name="T4" fmla="*/ 10 w 100"/>
              <a:gd name="T5" fmla="*/ 159 h 860"/>
              <a:gd name="T6" fmla="*/ 0 w 100"/>
              <a:gd name="T7" fmla="*/ 237 h 860"/>
              <a:gd name="T8" fmla="*/ 60 w 100"/>
              <a:gd name="T9" fmla="*/ 820 h 860"/>
              <a:gd name="T10" fmla="*/ 86 w 100"/>
              <a:gd name="T11" fmla="*/ 860 h 860"/>
              <a:gd name="T12" fmla="*/ 96 w 100"/>
              <a:gd name="T13" fmla="*/ 821 h 860"/>
              <a:gd name="T14" fmla="*/ 55 w 100"/>
              <a:gd name="T15" fmla="*/ 636 h 860"/>
              <a:gd name="T16" fmla="*/ 33 w 100"/>
              <a:gd name="T17" fmla="*/ 300 h 860"/>
              <a:gd name="T18" fmla="*/ 45 w 100"/>
              <a:gd name="T19" fmla="*/ 2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860">
                <a:moveTo>
                  <a:pt x="45" y="22"/>
                </a:moveTo>
                <a:cubicBezTo>
                  <a:pt x="42" y="0"/>
                  <a:pt x="38" y="1"/>
                  <a:pt x="37" y="23"/>
                </a:cubicBezTo>
                <a:cubicBezTo>
                  <a:pt x="34" y="65"/>
                  <a:pt x="23" y="111"/>
                  <a:pt x="10" y="159"/>
                </a:cubicBezTo>
                <a:cubicBezTo>
                  <a:pt x="4" y="180"/>
                  <a:pt x="0" y="215"/>
                  <a:pt x="0" y="237"/>
                </a:cubicBezTo>
                <a:cubicBezTo>
                  <a:pt x="7" y="435"/>
                  <a:pt x="25" y="628"/>
                  <a:pt x="60" y="820"/>
                </a:cubicBezTo>
                <a:cubicBezTo>
                  <a:pt x="64" y="842"/>
                  <a:pt x="76" y="860"/>
                  <a:pt x="86" y="860"/>
                </a:cubicBezTo>
                <a:cubicBezTo>
                  <a:pt x="96" y="860"/>
                  <a:pt x="100" y="842"/>
                  <a:pt x="96" y="821"/>
                </a:cubicBezTo>
                <a:cubicBezTo>
                  <a:pt x="55" y="636"/>
                  <a:pt x="55" y="636"/>
                  <a:pt x="55" y="636"/>
                </a:cubicBezTo>
                <a:cubicBezTo>
                  <a:pt x="30" y="526"/>
                  <a:pt x="29" y="412"/>
                  <a:pt x="33" y="300"/>
                </a:cubicBezTo>
                <a:cubicBezTo>
                  <a:pt x="37" y="201"/>
                  <a:pt x="56" y="105"/>
                  <a:pt x="45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5" name="Freeform 839"/>
          <p:cNvSpPr>
            <a:spLocks/>
          </p:cNvSpPr>
          <p:nvPr/>
        </p:nvSpPr>
        <p:spPr bwMode="auto">
          <a:xfrm>
            <a:off x="6454585" y="6109985"/>
            <a:ext cx="146447" cy="906463"/>
          </a:xfrm>
          <a:custGeom>
            <a:avLst/>
            <a:gdLst>
              <a:gd name="T0" fmla="*/ 7 w 205"/>
              <a:gd name="T1" fmla="*/ 21 h 952"/>
              <a:gd name="T2" fmla="*/ 1 w 205"/>
              <a:gd name="T3" fmla="*/ 22 h 952"/>
              <a:gd name="T4" fmla="*/ 62 w 205"/>
              <a:gd name="T5" fmla="*/ 676 h 952"/>
              <a:gd name="T6" fmla="*/ 63 w 205"/>
              <a:gd name="T7" fmla="*/ 912 h 952"/>
              <a:gd name="T8" fmla="*/ 103 w 205"/>
              <a:gd name="T9" fmla="*/ 952 h 952"/>
              <a:gd name="T10" fmla="*/ 156 w 205"/>
              <a:gd name="T11" fmla="*/ 952 h 952"/>
              <a:gd name="T12" fmla="*/ 200 w 205"/>
              <a:gd name="T13" fmla="*/ 912 h 952"/>
              <a:gd name="T14" fmla="*/ 204 w 205"/>
              <a:gd name="T15" fmla="*/ 866 h 952"/>
              <a:gd name="T16" fmla="*/ 200 w 205"/>
              <a:gd name="T17" fmla="*/ 786 h 952"/>
              <a:gd name="T18" fmla="*/ 180 w 205"/>
              <a:gd name="T19" fmla="*/ 676 h 952"/>
              <a:gd name="T20" fmla="*/ 7 w 205"/>
              <a:gd name="T21" fmla="*/ 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5" h="952">
                <a:moveTo>
                  <a:pt x="7" y="21"/>
                </a:moveTo>
                <a:cubicBezTo>
                  <a:pt x="2" y="0"/>
                  <a:pt x="0" y="0"/>
                  <a:pt x="1" y="22"/>
                </a:cubicBezTo>
                <a:cubicBezTo>
                  <a:pt x="13" y="247"/>
                  <a:pt x="56" y="463"/>
                  <a:pt x="62" y="676"/>
                </a:cubicBezTo>
                <a:cubicBezTo>
                  <a:pt x="65" y="753"/>
                  <a:pt x="63" y="832"/>
                  <a:pt x="63" y="912"/>
                </a:cubicBezTo>
                <a:cubicBezTo>
                  <a:pt x="63" y="934"/>
                  <a:pt x="81" y="952"/>
                  <a:pt x="103" y="952"/>
                </a:cubicBezTo>
                <a:cubicBezTo>
                  <a:pt x="156" y="952"/>
                  <a:pt x="156" y="952"/>
                  <a:pt x="156" y="952"/>
                </a:cubicBezTo>
                <a:cubicBezTo>
                  <a:pt x="178" y="952"/>
                  <a:pt x="198" y="934"/>
                  <a:pt x="200" y="912"/>
                </a:cubicBezTo>
                <a:cubicBezTo>
                  <a:pt x="201" y="897"/>
                  <a:pt x="203" y="881"/>
                  <a:pt x="204" y="866"/>
                </a:cubicBezTo>
                <a:cubicBezTo>
                  <a:pt x="205" y="844"/>
                  <a:pt x="203" y="808"/>
                  <a:pt x="200" y="786"/>
                </a:cubicBezTo>
                <a:cubicBezTo>
                  <a:pt x="194" y="750"/>
                  <a:pt x="187" y="713"/>
                  <a:pt x="180" y="676"/>
                </a:cubicBezTo>
                <a:cubicBezTo>
                  <a:pt x="136" y="457"/>
                  <a:pt x="57" y="246"/>
                  <a:pt x="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6" name="Freeform 840"/>
          <p:cNvSpPr>
            <a:spLocks/>
          </p:cNvSpPr>
          <p:nvPr/>
        </p:nvSpPr>
        <p:spPr bwMode="auto">
          <a:xfrm>
            <a:off x="7129669" y="6060773"/>
            <a:ext cx="126206" cy="849313"/>
          </a:xfrm>
          <a:custGeom>
            <a:avLst/>
            <a:gdLst>
              <a:gd name="T0" fmla="*/ 16 w 177"/>
              <a:gd name="T1" fmla="*/ 676 h 893"/>
              <a:gd name="T2" fmla="*/ 24 w 177"/>
              <a:gd name="T3" fmla="*/ 755 h 893"/>
              <a:gd name="T4" fmla="*/ 51 w 177"/>
              <a:gd name="T5" fmla="*/ 871 h 893"/>
              <a:gd name="T6" fmla="*/ 75 w 177"/>
              <a:gd name="T7" fmla="*/ 872 h 893"/>
              <a:gd name="T8" fmla="*/ 96 w 177"/>
              <a:gd name="T9" fmla="*/ 803 h 893"/>
              <a:gd name="T10" fmla="*/ 117 w 177"/>
              <a:gd name="T11" fmla="*/ 712 h 893"/>
              <a:gd name="T12" fmla="*/ 115 w 177"/>
              <a:gd name="T13" fmla="*/ 634 h 893"/>
              <a:gd name="T14" fmla="*/ 60 w 177"/>
              <a:gd name="T15" fmla="*/ 374 h 893"/>
              <a:gd name="T16" fmla="*/ 163 w 177"/>
              <a:gd name="T17" fmla="*/ 18 h 893"/>
              <a:gd name="T18" fmla="*/ 160 w 177"/>
              <a:gd name="T19" fmla="*/ 15 h 893"/>
              <a:gd name="T20" fmla="*/ 2 w 177"/>
              <a:gd name="T21" fmla="*/ 371 h 893"/>
              <a:gd name="T22" fmla="*/ 1 w 177"/>
              <a:gd name="T23" fmla="*/ 408 h 893"/>
              <a:gd name="T24" fmla="*/ 13 w 177"/>
              <a:gd name="T25" fmla="*/ 416 h 893"/>
              <a:gd name="T26" fmla="*/ 19 w 177"/>
              <a:gd name="T27" fmla="*/ 427 h 893"/>
              <a:gd name="T28" fmla="*/ 7 w 177"/>
              <a:gd name="T29" fmla="*/ 558 h 893"/>
              <a:gd name="T30" fmla="*/ 16 w 177"/>
              <a:gd name="T31" fmla="*/ 676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893">
                <a:moveTo>
                  <a:pt x="16" y="676"/>
                </a:moveTo>
                <a:cubicBezTo>
                  <a:pt x="17" y="698"/>
                  <a:pt x="20" y="734"/>
                  <a:pt x="24" y="755"/>
                </a:cubicBezTo>
                <a:cubicBezTo>
                  <a:pt x="31" y="794"/>
                  <a:pt x="41" y="833"/>
                  <a:pt x="51" y="871"/>
                </a:cubicBezTo>
                <a:cubicBezTo>
                  <a:pt x="57" y="893"/>
                  <a:pt x="68" y="893"/>
                  <a:pt x="75" y="872"/>
                </a:cubicBezTo>
                <a:cubicBezTo>
                  <a:pt x="82" y="849"/>
                  <a:pt x="89" y="826"/>
                  <a:pt x="96" y="803"/>
                </a:cubicBezTo>
                <a:cubicBezTo>
                  <a:pt x="104" y="773"/>
                  <a:pt x="111" y="743"/>
                  <a:pt x="117" y="712"/>
                </a:cubicBezTo>
                <a:cubicBezTo>
                  <a:pt x="121" y="691"/>
                  <a:pt x="120" y="656"/>
                  <a:pt x="115" y="634"/>
                </a:cubicBezTo>
                <a:cubicBezTo>
                  <a:pt x="94" y="549"/>
                  <a:pt x="69" y="464"/>
                  <a:pt x="60" y="374"/>
                </a:cubicBezTo>
                <a:cubicBezTo>
                  <a:pt x="49" y="263"/>
                  <a:pt x="61" y="134"/>
                  <a:pt x="163" y="18"/>
                </a:cubicBezTo>
                <a:cubicBezTo>
                  <a:pt x="177" y="1"/>
                  <a:pt x="176" y="0"/>
                  <a:pt x="160" y="15"/>
                </a:cubicBezTo>
                <a:cubicBezTo>
                  <a:pt x="42" y="125"/>
                  <a:pt x="8" y="257"/>
                  <a:pt x="2" y="371"/>
                </a:cubicBezTo>
                <a:cubicBezTo>
                  <a:pt x="1" y="384"/>
                  <a:pt x="1" y="396"/>
                  <a:pt x="1" y="408"/>
                </a:cubicBezTo>
                <a:cubicBezTo>
                  <a:pt x="0" y="429"/>
                  <a:pt x="6" y="432"/>
                  <a:pt x="13" y="416"/>
                </a:cubicBezTo>
                <a:cubicBezTo>
                  <a:pt x="20" y="400"/>
                  <a:pt x="22" y="405"/>
                  <a:pt x="19" y="427"/>
                </a:cubicBezTo>
                <a:cubicBezTo>
                  <a:pt x="11" y="471"/>
                  <a:pt x="7" y="515"/>
                  <a:pt x="7" y="558"/>
                </a:cubicBezTo>
                <a:cubicBezTo>
                  <a:pt x="10" y="598"/>
                  <a:pt x="14" y="637"/>
                  <a:pt x="16" y="67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7" name="Freeform 841"/>
          <p:cNvSpPr>
            <a:spLocks/>
          </p:cNvSpPr>
          <p:nvPr/>
        </p:nvSpPr>
        <p:spPr bwMode="auto">
          <a:xfrm>
            <a:off x="7404702" y="6056009"/>
            <a:ext cx="86916" cy="960439"/>
          </a:xfrm>
          <a:custGeom>
            <a:avLst/>
            <a:gdLst>
              <a:gd name="T0" fmla="*/ 93 w 122"/>
              <a:gd name="T1" fmla="*/ 857 h 1010"/>
              <a:gd name="T2" fmla="*/ 81 w 122"/>
              <a:gd name="T3" fmla="*/ 341 h 1010"/>
              <a:gd name="T4" fmla="*/ 120 w 122"/>
              <a:gd name="T5" fmla="*/ 22 h 1010"/>
              <a:gd name="T6" fmla="*/ 114 w 122"/>
              <a:gd name="T7" fmla="*/ 22 h 1010"/>
              <a:gd name="T8" fmla="*/ 22 w 122"/>
              <a:gd name="T9" fmla="*/ 353 h 1010"/>
              <a:gd name="T10" fmla="*/ 2 w 122"/>
              <a:gd name="T11" fmla="*/ 521 h 1010"/>
              <a:gd name="T12" fmla="*/ 2 w 122"/>
              <a:gd name="T13" fmla="*/ 601 h 1010"/>
              <a:gd name="T14" fmla="*/ 33 w 122"/>
              <a:gd name="T15" fmla="*/ 970 h 1010"/>
              <a:gd name="T16" fmla="*/ 56 w 122"/>
              <a:gd name="T17" fmla="*/ 1010 h 1010"/>
              <a:gd name="T18" fmla="*/ 88 w 122"/>
              <a:gd name="T19" fmla="*/ 972 h 1010"/>
              <a:gd name="T20" fmla="*/ 88 w 122"/>
              <a:gd name="T21" fmla="*/ 972 h 1010"/>
              <a:gd name="T22" fmla="*/ 100 w 122"/>
              <a:gd name="T23" fmla="*/ 915 h 1010"/>
              <a:gd name="T24" fmla="*/ 93 w 122"/>
              <a:gd name="T25" fmla="*/ 857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2" h="1010">
                <a:moveTo>
                  <a:pt x="93" y="857"/>
                </a:moveTo>
                <a:cubicBezTo>
                  <a:pt x="65" y="687"/>
                  <a:pt x="55" y="514"/>
                  <a:pt x="81" y="341"/>
                </a:cubicBezTo>
                <a:cubicBezTo>
                  <a:pt x="89" y="228"/>
                  <a:pt x="112" y="125"/>
                  <a:pt x="120" y="22"/>
                </a:cubicBezTo>
                <a:cubicBezTo>
                  <a:pt x="122" y="0"/>
                  <a:pt x="119" y="0"/>
                  <a:pt x="114" y="22"/>
                </a:cubicBezTo>
                <a:cubicBezTo>
                  <a:pt x="88" y="128"/>
                  <a:pt x="46" y="229"/>
                  <a:pt x="22" y="353"/>
                </a:cubicBezTo>
                <a:cubicBezTo>
                  <a:pt x="12" y="410"/>
                  <a:pt x="6" y="466"/>
                  <a:pt x="2" y="521"/>
                </a:cubicBezTo>
                <a:cubicBezTo>
                  <a:pt x="0" y="543"/>
                  <a:pt x="0" y="579"/>
                  <a:pt x="2" y="601"/>
                </a:cubicBezTo>
                <a:cubicBezTo>
                  <a:pt x="13" y="724"/>
                  <a:pt x="25" y="846"/>
                  <a:pt x="33" y="970"/>
                </a:cubicBezTo>
                <a:cubicBezTo>
                  <a:pt x="35" y="992"/>
                  <a:pt x="45" y="1010"/>
                  <a:pt x="56" y="1010"/>
                </a:cubicBezTo>
                <a:cubicBezTo>
                  <a:pt x="67" y="1010"/>
                  <a:pt x="81" y="993"/>
                  <a:pt x="88" y="972"/>
                </a:cubicBezTo>
                <a:cubicBezTo>
                  <a:pt x="88" y="972"/>
                  <a:pt x="88" y="972"/>
                  <a:pt x="88" y="972"/>
                </a:cubicBezTo>
                <a:cubicBezTo>
                  <a:pt x="95" y="951"/>
                  <a:pt x="101" y="925"/>
                  <a:pt x="100" y="915"/>
                </a:cubicBezTo>
                <a:cubicBezTo>
                  <a:pt x="100" y="905"/>
                  <a:pt x="97" y="879"/>
                  <a:pt x="93" y="85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8" name="Freeform 842"/>
          <p:cNvSpPr>
            <a:spLocks/>
          </p:cNvSpPr>
          <p:nvPr/>
        </p:nvSpPr>
        <p:spPr bwMode="auto">
          <a:xfrm>
            <a:off x="7620207" y="6268734"/>
            <a:ext cx="70247" cy="747713"/>
          </a:xfrm>
          <a:custGeom>
            <a:avLst/>
            <a:gdLst>
              <a:gd name="T0" fmla="*/ 96 w 97"/>
              <a:gd name="T1" fmla="*/ 546 h 786"/>
              <a:gd name="T2" fmla="*/ 95 w 97"/>
              <a:gd name="T3" fmla="*/ 511 h 786"/>
              <a:gd name="T4" fmla="*/ 87 w 97"/>
              <a:gd name="T5" fmla="*/ 96 h 786"/>
              <a:gd name="T6" fmla="*/ 64 w 97"/>
              <a:gd name="T7" fmla="*/ 23 h 786"/>
              <a:gd name="T8" fmla="*/ 57 w 97"/>
              <a:gd name="T9" fmla="*/ 15 h 786"/>
              <a:gd name="T10" fmla="*/ 50 w 97"/>
              <a:gd name="T11" fmla="*/ 23 h 786"/>
              <a:gd name="T12" fmla="*/ 81 w 97"/>
              <a:gd name="T13" fmla="*/ 234 h 786"/>
              <a:gd name="T14" fmla="*/ 35 w 97"/>
              <a:gd name="T15" fmla="*/ 539 h 786"/>
              <a:gd name="T16" fmla="*/ 4 w 97"/>
              <a:gd name="T17" fmla="*/ 746 h 786"/>
              <a:gd name="T18" fmla="*/ 0 w 97"/>
              <a:gd name="T19" fmla="*/ 786 h 786"/>
              <a:gd name="T20" fmla="*/ 18 w 97"/>
              <a:gd name="T21" fmla="*/ 750 h 786"/>
              <a:gd name="T22" fmla="*/ 82 w 97"/>
              <a:gd name="T23" fmla="*/ 613 h 786"/>
              <a:gd name="T24" fmla="*/ 89 w 97"/>
              <a:gd name="T25" fmla="*/ 596 h 786"/>
              <a:gd name="T26" fmla="*/ 96 w 97"/>
              <a:gd name="T27" fmla="*/ 546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786">
                <a:moveTo>
                  <a:pt x="96" y="546"/>
                </a:moveTo>
                <a:cubicBezTo>
                  <a:pt x="95" y="511"/>
                  <a:pt x="95" y="511"/>
                  <a:pt x="95" y="511"/>
                </a:cubicBezTo>
                <a:cubicBezTo>
                  <a:pt x="92" y="367"/>
                  <a:pt x="92" y="233"/>
                  <a:pt x="87" y="96"/>
                </a:cubicBezTo>
                <a:cubicBezTo>
                  <a:pt x="87" y="74"/>
                  <a:pt x="78" y="39"/>
                  <a:pt x="64" y="23"/>
                </a:cubicBezTo>
                <a:cubicBezTo>
                  <a:pt x="61" y="20"/>
                  <a:pt x="59" y="18"/>
                  <a:pt x="57" y="15"/>
                </a:cubicBezTo>
                <a:cubicBezTo>
                  <a:pt x="41" y="0"/>
                  <a:pt x="39" y="3"/>
                  <a:pt x="50" y="23"/>
                </a:cubicBezTo>
                <a:cubicBezTo>
                  <a:pt x="76" y="71"/>
                  <a:pt x="82" y="155"/>
                  <a:pt x="81" y="234"/>
                </a:cubicBezTo>
                <a:cubicBezTo>
                  <a:pt x="83" y="325"/>
                  <a:pt x="46" y="426"/>
                  <a:pt x="35" y="539"/>
                </a:cubicBezTo>
                <a:cubicBezTo>
                  <a:pt x="25" y="602"/>
                  <a:pt x="12" y="673"/>
                  <a:pt x="4" y="746"/>
                </a:cubicBezTo>
                <a:cubicBezTo>
                  <a:pt x="1" y="768"/>
                  <a:pt x="0" y="786"/>
                  <a:pt x="0" y="786"/>
                </a:cubicBezTo>
                <a:cubicBezTo>
                  <a:pt x="1" y="786"/>
                  <a:pt x="9" y="770"/>
                  <a:pt x="18" y="750"/>
                </a:cubicBezTo>
                <a:cubicBezTo>
                  <a:pt x="39" y="704"/>
                  <a:pt x="60" y="659"/>
                  <a:pt x="82" y="613"/>
                </a:cubicBezTo>
                <a:cubicBezTo>
                  <a:pt x="84" y="607"/>
                  <a:pt x="87" y="602"/>
                  <a:pt x="89" y="596"/>
                </a:cubicBezTo>
                <a:cubicBezTo>
                  <a:pt x="94" y="587"/>
                  <a:pt x="97" y="565"/>
                  <a:pt x="96" y="54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9" name="Freeform 843"/>
          <p:cNvSpPr>
            <a:spLocks/>
          </p:cNvSpPr>
          <p:nvPr/>
        </p:nvSpPr>
        <p:spPr bwMode="auto">
          <a:xfrm>
            <a:off x="7957153" y="6171897"/>
            <a:ext cx="91679" cy="463551"/>
          </a:xfrm>
          <a:custGeom>
            <a:avLst/>
            <a:gdLst>
              <a:gd name="T0" fmla="*/ 113 w 128"/>
              <a:gd name="T1" fmla="*/ 40 h 486"/>
              <a:gd name="T2" fmla="*/ 128 w 128"/>
              <a:gd name="T3" fmla="*/ 1 h 486"/>
              <a:gd name="T4" fmla="*/ 108 w 128"/>
              <a:gd name="T5" fmla="*/ 34 h 486"/>
              <a:gd name="T6" fmla="*/ 25 w 128"/>
              <a:gd name="T7" fmla="*/ 243 h 486"/>
              <a:gd name="T8" fmla="*/ 14 w 128"/>
              <a:gd name="T9" fmla="*/ 321 h 486"/>
              <a:gd name="T10" fmla="*/ 2 w 128"/>
              <a:gd name="T11" fmla="*/ 460 h 486"/>
              <a:gd name="T12" fmla="*/ 16 w 128"/>
              <a:gd name="T13" fmla="*/ 469 h 486"/>
              <a:gd name="T14" fmla="*/ 42 w 128"/>
              <a:gd name="T15" fmla="*/ 358 h 486"/>
              <a:gd name="T16" fmla="*/ 113 w 128"/>
              <a:gd name="T17" fmla="*/ 4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486">
                <a:moveTo>
                  <a:pt x="113" y="40"/>
                </a:moveTo>
                <a:cubicBezTo>
                  <a:pt x="121" y="19"/>
                  <a:pt x="128" y="2"/>
                  <a:pt x="128" y="1"/>
                </a:cubicBezTo>
                <a:cubicBezTo>
                  <a:pt x="128" y="0"/>
                  <a:pt x="118" y="14"/>
                  <a:pt x="108" y="34"/>
                </a:cubicBezTo>
                <a:cubicBezTo>
                  <a:pt x="69" y="106"/>
                  <a:pt x="47" y="178"/>
                  <a:pt x="25" y="243"/>
                </a:cubicBezTo>
                <a:cubicBezTo>
                  <a:pt x="18" y="264"/>
                  <a:pt x="12" y="299"/>
                  <a:pt x="14" y="321"/>
                </a:cubicBezTo>
                <a:cubicBezTo>
                  <a:pt x="15" y="341"/>
                  <a:pt x="0" y="440"/>
                  <a:pt x="2" y="460"/>
                </a:cubicBezTo>
                <a:cubicBezTo>
                  <a:pt x="4" y="482"/>
                  <a:pt x="10" y="486"/>
                  <a:pt x="16" y="469"/>
                </a:cubicBezTo>
                <a:cubicBezTo>
                  <a:pt x="19" y="458"/>
                  <a:pt x="38" y="369"/>
                  <a:pt x="42" y="358"/>
                </a:cubicBezTo>
                <a:cubicBezTo>
                  <a:pt x="68" y="262"/>
                  <a:pt x="71" y="154"/>
                  <a:pt x="113" y="4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0" name="Freeform 844"/>
          <p:cNvSpPr>
            <a:spLocks/>
          </p:cNvSpPr>
          <p:nvPr/>
        </p:nvSpPr>
        <p:spPr bwMode="auto">
          <a:xfrm>
            <a:off x="7839280" y="6778322"/>
            <a:ext cx="5954" cy="42863"/>
          </a:xfrm>
          <a:custGeom>
            <a:avLst/>
            <a:gdLst>
              <a:gd name="T0" fmla="*/ 3 w 8"/>
              <a:gd name="T1" fmla="*/ 6 h 44"/>
              <a:gd name="T2" fmla="*/ 3 w 8"/>
              <a:gd name="T3" fmla="*/ 34 h 44"/>
              <a:gd name="T4" fmla="*/ 7 w 8"/>
              <a:gd name="T5" fmla="*/ 24 h 44"/>
              <a:gd name="T6" fmla="*/ 3 w 8"/>
              <a:gd name="T7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4">
                <a:moveTo>
                  <a:pt x="3" y="6"/>
                </a:moveTo>
                <a:cubicBezTo>
                  <a:pt x="1" y="11"/>
                  <a:pt x="0" y="24"/>
                  <a:pt x="3" y="34"/>
                </a:cubicBezTo>
                <a:cubicBezTo>
                  <a:pt x="5" y="44"/>
                  <a:pt x="7" y="40"/>
                  <a:pt x="7" y="24"/>
                </a:cubicBezTo>
                <a:cubicBezTo>
                  <a:pt x="8" y="9"/>
                  <a:pt x="6" y="0"/>
                  <a:pt x="3" y="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1" name="Freeform 845"/>
          <p:cNvSpPr>
            <a:spLocks/>
          </p:cNvSpPr>
          <p:nvPr/>
        </p:nvSpPr>
        <p:spPr bwMode="auto">
          <a:xfrm>
            <a:off x="6006910" y="6114747"/>
            <a:ext cx="141685" cy="314325"/>
          </a:xfrm>
          <a:custGeom>
            <a:avLst/>
            <a:gdLst>
              <a:gd name="T0" fmla="*/ 15 w 198"/>
              <a:gd name="T1" fmla="*/ 19 h 330"/>
              <a:gd name="T2" fmla="*/ 168 w 198"/>
              <a:gd name="T3" fmla="*/ 297 h 330"/>
              <a:gd name="T4" fmla="*/ 178 w 198"/>
              <a:gd name="T5" fmla="*/ 318 h 330"/>
              <a:gd name="T6" fmla="*/ 193 w 198"/>
              <a:gd name="T7" fmla="*/ 301 h 330"/>
              <a:gd name="T8" fmla="*/ 194 w 198"/>
              <a:gd name="T9" fmla="*/ 290 h 330"/>
              <a:gd name="T10" fmla="*/ 178 w 198"/>
              <a:gd name="T11" fmla="*/ 218 h 330"/>
              <a:gd name="T12" fmla="*/ 19 w 198"/>
              <a:gd name="T13" fmla="*/ 15 h 330"/>
              <a:gd name="T14" fmla="*/ 15 w 198"/>
              <a:gd name="T15" fmla="*/ 1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330">
                <a:moveTo>
                  <a:pt x="15" y="19"/>
                </a:moveTo>
                <a:cubicBezTo>
                  <a:pt x="74" y="91"/>
                  <a:pt x="119" y="204"/>
                  <a:pt x="168" y="297"/>
                </a:cubicBezTo>
                <a:cubicBezTo>
                  <a:pt x="172" y="304"/>
                  <a:pt x="175" y="311"/>
                  <a:pt x="178" y="318"/>
                </a:cubicBezTo>
                <a:cubicBezTo>
                  <a:pt x="183" y="330"/>
                  <a:pt x="190" y="322"/>
                  <a:pt x="193" y="30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8" y="268"/>
                  <a:pt x="190" y="236"/>
                  <a:pt x="178" y="218"/>
                </a:cubicBezTo>
                <a:cubicBezTo>
                  <a:pt x="128" y="143"/>
                  <a:pt x="77" y="66"/>
                  <a:pt x="19" y="15"/>
                </a:cubicBezTo>
                <a:cubicBezTo>
                  <a:pt x="2" y="0"/>
                  <a:pt x="0" y="2"/>
                  <a:pt x="15" y="1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2" name="Freeform 846"/>
          <p:cNvSpPr>
            <a:spLocks/>
          </p:cNvSpPr>
          <p:nvPr/>
        </p:nvSpPr>
        <p:spPr bwMode="auto">
          <a:xfrm>
            <a:off x="6150976" y="6362396"/>
            <a:ext cx="103585" cy="654051"/>
          </a:xfrm>
          <a:custGeom>
            <a:avLst/>
            <a:gdLst>
              <a:gd name="T0" fmla="*/ 128 w 144"/>
              <a:gd name="T1" fmla="*/ 238 h 688"/>
              <a:gd name="T2" fmla="*/ 23 w 144"/>
              <a:gd name="T3" fmla="*/ 27 h 688"/>
              <a:gd name="T4" fmla="*/ 11 w 144"/>
              <a:gd name="T5" fmla="*/ 10 h 688"/>
              <a:gd name="T6" fmla="*/ 3 w 144"/>
              <a:gd name="T7" fmla="*/ 32 h 688"/>
              <a:gd name="T8" fmla="*/ 14 w 144"/>
              <a:gd name="T9" fmla="*/ 141 h 688"/>
              <a:gd name="T10" fmla="*/ 28 w 144"/>
              <a:gd name="T11" fmla="*/ 219 h 688"/>
              <a:gd name="T12" fmla="*/ 47 w 144"/>
              <a:gd name="T13" fmla="*/ 373 h 688"/>
              <a:gd name="T14" fmla="*/ 71 w 144"/>
              <a:gd name="T15" fmla="*/ 613 h 688"/>
              <a:gd name="T16" fmla="*/ 83 w 144"/>
              <a:gd name="T17" fmla="*/ 670 h 688"/>
              <a:gd name="T18" fmla="*/ 112 w 144"/>
              <a:gd name="T19" fmla="*/ 688 h 688"/>
              <a:gd name="T20" fmla="*/ 138 w 144"/>
              <a:gd name="T21" fmla="*/ 648 h 688"/>
              <a:gd name="T22" fmla="*/ 141 w 144"/>
              <a:gd name="T23" fmla="*/ 316 h 688"/>
              <a:gd name="T24" fmla="*/ 128 w 144"/>
              <a:gd name="T25" fmla="*/ 23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688">
                <a:moveTo>
                  <a:pt x="128" y="238"/>
                </a:moveTo>
                <a:cubicBezTo>
                  <a:pt x="102" y="165"/>
                  <a:pt x="67" y="94"/>
                  <a:pt x="23" y="27"/>
                </a:cubicBezTo>
                <a:cubicBezTo>
                  <a:pt x="19" y="21"/>
                  <a:pt x="15" y="16"/>
                  <a:pt x="11" y="10"/>
                </a:cubicBezTo>
                <a:cubicBezTo>
                  <a:pt x="4" y="0"/>
                  <a:pt x="0" y="10"/>
                  <a:pt x="3" y="32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6" y="163"/>
                  <a:pt x="23" y="198"/>
                  <a:pt x="28" y="219"/>
                </a:cubicBezTo>
                <a:cubicBezTo>
                  <a:pt x="39" y="270"/>
                  <a:pt x="45" y="321"/>
                  <a:pt x="47" y="373"/>
                </a:cubicBezTo>
                <a:cubicBezTo>
                  <a:pt x="50" y="454"/>
                  <a:pt x="60" y="533"/>
                  <a:pt x="71" y="613"/>
                </a:cubicBezTo>
                <a:cubicBezTo>
                  <a:pt x="75" y="634"/>
                  <a:pt x="80" y="660"/>
                  <a:pt x="83" y="670"/>
                </a:cubicBezTo>
                <a:cubicBezTo>
                  <a:pt x="85" y="680"/>
                  <a:pt x="98" y="688"/>
                  <a:pt x="112" y="688"/>
                </a:cubicBezTo>
                <a:cubicBezTo>
                  <a:pt x="126" y="688"/>
                  <a:pt x="137" y="670"/>
                  <a:pt x="138" y="648"/>
                </a:cubicBezTo>
                <a:cubicBezTo>
                  <a:pt x="141" y="537"/>
                  <a:pt x="144" y="426"/>
                  <a:pt x="141" y="316"/>
                </a:cubicBezTo>
                <a:cubicBezTo>
                  <a:pt x="141" y="294"/>
                  <a:pt x="135" y="259"/>
                  <a:pt x="128" y="23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3" name="Freeform 847"/>
          <p:cNvSpPr>
            <a:spLocks/>
          </p:cNvSpPr>
          <p:nvPr/>
        </p:nvSpPr>
        <p:spPr bwMode="auto">
          <a:xfrm>
            <a:off x="5685441" y="5982984"/>
            <a:ext cx="16669" cy="92075"/>
          </a:xfrm>
          <a:custGeom>
            <a:avLst/>
            <a:gdLst>
              <a:gd name="T0" fmla="*/ 3 w 24"/>
              <a:gd name="T1" fmla="*/ 22 h 97"/>
              <a:gd name="T2" fmla="*/ 11 w 24"/>
              <a:gd name="T3" fmla="*/ 66 h 97"/>
              <a:gd name="T4" fmla="*/ 22 w 24"/>
              <a:gd name="T5" fmla="*/ 88 h 97"/>
              <a:gd name="T6" fmla="*/ 12 w 24"/>
              <a:gd name="T7" fmla="*/ 35 h 97"/>
              <a:gd name="T8" fmla="*/ 8 w 24"/>
              <a:gd name="T9" fmla="*/ 21 h 97"/>
              <a:gd name="T10" fmla="*/ 3 w 24"/>
              <a:gd name="T11" fmla="*/ 2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97">
                <a:moveTo>
                  <a:pt x="3" y="22"/>
                </a:moveTo>
                <a:cubicBezTo>
                  <a:pt x="5" y="37"/>
                  <a:pt x="8" y="51"/>
                  <a:pt x="11" y="66"/>
                </a:cubicBezTo>
                <a:cubicBezTo>
                  <a:pt x="15" y="87"/>
                  <a:pt x="21" y="97"/>
                  <a:pt x="22" y="88"/>
                </a:cubicBezTo>
                <a:cubicBezTo>
                  <a:pt x="24" y="80"/>
                  <a:pt x="19" y="56"/>
                  <a:pt x="12" y="35"/>
                </a:cubicBezTo>
                <a:cubicBezTo>
                  <a:pt x="11" y="30"/>
                  <a:pt x="9" y="25"/>
                  <a:pt x="8" y="21"/>
                </a:cubicBezTo>
                <a:cubicBezTo>
                  <a:pt x="2" y="0"/>
                  <a:pt x="0" y="0"/>
                  <a:pt x="3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4" name="Freeform 848"/>
          <p:cNvSpPr>
            <a:spLocks/>
          </p:cNvSpPr>
          <p:nvPr/>
        </p:nvSpPr>
        <p:spPr bwMode="auto">
          <a:xfrm>
            <a:off x="5841413" y="6425897"/>
            <a:ext cx="15479" cy="57151"/>
          </a:xfrm>
          <a:custGeom>
            <a:avLst/>
            <a:gdLst>
              <a:gd name="T0" fmla="*/ 8 w 22"/>
              <a:gd name="T1" fmla="*/ 13 h 59"/>
              <a:gd name="T2" fmla="*/ 7 w 22"/>
              <a:gd name="T3" fmla="*/ 28 h 59"/>
              <a:gd name="T4" fmla="*/ 7 w 22"/>
              <a:gd name="T5" fmla="*/ 28 h 59"/>
              <a:gd name="T6" fmla="*/ 21 w 22"/>
              <a:gd name="T7" fmla="*/ 51 h 59"/>
              <a:gd name="T8" fmla="*/ 8 w 22"/>
              <a:gd name="T9" fmla="*/ 1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59">
                <a:moveTo>
                  <a:pt x="8" y="13"/>
                </a:moveTo>
                <a:cubicBezTo>
                  <a:pt x="1" y="0"/>
                  <a:pt x="0" y="7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14" y="49"/>
                  <a:pt x="20" y="59"/>
                  <a:pt x="21" y="51"/>
                </a:cubicBezTo>
                <a:cubicBezTo>
                  <a:pt x="22" y="42"/>
                  <a:pt x="16" y="25"/>
                  <a:pt x="8" y="1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5" name="Freeform 849"/>
          <p:cNvSpPr>
            <a:spLocks/>
          </p:cNvSpPr>
          <p:nvPr/>
        </p:nvSpPr>
        <p:spPr bwMode="auto">
          <a:xfrm>
            <a:off x="5735446" y="6162371"/>
            <a:ext cx="63104" cy="300039"/>
          </a:xfrm>
          <a:custGeom>
            <a:avLst/>
            <a:gdLst>
              <a:gd name="T0" fmla="*/ 76 w 89"/>
              <a:gd name="T1" fmla="*/ 293 h 314"/>
              <a:gd name="T2" fmla="*/ 86 w 89"/>
              <a:gd name="T3" fmla="*/ 290 h 314"/>
              <a:gd name="T4" fmla="*/ 73 w 89"/>
              <a:gd name="T5" fmla="*/ 164 h 314"/>
              <a:gd name="T6" fmla="*/ 53 w 89"/>
              <a:gd name="T7" fmla="*/ 88 h 314"/>
              <a:gd name="T8" fmla="*/ 18 w 89"/>
              <a:gd name="T9" fmla="*/ 19 h 314"/>
              <a:gd name="T10" fmla="*/ 1 w 89"/>
              <a:gd name="T11" fmla="*/ 24 h 314"/>
              <a:gd name="T12" fmla="*/ 1 w 89"/>
              <a:gd name="T13" fmla="*/ 40 h 314"/>
              <a:gd name="T14" fmla="*/ 16 w 89"/>
              <a:gd name="T15" fmla="*/ 118 h 314"/>
              <a:gd name="T16" fmla="*/ 31 w 89"/>
              <a:gd name="T17" fmla="*/ 171 h 314"/>
              <a:gd name="T18" fmla="*/ 76 w 89"/>
              <a:gd name="T19" fmla="*/ 29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314">
                <a:moveTo>
                  <a:pt x="76" y="293"/>
                </a:moveTo>
                <a:cubicBezTo>
                  <a:pt x="84" y="314"/>
                  <a:pt x="89" y="312"/>
                  <a:pt x="86" y="290"/>
                </a:cubicBezTo>
                <a:cubicBezTo>
                  <a:pt x="80" y="249"/>
                  <a:pt x="76" y="206"/>
                  <a:pt x="73" y="164"/>
                </a:cubicBezTo>
                <a:cubicBezTo>
                  <a:pt x="71" y="142"/>
                  <a:pt x="63" y="108"/>
                  <a:pt x="53" y="88"/>
                </a:cubicBezTo>
                <a:cubicBezTo>
                  <a:pt x="42" y="65"/>
                  <a:pt x="30" y="42"/>
                  <a:pt x="18" y="19"/>
                </a:cubicBezTo>
                <a:cubicBezTo>
                  <a:pt x="7" y="0"/>
                  <a:pt x="0" y="2"/>
                  <a:pt x="1" y="24"/>
                </a:cubicBezTo>
                <a:cubicBezTo>
                  <a:pt x="1" y="29"/>
                  <a:pt x="1" y="35"/>
                  <a:pt x="1" y="40"/>
                </a:cubicBezTo>
                <a:cubicBezTo>
                  <a:pt x="2" y="62"/>
                  <a:pt x="10" y="97"/>
                  <a:pt x="16" y="118"/>
                </a:cubicBezTo>
                <a:cubicBezTo>
                  <a:pt x="21" y="136"/>
                  <a:pt x="26" y="153"/>
                  <a:pt x="31" y="171"/>
                </a:cubicBezTo>
                <a:cubicBezTo>
                  <a:pt x="42" y="212"/>
                  <a:pt x="58" y="253"/>
                  <a:pt x="76" y="29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6" name="Freeform 850"/>
          <p:cNvSpPr>
            <a:spLocks/>
          </p:cNvSpPr>
          <p:nvPr/>
        </p:nvSpPr>
        <p:spPr bwMode="auto">
          <a:xfrm>
            <a:off x="8138129" y="6129034"/>
            <a:ext cx="70247" cy="544513"/>
          </a:xfrm>
          <a:custGeom>
            <a:avLst/>
            <a:gdLst>
              <a:gd name="T0" fmla="*/ 29 w 98"/>
              <a:gd name="T1" fmla="*/ 535 h 571"/>
              <a:gd name="T2" fmla="*/ 61 w 98"/>
              <a:gd name="T3" fmla="*/ 300 h 571"/>
              <a:gd name="T4" fmla="*/ 69 w 98"/>
              <a:gd name="T5" fmla="*/ 221 h 571"/>
              <a:gd name="T6" fmla="*/ 93 w 98"/>
              <a:gd name="T7" fmla="*/ 22 h 571"/>
              <a:gd name="T8" fmla="*/ 87 w 98"/>
              <a:gd name="T9" fmla="*/ 21 h 571"/>
              <a:gd name="T10" fmla="*/ 6 w 98"/>
              <a:gd name="T11" fmla="*/ 323 h 571"/>
              <a:gd name="T12" fmla="*/ 3 w 98"/>
              <a:gd name="T13" fmla="*/ 402 h 571"/>
              <a:gd name="T14" fmla="*/ 16 w 98"/>
              <a:gd name="T15" fmla="*/ 520 h 571"/>
              <a:gd name="T16" fmla="*/ 23 w 98"/>
              <a:gd name="T17" fmla="*/ 567 h 571"/>
              <a:gd name="T18" fmla="*/ 29 w 98"/>
              <a:gd name="T19" fmla="*/ 53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571">
                <a:moveTo>
                  <a:pt x="29" y="535"/>
                </a:moveTo>
                <a:cubicBezTo>
                  <a:pt x="36" y="455"/>
                  <a:pt x="49" y="377"/>
                  <a:pt x="61" y="300"/>
                </a:cubicBezTo>
                <a:cubicBezTo>
                  <a:pt x="64" y="279"/>
                  <a:pt x="67" y="243"/>
                  <a:pt x="69" y="221"/>
                </a:cubicBezTo>
                <a:cubicBezTo>
                  <a:pt x="72" y="156"/>
                  <a:pt x="80" y="90"/>
                  <a:pt x="93" y="22"/>
                </a:cubicBezTo>
                <a:cubicBezTo>
                  <a:pt x="98" y="1"/>
                  <a:pt x="95" y="0"/>
                  <a:pt x="87" y="21"/>
                </a:cubicBezTo>
                <a:cubicBezTo>
                  <a:pt x="48" y="123"/>
                  <a:pt x="25" y="224"/>
                  <a:pt x="6" y="323"/>
                </a:cubicBezTo>
                <a:cubicBezTo>
                  <a:pt x="1" y="345"/>
                  <a:pt x="0" y="380"/>
                  <a:pt x="3" y="402"/>
                </a:cubicBezTo>
                <a:cubicBezTo>
                  <a:pt x="7" y="442"/>
                  <a:pt x="12" y="481"/>
                  <a:pt x="16" y="520"/>
                </a:cubicBezTo>
                <a:cubicBezTo>
                  <a:pt x="19" y="542"/>
                  <a:pt x="22" y="563"/>
                  <a:pt x="23" y="567"/>
                </a:cubicBezTo>
                <a:cubicBezTo>
                  <a:pt x="24" y="571"/>
                  <a:pt x="27" y="557"/>
                  <a:pt x="29" y="53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7" name="Freeform 851"/>
          <p:cNvSpPr>
            <a:spLocks/>
          </p:cNvSpPr>
          <p:nvPr/>
        </p:nvSpPr>
        <p:spPr bwMode="auto">
          <a:xfrm>
            <a:off x="8425069" y="6416372"/>
            <a:ext cx="72629" cy="600075"/>
          </a:xfrm>
          <a:custGeom>
            <a:avLst/>
            <a:gdLst>
              <a:gd name="T0" fmla="*/ 94 w 102"/>
              <a:gd name="T1" fmla="*/ 21 h 630"/>
              <a:gd name="T2" fmla="*/ 38 w 102"/>
              <a:gd name="T3" fmla="*/ 324 h 630"/>
              <a:gd name="T4" fmla="*/ 3 w 102"/>
              <a:gd name="T5" fmla="*/ 590 h 630"/>
              <a:gd name="T6" fmla="*/ 30 w 102"/>
              <a:gd name="T7" fmla="*/ 630 h 630"/>
              <a:gd name="T8" fmla="*/ 69 w 102"/>
              <a:gd name="T9" fmla="*/ 590 h 630"/>
              <a:gd name="T10" fmla="*/ 87 w 102"/>
              <a:gd name="T11" fmla="*/ 376 h 630"/>
              <a:gd name="T12" fmla="*/ 101 w 102"/>
              <a:gd name="T13" fmla="*/ 22 h 630"/>
              <a:gd name="T14" fmla="*/ 94 w 102"/>
              <a:gd name="T15" fmla="*/ 2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630">
                <a:moveTo>
                  <a:pt x="94" y="21"/>
                </a:moveTo>
                <a:cubicBezTo>
                  <a:pt x="72" y="121"/>
                  <a:pt x="52" y="222"/>
                  <a:pt x="38" y="324"/>
                </a:cubicBezTo>
                <a:cubicBezTo>
                  <a:pt x="27" y="413"/>
                  <a:pt x="15" y="502"/>
                  <a:pt x="3" y="590"/>
                </a:cubicBezTo>
                <a:cubicBezTo>
                  <a:pt x="0" y="612"/>
                  <a:pt x="12" y="630"/>
                  <a:pt x="30" y="630"/>
                </a:cubicBezTo>
                <a:cubicBezTo>
                  <a:pt x="49" y="630"/>
                  <a:pt x="66" y="612"/>
                  <a:pt x="69" y="590"/>
                </a:cubicBezTo>
                <a:cubicBezTo>
                  <a:pt x="80" y="519"/>
                  <a:pt x="86" y="448"/>
                  <a:pt x="87" y="376"/>
                </a:cubicBezTo>
                <a:cubicBezTo>
                  <a:pt x="90" y="257"/>
                  <a:pt x="96" y="139"/>
                  <a:pt x="101" y="22"/>
                </a:cubicBezTo>
                <a:cubicBezTo>
                  <a:pt x="102" y="0"/>
                  <a:pt x="98" y="0"/>
                  <a:pt x="94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8" name="Freeform 852"/>
          <p:cNvSpPr>
            <a:spLocks/>
          </p:cNvSpPr>
          <p:nvPr/>
        </p:nvSpPr>
        <p:spPr bwMode="auto">
          <a:xfrm>
            <a:off x="8514366" y="5986158"/>
            <a:ext cx="51197" cy="528639"/>
          </a:xfrm>
          <a:custGeom>
            <a:avLst/>
            <a:gdLst>
              <a:gd name="T0" fmla="*/ 68 w 72"/>
              <a:gd name="T1" fmla="*/ 22 h 554"/>
              <a:gd name="T2" fmla="*/ 63 w 72"/>
              <a:gd name="T3" fmla="*/ 21 h 554"/>
              <a:gd name="T4" fmla="*/ 6 w 72"/>
              <a:gd name="T5" fmla="*/ 317 h 554"/>
              <a:gd name="T6" fmla="*/ 4 w 72"/>
              <a:gd name="T7" fmla="*/ 395 h 554"/>
              <a:gd name="T8" fmla="*/ 29 w 72"/>
              <a:gd name="T9" fmla="*/ 532 h 554"/>
              <a:gd name="T10" fmla="*/ 38 w 72"/>
              <a:gd name="T11" fmla="*/ 532 h 554"/>
              <a:gd name="T12" fmla="*/ 47 w 72"/>
              <a:gd name="T13" fmla="*/ 390 h 554"/>
              <a:gd name="T14" fmla="*/ 68 w 72"/>
              <a:gd name="T15" fmla="*/ 2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554">
                <a:moveTo>
                  <a:pt x="68" y="22"/>
                </a:moveTo>
                <a:cubicBezTo>
                  <a:pt x="72" y="1"/>
                  <a:pt x="70" y="0"/>
                  <a:pt x="63" y="21"/>
                </a:cubicBezTo>
                <a:cubicBezTo>
                  <a:pt x="28" y="130"/>
                  <a:pt x="24" y="223"/>
                  <a:pt x="6" y="317"/>
                </a:cubicBezTo>
                <a:cubicBezTo>
                  <a:pt x="1" y="338"/>
                  <a:pt x="0" y="373"/>
                  <a:pt x="4" y="395"/>
                </a:cubicBezTo>
                <a:cubicBezTo>
                  <a:pt x="29" y="532"/>
                  <a:pt x="29" y="532"/>
                  <a:pt x="29" y="532"/>
                </a:cubicBezTo>
                <a:cubicBezTo>
                  <a:pt x="33" y="554"/>
                  <a:pt x="37" y="554"/>
                  <a:pt x="38" y="532"/>
                </a:cubicBezTo>
                <a:cubicBezTo>
                  <a:pt x="41" y="484"/>
                  <a:pt x="44" y="437"/>
                  <a:pt x="47" y="390"/>
                </a:cubicBezTo>
                <a:cubicBezTo>
                  <a:pt x="65" y="269"/>
                  <a:pt x="42" y="158"/>
                  <a:pt x="68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9" name="Freeform 853"/>
          <p:cNvSpPr>
            <a:spLocks/>
          </p:cNvSpPr>
          <p:nvPr/>
        </p:nvSpPr>
        <p:spPr bwMode="auto">
          <a:xfrm>
            <a:off x="8833453" y="6471934"/>
            <a:ext cx="27385" cy="301625"/>
          </a:xfrm>
          <a:custGeom>
            <a:avLst/>
            <a:gdLst>
              <a:gd name="T0" fmla="*/ 27 w 39"/>
              <a:gd name="T1" fmla="*/ 36 h 318"/>
              <a:gd name="T2" fmla="*/ 14 w 39"/>
              <a:gd name="T3" fmla="*/ 97 h 318"/>
              <a:gd name="T4" fmla="*/ 4 w 39"/>
              <a:gd name="T5" fmla="*/ 296 h 318"/>
              <a:gd name="T6" fmla="*/ 14 w 39"/>
              <a:gd name="T7" fmla="*/ 296 h 318"/>
              <a:gd name="T8" fmla="*/ 24 w 39"/>
              <a:gd name="T9" fmla="*/ 207 h 318"/>
              <a:gd name="T10" fmla="*/ 37 w 39"/>
              <a:gd name="T11" fmla="*/ 42 h 318"/>
              <a:gd name="T12" fmla="*/ 39 w 39"/>
              <a:gd name="T13" fmla="*/ 1 h 318"/>
              <a:gd name="T14" fmla="*/ 37 w 39"/>
              <a:gd name="T15" fmla="*/ 6 h 318"/>
              <a:gd name="T16" fmla="*/ 27 w 39"/>
              <a:gd name="T17" fmla="*/ 3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18">
                <a:moveTo>
                  <a:pt x="27" y="36"/>
                </a:moveTo>
                <a:cubicBezTo>
                  <a:pt x="23" y="48"/>
                  <a:pt x="17" y="75"/>
                  <a:pt x="14" y="97"/>
                </a:cubicBezTo>
                <a:cubicBezTo>
                  <a:pt x="6" y="163"/>
                  <a:pt x="0" y="230"/>
                  <a:pt x="4" y="296"/>
                </a:cubicBezTo>
                <a:cubicBezTo>
                  <a:pt x="6" y="318"/>
                  <a:pt x="11" y="318"/>
                  <a:pt x="14" y="296"/>
                </a:cubicBezTo>
                <a:cubicBezTo>
                  <a:pt x="18" y="266"/>
                  <a:pt x="21" y="237"/>
                  <a:pt x="24" y="207"/>
                </a:cubicBezTo>
                <a:cubicBezTo>
                  <a:pt x="29" y="152"/>
                  <a:pt x="33" y="97"/>
                  <a:pt x="37" y="42"/>
                </a:cubicBezTo>
                <a:cubicBezTo>
                  <a:pt x="38" y="20"/>
                  <a:pt x="39" y="2"/>
                  <a:pt x="39" y="1"/>
                </a:cubicBezTo>
                <a:cubicBezTo>
                  <a:pt x="39" y="0"/>
                  <a:pt x="38" y="3"/>
                  <a:pt x="37" y="6"/>
                </a:cubicBezTo>
                <a:cubicBezTo>
                  <a:pt x="35" y="10"/>
                  <a:pt x="31" y="23"/>
                  <a:pt x="27" y="3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0" name="Freeform 854"/>
          <p:cNvSpPr>
            <a:spLocks/>
          </p:cNvSpPr>
          <p:nvPr/>
        </p:nvSpPr>
        <p:spPr bwMode="auto">
          <a:xfrm>
            <a:off x="8890604" y="6190947"/>
            <a:ext cx="70247" cy="282575"/>
          </a:xfrm>
          <a:custGeom>
            <a:avLst/>
            <a:gdLst>
              <a:gd name="T0" fmla="*/ 87 w 99"/>
              <a:gd name="T1" fmla="*/ 21 h 297"/>
              <a:gd name="T2" fmla="*/ 43 w 99"/>
              <a:gd name="T3" fmla="*/ 113 h 297"/>
              <a:gd name="T4" fmla="*/ 3 w 99"/>
              <a:gd name="T5" fmla="*/ 278 h 297"/>
              <a:gd name="T6" fmla="*/ 46 w 99"/>
              <a:gd name="T7" fmla="*/ 181 h 297"/>
              <a:gd name="T8" fmla="*/ 96 w 99"/>
              <a:gd name="T9" fmla="*/ 22 h 297"/>
              <a:gd name="T10" fmla="*/ 87 w 99"/>
              <a:gd name="T11" fmla="*/ 2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297">
                <a:moveTo>
                  <a:pt x="87" y="21"/>
                </a:moveTo>
                <a:cubicBezTo>
                  <a:pt x="78" y="48"/>
                  <a:pt x="61" y="80"/>
                  <a:pt x="43" y="113"/>
                </a:cubicBezTo>
                <a:cubicBezTo>
                  <a:pt x="33" y="133"/>
                  <a:pt x="0" y="259"/>
                  <a:pt x="3" y="278"/>
                </a:cubicBezTo>
                <a:cubicBezTo>
                  <a:pt x="5" y="297"/>
                  <a:pt x="38" y="202"/>
                  <a:pt x="46" y="181"/>
                </a:cubicBezTo>
                <a:cubicBezTo>
                  <a:pt x="67" y="123"/>
                  <a:pt x="90" y="67"/>
                  <a:pt x="96" y="22"/>
                </a:cubicBezTo>
                <a:cubicBezTo>
                  <a:pt x="99" y="0"/>
                  <a:pt x="94" y="0"/>
                  <a:pt x="8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1" name="Freeform 855"/>
          <p:cNvSpPr>
            <a:spLocks/>
          </p:cNvSpPr>
          <p:nvPr/>
        </p:nvSpPr>
        <p:spPr bwMode="auto">
          <a:xfrm>
            <a:off x="5954521" y="6259209"/>
            <a:ext cx="155972" cy="606425"/>
          </a:xfrm>
          <a:custGeom>
            <a:avLst/>
            <a:gdLst>
              <a:gd name="T0" fmla="*/ 215 w 217"/>
              <a:gd name="T1" fmla="*/ 452 h 637"/>
              <a:gd name="T2" fmla="*/ 212 w 217"/>
              <a:gd name="T3" fmla="*/ 412 h 637"/>
              <a:gd name="T4" fmla="*/ 212 w 217"/>
              <a:gd name="T5" fmla="*/ 378 h 637"/>
              <a:gd name="T6" fmla="*/ 203 w 217"/>
              <a:gd name="T7" fmla="*/ 345 h 637"/>
              <a:gd name="T8" fmla="*/ 17 w 217"/>
              <a:gd name="T9" fmla="*/ 15 h 637"/>
              <a:gd name="T10" fmla="*/ 12 w 217"/>
              <a:gd name="T11" fmla="*/ 20 h 637"/>
              <a:gd name="T12" fmla="*/ 128 w 217"/>
              <a:gd name="T13" fmla="*/ 409 h 637"/>
              <a:gd name="T14" fmla="*/ 143 w 217"/>
              <a:gd name="T15" fmla="*/ 487 h 637"/>
              <a:gd name="T16" fmla="*/ 185 w 217"/>
              <a:gd name="T17" fmla="*/ 616 h 637"/>
              <a:gd name="T18" fmla="*/ 202 w 217"/>
              <a:gd name="T19" fmla="*/ 614 h 637"/>
              <a:gd name="T20" fmla="*/ 212 w 217"/>
              <a:gd name="T21" fmla="*/ 532 h 637"/>
              <a:gd name="T22" fmla="*/ 215 w 217"/>
              <a:gd name="T23" fmla="*/ 45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" h="637">
                <a:moveTo>
                  <a:pt x="215" y="452"/>
                </a:moveTo>
                <a:cubicBezTo>
                  <a:pt x="214" y="439"/>
                  <a:pt x="213" y="425"/>
                  <a:pt x="212" y="412"/>
                </a:cubicBezTo>
                <a:cubicBezTo>
                  <a:pt x="211" y="390"/>
                  <a:pt x="210" y="374"/>
                  <a:pt x="212" y="378"/>
                </a:cubicBezTo>
                <a:cubicBezTo>
                  <a:pt x="213" y="381"/>
                  <a:pt x="209" y="367"/>
                  <a:pt x="203" y="345"/>
                </a:cubicBezTo>
                <a:cubicBezTo>
                  <a:pt x="165" y="223"/>
                  <a:pt x="111" y="106"/>
                  <a:pt x="17" y="15"/>
                </a:cubicBezTo>
                <a:cubicBezTo>
                  <a:pt x="2" y="0"/>
                  <a:pt x="0" y="2"/>
                  <a:pt x="12" y="20"/>
                </a:cubicBezTo>
                <a:cubicBezTo>
                  <a:pt x="93" y="132"/>
                  <a:pt x="118" y="267"/>
                  <a:pt x="128" y="409"/>
                </a:cubicBezTo>
                <a:cubicBezTo>
                  <a:pt x="130" y="431"/>
                  <a:pt x="137" y="466"/>
                  <a:pt x="143" y="487"/>
                </a:cubicBezTo>
                <a:cubicBezTo>
                  <a:pt x="157" y="530"/>
                  <a:pt x="171" y="573"/>
                  <a:pt x="185" y="616"/>
                </a:cubicBezTo>
                <a:cubicBezTo>
                  <a:pt x="191" y="637"/>
                  <a:pt x="199" y="636"/>
                  <a:pt x="202" y="614"/>
                </a:cubicBezTo>
                <a:cubicBezTo>
                  <a:pt x="205" y="587"/>
                  <a:pt x="209" y="559"/>
                  <a:pt x="212" y="532"/>
                </a:cubicBezTo>
                <a:cubicBezTo>
                  <a:pt x="215" y="510"/>
                  <a:pt x="217" y="474"/>
                  <a:pt x="215" y="45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2" name="Freeform 856"/>
          <p:cNvSpPr>
            <a:spLocks/>
          </p:cNvSpPr>
          <p:nvPr/>
        </p:nvSpPr>
        <p:spPr bwMode="auto">
          <a:xfrm>
            <a:off x="6190266" y="6052834"/>
            <a:ext cx="135731" cy="963613"/>
          </a:xfrm>
          <a:custGeom>
            <a:avLst/>
            <a:gdLst>
              <a:gd name="T0" fmla="*/ 184 w 189"/>
              <a:gd name="T1" fmla="*/ 572 h 1012"/>
              <a:gd name="T2" fmla="*/ 12 w 189"/>
              <a:gd name="T3" fmla="*/ 20 h 1012"/>
              <a:gd name="T4" fmla="*/ 6 w 189"/>
              <a:gd name="T5" fmla="*/ 22 h 1012"/>
              <a:gd name="T6" fmla="*/ 85 w 189"/>
              <a:gd name="T7" fmla="*/ 600 h 1012"/>
              <a:gd name="T8" fmla="*/ 83 w 189"/>
              <a:gd name="T9" fmla="*/ 972 h 1012"/>
              <a:gd name="T10" fmla="*/ 98 w 189"/>
              <a:gd name="T11" fmla="*/ 1012 h 1012"/>
              <a:gd name="T12" fmla="*/ 124 w 189"/>
              <a:gd name="T13" fmla="*/ 973 h 1012"/>
              <a:gd name="T14" fmla="*/ 186 w 189"/>
              <a:gd name="T15" fmla="*/ 651 h 1012"/>
              <a:gd name="T16" fmla="*/ 184 w 189"/>
              <a:gd name="T17" fmla="*/ 57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012">
                <a:moveTo>
                  <a:pt x="184" y="572"/>
                </a:moveTo>
                <a:cubicBezTo>
                  <a:pt x="146" y="383"/>
                  <a:pt x="93" y="197"/>
                  <a:pt x="12" y="20"/>
                </a:cubicBezTo>
                <a:cubicBezTo>
                  <a:pt x="2" y="0"/>
                  <a:pt x="0" y="1"/>
                  <a:pt x="6" y="22"/>
                </a:cubicBezTo>
                <a:cubicBezTo>
                  <a:pt x="59" y="211"/>
                  <a:pt x="80" y="404"/>
                  <a:pt x="85" y="600"/>
                </a:cubicBezTo>
                <a:cubicBezTo>
                  <a:pt x="89" y="723"/>
                  <a:pt x="87" y="847"/>
                  <a:pt x="83" y="972"/>
                </a:cubicBezTo>
                <a:cubicBezTo>
                  <a:pt x="82" y="994"/>
                  <a:pt x="89" y="1012"/>
                  <a:pt x="98" y="1012"/>
                </a:cubicBezTo>
                <a:cubicBezTo>
                  <a:pt x="108" y="1012"/>
                  <a:pt x="119" y="994"/>
                  <a:pt x="124" y="973"/>
                </a:cubicBezTo>
                <a:cubicBezTo>
                  <a:pt x="148" y="865"/>
                  <a:pt x="169" y="758"/>
                  <a:pt x="186" y="651"/>
                </a:cubicBezTo>
                <a:cubicBezTo>
                  <a:pt x="189" y="629"/>
                  <a:pt x="188" y="594"/>
                  <a:pt x="184" y="57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3" name="Freeform 857"/>
          <p:cNvSpPr>
            <a:spLocks/>
          </p:cNvSpPr>
          <p:nvPr/>
        </p:nvSpPr>
        <p:spPr bwMode="auto">
          <a:xfrm>
            <a:off x="6585552" y="6367159"/>
            <a:ext cx="77391" cy="649288"/>
          </a:xfrm>
          <a:custGeom>
            <a:avLst/>
            <a:gdLst>
              <a:gd name="T0" fmla="*/ 95 w 108"/>
              <a:gd name="T1" fmla="*/ 225 h 683"/>
              <a:gd name="T2" fmla="*/ 13 w 108"/>
              <a:gd name="T3" fmla="*/ 20 h 683"/>
              <a:gd name="T4" fmla="*/ 6 w 108"/>
              <a:gd name="T5" fmla="*/ 23 h 683"/>
              <a:gd name="T6" fmla="*/ 29 w 108"/>
              <a:gd name="T7" fmla="*/ 461 h 683"/>
              <a:gd name="T8" fmla="*/ 22 w 108"/>
              <a:gd name="T9" fmla="*/ 557 h 683"/>
              <a:gd name="T10" fmla="*/ 16 w 108"/>
              <a:gd name="T11" fmla="*/ 643 h 683"/>
              <a:gd name="T12" fmla="*/ 51 w 108"/>
              <a:gd name="T13" fmla="*/ 683 h 683"/>
              <a:gd name="T14" fmla="*/ 93 w 108"/>
              <a:gd name="T15" fmla="*/ 643 h 683"/>
              <a:gd name="T16" fmla="*/ 106 w 108"/>
              <a:gd name="T17" fmla="*/ 304 h 683"/>
              <a:gd name="T18" fmla="*/ 95 w 108"/>
              <a:gd name="T19" fmla="*/ 22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683">
                <a:moveTo>
                  <a:pt x="95" y="225"/>
                </a:moveTo>
                <a:cubicBezTo>
                  <a:pt x="74" y="153"/>
                  <a:pt x="48" y="84"/>
                  <a:pt x="13" y="20"/>
                </a:cubicBezTo>
                <a:cubicBezTo>
                  <a:pt x="3" y="0"/>
                  <a:pt x="0" y="2"/>
                  <a:pt x="6" y="23"/>
                </a:cubicBezTo>
                <a:cubicBezTo>
                  <a:pt x="44" y="157"/>
                  <a:pt x="34" y="307"/>
                  <a:pt x="29" y="461"/>
                </a:cubicBezTo>
                <a:cubicBezTo>
                  <a:pt x="26" y="493"/>
                  <a:pt x="24" y="525"/>
                  <a:pt x="22" y="557"/>
                </a:cubicBezTo>
                <a:cubicBezTo>
                  <a:pt x="20" y="586"/>
                  <a:pt x="19" y="614"/>
                  <a:pt x="16" y="643"/>
                </a:cubicBezTo>
                <a:cubicBezTo>
                  <a:pt x="14" y="665"/>
                  <a:pt x="30" y="683"/>
                  <a:pt x="51" y="683"/>
                </a:cubicBezTo>
                <a:cubicBezTo>
                  <a:pt x="73" y="683"/>
                  <a:pt x="92" y="665"/>
                  <a:pt x="93" y="643"/>
                </a:cubicBezTo>
                <a:cubicBezTo>
                  <a:pt x="100" y="528"/>
                  <a:pt x="108" y="415"/>
                  <a:pt x="106" y="304"/>
                </a:cubicBezTo>
                <a:cubicBezTo>
                  <a:pt x="106" y="282"/>
                  <a:pt x="101" y="246"/>
                  <a:pt x="95" y="22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4" name="Freeform 858"/>
          <p:cNvSpPr>
            <a:spLocks/>
          </p:cNvSpPr>
          <p:nvPr/>
        </p:nvSpPr>
        <p:spPr bwMode="auto">
          <a:xfrm>
            <a:off x="6778435" y="6232222"/>
            <a:ext cx="103585" cy="784225"/>
          </a:xfrm>
          <a:custGeom>
            <a:avLst/>
            <a:gdLst>
              <a:gd name="T0" fmla="*/ 137 w 146"/>
              <a:gd name="T1" fmla="*/ 361 h 825"/>
              <a:gd name="T2" fmla="*/ 13 w 146"/>
              <a:gd name="T3" fmla="*/ 20 h 825"/>
              <a:gd name="T4" fmla="*/ 4 w 146"/>
              <a:gd name="T5" fmla="*/ 23 h 825"/>
              <a:gd name="T6" fmla="*/ 64 w 146"/>
              <a:gd name="T7" fmla="*/ 426 h 825"/>
              <a:gd name="T8" fmla="*/ 71 w 146"/>
              <a:gd name="T9" fmla="*/ 538 h 825"/>
              <a:gd name="T10" fmla="*/ 77 w 146"/>
              <a:gd name="T11" fmla="*/ 785 h 825"/>
              <a:gd name="T12" fmla="*/ 100 w 146"/>
              <a:gd name="T13" fmla="*/ 825 h 825"/>
              <a:gd name="T14" fmla="*/ 123 w 146"/>
              <a:gd name="T15" fmla="*/ 785 h 825"/>
              <a:gd name="T16" fmla="*/ 144 w 146"/>
              <a:gd name="T17" fmla="*/ 439 h 825"/>
              <a:gd name="T18" fmla="*/ 137 w 146"/>
              <a:gd name="T19" fmla="*/ 361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825">
                <a:moveTo>
                  <a:pt x="137" y="361"/>
                </a:moveTo>
                <a:cubicBezTo>
                  <a:pt x="102" y="246"/>
                  <a:pt x="62" y="132"/>
                  <a:pt x="13" y="20"/>
                </a:cubicBezTo>
                <a:cubicBezTo>
                  <a:pt x="4" y="0"/>
                  <a:pt x="0" y="1"/>
                  <a:pt x="4" y="23"/>
                </a:cubicBezTo>
                <a:cubicBezTo>
                  <a:pt x="29" y="155"/>
                  <a:pt x="53" y="293"/>
                  <a:pt x="64" y="426"/>
                </a:cubicBezTo>
                <a:cubicBezTo>
                  <a:pt x="67" y="464"/>
                  <a:pt x="70" y="501"/>
                  <a:pt x="71" y="538"/>
                </a:cubicBezTo>
                <a:cubicBezTo>
                  <a:pt x="74" y="620"/>
                  <a:pt x="75" y="702"/>
                  <a:pt x="77" y="785"/>
                </a:cubicBezTo>
                <a:cubicBezTo>
                  <a:pt x="77" y="807"/>
                  <a:pt x="88" y="825"/>
                  <a:pt x="100" y="825"/>
                </a:cubicBezTo>
                <a:cubicBezTo>
                  <a:pt x="112" y="825"/>
                  <a:pt x="122" y="807"/>
                  <a:pt x="123" y="785"/>
                </a:cubicBezTo>
                <a:cubicBezTo>
                  <a:pt x="124" y="668"/>
                  <a:pt x="132" y="554"/>
                  <a:pt x="144" y="439"/>
                </a:cubicBezTo>
                <a:cubicBezTo>
                  <a:pt x="146" y="417"/>
                  <a:pt x="143" y="382"/>
                  <a:pt x="137" y="36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5" name="Freeform 859"/>
          <p:cNvSpPr>
            <a:spLocks/>
          </p:cNvSpPr>
          <p:nvPr/>
        </p:nvSpPr>
        <p:spPr bwMode="auto">
          <a:xfrm>
            <a:off x="7058232" y="6419547"/>
            <a:ext cx="40481" cy="596900"/>
          </a:xfrm>
          <a:custGeom>
            <a:avLst/>
            <a:gdLst>
              <a:gd name="T0" fmla="*/ 51 w 56"/>
              <a:gd name="T1" fmla="*/ 157 h 628"/>
              <a:gd name="T2" fmla="*/ 25 w 56"/>
              <a:gd name="T3" fmla="*/ 21 h 628"/>
              <a:gd name="T4" fmla="*/ 14 w 56"/>
              <a:gd name="T5" fmla="*/ 22 h 628"/>
              <a:gd name="T6" fmla="*/ 5 w 56"/>
              <a:gd name="T7" fmla="*/ 509 h 628"/>
              <a:gd name="T8" fmla="*/ 1 w 56"/>
              <a:gd name="T9" fmla="*/ 588 h 628"/>
              <a:gd name="T10" fmla="*/ 17 w 56"/>
              <a:gd name="T11" fmla="*/ 628 h 628"/>
              <a:gd name="T12" fmla="*/ 30 w 56"/>
              <a:gd name="T13" fmla="*/ 588 h 628"/>
              <a:gd name="T14" fmla="*/ 50 w 56"/>
              <a:gd name="T15" fmla="*/ 235 h 628"/>
              <a:gd name="T16" fmla="*/ 51 w 56"/>
              <a:gd name="T17" fmla="*/ 157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628">
                <a:moveTo>
                  <a:pt x="51" y="157"/>
                </a:moveTo>
                <a:cubicBezTo>
                  <a:pt x="25" y="21"/>
                  <a:pt x="25" y="21"/>
                  <a:pt x="25" y="21"/>
                </a:cubicBezTo>
                <a:cubicBezTo>
                  <a:pt x="21" y="0"/>
                  <a:pt x="15" y="0"/>
                  <a:pt x="14" y="22"/>
                </a:cubicBezTo>
                <a:cubicBezTo>
                  <a:pt x="0" y="196"/>
                  <a:pt x="23" y="347"/>
                  <a:pt x="5" y="509"/>
                </a:cubicBezTo>
                <a:cubicBezTo>
                  <a:pt x="4" y="535"/>
                  <a:pt x="3" y="562"/>
                  <a:pt x="1" y="588"/>
                </a:cubicBezTo>
                <a:cubicBezTo>
                  <a:pt x="0" y="610"/>
                  <a:pt x="7" y="628"/>
                  <a:pt x="17" y="628"/>
                </a:cubicBezTo>
                <a:cubicBezTo>
                  <a:pt x="26" y="628"/>
                  <a:pt x="32" y="610"/>
                  <a:pt x="30" y="588"/>
                </a:cubicBezTo>
                <a:cubicBezTo>
                  <a:pt x="23" y="471"/>
                  <a:pt x="26" y="353"/>
                  <a:pt x="50" y="235"/>
                </a:cubicBezTo>
                <a:cubicBezTo>
                  <a:pt x="55" y="213"/>
                  <a:pt x="56" y="178"/>
                  <a:pt x="51" y="157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6" name="Freeform 860"/>
          <p:cNvSpPr>
            <a:spLocks/>
          </p:cNvSpPr>
          <p:nvPr/>
        </p:nvSpPr>
        <p:spPr bwMode="auto">
          <a:xfrm>
            <a:off x="7311834" y="5968697"/>
            <a:ext cx="102394" cy="749300"/>
          </a:xfrm>
          <a:custGeom>
            <a:avLst/>
            <a:gdLst>
              <a:gd name="T0" fmla="*/ 94 w 143"/>
              <a:gd name="T1" fmla="*/ 22 h 788"/>
              <a:gd name="T2" fmla="*/ 0 w 143"/>
              <a:gd name="T3" fmla="*/ 788 h 788"/>
              <a:gd name="T4" fmla="*/ 143 w 143"/>
              <a:gd name="T5" fmla="*/ 788 h 788"/>
              <a:gd name="T6" fmla="*/ 100 w 143"/>
              <a:gd name="T7" fmla="*/ 22 h 788"/>
              <a:gd name="T8" fmla="*/ 94 w 143"/>
              <a:gd name="T9" fmla="*/ 22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788">
                <a:moveTo>
                  <a:pt x="94" y="22"/>
                </a:moveTo>
                <a:cubicBezTo>
                  <a:pt x="56" y="232"/>
                  <a:pt x="14" y="580"/>
                  <a:pt x="0" y="788"/>
                </a:cubicBezTo>
                <a:cubicBezTo>
                  <a:pt x="143" y="788"/>
                  <a:pt x="143" y="788"/>
                  <a:pt x="143" y="788"/>
                </a:cubicBezTo>
                <a:cubicBezTo>
                  <a:pt x="125" y="580"/>
                  <a:pt x="94" y="235"/>
                  <a:pt x="100" y="22"/>
                </a:cubicBezTo>
                <a:cubicBezTo>
                  <a:pt x="101" y="0"/>
                  <a:pt x="98" y="0"/>
                  <a:pt x="94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7" name="Freeform 861"/>
          <p:cNvSpPr>
            <a:spLocks/>
          </p:cNvSpPr>
          <p:nvPr/>
        </p:nvSpPr>
        <p:spPr bwMode="auto">
          <a:xfrm>
            <a:off x="7589250" y="6957708"/>
            <a:ext cx="23813" cy="58739"/>
          </a:xfrm>
          <a:custGeom>
            <a:avLst/>
            <a:gdLst>
              <a:gd name="T0" fmla="*/ 18 w 33"/>
              <a:gd name="T1" fmla="*/ 62 h 62"/>
              <a:gd name="T2" fmla="*/ 25 w 33"/>
              <a:gd name="T3" fmla="*/ 25 h 62"/>
              <a:gd name="T4" fmla="*/ 23 w 33"/>
              <a:gd name="T5" fmla="*/ 21 h 62"/>
              <a:gd name="T6" fmla="*/ 3 w 33"/>
              <a:gd name="T7" fmla="*/ 23 h 62"/>
              <a:gd name="T8" fmla="*/ 18 w 33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2">
                <a:moveTo>
                  <a:pt x="18" y="62"/>
                </a:moveTo>
                <a:cubicBezTo>
                  <a:pt x="30" y="62"/>
                  <a:pt x="33" y="45"/>
                  <a:pt x="25" y="25"/>
                </a:cubicBezTo>
                <a:cubicBezTo>
                  <a:pt x="24" y="23"/>
                  <a:pt x="23" y="22"/>
                  <a:pt x="23" y="21"/>
                </a:cubicBezTo>
                <a:cubicBezTo>
                  <a:pt x="14" y="0"/>
                  <a:pt x="6" y="1"/>
                  <a:pt x="3" y="23"/>
                </a:cubicBezTo>
                <a:cubicBezTo>
                  <a:pt x="0" y="44"/>
                  <a:pt x="6" y="62"/>
                  <a:pt x="18" y="6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8" name="Freeform 862"/>
          <p:cNvSpPr>
            <a:spLocks/>
          </p:cNvSpPr>
          <p:nvPr/>
        </p:nvSpPr>
        <p:spPr bwMode="auto">
          <a:xfrm>
            <a:off x="7442803" y="6116334"/>
            <a:ext cx="88106" cy="809625"/>
          </a:xfrm>
          <a:custGeom>
            <a:avLst/>
            <a:gdLst>
              <a:gd name="T0" fmla="*/ 49 w 123"/>
              <a:gd name="T1" fmla="*/ 845 h 851"/>
              <a:gd name="T2" fmla="*/ 63 w 123"/>
              <a:gd name="T3" fmla="*/ 819 h 851"/>
              <a:gd name="T4" fmla="*/ 122 w 123"/>
              <a:gd name="T5" fmla="*/ 600 h 851"/>
              <a:gd name="T6" fmla="*/ 123 w 123"/>
              <a:gd name="T7" fmla="*/ 597 h 851"/>
              <a:gd name="T8" fmla="*/ 114 w 123"/>
              <a:gd name="T9" fmla="*/ 556 h 851"/>
              <a:gd name="T10" fmla="*/ 102 w 123"/>
              <a:gd name="T11" fmla="*/ 23 h 851"/>
              <a:gd name="T12" fmla="*/ 95 w 123"/>
              <a:gd name="T13" fmla="*/ 21 h 851"/>
              <a:gd name="T14" fmla="*/ 28 w 123"/>
              <a:gd name="T15" fmla="*/ 277 h 851"/>
              <a:gd name="T16" fmla="*/ 47 w 123"/>
              <a:gd name="T17" fmla="*/ 833 h 851"/>
              <a:gd name="T18" fmla="*/ 49 w 123"/>
              <a:gd name="T19" fmla="*/ 84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851">
                <a:moveTo>
                  <a:pt x="49" y="845"/>
                </a:moveTo>
                <a:cubicBezTo>
                  <a:pt x="51" y="851"/>
                  <a:pt x="57" y="840"/>
                  <a:pt x="63" y="819"/>
                </a:cubicBezTo>
                <a:cubicBezTo>
                  <a:pt x="84" y="746"/>
                  <a:pt x="103" y="673"/>
                  <a:pt x="122" y="600"/>
                </a:cubicBezTo>
                <a:cubicBezTo>
                  <a:pt x="122" y="600"/>
                  <a:pt x="123" y="599"/>
                  <a:pt x="123" y="597"/>
                </a:cubicBezTo>
                <a:cubicBezTo>
                  <a:pt x="123" y="596"/>
                  <a:pt x="119" y="577"/>
                  <a:pt x="114" y="556"/>
                </a:cubicBezTo>
                <a:cubicBezTo>
                  <a:pt x="76" y="384"/>
                  <a:pt x="66" y="207"/>
                  <a:pt x="102" y="23"/>
                </a:cubicBezTo>
                <a:cubicBezTo>
                  <a:pt x="106" y="1"/>
                  <a:pt x="103" y="0"/>
                  <a:pt x="95" y="21"/>
                </a:cubicBezTo>
                <a:cubicBezTo>
                  <a:pt x="63" y="106"/>
                  <a:pt x="41" y="191"/>
                  <a:pt x="28" y="277"/>
                </a:cubicBezTo>
                <a:cubicBezTo>
                  <a:pt x="0" y="463"/>
                  <a:pt x="13" y="650"/>
                  <a:pt x="47" y="833"/>
                </a:cubicBezTo>
                <a:cubicBezTo>
                  <a:pt x="47" y="833"/>
                  <a:pt x="48" y="838"/>
                  <a:pt x="49" y="84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9" name="Freeform 863"/>
          <p:cNvSpPr>
            <a:spLocks/>
          </p:cNvSpPr>
          <p:nvPr/>
        </p:nvSpPr>
        <p:spPr bwMode="auto">
          <a:xfrm>
            <a:off x="7723790" y="5990922"/>
            <a:ext cx="119063" cy="1025525"/>
          </a:xfrm>
          <a:custGeom>
            <a:avLst/>
            <a:gdLst>
              <a:gd name="T0" fmla="*/ 130 w 167"/>
              <a:gd name="T1" fmla="*/ 705 h 1077"/>
              <a:gd name="T2" fmla="*/ 59 w 167"/>
              <a:gd name="T3" fmla="*/ 23 h 1077"/>
              <a:gd name="T4" fmla="*/ 53 w 167"/>
              <a:gd name="T5" fmla="*/ 21 h 1077"/>
              <a:gd name="T6" fmla="*/ 4 w 167"/>
              <a:gd name="T7" fmla="*/ 492 h 1077"/>
              <a:gd name="T8" fmla="*/ 14 w 167"/>
              <a:gd name="T9" fmla="*/ 571 h 1077"/>
              <a:gd name="T10" fmla="*/ 67 w 167"/>
              <a:gd name="T11" fmla="*/ 802 h 1077"/>
              <a:gd name="T12" fmla="*/ 121 w 167"/>
              <a:gd name="T13" fmla="*/ 1037 h 1077"/>
              <a:gd name="T14" fmla="*/ 146 w 167"/>
              <a:gd name="T15" fmla="*/ 1077 h 1077"/>
              <a:gd name="T16" fmla="*/ 164 w 167"/>
              <a:gd name="T17" fmla="*/ 1037 h 1077"/>
              <a:gd name="T18" fmla="*/ 167 w 167"/>
              <a:gd name="T19" fmla="*/ 919 h 1077"/>
              <a:gd name="T20" fmla="*/ 164 w 167"/>
              <a:gd name="T21" fmla="*/ 861 h 1077"/>
              <a:gd name="T22" fmla="*/ 160 w 167"/>
              <a:gd name="T23" fmla="*/ 843 h 1077"/>
              <a:gd name="T24" fmla="*/ 130 w 167"/>
              <a:gd name="T25" fmla="*/ 705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1077">
                <a:moveTo>
                  <a:pt x="130" y="705"/>
                </a:moveTo>
                <a:cubicBezTo>
                  <a:pt x="85" y="485"/>
                  <a:pt x="26" y="260"/>
                  <a:pt x="59" y="23"/>
                </a:cubicBezTo>
                <a:cubicBezTo>
                  <a:pt x="62" y="1"/>
                  <a:pt x="60" y="0"/>
                  <a:pt x="53" y="21"/>
                </a:cubicBezTo>
                <a:cubicBezTo>
                  <a:pt x="5" y="180"/>
                  <a:pt x="0" y="338"/>
                  <a:pt x="4" y="492"/>
                </a:cubicBezTo>
                <a:cubicBezTo>
                  <a:pt x="5" y="515"/>
                  <a:pt x="9" y="550"/>
                  <a:pt x="14" y="571"/>
                </a:cubicBezTo>
                <a:cubicBezTo>
                  <a:pt x="32" y="648"/>
                  <a:pt x="49" y="725"/>
                  <a:pt x="67" y="802"/>
                </a:cubicBezTo>
                <a:cubicBezTo>
                  <a:pt x="87" y="880"/>
                  <a:pt x="107" y="958"/>
                  <a:pt x="121" y="1037"/>
                </a:cubicBezTo>
                <a:cubicBezTo>
                  <a:pt x="125" y="1059"/>
                  <a:pt x="136" y="1077"/>
                  <a:pt x="146" y="1077"/>
                </a:cubicBezTo>
                <a:cubicBezTo>
                  <a:pt x="155" y="1077"/>
                  <a:pt x="164" y="1059"/>
                  <a:pt x="164" y="1037"/>
                </a:cubicBezTo>
                <a:cubicBezTo>
                  <a:pt x="167" y="919"/>
                  <a:pt x="167" y="919"/>
                  <a:pt x="167" y="919"/>
                </a:cubicBezTo>
                <a:cubicBezTo>
                  <a:pt x="167" y="897"/>
                  <a:pt x="166" y="871"/>
                  <a:pt x="164" y="861"/>
                </a:cubicBezTo>
                <a:cubicBezTo>
                  <a:pt x="160" y="843"/>
                  <a:pt x="160" y="843"/>
                  <a:pt x="160" y="843"/>
                </a:cubicBezTo>
                <a:cubicBezTo>
                  <a:pt x="149" y="797"/>
                  <a:pt x="140" y="751"/>
                  <a:pt x="130" y="705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0" name="Freeform 864"/>
          <p:cNvSpPr>
            <a:spLocks/>
          </p:cNvSpPr>
          <p:nvPr/>
        </p:nvSpPr>
        <p:spPr bwMode="auto">
          <a:xfrm>
            <a:off x="8008351" y="6630684"/>
            <a:ext cx="65485" cy="385763"/>
          </a:xfrm>
          <a:custGeom>
            <a:avLst/>
            <a:gdLst>
              <a:gd name="T0" fmla="*/ 84 w 91"/>
              <a:gd name="T1" fmla="*/ 259 h 405"/>
              <a:gd name="T2" fmla="*/ 45 w 91"/>
              <a:gd name="T3" fmla="*/ 23 h 405"/>
              <a:gd name="T4" fmla="*/ 35 w 91"/>
              <a:gd name="T5" fmla="*/ 22 h 405"/>
              <a:gd name="T6" fmla="*/ 2 w 91"/>
              <a:gd name="T7" fmla="*/ 322 h 405"/>
              <a:gd name="T8" fmla="*/ 2 w 91"/>
              <a:gd name="T9" fmla="*/ 383 h 405"/>
              <a:gd name="T10" fmla="*/ 45 w 91"/>
              <a:gd name="T11" fmla="*/ 405 h 405"/>
              <a:gd name="T12" fmla="*/ 49 w 91"/>
              <a:gd name="T13" fmla="*/ 405 h 405"/>
              <a:gd name="T14" fmla="*/ 90 w 91"/>
              <a:gd name="T15" fmla="*/ 365 h 405"/>
              <a:gd name="T16" fmla="*/ 91 w 91"/>
              <a:gd name="T17" fmla="*/ 338 h 405"/>
              <a:gd name="T18" fmla="*/ 84 w 91"/>
              <a:gd name="T19" fmla="*/ 259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405">
                <a:moveTo>
                  <a:pt x="84" y="259"/>
                </a:moveTo>
                <a:cubicBezTo>
                  <a:pt x="70" y="181"/>
                  <a:pt x="55" y="103"/>
                  <a:pt x="45" y="23"/>
                </a:cubicBezTo>
                <a:cubicBezTo>
                  <a:pt x="43" y="1"/>
                  <a:pt x="38" y="0"/>
                  <a:pt x="35" y="22"/>
                </a:cubicBezTo>
                <a:cubicBezTo>
                  <a:pt x="20" y="124"/>
                  <a:pt x="12" y="224"/>
                  <a:pt x="2" y="322"/>
                </a:cubicBezTo>
                <a:cubicBezTo>
                  <a:pt x="0" y="344"/>
                  <a:pt x="0" y="371"/>
                  <a:pt x="2" y="383"/>
                </a:cubicBezTo>
                <a:cubicBezTo>
                  <a:pt x="4" y="395"/>
                  <a:pt x="23" y="405"/>
                  <a:pt x="45" y="405"/>
                </a:cubicBezTo>
                <a:cubicBezTo>
                  <a:pt x="49" y="405"/>
                  <a:pt x="49" y="405"/>
                  <a:pt x="49" y="405"/>
                </a:cubicBezTo>
                <a:cubicBezTo>
                  <a:pt x="71" y="405"/>
                  <a:pt x="90" y="387"/>
                  <a:pt x="90" y="365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91" y="316"/>
                  <a:pt x="88" y="281"/>
                  <a:pt x="84" y="25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1" name="Freeform 865"/>
          <p:cNvSpPr>
            <a:spLocks/>
          </p:cNvSpPr>
          <p:nvPr/>
        </p:nvSpPr>
        <p:spPr bwMode="auto">
          <a:xfrm>
            <a:off x="8279812" y="6579885"/>
            <a:ext cx="17860" cy="138113"/>
          </a:xfrm>
          <a:custGeom>
            <a:avLst/>
            <a:gdLst>
              <a:gd name="T0" fmla="*/ 7 w 25"/>
              <a:gd name="T1" fmla="*/ 124 h 145"/>
              <a:gd name="T2" fmla="*/ 23 w 25"/>
              <a:gd name="T3" fmla="*/ 22 h 145"/>
              <a:gd name="T4" fmla="*/ 20 w 25"/>
              <a:gd name="T5" fmla="*/ 22 h 145"/>
              <a:gd name="T6" fmla="*/ 4 w 25"/>
              <a:gd name="T7" fmla="*/ 123 h 145"/>
              <a:gd name="T8" fmla="*/ 7 w 25"/>
              <a:gd name="T9" fmla="*/ 12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5">
                <a:moveTo>
                  <a:pt x="7" y="124"/>
                </a:moveTo>
                <a:cubicBezTo>
                  <a:pt x="14" y="90"/>
                  <a:pt x="19" y="57"/>
                  <a:pt x="23" y="22"/>
                </a:cubicBezTo>
                <a:cubicBezTo>
                  <a:pt x="25" y="1"/>
                  <a:pt x="23" y="0"/>
                  <a:pt x="20" y="22"/>
                </a:cubicBezTo>
                <a:cubicBezTo>
                  <a:pt x="15" y="56"/>
                  <a:pt x="9" y="89"/>
                  <a:pt x="4" y="123"/>
                </a:cubicBezTo>
                <a:cubicBezTo>
                  <a:pt x="0" y="145"/>
                  <a:pt x="2" y="145"/>
                  <a:pt x="7" y="1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2" name="Freeform 866"/>
          <p:cNvSpPr>
            <a:spLocks/>
          </p:cNvSpPr>
          <p:nvPr/>
        </p:nvSpPr>
        <p:spPr bwMode="auto">
          <a:xfrm>
            <a:off x="8319103" y="6189357"/>
            <a:ext cx="30956" cy="388939"/>
          </a:xfrm>
          <a:custGeom>
            <a:avLst/>
            <a:gdLst>
              <a:gd name="T0" fmla="*/ 34 w 42"/>
              <a:gd name="T1" fmla="*/ 226 h 410"/>
              <a:gd name="T2" fmla="*/ 32 w 42"/>
              <a:gd name="T3" fmla="*/ 147 h 410"/>
              <a:gd name="T4" fmla="*/ 12 w 42"/>
              <a:gd name="T5" fmla="*/ 21 h 410"/>
              <a:gd name="T6" fmla="*/ 4 w 42"/>
              <a:gd name="T7" fmla="*/ 22 h 410"/>
              <a:gd name="T8" fmla="*/ 1 w 42"/>
              <a:gd name="T9" fmla="*/ 116 h 410"/>
              <a:gd name="T10" fmla="*/ 6 w 42"/>
              <a:gd name="T11" fmla="*/ 195 h 410"/>
              <a:gd name="T12" fmla="*/ 37 w 42"/>
              <a:gd name="T13" fmla="*/ 371 h 410"/>
              <a:gd name="T14" fmla="*/ 42 w 42"/>
              <a:gd name="T15" fmla="*/ 408 h 410"/>
              <a:gd name="T16" fmla="*/ 42 w 42"/>
              <a:gd name="T17" fmla="*/ 405 h 410"/>
              <a:gd name="T18" fmla="*/ 34 w 42"/>
              <a:gd name="T19" fmla="*/ 22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410">
                <a:moveTo>
                  <a:pt x="34" y="226"/>
                </a:moveTo>
                <a:cubicBezTo>
                  <a:pt x="35" y="204"/>
                  <a:pt x="35" y="169"/>
                  <a:pt x="32" y="147"/>
                </a:cubicBezTo>
                <a:cubicBezTo>
                  <a:pt x="27" y="105"/>
                  <a:pt x="20" y="63"/>
                  <a:pt x="12" y="21"/>
                </a:cubicBezTo>
                <a:cubicBezTo>
                  <a:pt x="8" y="0"/>
                  <a:pt x="5" y="0"/>
                  <a:pt x="4" y="22"/>
                </a:cubicBezTo>
                <a:cubicBezTo>
                  <a:pt x="4" y="53"/>
                  <a:pt x="3" y="84"/>
                  <a:pt x="1" y="116"/>
                </a:cubicBezTo>
                <a:cubicBezTo>
                  <a:pt x="0" y="138"/>
                  <a:pt x="1" y="173"/>
                  <a:pt x="6" y="195"/>
                </a:cubicBezTo>
                <a:cubicBezTo>
                  <a:pt x="17" y="254"/>
                  <a:pt x="28" y="313"/>
                  <a:pt x="37" y="371"/>
                </a:cubicBezTo>
                <a:cubicBezTo>
                  <a:pt x="40" y="393"/>
                  <a:pt x="42" y="410"/>
                  <a:pt x="42" y="408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0" y="350"/>
                  <a:pt x="32" y="290"/>
                  <a:pt x="34" y="22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3" name="Freeform 867"/>
          <p:cNvSpPr>
            <a:spLocks/>
          </p:cNvSpPr>
          <p:nvPr/>
        </p:nvSpPr>
        <p:spPr bwMode="auto">
          <a:xfrm>
            <a:off x="8542941" y="6098871"/>
            <a:ext cx="84535" cy="654051"/>
          </a:xfrm>
          <a:custGeom>
            <a:avLst/>
            <a:gdLst>
              <a:gd name="T0" fmla="*/ 53 w 118"/>
              <a:gd name="T1" fmla="*/ 648 h 688"/>
              <a:gd name="T2" fmla="*/ 72 w 118"/>
              <a:gd name="T3" fmla="*/ 572 h 688"/>
              <a:gd name="T4" fmla="*/ 115 w 118"/>
              <a:gd name="T5" fmla="*/ 23 h 688"/>
              <a:gd name="T6" fmla="*/ 109 w 118"/>
              <a:gd name="T7" fmla="*/ 22 h 688"/>
              <a:gd name="T8" fmla="*/ 6 w 118"/>
              <a:gd name="T9" fmla="*/ 428 h 688"/>
              <a:gd name="T10" fmla="*/ 4 w 118"/>
              <a:gd name="T11" fmla="*/ 507 h 688"/>
              <a:gd name="T12" fmla="*/ 28 w 118"/>
              <a:gd name="T13" fmla="*/ 649 h 688"/>
              <a:gd name="T14" fmla="*/ 35 w 118"/>
              <a:gd name="T15" fmla="*/ 687 h 688"/>
              <a:gd name="T16" fmla="*/ 36 w 118"/>
              <a:gd name="T17" fmla="*/ 685 h 688"/>
              <a:gd name="T18" fmla="*/ 53 w 118"/>
              <a:gd name="T19" fmla="*/ 64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688">
                <a:moveTo>
                  <a:pt x="53" y="648"/>
                </a:moveTo>
                <a:cubicBezTo>
                  <a:pt x="62" y="628"/>
                  <a:pt x="71" y="594"/>
                  <a:pt x="72" y="572"/>
                </a:cubicBezTo>
                <a:cubicBezTo>
                  <a:pt x="79" y="390"/>
                  <a:pt x="92" y="205"/>
                  <a:pt x="115" y="23"/>
                </a:cubicBezTo>
                <a:cubicBezTo>
                  <a:pt x="118" y="1"/>
                  <a:pt x="115" y="0"/>
                  <a:pt x="109" y="22"/>
                </a:cubicBezTo>
                <a:cubicBezTo>
                  <a:pt x="69" y="154"/>
                  <a:pt x="35" y="292"/>
                  <a:pt x="6" y="428"/>
                </a:cubicBezTo>
                <a:cubicBezTo>
                  <a:pt x="1" y="450"/>
                  <a:pt x="0" y="485"/>
                  <a:pt x="4" y="507"/>
                </a:cubicBezTo>
                <a:cubicBezTo>
                  <a:pt x="12" y="554"/>
                  <a:pt x="21" y="601"/>
                  <a:pt x="28" y="649"/>
                </a:cubicBezTo>
                <a:cubicBezTo>
                  <a:pt x="32" y="671"/>
                  <a:pt x="35" y="688"/>
                  <a:pt x="35" y="687"/>
                </a:cubicBezTo>
                <a:cubicBezTo>
                  <a:pt x="36" y="685"/>
                  <a:pt x="36" y="685"/>
                  <a:pt x="36" y="685"/>
                </a:cubicBezTo>
                <a:cubicBezTo>
                  <a:pt x="41" y="673"/>
                  <a:pt x="47" y="660"/>
                  <a:pt x="53" y="648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4" name="Freeform 868"/>
          <p:cNvSpPr>
            <a:spLocks/>
          </p:cNvSpPr>
          <p:nvPr/>
        </p:nvSpPr>
        <p:spPr bwMode="auto">
          <a:xfrm>
            <a:off x="8966803" y="6184597"/>
            <a:ext cx="103585" cy="625475"/>
          </a:xfrm>
          <a:custGeom>
            <a:avLst/>
            <a:gdLst>
              <a:gd name="T0" fmla="*/ 108 w 145"/>
              <a:gd name="T1" fmla="*/ 473 h 658"/>
              <a:gd name="T2" fmla="*/ 126 w 145"/>
              <a:gd name="T3" fmla="*/ 395 h 658"/>
              <a:gd name="T4" fmla="*/ 141 w 145"/>
              <a:gd name="T5" fmla="*/ 22 h 658"/>
              <a:gd name="T6" fmla="*/ 134 w 145"/>
              <a:gd name="T7" fmla="*/ 21 h 658"/>
              <a:gd name="T8" fmla="*/ 9 w 145"/>
              <a:gd name="T9" fmla="*/ 534 h 658"/>
              <a:gd name="T10" fmla="*/ 5 w 145"/>
              <a:gd name="T11" fmla="*/ 611 h 658"/>
              <a:gd name="T12" fmla="*/ 10 w 145"/>
              <a:gd name="T13" fmla="*/ 636 h 658"/>
              <a:gd name="T14" fmla="*/ 35 w 145"/>
              <a:gd name="T15" fmla="*/ 638 h 658"/>
              <a:gd name="T16" fmla="*/ 53 w 145"/>
              <a:gd name="T17" fmla="*/ 598 h 658"/>
              <a:gd name="T18" fmla="*/ 108 w 145"/>
              <a:gd name="T19" fmla="*/ 473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658">
                <a:moveTo>
                  <a:pt x="108" y="473"/>
                </a:moveTo>
                <a:cubicBezTo>
                  <a:pt x="116" y="452"/>
                  <a:pt x="124" y="417"/>
                  <a:pt x="126" y="395"/>
                </a:cubicBezTo>
                <a:cubicBezTo>
                  <a:pt x="139" y="271"/>
                  <a:pt x="145" y="147"/>
                  <a:pt x="141" y="22"/>
                </a:cubicBezTo>
                <a:cubicBezTo>
                  <a:pt x="140" y="0"/>
                  <a:pt x="137" y="0"/>
                  <a:pt x="134" y="21"/>
                </a:cubicBezTo>
                <a:cubicBezTo>
                  <a:pt x="109" y="196"/>
                  <a:pt x="64" y="366"/>
                  <a:pt x="9" y="534"/>
                </a:cubicBezTo>
                <a:cubicBezTo>
                  <a:pt x="2" y="555"/>
                  <a:pt x="0" y="589"/>
                  <a:pt x="5" y="611"/>
                </a:cubicBezTo>
                <a:cubicBezTo>
                  <a:pt x="10" y="636"/>
                  <a:pt x="10" y="636"/>
                  <a:pt x="10" y="636"/>
                </a:cubicBezTo>
                <a:cubicBezTo>
                  <a:pt x="15" y="657"/>
                  <a:pt x="26" y="658"/>
                  <a:pt x="35" y="638"/>
                </a:cubicBezTo>
                <a:cubicBezTo>
                  <a:pt x="41" y="625"/>
                  <a:pt x="47" y="611"/>
                  <a:pt x="53" y="598"/>
                </a:cubicBezTo>
                <a:cubicBezTo>
                  <a:pt x="74" y="555"/>
                  <a:pt x="92" y="513"/>
                  <a:pt x="108" y="47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5" name="Freeform 869"/>
          <p:cNvSpPr>
            <a:spLocks/>
          </p:cNvSpPr>
          <p:nvPr/>
        </p:nvSpPr>
        <p:spPr bwMode="auto">
          <a:xfrm>
            <a:off x="5616383" y="6562422"/>
            <a:ext cx="44054" cy="130175"/>
          </a:xfrm>
          <a:custGeom>
            <a:avLst/>
            <a:gdLst>
              <a:gd name="T0" fmla="*/ 39 w 63"/>
              <a:gd name="T1" fmla="*/ 43 h 137"/>
              <a:gd name="T2" fmla="*/ 18 w 63"/>
              <a:gd name="T3" fmla="*/ 17 h 137"/>
              <a:gd name="T4" fmla="*/ 8 w 63"/>
              <a:gd name="T5" fmla="*/ 22 h 137"/>
              <a:gd name="T6" fmla="*/ 46 w 63"/>
              <a:gd name="T7" fmla="*/ 117 h 137"/>
              <a:gd name="T8" fmla="*/ 62 w 63"/>
              <a:gd name="T9" fmla="*/ 114 h 137"/>
              <a:gd name="T10" fmla="*/ 62 w 63"/>
              <a:gd name="T11" fmla="*/ 114 h 137"/>
              <a:gd name="T12" fmla="*/ 39 w 63"/>
              <a:gd name="T13" fmla="*/ 43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37">
                <a:moveTo>
                  <a:pt x="39" y="43"/>
                </a:moveTo>
                <a:cubicBezTo>
                  <a:pt x="32" y="34"/>
                  <a:pt x="25" y="25"/>
                  <a:pt x="18" y="17"/>
                </a:cubicBezTo>
                <a:cubicBezTo>
                  <a:pt x="4" y="0"/>
                  <a:pt x="0" y="2"/>
                  <a:pt x="8" y="22"/>
                </a:cubicBezTo>
                <a:cubicBezTo>
                  <a:pt x="22" y="54"/>
                  <a:pt x="34" y="85"/>
                  <a:pt x="46" y="117"/>
                </a:cubicBezTo>
                <a:cubicBezTo>
                  <a:pt x="54" y="137"/>
                  <a:pt x="61" y="136"/>
                  <a:pt x="62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3" y="92"/>
                  <a:pt x="53" y="60"/>
                  <a:pt x="39" y="4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6" name="Freeform 870"/>
          <p:cNvSpPr>
            <a:spLocks/>
          </p:cNvSpPr>
          <p:nvPr/>
        </p:nvSpPr>
        <p:spPr bwMode="auto">
          <a:xfrm>
            <a:off x="5444933" y="6238571"/>
            <a:ext cx="133350" cy="350839"/>
          </a:xfrm>
          <a:custGeom>
            <a:avLst/>
            <a:gdLst>
              <a:gd name="T0" fmla="*/ 5 w 187"/>
              <a:gd name="T1" fmla="*/ 22 h 369"/>
              <a:gd name="T2" fmla="*/ 133 w 187"/>
              <a:gd name="T3" fmla="*/ 284 h 369"/>
              <a:gd name="T4" fmla="*/ 170 w 187"/>
              <a:gd name="T5" fmla="*/ 350 h 369"/>
              <a:gd name="T6" fmla="*/ 183 w 187"/>
              <a:gd name="T7" fmla="*/ 345 h 369"/>
              <a:gd name="T8" fmla="*/ 169 w 187"/>
              <a:gd name="T9" fmla="*/ 274 h 369"/>
              <a:gd name="T10" fmla="*/ 136 w 187"/>
              <a:gd name="T11" fmla="*/ 204 h 369"/>
              <a:gd name="T12" fmla="*/ 10 w 187"/>
              <a:gd name="T13" fmla="*/ 20 h 369"/>
              <a:gd name="T14" fmla="*/ 5 w 187"/>
              <a:gd name="T15" fmla="*/ 2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" h="369">
                <a:moveTo>
                  <a:pt x="5" y="22"/>
                </a:moveTo>
                <a:cubicBezTo>
                  <a:pt x="33" y="137"/>
                  <a:pt x="95" y="199"/>
                  <a:pt x="133" y="284"/>
                </a:cubicBezTo>
                <a:cubicBezTo>
                  <a:pt x="145" y="307"/>
                  <a:pt x="158" y="329"/>
                  <a:pt x="170" y="350"/>
                </a:cubicBezTo>
                <a:cubicBezTo>
                  <a:pt x="180" y="369"/>
                  <a:pt x="187" y="367"/>
                  <a:pt x="183" y="345"/>
                </a:cubicBezTo>
                <a:cubicBezTo>
                  <a:pt x="179" y="322"/>
                  <a:pt x="174" y="298"/>
                  <a:pt x="169" y="274"/>
                </a:cubicBezTo>
                <a:cubicBezTo>
                  <a:pt x="165" y="253"/>
                  <a:pt x="150" y="221"/>
                  <a:pt x="136" y="204"/>
                </a:cubicBezTo>
                <a:cubicBezTo>
                  <a:pt x="91" y="152"/>
                  <a:pt x="42" y="100"/>
                  <a:pt x="10" y="20"/>
                </a:cubicBezTo>
                <a:cubicBezTo>
                  <a:pt x="2" y="0"/>
                  <a:pt x="0" y="0"/>
                  <a:pt x="5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7" name="Freeform 871"/>
          <p:cNvSpPr>
            <a:spLocks/>
          </p:cNvSpPr>
          <p:nvPr/>
        </p:nvSpPr>
        <p:spPr bwMode="auto">
          <a:xfrm>
            <a:off x="5783071" y="6818009"/>
            <a:ext cx="63104" cy="198439"/>
          </a:xfrm>
          <a:custGeom>
            <a:avLst/>
            <a:gdLst>
              <a:gd name="T0" fmla="*/ 65 w 88"/>
              <a:gd name="T1" fmla="*/ 89 h 208"/>
              <a:gd name="T2" fmla="*/ 24 w 88"/>
              <a:gd name="T3" fmla="*/ 29 h 208"/>
              <a:gd name="T4" fmla="*/ 0 w 88"/>
              <a:gd name="T5" fmla="*/ 3 h 208"/>
              <a:gd name="T6" fmla="*/ 1 w 88"/>
              <a:gd name="T7" fmla="*/ 9 h 208"/>
              <a:gd name="T8" fmla="*/ 6 w 88"/>
              <a:gd name="T9" fmla="*/ 38 h 208"/>
              <a:gd name="T10" fmla="*/ 6 w 88"/>
              <a:gd name="T11" fmla="*/ 39 h 208"/>
              <a:gd name="T12" fmla="*/ 6 w 88"/>
              <a:gd name="T13" fmla="*/ 41 h 208"/>
              <a:gd name="T14" fmla="*/ 6 w 88"/>
              <a:gd name="T15" fmla="*/ 42 h 208"/>
              <a:gd name="T16" fmla="*/ 28 w 88"/>
              <a:gd name="T17" fmla="*/ 169 h 208"/>
              <a:gd name="T18" fmla="*/ 63 w 88"/>
              <a:gd name="T19" fmla="*/ 208 h 208"/>
              <a:gd name="T20" fmla="*/ 87 w 88"/>
              <a:gd name="T21" fmla="*/ 168 h 208"/>
              <a:gd name="T22" fmla="*/ 87 w 88"/>
              <a:gd name="T23" fmla="*/ 163 h 208"/>
              <a:gd name="T24" fmla="*/ 65 w 88"/>
              <a:gd name="T25" fmla="*/ 8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208">
                <a:moveTo>
                  <a:pt x="65" y="89"/>
                </a:moveTo>
                <a:cubicBezTo>
                  <a:pt x="52" y="68"/>
                  <a:pt x="38" y="48"/>
                  <a:pt x="24" y="29"/>
                </a:cubicBezTo>
                <a:cubicBezTo>
                  <a:pt x="10" y="11"/>
                  <a:pt x="0" y="0"/>
                  <a:pt x="0" y="3"/>
                </a:cubicBezTo>
                <a:cubicBezTo>
                  <a:pt x="1" y="9"/>
                  <a:pt x="1" y="9"/>
                  <a:pt x="1" y="9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85"/>
                  <a:pt x="20" y="128"/>
                  <a:pt x="28" y="169"/>
                </a:cubicBezTo>
                <a:cubicBezTo>
                  <a:pt x="33" y="190"/>
                  <a:pt x="49" y="208"/>
                  <a:pt x="63" y="208"/>
                </a:cubicBezTo>
                <a:cubicBezTo>
                  <a:pt x="77" y="208"/>
                  <a:pt x="88" y="190"/>
                  <a:pt x="87" y="168"/>
                </a:cubicBezTo>
                <a:cubicBezTo>
                  <a:pt x="87" y="166"/>
                  <a:pt x="87" y="164"/>
                  <a:pt x="87" y="163"/>
                </a:cubicBezTo>
                <a:cubicBezTo>
                  <a:pt x="87" y="141"/>
                  <a:pt x="77" y="107"/>
                  <a:pt x="65" y="89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8" name="Freeform 872"/>
          <p:cNvSpPr>
            <a:spLocks/>
          </p:cNvSpPr>
          <p:nvPr/>
        </p:nvSpPr>
        <p:spPr bwMode="auto">
          <a:xfrm>
            <a:off x="5219905" y="6329059"/>
            <a:ext cx="182166" cy="687388"/>
          </a:xfrm>
          <a:custGeom>
            <a:avLst/>
            <a:gdLst>
              <a:gd name="T0" fmla="*/ 139 w 254"/>
              <a:gd name="T1" fmla="*/ 387 h 722"/>
              <a:gd name="T2" fmla="*/ 125 w 254"/>
              <a:gd name="T3" fmla="*/ 363 h 722"/>
              <a:gd name="T4" fmla="*/ 123 w 254"/>
              <a:gd name="T5" fmla="*/ 360 h 722"/>
              <a:gd name="T6" fmla="*/ 123 w 254"/>
              <a:gd name="T7" fmla="*/ 359 h 722"/>
              <a:gd name="T8" fmla="*/ 123 w 254"/>
              <a:gd name="T9" fmla="*/ 359 h 722"/>
              <a:gd name="T10" fmla="*/ 119 w 254"/>
              <a:gd name="T11" fmla="*/ 348 h 722"/>
              <a:gd name="T12" fmla="*/ 110 w 254"/>
              <a:gd name="T13" fmla="*/ 323 h 722"/>
              <a:gd name="T14" fmla="*/ 110 w 254"/>
              <a:gd name="T15" fmla="*/ 322 h 722"/>
              <a:gd name="T16" fmla="*/ 110 w 254"/>
              <a:gd name="T17" fmla="*/ 320 h 722"/>
              <a:gd name="T18" fmla="*/ 109 w 254"/>
              <a:gd name="T19" fmla="*/ 310 h 722"/>
              <a:gd name="T20" fmla="*/ 108 w 254"/>
              <a:gd name="T21" fmla="*/ 289 h 722"/>
              <a:gd name="T22" fmla="*/ 107 w 254"/>
              <a:gd name="T23" fmla="*/ 257 h 722"/>
              <a:gd name="T24" fmla="*/ 86 w 254"/>
              <a:gd name="T25" fmla="*/ 189 h 722"/>
              <a:gd name="T26" fmla="*/ 12 w 254"/>
              <a:gd name="T27" fmla="*/ 21 h 722"/>
              <a:gd name="T28" fmla="*/ 4 w 254"/>
              <a:gd name="T29" fmla="*/ 23 h 722"/>
              <a:gd name="T30" fmla="*/ 132 w 254"/>
              <a:gd name="T31" fmla="*/ 500 h 722"/>
              <a:gd name="T32" fmla="*/ 187 w 254"/>
              <a:gd name="T33" fmla="*/ 684 h 722"/>
              <a:gd name="T34" fmla="*/ 228 w 254"/>
              <a:gd name="T35" fmla="*/ 722 h 722"/>
              <a:gd name="T36" fmla="*/ 252 w 254"/>
              <a:gd name="T37" fmla="*/ 714 h 722"/>
              <a:gd name="T38" fmla="*/ 248 w 254"/>
              <a:gd name="T39" fmla="*/ 706 h 722"/>
              <a:gd name="T40" fmla="*/ 182 w 254"/>
              <a:gd name="T41" fmla="*/ 544 h 722"/>
              <a:gd name="T42" fmla="*/ 139 w 254"/>
              <a:gd name="T43" fmla="*/ 387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4" h="722">
                <a:moveTo>
                  <a:pt x="139" y="387"/>
                </a:moveTo>
                <a:cubicBezTo>
                  <a:pt x="134" y="377"/>
                  <a:pt x="129" y="371"/>
                  <a:pt x="125" y="363"/>
                </a:cubicBezTo>
                <a:cubicBezTo>
                  <a:pt x="123" y="360"/>
                  <a:pt x="123" y="360"/>
                  <a:pt x="123" y="360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3" y="359"/>
                  <a:pt x="124" y="363"/>
                  <a:pt x="119" y="348"/>
                </a:cubicBezTo>
                <a:cubicBezTo>
                  <a:pt x="114" y="334"/>
                  <a:pt x="110" y="323"/>
                  <a:pt x="110" y="323"/>
                </a:cubicBezTo>
                <a:cubicBezTo>
                  <a:pt x="110" y="322"/>
                  <a:pt x="110" y="322"/>
                  <a:pt x="110" y="322"/>
                </a:cubicBezTo>
                <a:cubicBezTo>
                  <a:pt x="110" y="320"/>
                  <a:pt x="110" y="320"/>
                  <a:pt x="110" y="320"/>
                </a:cubicBezTo>
                <a:cubicBezTo>
                  <a:pt x="109" y="310"/>
                  <a:pt x="109" y="310"/>
                  <a:pt x="109" y="310"/>
                </a:cubicBezTo>
                <a:cubicBezTo>
                  <a:pt x="108" y="289"/>
                  <a:pt x="108" y="289"/>
                  <a:pt x="108" y="289"/>
                </a:cubicBezTo>
                <a:cubicBezTo>
                  <a:pt x="108" y="289"/>
                  <a:pt x="108" y="275"/>
                  <a:pt x="107" y="257"/>
                </a:cubicBezTo>
                <a:cubicBezTo>
                  <a:pt x="106" y="239"/>
                  <a:pt x="96" y="208"/>
                  <a:pt x="86" y="189"/>
                </a:cubicBezTo>
                <a:cubicBezTo>
                  <a:pt x="59" y="134"/>
                  <a:pt x="33" y="79"/>
                  <a:pt x="12" y="21"/>
                </a:cubicBezTo>
                <a:cubicBezTo>
                  <a:pt x="4" y="0"/>
                  <a:pt x="0" y="1"/>
                  <a:pt x="4" y="23"/>
                </a:cubicBezTo>
                <a:cubicBezTo>
                  <a:pt x="29" y="190"/>
                  <a:pt x="89" y="347"/>
                  <a:pt x="132" y="500"/>
                </a:cubicBezTo>
                <a:cubicBezTo>
                  <a:pt x="149" y="560"/>
                  <a:pt x="167" y="622"/>
                  <a:pt x="187" y="684"/>
                </a:cubicBezTo>
                <a:cubicBezTo>
                  <a:pt x="194" y="705"/>
                  <a:pt x="212" y="722"/>
                  <a:pt x="228" y="722"/>
                </a:cubicBezTo>
                <a:cubicBezTo>
                  <a:pt x="243" y="722"/>
                  <a:pt x="254" y="718"/>
                  <a:pt x="252" y="714"/>
                </a:cubicBezTo>
                <a:cubicBezTo>
                  <a:pt x="248" y="706"/>
                  <a:pt x="248" y="706"/>
                  <a:pt x="248" y="706"/>
                </a:cubicBezTo>
                <a:cubicBezTo>
                  <a:pt x="224" y="653"/>
                  <a:pt x="201" y="599"/>
                  <a:pt x="182" y="544"/>
                </a:cubicBezTo>
                <a:cubicBezTo>
                  <a:pt x="159" y="488"/>
                  <a:pt x="156" y="422"/>
                  <a:pt x="139" y="387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9" name="Freeform 873"/>
          <p:cNvSpPr>
            <a:spLocks/>
          </p:cNvSpPr>
          <p:nvPr/>
        </p:nvSpPr>
        <p:spPr bwMode="auto">
          <a:xfrm>
            <a:off x="5784262" y="6114747"/>
            <a:ext cx="113110" cy="901700"/>
          </a:xfrm>
          <a:custGeom>
            <a:avLst/>
            <a:gdLst>
              <a:gd name="T0" fmla="*/ 97 w 159"/>
              <a:gd name="T1" fmla="*/ 433 h 947"/>
              <a:gd name="T2" fmla="*/ 86 w 159"/>
              <a:gd name="T3" fmla="*/ 355 h 947"/>
              <a:gd name="T4" fmla="*/ 74 w 159"/>
              <a:gd name="T5" fmla="*/ 317 h 947"/>
              <a:gd name="T6" fmla="*/ 13 w 159"/>
              <a:gd name="T7" fmla="*/ 22 h 947"/>
              <a:gd name="T8" fmla="*/ 6 w 159"/>
              <a:gd name="T9" fmla="*/ 22 h 947"/>
              <a:gd name="T10" fmla="*/ 2 w 159"/>
              <a:gd name="T11" fmla="*/ 174 h 947"/>
              <a:gd name="T12" fmla="*/ 23 w 159"/>
              <a:gd name="T13" fmla="*/ 380 h 947"/>
              <a:gd name="T14" fmla="*/ 63 w 159"/>
              <a:gd name="T15" fmla="*/ 629 h 947"/>
              <a:gd name="T16" fmla="*/ 84 w 159"/>
              <a:gd name="T17" fmla="*/ 862 h 947"/>
              <a:gd name="T18" fmla="*/ 85 w 159"/>
              <a:gd name="T19" fmla="*/ 907 h 947"/>
              <a:gd name="T20" fmla="*/ 124 w 159"/>
              <a:gd name="T21" fmla="*/ 947 h 947"/>
              <a:gd name="T22" fmla="*/ 156 w 159"/>
              <a:gd name="T23" fmla="*/ 907 h 947"/>
              <a:gd name="T24" fmla="*/ 99 w 159"/>
              <a:gd name="T25" fmla="*/ 505 h 947"/>
              <a:gd name="T26" fmla="*/ 97 w 159"/>
              <a:gd name="T27" fmla="*/ 433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" h="947">
                <a:moveTo>
                  <a:pt x="97" y="433"/>
                </a:moveTo>
                <a:cubicBezTo>
                  <a:pt x="98" y="411"/>
                  <a:pt x="93" y="376"/>
                  <a:pt x="86" y="355"/>
                </a:cubicBezTo>
                <a:cubicBezTo>
                  <a:pt x="82" y="343"/>
                  <a:pt x="78" y="330"/>
                  <a:pt x="74" y="317"/>
                </a:cubicBezTo>
                <a:cubicBezTo>
                  <a:pt x="44" y="222"/>
                  <a:pt x="20" y="124"/>
                  <a:pt x="13" y="22"/>
                </a:cubicBezTo>
                <a:cubicBezTo>
                  <a:pt x="11" y="0"/>
                  <a:pt x="8" y="0"/>
                  <a:pt x="6" y="22"/>
                </a:cubicBezTo>
                <a:cubicBezTo>
                  <a:pt x="1" y="73"/>
                  <a:pt x="0" y="124"/>
                  <a:pt x="2" y="174"/>
                </a:cubicBezTo>
                <a:cubicBezTo>
                  <a:pt x="4" y="244"/>
                  <a:pt x="13" y="312"/>
                  <a:pt x="23" y="380"/>
                </a:cubicBezTo>
                <a:cubicBezTo>
                  <a:pt x="35" y="465"/>
                  <a:pt x="51" y="548"/>
                  <a:pt x="63" y="629"/>
                </a:cubicBezTo>
                <a:cubicBezTo>
                  <a:pt x="75" y="706"/>
                  <a:pt x="81" y="784"/>
                  <a:pt x="84" y="862"/>
                </a:cubicBezTo>
                <a:cubicBezTo>
                  <a:pt x="85" y="877"/>
                  <a:pt x="85" y="892"/>
                  <a:pt x="85" y="907"/>
                </a:cubicBezTo>
                <a:cubicBezTo>
                  <a:pt x="86" y="929"/>
                  <a:pt x="103" y="947"/>
                  <a:pt x="124" y="947"/>
                </a:cubicBezTo>
                <a:cubicBezTo>
                  <a:pt x="145" y="947"/>
                  <a:pt x="159" y="929"/>
                  <a:pt x="156" y="907"/>
                </a:cubicBezTo>
                <a:cubicBezTo>
                  <a:pt x="134" y="774"/>
                  <a:pt x="118" y="646"/>
                  <a:pt x="99" y="505"/>
                </a:cubicBezTo>
                <a:cubicBezTo>
                  <a:pt x="97" y="481"/>
                  <a:pt x="97" y="457"/>
                  <a:pt x="97" y="43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0" name="Freeform 874"/>
          <p:cNvSpPr>
            <a:spLocks/>
          </p:cNvSpPr>
          <p:nvPr/>
        </p:nvSpPr>
        <p:spPr bwMode="auto">
          <a:xfrm>
            <a:off x="6329569" y="6495747"/>
            <a:ext cx="9525" cy="106363"/>
          </a:xfrm>
          <a:custGeom>
            <a:avLst/>
            <a:gdLst>
              <a:gd name="T0" fmla="*/ 5 w 14"/>
              <a:gd name="T1" fmla="*/ 91 h 113"/>
              <a:gd name="T2" fmla="*/ 12 w 14"/>
              <a:gd name="T3" fmla="*/ 22 h 113"/>
              <a:gd name="T4" fmla="*/ 9 w 14"/>
              <a:gd name="T5" fmla="*/ 22 h 113"/>
              <a:gd name="T6" fmla="*/ 2 w 14"/>
              <a:gd name="T7" fmla="*/ 91 h 113"/>
              <a:gd name="T8" fmla="*/ 5 w 14"/>
              <a:gd name="T9" fmla="*/ 9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3">
                <a:moveTo>
                  <a:pt x="5" y="91"/>
                </a:moveTo>
                <a:cubicBezTo>
                  <a:pt x="8" y="68"/>
                  <a:pt x="10" y="45"/>
                  <a:pt x="12" y="22"/>
                </a:cubicBezTo>
                <a:cubicBezTo>
                  <a:pt x="14" y="0"/>
                  <a:pt x="12" y="0"/>
                  <a:pt x="9" y="22"/>
                </a:cubicBezTo>
                <a:cubicBezTo>
                  <a:pt x="5" y="46"/>
                  <a:pt x="3" y="68"/>
                  <a:pt x="2" y="91"/>
                </a:cubicBezTo>
                <a:cubicBezTo>
                  <a:pt x="0" y="113"/>
                  <a:pt x="2" y="113"/>
                  <a:pt x="5" y="9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1" name="Freeform 875"/>
          <p:cNvSpPr>
            <a:spLocks/>
          </p:cNvSpPr>
          <p:nvPr/>
        </p:nvSpPr>
        <p:spPr bwMode="auto">
          <a:xfrm>
            <a:off x="7177294" y="6333822"/>
            <a:ext cx="110729" cy="641351"/>
          </a:xfrm>
          <a:custGeom>
            <a:avLst/>
            <a:gdLst>
              <a:gd name="T0" fmla="*/ 5 w 155"/>
              <a:gd name="T1" fmla="*/ 653 h 674"/>
              <a:gd name="T2" fmla="*/ 20 w 155"/>
              <a:gd name="T3" fmla="*/ 663 h 674"/>
              <a:gd name="T4" fmla="*/ 24 w 155"/>
              <a:gd name="T5" fmla="*/ 642 h 674"/>
              <a:gd name="T6" fmla="*/ 75 w 155"/>
              <a:gd name="T7" fmla="*/ 302 h 674"/>
              <a:gd name="T8" fmla="*/ 87 w 155"/>
              <a:gd name="T9" fmla="*/ 301 h 674"/>
              <a:gd name="T10" fmla="*/ 132 w 155"/>
              <a:gd name="T11" fmla="*/ 572 h 674"/>
              <a:gd name="T12" fmla="*/ 140 w 155"/>
              <a:gd name="T13" fmla="*/ 573 h 674"/>
              <a:gd name="T14" fmla="*/ 143 w 155"/>
              <a:gd name="T15" fmla="*/ 533 h 674"/>
              <a:gd name="T16" fmla="*/ 85 w 155"/>
              <a:gd name="T17" fmla="*/ 21 h 674"/>
              <a:gd name="T18" fmla="*/ 77 w 155"/>
              <a:gd name="T19" fmla="*/ 22 h 674"/>
              <a:gd name="T20" fmla="*/ 57 w 155"/>
              <a:gd name="T21" fmla="*/ 386 h 674"/>
              <a:gd name="T22" fmla="*/ 29 w 155"/>
              <a:gd name="T23" fmla="*/ 516 h 674"/>
              <a:gd name="T24" fmla="*/ 8 w 155"/>
              <a:gd name="T25" fmla="*/ 585 h 674"/>
              <a:gd name="T26" fmla="*/ 5 w 155"/>
              <a:gd name="T27" fmla="*/ 653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5" h="674">
                <a:moveTo>
                  <a:pt x="5" y="653"/>
                </a:moveTo>
                <a:cubicBezTo>
                  <a:pt x="11" y="670"/>
                  <a:pt x="17" y="674"/>
                  <a:pt x="20" y="663"/>
                </a:cubicBezTo>
                <a:cubicBezTo>
                  <a:pt x="21" y="656"/>
                  <a:pt x="23" y="649"/>
                  <a:pt x="24" y="642"/>
                </a:cubicBezTo>
                <a:cubicBezTo>
                  <a:pt x="47" y="526"/>
                  <a:pt x="68" y="413"/>
                  <a:pt x="75" y="302"/>
                </a:cubicBezTo>
                <a:cubicBezTo>
                  <a:pt x="76" y="280"/>
                  <a:pt x="81" y="279"/>
                  <a:pt x="87" y="301"/>
                </a:cubicBezTo>
                <a:cubicBezTo>
                  <a:pt x="109" y="388"/>
                  <a:pt x="122" y="480"/>
                  <a:pt x="132" y="572"/>
                </a:cubicBezTo>
                <a:cubicBezTo>
                  <a:pt x="134" y="594"/>
                  <a:pt x="138" y="594"/>
                  <a:pt x="140" y="573"/>
                </a:cubicBezTo>
                <a:cubicBezTo>
                  <a:pt x="141" y="560"/>
                  <a:pt x="142" y="546"/>
                  <a:pt x="143" y="533"/>
                </a:cubicBezTo>
                <a:cubicBezTo>
                  <a:pt x="155" y="360"/>
                  <a:pt x="126" y="189"/>
                  <a:pt x="85" y="21"/>
                </a:cubicBezTo>
                <a:cubicBezTo>
                  <a:pt x="80" y="0"/>
                  <a:pt x="77" y="0"/>
                  <a:pt x="77" y="22"/>
                </a:cubicBezTo>
                <a:cubicBezTo>
                  <a:pt x="80" y="144"/>
                  <a:pt x="77" y="267"/>
                  <a:pt x="57" y="386"/>
                </a:cubicBezTo>
                <a:cubicBezTo>
                  <a:pt x="50" y="430"/>
                  <a:pt x="41" y="473"/>
                  <a:pt x="29" y="516"/>
                </a:cubicBezTo>
                <a:cubicBezTo>
                  <a:pt x="22" y="539"/>
                  <a:pt x="15" y="562"/>
                  <a:pt x="8" y="585"/>
                </a:cubicBezTo>
                <a:cubicBezTo>
                  <a:pt x="1" y="606"/>
                  <a:pt x="0" y="636"/>
                  <a:pt x="5" y="65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2" name="Freeform 876"/>
          <p:cNvSpPr>
            <a:spLocks/>
          </p:cNvSpPr>
          <p:nvPr/>
        </p:nvSpPr>
        <p:spPr bwMode="auto">
          <a:xfrm>
            <a:off x="7808326" y="6141733"/>
            <a:ext cx="40481" cy="369888"/>
          </a:xfrm>
          <a:custGeom>
            <a:avLst/>
            <a:gdLst>
              <a:gd name="T0" fmla="*/ 46 w 57"/>
              <a:gd name="T1" fmla="*/ 109 h 390"/>
              <a:gd name="T2" fmla="*/ 11 w 57"/>
              <a:gd name="T3" fmla="*/ 21 h 390"/>
              <a:gd name="T4" fmla="*/ 4 w 57"/>
              <a:gd name="T5" fmla="*/ 23 h 390"/>
              <a:gd name="T6" fmla="*/ 49 w 57"/>
              <a:gd name="T7" fmla="*/ 368 h 390"/>
              <a:gd name="T8" fmla="*/ 50 w 57"/>
              <a:gd name="T9" fmla="*/ 368 h 390"/>
              <a:gd name="T10" fmla="*/ 56 w 57"/>
              <a:gd name="T11" fmla="*/ 186 h 390"/>
              <a:gd name="T12" fmla="*/ 46 w 57"/>
              <a:gd name="T13" fmla="*/ 10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0">
                <a:moveTo>
                  <a:pt x="46" y="109"/>
                </a:moveTo>
                <a:cubicBezTo>
                  <a:pt x="35" y="79"/>
                  <a:pt x="23" y="50"/>
                  <a:pt x="11" y="21"/>
                </a:cubicBezTo>
                <a:cubicBezTo>
                  <a:pt x="3" y="0"/>
                  <a:pt x="0" y="2"/>
                  <a:pt x="4" y="23"/>
                </a:cubicBezTo>
                <a:cubicBezTo>
                  <a:pt x="30" y="138"/>
                  <a:pt x="43" y="253"/>
                  <a:pt x="49" y="368"/>
                </a:cubicBezTo>
                <a:cubicBezTo>
                  <a:pt x="50" y="390"/>
                  <a:pt x="50" y="390"/>
                  <a:pt x="50" y="368"/>
                </a:cubicBezTo>
                <a:cubicBezTo>
                  <a:pt x="50" y="308"/>
                  <a:pt x="52" y="247"/>
                  <a:pt x="56" y="186"/>
                </a:cubicBezTo>
                <a:cubicBezTo>
                  <a:pt x="57" y="164"/>
                  <a:pt x="53" y="129"/>
                  <a:pt x="46" y="10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3" name="Freeform 877"/>
          <p:cNvSpPr>
            <a:spLocks/>
          </p:cNvSpPr>
          <p:nvPr/>
        </p:nvSpPr>
        <p:spPr bwMode="auto">
          <a:xfrm>
            <a:off x="7841662" y="6654497"/>
            <a:ext cx="33338" cy="361951"/>
          </a:xfrm>
          <a:custGeom>
            <a:avLst/>
            <a:gdLst>
              <a:gd name="T0" fmla="*/ 7 w 47"/>
              <a:gd name="T1" fmla="*/ 22 h 380"/>
              <a:gd name="T2" fmla="*/ 6 w 47"/>
              <a:gd name="T3" fmla="*/ 22 h 380"/>
              <a:gd name="T4" fmla="*/ 5 w 47"/>
              <a:gd name="T5" fmla="*/ 126 h 380"/>
              <a:gd name="T6" fmla="*/ 4 w 47"/>
              <a:gd name="T7" fmla="*/ 183 h 380"/>
              <a:gd name="T8" fmla="*/ 0 w 47"/>
              <a:gd name="T9" fmla="*/ 340 h 380"/>
              <a:gd name="T10" fmla="*/ 25 w 47"/>
              <a:gd name="T11" fmla="*/ 380 h 380"/>
              <a:gd name="T12" fmla="*/ 43 w 47"/>
              <a:gd name="T13" fmla="*/ 340 h 380"/>
              <a:gd name="T14" fmla="*/ 12 w 47"/>
              <a:gd name="T15" fmla="*/ 124 h 380"/>
              <a:gd name="T16" fmla="*/ 7 w 47"/>
              <a:gd name="T17" fmla="*/ 2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" h="380">
                <a:moveTo>
                  <a:pt x="7" y="22"/>
                </a:moveTo>
                <a:cubicBezTo>
                  <a:pt x="6" y="0"/>
                  <a:pt x="6" y="0"/>
                  <a:pt x="6" y="22"/>
                </a:cubicBezTo>
                <a:cubicBezTo>
                  <a:pt x="6" y="57"/>
                  <a:pt x="6" y="91"/>
                  <a:pt x="5" y="126"/>
                </a:cubicBezTo>
                <a:cubicBezTo>
                  <a:pt x="4" y="183"/>
                  <a:pt x="4" y="183"/>
                  <a:pt x="4" y="183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62"/>
                  <a:pt x="11" y="380"/>
                  <a:pt x="25" y="380"/>
                </a:cubicBezTo>
                <a:cubicBezTo>
                  <a:pt x="39" y="380"/>
                  <a:pt x="47" y="362"/>
                  <a:pt x="43" y="340"/>
                </a:cubicBezTo>
                <a:cubicBezTo>
                  <a:pt x="30" y="271"/>
                  <a:pt x="20" y="201"/>
                  <a:pt x="12" y="124"/>
                </a:cubicBezTo>
                <a:cubicBezTo>
                  <a:pt x="10" y="90"/>
                  <a:pt x="9" y="56"/>
                  <a:pt x="7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4" name="Freeform 878"/>
          <p:cNvSpPr>
            <a:spLocks/>
          </p:cNvSpPr>
          <p:nvPr/>
        </p:nvSpPr>
        <p:spPr bwMode="auto">
          <a:xfrm>
            <a:off x="8329819" y="6286196"/>
            <a:ext cx="80963" cy="730251"/>
          </a:xfrm>
          <a:custGeom>
            <a:avLst/>
            <a:gdLst>
              <a:gd name="T0" fmla="*/ 86 w 113"/>
              <a:gd name="T1" fmla="*/ 303 h 768"/>
              <a:gd name="T2" fmla="*/ 39 w 113"/>
              <a:gd name="T3" fmla="*/ 22 h 768"/>
              <a:gd name="T4" fmla="*/ 33 w 113"/>
              <a:gd name="T5" fmla="*/ 21 h 768"/>
              <a:gd name="T6" fmla="*/ 22 w 113"/>
              <a:gd name="T7" fmla="*/ 85 h 768"/>
              <a:gd name="T8" fmla="*/ 27 w 113"/>
              <a:gd name="T9" fmla="*/ 303 h 768"/>
              <a:gd name="T10" fmla="*/ 27 w 113"/>
              <a:gd name="T11" fmla="*/ 306 h 768"/>
              <a:gd name="T12" fmla="*/ 31 w 113"/>
              <a:gd name="T13" fmla="*/ 349 h 768"/>
              <a:gd name="T14" fmla="*/ 28 w 113"/>
              <a:gd name="T15" fmla="*/ 531 h 768"/>
              <a:gd name="T16" fmla="*/ 3 w 113"/>
              <a:gd name="T17" fmla="*/ 728 h 768"/>
              <a:gd name="T18" fmla="*/ 37 w 113"/>
              <a:gd name="T19" fmla="*/ 768 h 768"/>
              <a:gd name="T20" fmla="*/ 72 w 113"/>
              <a:gd name="T21" fmla="*/ 768 h 768"/>
              <a:gd name="T22" fmla="*/ 113 w 113"/>
              <a:gd name="T23" fmla="*/ 728 h 768"/>
              <a:gd name="T24" fmla="*/ 111 w 113"/>
              <a:gd name="T25" fmla="*/ 597 h 768"/>
              <a:gd name="T26" fmla="*/ 86 w 113"/>
              <a:gd name="T27" fmla="*/ 30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" h="768">
                <a:moveTo>
                  <a:pt x="86" y="303"/>
                </a:moveTo>
                <a:cubicBezTo>
                  <a:pt x="66" y="217"/>
                  <a:pt x="31" y="129"/>
                  <a:pt x="39" y="22"/>
                </a:cubicBezTo>
                <a:cubicBezTo>
                  <a:pt x="41" y="0"/>
                  <a:pt x="38" y="0"/>
                  <a:pt x="33" y="21"/>
                </a:cubicBezTo>
                <a:cubicBezTo>
                  <a:pt x="28" y="43"/>
                  <a:pt x="24" y="64"/>
                  <a:pt x="22" y="85"/>
                </a:cubicBezTo>
                <a:cubicBezTo>
                  <a:pt x="14" y="164"/>
                  <a:pt x="25" y="236"/>
                  <a:pt x="27" y="303"/>
                </a:cubicBezTo>
                <a:cubicBezTo>
                  <a:pt x="27" y="303"/>
                  <a:pt x="27" y="304"/>
                  <a:pt x="27" y="306"/>
                </a:cubicBezTo>
                <a:cubicBezTo>
                  <a:pt x="27" y="308"/>
                  <a:pt x="30" y="327"/>
                  <a:pt x="31" y="349"/>
                </a:cubicBezTo>
                <a:cubicBezTo>
                  <a:pt x="37" y="409"/>
                  <a:pt x="37" y="470"/>
                  <a:pt x="28" y="531"/>
                </a:cubicBezTo>
                <a:cubicBezTo>
                  <a:pt x="20" y="596"/>
                  <a:pt x="13" y="662"/>
                  <a:pt x="3" y="728"/>
                </a:cubicBezTo>
                <a:cubicBezTo>
                  <a:pt x="0" y="750"/>
                  <a:pt x="15" y="768"/>
                  <a:pt x="37" y="768"/>
                </a:cubicBezTo>
                <a:cubicBezTo>
                  <a:pt x="72" y="768"/>
                  <a:pt x="72" y="768"/>
                  <a:pt x="72" y="768"/>
                </a:cubicBezTo>
                <a:cubicBezTo>
                  <a:pt x="94" y="768"/>
                  <a:pt x="112" y="750"/>
                  <a:pt x="113" y="728"/>
                </a:cubicBezTo>
                <a:cubicBezTo>
                  <a:pt x="113" y="684"/>
                  <a:pt x="113" y="641"/>
                  <a:pt x="111" y="597"/>
                </a:cubicBezTo>
                <a:cubicBezTo>
                  <a:pt x="112" y="497"/>
                  <a:pt x="110" y="397"/>
                  <a:pt x="86" y="30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5" name="Freeform 879"/>
          <p:cNvSpPr>
            <a:spLocks/>
          </p:cNvSpPr>
          <p:nvPr/>
        </p:nvSpPr>
        <p:spPr bwMode="auto">
          <a:xfrm>
            <a:off x="8647715" y="6048073"/>
            <a:ext cx="53579" cy="550863"/>
          </a:xfrm>
          <a:custGeom>
            <a:avLst/>
            <a:gdLst>
              <a:gd name="T0" fmla="*/ 58 w 74"/>
              <a:gd name="T1" fmla="*/ 190 h 578"/>
              <a:gd name="T2" fmla="*/ 57 w 74"/>
              <a:gd name="T3" fmla="*/ 22 h 578"/>
              <a:gd name="T4" fmla="*/ 53 w 74"/>
              <a:gd name="T5" fmla="*/ 21 h 578"/>
              <a:gd name="T6" fmla="*/ 29 w 74"/>
              <a:gd name="T7" fmla="*/ 188 h 578"/>
              <a:gd name="T8" fmla="*/ 15 w 74"/>
              <a:gd name="T9" fmla="*/ 372 h 578"/>
              <a:gd name="T10" fmla="*/ 2 w 74"/>
              <a:gd name="T11" fmla="*/ 556 h 578"/>
              <a:gd name="T12" fmla="*/ 20 w 74"/>
              <a:gd name="T13" fmla="*/ 483 h 578"/>
              <a:gd name="T14" fmla="*/ 54 w 74"/>
              <a:gd name="T15" fmla="*/ 420 h 578"/>
              <a:gd name="T16" fmla="*/ 73 w 74"/>
              <a:gd name="T17" fmla="*/ 380 h 578"/>
              <a:gd name="T18" fmla="*/ 73 w 74"/>
              <a:gd name="T19" fmla="*/ 375 h 578"/>
              <a:gd name="T20" fmla="*/ 58 w 74"/>
              <a:gd name="T21" fmla="*/ 19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578">
                <a:moveTo>
                  <a:pt x="58" y="190"/>
                </a:moveTo>
                <a:cubicBezTo>
                  <a:pt x="52" y="136"/>
                  <a:pt x="46" y="91"/>
                  <a:pt x="57" y="22"/>
                </a:cubicBezTo>
                <a:cubicBezTo>
                  <a:pt x="61" y="1"/>
                  <a:pt x="59" y="0"/>
                  <a:pt x="53" y="21"/>
                </a:cubicBezTo>
                <a:cubicBezTo>
                  <a:pt x="34" y="90"/>
                  <a:pt x="31" y="135"/>
                  <a:pt x="29" y="188"/>
                </a:cubicBezTo>
                <a:cubicBezTo>
                  <a:pt x="15" y="372"/>
                  <a:pt x="15" y="372"/>
                  <a:pt x="15" y="372"/>
                </a:cubicBezTo>
                <a:cubicBezTo>
                  <a:pt x="11" y="405"/>
                  <a:pt x="5" y="519"/>
                  <a:pt x="2" y="556"/>
                </a:cubicBezTo>
                <a:cubicBezTo>
                  <a:pt x="0" y="578"/>
                  <a:pt x="9" y="502"/>
                  <a:pt x="20" y="483"/>
                </a:cubicBezTo>
                <a:cubicBezTo>
                  <a:pt x="54" y="420"/>
                  <a:pt x="54" y="420"/>
                  <a:pt x="54" y="420"/>
                </a:cubicBezTo>
                <a:cubicBezTo>
                  <a:pt x="65" y="401"/>
                  <a:pt x="74" y="383"/>
                  <a:pt x="73" y="380"/>
                </a:cubicBezTo>
                <a:cubicBezTo>
                  <a:pt x="73" y="375"/>
                  <a:pt x="73" y="375"/>
                  <a:pt x="73" y="375"/>
                </a:cubicBezTo>
                <a:lnTo>
                  <a:pt x="58" y="190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6" name="Freeform 880"/>
          <p:cNvSpPr>
            <a:spLocks/>
          </p:cNvSpPr>
          <p:nvPr/>
        </p:nvSpPr>
        <p:spPr bwMode="auto">
          <a:xfrm>
            <a:off x="8638191" y="6505273"/>
            <a:ext cx="116681" cy="511175"/>
          </a:xfrm>
          <a:custGeom>
            <a:avLst/>
            <a:gdLst>
              <a:gd name="T0" fmla="*/ 98 w 162"/>
              <a:gd name="T1" fmla="*/ 70 h 538"/>
              <a:gd name="T2" fmla="*/ 97 w 162"/>
              <a:gd name="T3" fmla="*/ 11 h 538"/>
              <a:gd name="T4" fmla="*/ 81 w 162"/>
              <a:gd name="T5" fmla="*/ 69 h 538"/>
              <a:gd name="T6" fmla="*/ 11 w 162"/>
              <a:gd name="T7" fmla="*/ 287 h 538"/>
              <a:gd name="T8" fmla="*/ 6 w 162"/>
              <a:gd name="T9" fmla="*/ 304 h 538"/>
              <a:gd name="T10" fmla="*/ 0 w 162"/>
              <a:gd name="T11" fmla="*/ 360 h 538"/>
              <a:gd name="T12" fmla="*/ 0 w 162"/>
              <a:gd name="T13" fmla="*/ 498 h 538"/>
              <a:gd name="T14" fmla="*/ 42 w 162"/>
              <a:gd name="T15" fmla="*/ 538 h 538"/>
              <a:gd name="T16" fmla="*/ 123 w 162"/>
              <a:gd name="T17" fmla="*/ 538 h 538"/>
              <a:gd name="T18" fmla="*/ 161 w 162"/>
              <a:gd name="T19" fmla="*/ 530 h 538"/>
              <a:gd name="T20" fmla="*/ 160 w 162"/>
              <a:gd name="T21" fmla="*/ 522 h 538"/>
              <a:gd name="T22" fmla="*/ 119 w 162"/>
              <a:gd name="T23" fmla="*/ 265 h 538"/>
              <a:gd name="T24" fmla="*/ 98 w 162"/>
              <a:gd name="T25" fmla="*/ 7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2" h="538">
                <a:moveTo>
                  <a:pt x="98" y="70"/>
                </a:moveTo>
                <a:cubicBezTo>
                  <a:pt x="98" y="70"/>
                  <a:pt x="98" y="21"/>
                  <a:pt x="97" y="11"/>
                </a:cubicBezTo>
                <a:cubicBezTo>
                  <a:pt x="96" y="0"/>
                  <a:pt x="89" y="49"/>
                  <a:pt x="81" y="69"/>
                </a:cubicBezTo>
                <a:cubicBezTo>
                  <a:pt x="55" y="142"/>
                  <a:pt x="30" y="216"/>
                  <a:pt x="11" y="287"/>
                </a:cubicBezTo>
                <a:cubicBezTo>
                  <a:pt x="9" y="293"/>
                  <a:pt x="7" y="298"/>
                  <a:pt x="6" y="304"/>
                </a:cubicBezTo>
                <a:cubicBezTo>
                  <a:pt x="3" y="313"/>
                  <a:pt x="0" y="338"/>
                  <a:pt x="0" y="360"/>
                </a:cubicBezTo>
                <a:cubicBezTo>
                  <a:pt x="0" y="406"/>
                  <a:pt x="0" y="452"/>
                  <a:pt x="0" y="498"/>
                </a:cubicBezTo>
                <a:cubicBezTo>
                  <a:pt x="1" y="520"/>
                  <a:pt x="19" y="538"/>
                  <a:pt x="42" y="538"/>
                </a:cubicBezTo>
                <a:cubicBezTo>
                  <a:pt x="123" y="538"/>
                  <a:pt x="123" y="538"/>
                  <a:pt x="123" y="538"/>
                </a:cubicBezTo>
                <a:cubicBezTo>
                  <a:pt x="145" y="538"/>
                  <a:pt x="162" y="534"/>
                  <a:pt x="161" y="530"/>
                </a:cubicBezTo>
                <a:cubicBezTo>
                  <a:pt x="160" y="522"/>
                  <a:pt x="160" y="522"/>
                  <a:pt x="160" y="522"/>
                </a:cubicBezTo>
                <a:cubicBezTo>
                  <a:pt x="143" y="437"/>
                  <a:pt x="131" y="350"/>
                  <a:pt x="119" y="265"/>
                </a:cubicBezTo>
                <a:cubicBezTo>
                  <a:pt x="109" y="201"/>
                  <a:pt x="103" y="136"/>
                  <a:pt x="98" y="7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7" name="Freeform 881"/>
          <p:cNvSpPr>
            <a:spLocks/>
          </p:cNvSpPr>
          <p:nvPr/>
        </p:nvSpPr>
        <p:spPr bwMode="auto">
          <a:xfrm>
            <a:off x="9045383" y="6297308"/>
            <a:ext cx="128588" cy="719139"/>
          </a:xfrm>
          <a:custGeom>
            <a:avLst/>
            <a:gdLst>
              <a:gd name="T0" fmla="*/ 171 w 180"/>
              <a:gd name="T1" fmla="*/ 21 h 756"/>
              <a:gd name="T2" fmla="*/ 107 w 180"/>
              <a:gd name="T3" fmla="*/ 248 h 756"/>
              <a:gd name="T4" fmla="*/ 90 w 180"/>
              <a:gd name="T5" fmla="*/ 326 h 756"/>
              <a:gd name="T6" fmla="*/ 6 w 180"/>
              <a:gd name="T7" fmla="*/ 717 h 756"/>
              <a:gd name="T8" fmla="*/ 35 w 180"/>
              <a:gd name="T9" fmla="*/ 756 h 756"/>
              <a:gd name="T10" fmla="*/ 85 w 180"/>
              <a:gd name="T11" fmla="*/ 717 h 756"/>
              <a:gd name="T12" fmla="*/ 117 w 180"/>
              <a:gd name="T13" fmla="*/ 572 h 756"/>
              <a:gd name="T14" fmla="*/ 130 w 180"/>
              <a:gd name="T15" fmla="*/ 494 h 756"/>
              <a:gd name="T16" fmla="*/ 179 w 180"/>
              <a:gd name="T17" fmla="*/ 22 h 756"/>
              <a:gd name="T18" fmla="*/ 171 w 180"/>
              <a:gd name="T19" fmla="*/ 2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756">
                <a:moveTo>
                  <a:pt x="171" y="21"/>
                </a:moveTo>
                <a:cubicBezTo>
                  <a:pt x="148" y="98"/>
                  <a:pt x="129" y="173"/>
                  <a:pt x="107" y="248"/>
                </a:cubicBezTo>
                <a:cubicBezTo>
                  <a:pt x="101" y="269"/>
                  <a:pt x="93" y="304"/>
                  <a:pt x="90" y="326"/>
                </a:cubicBezTo>
                <a:cubicBezTo>
                  <a:pt x="70" y="456"/>
                  <a:pt x="39" y="586"/>
                  <a:pt x="6" y="717"/>
                </a:cubicBezTo>
                <a:cubicBezTo>
                  <a:pt x="0" y="738"/>
                  <a:pt x="13" y="756"/>
                  <a:pt x="35" y="756"/>
                </a:cubicBezTo>
                <a:cubicBezTo>
                  <a:pt x="56" y="756"/>
                  <a:pt x="79" y="739"/>
                  <a:pt x="85" y="717"/>
                </a:cubicBezTo>
                <a:cubicBezTo>
                  <a:pt x="100" y="669"/>
                  <a:pt x="112" y="620"/>
                  <a:pt x="117" y="572"/>
                </a:cubicBezTo>
                <a:cubicBezTo>
                  <a:pt x="120" y="550"/>
                  <a:pt x="125" y="515"/>
                  <a:pt x="130" y="494"/>
                </a:cubicBezTo>
                <a:cubicBezTo>
                  <a:pt x="167" y="338"/>
                  <a:pt x="166" y="183"/>
                  <a:pt x="179" y="22"/>
                </a:cubicBezTo>
                <a:cubicBezTo>
                  <a:pt x="180" y="0"/>
                  <a:pt x="177" y="0"/>
                  <a:pt x="171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8" name="Freeform 882"/>
          <p:cNvSpPr>
            <a:spLocks/>
          </p:cNvSpPr>
          <p:nvPr/>
        </p:nvSpPr>
        <p:spPr bwMode="auto">
          <a:xfrm>
            <a:off x="5544946" y="6367159"/>
            <a:ext cx="114300" cy="649288"/>
          </a:xfrm>
          <a:custGeom>
            <a:avLst/>
            <a:gdLst>
              <a:gd name="T0" fmla="*/ 159 w 160"/>
              <a:gd name="T1" fmla="*/ 400 h 683"/>
              <a:gd name="T2" fmla="*/ 146 w 160"/>
              <a:gd name="T3" fmla="*/ 323 h 683"/>
              <a:gd name="T4" fmla="*/ 93 w 160"/>
              <a:gd name="T5" fmla="*/ 192 h 683"/>
              <a:gd name="T6" fmla="*/ 13 w 160"/>
              <a:gd name="T7" fmla="*/ 20 h 683"/>
              <a:gd name="T8" fmla="*/ 5 w 160"/>
              <a:gd name="T9" fmla="*/ 23 h 683"/>
              <a:gd name="T10" fmla="*/ 21 w 160"/>
              <a:gd name="T11" fmla="*/ 100 h 683"/>
              <a:gd name="T12" fmla="*/ 49 w 160"/>
              <a:gd name="T13" fmla="*/ 250 h 683"/>
              <a:gd name="T14" fmla="*/ 71 w 160"/>
              <a:gd name="T15" fmla="*/ 448 h 683"/>
              <a:gd name="T16" fmla="*/ 82 w 160"/>
              <a:gd name="T17" fmla="*/ 643 h 683"/>
              <a:gd name="T18" fmla="*/ 124 w 160"/>
              <a:gd name="T19" fmla="*/ 683 h 683"/>
              <a:gd name="T20" fmla="*/ 159 w 160"/>
              <a:gd name="T21" fmla="*/ 643 h 683"/>
              <a:gd name="T22" fmla="*/ 159 w 160"/>
              <a:gd name="T23" fmla="*/ 482 h 683"/>
              <a:gd name="T24" fmla="*/ 159 w 160"/>
              <a:gd name="T25" fmla="*/ 40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683">
                <a:moveTo>
                  <a:pt x="159" y="400"/>
                </a:moveTo>
                <a:cubicBezTo>
                  <a:pt x="159" y="378"/>
                  <a:pt x="154" y="343"/>
                  <a:pt x="146" y="323"/>
                </a:cubicBezTo>
                <a:cubicBezTo>
                  <a:pt x="130" y="279"/>
                  <a:pt x="112" y="235"/>
                  <a:pt x="93" y="192"/>
                </a:cubicBezTo>
                <a:cubicBezTo>
                  <a:pt x="67" y="134"/>
                  <a:pt x="41" y="77"/>
                  <a:pt x="13" y="20"/>
                </a:cubicBezTo>
                <a:cubicBezTo>
                  <a:pt x="4" y="0"/>
                  <a:pt x="0" y="2"/>
                  <a:pt x="5" y="23"/>
                </a:cubicBezTo>
                <a:cubicBezTo>
                  <a:pt x="10" y="49"/>
                  <a:pt x="16" y="75"/>
                  <a:pt x="21" y="100"/>
                </a:cubicBezTo>
                <a:cubicBezTo>
                  <a:pt x="32" y="150"/>
                  <a:pt x="41" y="200"/>
                  <a:pt x="49" y="250"/>
                </a:cubicBezTo>
                <a:cubicBezTo>
                  <a:pt x="60" y="316"/>
                  <a:pt x="68" y="382"/>
                  <a:pt x="71" y="448"/>
                </a:cubicBezTo>
                <a:cubicBezTo>
                  <a:pt x="75" y="511"/>
                  <a:pt x="77" y="577"/>
                  <a:pt x="82" y="643"/>
                </a:cubicBezTo>
                <a:cubicBezTo>
                  <a:pt x="84" y="665"/>
                  <a:pt x="103" y="683"/>
                  <a:pt x="124" y="683"/>
                </a:cubicBezTo>
                <a:cubicBezTo>
                  <a:pt x="145" y="683"/>
                  <a:pt x="160" y="665"/>
                  <a:pt x="159" y="643"/>
                </a:cubicBezTo>
                <a:cubicBezTo>
                  <a:pt x="158" y="587"/>
                  <a:pt x="160" y="533"/>
                  <a:pt x="159" y="482"/>
                </a:cubicBezTo>
                <a:cubicBezTo>
                  <a:pt x="158" y="455"/>
                  <a:pt x="158" y="428"/>
                  <a:pt x="159" y="40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9" name="Freeform 883"/>
          <p:cNvSpPr>
            <a:spLocks/>
          </p:cNvSpPr>
          <p:nvPr/>
        </p:nvSpPr>
        <p:spPr bwMode="auto">
          <a:xfrm>
            <a:off x="5787835" y="6875159"/>
            <a:ext cx="21431" cy="141288"/>
          </a:xfrm>
          <a:custGeom>
            <a:avLst/>
            <a:gdLst>
              <a:gd name="T0" fmla="*/ 27 w 29"/>
              <a:gd name="T1" fmla="*/ 148 h 148"/>
              <a:gd name="T2" fmla="*/ 21 w 29"/>
              <a:gd name="T3" fmla="*/ 109 h 148"/>
              <a:gd name="T4" fmla="*/ 6 w 29"/>
              <a:gd name="T5" fmla="*/ 22 h 148"/>
              <a:gd name="T6" fmla="*/ 2 w 29"/>
              <a:gd name="T7" fmla="*/ 22 h 148"/>
              <a:gd name="T8" fmla="*/ 16 w 29"/>
              <a:gd name="T9" fmla="*/ 108 h 148"/>
              <a:gd name="T10" fmla="*/ 27 w 29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48">
                <a:moveTo>
                  <a:pt x="27" y="148"/>
                </a:moveTo>
                <a:cubicBezTo>
                  <a:pt x="29" y="148"/>
                  <a:pt x="26" y="130"/>
                  <a:pt x="21" y="109"/>
                </a:cubicBezTo>
                <a:cubicBezTo>
                  <a:pt x="15" y="81"/>
                  <a:pt x="10" y="51"/>
                  <a:pt x="6" y="22"/>
                </a:cubicBezTo>
                <a:cubicBezTo>
                  <a:pt x="2" y="0"/>
                  <a:pt x="0" y="0"/>
                  <a:pt x="2" y="22"/>
                </a:cubicBezTo>
                <a:cubicBezTo>
                  <a:pt x="6" y="51"/>
                  <a:pt x="11" y="80"/>
                  <a:pt x="16" y="108"/>
                </a:cubicBezTo>
                <a:cubicBezTo>
                  <a:pt x="20" y="130"/>
                  <a:pt x="25" y="148"/>
                  <a:pt x="27" y="148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0" name="Freeform 884"/>
          <p:cNvSpPr>
            <a:spLocks/>
          </p:cNvSpPr>
          <p:nvPr/>
        </p:nvSpPr>
        <p:spPr bwMode="auto">
          <a:xfrm>
            <a:off x="5656865" y="5809946"/>
            <a:ext cx="129779" cy="1206501"/>
          </a:xfrm>
          <a:custGeom>
            <a:avLst/>
            <a:gdLst>
              <a:gd name="T0" fmla="*/ 48 w 181"/>
              <a:gd name="T1" fmla="*/ 1239 h 1268"/>
              <a:gd name="T2" fmla="*/ 48 w 181"/>
              <a:gd name="T3" fmla="*/ 1217 h 1268"/>
              <a:gd name="T4" fmla="*/ 54 w 181"/>
              <a:gd name="T5" fmla="*/ 1161 h 1268"/>
              <a:gd name="T6" fmla="*/ 65 w 181"/>
              <a:gd name="T7" fmla="*/ 1096 h 1268"/>
              <a:gd name="T8" fmla="*/ 87 w 181"/>
              <a:gd name="T9" fmla="*/ 702 h 1268"/>
              <a:gd name="T10" fmla="*/ 97 w 181"/>
              <a:gd name="T11" fmla="*/ 701 h 1268"/>
              <a:gd name="T12" fmla="*/ 173 w 181"/>
              <a:gd name="T13" fmla="*/ 1059 h 1268"/>
              <a:gd name="T14" fmla="*/ 179 w 181"/>
              <a:gd name="T15" fmla="*/ 1083 h 1268"/>
              <a:gd name="T16" fmla="*/ 177 w 181"/>
              <a:gd name="T17" fmla="*/ 1069 h 1268"/>
              <a:gd name="T18" fmla="*/ 175 w 181"/>
              <a:gd name="T19" fmla="*/ 1057 h 1268"/>
              <a:gd name="T20" fmla="*/ 137 w 181"/>
              <a:gd name="T21" fmla="*/ 712 h 1268"/>
              <a:gd name="T22" fmla="*/ 113 w 181"/>
              <a:gd name="T23" fmla="*/ 451 h 1268"/>
              <a:gd name="T24" fmla="*/ 108 w 181"/>
              <a:gd name="T25" fmla="*/ 355 h 1268"/>
              <a:gd name="T26" fmla="*/ 123 w 181"/>
              <a:gd name="T27" fmla="*/ 22 h 1268"/>
              <a:gd name="T28" fmla="*/ 117 w 181"/>
              <a:gd name="T29" fmla="*/ 21 h 1268"/>
              <a:gd name="T30" fmla="*/ 64 w 181"/>
              <a:gd name="T31" fmla="*/ 255 h 1268"/>
              <a:gd name="T32" fmla="*/ 59 w 181"/>
              <a:gd name="T33" fmla="*/ 286 h 1268"/>
              <a:gd name="T34" fmla="*/ 20 w 181"/>
              <a:gd name="T35" fmla="*/ 706 h 1268"/>
              <a:gd name="T36" fmla="*/ 7 w 181"/>
              <a:gd name="T37" fmla="*/ 865 h 1268"/>
              <a:gd name="T38" fmla="*/ 2 w 181"/>
              <a:gd name="T39" fmla="*/ 945 h 1268"/>
              <a:gd name="T40" fmla="*/ 1 w 181"/>
              <a:gd name="T41" fmla="*/ 1067 h 1268"/>
              <a:gd name="T42" fmla="*/ 1 w 181"/>
              <a:gd name="T43" fmla="*/ 1228 h 1268"/>
              <a:gd name="T44" fmla="*/ 24 w 181"/>
              <a:gd name="T45" fmla="*/ 1268 h 1268"/>
              <a:gd name="T46" fmla="*/ 46 w 181"/>
              <a:gd name="T47" fmla="*/ 1261 h 1268"/>
              <a:gd name="T48" fmla="*/ 47 w 181"/>
              <a:gd name="T49" fmla="*/ 1254 h 1268"/>
              <a:gd name="T50" fmla="*/ 47 w 181"/>
              <a:gd name="T51" fmla="*/ 1249 h 1268"/>
              <a:gd name="T52" fmla="*/ 48 w 181"/>
              <a:gd name="T53" fmla="*/ 1239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" h="1268">
                <a:moveTo>
                  <a:pt x="48" y="1239"/>
                </a:moveTo>
                <a:cubicBezTo>
                  <a:pt x="48" y="1235"/>
                  <a:pt x="48" y="1226"/>
                  <a:pt x="48" y="1217"/>
                </a:cubicBezTo>
                <a:cubicBezTo>
                  <a:pt x="48" y="1208"/>
                  <a:pt x="50" y="1183"/>
                  <a:pt x="54" y="1161"/>
                </a:cubicBezTo>
                <a:cubicBezTo>
                  <a:pt x="59" y="1134"/>
                  <a:pt x="65" y="1106"/>
                  <a:pt x="65" y="1096"/>
                </a:cubicBezTo>
                <a:cubicBezTo>
                  <a:pt x="69" y="962"/>
                  <a:pt x="81" y="831"/>
                  <a:pt x="87" y="702"/>
                </a:cubicBezTo>
                <a:cubicBezTo>
                  <a:pt x="88" y="680"/>
                  <a:pt x="92" y="679"/>
                  <a:pt x="97" y="701"/>
                </a:cubicBezTo>
                <a:cubicBezTo>
                  <a:pt x="124" y="818"/>
                  <a:pt x="145" y="940"/>
                  <a:pt x="173" y="1059"/>
                </a:cubicBezTo>
                <a:cubicBezTo>
                  <a:pt x="178" y="1081"/>
                  <a:pt x="181" y="1092"/>
                  <a:pt x="179" y="1083"/>
                </a:cubicBezTo>
                <a:cubicBezTo>
                  <a:pt x="177" y="1069"/>
                  <a:pt x="177" y="1069"/>
                  <a:pt x="177" y="1069"/>
                </a:cubicBezTo>
                <a:cubicBezTo>
                  <a:pt x="175" y="1057"/>
                  <a:pt x="175" y="1057"/>
                  <a:pt x="175" y="1057"/>
                </a:cubicBezTo>
                <a:cubicBezTo>
                  <a:pt x="153" y="943"/>
                  <a:pt x="146" y="829"/>
                  <a:pt x="137" y="712"/>
                </a:cubicBezTo>
                <a:cubicBezTo>
                  <a:pt x="127" y="626"/>
                  <a:pt x="118" y="539"/>
                  <a:pt x="113" y="451"/>
                </a:cubicBezTo>
                <a:cubicBezTo>
                  <a:pt x="111" y="419"/>
                  <a:pt x="109" y="387"/>
                  <a:pt x="108" y="355"/>
                </a:cubicBezTo>
                <a:cubicBezTo>
                  <a:pt x="105" y="245"/>
                  <a:pt x="109" y="134"/>
                  <a:pt x="123" y="22"/>
                </a:cubicBezTo>
                <a:cubicBezTo>
                  <a:pt x="126" y="1"/>
                  <a:pt x="124" y="0"/>
                  <a:pt x="117" y="21"/>
                </a:cubicBezTo>
                <a:cubicBezTo>
                  <a:pt x="95" y="98"/>
                  <a:pt x="77" y="176"/>
                  <a:pt x="64" y="255"/>
                </a:cubicBezTo>
                <a:cubicBezTo>
                  <a:pt x="62" y="265"/>
                  <a:pt x="60" y="276"/>
                  <a:pt x="59" y="286"/>
                </a:cubicBezTo>
                <a:cubicBezTo>
                  <a:pt x="36" y="428"/>
                  <a:pt x="26" y="570"/>
                  <a:pt x="20" y="706"/>
                </a:cubicBezTo>
                <a:cubicBezTo>
                  <a:pt x="16" y="757"/>
                  <a:pt x="11" y="811"/>
                  <a:pt x="7" y="865"/>
                </a:cubicBezTo>
                <a:cubicBezTo>
                  <a:pt x="5" y="892"/>
                  <a:pt x="3" y="918"/>
                  <a:pt x="2" y="945"/>
                </a:cubicBezTo>
                <a:cubicBezTo>
                  <a:pt x="0" y="986"/>
                  <a:pt x="0" y="1027"/>
                  <a:pt x="1" y="1067"/>
                </a:cubicBezTo>
                <a:cubicBezTo>
                  <a:pt x="2" y="1118"/>
                  <a:pt x="0" y="1172"/>
                  <a:pt x="1" y="1228"/>
                </a:cubicBezTo>
                <a:cubicBezTo>
                  <a:pt x="2" y="1250"/>
                  <a:pt x="13" y="1268"/>
                  <a:pt x="24" y="1268"/>
                </a:cubicBezTo>
                <a:cubicBezTo>
                  <a:pt x="36" y="1268"/>
                  <a:pt x="46" y="1265"/>
                  <a:pt x="46" y="1261"/>
                </a:cubicBezTo>
                <a:cubicBezTo>
                  <a:pt x="47" y="1254"/>
                  <a:pt x="47" y="1254"/>
                  <a:pt x="47" y="1254"/>
                </a:cubicBezTo>
                <a:cubicBezTo>
                  <a:pt x="47" y="1254"/>
                  <a:pt x="47" y="1252"/>
                  <a:pt x="47" y="1249"/>
                </a:cubicBezTo>
                <a:cubicBezTo>
                  <a:pt x="47" y="1246"/>
                  <a:pt x="47" y="1242"/>
                  <a:pt x="48" y="1239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1" name="Freeform 885"/>
          <p:cNvSpPr>
            <a:spLocks/>
          </p:cNvSpPr>
          <p:nvPr/>
        </p:nvSpPr>
        <p:spPr bwMode="auto">
          <a:xfrm>
            <a:off x="5273484" y="6078234"/>
            <a:ext cx="138113" cy="938213"/>
          </a:xfrm>
          <a:custGeom>
            <a:avLst/>
            <a:gdLst>
              <a:gd name="T0" fmla="*/ 141 w 193"/>
              <a:gd name="T1" fmla="*/ 535 h 986"/>
              <a:gd name="T2" fmla="*/ 9 w 193"/>
              <a:gd name="T3" fmla="*/ 21 h 986"/>
              <a:gd name="T4" fmla="*/ 1 w 193"/>
              <a:gd name="T5" fmla="*/ 23 h 986"/>
              <a:gd name="T6" fmla="*/ 19 w 193"/>
              <a:gd name="T7" fmla="*/ 310 h 986"/>
              <a:gd name="T8" fmla="*/ 30 w 193"/>
              <a:gd name="T9" fmla="*/ 473 h 986"/>
              <a:gd name="T10" fmla="*/ 31 w 193"/>
              <a:gd name="T11" fmla="*/ 488 h 986"/>
              <a:gd name="T12" fmla="*/ 34 w 193"/>
              <a:gd name="T13" fmla="*/ 553 h 986"/>
              <a:gd name="T14" fmla="*/ 35 w 193"/>
              <a:gd name="T15" fmla="*/ 574 h 986"/>
              <a:gd name="T16" fmla="*/ 36 w 193"/>
              <a:gd name="T17" fmla="*/ 584 h 986"/>
              <a:gd name="T18" fmla="*/ 36 w 193"/>
              <a:gd name="T19" fmla="*/ 586 h 986"/>
              <a:gd name="T20" fmla="*/ 36 w 193"/>
              <a:gd name="T21" fmla="*/ 587 h 986"/>
              <a:gd name="T22" fmla="*/ 45 w 193"/>
              <a:gd name="T23" fmla="*/ 612 h 986"/>
              <a:gd name="T24" fmla="*/ 49 w 193"/>
              <a:gd name="T25" fmla="*/ 623 h 986"/>
              <a:gd name="T26" fmla="*/ 49 w 193"/>
              <a:gd name="T27" fmla="*/ 623 h 986"/>
              <a:gd name="T28" fmla="*/ 49 w 193"/>
              <a:gd name="T29" fmla="*/ 624 h 986"/>
              <a:gd name="T30" fmla="*/ 51 w 193"/>
              <a:gd name="T31" fmla="*/ 627 h 986"/>
              <a:gd name="T32" fmla="*/ 65 w 193"/>
              <a:gd name="T33" fmla="*/ 651 h 986"/>
              <a:gd name="T34" fmla="*/ 108 w 193"/>
              <a:gd name="T35" fmla="*/ 808 h 986"/>
              <a:gd name="T36" fmla="*/ 174 w 193"/>
              <a:gd name="T37" fmla="*/ 970 h 986"/>
              <a:gd name="T38" fmla="*/ 178 w 193"/>
              <a:gd name="T39" fmla="*/ 978 h 986"/>
              <a:gd name="T40" fmla="*/ 187 w 193"/>
              <a:gd name="T41" fmla="*/ 986 h 986"/>
              <a:gd name="T42" fmla="*/ 191 w 193"/>
              <a:gd name="T43" fmla="*/ 946 h 986"/>
              <a:gd name="T44" fmla="*/ 186 w 193"/>
              <a:gd name="T45" fmla="*/ 884 h 986"/>
              <a:gd name="T46" fmla="*/ 159 w 193"/>
              <a:gd name="T47" fmla="*/ 612 h 986"/>
              <a:gd name="T48" fmla="*/ 141 w 193"/>
              <a:gd name="T49" fmla="*/ 535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986">
                <a:moveTo>
                  <a:pt x="141" y="535"/>
                </a:moveTo>
                <a:cubicBezTo>
                  <a:pt x="81" y="366"/>
                  <a:pt x="53" y="194"/>
                  <a:pt x="9" y="21"/>
                </a:cubicBezTo>
                <a:cubicBezTo>
                  <a:pt x="4" y="0"/>
                  <a:pt x="0" y="1"/>
                  <a:pt x="1" y="23"/>
                </a:cubicBezTo>
                <a:cubicBezTo>
                  <a:pt x="6" y="119"/>
                  <a:pt x="12" y="215"/>
                  <a:pt x="19" y="310"/>
                </a:cubicBezTo>
                <a:cubicBezTo>
                  <a:pt x="23" y="364"/>
                  <a:pt x="27" y="419"/>
                  <a:pt x="30" y="473"/>
                </a:cubicBezTo>
                <a:cubicBezTo>
                  <a:pt x="31" y="488"/>
                  <a:pt x="31" y="488"/>
                  <a:pt x="31" y="488"/>
                </a:cubicBezTo>
                <a:cubicBezTo>
                  <a:pt x="34" y="553"/>
                  <a:pt x="34" y="553"/>
                  <a:pt x="34" y="553"/>
                </a:cubicBezTo>
                <a:cubicBezTo>
                  <a:pt x="35" y="574"/>
                  <a:pt x="35" y="574"/>
                  <a:pt x="35" y="574"/>
                </a:cubicBezTo>
                <a:cubicBezTo>
                  <a:pt x="36" y="584"/>
                  <a:pt x="36" y="584"/>
                  <a:pt x="36" y="584"/>
                </a:cubicBezTo>
                <a:cubicBezTo>
                  <a:pt x="36" y="586"/>
                  <a:pt x="36" y="586"/>
                  <a:pt x="36" y="586"/>
                </a:cubicBezTo>
                <a:cubicBezTo>
                  <a:pt x="36" y="586"/>
                  <a:pt x="36" y="586"/>
                  <a:pt x="36" y="587"/>
                </a:cubicBezTo>
                <a:cubicBezTo>
                  <a:pt x="36" y="587"/>
                  <a:pt x="40" y="598"/>
                  <a:pt x="45" y="612"/>
                </a:cubicBezTo>
                <a:cubicBezTo>
                  <a:pt x="50" y="627"/>
                  <a:pt x="49" y="623"/>
                  <a:pt x="49" y="623"/>
                </a:cubicBezTo>
                <a:cubicBezTo>
                  <a:pt x="49" y="623"/>
                  <a:pt x="49" y="623"/>
                  <a:pt x="49" y="623"/>
                </a:cubicBezTo>
                <a:cubicBezTo>
                  <a:pt x="49" y="624"/>
                  <a:pt x="49" y="624"/>
                  <a:pt x="49" y="624"/>
                </a:cubicBezTo>
                <a:cubicBezTo>
                  <a:pt x="51" y="627"/>
                  <a:pt x="51" y="627"/>
                  <a:pt x="51" y="627"/>
                </a:cubicBezTo>
                <a:cubicBezTo>
                  <a:pt x="55" y="635"/>
                  <a:pt x="60" y="641"/>
                  <a:pt x="65" y="651"/>
                </a:cubicBezTo>
                <a:cubicBezTo>
                  <a:pt x="82" y="686"/>
                  <a:pt x="85" y="752"/>
                  <a:pt x="108" y="808"/>
                </a:cubicBezTo>
                <a:cubicBezTo>
                  <a:pt x="127" y="863"/>
                  <a:pt x="150" y="917"/>
                  <a:pt x="174" y="970"/>
                </a:cubicBezTo>
                <a:cubicBezTo>
                  <a:pt x="174" y="970"/>
                  <a:pt x="176" y="973"/>
                  <a:pt x="178" y="978"/>
                </a:cubicBezTo>
                <a:cubicBezTo>
                  <a:pt x="180" y="982"/>
                  <a:pt x="184" y="986"/>
                  <a:pt x="187" y="986"/>
                </a:cubicBezTo>
                <a:cubicBezTo>
                  <a:pt x="191" y="986"/>
                  <a:pt x="193" y="968"/>
                  <a:pt x="191" y="946"/>
                </a:cubicBezTo>
                <a:cubicBezTo>
                  <a:pt x="190" y="924"/>
                  <a:pt x="188" y="904"/>
                  <a:pt x="186" y="884"/>
                </a:cubicBezTo>
                <a:cubicBezTo>
                  <a:pt x="175" y="792"/>
                  <a:pt x="169" y="701"/>
                  <a:pt x="159" y="612"/>
                </a:cubicBezTo>
                <a:cubicBezTo>
                  <a:pt x="157" y="590"/>
                  <a:pt x="148" y="556"/>
                  <a:pt x="141" y="53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2" name="Freeform 886"/>
          <p:cNvSpPr>
            <a:spLocks/>
          </p:cNvSpPr>
          <p:nvPr/>
        </p:nvSpPr>
        <p:spPr bwMode="auto">
          <a:xfrm>
            <a:off x="6275989" y="6048073"/>
            <a:ext cx="128588" cy="968375"/>
          </a:xfrm>
          <a:custGeom>
            <a:avLst/>
            <a:gdLst>
              <a:gd name="T0" fmla="*/ 179 w 181"/>
              <a:gd name="T1" fmla="*/ 507 h 1017"/>
              <a:gd name="T2" fmla="*/ 146 w 181"/>
              <a:gd name="T3" fmla="*/ 249 h 1017"/>
              <a:gd name="T4" fmla="*/ 145 w 181"/>
              <a:gd name="T5" fmla="*/ 242 h 1017"/>
              <a:gd name="T6" fmla="*/ 88 w 181"/>
              <a:gd name="T7" fmla="*/ 21 h 1017"/>
              <a:gd name="T8" fmla="*/ 81 w 181"/>
              <a:gd name="T9" fmla="*/ 23 h 1017"/>
              <a:gd name="T10" fmla="*/ 91 w 181"/>
              <a:gd name="T11" fmla="*/ 452 h 1017"/>
              <a:gd name="T12" fmla="*/ 75 w 181"/>
              <a:gd name="T13" fmla="*/ 600 h 1017"/>
              <a:gd name="T14" fmla="*/ 72 w 181"/>
              <a:gd name="T15" fmla="*/ 616 h 1017"/>
              <a:gd name="T16" fmla="*/ 5 w 181"/>
              <a:gd name="T17" fmla="*/ 978 h 1017"/>
              <a:gd name="T18" fmla="*/ 36 w 181"/>
              <a:gd name="T19" fmla="*/ 1017 h 1017"/>
              <a:gd name="T20" fmla="*/ 112 w 181"/>
              <a:gd name="T21" fmla="*/ 1017 h 1017"/>
              <a:gd name="T22" fmla="*/ 153 w 181"/>
              <a:gd name="T23" fmla="*/ 977 h 1017"/>
              <a:gd name="T24" fmla="*/ 177 w 181"/>
              <a:gd name="T25" fmla="*/ 587 h 1017"/>
              <a:gd name="T26" fmla="*/ 179 w 181"/>
              <a:gd name="T27" fmla="*/ 50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1" h="1017">
                <a:moveTo>
                  <a:pt x="179" y="507"/>
                </a:moveTo>
                <a:cubicBezTo>
                  <a:pt x="173" y="420"/>
                  <a:pt x="162" y="334"/>
                  <a:pt x="146" y="249"/>
                </a:cubicBezTo>
                <a:cubicBezTo>
                  <a:pt x="145" y="242"/>
                  <a:pt x="145" y="242"/>
                  <a:pt x="145" y="242"/>
                </a:cubicBezTo>
                <a:cubicBezTo>
                  <a:pt x="130" y="167"/>
                  <a:pt x="112" y="94"/>
                  <a:pt x="88" y="21"/>
                </a:cubicBezTo>
                <a:cubicBezTo>
                  <a:pt x="81" y="0"/>
                  <a:pt x="78" y="1"/>
                  <a:pt x="81" y="23"/>
                </a:cubicBezTo>
                <a:cubicBezTo>
                  <a:pt x="101" y="164"/>
                  <a:pt x="102" y="307"/>
                  <a:pt x="91" y="452"/>
                </a:cubicBezTo>
                <a:cubicBezTo>
                  <a:pt x="87" y="501"/>
                  <a:pt x="81" y="550"/>
                  <a:pt x="75" y="600"/>
                </a:cubicBezTo>
                <a:cubicBezTo>
                  <a:pt x="72" y="616"/>
                  <a:pt x="72" y="616"/>
                  <a:pt x="72" y="616"/>
                </a:cubicBezTo>
                <a:cubicBezTo>
                  <a:pt x="56" y="736"/>
                  <a:pt x="32" y="857"/>
                  <a:pt x="5" y="978"/>
                </a:cubicBezTo>
                <a:cubicBezTo>
                  <a:pt x="0" y="999"/>
                  <a:pt x="14" y="1017"/>
                  <a:pt x="36" y="1017"/>
                </a:cubicBezTo>
                <a:cubicBezTo>
                  <a:pt x="112" y="1017"/>
                  <a:pt x="112" y="1017"/>
                  <a:pt x="112" y="1017"/>
                </a:cubicBezTo>
                <a:cubicBezTo>
                  <a:pt x="134" y="1017"/>
                  <a:pt x="152" y="999"/>
                  <a:pt x="153" y="977"/>
                </a:cubicBezTo>
                <a:cubicBezTo>
                  <a:pt x="156" y="847"/>
                  <a:pt x="164" y="717"/>
                  <a:pt x="177" y="587"/>
                </a:cubicBezTo>
                <a:cubicBezTo>
                  <a:pt x="180" y="565"/>
                  <a:pt x="181" y="529"/>
                  <a:pt x="179" y="507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3" name="Freeform 887"/>
          <p:cNvSpPr>
            <a:spLocks/>
          </p:cNvSpPr>
          <p:nvPr/>
        </p:nvSpPr>
        <p:spPr bwMode="auto">
          <a:xfrm>
            <a:off x="7463043" y="6086172"/>
            <a:ext cx="166688" cy="930275"/>
          </a:xfrm>
          <a:custGeom>
            <a:avLst/>
            <a:gdLst>
              <a:gd name="T0" fmla="*/ 185 w 233"/>
              <a:gd name="T1" fmla="*/ 21 h 977"/>
              <a:gd name="T2" fmla="*/ 178 w 233"/>
              <a:gd name="T3" fmla="*/ 22 h 977"/>
              <a:gd name="T4" fmla="*/ 96 w 233"/>
              <a:gd name="T5" fmla="*/ 626 h 977"/>
              <a:gd name="T6" fmla="*/ 94 w 233"/>
              <a:gd name="T7" fmla="*/ 631 h 977"/>
              <a:gd name="T8" fmla="*/ 24 w 233"/>
              <a:gd name="T9" fmla="*/ 888 h 977"/>
              <a:gd name="T10" fmla="*/ 20 w 233"/>
              <a:gd name="T11" fmla="*/ 900 h 977"/>
              <a:gd name="T12" fmla="*/ 7 w 233"/>
              <a:gd name="T13" fmla="*/ 939 h 977"/>
              <a:gd name="T14" fmla="*/ 35 w 233"/>
              <a:gd name="T15" fmla="*/ 977 h 977"/>
              <a:gd name="T16" fmla="*/ 134 w 233"/>
              <a:gd name="T17" fmla="*/ 977 h 977"/>
              <a:gd name="T18" fmla="*/ 180 w 233"/>
              <a:gd name="T19" fmla="*/ 938 h 977"/>
              <a:gd name="T20" fmla="*/ 185 w 233"/>
              <a:gd name="T21" fmla="*/ 898 h 977"/>
              <a:gd name="T22" fmla="*/ 209 w 233"/>
              <a:gd name="T23" fmla="*/ 647 h 977"/>
              <a:gd name="T24" fmla="*/ 185 w 233"/>
              <a:gd name="T25" fmla="*/ 21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" h="977">
                <a:moveTo>
                  <a:pt x="185" y="21"/>
                </a:moveTo>
                <a:cubicBezTo>
                  <a:pt x="181" y="0"/>
                  <a:pt x="178" y="0"/>
                  <a:pt x="178" y="22"/>
                </a:cubicBezTo>
                <a:cubicBezTo>
                  <a:pt x="182" y="225"/>
                  <a:pt x="154" y="422"/>
                  <a:pt x="96" y="626"/>
                </a:cubicBezTo>
                <a:cubicBezTo>
                  <a:pt x="94" y="631"/>
                  <a:pt x="94" y="631"/>
                  <a:pt x="94" y="631"/>
                </a:cubicBezTo>
                <a:cubicBezTo>
                  <a:pt x="72" y="717"/>
                  <a:pt x="49" y="803"/>
                  <a:pt x="24" y="888"/>
                </a:cubicBezTo>
                <a:cubicBezTo>
                  <a:pt x="20" y="900"/>
                  <a:pt x="20" y="900"/>
                  <a:pt x="20" y="900"/>
                </a:cubicBezTo>
                <a:cubicBezTo>
                  <a:pt x="16" y="913"/>
                  <a:pt x="12" y="926"/>
                  <a:pt x="7" y="939"/>
                </a:cubicBezTo>
                <a:cubicBezTo>
                  <a:pt x="0" y="960"/>
                  <a:pt x="12" y="977"/>
                  <a:pt x="35" y="977"/>
                </a:cubicBezTo>
                <a:cubicBezTo>
                  <a:pt x="134" y="977"/>
                  <a:pt x="134" y="977"/>
                  <a:pt x="134" y="977"/>
                </a:cubicBezTo>
                <a:cubicBezTo>
                  <a:pt x="156" y="977"/>
                  <a:pt x="177" y="959"/>
                  <a:pt x="180" y="938"/>
                </a:cubicBezTo>
                <a:cubicBezTo>
                  <a:pt x="181" y="925"/>
                  <a:pt x="183" y="911"/>
                  <a:pt x="185" y="898"/>
                </a:cubicBezTo>
                <a:cubicBezTo>
                  <a:pt x="195" y="814"/>
                  <a:pt x="202" y="730"/>
                  <a:pt x="209" y="647"/>
                </a:cubicBezTo>
                <a:cubicBezTo>
                  <a:pt x="233" y="434"/>
                  <a:pt x="227" y="226"/>
                  <a:pt x="185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4" name="Freeform 888"/>
          <p:cNvSpPr>
            <a:spLocks/>
          </p:cNvSpPr>
          <p:nvPr/>
        </p:nvSpPr>
        <p:spPr bwMode="auto">
          <a:xfrm>
            <a:off x="7283260" y="6373508"/>
            <a:ext cx="54769" cy="531813"/>
          </a:xfrm>
          <a:custGeom>
            <a:avLst/>
            <a:gdLst>
              <a:gd name="T0" fmla="*/ 70 w 76"/>
              <a:gd name="T1" fmla="*/ 291 h 559"/>
              <a:gd name="T2" fmla="*/ 62 w 76"/>
              <a:gd name="T3" fmla="*/ 264 h 559"/>
              <a:gd name="T4" fmla="*/ 59 w 76"/>
              <a:gd name="T5" fmla="*/ 251 h 559"/>
              <a:gd name="T6" fmla="*/ 50 w 76"/>
              <a:gd name="T7" fmla="*/ 22 h 559"/>
              <a:gd name="T8" fmla="*/ 38 w 76"/>
              <a:gd name="T9" fmla="*/ 23 h 559"/>
              <a:gd name="T10" fmla="*/ 25 w 76"/>
              <a:gd name="T11" fmla="*/ 100 h 559"/>
              <a:gd name="T12" fmla="*/ 8 w 76"/>
              <a:gd name="T13" fmla="*/ 165 h 559"/>
              <a:gd name="T14" fmla="*/ 3 w 76"/>
              <a:gd name="T15" fmla="*/ 182 h 559"/>
              <a:gd name="T16" fmla="*/ 1 w 76"/>
              <a:gd name="T17" fmla="*/ 197 h 559"/>
              <a:gd name="T18" fmla="*/ 0 w 76"/>
              <a:gd name="T19" fmla="*/ 231 h 559"/>
              <a:gd name="T20" fmla="*/ 0 w 76"/>
              <a:gd name="T21" fmla="*/ 251 h 559"/>
              <a:gd name="T22" fmla="*/ 30 w 76"/>
              <a:gd name="T23" fmla="*/ 526 h 559"/>
              <a:gd name="T24" fmla="*/ 32 w 76"/>
              <a:gd name="T25" fmla="*/ 547 h 559"/>
              <a:gd name="T26" fmla="*/ 42 w 76"/>
              <a:gd name="T27" fmla="*/ 529 h 559"/>
              <a:gd name="T28" fmla="*/ 73 w 76"/>
              <a:gd name="T29" fmla="*/ 358 h 559"/>
              <a:gd name="T30" fmla="*/ 70 w 76"/>
              <a:gd name="T31" fmla="*/ 29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" h="559">
                <a:moveTo>
                  <a:pt x="70" y="291"/>
                </a:moveTo>
                <a:cubicBezTo>
                  <a:pt x="68" y="282"/>
                  <a:pt x="65" y="273"/>
                  <a:pt x="62" y="264"/>
                </a:cubicBezTo>
                <a:cubicBezTo>
                  <a:pt x="61" y="259"/>
                  <a:pt x="60" y="255"/>
                  <a:pt x="59" y="251"/>
                </a:cubicBezTo>
                <a:cubicBezTo>
                  <a:pt x="43" y="156"/>
                  <a:pt x="61" y="87"/>
                  <a:pt x="50" y="22"/>
                </a:cubicBezTo>
                <a:cubicBezTo>
                  <a:pt x="46" y="0"/>
                  <a:pt x="40" y="1"/>
                  <a:pt x="38" y="23"/>
                </a:cubicBezTo>
                <a:cubicBezTo>
                  <a:pt x="37" y="48"/>
                  <a:pt x="33" y="73"/>
                  <a:pt x="25" y="100"/>
                </a:cubicBezTo>
                <a:cubicBezTo>
                  <a:pt x="21" y="121"/>
                  <a:pt x="15" y="143"/>
                  <a:pt x="8" y="165"/>
                </a:cubicBezTo>
                <a:cubicBezTo>
                  <a:pt x="3" y="182"/>
                  <a:pt x="3" y="182"/>
                  <a:pt x="3" y="182"/>
                </a:cubicBezTo>
                <a:cubicBezTo>
                  <a:pt x="2" y="189"/>
                  <a:pt x="1" y="193"/>
                  <a:pt x="1" y="197"/>
                </a:cubicBezTo>
                <a:cubicBezTo>
                  <a:pt x="0" y="205"/>
                  <a:pt x="0" y="221"/>
                  <a:pt x="0" y="231"/>
                </a:cubicBezTo>
                <a:cubicBezTo>
                  <a:pt x="0" y="251"/>
                  <a:pt x="0" y="251"/>
                  <a:pt x="0" y="251"/>
                </a:cubicBezTo>
                <a:cubicBezTo>
                  <a:pt x="6" y="356"/>
                  <a:pt x="25" y="430"/>
                  <a:pt x="30" y="526"/>
                </a:cubicBezTo>
                <a:cubicBezTo>
                  <a:pt x="31" y="533"/>
                  <a:pt x="32" y="540"/>
                  <a:pt x="32" y="547"/>
                </a:cubicBezTo>
                <a:cubicBezTo>
                  <a:pt x="33" y="559"/>
                  <a:pt x="38" y="550"/>
                  <a:pt x="42" y="529"/>
                </a:cubicBezTo>
                <a:cubicBezTo>
                  <a:pt x="54" y="472"/>
                  <a:pt x="64" y="415"/>
                  <a:pt x="73" y="358"/>
                </a:cubicBezTo>
                <a:cubicBezTo>
                  <a:pt x="76" y="336"/>
                  <a:pt x="75" y="306"/>
                  <a:pt x="70" y="29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5" name="Freeform 889"/>
          <p:cNvSpPr>
            <a:spLocks/>
          </p:cNvSpPr>
          <p:nvPr/>
        </p:nvSpPr>
        <p:spPr bwMode="auto">
          <a:xfrm>
            <a:off x="7407084" y="6957708"/>
            <a:ext cx="11906" cy="58739"/>
          </a:xfrm>
          <a:custGeom>
            <a:avLst/>
            <a:gdLst>
              <a:gd name="T0" fmla="*/ 13 w 18"/>
              <a:gd name="T1" fmla="*/ 62 h 62"/>
              <a:gd name="T2" fmla="*/ 11 w 18"/>
              <a:gd name="T3" fmla="*/ 23 h 62"/>
              <a:gd name="T4" fmla="*/ 10 w 18"/>
              <a:gd name="T5" fmla="*/ 21 h 62"/>
              <a:gd name="T6" fmla="*/ 1 w 18"/>
              <a:gd name="T7" fmla="*/ 22 h 62"/>
              <a:gd name="T8" fmla="*/ 13 w 18"/>
              <a:gd name="T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2">
                <a:moveTo>
                  <a:pt x="13" y="62"/>
                </a:moveTo>
                <a:cubicBezTo>
                  <a:pt x="18" y="62"/>
                  <a:pt x="18" y="44"/>
                  <a:pt x="11" y="23"/>
                </a:cubicBezTo>
                <a:cubicBezTo>
                  <a:pt x="11" y="23"/>
                  <a:pt x="11" y="22"/>
                  <a:pt x="10" y="21"/>
                </a:cubicBezTo>
                <a:cubicBezTo>
                  <a:pt x="4" y="0"/>
                  <a:pt x="0" y="0"/>
                  <a:pt x="1" y="22"/>
                </a:cubicBezTo>
                <a:cubicBezTo>
                  <a:pt x="3" y="44"/>
                  <a:pt x="8" y="62"/>
                  <a:pt x="13" y="6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6" name="Freeform 890"/>
          <p:cNvSpPr>
            <a:spLocks/>
          </p:cNvSpPr>
          <p:nvPr/>
        </p:nvSpPr>
        <p:spPr bwMode="auto">
          <a:xfrm>
            <a:off x="7679737" y="6254447"/>
            <a:ext cx="133350" cy="762000"/>
          </a:xfrm>
          <a:custGeom>
            <a:avLst/>
            <a:gdLst>
              <a:gd name="T0" fmla="*/ 68 w 188"/>
              <a:gd name="T1" fmla="*/ 256 h 801"/>
              <a:gd name="T2" fmla="*/ 10 w 188"/>
              <a:gd name="T3" fmla="*/ 21 h 801"/>
              <a:gd name="T4" fmla="*/ 2 w 188"/>
              <a:gd name="T5" fmla="*/ 22 h 801"/>
              <a:gd name="T6" fmla="*/ 4 w 188"/>
              <a:gd name="T7" fmla="*/ 71 h 801"/>
              <a:gd name="T8" fmla="*/ 13 w 188"/>
              <a:gd name="T9" fmla="*/ 526 h 801"/>
              <a:gd name="T10" fmla="*/ 14 w 188"/>
              <a:gd name="T11" fmla="*/ 561 h 801"/>
              <a:gd name="T12" fmla="*/ 33 w 188"/>
              <a:gd name="T13" fmla="*/ 559 h 801"/>
              <a:gd name="T14" fmla="*/ 52 w 188"/>
              <a:gd name="T15" fmla="*/ 516 h 801"/>
              <a:gd name="T16" fmla="*/ 73 w 188"/>
              <a:gd name="T17" fmla="*/ 514 h 801"/>
              <a:gd name="T18" fmla="*/ 55 w 188"/>
              <a:gd name="T19" fmla="*/ 641 h 801"/>
              <a:gd name="T20" fmla="*/ 37 w 188"/>
              <a:gd name="T21" fmla="*/ 761 h 801"/>
              <a:gd name="T22" fmla="*/ 71 w 188"/>
              <a:gd name="T23" fmla="*/ 801 h 801"/>
              <a:gd name="T24" fmla="*/ 151 w 188"/>
              <a:gd name="T25" fmla="*/ 801 h 801"/>
              <a:gd name="T26" fmla="*/ 184 w 188"/>
              <a:gd name="T27" fmla="*/ 761 h 801"/>
              <a:gd name="T28" fmla="*/ 130 w 188"/>
              <a:gd name="T29" fmla="*/ 526 h 801"/>
              <a:gd name="T30" fmla="*/ 68 w 188"/>
              <a:gd name="T31" fmla="*/ 256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8" h="801">
                <a:moveTo>
                  <a:pt x="68" y="256"/>
                </a:moveTo>
                <a:cubicBezTo>
                  <a:pt x="50" y="178"/>
                  <a:pt x="31" y="100"/>
                  <a:pt x="10" y="21"/>
                </a:cubicBezTo>
                <a:cubicBezTo>
                  <a:pt x="4" y="0"/>
                  <a:pt x="0" y="0"/>
                  <a:pt x="2" y="22"/>
                </a:cubicBezTo>
                <a:cubicBezTo>
                  <a:pt x="2" y="38"/>
                  <a:pt x="3" y="55"/>
                  <a:pt x="4" y="71"/>
                </a:cubicBezTo>
                <a:cubicBezTo>
                  <a:pt x="10" y="222"/>
                  <a:pt x="9" y="368"/>
                  <a:pt x="13" y="526"/>
                </a:cubicBezTo>
                <a:cubicBezTo>
                  <a:pt x="13" y="526"/>
                  <a:pt x="13" y="541"/>
                  <a:pt x="14" y="561"/>
                </a:cubicBezTo>
                <a:cubicBezTo>
                  <a:pt x="15" y="580"/>
                  <a:pt x="23" y="579"/>
                  <a:pt x="33" y="559"/>
                </a:cubicBezTo>
                <a:cubicBezTo>
                  <a:pt x="40" y="543"/>
                  <a:pt x="47" y="529"/>
                  <a:pt x="52" y="516"/>
                </a:cubicBezTo>
                <a:cubicBezTo>
                  <a:pt x="61" y="495"/>
                  <a:pt x="74" y="492"/>
                  <a:pt x="73" y="514"/>
                </a:cubicBezTo>
                <a:cubicBezTo>
                  <a:pt x="73" y="549"/>
                  <a:pt x="60" y="601"/>
                  <a:pt x="55" y="641"/>
                </a:cubicBezTo>
                <a:cubicBezTo>
                  <a:pt x="49" y="681"/>
                  <a:pt x="43" y="721"/>
                  <a:pt x="37" y="761"/>
                </a:cubicBezTo>
                <a:cubicBezTo>
                  <a:pt x="34" y="783"/>
                  <a:pt x="49" y="801"/>
                  <a:pt x="71" y="801"/>
                </a:cubicBezTo>
                <a:cubicBezTo>
                  <a:pt x="151" y="801"/>
                  <a:pt x="151" y="801"/>
                  <a:pt x="151" y="801"/>
                </a:cubicBezTo>
                <a:cubicBezTo>
                  <a:pt x="173" y="801"/>
                  <a:pt x="188" y="783"/>
                  <a:pt x="184" y="761"/>
                </a:cubicBezTo>
                <a:cubicBezTo>
                  <a:pt x="170" y="682"/>
                  <a:pt x="150" y="604"/>
                  <a:pt x="130" y="526"/>
                </a:cubicBezTo>
                <a:cubicBezTo>
                  <a:pt x="109" y="436"/>
                  <a:pt x="89" y="346"/>
                  <a:pt x="68" y="2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7" name="Freeform 891"/>
          <p:cNvSpPr>
            <a:spLocks/>
          </p:cNvSpPr>
          <p:nvPr/>
        </p:nvSpPr>
        <p:spPr bwMode="auto">
          <a:xfrm>
            <a:off x="8105981" y="6044896"/>
            <a:ext cx="4763" cy="39688"/>
          </a:xfrm>
          <a:custGeom>
            <a:avLst/>
            <a:gdLst>
              <a:gd name="T0" fmla="*/ 5 w 7"/>
              <a:gd name="T1" fmla="*/ 21 h 42"/>
              <a:gd name="T2" fmla="*/ 2 w 7"/>
              <a:gd name="T3" fmla="*/ 21 h 42"/>
              <a:gd name="T4" fmla="*/ 5 w 7"/>
              <a:gd name="T5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2">
                <a:moveTo>
                  <a:pt x="5" y="21"/>
                </a:moveTo>
                <a:cubicBezTo>
                  <a:pt x="7" y="0"/>
                  <a:pt x="5" y="0"/>
                  <a:pt x="2" y="21"/>
                </a:cubicBezTo>
                <a:cubicBezTo>
                  <a:pt x="0" y="42"/>
                  <a:pt x="3" y="42"/>
                  <a:pt x="5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8" name="Freeform 892"/>
          <p:cNvSpPr>
            <a:spLocks/>
          </p:cNvSpPr>
          <p:nvPr/>
        </p:nvSpPr>
        <p:spPr bwMode="auto">
          <a:xfrm>
            <a:off x="8091694" y="6119510"/>
            <a:ext cx="60722" cy="525463"/>
          </a:xfrm>
          <a:custGeom>
            <a:avLst/>
            <a:gdLst>
              <a:gd name="T0" fmla="*/ 81 w 84"/>
              <a:gd name="T1" fmla="*/ 531 h 553"/>
              <a:gd name="T2" fmla="*/ 63 w 84"/>
              <a:gd name="T3" fmla="*/ 374 h 553"/>
              <a:gd name="T4" fmla="*/ 53 w 84"/>
              <a:gd name="T5" fmla="*/ 287 h 553"/>
              <a:gd name="T6" fmla="*/ 37 w 84"/>
              <a:gd name="T7" fmla="*/ 146 h 553"/>
              <a:gd name="T8" fmla="*/ 30 w 84"/>
              <a:gd name="T9" fmla="*/ 66 h 553"/>
              <a:gd name="T10" fmla="*/ 24 w 84"/>
              <a:gd name="T11" fmla="*/ 22 h 553"/>
              <a:gd name="T12" fmla="*/ 16 w 84"/>
              <a:gd name="T13" fmla="*/ 22 h 553"/>
              <a:gd name="T14" fmla="*/ 2 w 84"/>
              <a:gd name="T15" fmla="*/ 186 h 553"/>
              <a:gd name="T16" fmla="*/ 9 w 84"/>
              <a:gd name="T17" fmla="*/ 265 h 553"/>
              <a:gd name="T18" fmla="*/ 77 w 84"/>
              <a:gd name="T19" fmla="*/ 532 h 553"/>
              <a:gd name="T20" fmla="*/ 81 w 84"/>
              <a:gd name="T21" fmla="*/ 53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553">
                <a:moveTo>
                  <a:pt x="81" y="531"/>
                </a:moveTo>
                <a:cubicBezTo>
                  <a:pt x="75" y="479"/>
                  <a:pt x="69" y="426"/>
                  <a:pt x="63" y="374"/>
                </a:cubicBezTo>
                <a:cubicBezTo>
                  <a:pt x="60" y="345"/>
                  <a:pt x="57" y="316"/>
                  <a:pt x="53" y="287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5" y="124"/>
                  <a:pt x="33" y="88"/>
                  <a:pt x="30" y="66"/>
                </a:cubicBezTo>
                <a:cubicBezTo>
                  <a:pt x="28" y="51"/>
                  <a:pt x="26" y="37"/>
                  <a:pt x="24" y="22"/>
                </a:cubicBezTo>
                <a:cubicBezTo>
                  <a:pt x="21" y="0"/>
                  <a:pt x="18" y="0"/>
                  <a:pt x="16" y="22"/>
                </a:cubicBezTo>
                <a:cubicBezTo>
                  <a:pt x="11" y="77"/>
                  <a:pt x="6" y="132"/>
                  <a:pt x="2" y="186"/>
                </a:cubicBezTo>
                <a:cubicBezTo>
                  <a:pt x="0" y="208"/>
                  <a:pt x="4" y="244"/>
                  <a:pt x="9" y="265"/>
                </a:cubicBezTo>
                <a:cubicBezTo>
                  <a:pt x="32" y="354"/>
                  <a:pt x="55" y="443"/>
                  <a:pt x="77" y="532"/>
                </a:cubicBezTo>
                <a:cubicBezTo>
                  <a:pt x="82" y="553"/>
                  <a:pt x="84" y="553"/>
                  <a:pt x="81" y="5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9" name="Freeform 893"/>
          <p:cNvSpPr>
            <a:spLocks/>
          </p:cNvSpPr>
          <p:nvPr/>
        </p:nvSpPr>
        <p:spPr bwMode="auto">
          <a:xfrm>
            <a:off x="8072643" y="6803722"/>
            <a:ext cx="10716" cy="212725"/>
          </a:xfrm>
          <a:custGeom>
            <a:avLst/>
            <a:gdLst>
              <a:gd name="T0" fmla="*/ 4 w 15"/>
              <a:gd name="T1" fmla="*/ 23 h 224"/>
              <a:gd name="T2" fmla="*/ 2 w 15"/>
              <a:gd name="T3" fmla="*/ 117 h 224"/>
              <a:gd name="T4" fmla="*/ 0 w 15"/>
              <a:gd name="T5" fmla="*/ 184 h 224"/>
              <a:gd name="T6" fmla="*/ 8 w 15"/>
              <a:gd name="T7" fmla="*/ 224 h 224"/>
              <a:gd name="T8" fmla="*/ 14 w 15"/>
              <a:gd name="T9" fmla="*/ 184 h 224"/>
              <a:gd name="T10" fmla="*/ 7 w 15"/>
              <a:gd name="T11" fmla="*/ 23 h 224"/>
              <a:gd name="T12" fmla="*/ 4 w 15"/>
              <a:gd name="T13" fmla="*/ 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24">
                <a:moveTo>
                  <a:pt x="4" y="23"/>
                </a:moveTo>
                <a:cubicBezTo>
                  <a:pt x="2" y="117"/>
                  <a:pt x="2" y="117"/>
                  <a:pt x="2" y="11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06"/>
                  <a:pt x="3" y="224"/>
                  <a:pt x="8" y="224"/>
                </a:cubicBezTo>
                <a:cubicBezTo>
                  <a:pt x="12" y="224"/>
                  <a:pt x="15" y="206"/>
                  <a:pt x="14" y="184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0"/>
                  <a:pt x="4" y="0"/>
                  <a:pt x="4" y="2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0" name="Freeform 894"/>
          <p:cNvSpPr>
            <a:spLocks/>
          </p:cNvSpPr>
          <p:nvPr/>
        </p:nvSpPr>
        <p:spPr bwMode="auto">
          <a:xfrm>
            <a:off x="8567944" y="6178247"/>
            <a:ext cx="219075" cy="838200"/>
          </a:xfrm>
          <a:custGeom>
            <a:avLst/>
            <a:gdLst>
              <a:gd name="T0" fmla="*/ 110 w 307"/>
              <a:gd name="T1" fmla="*/ 630 h 881"/>
              <a:gd name="T2" fmla="*/ 194 w 307"/>
              <a:gd name="T3" fmla="*/ 375 h 881"/>
              <a:gd name="T4" fmla="*/ 303 w 307"/>
              <a:gd name="T5" fmla="*/ 23 h 881"/>
              <a:gd name="T6" fmla="*/ 295 w 307"/>
              <a:gd name="T7" fmla="*/ 21 h 881"/>
              <a:gd name="T8" fmla="*/ 186 w 307"/>
              <a:gd name="T9" fmla="*/ 249 h 881"/>
              <a:gd name="T10" fmla="*/ 113 w 307"/>
              <a:gd name="T11" fmla="*/ 382 h 881"/>
              <a:gd name="T12" fmla="*/ 35 w 307"/>
              <a:gd name="T13" fmla="*/ 528 h 881"/>
              <a:gd name="T14" fmla="*/ 1 w 307"/>
              <a:gd name="T15" fmla="*/ 601 h 881"/>
              <a:gd name="T16" fmla="*/ 0 w 307"/>
              <a:gd name="T17" fmla="*/ 603 h 881"/>
              <a:gd name="T18" fmla="*/ 5 w 307"/>
              <a:gd name="T19" fmla="*/ 644 h 881"/>
              <a:gd name="T20" fmla="*/ 30 w 307"/>
              <a:gd name="T21" fmla="*/ 841 h 881"/>
              <a:gd name="T22" fmla="*/ 52 w 307"/>
              <a:gd name="T23" fmla="*/ 881 h 881"/>
              <a:gd name="T24" fmla="*/ 71 w 307"/>
              <a:gd name="T25" fmla="*/ 841 h 881"/>
              <a:gd name="T26" fmla="*/ 100 w 307"/>
              <a:gd name="T27" fmla="*/ 663 h 881"/>
              <a:gd name="T28" fmla="*/ 110 w 307"/>
              <a:gd name="T29" fmla="*/ 63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" h="881">
                <a:moveTo>
                  <a:pt x="110" y="630"/>
                </a:moveTo>
                <a:cubicBezTo>
                  <a:pt x="132" y="546"/>
                  <a:pt x="163" y="460"/>
                  <a:pt x="194" y="375"/>
                </a:cubicBezTo>
                <a:cubicBezTo>
                  <a:pt x="239" y="252"/>
                  <a:pt x="284" y="131"/>
                  <a:pt x="303" y="23"/>
                </a:cubicBezTo>
                <a:cubicBezTo>
                  <a:pt x="307" y="1"/>
                  <a:pt x="303" y="0"/>
                  <a:pt x="295" y="21"/>
                </a:cubicBezTo>
                <a:cubicBezTo>
                  <a:pt x="269" y="92"/>
                  <a:pt x="229" y="170"/>
                  <a:pt x="186" y="249"/>
                </a:cubicBezTo>
                <a:cubicBezTo>
                  <a:pt x="113" y="382"/>
                  <a:pt x="113" y="382"/>
                  <a:pt x="113" y="382"/>
                </a:cubicBezTo>
                <a:cubicBezTo>
                  <a:pt x="86" y="430"/>
                  <a:pt x="60" y="479"/>
                  <a:pt x="35" y="528"/>
                </a:cubicBezTo>
                <a:cubicBezTo>
                  <a:pt x="23" y="553"/>
                  <a:pt x="12" y="577"/>
                  <a:pt x="1" y="601"/>
                </a:cubicBezTo>
                <a:cubicBezTo>
                  <a:pt x="1" y="601"/>
                  <a:pt x="0" y="602"/>
                  <a:pt x="0" y="603"/>
                </a:cubicBezTo>
                <a:cubicBezTo>
                  <a:pt x="0" y="604"/>
                  <a:pt x="2" y="622"/>
                  <a:pt x="5" y="644"/>
                </a:cubicBezTo>
                <a:cubicBezTo>
                  <a:pt x="15" y="709"/>
                  <a:pt x="23" y="775"/>
                  <a:pt x="30" y="841"/>
                </a:cubicBezTo>
                <a:cubicBezTo>
                  <a:pt x="32" y="863"/>
                  <a:pt x="41" y="881"/>
                  <a:pt x="52" y="881"/>
                </a:cubicBezTo>
                <a:cubicBezTo>
                  <a:pt x="62" y="881"/>
                  <a:pt x="70" y="863"/>
                  <a:pt x="71" y="841"/>
                </a:cubicBezTo>
                <a:cubicBezTo>
                  <a:pt x="74" y="782"/>
                  <a:pt x="82" y="723"/>
                  <a:pt x="100" y="663"/>
                </a:cubicBezTo>
                <a:cubicBezTo>
                  <a:pt x="103" y="652"/>
                  <a:pt x="106" y="641"/>
                  <a:pt x="110" y="630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1" name="Freeform 895"/>
          <p:cNvSpPr>
            <a:spLocks/>
          </p:cNvSpPr>
          <p:nvPr/>
        </p:nvSpPr>
        <p:spPr bwMode="auto">
          <a:xfrm>
            <a:off x="8756063" y="6359222"/>
            <a:ext cx="103585" cy="657225"/>
          </a:xfrm>
          <a:custGeom>
            <a:avLst/>
            <a:gdLst>
              <a:gd name="T0" fmla="*/ 112 w 145"/>
              <a:gd name="T1" fmla="*/ 414 h 691"/>
              <a:gd name="T2" fmla="*/ 128 w 145"/>
              <a:gd name="T3" fmla="*/ 176 h 691"/>
              <a:gd name="T4" fmla="*/ 140 w 145"/>
              <a:gd name="T5" fmla="*/ 87 h 691"/>
              <a:gd name="T6" fmla="*/ 144 w 145"/>
              <a:gd name="T7" fmla="*/ 35 h 691"/>
              <a:gd name="T8" fmla="*/ 144 w 145"/>
              <a:gd name="T9" fmla="*/ 22 h 691"/>
              <a:gd name="T10" fmla="*/ 145 w 145"/>
              <a:gd name="T11" fmla="*/ 8 h 691"/>
              <a:gd name="T12" fmla="*/ 134 w 145"/>
              <a:gd name="T13" fmla="*/ 32 h 691"/>
              <a:gd name="T14" fmla="*/ 4 w 145"/>
              <a:gd name="T15" fmla="*/ 479 h 691"/>
              <a:gd name="T16" fmla="*/ 0 w 145"/>
              <a:gd name="T17" fmla="*/ 651 h 691"/>
              <a:gd name="T18" fmla="*/ 39 w 145"/>
              <a:gd name="T19" fmla="*/ 691 h 691"/>
              <a:gd name="T20" fmla="*/ 79 w 145"/>
              <a:gd name="T21" fmla="*/ 686 h 691"/>
              <a:gd name="T22" fmla="*/ 80 w 145"/>
              <a:gd name="T23" fmla="*/ 681 h 691"/>
              <a:gd name="T24" fmla="*/ 110 w 145"/>
              <a:gd name="T25" fmla="*/ 493 h 691"/>
              <a:gd name="T26" fmla="*/ 112 w 145"/>
              <a:gd name="T27" fmla="*/ 414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5" h="691">
                <a:moveTo>
                  <a:pt x="112" y="414"/>
                </a:moveTo>
                <a:cubicBezTo>
                  <a:pt x="107" y="335"/>
                  <a:pt x="117" y="254"/>
                  <a:pt x="128" y="176"/>
                </a:cubicBezTo>
                <a:cubicBezTo>
                  <a:pt x="132" y="146"/>
                  <a:pt x="136" y="116"/>
                  <a:pt x="140" y="87"/>
                </a:cubicBezTo>
                <a:cubicBezTo>
                  <a:pt x="142" y="65"/>
                  <a:pt x="144" y="42"/>
                  <a:pt x="144" y="35"/>
                </a:cubicBezTo>
                <a:cubicBezTo>
                  <a:pt x="144" y="30"/>
                  <a:pt x="144" y="26"/>
                  <a:pt x="144" y="22"/>
                </a:cubicBezTo>
                <a:cubicBezTo>
                  <a:pt x="144" y="17"/>
                  <a:pt x="145" y="13"/>
                  <a:pt x="145" y="8"/>
                </a:cubicBezTo>
                <a:cubicBezTo>
                  <a:pt x="145" y="0"/>
                  <a:pt x="141" y="11"/>
                  <a:pt x="134" y="32"/>
                </a:cubicBezTo>
                <a:cubicBezTo>
                  <a:pt x="87" y="169"/>
                  <a:pt x="12" y="315"/>
                  <a:pt x="4" y="479"/>
                </a:cubicBezTo>
                <a:cubicBezTo>
                  <a:pt x="1" y="538"/>
                  <a:pt x="2" y="595"/>
                  <a:pt x="0" y="651"/>
                </a:cubicBezTo>
                <a:cubicBezTo>
                  <a:pt x="0" y="673"/>
                  <a:pt x="17" y="691"/>
                  <a:pt x="39" y="691"/>
                </a:cubicBezTo>
                <a:cubicBezTo>
                  <a:pt x="61" y="691"/>
                  <a:pt x="79" y="688"/>
                  <a:pt x="79" y="686"/>
                </a:cubicBezTo>
                <a:cubicBezTo>
                  <a:pt x="80" y="681"/>
                  <a:pt x="80" y="681"/>
                  <a:pt x="80" y="681"/>
                </a:cubicBezTo>
                <a:cubicBezTo>
                  <a:pt x="90" y="617"/>
                  <a:pt x="101" y="555"/>
                  <a:pt x="110" y="493"/>
                </a:cubicBezTo>
                <a:cubicBezTo>
                  <a:pt x="114" y="471"/>
                  <a:pt x="114" y="436"/>
                  <a:pt x="112" y="414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2" name="Freeform 896"/>
          <p:cNvSpPr>
            <a:spLocks/>
          </p:cNvSpPr>
          <p:nvPr/>
        </p:nvSpPr>
        <p:spPr bwMode="auto">
          <a:xfrm>
            <a:off x="6384337" y="6449708"/>
            <a:ext cx="105966" cy="566739"/>
          </a:xfrm>
          <a:custGeom>
            <a:avLst/>
            <a:gdLst>
              <a:gd name="T0" fmla="*/ 1 w 149"/>
              <a:gd name="T1" fmla="*/ 556 h 596"/>
              <a:gd name="T2" fmla="*/ 40 w 149"/>
              <a:gd name="T3" fmla="*/ 596 h 596"/>
              <a:gd name="T4" fmla="*/ 113 w 149"/>
              <a:gd name="T5" fmla="*/ 596 h 596"/>
              <a:gd name="T6" fmla="*/ 144 w 149"/>
              <a:gd name="T7" fmla="*/ 557 h 596"/>
              <a:gd name="T8" fmla="*/ 52 w 149"/>
              <a:gd name="T9" fmla="*/ 22 h 596"/>
              <a:gd name="T10" fmla="*/ 43 w 149"/>
              <a:gd name="T11" fmla="*/ 22 h 596"/>
              <a:gd name="T12" fmla="*/ 30 w 149"/>
              <a:gd name="T13" fmla="*/ 126 h 596"/>
              <a:gd name="T14" fmla="*/ 1 w 149"/>
              <a:gd name="T15" fmla="*/ 5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596">
                <a:moveTo>
                  <a:pt x="1" y="556"/>
                </a:moveTo>
                <a:cubicBezTo>
                  <a:pt x="0" y="578"/>
                  <a:pt x="18" y="596"/>
                  <a:pt x="40" y="596"/>
                </a:cubicBezTo>
                <a:cubicBezTo>
                  <a:pt x="113" y="596"/>
                  <a:pt x="113" y="596"/>
                  <a:pt x="113" y="596"/>
                </a:cubicBezTo>
                <a:cubicBezTo>
                  <a:pt x="135" y="596"/>
                  <a:pt x="149" y="578"/>
                  <a:pt x="144" y="557"/>
                </a:cubicBezTo>
                <a:cubicBezTo>
                  <a:pt x="105" y="381"/>
                  <a:pt x="72" y="203"/>
                  <a:pt x="52" y="22"/>
                </a:cubicBezTo>
                <a:cubicBezTo>
                  <a:pt x="50" y="0"/>
                  <a:pt x="46" y="0"/>
                  <a:pt x="43" y="22"/>
                </a:cubicBezTo>
                <a:cubicBezTo>
                  <a:pt x="38" y="57"/>
                  <a:pt x="34" y="91"/>
                  <a:pt x="30" y="126"/>
                </a:cubicBezTo>
                <a:cubicBezTo>
                  <a:pt x="13" y="270"/>
                  <a:pt x="5" y="413"/>
                  <a:pt x="1" y="55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3" name="Freeform 897"/>
          <p:cNvSpPr>
            <a:spLocks/>
          </p:cNvSpPr>
          <p:nvPr/>
        </p:nvSpPr>
        <p:spPr bwMode="auto">
          <a:xfrm>
            <a:off x="6651037" y="6583059"/>
            <a:ext cx="88106" cy="433388"/>
          </a:xfrm>
          <a:custGeom>
            <a:avLst/>
            <a:gdLst>
              <a:gd name="T0" fmla="*/ 1 w 124"/>
              <a:gd name="T1" fmla="*/ 416 h 456"/>
              <a:gd name="T2" fmla="*/ 39 w 124"/>
              <a:gd name="T3" fmla="*/ 456 h 456"/>
              <a:gd name="T4" fmla="*/ 88 w 124"/>
              <a:gd name="T5" fmla="*/ 456 h 456"/>
              <a:gd name="T6" fmla="*/ 119 w 124"/>
              <a:gd name="T7" fmla="*/ 417 h 456"/>
              <a:gd name="T8" fmla="*/ 24 w 124"/>
              <a:gd name="T9" fmla="*/ 28 h 456"/>
              <a:gd name="T10" fmla="*/ 12 w 124"/>
              <a:gd name="T11" fmla="*/ 13 h 456"/>
              <a:gd name="T12" fmla="*/ 13 w 124"/>
              <a:gd name="T13" fmla="*/ 37 h 456"/>
              <a:gd name="T14" fmla="*/ 1 w 124"/>
              <a:gd name="T15" fmla="*/ 41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456">
                <a:moveTo>
                  <a:pt x="1" y="416"/>
                </a:moveTo>
                <a:cubicBezTo>
                  <a:pt x="0" y="438"/>
                  <a:pt x="17" y="456"/>
                  <a:pt x="39" y="456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110" y="456"/>
                  <a:pt x="124" y="438"/>
                  <a:pt x="119" y="417"/>
                </a:cubicBezTo>
                <a:cubicBezTo>
                  <a:pt x="91" y="285"/>
                  <a:pt x="65" y="153"/>
                  <a:pt x="24" y="28"/>
                </a:cubicBezTo>
                <a:cubicBezTo>
                  <a:pt x="17" y="7"/>
                  <a:pt x="12" y="0"/>
                  <a:pt x="12" y="13"/>
                </a:cubicBezTo>
                <a:cubicBezTo>
                  <a:pt x="13" y="21"/>
                  <a:pt x="13" y="29"/>
                  <a:pt x="13" y="37"/>
                </a:cubicBezTo>
                <a:cubicBezTo>
                  <a:pt x="18" y="160"/>
                  <a:pt x="9" y="287"/>
                  <a:pt x="1" y="41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4" name="Freeform 898"/>
          <p:cNvSpPr>
            <a:spLocks/>
          </p:cNvSpPr>
          <p:nvPr/>
        </p:nvSpPr>
        <p:spPr bwMode="auto">
          <a:xfrm>
            <a:off x="7189199" y="6598934"/>
            <a:ext cx="90488" cy="417513"/>
          </a:xfrm>
          <a:custGeom>
            <a:avLst/>
            <a:gdLst>
              <a:gd name="T0" fmla="*/ 70 w 126"/>
              <a:gd name="T1" fmla="*/ 22 h 438"/>
              <a:gd name="T2" fmla="*/ 58 w 126"/>
              <a:gd name="T3" fmla="*/ 23 h 438"/>
              <a:gd name="T4" fmla="*/ 7 w 126"/>
              <a:gd name="T5" fmla="*/ 363 h 438"/>
              <a:gd name="T6" fmla="*/ 3 w 126"/>
              <a:gd name="T7" fmla="*/ 384 h 438"/>
              <a:gd name="T8" fmla="*/ 4 w 126"/>
              <a:gd name="T9" fmla="*/ 421 h 438"/>
              <a:gd name="T10" fmla="*/ 50 w 126"/>
              <a:gd name="T11" fmla="*/ 438 h 438"/>
              <a:gd name="T12" fmla="*/ 88 w 126"/>
              <a:gd name="T13" fmla="*/ 438 h 438"/>
              <a:gd name="T14" fmla="*/ 125 w 126"/>
              <a:gd name="T15" fmla="*/ 407 h 438"/>
              <a:gd name="T16" fmla="*/ 123 w 126"/>
              <a:gd name="T17" fmla="*/ 376 h 438"/>
              <a:gd name="T18" fmla="*/ 119 w 126"/>
              <a:gd name="T19" fmla="*/ 333 h 438"/>
              <a:gd name="T20" fmla="*/ 70 w 126"/>
              <a:gd name="T21" fmla="*/ 2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38">
                <a:moveTo>
                  <a:pt x="70" y="22"/>
                </a:moveTo>
                <a:cubicBezTo>
                  <a:pt x="64" y="0"/>
                  <a:pt x="59" y="1"/>
                  <a:pt x="58" y="23"/>
                </a:cubicBezTo>
                <a:cubicBezTo>
                  <a:pt x="51" y="134"/>
                  <a:pt x="30" y="247"/>
                  <a:pt x="7" y="363"/>
                </a:cubicBezTo>
                <a:cubicBezTo>
                  <a:pt x="6" y="370"/>
                  <a:pt x="4" y="377"/>
                  <a:pt x="3" y="384"/>
                </a:cubicBezTo>
                <a:cubicBezTo>
                  <a:pt x="0" y="395"/>
                  <a:pt x="1" y="412"/>
                  <a:pt x="4" y="421"/>
                </a:cubicBezTo>
                <a:cubicBezTo>
                  <a:pt x="7" y="430"/>
                  <a:pt x="28" y="438"/>
                  <a:pt x="50" y="438"/>
                </a:cubicBezTo>
                <a:cubicBezTo>
                  <a:pt x="88" y="438"/>
                  <a:pt x="88" y="438"/>
                  <a:pt x="88" y="438"/>
                </a:cubicBezTo>
                <a:cubicBezTo>
                  <a:pt x="110" y="438"/>
                  <a:pt x="126" y="424"/>
                  <a:pt x="125" y="407"/>
                </a:cubicBezTo>
                <a:cubicBezTo>
                  <a:pt x="124" y="397"/>
                  <a:pt x="124" y="387"/>
                  <a:pt x="123" y="376"/>
                </a:cubicBezTo>
                <a:cubicBezTo>
                  <a:pt x="119" y="333"/>
                  <a:pt x="119" y="333"/>
                  <a:pt x="119" y="333"/>
                </a:cubicBezTo>
                <a:cubicBezTo>
                  <a:pt x="108" y="227"/>
                  <a:pt x="95" y="122"/>
                  <a:pt x="70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5" name="Freeform 899"/>
          <p:cNvSpPr>
            <a:spLocks/>
          </p:cNvSpPr>
          <p:nvPr/>
        </p:nvSpPr>
        <p:spPr bwMode="auto">
          <a:xfrm>
            <a:off x="6203363" y="6970409"/>
            <a:ext cx="9525" cy="46039"/>
          </a:xfrm>
          <a:custGeom>
            <a:avLst/>
            <a:gdLst>
              <a:gd name="T0" fmla="*/ 3 w 13"/>
              <a:gd name="T1" fmla="*/ 22 h 49"/>
              <a:gd name="T2" fmla="*/ 11 w 13"/>
              <a:gd name="T3" fmla="*/ 49 h 49"/>
              <a:gd name="T4" fmla="*/ 10 w 13"/>
              <a:gd name="T5" fmla="*/ 31 h 49"/>
              <a:gd name="T6" fmla="*/ 4 w 13"/>
              <a:gd name="T7" fmla="*/ 13 h 49"/>
              <a:gd name="T8" fmla="*/ 2 w 13"/>
              <a:gd name="T9" fmla="*/ 4 h 49"/>
              <a:gd name="T10" fmla="*/ 3 w 13"/>
              <a:gd name="T11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49">
                <a:moveTo>
                  <a:pt x="3" y="22"/>
                </a:moveTo>
                <a:cubicBezTo>
                  <a:pt x="5" y="37"/>
                  <a:pt x="8" y="49"/>
                  <a:pt x="11" y="49"/>
                </a:cubicBezTo>
                <a:cubicBezTo>
                  <a:pt x="13" y="49"/>
                  <a:pt x="12" y="41"/>
                  <a:pt x="10" y="31"/>
                </a:cubicBezTo>
                <a:cubicBezTo>
                  <a:pt x="8" y="25"/>
                  <a:pt x="6" y="19"/>
                  <a:pt x="4" y="13"/>
                </a:cubicBezTo>
                <a:cubicBezTo>
                  <a:pt x="4" y="13"/>
                  <a:pt x="3" y="9"/>
                  <a:pt x="2" y="4"/>
                </a:cubicBezTo>
                <a:cubicBezTo>
                  <a:pt x="0" y="0"/>
                  <a:pt x="1" y="8"/>
                  <a:pt x="3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6" name="Freeform 900"/>
          <p:cNvSpPr>
            <a:spLocks/>
          </p:cNvSpPr>
          <p:nvPr/>
        </p:nvSpPr>
        <p:spPr bwMode="auto">
          <a:xfrm>
            <a:off x="6104540" y="6614809"/>
            <a:ext cx="10716" cy="96839"/>
          </a:xfrm>
          <a:custGeom>
            <a:avLst/>
            <a:gdLst>
              <a:gd name="T0" fmla="*/ 13 w 15"/>
              <a:gd name="T1" fmla="*/ 81 h 102"/>
              <a:gd name="T2" fmla="*/ 11 w 15"/>
              <a:gd name="T3" fmla="*/ 27 h 102"/>
              <a:gd name="T4" fmla="*/ 4 w 15"/>
              <a:gd name="T5" fmla="*/ 10 h 102"/>
              <a:gd name="T6" fmla="*/ 2 w 15"/>
              <a:gd name="T7" fmla="*/ 4 h 102"/>
              <a:gd name="T8" fmla="*/ 2 w 15"/>
              <a:gd name="T9" fmla="*/ 38 h 102"/>
              <a:gd name="T10" fmla="*/ 5 w 15"/>
              <a:gd name="T11" fmla="*/ 78 h 102"/>
              <a:gd name="T12" fmla="*/ 13 w 15"/>
              <a:gd name="T1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02">
                <a:moveTo>
                  <a:pt x="13" y="81"/>
                </a:moveTo>
                <a:cubicBezTo>
                  <a:pt x="15" y="60"/>
                  <a:pt x="15" y="36"/>
                  <a:pt x="11" y="27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7"/>
                  <a:pt x="2" y="4"/>
                </a:cubicBezTo>
                <a:cubicBezTo>
                  <a:pt x="0" y="0"/>
                  <a:pt x="1" y="16"/>
                  <a:pt x="2" y="38"/>
                </a:cubicBezTo>
                <a:cubicBezTo>
                  <a:pt x="3" y="51"/>
                  <a:pt x="4" y="65"/>
                  <a:pt x="5" y="78"/>
                </a:cubicBezTo>
                <a:cubicBezTo>
                  <a:pt x="7" y="100"/>
                  <a:pt x="10" y="102"/>
                  <a:pt x="13" y="8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" name="Freeform 901"/>
          <p:cNvSpPr>
            <a:spLocks/>
          </p:cNvSpPr>
          <p:nvPr/>
        </p:nvSpPr>
        <p:spPr bwMode="auto">
          <a:xfrm>
            <a:off x="5889038" y="5938534"/>
            <a:ext cx="20241" cy="241300"/>
          </a:xfrm>
          <a:custGeom>
            <a:avLst/>
            <a:gdLst>
              <a:gd name="T0" fmla="*/ 1 w 29"/>
              <a:gd name="T1" fmla="*/ 22 h 253"/>
              <a:gd name="T2" fmla="*/ 3 w 29"/>
              <a:gd name="T3" fmla="*/ 230 h 253"/>
              <a:gd name="T4" fmla="*/ 14 w 29"/>
              <a:gd name="T5" fmla="*/ 231 h 253"/>
              <a:gd name="T6" fmla="*/ 23 w 29"/>
              <a:gd name="T7" fmla="*/ 192 h 253"/>
              <a:gd name="T8" fmla="*/ 25 w 29"/>
              <a:gd name="T9" fmla="*/ 114 h 253"/>
              <a:gd name="T10" fmla="*/ 8 w 29"/>
              <a:gd name="T11" fmla="*/ 22 h 253"/>
              <a:gd name="T12" fmla="*/ 1 w 29"/>
              <a:gd name="T13" fmla="*/ 2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53">
                <a:moveTo>
                  <a:pt x="1" y="22"/>
                </a:moveTo>
                <a:cubicBezTo>
                  <a:pt x="0" y="92"/>
                  <a:pt x="1" y="161"/>
                  <a:pt x="3" y="230"/>
                </a:cubicBezTo>
                <a:cubicBezTo>
                  <a:pt x="4" y="252"/>
                  <a:pt x="9" y="253"/>
                  <a:pt x="14" y="231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28" y="171"/>
                  <a:pt x="29" y="136"/>
                  <a:pt x="25" y="114"/>
                </a:cubicBezTo>
                <a:cubicBezTo>
                  <a:pt x="19" y="83"/>
                  <a:pt x="14" y="52"/>
                  <a:pt x="8" y="22"/>
                </a:cubicBezTo>
                <a:cubicBezTo>
                  <a:pt x="5" y="0"/>
                  <a:pt x="2" y="0"/>
                  <a:pt x="1" y="22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8" name="Freeform 902"/>
          <p:cNvSpPr>
            <a:spLocks/>
          </p:cNvSpPr>
          <p:nvPr/>
        </p:nvSpPr>
        <p:spPr bwMode="auto">
          <a:xfrm>
            <a:off x="5914041" y="6170308"/>
            <a:ext cx="179785" cy="846139"/>
          </a:xfrm>
          <a:custGeom>
            <a:avLst/>
            <a:gdLst>
              <a:gd name="T0" fmla="*/ 126 w 253"/>
              <a:gd name="T1" fmla="*/ 369 h 889"/>
              <a:gd name="T2" fmla="*/ 21 w 253"/>
              <a:gd name="T3" fmla="*/ 21 h 889"/>
              <a:gd name="T4" fmla="*/ 11 w 253"/>
              <a:gd name="T5" fmla="*/ 22 h 889"/>
              <a:gd name="T6" fmla="*/ 35 w 253"/>
              <a:gd name="T7" fmla="*/ 446 h 889"/>
              <a:gd name="T8" fmla="*/ 171 w 253"/>
              <a:gd name="T9" fmla="*/ 851 h 889"/>
              <a:gd name="T10" fmla="*/ 212 w 253"/>
              <a:gd name="T11" fmla="*/ 889 h 889"/>
              <a:gd name="T12" fmla="*/ 244 w 253"/>
              <a:gd name="T13" fmla="*/ 849 h 889"/>
              <a:gd name="T14" fmla="*/ 251 w 253"/>
              <a:gd name="T15" fmla="*/ 786 h 889"/>
              <a:gd name="T16" fmla="*/ 243 w 253"/>
              <a:gd name="T17" fmla="*/ 709 h 889"/>
              <a:gd name="T18" fmla="*/ 189 w 253"/>
              <a:gd name="T19" fmla="*/ 541 h 889"/>
              <a:gd name="T20" fmla="*/ 126 w 253"/>
              <a:gd name="T21" fmla="*/ 36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3" h="889">
                <a:moveTo>
                  <a:pt x="126" y="369"/>
                </a:moveTo>
                <a:cubicBezTo>
                  <a:pt x="82" y="255"/>
                  <a:pt x="49" y="139"/>
                  <a:pt x="21" y="21"/>
                </a:cubicBezTo>
                <a:cubicBezTo>
                  <a:pt x="17" y="0"/>
                  <a:pt x="12" y="0"/>
                  <a:pt x="11" y="22"/>
                </a:cubicBezTo>
                <a:cubicBezTo>
                  <a:pt x="4" y="163"/>
                  <a:pt x="0" y="307"/>
                  <a:pt x="35" y="446"/>
                </a:cubicBezTo>
                <a:cubicBezTo>
                  <a:pt x="79" y="577"/>
                  <a:pt x="123" y="718"/>
                  <a:pt x="171" y="851"/>
                </a:cubicBezTo>
                <a:cubicBezTo>
                  <a:pt x="178" y="872"/>
                  <a:pt x="197" y="889"/>
                  <a:pt x="212" y="889"/>
                </a:cubicBezTo>
                <a:cubicBezTo>
                  <a:pt x="227" y="889"/>
                  <a:pt x="241" y="871"/>
                  <a:pt x="244" y="849"/>
                </a:cubicBezTo>
                <a:cubicBezTo>
                  <a:pt x="246" y="828"/>
                  <a:pt x="248" y="807"/>
                  <a:pt x="251" y="786"/>
                </a:cubicBezTo>
                <a:cubicBezTo>
                  <a:pt x="253" y="765"/>
                  <a:pt x="249" y="730"/>
                  <a:pt x="243" y="709"/>
                </a:cubicBezTo>
                <a:cubicBezTo>
                  <a:pt x="225" y="654"/>
                  <a:pt x="207" y="597"/>
                  <a:pt x="189" y="541"/>
                </a:cubicBezTo>
                <a:cubicBezTo>
                  <a:pt x="170" y="483"/>
                  <a:pt x="150" y="425"/>
                  <a:pt x="126" y="36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9" name="Freeform 903"/>
          <p:cNvSpPr>
            <a:spLocks/>
          </p:cNvSpPr>
          <p:nvPr/>
        </p:nvSpPr>
        <p:spPr bwMode="auto">
          <a:xfrm>
            <a:off x="5690203" y="6456059"/>
            <a:ext cx="111919" cy="560388"/>
          </a:xfrm>
          <a:custGeom>
            <a:avLst/>
            <a:gdLst>
              <a:gd name="T0" fmla="*/ 136 w 157"/>
              <a:gd name="T1" fmla="*/ 420 h 589"/>
              <a:gd name="T2" fmla="*/ 136 w 157"/>
              <a:gd name="T3" fmla="*/ 419 h 589"/>
              <a:gd name="T4" fmla="*/ 51 w 157"/>
              <a:gd name="T5" fmla="*/ 22 h 589"/>
              <a:gd name="T6" fmla="*/ 41 w 157"/>
              <a:gd name="T7" fmla="*/ 23 h 589"/>
              <a:gd name="T8" fmla="*/ 19 w 157"/>
              <a:gd name="T9" fmla="*/ 417 h 589"/>
              <a:gd name="T10" fmla="*/ 8 w 157"/>
              <a:gd name="T11" fmla="*/ 482 h 589"/>
              <a:gd name="T12" fmla="*/ 2 w 157"/>
              <a:gd name="T13" fmla="*/ 538 h 589"/>
              <a:gd name="T14" fmla="*/ 2 w 157"/>
              <a:gd name="T15" fmla="*/ 560 h 589"/>
              <a:gd name="T16" fmla="*/ 1 w 157"/>
              <a:gd name="T17" fmla="*/ 570 h 589"/>
              <a:gd name="T18" fmla="*/ 1 w 157"/>
              <a:gd name="T19" fmla="*/ 575 h 589"/>
              <a:gd name="T20" fmla="*/ 0 w 157"/>
              <a:gd name="T21" fmla="*/ 582 h 589"/>
              <a:gd name="T22" fmla="*/ 39 w 157"/>
              <a:gd name="T23" fmla="*/ 589 h 589"/>
              <a:gd name="T24" fmla="*/ 121 w 157"/>
              <a:gd name="T25" fmla="*/ 589 h 589"/>
              <a:gd name="T26" fmla="*/ 153 w 157"/>
              <a:gd name="T27" fmla="*/ 549 h 589"/>
              <a:gd name="T28" fmla="*/ 136 w 157"/>
              <a:gd name="T29" fmla="*/ 423 h 589"/>
              <a:gd name="T30" fmla="*/ 136 w 157"/>
              <a:gd name="T31" fmla="*/ 422 h 589"/>
              <a:gd name="T32" fmla="*/ 136 w 157"/>
              <a:gd name="T33" fmla="*/ 42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589">
                <a:moveTo>
                  <a:pt x="136" y="420"/>
                </a:moveTo>
                <a:cubicBezTo>
                  <a:pt x="136" y="419"/>
                  <a:pt x="136" y="419"/>
                  <a:pt x="136" y="419"/>
                </a:cubicBezTo>
                <a:cubicBezTo>
                  <a:pt x="104" y="287"/>
                  <a:pt x="81" y="152"/>
                  <a:pt x="51" y="22"/>
                </a:cubicBezTo>
                <a:cubicBezTo>
                  <a:pt x="46" y="0"/>
                  <a:pt x="42" y="1"/>
                  <a:pt x="41" y="23"/>
                </a:cubicBezTo>
                <a:cubicBezTo>
                  <a:pt x="35" y="152"/>
                  <a:pt x="23" y="283"/>
                  <a:pt x="19" y="417"/>
                </a:cubicBezTo>
                <a:cubicBezTo>
                  <a:pt x="19" y="427"/>
                  <a:pt x="13" y="455"/>
                  <a:pt x="8" y="482"/>
                </a:cubicBezTo>
                <a:cubicBezTo>
                  <a:pt x="4" y="504"/>
                  <a:pt x="2" y="529"/>
                  <a:pt x="2" y="538"/>
                </a:cubicBezTo>
                <a:cubicBezTo>
                  <a:pt x="2" y="547"/>
                  <a:pt x="2" y="556"/>
                  <a:pt x="2" y="560"/>
                </a:cubicBezTo>
                <a:cubicBezTo>
                  <a:pt x="1" y="563"/>
                  <a:pt x="1" y="567"/>
                  <a:pt x="1" y="570"/>
                </a:cubicBezTo>
                <a:cubicBezTo>
                  <a:pt x="1" y="575"/>
                  <a:pt x="1" y="575"/>
                  <a:pt x="1" y="575"/>
                </a:cubicBezTo>
                <a:cubicBezTo>
                  <a:pt x="1" y="575"/>
                  <a:pt x="0" y="578"/>
                  <a:pt x="0" y="582"/>
                </a:cubicBezTo>
                <a:cubicBezTo>
                  <a:pt x="0" y="586"/>
                  <a:pt x="17" y="589"/>
                  <a:pt x="39" y="589"/>
                </a:cubicBezTo>
                <a:cubicBezTo>
                  <a:pt x="121" y="589"/>
                  <a:pt x="121" y="589"/>
                  <a:pt x="121" y="589"/>
                </a:cubicBezTo>
                <a:cubicBezTo>
                  <a:pt x="143" y="589"/>
                  <a:pt x="157" y="571"/>
                  <a:pt x="153" y="549"/>
                </a:cubicBezTo>
                <a:cubicBezTo>
                  <a:pt x="145" y="507"/>
                  <a:pt x="138" y="465"/>
                  <a:pt x="136" y="423"/>
                </a:cubicBezTo>
                <a:cubicBezTo>
                  <a:pt x="136" y="423"/>
                  <a:pt x="136" y="423"/>
                  <a:pt x="136" y="422"/>
                </a:cubicBezTo>
                <a:cubicBezTo>
                  <a:pt x="136" y="422"/>
                  <a:pt x="136" y="421"/>
                  <a:pt x="136" y="420"/>
                </a:cubicBezTo>
                <a:close/>
              </a:path>
            </a:pathLst>
          </a:custGeom>
          <a:solidFill>
            <a:srgbClr val="416E1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0" name="Freeform 904"/>
          <p:cNvSpPr>
            <a:spLocks/>
          </p:cNvSpPr>
          <p:nvPr/>
        </p:nvSpPr>
        <p:spPr bwMode="auto">
          <a:xfrm>
            <a:off x="5366353" y="5967108"/>
            <a:ext cx="180975" cy="1049339"/>
          </a:xfrm>
          <a:custGeom>
            <a:avLst/>
            <a:gdLst>
              <a:gd name="T0" fmla="*/ 28 w 254"/>
              <a:gd name="T1" fmla="*/ 21 h 1103"/>
              <a:gd name="T2" fmla="*/ 21 w 254"/>
              <a:gd name="T3" fmla="*/ 22 h 1103"/>
              <a:gd name="T4" fmla="*/ 21 w 254"/>
              <a:gd name="T5" fmla="*/ 664 h 1103"/>
              <a:gd name="T6" fmla="*/ 24 w 254"/>
              <a:gd name="T7" fmla="*/ 689 h 1103"/>
              <a:gd name="T8" fmla="*/ 56 w 254"/>
              <a:gd name="T9" fmla="*/ 1001 h 1103"/>
              <a:gd name="T10" fmla="*/ 61 w 254"/>
              <a:gd name="T11" fmla="*/ 1063 h 1103"/>
              <a:gd name="T12" fmla="*/ 104 w 254"/>
              <a:gd name="T13" fmla="*/ 1103 h 1103"/>
              <a:gd name="T14" fmla="*/ 218 w 254"/>
              <a:gd name="T15" fmla="*/ 1103 h 1103"/>
              <a:gd name="T16" fmla="*/ 249 w 254"/>
              <a:gd name="T17" fmla="*/ 1064 h 1103"/>
              <a:gd name="T18" fmla="*/ 232 w 254"/>
              <a:gd name="T19" fmla="*/ 994 h 1103"/>
              <a:gd name="T20" fmla="*/ 139 w 254"/>
              <a:gd name="T21" fmla="*/ 659 h 1103"/>
              <a:gd name="T22" fmla="*/ 28 w 254"/>
              <a:gd name="T23" fmla="*/ 21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" h="1103">
                <a:moveTo>
                  <a:pt x="28" y="21"/>
                </a:moveTo>
                <a:cubicBezTo>
                  <a:pt x="24" y="0"/>
                  <a:pt x="20" y="0"/>
                  <a:pt x="21" y="22"/>
                </a:cubicBezTo>
                <a:cubicBezTo>
                  <a:pt x="25" y="229"/>
                  <a:pt x="0" y="441"/>
                  <a:pt x="21" y="664"/>
                </a:cubicBezTo>
                <a:cubicBezTo>
                  <a:pt x="23" y="672"/>
                  <a:pt x="23" y="681"/>
                  <a:pt x="24" y="689"/>
                </a:cubicBezTo>
                <a:cubicBezTo>
                  <a:pt x="37" y="791"/>
                  <a:pt x="43" y="895"/>
                  <a:pt x="56" y="1001"/>
                </a:cubicBezTo>
                <a:cubicBezTo>
                  <a:pt x="58" y="1021"/>
                  <a:pt x="60" y="1041"/>
                  <a:pt x="61" y="1063"/>
                </a:cubicBezTo>
                <a:cubicBezTo>
                  <a:pt x="63" y="1085"/>
                  <a:pt x="82" y="1103"/>
                  <a:pt x="104" y="1103"/>
                </a:cubicBezTo>
                <a:cubicBezTo>
                  <a:pt x="218" y="1103"/>
                  <a:pt x="218" y="1103"/>
                  <a:pt x="218" y="1103"/>
                </a:cubicBezTo>
                <a:cubicBezTo>
                  <a:pt x="241" y="1103"/>
                  <a:pt x="254" y="1085"/>
                  <a:pt x="249" y="1064"/>
                </a:cubicBezTo>
                <a:cubicBezTo>
                  <a:pt x="243" y="1041"/>
                  <a:pt x="238" y="1018"/>
                  <a:pt x="232" y="994"/>
                </a:cubicBezTo>
                <a:cubicBezTo>
                  <a:pt x="199" y="884"/>
                  <a:pt x="173" y="770"/>
                  <a:pt x="139" y="659"/>
                </a:cubicBezTo>
                <a:cubicBezTo>
                  <a:pt x="81" y="448"/>
                  <a:pt x="69" y="228"/>
                  <a:pt x="28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1" name="Freeform 905"/>
          <p:cNvSpPr>
            <a:spLocks/>
          </p:cNvSpPr>
          <p:nvPr/>
        </p:nvSpPr>
        <p:spPr bwMode="auto">
          <a:xfrm>
            <a:off x="8157178" y="6262384"/>
            <a:ext cx="88106" cy="715963"/>
          </a:xfrm>
          <a:custGeom>
            <a:avLst/>
            <a:gdLst>
              <a:gd name="T0" fmla="*/ 93 w 123"/>
              <a:gd name="T1" fmla="*/ 731 h 752"/>
              <a:gd name="T2" fmla="*/ 114 w 123"/>
              <a:gd name="T3" fmla="*/ 663 h 752"/>
              <a:gd name="T4" fmla="*/ 119 w 123"/>
              <a:gd name="T5" fmla="*/ 590 h 752"/>
              <a:gd name="T6" fmla="*/ 112 w 123"/>
              <a:gd name="T7" fmla="*/ 555 h 752"/>
              <a:gd name="T8" fmla="*/ 61 w 123"/>
              <a:gd name="T9" fmla="*/ 22 h 752"/>
              <a:gd name="T10" fmla="*/ 53 w 123"/>
              <a:gd name="T11" fmla="*/ 22 h 752"/>
              <a:gd name="T12" fmla="*/ 40 w 123"/>
              <a:gd name="T13" fmla="*/ 121 h 752"/>
              <a:gd name="T14" fmla="*/ 2 w 123"/>
              <a:gd name="T15" fmla="*/ 395 h 752"/>
              <a:gd name="T16" fmla="*/ 8 w 123"/>
              <a:gd name="T17" fmla="*/ 474 h 752"/>
              <a:gd name="T18" fmla="*/ 70 w 123"/>
              <a:gd name="T19" fmla="*/ 730 h 752"/>
              <a:gd name="T20" fmla="*/ 93 w 123"/>
              <a:gd name="T21" fmla="*/ 73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" h="752">
                <a:moveTo>
                  <a:pt x="93" y="731"/>
                </a:moveTo>
                <a:cubicBezTo>
                  <a:pt x="100" y="709"/>
                  <a:pt x="107" y="686"/>
                  <a:pt x="114" y="663"/>
                </a:cubicBezTo>
                <a:cubicBezTo>
                  <a:pt x="121" y="642"/>
                  <a:pt x="123" y="609"/>
                  <a:pt x="119" y="590"/>
                </a:cubicBezTo>
                <a:cubicBezTo>
                  <a:pt x="117" y="578"/>
                  <a:pt x="115" y="567"/>
                  <a:pt x="112" y="555"/>
                </a:cubicBezTo>
                <a:cubicBezTo>
                  <a:pt x="71" y="379"/>
                  <a:pt x="79" y="194"/>
                  <a:pt x="61" y="22"/>
                </a:cubicBezTo>
                <a:cubicBezTo>
                  <a:pt x="59" y="0"/>
                  <a:pt x="55" y="0"/>
                  <a:pt x="53" y="22"/>
                </a:cubicBezTo>
                <a:cubicBezTo>
                  <a:pt x="49" y="54"/>
                  <a:pt x="45" y="87"/>
                  <a:pt x="40" y="121"/>
                </a:cubicBezTo>
                <a:cubicBezTo>
                  <a:pt x="27" y="210"/>
                  <a:pt x="11" y="301"/>
                  <a:pt x="2" y="395"/>
                </a:cubicBezTo>
                <a:cubicBezTo>
                  <a:pt x="0" y="417"/>
                  <a:pt x="3" y="452"/>
                  <a:pt x="8" y="474"/>
                </a:cubicBezTo>
                <a:cubicBezTo>
                  <a:pt x="29" y="559"/>
                  <a:pt x="50" y="644"/>
                  <a:pt x="70" y="730"/>
                </a:cubicBezTo>
                <a:cubicBezTo>
                  <a:pt x="75" y="751"/>
                  <a:pt x="86" y="752"/>
                  <a:pt x="93" y="73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2" name="Freeform 906"/>
          <p:cNvSpPr>
            <a:spLocks/>
          </p:cNvSpPr>
          <p:nvPr/>
        </p:nvSpPr>
        <p:spPr bwMode="auto">
          <a:xfrm>
            <a:off x="7914291" y="6287785"/>
            <a:ext cx="96441" cy="728663"/>
          </a:xfrm>
          <a:custGeom>
            <a:avLst/>
            <a:gdLst>
              <a:gd name="T0" fmla="*/ 81 w 135"/>
              <a:gd name="T1" fmla="*/ 299 h 765"/>
              <a:gd name="T2" fmla="*/ 72 w 135"/>
              <a:gd name="T3" fmla="*/ 159 h 765"/>
              <a:gd name="T4" fmla="*/ 72 w 135"/>
              <a:gd name="T5" fmla="*/ 23 h 765"/>
              <a:gd name="T6" fmla="*/ 63 w 135"/>
              <a:gd name="T7" fmla="*/ 22 h 765"/>
              <a:gd name="T8" fmla="*/ 12 w 135"/>
              <a:gd name="T9" fmla="*/ 291 h 765"/>
              <a:gd name="T10" fmla="*/ 4 w 135"/>
              <a:gd name="T11" fmla="*/ 353 h 765"/>
              <a:gd name="T12" fmla="*/ 2 w 135"/>
              <a:gd name="T13" fmla="*/ 373 h 765"/>
              <a:gd name="T14" fmla="*/ 8 w 135"/>
              <a:gd name="T15" fmla="*/ 432 h 765"/>
              <a:gd name="T16" fmla="*/ 26 w 135"/>
              <a:gd name="T17" fmla="*/ 508 h 765"/>
              <a:gd name="T18" fmla="*/ 102 w 135"/>
              <a:gd name="T19" fmla="*/ 727 h 765"/>
              <a:gd name="T20" fmla="*/ 126 w 135"/>
              <a:gd name="T21" fmla="*/ 765 h 765"/>
              <a:gd name="T22" fmla="*/ 133 w 135"/>
              <a:gd name="T23" fmla="*/ 743 h 765"/>
              <a:gd name="T24" fmla="*/ 129 w 135"/>
              <a:gd name="T25" fmla="*/ 721 h 765"/>
              <a:gd name="T26" fmla="*/ 103 w 135"/>
              <a:gd name="T27" fmla="*/ 511 h 765"/>
              <a:gd name="T28" fmla="*/ 81 w 135"/>
              <a:gd name="T29" fmla="*/ 299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765">
                <a:moveTo>
                  <a:pt x="81" y="299"/>
                </a:moveTo>
                <a:cubicBezTo>
                  <a:pt x="77" y="253"/>
                  <a:pt x="73" y="206"/>
                  <a:pt x="72" y="159"/>
                </a:cubicBezTo>
                <a:cubicBezTo>
                  <a:pt x="70" y="114"/>
                  <a:pt x="70" y="69"/>
                  <a:pt x="72" y="23"/>
                </a:cubicBezTo>
                <a:cubicBezTo>
                  <a:pt x="73" y="1"/>
                  <a:pt x="69" y="0"/>
                  <a:pt x="63" y="22"/>
                </a:cubicBezTo>
                <a:cubicBezTo>
                  <a:pt x="39" y="112"/>
                  <a:pt x="24" y="202"/>
                  <a:pt x="12" y="291"/>
                </a:cubicBezTo>
                <a:cubicBezTo>
                  <a:pt x="9" y="312"/>
                  <a:pt x="7" y="333"/>
                  <a:pt x="4" y="353"/>
                </a:cubicBezTo>
                <a:cubicBezTo>
                  <a:pt x="4" y="353"/>
                  <a:pt x="3" y="362"/>
                  <a:pt x="2" y="373"/>
                </a:cubicBezTo>
                <a:cubicBezTo>
                  <a:pt x="0" y="384"/>
                  <a:pt x="3" y="410"/>
                  <a:pt x="8" y="432"/>
                </a:cubicBezTo>
                <a:cubicBezTo>
                  <a:pt x="14" y="457"/>
                  <a:pt x="20" y="482"/>
                  <a:pt x="26" y="508"/>
                </a:cubicBezTo>
                <a:cubicBezTo>
                  <a:pt x="49" y="581"/>
                  <a:pt x="74" y="654"/>
                  <a:pt x="102" y="727"/>
                </a:cubicBezTo>
                <a:cubicBezTo>
                  <a:pt x="110" y="748"/>
                  <a:pt x="121" y="765"/>
                  <a:pt x="126" y="765"/>
                </a:cubicBezTo>
                <a:cubicBezTo>
                  <a:pt x="132" y="765"/>
                  <a:pt x="135" y="755"/>
                  <a:pt x="133" y="743"/>
                </a:cubicBezTo>
                <a:cubicBezTo>
                  <a:pt x="131" y="736"/>
                  <a:pt x="130" y="729"/>
                  <a:pt x="129" y="721"/>
                </a:cubicBezTo>
                <a:cubicBezTo>
                  <a:pt x="118" y="652"/>
                  <a:pt x="109" y="581"/>
                  <a:pt x="103" y="511"/>
                </a:cubicBezTo>
                <a:cubicBezTo>
                  <a:pt x="96" y="440"/>
                  <a:pt x="87" y="370"/>
                  <a:pt x="81" y="299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3" name="Freeform 907"/>
          <p:cNvSpPr>
            <a:spLocks/>
          </p:cNvSpPr>
          <p:nvPr/>
        </p:nvSpPr>
        <p:spPr bwMode="auto">
          <a:xfrm>
            <a:off x="8925130" y="6540197"/>
            <a:ext cx="52388" cy="396875"/>
          </a:xfrm>
          <a:custGeom>
            <a:avLst/>
            <a:gdLst>
              <a:gd name="T0" fmla="*/ 34 w 74"/>
              <a:gd name="T1" fmla="*/ 396 h 416"/>
              <a:gd name="T2" fmla="*/ 61 w 74"/>
              <a:gd name="T3" fmla="*/ 336 h 416"/>
              <a:gd name="T4" fmla="*/ 69 w 74"/>
              <a:gd name="T5" fmla="*/ 261 h 416"/>
              <a:gd name="T6" fmla="*/ 55 w 74"/>
              <a:gd name="T7" fmla="*/ 197 h 416"/>
              <a:gd name="T8" fmla="*/ 51 w 74"/>
              <a:gd name="T9" fmla="*/ 177 h 416"/>
              <a:gd name="T10" fmla="*/ 9 w 74"/>
              <a:gd name="T11" fmla="*/ 21 h 416"/>
              <a:gd name="T12" fmla="*/ 2 w 74"/>
              <a:gd name="T13" fmla="*/ 22 h 416"/>
              <a:gd name="T14" fmla="*/ 12 w 74"/>
              <a:gd name="T15" fmla="*/ 141 h 416"/>
              <a:gd name="T16" fmla="*/ 18 w 74"/>
              <a:gd name="T17" fmla="*/ 393 h 416"/>
              <a:gd name="T18" fmla="*/ 34 w 74"/>
              <a:gd name="T19" fmla="*/ 39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416">
                <a:moveTo>
                  <a:pt x="34" y="396"/>
                </a:moveTo>
                <a:cubicBezTo>
                  <a:pt x="43" y="376"/>
                  <a:pt x="52" y="356"/>
                  <a:pt x="61" y="336"/>
                </a:cubicBezTo>
                <a:cubicBezTo>
                  <a:pt x="70" y="316"/>
                  <a:pt x="74" y="282"/>
                  <a:pt x="69" y="261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39" y="125"/>
                  <a:pt x="24" y="73"/>
                  <a:pt x="9" y="21"/>
                </a:cubicBezTo>
                <a:cubicBezTo>
                  <a:pt x="3" y="0"/>
                  <a:pt x="0" y="0"/>
                  <a:pt x="2" y="22"/>
                </a:cubicBezTo>
                <a:cubicBezTo>
                  <a:pt x="6" y="62"/>
                  <a:pt x="9" y="101"/>
                  <a:pt x="12" y="141"/>
                </a:cubicBezTo>
                <a:cubicBezTo>
                  <a:pt x="18" y="225"/>
                  <a:pt x="18" y="309"/>
                  <a:pt x="18" y="393"/>
                </a:cubicBezTo>
                <a:cubicBezTo>
                  <a:pt x="18" y="415"/>
                  <a:pt x="25" y="416"/>
                  <a:pt x="34" y="39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4" name="Freeform 908"/>
          <p:cNvSpPr>
            <a:spLocks/>
          </p:cNvSpPr>
          <p:nvPr/>
        </p:nvSpPr>
        <p:spPr bwMode="auto">
          <a:xfrm>
            <a:off x="8881077" y="6052833"/>
            <a:ext cx="33338" cy="268288"/>
          </a:xfrm>
          <a:custGeom>
            <a:avLst/>
            <a:gdLst>
              <a:gd name="T0" fmla="*/ 37 w 47"/>
              <a:gd name="T1" fmla="*/ 21 h 282"/>
              <a:gd name="T2" fmla="*/ 22 w 47"/>
              <a:gd name="T3" fmla="*/ 67 h 282"/>
              <a:gd name="T4" fmla="*/ 4 w 47"/>
              <a:gd name="T5" fmla="*/ 185 h 282"/>
              <a:gd name="T6" fmla="*/ 11 w 47"/>
              <a:gd name="T7" fmla="*/ 260 h 282"/>
              <a:gd name="T8" fmla="*/ 26 w 47"/>
              <a:gd name="T9" fmla="*/ 150 h 282"/>
              <a:gd name="T10" fmla="*/ 43 w 47"/>
              <a:gd name="T11" fmla="*/ 23 h 282"/>
              <a:gd name="T12" fmla="*/ 37 w 47"/>
              <a:gd name="T13" fmla="*/ 2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282">
                <a:moveTo>
                  <a:pt x="37" y="21"/>
                </a:moveTo>
                <a:cubicBezTo>
                  <a:pt x="32" y="36"/>
                  <a:pt x="27" y="52"/>
                  <a:pt x="22" y="67"/>
                </a:cubicBezTo>
                <a:cubicBezTo>
                  <a:pt x="15" y="88"/>
                  <a:pt x="0" y="163"/>
                  <a:pt x="4" y="185"/>
                </a:cubicBezTo>
                <a:cubicBezTo>
                  <a:pt x="11" y="260"/>
                  <a:pt x="11" y="260"/>
                  <a:pt x="11" y="260"/>
                </a:cubicBezTo>
                <a:cubicBezTo>
                  <a:pt x="14" y="282"/>
                  <a:pt x="23" y="172"/>
                  <a:pt x="26" y="150"/>
                </a:cubicBezTo>
                <a:cubicBezTo>
                  <a:pt x="29" y="107"/>
                  <a:pt x="36" y="65"/>
                  <a:pt x="43" y="23"/>
                </a:cubicBezTo>
                <a:cubicBezTo>
                  <a:pt x="47" y="1"/>
                  <a:pt x="44" y="0"/>
                  <a:pt x="37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5" name="Freeform 909"/>
          <p:cNvSpPr>
            <a:spLocks/>
          </p:cNvSpPr>
          <p:nvPr/>
        </p:nvSpPr>
        <p:spPr bwMode="auto">
          <a:xfrm>
            <a:off x="8858456" y="6295721"/>
            <a:ext cx="7144" cy="177800"/>
          </a:xfrm>
          <a:custGeom>
            <a:avLst/>
            <a:gdLst>
              <a:gd name="T0" fmla="*/ 3 w 10"/>
              <a:gd name="T1" fmla="*/ 183 h 186"/>
              <a:gd name="T2" fmla="*/ 3 w 10"/>
              <a:gd name="T3" fmla="*/ 185 h 186"/>
              <a:gd name="T4" fmla="*/ 5 w 10"/>
              <a:gd name="T5" fmla="*/ 146 h 186"/>
              <a:gd name="T6" fmla="*/ 9 w 10"/>
              <a:gd name="T7" fmla="*/ 22 h 186"/>
              <a:gd name="T8" fmla="*/ 5 w 10"/>
              <a:gd name="T9" fmla="*/ 21 h 186"/>
              <a:gd name="T10" fmla="*/ 2 w 10"/>
              <a:gd name="T11" fmla="*/ 60 h 186"/>
              <a:gd name="T12" fmla="*/ 0 w 10"/>
              <a:gd name="T13" fmla="*/ 88 h 186"/>
              <a:gd name="T14" fmla="*/ 0 w 10"/>
              <a:gd name="T15" fmla="*/ 113 h 186"/>
              <a:gd name="T16" fmla="*/ 3 w 10"/>
              <a:gd name="T17" fmla="*/ 18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86">
                <a:moveTo>
                  <a:pt x="3" y="183"/>
                </a:moveTo>
                <a:cubicBezTo>
                  <a:pt x="3" y="183"/>
                  <a:pt x="3" y="184"/>
                  <a:pt x="3" y="185"/>
                </a:cubicBezTo>
                <a:cubicBezTo>
                  <a:pt x="3" y="186"/>
                  <a:pt x="4" y="168"/>
                  <a:pt x="5" y="146"/>
                </a:cubicBezTo>
                <a:cubicBezTo>
                  <a:pt x="7" y="105"/>
                  <a:pt x="8" y="64"/>
                  <a:pt x="9" y="22"/>
                </a:cubicBezTo>
                <a:cubicBezTo>
                  <a:pt x="10" y="0"/>
                  <a:pt x="7" y="0"/>
                  <a:pt x="5" y="21"/>
                </a:cubicBezTo>
                <a:cubicBezTo>
                  <a:pt x="4" y="34"/>
                  <a:pt x="3" y="47"/>
                  <a:pt x="2" y="60"/>
                </a:cubicBezTo>
                <a:cubicBezTo>
                  <a:pt x="1" y="69"/>
                  <a:pt x="0" y="79"/>
                  <a:pt x="0" y="88"/>
                </a:cubicBezTo>
                <a:cubicBezTo>
                  <a:pt x="0" y="96"/>
                  <a:pt x="0" y="105"/>
                  <a:pt x="0" y="113"/>
                </a:cubicBezTo>
                <a:cubicBezTo>
                  <a:pt x="0" y="137"/>
                  <a:pt x="1" y="160"/>
                  <a:pt x="3" y="18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6" name="Freeform 910"/>
          <p:cNvSpPr>
            <a:spLocks/>
          </p:cNvSpPr>
          <p:nvPr/>
        </p:nvSpPr>
        <p:spPr bwMode="auto">
          <a:xfrm>
            <a:off x="8472694" y="6267147"/>
            <a:ext cx="117872" cy="749300"/>
          </a:xfrm>
          <a:custGeom>
            <a:avLst/>
            <a:gdLst>
              <a:gd name="T0" fmla="*/ 96 w 166"/>
              <a:gd name="T1" fmla="*/ 290 h 788"/>
              <a:gd name="T2" fmla="*/ 94 w 166"/>
              <a:gd name="T3" fmla="*/ 278 h 788"/>
              <a:gd name="T4" fmla="*/ 55 w 166"/>
              <a:gd name="T5" fmla="*/ 62 h 788"/>
              <a:gd name="T6" fmla="*/ 48 w 166"/>
              <a:gd name="T7" fmla="*/ 22 h 788"/>
              <a:gd name="T8" fmla="*/ 40 w 166"/>
              <a:gd name="T9" fmla="*/ 22 h 788"/>
              <a:gd name="T10" fmla="*/ 36 w 166"/>
              <a:gd name="T11" fmla="*/ 140 h 788"/>
              <a:gd name="T12" fmla="*/ 21 w 166"/>
              <a:gd name="T13" fmla="*/ 534 h 788"/>
              <a:gd name="T14" fmla="*/ 3 w 166"/>
              <a:gd name="T15" fmla="*/ 748 h 788"/>
              <a:gd name="T16" fmla="*/ 37 w 166"/>
              <a:gd name="T17" fmla="*/ 788 h 788"/>
              <a:gd name="T18" fmla="*/ 127 w 166"/>
              <a:gd name="T19" fmla="*/ 788 h 788"/>
              <a:gd name="T20" fmla="*/ 164 w 166"/>
              <a:gd name="T21" fmla="*/ 748 h 788"/>
              <a:gd name="T22" fmla="*/ 133 w 166"/>
              <a:gd name="T23" fmla="*/ 511 h 788"/>
              <a:gd name="T24" fmla="*/ 96 w 166"/>
              <a:gd name="T25" fmla="*/ 29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788">
                <a:moveTo>
                  <a:pt x="96" y="290"/>
                </a:moveTo>
                <a:cubicBezTo>
                  <a:pt x="94" y="278"/>
                  <a:pt x="94" y="278"/>
                  <a:pt x="94" y="278"/>
                </a:cubicBezTo>
                <a:cubicBezTo>
                  <a:pt x="55" y="62"/>
                  <a:pt x="55" y="62"/>
                  <a:pt x="55" y="62"/>
                </a:cubicBezTo>
                <a:cubicBezTo>
                  <a:pt x="48" y="22"/>
                  <a:pt x="48" y="22"/>
                  <a:pt x="48" y="22"/>
                </a:cubicBezTo>
                <a:cubicBezTo>
                  <a:pt x="44" y="0"/>
                  <a:pt x="41" y="0"/>
                  <a:pt x="40" y="22"/>
                </a:cubicBezTo>
                <a:cubicBezTo>
                  <a:pt x="39" y="61"/>
                  <a:pt x="38" y="101"/>
                  <a:pt x="36" y="140"/>
                </a:cubicBezTo>
                <a:cubicBezTo>
                  <a:pt x="31" y="271"/>
                  <a:pt x="24" y="402"/>
                  <a:pt x="21" y="534"/>
                </a:cubicBezTo>
                <a:cubicBezTo>
                  <a:pt x="20" y="606"/>
                  <a:pt x="14" y="677"/>
                  <a:pt x="3" y="748"/>
                </a:cubicBezTo>
                <a:cubicBezTo>
                  <a:pt x="0" y="770"/>
                  <a:pt x="15" y="788"/>
                  <a:pt x="37" y="788"/>
                </a:cubicBezTo>
                <a:cubicBezTo>
                  <a:pt x="127" y="788"/>
                  <a:pt x="127" y="788"/>
                  <a:pt x="127" y="788"/>
                </a:cubicBezTo>
                <a:cubicBezTo>
                  <a:pt x="149" y="788"/>
                  <a:pt x="166" y="770"/>
                  <a:pt x="164" y="748"/>
                </a:cubicBezTo>
                <a:cubicBezTo>
                  <a:pt x="156" y="669"/>
                  <a:pt x="145" y="590"/>
                  <a:pt x="133" y="511"/>
                </a:cubicBezTo>
                <a:cubicBezTo>
                  <a:pt x="122" y="437"/>
                  <a:pt x="109" y="364"/>
                  <a:pt x="96" y="290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7" name="Freeform 911"/>
          <p:cNvSpPr>
            <a:spLocks/>
          </p:cNvSpPr>
          <p:nvPr/>
        </p:nvSpPr>
        <p:spPr bwMode="auto">
          <a:xfrm>
            <a:off x="8938227" y="6256034"/>
            <a:ext cx="189310" cy="760413"/>
          </a:xfrm>
          <a:custGeom>
            <a:avLst/>
            <a:gdLst>
              <a:gd name="T0" fmla="*/ 248 w 265"/>
              <a:gd name="T1" fmla="*/ 22 h 800"/>
              <a:gd name="T2" fmla="*/ 163 w 265"/>
              <a:gd name="T3" fmla="*/ 360 h 800"/>
              <a:gd name="T4" fmla="*/ 94 w 265"/>
              <a:gd name="T5" fmla="*/ 523 h 800"/>
              <a:gd name="T6" fmla="*/ 60 w 265"/>
              <a:gd name="T7" fmla="*/ 600 h 800"/>
              <a:gd name="T8" fmla="*/ 16 w 265"/>
              <a:gd name="T9" fmla="*/ 696 h 800"/>
              <a:gd name="T10" fmla="*/ 0 w 265"/>
              <a:gd name="T11" fmla="*/ 766 h 800"/>
              <a:gd name="T12" fmla="*/ 40 w 265"/>
              <a:gd name="T13" fmla="*/ 800 h 800"/>
              <a:gd name="T14" fmla="*/ 106 w 265"/>
              <a:gd name="T15" fmla="*/ 800 h 800"/>
              <a:gd name="T16" fmla="*/ 156 w 265"/>
              <a:gd name="T17" fmla="*/ 761 h 800"/>
              <a:gd name="T18" fmla="*/ 246 w 265"/>
              <a:gd name="T19" fmla="*/ 330 h 800"/>
              <a:gd name="T20" fmla="*/ 258 w 265"/>
              <a:gd name="T21" fmla="*/ 22 h 800"/>
              <a:gd name="T22" fmla="*/ 248 w 265"/>
              <a:gd name="T23" fmla="*/ 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800">
                <a:moveTo>
                  <a:pt x="248" y="22"/>
                </a:moveTo>
                <a:cubicBezTo>
                  <a:pt x="227" y="143"/>
                  <a:pt x="203" y="250"/>
                  <a:pt x="163" y="360"/>
                </a:cubicBezTo>
                <a:cubicBezTo>
                  <a:pt x="144" y="413"/>
                  <a:pt x="121" y="466"/>
                  <a:pt x="94" y="523"/>
                </a:cubicBezTo>
                <a:cubicBezTo>
                  <a:pt x="83" y="548"/>
                  <a:pt x="71" y="574"/>
                  <a:pt x="60" y="600"/>
                </a:cubicBezTo>
                <a:cubicBezTo>
                  <a:pt x="45" y="632"/>
                  <a:pt x="31" y="664"/>
                  <a:pt x="16" y="696"/>
                </a:cubicBezTo>
                <a:cubicBezTo>
                  <a:pt x="7" y="716"/>
                  <a:pt x="0" y="748"/>
                  <a:pt x="0" y="766"/>
                </a:cubicBezTo>
                <a:cubicBezTo>
                  <a:pt x="0" y="785"/>
                  <a:pt x="18" y="800"/>
                  <a:pt x="40" y="800"/>
                </a:cubicBezTo>
                <a:cubicBezTo>
                  <a:pt x="106" y="800"/>
                  <a:pt x="106" y="800"/>
                  <a:pt x="106" y="800"/>
                </a:cubicBezTo>
                <a:cubicBezTo>
                  <a:pt x="128" y="800"/>
                  <a:pt x="150" y="782"/>
                  <a:pt x="156" y="761"/>
                </a:cubicBezTo>
                <a:cubicBezTo>
                  <a:pt x="192" y="617"/>
                  <a:pt x="227" y="474"/>
                  <a:pt x="246" y="330"/>
                </a:cubicBezTo>
                <a:cubicBezTo>
                  <a:pt x="259" y="228"/>
                  <a:pt x="265" y="125"/>
                  <a:pt x="258" y="22"/>
                </a:cubicBezTo>
                <a:cubicBezTo>
                  <a:pt x="257" y="0"/>
                  <a:pt x="252" y="0"/>
                  <a:pt x="248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8" name="Freeform 912"/>
          <p:cNvSpPr>
            <a:spLocks/>
          </p:cNvSpPr>
          <p:nvPr/>
        </p:nvSpPr>
        <p:spPr bwMode="auto">
          <a:xfrm>
            <a:off x="8046449" y="6119508"/>
            <a:ext cx="166688" cy="896939"/>
          </a:xfrm>
          <a:custGeom>
            <a:avLst/>
            <a:gdLst>
              <a:gd name="T0" fmla="*/ 151 w 234"/>
              <a:gd name="T1" fmla="*/ 571 h 943"/>
              <a:gd name="T2" fmla="*/ 63 w 234"/>
              <a:gd name="T3" fmla="*/ 226 h 943"/>
              <a:gd name="T4" fmla="*/ 9 w 234"/>
              <a:gd name="T5" fmla="*/ 22 h 943"/>
              <a:gd name="T6" fmla="*/ 1 w 234"/>
              <a:gd name="T7" fmla="*/ 19 h 943"/>
              <a:gd name="T8" fmla="*/ 4 w 234"/>
              <a:gd name="T9" fmla="*/ 55 h 943"/>
              <a:gd name="T10" fmla="*/ 4 w 234"/>
              <a:gd name="T11" fmla="*/ 59 h 943"/>
              <a:gd name="T12" fmla="*/ 42 w 234"/>
              <a:gd name="T13" fmla="*/ 702 h 943"/>
              <a:gd name="T14" fmla="*/ 51 w 234"/>
              <a:gd name="T15" fmla="*/ 903 h 943"/>
              <a:gd name="T16" fmla="*/ 93 w 234"/>
              <a:gd name="T17" fmla="*/ 943 h 943"/>
              <a:gd name="T18" fmla="*/ 187 w 234"/>
              <a:gd name="T19" fmla="*/ 943 h 943"/>
              <a:gd name="T20" fmla="*/ 232 w 234"/>
              <a:gd name="T21" fmla="*/ 931 h 943"/>
              <a:gd name="T22" fmla="*/ 226 w 234"/>
              <a:gd name="T23" fmla="*/ 881 h 943"/>
              <a:gd name="T24" fmla="*/ 154 w 234"/>
              <a:gd name="T25" fmla="*/ 586 h 943"/>
              <a:gd name="T26" fmla="*/ 151 w 234"/>
              <a:gd name="T27" fmla="*/ 571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4" h="943">
                <a:moveTo>
                  <a:pt x="151" y="571"/>
                </a:moveTo>
                <a:cubicBezTo>
                  <a:pt x="122" y="456"/>
                  <a:pt x="93" y="341"/>
                  <a:pt x="63" y="226"/>
                </a:cubicBezTo>
                <a:cubicBezTo>
                  <a:pt x="46" y="158"/>
                  <a:pt x="28" y="90"/>
                  <a:pt x="9" y="22"/>
                </a:cubicBezTo>
                <a:cubicBezTo>
                  <a:pt x="4" y="1"/>
                  <a:pt x="0" y="0"/>
                  <a:pt x="1" y="19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19" y="273"/>
                  <a:pt x="31" y="487"/>
                  <a:pt x="42" y="702"/>
                </a:cubicBezTo>
                <a:cubicBezTo>
                  <a:pt x="51" y="903"/>
                  <a:pt x="51" y="903"/>
                  <a:pt x="51" y="903"/>
                </a:cubicBezTo>
                <a:cubicBezTo>
                  <a:pt x="52" y="925"/>
                  <a:pt x="71" y="943"/>
                  <a:pt x="93" y="943"/>
                </a:cubicBezTo>
                <a:cubicBezTo>
                  <a:pt x="187" y="943"/>
                  <a:pt x="187" y="943"/>
                  <a:pt x="187" y="943"/>
                </a:cubicBezTo>
                <a:cubicBezTo>
                  <a:pt x="210" y="943"/>
                  <a:pt x="229" y="938"/>
                  <a:pt x="232" y="931"/>
                </a:cubicBezTo>
                <a:cubicBezTo>
                  <a:pt x="234" y="925"/>
                  <a:pt x="231" y="902"/>
                  <a:pt x="226" y="881"/>
                </a:cubicBezTo>
                <a:cubicBezTo>
                  <a:pt x="203" y="783"/>
                  <a:pt x="179" y="684"/>
                  <a:pt x="154" y="586"/>
                </a:cubicBezTo>
                <a:lnTo>
                  <a:pt x="151" y="571"/>
                </a:ln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9" name="Freeform 913"/>
          <p:cNvSpPr>
            <a:spLocks/>
          </p:cNvSpPr>
          <p:nvPr/>
        </p:nvSpPr>
        <p:spPr bwMode="auto">
          <a:xfrm>
            <a:off x="7074900" y="6441772"/>
            <a:ext cx="119063" cy="574675"/>
          </a:xfrm>
          <a:custGeom>
            <a:avLst/>
            <a:gdLst>
              <a:gd name="T0" fmla="*/ 95 w 168"/>
              <a:gd name="T1" fmla="*/ 316 h 604"/>
              <a:gd name="T2" fmla="*/ 84 w 168"/>
              <a:gd name="T3" fmla="*/ 158 h 604"/>
              <a:gd name="T4" fmla="*/ 96 w 168"/>
              <a:gd name="T5" fmla="*/ 27 h 604"/>
              <a:gd name="T6" fmla="*/ 90 w 168"/>
              <a:gd name="T7" fmla="*/ 16 h 604"/>
              <a:gd name="T8" fmla="*/ 78 w 168"/>
              <a:gd name="T9" fmla="*/ 46 h 604"/>
              <a:gd name="T10" fmla="*/ 37 w 168"/>
              <a:gd name="T11" fmla="*/ 172 h 604"/>
              <a:gd name="T12" fmla="*/ 8 w 168"/>
              <a:gd name="T13" fmla="*/ 564 h 604"/>
              <a:gd name="T14" fmla="*/ 51 w 168"/>
              <a:gd name="T15" fmla="*/ 604 h 604"/>
              <a:gd name="T16" fmla="*/ 131 w 168"/>
              <a:gd name="T17" fmla="*/ 604 h 604"/>
              <a:gd name="T18" fmla="*/ 165 w 168"/>
              <a:gd name="T19" fmla="*/ 587 h 604"/>
              <a:gd name="T20" fmla="*/ 159 w 168"/>
              <a:gd name="T21" fmla="*/ 570 h 604"/>
              <a:gd name="T22" fmla="*/ 139 w 168"/>
              <a:gd name="T23" fmla="*/ 510 h 604"/>
              <a:gd name="T24" fmla="*/ 95 w 168"/>
              <a:gd name="T25" fmla="*/ 316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8" h="604">
                <a:moveTo>
                  <a:pt x="95" y="316"/>
                </a:moveTo>
                <a:cubicBezTo>
                  <a:pt x="87" y="264"/>
                  <a:pt x="83" y="211"/>
                  <a:pt x="84" y="158"/>
                </a:cubicBezTo>
                <a:cubicBezTo>
                  <a:pt x="84" y="115"/>
                  <a:pt x="88" y="71"/>
                  <a:pt x="96" y="27"/>
                </a:cubicBezTo>
                <a:cubicBezTo>
                  <a:pt x="99" y="5"/>
                  <a:pt x="97" y="0"/>
                  <a:pt x="90" y="16"/>
                </a:cubicBezTo>
                <a:cubicBezTo>
                  <a:pt x="86" y="26"/>
                  <a:pt x="82" y="36"/>
                  <a:pt x="78" y="46"/>
                </a:cubicBezTo>
                <a:cubicBezTo>
                  <a:pt x="61" y="88"/>
                  <a:pt x="48" y="130"/>
                  <a:pt x="37" y="172"/>
                </a:cubicBezTo>
                <a:cubicBezTo>
                  <a:pt x="4" y="303"/>
                  <a:pt x="0" y="435"/>
                  <a:pt x="8" y="564"/>
                </a:cubicBezTo>
                <a:cubicBezTo>
                  <a:pt x="10" y="586"/>
                  <a:pt x="29" y="604"/>
                  <a:pt x="51" y="604"/>
                </a:cubicBezTo>
                <a:cubicBezTo>
                  <a:pt x="131" y="604"/>
                  <a:pt x="131" y="604"/>
                  <a:pt x="131" y="604"/>
                </a:cubicBezTo>
                <a:cubicBezTo>
                  <a:pt x="153" y="604"/>
                  <a:pt x="168" y="596"/>
                  <a:pt x="165" y="587"/>
                </a:cubicBezTo>
                <a:cubicBezTo>
                  <a:pt x="163" y="582"/>
                  <a:pt x="161" y="576"/>
                  <a:pt x="159" y="570"/>
                </a:cubicBezTo>
                <a:cubicBezTo>
                  <a:pt x="152" y="550"/>
                  <a:pt x="146" y="530"/>
                  <a:pt x="139" y="510"/>
                </a:cubicBezTo>
                <a:cubicBezTo>
                  <a:pt x="120" y="446"/>
                  <a:pt x="104" y="382"/>
                  <a:pt x="95" y="31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0" name="Freeform 914"/>
          <p:cNvSpPr>
            <a:spLocks/>
          </p:cNvSpPr>
          <p:nvPr/>
        </p:nvSpPr>
        <p:spPr bwMode="auto">
          <a:xfrm>
            <a:off x="6865349" y="5949647"/>
            <a:ext cx="152400" cy="1066800"/>
          </a:xfrm>
          <a:custGeom>
            <a:avLst/>
            <a:gdLst>
              <a:gd name="T0" fmla="*/ 146 w 214"/>
              <a:gd name="T1" fmla="*/ 21 h 1121"/>
              <a:gd name="T2" fmla="*/ 26 w 214"/>
              <a:gd name="T3" fmla="*/ 696 h 1121"/>
              <a:gd name="T4" fmla="*/ 1 w 214"/>
              <a:gd name="T5" fmla="*/ 1081 h 1121"/>
              <a:gd name="T6" fmla="*/ 40 w 214"/>
              <a:gd name="T7" fmla="*/ 1121 h 1121"/>
              <a:gd name="T8" fmla="*/ 178 w 214"/>
              <a:gd name="T9" fmla="*/ 1121 h 1121"/>
              <a:gd name="T10" fmla="*/ 210 w 214"/>
              <a:gd name="T11" fmla="*/ 1081 h 1121"/>
              <a:gd name="T12" fmla="*/ 149 w 214"/>
              <a:gd name="T13" fmla="*/ 458 h 1121"/>
              <a:gd name="T14" fmla="*/ 153 w 214"/>
              <a:gd name="T15" fmla="*/ 22 h 1121"/>
              <a:gd name="T16" fmla="*/ 146 w 214"/>
              <a:gd name="T17" fmla="*/ 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1121">
                <a:moveTo>
                  <a:pt x="146" y="21"/>
                </a:moveTo>
                <a:cubicBezTo>
                  <a:pt x="95" y="252"/>
                  <a:pt x="52" y="473"/>
                  <a:pt x="26" y="696"/>
                </a:cubicBezTo>
                <a:cubicBezTo>
                  <a:pt x="11" y="823"/>
                  <a:pt x="2" y="951"/>
                  <a:pt x="1" y="1081"/>
                </a:cubicBezTo>
                <a:cubicBezTo>
                  <a:pt x="0" y="1103"/>
                  <a:pt x="18" y="1121"/>
                  <a:pt x="40" y="1121"/>
                </a:cubicBezTo>
                <a:cubicBezTo>
                  <a:pt x="178" y="1121"/>
                  <a:pt x="178" y="1121"/>
                  <a:pt x="178" y="1121"/>
                </a:cubicBezTo>
                <a:cubicBezTo>
                  <a:pt x="200" y="1121"/>
                  <a:pt x="214" y="1103"/>
                  <a:pt x="210" y="1081"/>
                </a:cubicBezTo>
                <a:cubicBezTo>
                  <a:pt x="173" y="876"/>
                  <a:pt x="155" y="670"/>
                  <a:pt x="149" y="458"/>
                </a:cubicBezTo>
                <a:cubicBezTo>
                  <a:pt x="146" y="316"/>
                  <a:pt x="148" y="171"/>
                  <a:pt x="153" y="22"/>
                </a:cubicBezTo>
                <a:cubicBezTo>
                  <a:pt x="154" y="0"/>
                  <a:pt x="151" y="0"/>
                  <a:pt x="146" y="21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1" name="Freeform 915"/>
          <p:cNvSpPr>
            <a:spLocks/>
          </p:cNvSpPr>
          <p:nvPr/>
        </p:nvSpPr>
        <p:spPr bwMode="auto">
          <a:xfrm>
            <a:off x="7627350" y="6722759"/>
            <a:ext cx="104775" cy="293688"/>
          </a:xfrm>
          <a:custGeom>
            <a:avLst/>
            <a:gdLst>
              <a:gd name="T0" fmla="*/ 125 w 147"/>
              <a:gd name="T1" fmla="*/ 24 h 309"/>
              <a:gd name="T2" fmla="*/ 88 w 147"/>
              <a:gd name="T3" fmla="*/ 103 h 309"/>
              <a:gd name="T4" fmla="*/ 73 w 147"/>
              <a:gd name="T5" fmla="*/ 136 h 309"/>
              <a:gd name="T6" fmla="*/ 9 w 147"/>
              <a:gd name="T7" fmla="*/ 273 h 309"/>
              <a:gd name="T8" fmla="*/ 32 w 147"/>
              <a:gd name="T9" fmla="*/ 309 h 309"/>
              <a:gd name="T10" fmla="*/ 64 w 147"/>
              <a:gd name="T11" fmla="*/ 309 h 309"/>
              <a:gd name="T12" fmla="*/ 110 w 147"/>
              <a:gd name="T13" fmla="*/ 269 h 309"/>
              <a:gd name="T14" fmla="*/ 128 w 147"/>
              <a:gd name="T15" fmla="*/ 149 h 309"/>
              <a:gd name="T16" fmla="*/ 146 w 147"/>
              <a:gd name="T17" fmla="*/ 22 h 309"/>
              <a:gd name="T18" fmla="*/ 125 w 147"/>
              <a:gd name="T19" fmla="*/ 2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" h="309">
                <a:moveTo>
                  <a:pt x="125" y="24"/>
                </a:moveTo>
                <a:cubicBezTo>
                  <a:pt x="116" y="46"/>
                  <a:pt x="102" y="75"/>
                  <a:pt x="88" y="103"/>
                </a:cubicBezTo>
                <a:cubicBezTo>
                  <a:pt x="83" y="114"/>
                  <a:pt x="77" y="125"/>
                  <a:pt x="73" y="136"/>
                </a:cubicBezTo>
                <a:cubicBezTo>
                  <a:pt x="51" y="182"/>
                  <a:pt x="30" y="227"/>
                  <a:pt x="9" y="273"/>
                </a:cubicBezTo>
                <a:cubicBezTo>
                  <a:pt x="0" y="293"/>
                  <a:pt x="10" y="309"/>
                  <a:pt x="32" y="309"/>
                </a:cubicBezTo>
                <a:cubicBezTo>
                  <a:pt x="64" y="309"/>
                  <a:pt x="64" y="309"/>
                  <a:pt x="64" y="309"/>
                </a:cubicBezTo>
                <a:cubicBezTo>
                  <a:pt x="86" y="309"/>
                  <a:pt x="107" y="291"/>
                  <a:pt x="110" y="269"/>
                </a:cubicBezTo>
                <a:cubicBezTo>
                  <a:pt x="116" y="229"/>
                  <a:pt x="122" y="189"/>
                  <a:pt x="128" y="149"/>
                </a:cubicBezTo>
                <a:cubicBezTo>
                  <a:pt x="133" y="109"/>
                  <a:pt x="146" y="57"/>
                  <a:pt x="146" y="22"/>
                </a:cubicBezTo>
                <a:cubicBezTo>
                  <a:pt x="147" y="0"/>
                  <a:pt x="134" y="3"/>
                  <a:pt x="125" y="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2" name="Freeform 916"/>
          <p:cNvSpPr>
            <a:spLocks/>
          </p:cNvSpPr>
          <p:nvPr/>
        </p:nvSpPr>
        <p:spPr bwMode="auto">
          <a:xfrm>
            <a:off x="6085490" y="6352873"/>
            <a:ext cx="121444" cy="663575"/>
          </a:xfrm>
          <a:custGeom>
            <a:avLst/>
            <a:gdLst>
              <a:gd name="T0" fmla="*/ 90 w 170"/>
              <a:gd name="T1" fmla="*/ 1 h 697"/>
              <a:gd name="T2" fmla="*/ 90 w 170"/>
              <a:gd name="T3" fmla="*/ 0 h 697"/>
              <a:gd name="T4" fmla="*/ 90 w 170"/>
              <a:gd name="T5" fmla="*/ 0 h 697"/>
              <a:gd name="T6" fmla="*/ 90 w 170"/>
              <a:gd name="T7" fmla="*/ 1 h 697"/>
              <a:gd name="T8" fmla="*/ 77 w 170"/>
              <a:gd name="T9" fmla="*/ 90 h 697"/>
              <a:gd name="T10" fmla="*/ 45 w 170"/>
              <a:gd name="T11" fmla="*/ 319 h 697"/>
              <a:gd name="T12" fmla="*/ 35 w 170"/>
              <a:gd name="T13" fmla="*/ 393 h 697"/>
              <a:gd name="T14" fmla="*/ 14 w 170"/>
              <a:gd name="T15" fmla="*/ 555 h 697"/>
              <a:gd name="T16" fmla="*/ 3 w 170"/>
              <a:gd name="T17" fmla="*/ 657 h 697"/>
              <a:gd name="T18" fmla="*/ 38 w 170"/>
              <a:gd name="T19" fmla="*/ 697 h 697"/>
              <a:gd name="T20" fmla="*/ 132 w 170"/>
              <a:gd name="T21" fmla="*/ 697 h 697"/>
              <a:gd name="T22" fmla="*/ 168 w 170"/>
              <a:gd name="T23" fmla="*/ 670 h 697"/>
              <a:gd name="T24" fmla="*/ 164 w 170"/>
              <a:gd name="T25" fmla="*/ 644 h 697"/>
              <a:gd name="T26" fmla="*/ 110 w 170"/>
              <a:gd name="T27" fmla="*/ 189 h 697"/>
              <a:gd name="T28" fmla="*/ 90 w 170"/>
              <a:gd name="T29" fmla="*/ 1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0" h="697">
                <a:moveTo>
                  <a:pt x="90" y="1"/>
                </a:moveTo>
                <a:cubicBezTo>
                  <a:pt x="90" y="1"/>
                  <a:pt x="90" y="1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1"/>
                  <a:pt x="90" y="1"/>
                  <a:pt x="90" y="1"/>
                </a:cubicBezTo>
                <a:cubicBezTo>
                  <a:pt x="77" y="90"/>
                  <a:pt x="77" y="90"/>
                  <a:pt x="77" y="90"/>
                </a:cubicBezTo>
                <a:cubicBezTo>
                  <a:pt x="66" y="166"/>
                  <a:pt x="55" y="242"/>
                  <a:pt x="45" y="319"/>
                </a:cubicBezTo>
                <a:cubicBezTo>
                  <a:pt x="35" y="393"/>
                  <a:pt x="35" y="393"/>
                  <a:pt x="35" y="393"/>
                </a:cubicBezTo>
                <a:cubicBezTo>
                  <a:pt x="28" y="447"/>
                  <a:pt x="21" y="501"/>
                  <a:pt x="14" y="555"/>
                </a:cubicBezTo>
                <a:cubicBezTo>
                  <a:pt x="10" y="589"/>
                  <a:pt x="6" y="623"/>
                  <a:pt x="3" y="657"/>
                </a:cubicBezTo>
                <a:cubicBezTo>
                  <a:pt x="0" y="679"/>
                  <a:pt x="16" y="697"/>
                  <a:pt x="38" y="697"/>
                </a:cubicBezTo>
                <a:cubicBezTo>
                  <a:pt x="132" y="697"/>
                  <a:pt x="132" y="697"/>
                  <a:pt x="132" y="697"/>
                </a:cubicBezTo>
                <a:cubicBezTo>
                  <a:pt x="154" y="697"/>
                  <a:pt x="170" y="685"/>
                  <a:pt x="168" y="670"/>
                </a:cubicBezTo>
                <a:cubicBezTo>
                  <a:pt x="164" y="644"/>
                  <a:pt x="164" y="644"/>
                  <a:pt x="164" y="644"/>
                </a:cubicBezTo>
                <a:cubicBezTo>
                  <a:pt x="143" y="493"/>
                  <a:pt x="126" y="341"/>
                  <a:pt x="110" y="189"/>
                </a:cubicBezTo>
                <a:lnTo>
                  <a:pt x="90" y="1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3" name="Freeform 917"/>
          <p:cNvSpPr>
            <a:spLocks/>
          </p:cNvSpPr>
          <p:nvPr/>
        </p:nvSpPr>
        <p:spPr bwMode="auto">
          <a:xfrm>
            <a:off x="7293974" y="6492572"/>
            <a:ext cx="114300" cy="523875"/>
          </a:xfrm>
          <a:custGeom>
            <a:avLst/>
            <a:gdLst>
              <a:gd name="T0" fmla="*/ 84 w 160"/>
              <a:gd name="T1" fmla="*/ 22 h 550"/>
              <a:gd name="T2" fmla="*/ 64 w 160"/>
              <a:gd name="T3" fmla="*/ 193 h 550"/>
              <a:gd name="T4" fmla="*/ 19 w 160"/>
              <a:gd name="T5" fmla="*/ 442 h 550"/>
              <a:gd name="T6" fmla="*/ 4 w 160"/>
              <a:gd name="T7" fmla="*/ 511 h 550"/>
              <a:gd name="T8" fmla="*/ 36 w 160"/>
              <a:gd name="T9" fmla="*/ 550 h 550"/>
              <a:gd name="T10" fmla="*/ 121 w 160"/>
              <a:gd name="T11" fmla="*/ 550 h 550"/>
              <a:gd name="T12" fmla="*/ 158 w 160"/>
              <a:gd name="T13" fmla="*/ 510 h 550"/>
              <a:gd name="T14" fmla="*/ 156 w 160"/>
              <a:gd name="T15" fmla="*/ 471 h 550"/>
              <a:gd name="T16" fmla="*/ 96 w 160"/>
              <a:gd name="T17" fmla="*/ 21 h 550"/>
              <a:gd name="T18" fmla="*/ 84 w 160"/>
              <a:gd name="T19" fmla="*/ 22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550">
                <a:moveTo>
                  <a:pt x="84" y="22"/>
                </a:moveTo>
                <a:cubicBezTo>
                  <a:pt x="79" y="79"/>
                  <a:pt x="72" y="136"/>
                  <a:pt x="64" y="193"/>
                </a:cubicBezTo>
                <a:cubicBezTo>
                  <a:pt x="52" y="276"/>
                  <a:pt x="37" y="359"/>
                  <a:pt x="19" y="442"/>
                </a:cubicBezTo>
                <a:cubicBezTo>
                  <a:pt x="14" y="465"/>
                  <a:pt x="10" y="488"/>
                  <a:pt x="4" y="511"/>
                </a:cubicBezTo>
                <a:cubicBezTo>
                  <a:pt x="0" y="532"/>
                  <a:pt x="14" y="550"/>
                  <a:pt x="36" y="550"/>
                </a:cubicBezTo>
                <a:cubicBezTo>
                  <a:pt x="121" y="550"/>
                  <a:pt x="121" y="550"/>
                  <a:pt x="121" y="550"/>
                </a:cubicBezTo>
                <a:cubicBezTo>
                  <a:pt x="143" y="550"/>
                  <a:pt x="160" y="532"/>
                  <a:pt x="158" y="510"/>
                </a:cubicBezTo>
                <a:cubicBezTo>
                  <a:pt x="157" y="497"/>
                  <a:pt x="157" y="484"/>
                  <a:pt x="156" y="471"/>
                </a:cubicBezTo>
                <a:cubicBezTo>
                  <a:pt x="144" y="319"/>
                  <a:pt x="126" y="169"/>
                  <a:pt x="96" y="21"/>
                </a:cubicBezTo>
                <a:cubicBezTo>
                  <a:pt x="92" y="0"/>
                  <a:pt x="86" y="0"/>
                  <a:pt x="84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4" name="Freeform 918"/>
          <p:cNvSpPr>
            <a:spLocks/>
          </p:cNvSpPr>
          <p:nvPr/>
        </p:nvSpPr>
        <p:spPr bwMode="auto">
          <a:xfrm>
            <a:off x="8209565" y="6240159"/>
            <a:ext cx="148829" cy="776288"/>
          </a:xfrm>
          <a:custGeom>
            <a:avLst/>
            <a:gdLst>
              <a:gd name="T0" fmla="*/ 152 w 208"/>
              <a:gd name="T1" fmla="*/ 101 h 816"/>
              <a:gd name="T2" fmla="*/ 139 w 208"/>
              <a:gd name="T3" fmla="*/ 22 h 816"/>
              <a:gd name="T4" fmla="*/ 131 w 208"/>
              <a:gd name="T5" fmla="*/ 22 h 816"/>
              <a:gd name="T6" fmla="*/ 124 w 208"/>
              <a:gd name="T7" fmla="*/ 341 h 816"/>
              <a:gd name="T8" fmla="*/ 95 w 208"/>
              <a:gd name="T9" fmla="*/ 521 h 816"/>
              <a:gd name="T10" fmla="*/ 83 w 208"/>
              <a:gd name="T11" fmla="*/ 561 h 816"/>
              <a:gd name="T12" fmla="*/ 53 w 208"/>
              <a:gd name="T13" fmla="*/ 649 h 816"/>
              <a:gd name="T14" fmla="*/ 7 w 208"/>
              <a:gd name="T15" fmla="*/ 793 h 816"/>
              <a:gd name="T16" fmla="*/ 3 w 208"/>
              <a:gd name="T17" fmla="*/ 804 h 816"/>
              <a:gd name="T18" fmla="*/ 38 w 208"/>
              <a:gd name="T19" fmla="*/ 816 h 816"/>
              <a:gd name="T20" fmla="*/ 126 w 208"/>
              <a:gd name="T21" fmla="*/ 816 h 816"/>
              <a:gd name="T22" fmla="*/ 172 w 208"/>
              <a:gd name="T23" fmla="*/ 776 h 816"/>
              <a:gd name="T24" fmla="*/ 197 w 208"/>
              <a:gd name="T25" fmla="*/ 579 h 816"/>
              <a:gd name="T26" fmla="*/ 196 w 208"/>
              <a:gd name="T27" fmla="*/ 357 h 816"/>
              <a:gd name="T28" fmla="*/ 152 w 208"/>
              <a:gd name="T29" fmla="*/ 101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816">
                <a:moveTo>
                  <a:pt x="152" y="101"/>
                </a:moveTo>
                <a:cubicBezTo>
                  <a:pt x="147" y="75"/>
                  <a:pt x="143" y="49"/>
                  <a:pt x="139" y="22"/>
                </a:cubicBezTo>
                <a:cubicBezTo>
                  <a:pt x="136" y="0"/>
                  <a:pt x="132" y="0"/>
                  <a:pt x="131" y="22"/>
                </a:cubicBezTo>
                <a:cubicBezTo>
                  <a:pt x="127" y="133"/>
                  <a:pt x="131" y="238"/>
                  <a:pt x="124" y="341"/>
                </a:cubicBezTo>
                <a:cubicBezTo>
                  <a:pt x="120" y="402"/>
                  <a:pt x="112" y="461"/>
                  <a:pt x="95" y="521"/>
                </a:cubicBezTo>
                <a:cubicBezTo>
                  <a:pt x="92" y="534"/>
                  <a:pt x="88" y="548"/>
                  <a:pt x="83" y="561"/>
                </a:cubicBezTo>
                <a:cubicBezTo>
                  <a:pt x="72" y="590"/>
                  <a:pt x="63" y="620"/>
                  <a:pt x="53" y="649"/>
                </a:cubicBezTo>
                <a:cubicBezTo>
                  <a:pt x="38" y="697"/>
                  <a:pt x="23" y="746"/>
                  <a:pt x="7" y="793"/>
                </a:cubicBezTo>
                <a:cubicBezTo>
                  <a:pt x="5" y="797"/>
                  <a:pt x="4" y="800"/>
                  <a:pt x="3" y="804"/>
                </a:cubicBezTo>
                <a:cubicBezTo>
                  <a:pt x="0" y="811"/>
                  <a:pt x="16" y="816"/>
                  <a:pt x="38" y="816"/>
                </a:cubicBezTo>
                <a:cubicBezTo>
                  <a:pt x="126" y="816"/>
                  <a:pt x="126" y="816"/>
                  <a:pt x="126" y="816"/>
                </a:cubicBezTo>
                <a:cubicBezTo>
                  <a:pt x="148" y="816"/>
                  <a:pt x="169" y="798"/>
                  <a:pt x="172" y="776"/>
                </a:cubicBezTo>
                <a:cubicBezTo>
                  <a:pt x="182" y="710"/>
                  <a:pt x="189" y="644"/>
                  <a:pt x="197" y="579"/>
                </a:cubicBezTo>
                <a:cubicBezTo>
                  <a:pt x="208" y="504"/>
                  <a:pt x="205" y="430"/>
                  <a:pt x="196" y="357"/>
                </a:cubicBezTo>
                <a:cubicBezTo>
                  <a:pt x="186" y="272"/>
                  <a:pt x="168" y="188"/>
                  <a:pt x="152" y="10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5" name="Freeform 919"/>
          <p:cNvSpPr>
            <a:spLocks/>
          </p:cNvSpPr>
          <p:nvPr/>
        </p:nvSpPr>
        <p:spPr bwMode="auto">
          <a:xfrm>
            <a:off x="7842853" y="6195708"/>
            <a:ext cx="150019" cy="820739"/>
          </a:xfrm>
          <a:custGeom>
            <a:avLst/>
            <a:gdLst>
              <a:gd name="T0" fmla="*/ 100 w 211"/>
              <a:gd name="T1" fmla="*/ 491 h 863"/>
              <a:gd name="T2" fmla="*/ 42 w 211"/>
              <a:gd name="T3" fmla="*/ 191 h 863"/>
              <a:gd name="T4" fmla="*/ 24 w 211"/>
              <a:gd name="T5" fmla="*/ 22 h 863"/>
              <a:gd name="T6" fmla="*/ 17 w 211"/>
              <a:gd name="T7" fmla="*/ 22 h 863"/>
              <a:gd name="T8" fmla="*/ 10 w 211"/>
              <a:gd name="T9" fmla="*/ 89 h 863"/>
              <a:gd name="T10" fmla="*/ 1 w 211"/>
              <a:gd name="T11" fmla="*/ 351 h 863"/>
              <a:gd name="T12" fmla="*/ 4 w 211"/>
              <a:gd name="T13" fmla="*/ 465 h 863"/>
              <a:gd name="T14" fmla="*/ 10 w 211"/>
              <a:gd name="T15" fmla="*/ 607 h 863"/>
              <a:gd name="T16" fmla="*/ 41 w 211"/>
              <a:gd name="T17" fmla="*/ 823 h 863"/>
              <a:gd name="T18" fmla="*/ 88 w 211"/>
              <a:gd name="T19" fmla="*/ 863 h 863"/>
              <a:gd name="T20" fmla="*/ 178 w 211"/>
              <a:gd name="T21" fmla="*/ 863 h 863"/>
              <a:gd name="T22" fmla="*/ 203 w 211"/>
              <a:gd name="T23" fmla="*/ 825 h 863"/>
              <a:gd name="T24" fmla="*/ 127 w 211"/>
              <a:gd name="T25" fmla="*/ 606 h 863"/>
              <a:gd name="T26" fmla="*/ 100 w 211"/>
              <a:gd name="T27" fmla="*/ 491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863">
                <a:moveTo>
                  <a:pt x="100" y="491"/>
                </a:moveTo>
                <a:cubicBezTo>
                  <a:pt x="78" y="392"/>
                  <a:pt x="57" y="292"/>
                  <a:pt x="42" y="191"/>
                </a:cubicBezTo>
                <a:cubicBezTo>
                  <a:pt x="34" y="135"/>
                  <a:pt x="28" y="79"/>
                  <a:pt x="24" y="22"/>
                </a:cubicBezTo>
                <a:cubicBezTo>
                  <a:pt x="23" y="0"/>
                  <a:pt x="19" y="0"/>
                  <a:pt x="17" y="22"/>
                </a:cubicBezTo>
                <a:cubicBezTo>
                  <a:pt x="14" y="44"/>
                  <a:pt x="12" y="67"/>
                  <a:pt x="10" y="89"/>
                </a:cubicBezTo>
                <a:cubicBezTo>
                  <a:pt x="2" y="177"/>
                  <a:pt x="0" y="264"/>
                  <a:pt x="1" y="351"/>
                </a:cubicBezTo>
                <a:cubicBezTo>
                  <a:pt x="2" y="389"/>
                  <a:pt x="3" y="427"/>
                  <a:pt x="4" y="465"/>
                </a:cubicBezTo>
                <a:cubicBezTo>
                  <a:pt x="5" y="512"/>
                  <a:pt x="8" y="560"/>
                  <a:pt x="10" y="607"/>
                </a:cubicBezTo>
                <a:cubicBezTo>
                  <a:pt x="18" y="684"/>
                  <a:pt x="28" y="754"/>
                  <a:pt x="41" y="823"/>
                </a:cubicBezTo>
                <a:cubicBezTo>
                  <a:pt x="45" y="845"/>
                  <a:pt x="66" y="863"/>
                  <a:pt x="88" y="863"/>
                </a:cubicBezTo>
                <a:cubicBezTo>
                  <a:pt x="178" y="863"/>
                  <a:pt x="178" y="863"/>
                  <a:pt x="178" y="863"/>
                </a:cubicBezTo>
                <a:cubicBezTo>
                  <a:pt x="200" y="863"/>
                  <a:pt x="211" y="846"/>
                  <a:pt x="203" y="825"/>
                </a:cubicBezTo>
                <a:cubicBezTo>
                  <a:pt x="175" y="752"/>
                  <a:pt x="150" y="679"/>
                  <a:pt x="127" y="606"/>
                </a:cubicBezTo>
                <a:cubicBezTo>
                  <a:pt x="118" y="567"/>
                  <a:pt x="109" y="529"/>
                  <a:pt x="100" y="49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6" name="Freeform 920"/>
          <p:cNvSpPr>
            <a:spLocks/>
          </p:cNvSpPr>
          <p:nvPr/>
        </p:nvSpPr>
        <p:spPr bwMode="auto">
          <a:xfrm>
            <a:off x="8812021" y="6003622"/>
            <a:ext cx="126206" cy="1012825"/>
          </a:xfrm>
          <a:custGeom>
            <a:avLst/>
            <a:gdLst>
              <a:gd name="T0" fmla="*/ 170 w 177"/>
              <a:gd name="T1" fmla="*/ 705 h 1064"/>
              <a:gd name="T2" fmla="*/ 157 w 177"/>
              <a:gd name="T3" fmla="*/ 546 h 1064"/>
              <a:gd name="T4" fmla="*/ 142 w 177"/>
              <a:gd name="T5" fmla="*/ 415 h 1064"/>
              <a:gd name="T6" fmla="*/ 133 w 177"/>
              <a:gd name="T7" fmla="*/ 344 h 1064"/>
              <a:gd name="T8" fmla="*/ 119 w 177"/>
              <a:gd name="T9" fmla="*/ 242 h 1064"/>
              <a:gd name="T10" fmla="*/ 106 w 177"/>
              <a:gd name="T11" fmla="*/ 158 h 1064"/>
              <a:gd name="T12" fmla="*/ 85 w 177"/>
              <a:gd name="T13" fmla="*/ 22 h 1064"/>
              <a:gd name="T14" fmla="*/ 78 w 177"/>
              <a:gd name="T15" fmla="*/ 23 h 1064"/>
              <a:gd name="T16" fmla="*/ 75 w 177"/>
              <a:gd name="T17" fmla="*/ 289 h 1064"/>
              <a:gd name="T18" fmla="*/ 68 w 177"/>
              <a:gd name="T19" fmla="*/ 493 h 1064"/>
              <a:gd name="T20" fmla="*/ 53 w 177"/>
              <a:gd name="T21" fmla="*/ 698 h 1064"/>
              <a:gd name="T22" fmla="*/ 37 w 177"/>
              <a:gd name="T23" fmla="*/ 827 h 1064"/>
              <a:gd name="T24" fmla="*/ 1 w 177"/>
              <a:gd name="T25" fmla="*/ 1054 h 1064"/>
              <a:gd name="T26" fmla="*/ 0 w 177"/>
              <a:gd name="T27" fmla="*/ 1059 h 1064"/>
              <a:gd name="T28" fmla="*/ 40 w 177"/>
              <a:gd name="T29" fmla="*/ 1064 h 1064"/>
              <a:gd name="T30" fmla="*/ 136 w 177"/>
              <a:gd name="T31" fmla="*/ 1064 h 1064"/>
              <a:gd name="T32" fmla="*/ 176 w 177"/>
              <a:gd name="T33" fmla="*/ 1030 h 1064"/>
              <a:gd name="T34" fmla="*/ 176 w 177"/>
              <a:gd name="T35" fmla="*/ 997 h 1064"/>
              <a:gd name="T36" fmla="*/ 170 w 177"/>
              <a:gd name="T37" fmla="*/ 705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7" h="1064">
                <a:moveTo>
                  <a:pt x="170" y="705"/>
                </a:moveTo>
                <a:cubicBezTo>
                  <a:pt x="166" y="652"/>
                  <a:pt x="162" y="599"/>
                  <a:pt x="157" y="546"/>
                </a:cubicBezTo>
                <a:cubicBezTo>
                  <a:pt x="152" y="502"/>
                  <a:pt x="147" y="458"/>
                  <a:pt x="142" y="415"/>
                </a:cubicBezTo>
                <a:cubicBezTo>
                  <a:pt x="139" y="391"/>
                  <a:pt x="136" y="368"/>
                  <a:pt x="133" y="344"/>
                </a:cubicBezTo>
                <a:cubicBezTo>
                  <a:pt x="128" y="310"/>
                  <a:pt x="124" y="276"/>
                  <a:pt x="119" y="242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0"/>
                  <a:pt x="78" y="1"/>
                  <a:pt x="78" y="23"/>
                </a:cubicBezTo>
                <a:cubicBezTo>
                  <a:pt x="78" y="112"/>
                  <a:pt x="77" y="201"/>
                  <a:pt x="75" y="289"/>
                </a:cubicBezTo>
                <a:cubicBezTo>
                  <a:pt x="74" y="357"/>
                  <a:pt x="72" y="425"/>
                  <a:pt x="68" y="493"/>
                </a:cubicBezTo>
                <a:cubicBezTo>
                  <a:pt x="64" y="562"/>
                  <a:pt x="59" y="630"/>
                  <a:pt x="53" y="698"/>
                </a:cubicBezTo>
                <a:cubicBezTo>
                  <a:pt x="49" y="741"/>
                  <a:pt x="43" y="784"/>
                  <a:pt x="37" y="827"/>
                </a:cubicBezTo>
                <a:cubicBezTo>
                  <a:pt x="27" y="902"/>
                  <a:pt x="13" y="977"/>
                  <a:pt x="1" y="1054"/>
                </a:cubicBezTo>
                <a:cubicBezTo>
                  <a:pt x="1" y="1054"/>
                  <a:pt x="1" y="1056"/>
                  <a:pt x="0" y="1059"/>
                </a:cubicBezTo>
                <a:cubicBezTo>
                  <a:pt x="0" y="1061"/>
                  <a:pt x="17" y="1064"/>
                  <a:pt x="40" y="1064"/>
                </a:cubicBezTo>
                <a:cubicBezTo>
                  <a:pt x="136" y="1064"/>
                  <a:pt x="136" y="1064"/>
                  <a:pt x="136" y="1064"/>
                </a:cubicBezTo>
                <a:cubicBezTo>
                  <a:pt x="158" y="1064"/>
                  <a:pt x="176" y="1049"/>
                  <a:pt x="176" y="1030"/>
                </a:cubicBezTo>
                <a:cubicBezTo>
                  <a:pt x="176" y="997"/>
                  <a:pt x="176" y="997"/>
                  <a:pt x="176" y="997"/>
                </a:cubicBezTo>
                <a:cubicBezTo>
                  <a:pt x="176" y="900"/>
                  <a:pt x="177" y="802"/>
                  <a:pt x="170" y="70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7" name="Freeform 921"/>
          <p:cNvSpPr>
            <a:spLocks/>
          </p:cNvSpPr>
          <p:nvPr/>
        </p:nvSpPr>
        <p:spPr bwMode="auto">
          <a:xfrm>
            <a:off x="5853319" y="6008385"/>
            <a:ext cx="186929" cy="1008063"/>
          </a:xfrm>
          <a:custGeom>
            <a:avLst/>
            <a:gdLst>
              <a:gd name="T0" fmla="*/ 103 w 263"/>
              <a:gd name="T1" fmla="*/ 23 h 1060"/>
              <a:gd name="T2" fmla="*/ 96 w 263"/>
              <a:gd name="T3" fmla="*/ 22 h 1060"/>
              <a:gd name="T4" fmla="*/ 83 w 263"/>
              <a:gd name="T5" fmla="*/ 80 h 1060"/>
              <a:gd name="T6" fmla="*/ 55 w 263"/>
              <a:gd name="T7" fmla="*/ 197 h 1060"/>
              <a:gd name="T8" fmla="*/ 5 w 263"/>
              <a:gd name="T9" fmla="*/ 475 h 1060"/>
              <a:gd name="T10" fmla="*/ 3 w 263"/>
              <a:gd name="T11" fmla="*/ 506 h 1060"/>
              <a:gd name="T12" fmla="*/ 3 w 263"/>
              <a:gd name="T13" fmla="*/ 618 h 1060"/>
              <a:gd name="T14" fmla="*/ 60 w 263"/>
              <a:gd name="T15" fmla="*/ 1020 h 1060"/>
              <a:gd name="T16" fmla="*/ 107 w 263"/>
              <a:gd name="T17" fmla="*/ 1060 h 1060"/>
              <a:gd name="T18" fmla="*/ 230 w 263"/>
              <a:gd name="T19" fmla="*/ 1060 h 1060"/>
              <a:gd name="T20" fmla="*/ 256 w 263"/>
              <a:gd name="T21" fmla="*/ 1022 h 1060"/>
              <a:gd name="T22" fmla="*/ 120 w 263"/>
              <a:gd name="T23" fmla="*/ 617 h 1060"/>
              <a:gd name="T24" fmla="*/ 98 w 263"/>
              <a:gd name="T25" fmla="*/ 153 h 1060"/>
              <a:gd name="T26" fmla="*/ 103 w 263"/>
              <a:gd name="T27" fmla="*/ 2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" h="1060">
                <a:moveTo>
                  <a:pt x="103" y="23"/>
                </a:moveTo>
                <a:cubicBezTo>
                  <a:pt x="104" y="1"/>
                  <a:pt x="100" y="0"/>
                  <a:pt x="96" y="22"/>
                </a:cubicBezTo>
                <a:cubicBezTo>
                  <a:pt x="92" y="41"/>
                  <a:pt x="87" y="61"/>
                  <a:pt x="83" y="80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34" y="288"/>
                  <a:pt x="14" y="380"/>
                  <a:pt x="5" y="475"/>
                </a:cubicBezTo>
                <a:cubicBezTo>
                  <a:pt x="4" y="485"/>
                  <a:pt x="4" y="496"/>
                  <a:pt x="3" y="506"/>
                </a:cubicBezTo>
                <a:cubicBezTo>
                  <a:pt x="1" y="543"/>
                  <a:pt x="0" y="580"/>
                  <a:pt x="3" y="618"/>
                </a:cubicBezTo>
                <a:cubicBezTo>
                  <a:pt x="22" y="759"/>
                  <a:pt x="38" y="887"/>
                  <a:pt x="60" y="1020"/>
                </a:cubicBezTo>
                <a:cubicBezTo>
                  <a:pt x="63" y="1042"/>
                  <a:pt x="84" y="1060"/>
                  <a:pt x="107" y="1060"/>
                </a:cubicBezTo>
                <a:cubicBezTo>
                  <a:pt x="230" y="1060"/>
                  <a:pt x="230" y="1060"/>
                  <a:pt x="230" y="1060"/>
                </a:cubicBezTo>
                <a:cubicBezTo>
                  <a:pt x="252" y="1060"/>
                  <a:pt x="263" y="1043"/>
                  <a:pt x="256" y="1022"/>
                </a:cubicBezTo>
                <a:cubicBezTo>
                  <a:pt x="208" y="889"/>
                  <a:pt x="164" y="748"/>
                  <a:pt x="120" y="617"/>
                </a:cubicBezTo>
                <a:cubicBezTo>
                  <a:pt x="81" y="465"/>
                  <a:pt x="90" y="307"/>
                  <a:pt x="98" y="153"/>
                </a:cubicBezTo>
                <a:cubicBezTo>
                  <a:pt x="100" y="109"/>
                  <a:pt x="102" y="66"/>
                  <a:pt x="103" y="2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8" name="Freeform 851"/>
          <p:cNvSpPr>
            <a:spLocks/>
          </p:cNvSpPr>
          <p:nvPr/>
        </p:nvSpPr>
        <p:spPr bwMode="auto">
          <a:xfrm>
            <a:off x="5021787" y="6416372"/>
            <a:ext cx="72629" cy="600075"/>
          </a:xfrm>
          <a:custGeom>
            <a:avLst/>
            <a:gdLst>
              <a:gd name="T0" fmla="*/ 94 w 102"/>
              <a:gd name="T1" fmla="*/ 21 h 630"/>
              <a:gd name="T2" fmla="*/ 38 w 102"/>
              <a:gd name="T3" fmla="*/ 324 h 630"/>
              <a:gd name="T4" fmla="*/ 3 w 102"/>
              <a:gd name="T5" fmla="*/ 590 h 630"/>
              <a:gd name="T6" fmla="*/ 30 w 102"/>
              <a:gd name="T7" fmla="*/ 630 h 630"/>
              <a:gd name="T8" fmla="*/ 69 w 102"/>
              <a:gd name="T9" fmla="*/ 590 h 630"/>
              <a:gd name="T10" fmla="*/ 87 w 102"/>
              <a:gd name="T11" fmla="*/ 376 h 630"/>
              <a:gd name="T12" fmla="*/ 101 w 102"/>
              <a:gd name="T13" fmla="*/ 22 h 630"/>
              <a:gd name="T14" fmla="*/ 94 w 102"/>
              <a:gd name="T15" fmla="*/ 2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630">
                <a:moveTo>
                  <a:pt x="94" y="21"/>
                </a:moveTo>
                <a:cubicBezTo>
                  <a:pt x="72" y="121"/>
                  <a:pt x="52" y="222"/>
                  <a:pt x="38" y="324"/>
                </a:cubicBezTo>
                <a:cubicBezTo>
                  <a:pt x="27" y="413"/>
                  <a:pt x="15" y="502"/>
                  <a:pt x="3" y="590"/>
                </a:cubicBezTo>
                <a:cubicBezTo>
                  <a:pt x="0" y="612"/>
                  <a:pt x="12" y="630"/>
                  <a:pt x="30" y="630"/>
                </a:cubicBezTo>
                <a:cubicBezTo>
                  <a:pt x="49" y="630"/>
                  <a:pt x="66" y="612"/>
                  <a:pt x="69" y="590"/>
                </a:cubicBezTo>
                <a:cubicBezTo>
                  <a:pt x="80" y="519"/>
                  <a:pt x="86" y="448"/>
                  <a:pt x="87" y="376"/>
                </a:cubicBezTo>
                <a:cubicBezTo>
                  <a:pt x="90" y="257"/>
                  <a:pt x="96" y="139"/>
                  <a:pt x="101" y="22"/>
                </a:cubicBezTo>
                <a:cubicBezTo>
                  <a:pt x="102" y="0"/>
                  <a:pt x="98" y="0"/>
                  <a:pt x="94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29" name="Freeform 852"/>
          <p:cNvSpPr>
            <a:spLocks/>
          </p:cNvSpPr>
          <p:nvPr/>
        </p:nvSpPr>
        <p:spPr bwMode="auto">
          <a:xfrm>
            <a:off x="5111084" y="5986158"/>
            <a:ext cx="51197" cy="528639"/>
          </a:xfrm>
          <a:custGeom>
            <a:avLst/>
            <a:gdLst>
              <a:gd name="T0" fmla="*/ 68 w 72"/>
              <a:gd name="T1" fmla="*/ 22 h 554"/>
              <a:gd name="T2" fmla="*/ 63 w 72"/>
              <a:gd name="T3" fmla="*/ 21 h 554"/>
              <a:gd name="T4" fmla="*/ 6 w 72"/>
              <a:gd name="T5" fmla="*/ 317 h 554"/>
              <a:gd name="T6" fmla="*/ 4 w 72"/>
              <a:gd name="T7" fmla="*/ 395 h 554"/>
              <a:gd name="T8" fmla="*/ 29 w 72"/>
              <a:gd name="T9" fmla="*/ 532 h 554"/>
              <a:gd name="T10" fmla="*/ 38 w 72"/>
              <a:gd name="T11" fmla="*/ 532 h 554"/>
              <a:gd name="T12" fmla="*/ 47 w 72"/>
              <a:gd name="T13" fmla="*/ 390 h 554"/>
              <a:gd name="T14" fmla="*/ 68 w 72"/>
              <a:gd name="T15" fmla="*/ 2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554">
                <a:moveTo>
                  <a:pt x="68" y="22"/>
                </a:moveTo>
                <a:cubicBezTo>
                  <a:pt x="72" y="1"/>
                  <a:pt x="70" y="0"/>
                  <a:pt x="63" y="21"/>
                </a:cubicBezTo>
                <a:cubicBezTo>
                  <a:pt x="28" y="130"/>
                  <a:pt x="24" y="223"/>
                  <a:pt x="6" y="317"/>
                </a:cubicBezTo>
                <a:cubicBezTo>
                  <a:pt x="1" y="338"/>
                  <a:pt x="0" y="373"/>
                  <a:pt x="4" y="395"/>
                </a:cubicBezTo>
                <a:cubicBezTo>
                  <a:pt x="29" y="532"/>
                  <a:pt x="29" y="532"/>
                  <a:pt x="29" y="532"/>
                </a:cubicBezTo>
                <a:cubicBezTo>
                  <a:pt x="33" y="554"/>
                  <a:pt x="37" y="554"/>
                  <a:pt x="38" y="532"/>
                </a:cubicBezTo>
                <a:cubicBezTo>
                  <a:pt x="41" y="484"/>
                  <a:pt x="44" y="437"/>
                  <a:pt x="47" y="390"/>
                </a:cubicBezTo>
                <a:cubicBezTo>
                  <a:pt x="65" y="269"/>
                  <a:pt x="42" y="158"/>
                  <a:pt x="68" y="22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0" name="Freeform 853"/>
          <p:cNvSpPr>
            <a:spLocks/>
          </p:cNvSpPr>
          <p:nvPr/>
        </p:nvSpPr>
        <p:spPr bwMode="auto">
          <a:xfrm>
            <a:off x="5430172" y="6471934"/>
            <a:ext cx="27385" cy="301625"/>
          </a:xfrm>
          <a:custGeom>
            <a:avLst/>
            <a:gdLst>
              <a:gd name="T0" fmla="*/ 27 w 39"/>
              <a:gd name="T1" fmla="*/ 36 h 318"/>
              <a:gd name="T2" fmla="*/ 14 w 39"/>
              <a:gd name="T3" fmla="*/ 97 h 318"/>
              <a:gd name="T4" fmla="*/ 4 w 39"/>
              <a:gd name="T5" fmla="*/ 296 h 318"/>
              <a:gd name="T6" fmla="*/ 14 w 39"/>
              <a:gd name="T7" fmla="*/ 296 h 318"/>
              <a:gd name="T8" fmla="*/ 24 w 39"/>
              <a:gd name="T9" fmla="*/ 207 h 318"/>
              <a:gd name="T10" fmla="*/ 37 w 39"/>
              <a:gd name="T11" fmla="*/ 42 h 318"/>
              <a:gd name="T12" fmla="*/ 39 w 39"/>
              <a:gd name="T13" fmla="*/ 1 h 318"/>
              <a:gd name="T14" fmla="*/ 37 w 39"/>
              <a:gd name="T15" fmla="*/ 6 h 318"/>
              <a:gd name="T16" fmla="*/ 27 w 39"/>
              <a:gd name="T17" fmla="*/ 3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18">
                <a:moveTo>
                  <a:pt x="27" y="36"/>
                </a:moveTo>
                <a:cubicBezTo>
                  <a:pt x="23" y="48"/>
                  <a:pt x="17" y="75"/>
                  <a:pt x="14" y="97"/>
                </a:cubicBezTo>
                <a:cubicBezTo>
                  <a:pt x="6" y="163"/>
                  <a:pt x="0" y="230"/>
                  <a:pt x="4" y="296"/>
                </a:cubicBezTo>
                <a:cubicBezTo>
                  <a:pt x="6" y="318"/>
                  <a:pt x="11" y="318"/>
                  <a:pt x="14" y="296"/>
                </a:cubicBezTo>
                <a:cubicBezTo>
                  <a:pt x="18" y="266"/>
                  <a:pt x="21" y="237"/>
                  <a:pt x="24" y="207"/>
                </a:cubicBezTo>
                <a:cubicBezTo>
                  <a:pt x="29" y="152"/>
                  <a:pt x="33" y="97"/>
                  <a:pt x="37" y="42"/>
                </a:cubicBezTo>
                <a:cubicBezTo>
                  <a:pt x="38" y="20"/>
                  <a:pt x="39" y="2"/>
                  <a:pt x="39" y="1"/>
                </a:cubicBezTo>
                <a:cubicBezTo>
                  <a:pt x="39" y="0"/>
                  <a:pt x="38" y="3"/>
                  <a:pt x="37" y="6"/>
                </a:cubicBezTo>
                <a:cubicBezTo>
                  <a:pt x="35" y="10"/>
                  <a:pt x="31" y="23"/>
                  <a:pt x="27" y="36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1" name="Freeform 854"/>
          <p:cNvSpPr>
            <a:spLocks/>
          </p:cNvSpPr>
          <p:nvPr/>
        </p:nvSpPr>
        <p:spPr bwMode="auto">
          <a:xfrm>
            <a:off x="5487322" y="6190947"/>
            <a:ext cx="70247" cy="282575"/>
          </a:xfrm>
          <a:custGeom>
            <a:avLst/>
            <a:gdLst>
              <a:gd name="T0" fmla="*/ 87 w 99"/>
              <a:gd name="T1" fmla="*/ 21 h 297"/>
              <a:gd name="T2" fmla="*/ 43 w 99"/>
              <a:gd name="T3" fmla="*/ 113 h 297"/>
              <a:gd name="T4" fmla="*/ 3 w 99"/>
              <a:gd name="T5" fmla="*/ 278 h 297"/>
              <a:gd name="T6" fmla="*/ 46 w 99"/>
              <a:gd name="T7" fmla="*/ 181 h 297"/>
              <a:gd name="T8" fmla="*/ 96 w 99"/>
              <a:gd name="T9" fmla="*/ 22 h 297"/>
              <a:gd name="T10" fmla="*/ 87 w 99"/>
              <a:gd name="T11" fmla="*/ 2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297">
                <a:moveTo>
                  <a:pt x="87" y="21"/>
                </a:moveTo>
                <a:cubicBezTo>
                  <a:pt x="78" y="48"/>
                  <a:pt x="61" y="80"/>
                  <a:pt x="43" y="113"/>
                </a:cubicBezTo>
                <a:cubicBezTo>
                  <a:pt x="33" y="133"/>
                  <a:pt x="0" y="259"/>
                  <a:pt x="3" y="278"/>
                </a:cubicBezTo>
                <a:cubicBezTo>
                  <a:pt x="5" y="297"/>
                  <a:pt x="38" y="202"/>
                  <a:pt x="46" y="181"/>
                </a:cubicBezTo>
                <a:cubicBezTo>
                  <a:pt x="67" y="123"/>
                  <a:pt x="90" y="67"/>
                  <a:pt x="96" y="22"/>
                </a:cubicBezTo>
                <a:cubicBezTo>
                  <a:pt x="99" y="0"/>
                  <a:pt x="94" y="0"/>
                  <a:pt x="87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2" name="Freeform 865"/>
          <p:cNvSpPr>
            <a:spLocks/>
          </p:cNvSpPr>
          <p:nvPr/>
        </p:nvSpPr>
        <p:spPr bwMode="auto">
          <a:xfrm>
            <a:off x="4876530" y="6579885"/>
            <a:ext cx="17860" cy="138113"/>
          </a:xfrm>
          <a:custGeom>
            <a:avLst/>
            <a:gdLst>
              <a:gd name="T0" fmla="*/ 7 w 25"/>
              <a:gd name="T1" fmla="*/ 124 h 145"/>
              <a:gd name="T2" fmla="*/ 23 w 25"/>
              <a:gd name="T3" fmla="*/ 22 h 145"/>
              <a:gd name="T4" fmla="*/ 20 w 25"/>
              <a:gd name="T5" fmla="*/ 22 h 145"/>
              <a:gd name="T6" fmla="*/ 4 w 25"/>
              <a:gd name="T7" fmla="*/ 123 h 145"/>
              <a:gd name="T8" fmla="*/ 7 w 25"/>
              <a:gd name="T9" fmla="*/ 12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45">
                <a:moveTo>
                  <a:pt x="7" y="124"/>
                </a:moveTo>
                <a:cubicBezTo>
                  <a:pt x="14" y="90"/>
                  <a:pt x="19" y="57"/>
                  <a:pt x="23" y="22"/>
                </a:cubicBezTo>
                <a:cubicBezTo>
                  <a:pt x="25" y="1"/>
                  <a:pt x="23" y="0"/>
                  <a:pt x="20" y="22"/>
                </a:cubicBezTo>
                <a:cubicBezTo>
                  <a:pt x="15" y="56"/>
                  <a:pt x="9" y="89"/>
                  <a:pt x="4" y="123"/>
                </a:cubicBezTo>
                <a:cubicBezTo>
                  <a:pt x="0" y="145"/>
                  <a:pt x="2" y="145"/>
                  <a:pt x="7" y="124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3" name="Freeform 866"/>
          <p:cNvSpPr>
            <a:spLocks/>
          </p:cNvSpPr>
          <p:nvPr/>
        </p:nvSpPr>
        <p:spPr bwMode="auto">
          <a:xfrm>
            <a:off x="4915821" y="6189357"/>
            <a:ext cx="30956" cy="388939"/>
          </a:xfrm>
          <a:custGeom>
            <a:avLst/>
            <a:gdLst>
              <a:gd name="T0" fmla="*/ 34 w 42"/>
              <a:gd name="T1" fmla="*/ 226 h 410"/>
              <a:gd name="T2" fmla="*/ 32 w 42"/>
              <a:gd name="T3" fmla="*/ 147 h 410"/>
              <a:gd name="T4" fmla="*/ 12 w 42"/>
              <a:gd name="T5" fmla="*/ 21 h 410"/>
              <a:gd name="T6" fmla="*/ 4 w 42"/>
              <a:gd name="T7" fmla="*/ 22 h 410"/>
              <a:gd name="T8" fmla="*/ 1 w 42"/>
              <a:gd name="T9" fmla="*/ 116 h 410"/>
              <a:gd name="T10" fmla="*/ 6 w 42"/>
              <a:gd name="T11" fmla="*/ 195 h 410"/>
              <a:gd name="T12" fmla="*/ 37 w 42"/>
              <a:gd name="T13" fmla="*/ 371 h 410"/>
              <a:gd name="T14" fmla="*/ 42 w 42"/>
              <a:gd name="T15" fmla="*/ 408 h 410"/>
              <a:gd name="T16" fmla="*/ 42 w 42"/>
              <a:gd name="T17" fmla="*/ 405 h 410"/>
              <a:gd name="T18" fmla="*/ 34 w 42"/>
              <a:gd name="T19" fmla="*/ 22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410">
                <a:moveTo>
                  <a:pt x="34" y="226"/>
                </a:moveTo>
                <a:cubicBezTo>
                  <a:pt x="35" y="204"/>
                  <a:pt x="35" y="169"/>
                  <a:pt x="32" y="147"/>
                </a:cubicBezTo>
                <a:cubicBezTo>
                  <a:pt x="27" y="105"/>
                  <a:pt x="20" y="63"/>
                  <a:pt x="12" y="21"/>
                </a:cubicBezTo>
                <a:cubicBezTo>
                  <a:pt x="8" y="0"/>
                  <a:pt x="5" y="0"/>
                  <a:pt x="4" y="22"/>
                </a:cubicBezTo>
                <a:cubicBezTo>
                  <a:pt x="4" y="53"/>
                  <a:pt x="3" y="84"/>
                  <a:pt x="1" y="116"/>
                </a:cubicBezTo>
                <a:cubicBezTo>
                  <a:pt x="0" y="138"/>
                  <a:pt x="1" y="173"/>
                  <a:pt x="6" y="195"/>
                </a:cubicBezTo>
                <a:cubicBezTo>
                  <a:pt x="17" y="254"/>
                  <a:pt x="28" y="313"/>
                  <a:pt x="37" y="371"/>
                </a:cubicBezTo>
                <a:cubicBezTo>
                  <a:pt x="40" y="393"/>
                  <a:pt x="42" y="410"/>
                  <a:pt x="42" y="408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0" y="350"/>
                  <a:pt x="32" y="290"/>
                  <a:pt x="34" y="226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4" name="Freeform 867"/>
          <p:cNvSpPr>
            <a:spLocks/>
          </p:cNvSpPr>
          <p:nvPr/>
        </p:nvSpPr>
        <p:spPr bwMode="auto">
          <a:xfrm>
            <a:off x="5139659" y="6098871"/>
            <a:ext cx="84535" cy="654051"/>
          </a:xfrm>
          <a:custGeom>
            <a:avLst/>
            <a:gdLst>
              <a:gd name="T0" fmla="*/ 53 w 118"/>
              <a:gd name="T1" fmla="*/ 648 h 688"/>
              <a:gd name="T2" fmla="*/ 72 w 118"/>
              <a:gd name="T3" fmla="*/ 572 h 688"/>
              <a:gd name="T4" fmla="*/ 115 w 118"/>
              <a:gd name="T5" fmla="*/ 23 h 688"/>
              <a:gd name="T6" fmla="*/ 109 w 118"/>
              <a:gd name="T7" fmla="*/ 22 h 688"/>
              <a:gd name="T8" fmla="*/ 6 w 118"/>
              <a:gd name="T9" fmla="*/ 428 h 688"/>
              <a:gd name="T10" fmla="*/ 4 w 118"/>
              <a:gd name="T11" fmla="*/ 507 h 688"/>
              <a:gd name="T12" fmla="*/ 28 w 118"/>
              <a:gd name="T13" fmla="*/ 649 h 688"/>
              <a:gd name="T14" fmla="*/ 35 w 118"/>
              <a:gd name="T15" fmla="*/ 687 h 688"/>
              <a:gd name="T16" fmla="*/ 36 w 118"/>
              <a:gd name="T17" fmla="*/ 685 h 688"/>
              <a:gd name="T18" fmla="*/ 53 w 118"/>
              <a:gd name="T19" fmla="*/ 64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688">
                <a:moveTo>
                  <a:pt x="53" y="648"/>
                </a:moveTo>
                <a:cubicBezTo>
                  <a:pt x="62" y="628"/>
                  <a:pt x="71" y="594"/>
                  <a:pt x="72" y="572"/>
                </a:cubicBezTo>
                <a:cubicBezTo>
                  <a:pt x="79" y="390"/>
                  <a:pt x="92" y="205"/>
                  <a:pt x="115" y="23"/>
                </a:cubicBezTo>
                <a:cubicBezTo>
                  <a:pt x="118" y="1"/>
                  <a:pt x="115" y="0"/>
                  <a:pt x="109" y="22"/>
                </a:cubicBezTo>
                <a:cubicBezTo>
                  <a:pt x="69" y="154"/>
                  <a:pt x="35" y="292"/>
                  <a:pt x="6" y="428"/>
                </a:cubicBezTo>
                <a:cubicBezTo>
                  <a:pt x="1" y="450"/>
                  <a:pt x="0" y="485"/>
                  <a:pt x="4" y="507"/>
                </a:cubicBezTo>
                <a:cubicBezTo>
                  <a:pt x="12" y="554"/>
                  <a:pt x="21" y="601"/>
                  <a:pt x="28" y="649"/>
                </a:cubicBezTo>
                <a:cubicBezTo>
                  <a:pt x="32" y="671"/>
                  <a:pt x="35" y="688"/>
                  <a:pt x="35" y="687"/>
                </a:cubicBezTo>
                <a:cubicBezTo>
                  <a:pt x="36" y="685"/>
                  <a:pt x="36" y="685"/>
                  <a:pt x="36" y="685"/>
                </a:cubicBezTo>
                <a:cubicBezTo>
                  <a:pt x="41" y="673"/>
                  <a:pt x="47" y="660"/>
                  <a:pt x="53" y="648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5" name="Freeform 868"/>
          <p:cNvSpPr>
            <a:spLocks/>
          </p:cNvSpPr>
          <p:nvPr/>
        </p:nvSpPr>
        <p:spPr bwMode="auto">
          <a:xfrm>
            <a:off x="5563522" y="6184597"/>
            <a:ext cx="103585" cy="625475"/>
          </a:xfrm>
          <a:custGeom>
            <a:avLst/>
            <a:gdLst>
              <a:gd name="T0" fmla="*/ 108 w 145"/>
              <a:gd name="T1" fmla="*/ 473 h 658"/>
              <a:gd name="T2" fmla="*/ 126 w 145"/>
              <a:gd name="T3" fmla="*/ 395 h 658"/>
              <a:gd name="T4" fmla="*/ 141 w 145"/>
              <a:gd name="T5" fmla="*/ 22 h 658"/>
              <a:gd name="T6" fmla="*/ 134 w 145"/>
              <a:gd name="T7" fmla="*/ 21 h 658"/>
              <a:gd name="T8" fmla="*/ 9 w 145"/>
              <a:gd name="T9" fmla="*/ 534 h 658"/>
              <a:gd name="T10" fmla="*/ 5 w 145"/>
              <a:gd name="T11" fmla="*/ 611 h 658"/>
              <a:gd name="T12" fmla="*/ 10 w 145"/>
              <a:gd name="T13" fmla="*/ 636 h 658"/>
              <a:gd name="T14" fmla="*/ 35 w 145"/>
              <a:gd name="T15" fmla="*/ 638 h 658"/>
              <a:gd name="T16" fmla="*/ 53 w 145"/>
              <a:gd name="T17" fmla="*/ 598 h 658"/>
              <a:gd name="T18" fmla="*/ 108 w 145"/>
              <a:gd name="T19" fmla="*/ 473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658">
                <a:moveTo>
                  <a:pt x="108" y="473"/>
                </a:moveTo>
                <a:cubicBezTo>
                  <a:pt x="116" y="452"/>
                  <a:pt x="124" y="417"/>
                  <a:pt x="126" y="395"/>
                </a:cubicBezTo>
                <a:cubicBezTo>
                  <a:pt x="139" y="271"/>
                  <a:pt x="145" y="147"/>
                  <a:pt x="141" y="22"/>
                </a:cubicBezTo>
                <a:cubicBezTo>
                  <a:pt x="140" y="0"/>
                  <a:pt x="137" y="0"/>
                  <a:pt x="134" y="21"/>
                </a:cubicBezTo>
                <a:cubicBezTo>
                  <a:pt x="109" y="196"/>
                  <a:pt x="64" y="366"/>
                  <a:pt x="9" y="534"/>
                </a:cubicBezTo>
                <a:cubicBezTo>
                  <a:pt x="2" y="555"/>
                  <a:pt x="0" y="589"/>
                  <a:pt x="5" y="611"/>
                </a:cubicBezTo>
                <a:cubicBezTo>
                  <a:pt x="10" y="636"/>
                  <a:pt x="10" y="636"/>
                  <a:pt x="10" y="636"/>
                </a:cubicBezTo>
                <a:cubicBezTo>
                  <a:pt x="15" y="657"/>
                  <a:pt x="26" y="658"/>
                  <a:pt x="35" y="638"/>
                </a:cubicBezTo>
                <a:cubicBezTo>
                  <a:pt x="41" y="625"/>
                  <a:pt x="47" y="611"/>
                  <a:pt x="53" y="598"/>
                </a:cubicBezTo>
                <a:cubicBezTo>
                  <a:pt x="74" y="555"/>
                  <a:pt x="92" y="513"/>
                  <a:pt x="108" y="47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6" name="Freeform 878"/>
          <p:cNvSpPr>
            <a:spLocks/>
          </p:cNvSpPr>
          <p:nvPr/>
        </p:nvSpPr>
        <p:spPr bwMode="auto">
          <a:xfrm>
            <a:off x="4926537" y="6286196"/>
            <a:ext cx="80963" cy="730251"/>
          </a:xfrm>
          <a:custGeom>
            <a:avLst/>
            <a:gdLst>
              <a:gd name="T0" fmla="*/ 86 w 113"/>
              <a:gd name="T1" fmla="*/ 303 h 768"/>
              <a:gd name="T2" fmla="*/ 39 w 113"/>
              <a:gd name="T3" fmla="*/ 22 h 768"/>
              <a:gd name="T4" fmla="*/ 33 w 113"/>
              <a:gd name="T5" fmla="*/ 21 h 768"/>
              <a:gd name="T6" fmla="*/ 22 w 113"/>
              <a:gd name="T7" fmla="*/ 85 h 768"/>
              <a:gd name="T8" fmla="*/ 27 w 113"/>
              <a:gd name="T9" fmla="*/ 303 h 768"/>
              <a:gd name="T10" fmla="*/ 27 w 113"/>
              <a:gd name="T11" fmla="*/ 306 h 768"/>
              <a:gd name="T12" fmla="*/ 31 w 113"/>
              <a:gd name="T13" fmla="*/ 349 h 768"/>
              <a:gd name="T14" fmla="*/ 28 w 113"/>
              <a:gd name="T15" fmla="*/ 531 h 768"/>
              <a:gd name="T16" fmla="*/ 3 w 113"/>
              <a:gd name="T17" fmla="*/ 728 h 768"/>
              <a:gd name="T18" fmla="*/ 37 w 113"/>
              <a:gd name="T19" fmla="*/ 768 h 768"/>
              <a:gd name="T20" fmla="*/ 72 w 113"/>
              <a:gd name="T21" fmla="*/ 768 h 768"/>
              <a:gd name="T22" fmla="*/ 113 w 113"/>
              <a:gd name="T23" fmla="*/ 728 h 768"/>
              <a:gd name="T24" fmla="*/ 111 w 113"/>
              <a:gd name="T25" fmla="*/ 597 h 768"/>
              <a:gd name="T26" fmla="*/ 86 w 113"/>
              <a:gd name="T27" fmla="*/ 30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" h="768">
                <a:moveTo>
                  <a:pt x="86" y="303"/>
                </a:moveTo>
                <a:cubicBezTo>
                  <a:pt x="66" y="217"/>
                  <a:pt x="31" y="129"/>
                  <a:pt x="39" y="22"/>
                </a:cubicBezTo>
                <a:cubicBezTo>
                  <a:pt x="41" y="0"/>
                  <a:pt x="38" y="0"/>
                  <a:pt x="33" y="21"/>
                </a:cubicBezTo>
                <a:cubicBezTo>
                  <a:pt x="28" y="43"/>
                  <a:pt x="24" y="64"/>
                  <a:pt x="22" y="85"/>
                </a:cubicBezTo>
                <a:cubicBezTo>
                  <a:pt x="14" y="164"/>
                  <a:pt x="25" y="236"/>
                  <a:pt x="27" y="303"/>
                </a:cubicBezTo>
                <a:cubicBezTo>
                  <a:pt x="27" y="303"/>
                  <a:pt x="27" y="304"/>
                  <a:pt x="27" y="306"/>
                </a:cubicBezTo>
                <a:cubicBezTo>
                  <a:pt x="27" y="308"/>
                  <a:pt x="30" y="327"/>
                  <a:pt x="31" y="349"/>
                </a:cubicBezTo>
                <a:cubicBezTo>
                  <a:pt x="37" y="409"/>
                  <a:pt x="37" y="470"/>
                  <a:pt x="28" y="531"/>
                </a:cubicBezTo>
                <a:cubicBezTo>
                  <a:pt x="20" y="596"/>
                  <a:pt x="13" y="662"/>
                  <a:pt x="3" y="728"/>
                </a:cubicBezTo>
                <a:cubicBezTo>
                  <a:pt x="0" y="750"/>
                  <a:pt x="15" y="768"/>
                  <a:pt x="37" y="768"/>
                </a:cubicBezTo>
                <a:cubicBezTo>
                  <a:pt x="72" y="768"/>
                  <a:pt x="72" y="768"/>
                  <a:pt x="72" y="768"/>
                </a:cubicBezTo>
                <a:cubicBezTo>
                  <a:pt x="94" y="768"/>
                  <a:pt x="112" y="750"/>
                  <a:pt x="113" y="728"/>
                </a:cubicBezTo>
                <a:cubicBezTo>
                  <a:pt x="113" y="684"/>
                  <a:pt x="113" y="641"/>
                  <a:pt x="111" y="597"/>
                </a:cubicBezTo>
                <a:cubicBezTo>
                  <a:pt x="112" y="497"/>
                  <a:pt x="110" y="397"/>
                  <a:pt x="86" y="30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7" name="Freeform 879"/>
          <p:cNvSpPr>
            <a:spLocks/>
          </p:cNvSpPr>
          <p:nvPr/>
        </p:nvSpPr>
        <p:spPr bwMode="auto">
          <a:xfrm>
            <a:off x="5244434" y="6048073"/>
            <a:ext cx="53579" cy="550863"/>
          </a:xfrm>
          <a:custGeom>
            <a:avLst/>
            <a:gdLst>
              <a:gd name="T0" fmla="*/ 58 w 74"/>
              <a:gd name="T1" fmla="*/ 190 h 578"/>
              <a:gd name="T2" fmla="*/ 57 w 74"/>
              <a:gd name="T3" fmla="*/ 22 h 578"/>
              <a:gd name="T4" fmla="*/ 53 w 74"/>
              <a:gd name="T5" fmla="*/ 21 h 578"/>
              <a:gd name="T6" fmla="*/ 29 w 74"/>
              <a:gd name="T7" fmla="*/ 188 h 578"/>
              <a:gd name="T8" fmla="*/ 15 w 74"/>
              <a:gd name="T9" fmla="*/ 372 h 578"/>
              <a:gd name="T10" fmla="*/ 2 w 74"/>
              <a:gd name="T11" fmla="*/ 556 h 578"/>
              <a:gd name="T12" fmla="*/ 20 w 74"/>
              <a:gd name="T13" fmla="*/ 483 h 578"/>
              <a:gd name="T14" fmla="*/ 54 w 74"/>
              <a:gd name="T15" fmla="*/ 420 h 578"/>
              <a:gd name="T16" fmla="*/ 73 w 74"/>
              <a:gd name="T17" fmla="*/ 380 h 578"/>
              <a:gd name="T18" fmla="*/ 73 w 74"/>
              <a:gd name="T19" fmla="*/ 375 h 578"/>
              <a:gd name="T20" fmla="*/ 58 w 74"/>
              <a:gd name="T21" fmla="*/ 19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578">
                <a:moveTo>
                  <a:pt x="58" y="190"/>
                </a:moveTo>
                <a:cubicBezTo>
                  <a:pt x="52" y="136"/>
                  <a:pt x="46" y="91"/>
                  <a:pt x="57" y="22"/>
                </a:cubicBezTo>
                <a:cubicBezTo>
                  <a:pt x="61" y="1"/>
                  <a:pt x="59" y="0"/>
                  <a:pt x="53" y="21"/>
                </a:cubicBezTo>
                <a:cubicBezTo>
                  <a:pt x="34" y="90"/>
                  <a:pt x="31" y="135"/>
                  <a:pt x="29" y="188"/>
                </a:cubicBezTo>
                <a:cubicBezTo>
                  <a:pt x="15" y="372"/>
                  <a:pt x="15" y="372"/>
                  <a:pt x="15" y="372"/>
                </a:cubicBezTo>
                <a:cubicBezTo>
                  <a:pt x="11" y="405"/>
                  <a:pt x="5" y="519"/>
                  <a:pt x="2" y="556"/>
                </a:cubicBezTo>
                <a:cubicBezTo>
                  <a:pt x="0" y="578"/>
                  <a:pt x="9" y="502"/>
                  <a:pt x="20" y="483"/>
                </a:cubicBezTo>
                <a:cubicBezTo>
                  <a:pt x="54" y="420"/>
                  <a:pt x="54" y="420"/>
                  <a:pt x="54" y="420"/>
                </a:cubicBezTo>
                <a:cubicBezTo>
                  <a:pt x="65" y="401"/>
                  <a:pt x="74" y="383"/>
                  <a:pt x="73" y="380"/>
                </a:cubicBezTo>
                <a:cubicBezTo>
                  <a:pt x="73" y="375"/>
                  <a:pt x="73" y="375"/>
                  <a:pt x="73" y="375"/>
                </a:cubicBezTo>
                <a:lnTo>
                  <a:pt x="58" y="190"/>
                </a:ln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8" name="Freeform 880"/>
          <p:cNvSpPr>
            <a:spLocks/>
          </p:cNvSpPr>
          <p:nvPr/>
        </p:nvSpPr>
        <p:spPr bwMode="auto">
          <a:xfrm>
            <a:off x="5234909" y="6505273"/>
            <a:ext cx="116681" cy="511175"/>
          </a:xfrm>
          <a:custGeom>
            <a:avLst/>
            <a:gdLst>
              <a:gd name="T0" fmla="*/ 98 w 162"/>
              <a:gd name="T1" fmla="*/ 70 h 538"/>
              <a:gd name="T2" fmla="*/ 97 w 162"/>
              <a:gd name="T3" fmla="*/ 11 h 538"/>
              <a:gd name="T4" fmla="*/ 81 w 162"/>
              <a:gd name="T5" fmla="*/ 69 h 538"/>
              <a:gd name="T6" fmla="*/ 11 w 162"/>
              <a:gd name="T7" fmla="*/ 287 h 538"/>
              <a:gd name="T8" fmla="*/ 6 w 162"/>
              <a:gd name="T9" fmla="*/ 304 h 538"/>
              <a:gd name="T10" fmla="*/ 0 w 162"/>
              <a:gd name="T11" fmla="*/ 360 h 538"/>
              <a:gd name="T12" fmla="*/ 0 w 162"/>
              <a:gd name="T13" fmla="*/ 498 h 538"/>
              <a:gd name="T14" fmla="*/ 42 w 162"/>
              <a:gd name="T15" fmla="*/ 538 h 538"/>
              <a:gd name="T16" fmla="*/ 123 w 162"/>
              <a:gd name="T17" fmla="*/ 538 h 538"/>
              <a:gd name="T18" fmla="*/ 161 w 162"/>
              <a:gd name="T19" fmla="*/ 530 h 538"/>
              <a:gd name="T20" fmla="*/ 160 w 162"/>
              <a:gd name="T21" fmla="*/ 522 h 538"/>
              <a:gd name="T22" fmla="*/ 119 w 162"/>
              <a:gd name="T23" fmla="*/ 265 h 538"/>
              <a:gd name="T24" fmla="*/ 98 w 162"/>
              <a:gd name="T25" fmla="*/ 7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2" h="538">
                <a:moveTo>
                  <a:pt x="98" y="70"/>
                </a:moveTo>
                <a:cubicBezTo>
                  <a:pt x="98" y="70"/>
                  <a:pt x="98" y="21"/>
                  <a:pt x="97" y="11"/>
                </a:cubicBezTo>
                <a:cubicBezTo>
                  <a:pt x="96" y="0"/>
                  <a:pt x="89" y="49"/>
                  <a:pt x="81" y="69"/>
                </a:cubicBezTo>
                <a:cubicBezTo>
                  <a:pt x="55" y="142"/>
                  <a:pt x="30" y="216"/>
                  <a:pt x="11" y="287"/>
                </a:cubicBezTo>
                <a:cubicBezTo>
                  <a:pt x="9" y="293"/>
                  <a:pt x="7" y="298"/>
                  <a:pt x="6" y="304"/>
                </a:cubicBezTo>
                <a:cubicBezTo>
                  <a:pt x="3" y="313"/>
                  <a:pt x="0" y="338"/>
                  <a:pt x="0" y="360"/>
                </a:cubicBezTo>
                <a:cubicBezTo>
                  <a:pt x="0" y="406"/>
                  <a:pt x="0" y="452"/>
                  <a:pt x="0" y="498"/>
                </a:cubicBezTo>
                <a:cubicBezTo>
                  <a:pt x="1" y="520"/>
                  <a:pt x="19" y="538"/>
                  <a:pt x="42" y="538"/>
                </a:cubicBezTo>
                <a:cubicBezTo>
                  <a:pt x="123" y="538"/>
                  <a:pt x="123" y="538"/>
                  <a:pt x="123" y="538"/>
                </a:cubicBezTo>
                <a:cubicBezTo>
                  <a:pt x="145" y="538"/>
                  <a:pt x="162" y="534"/>
                  <a:pt x="161" y="530"/>
                </a:cubicBezTo>
                <a:cubicBezTo>
                  <a:pt x="160" y="522"/>
                  <a:pt x="160" y="522"/>
                  <a:pt x="160" y="522"/>
                </a:cubicBezTo>
                <a:cubicBezTo>
                  <a:pt x="143" y="437"/>
                  <a:pt x="131" y="350"/>
                  <a:pt x="119" y="265"/>
                </a:cubicBezTo>
                <a:cubicBezTo>
                  <a:pt x="109" y="201"/>
                  <a:pt x="103" y="136"/>
                  <a:pt x="98" y="70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39" name="Freeform 881"/>
          <p:cNvSpPr>
            <a:spLocks/>
          </p:cNvSpPr>
          <p:nvPr/>
        </p:nvSpPr>
        <p:spPr bwMode="auto">
          <a:xfrm>
            <a:off x="5642101" y="6297308"/>
            <a:ext cx="128588" cy="719139"/>
          </a:xfrm>
          <a:custGeom>
            <a:avLst/>
            <a:gdLst>
              <a:gd name="T0" fmla="*/ 171 w 180"/>
              <a:gd name="T1" fmla="*/ 21 h 756"/>
              <a:gd name="T2" fmla="*/ 107 w 180"/>
              <a:gd name="T3" fmla="*/ 248 h 756"/>
              <a:gd name="T4" fmla="*/ 90 w 180"/>
              <a:gd name="T5" fmla="*/ 326 h 756"/>
              <a:gd name="T6" fmla="*/ 6 w 180"/>
              <a:gd name="T7" fmla="*/ 717 h 756"/>
              <a:gd name="T8" fmla="*/ 35 w 180"/>
              <a:gd name="T9" fmla="*/ 756 h 756"/>
              <a:gd name="T10" fmla="*/ 85 w 180"/>
              <a:gd name="T11" fmla="*/ 717 h 756"/>
              <a:gd name="T12" fmla="*/ 117 w 180"/>
              <a:gd name="T13" fmla="*/ 572 h 756"/>
              <a:gd name="T14" fmla="*/ 130 w 180"/>
              <a:gd name="T15" fmla="*/ 494 h 756"/>
              <a:gd name="T16" fmla="*/ 179 w 180"/>
              <a:gd name="T17" fmla="*/ 22 h 756"/>
              <a:gd name="T18" fmla="*/ 171 w 180"/>
              <a:gd name="T19" fmla="*/ 2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756">
                <a:moveTo>
                  <a:pt x="171" y="21"/>
                </a:moveTo>
                <a:cubicBezTo>
                  <a:pt x="148" y="98"/>
                  <a:pt x="129" y="173"/>
                  <a:pt x="107" y="248"/>
                </a:cubicBezTo>
                <a:cubicBezTo>
                  <a:pt x="101" y="269"/>
                  <a:pt x="93" y="304"/>
                  <a:pt x="90" y="326"/>
                </a:cubicBezTo>
                <a:cubicBezTo>
                  <a:pt x="70" y="456"/>
                  <a:pt x="39" y="586"/>
                  <a:pt x="6" y="717"/>
                </a:cubicBezTo>
                <a:cubicBezTo>
                  <a:pt x="0" y="738"/>
                  <a:pt x="13" y="756"/>
                  <a:pt x="35" y="756"/>
                </a:cubicBezTo>
                <a:cubicBezTo>
                  <a:pt x="56" y="756"/>
                  <a:pt x="79" y="739"/>
                  <a:pt x="85" y="717"/>
                </a:cubicBezTo>
                <a:cubicBezTo>
                  <a:pt x="100" y="669"/>
                  <a:pt x="112" y="620"/>
                  <a:pt x="117" y="572"/>
                </a:cubicBezTo>
                <a:cubicBezTo>
                  <a:pt x="120" y="550"/>
                  <a:pt x="125" y="515"/>
                  <a:pt x="130" y="494"/>
                </a:cubicBezTo>
                <a:cubicBezTo>
                  <a:pt x="167" y="338"/>
                  <a:pt x="166" y="183"/>
                  <a:pt x="179" y="22"/>
                </a:cubicBezTo>
                <a:cubicBezTo>
                  <a:pt x="180" y="0"/>
                  <a:pt x="177" y="0"/>
                  <a:pt x="171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0" name="Freeform 894"/>
          <p:cNvSpPr>
            <a:spLocks/>
          </p:cNvSpPr>
          <p:nvPr/>
        </p:nvSpPr>
        <p:spPr bwMode="auto">
          <a:xfrm>
            <a:off x="5164662" y="6178247"/>
            <a:ext cx="219075" cy="838200"/>
          </a:xfrm>
          <a:custGeom>
            <a:avLst/>
            <a:gdLst>
              <a:gd name="T0" fmla="*/ 110 w 307"/>
              <a:gd name="T1" fmla="*/ 630 h 881"/>
              <a:gd name="T2" fmla="*/ 194 w 307"/>
              <a:gd name="T3" fmla="*/ 375 h 881"/>
              <a:gd name="T4" fmla="*/ 303 w 307"/>
              <a:gd name="T5" fmla="*/ 23 h 881"/>
              <a:gd name="T6" fmla="*/ 295 w 307"/>
              <a:gd name="T7" fmla="*/ 21 h 881"/>
              <a:gd name="T8" fmla="*/ 186 w 307"/>
              <a:gd name="T9" fmla="*/ 249 h 881"/>
              <a:gd name="T10" fmla="*/ 113 w 307"/>
              <a:gd name="T11" fmla="*/ 382 h 881"/>
              <a:gd name="T12" fmla="*/ 35 w 307"/>
              <a:gd name="T13" fmla="*/ 528 h 881"/>
              <a:gd name="T14" fmla="*/ 1 w 307"/>
              <a:gd name="T15" fmla="*/ 601 h 881"/>
              <a:gd name="T16" fmla="*/ 0 w 307"/>
              <a:gd name="T17" fmla="*/ 603 h 881"/>
              <a:gd name="T18" fmla="*/ 5 w 307"/>
              <a:gd name="T19" fmla="*/ 644 h 881"/>
              <a:gd name="T20" fmla="*/ 30 w 307"/>
              <a:gd name="T21" fmla="*/ 841 h 881"/>
              <a:gd name="T22" fmla="*/ 52 w 307"/>
              <a:gd name="T23" fmla="*/ 881 h 881"/>
              <a:gd name="T24" fmla="*/ 71 w 307"/>
              <a:gd name="T25" fmla="*/ 841 h 881"/>
              <a:gd name="T26" fmla="*/ 100 w 307"/>
              <a:gd name="T27" fmla="*/ 663 h 881"/>
              <a:gd name="T28" fmla="*/ 110 w 307"/>
              <a:gd name="T29" fmla="*/ 630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" h="881">
                <a:moveTo>
                  <a:pt x="110" y="630"/>
                </a:moveTo>
                <a:cubicBezTo>
                  <a:pt x="132" y="546"/>
                  <a:pt x="163" y="460"/>
                  <a:pt x="194" y="375"/>
                </a:cubicBezTo>
                <a:cubicBezTo>
                  <a:pt x="239" y="252"/>
                  <a:pt x="284" y="131"/>
                  <a:pt x="303" y="23"/>
                </a:cubicBezTo>
                <a:cubicBezTo>
                  <a:pt x="307" y="1"/>
                  <a:pt x="303" y="0"/>
                  <a:pt x="295" y="21"/>
                </a:cubicBezTo>
                <a:cubicBezTo>
                  <a:pt x="269" y="92"/>
                  <a:pt x="229" y="170"/>
                  <a:pt x="186" y="249"/>
                </a:cubicBezTo>
                <a:cubicBezTo>
                  <a:pt x="113" y="382"/>
                  <a:pt x="113" y="382"/>
                  <a:pt x="113" y="382"/>
                </a:cubicBezTo>
                <a:cubicBezTo>
                  <a:pt x="86" y="430"/>
                  <a:pt x="60" y="479"/>
                  <a:pt x="35" y="528"/>
                </a:cubicBezTo>
                <a:cubicBezTo>
                  <a:pt x="23" y="553"/>
                  <a:pt x="12" y="577"/>
                  <a:pt x="1" y="601"/>
                </a:cubicBezTo>
                <a:cubicBezTo>
                  <a:pt x="1" y="601"/>
                  <a:pt x="0" y="602"/>
                  <a:pt x="0" y="603"/>
                </a:cubicBezTo>
                <a:cubicBezTo>
                  <a:pt x="0" y="604"/>
                  <a:pt x="2" y="622"/>
                  <a:pt x="5" y="644"/>
                </a:cubicBezTo>
                <a:cubicBezTo>
                  <a:pt x="15" y="709"/>
                  <a:pt x="23" y="775"/>
                  <a:pt x="30" y="841"/>
                </a:cubicBezTo>
                <a:cubicBezTo>
                  <a:pt x="32" y="863"/>
                  <a:pt x="41" y="881"/>
                  <a:pt x="52" y="881"/>
                </a:cubicBezTo>
                <a:cubicBezTo>
                  <a:pt x="62" y="881"/>
                  <a:pt x="70" y="863"/>
                  <a:pt x="71" y="841"/>
                </a:cubicBezTo>
                <a:cubicBezTo>
                  <a:pt x="74" y="782"/>
                  <a:pt x="82" y="723"/>
                  <a:pt x="100" y="663"/>
                </a:cubicBezTo>
                <a:cubicBezTo>
                  <a:pt x="103" y="652"/>
                  <a:pt x="106" y="641"/>
                  <a:pt x="110" y="630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1" name="Freeform 895"/>
          <p:cNvSpPr>
            <a:spLocks/>
          </p:cNvSpPr>
          <p:nvPr/>
        </p:nvSpPr>
        <p:spPr bwMode="auto">
          <a:xfrm>
            <a:off x="5352781" y="6359222"/>
            <a:ext cx="103585" cy="657225"/>
          </a:xfrm>
          <a:custGeom>
            <a:avLst/>
            <a:gdLst>
              <a:gd name="T0" fmla="*/ 112 w 145"/>
              <a:gd name="T1" fmla="*/ 414 h 691"/>
              <a:gd name="T2" fmla="*/ 128 w 145"/>
              <a:gd name="T3" fmla="*/ 176 h 691"/>
              <a:gd name="T4" fmla="*/ 140 w 145"/>
              <a:gd name="T5" fmla="*/ 87 h 691"/>
              <a:gd name="T6" fmla="*/ 144 w 145"/>
              <a:gd name="T7" fmla="*/ 35 h 691"/>
              <a:gd name="T8" fmla="*/ 144 w 145"/>
              <a:gd name="T9" fmla="*/ 22 h 691"/>
              <a:gd name="T10" fmla="*/ 145 w 145"/>
              <a:gd name="T11" fmla="*/ 8 h 691"/>
              <a:gd name="T12" fmla="*/ 134 w 145"/>
              <a:gd name="T13" fmla="*/ 32 h 691"/>
              <a:gd name="T14" fmla="*/ 4 w 145"/>
              <a:gd name="T15" fmla="*/ 479 h 691"/>
              <a:gd name="T16" fmla="*/ 0 w 145"/>
              <a:gd name="T17" fmla="*/ 651 h 691"/>
              <a:gd name="T18" fmla="*/ 39 w 145"/>
              <a:gd name="T19" fmla="*/ 691 h 691"/>
              <a:gd name="T20" fmla="*/ 79 w 145"/>
              <a:gd name="T21" fmla="*/ 686 h 691"/>
              <a:gd name="T22" fmla="*/ 80 w 145"/>
              <a:gd name="T23" fmla="*/ 681 h 691"/>
              <a:gd name="T24" fmla="*/ 110 w 145"/>
              <a:gd name="T25" fmla="*/ 493 h 691"/>
              <a:gd name="T26" fmla="*/ 112 w 145"/>
              <a:gd name="T27" fmla="*/ 414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5" h="691">
                <a:moveTo>
                  <a:pt x="112" y="414"/>
                </a:moveTo>
                <a:cubicBezTo>
                  <a:pt x="107" y="335"/>
                  <a:pt x="117" y="254"/>
                  <a:pt x="128" y="176"/>
                </a:cubicBezTo>
                <a:cubicBezTo>
                  <a:pt x="132" y="146"/>
                  <a:pt x="136" y="116"/>
                  <a:pt x="140" y="87"/>
                </a:cubicBezTo>
                <a:cubicBezTo>
                  <a:pt x="142" y="65"/>
                  <a:pt x="144" y="42"/>
                  <a:pt x="144" y="35"/>
                </a:cubicBezTo>
                <a:cubicBezTo>
                  <a:pt x="144" y="30"/>
                  <a:pt x="144" y="26"/>
                  <a:pt x="144" y="22"/>
                </a:cubicBezTo>
                <a:cubicBezTo>
                  <a:pt x="144" y="17"/>
                  <a:pt x="145" y="13"/>
                  <a:pt x="145" y="8"/>
                </a:cubicBezTo>
                <a:cubicBezTo>
                  <a:pt x="145" y="0"/>
                  <a:pt x="141" y="11"/>
                  <a:pt x="134" y="32"/>
                </a:cubicBezTo>
                <a:cubicBezTo>
                  <a:pt x="87" y="169"/>
                  <a:pt x="12" y="315"/>
                  <a:pt x="4" y="479"/>
                </a:cubicBezTo>
                <a:cubicBezTo>
                  <a:pt x="1" y="538"/>
                  <a:pt x="2" y="595"/>
                  <a:pt x="0" y="651"/>
                </a:cubicBezTo>
                <a:cubicBezTo>
                  <a:pt x="0" y="673"/>
                  <a:pt x="17" y="691"/>
                  <a:pt x="39" y="691"/>
                </a:cubicBezTo>
                <a:cubicBezTo>
                  <a:pt x="61" y="691"/>
                  <a:pt x="79" y="688"/>
                  <a:pt x="79" y="686"/>
                </a:cubicBezTo>
                <a:cubicBezTo>
                  <a:pt x="80" y="681"/>
                  <a:pt x="80" y="681"/>
                  <a:pt x="80" y="681"/>
                </a:cubicBezTo>
                <a:cubicBezTo>
                  <a:pt x="90" y="617"/>
                  <a:pt x="101" y="555"/>
                  <a:pt x="110" y="493"/>
                </a:cubicBezTo>
                <a:cubicBezTo>
                  <a:pt x="114" y="471"/>
                  <a:pt x="114" y="436"/>
                  <a:pt x="112" y="414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2" name="Freeform 907"/>
          <p:cNvSpPr>
            <a:spLocks/>
          </p:cNvSpPr>
          <p:nvPr/>
        </p:nvSpPr>
        <p:spPr bwMode="auto">
          <a:xfrm>
            <a:off x="5521849" y="6540197"/>
            <a:ext cx="52388" cy="396875"/>
          </a:xfrm>
          <a:custGeom>
            <a:avLst/>
            <a:gdLst>
              <a:gd name="T0" fmla="*/ 34 w 74"/>
              <a:gd name="T1" fmla="*/ 396 h 416"/>
              <a:gd name="T2" fmla="*/ 61 w 74"/>
              <a:gd name="T3" fmla="*/ 336 h 416"/>
              <a:gd name="T4" fmla="*/ 69 w 74"/>
              <a:gd name="T5" fmla="*/ 261 h 416"/>
              <a:gd name="T6" fmla="*/ 55 w 74"/>
              <a:gd name="T7" fmla="*/ 197 h 416"/>
              <a:gd name="T8" fmla="*/ 51 w 74"/>
              <a:gd name="T9" fmla="*/ 177 h 416"/>
              <a:gd name="T10" fmla="*/ 9 w 74"/>
              <a:gd name="T11" fmla="*/ 21 h 416"/>
              <a:gd name="T12" fmla="*/ 2 w 74"/>
              <a:gd name="T13" fmla="*/ 22 h 416"/>
              <a:gd name="T14" fmla="*/ 12 w 74"/>
              <a:gd name="T15" fmla="*/ 141 h 416"/>
              <a:gd name="T16" fmla="*/ 18 w 74"/>
              <a:gd name="T17" fmla="*/ 393 h 416"/>
              <a:gd name="T18" fmla="*/ 34 w 74"/>
              <a:gd name="T19" fmla="*/ 39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416">
                <a:moveTo>
                  <a:pt x="34" y="396"/>
                </a:moveTo>
                <a:cubicBezTo>
                  <a:pt x="43" y="376"/>
                  <a:pt x="52" y="356"/>
                  <a:pt x="61" y="336"/>
                </a:cubicBezTo>
                <a:cubicBezTo>
                  <a:pt x="70" y="316"/>
                  <a:pt x="74" y="282"/>
                  <a:pt x="69" y="261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51" y="177"/>
                  <a:pt x="51" y="177"/>
                  <a:pt x="51" y="177"/>
                </a:cubicBezTo>
                <a:cubicBezTo>
                  <a:pt x="39" y="125"/>
                  <a:pt x="24" y="73"/>
                  <a:pt x="9" y="21"/>
                </a:cubicBezTo>
                <a:cubicBezTo>
                  <a:pt x="3" y="0"/>
                  <a:pt x="0" y="0"/>
                  <a:pt x="2" y="22"/>
                </a:cubicBezTo>
                <a:cubicBezTo>
                  <a:pt x="6" y="62"/>
                  <a:pt x="9" y="101"/>
                  <a:pt x="12" y="141"/>
                </a:cubicBezTo>
                <a:cubicBezTo>
                  <a:pt x="18" y="225"/>
                  <a:pt x="18" y="309"/>
                  <a:pt x="18" y="393"/>
                </a:cubicBezTo>
                <a:cubicBezTo>
                  <a:pt x="18" y="415"/>
                  <a:pt x="25" y="416"/>
                  <a:pt x="34" y="396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3" name="Freeform 908"/>
          <p:cNvSpPr>
            <a:spLocks/>
          </p:cNvSpPr>
          <p:nvPr/>
        </p:nvSpPr>
        <p:spPr bwMode="auto">
          <a:xfrm>
            <a:off x="5477795" y="6052833"/>
            <a:ext cx="33338" cy="268288"/>
          </a:xfrm>
          <a:custGeom>
            <a:avLst/>
            <a:gdLst>
              <a:gd name="T0" fmla="*/ 37 w 47"/>
              <a:gd name="T1" fmla="*/ 21 h 282"/>
              <a:gd name="T2" fmla="*/ 22 w 47"/>
              <a:gd name="T3" fmla="*/ 67 h 282"/>
              <a:gd name="T4" fmla="*/ 4 w 47"/>
              <a:gd name="T5" fmla="*/ 185 h 282"/>
              <a:gd name="T6" fmla="*/ 11 w 47"/>
              <a:gd name="T7" fmla="*/ 260 h 282"/>
              <a:gd name="T8" fmla="*/ 26 w 47"/>
              <a:gd name="T9" fmla="*/ 150 h 282"/>
              <a:gd name="T10" fmla="*/ 43 w 47"/>
              <a:gd name="T11" fmla="*/ 23 h 282"/>
              <a:gd name="T12" fmla="*/ 37 w 47"/>
              <a:gd name="T13" fmla="*/ 2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282">
                <a:moveTo>
                  <a:pt x="37" y="21"/>
                </a:moveTo>
                <a:cubicBezTo>
                  <a:pt x="32" y="36"/>
                  <a:pt x="27" y="52"/>
                  <a:pt x="22" y="67"/>
                </a:cubicBezTo>
                <a:cubicBezTo>
                  <a:pt x="15" y="88"/>
                  <a:pt x="0" y="163"/>
                  <a:pt x="4" y="185"/>
                </a:cubicBezTo>
                <a:cubicBezTo>
                  <a:pt x="11" y="260"/>
                  <a:pt x="11" y="260"/>
                  <a:pt x="11" y="260"/>
                </a:cubicBezTo>
                <a:cubicBezTo>
                  <a:pt x="14" y="282"/>
                  <a:pt x="23" y="172"/>
                  <a:pt x="26" y="150"/>
                </a:cubicBezTo>
                <a:cubicBezTo>
                  <a:pt x="29" y="107"/>
                  <a:pt x="36" y="65"/>
                  <a:pt x="43" y="23"/>
                </a:cubicBezTo>
                <a:cubicBezTo>
                  <a:pt x="47" y="1"/>
                  <a:pt x="44" y="0"/>
                  <a:pt x="37" y="21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4" name="Freeform 909"/>
          <p:cNvSpPr>
            <a:spLocks/>
          </p:cNvSpPr>
          <p:nvPr/>
        </p:nvSpPr>
        <p:spPr bwMode="auto">
          <a:xfrm>
            <a:off x="5455174" y="6295721"/>
            <a:ext cx="7144" cy="177800"/>
          </a:xfrm>
          <a:custGeom>
            <a:avLst/>
            <a:gdLst>
              <a:gd name="T0" fmla="*/ 3 w 10"/>
              <a:gd name="T1" fmla="*/ 183 h 186"/>
              <a:gd name="T2" fmla="*/ 3 w 10"/>
              <a:gd name="T3" fmla="*/ 185 h 186"/>
              <a:gd name="T4" fmla="*/ 5 w 10"/>
              <a:gd name="T5" fmla="*/ 146 h 186"/>
              <a:gd name="T6" fmla="*/ 9 w 10"/>
              <a:gd name="T7" fmla="*/ 22 h 186"/>
              <a:gd name="T8" fmla="*/ 5 w 10"/>
              <a:gd name="T9" fmla="*/ 21 h 186"/>
              <a:gd name="T10" fmla="*/ 2 w 10"/>
              <a:gd name="T11" fmla="*/ 60 h 186"/>
              <a:gd name="T12" fmla="*/ 0 w 10"/>
              <a:gd name="T13" fmla="*/ 88 h 186"/>
              <a:gd name="T14" fmla="*/ 0 w 10"/>
              <a:gd name="T15" fmla="*/ 113 h 186"/>
              <a:gd name="T16" fmla="*/ 3 w 10"/>
              <a:gd name="T17" fmla="*/ 18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86">
                <a:moveTo>
                  <a:pt x="3" y="183"/>
                </a:moveTo>
                <a:cubicBezTo>
                  <a:pt x="3" y="183"/>
                  <a:pt x="3" y="184"/>
                  <a:pt x="3" y="185"/>
                </a:cubicBezTo>
                <a:cubicBezTo>
                  <a:pt x="3" y="186"/>
                  <a:pt x="4" y="168"/>
                  <a:pt x="5" y="146"/>
                </a:cubicBezTo>
                <a:cubicBezTo>
                  <a:pt x="7" y="105"/>
                  <a:pt x="8" y="64"/>
                  <a:pt x="9" y="22"/>
                </a:cubicBezTo>
                <a:cubicBezTo>
                  <a:pt x="10" y="0"/>
                  <a:pt x="7" y="0"/>
                  <a:pt x="5" y="21"/>
                </a:cubicBezTo>
                <a:cubicBezTo>
                  <a:pt x="4" y="34"/>
                  <a:pt x="3" y="47"/>
                  <a:pt x="2" y="60"/>
                </a:cubicBezTo>
                <a:cubicBezTo>
                  <a:pt x="1" y="69"/>
                  <a:pt x="0" y="79"/>
                  <a:pt x="0" y="88"/>
                </a:cubicBezTo>
                <a:cubicBezTo>
                  <a:pt x="0" y="96"/>
                  <a:pt x="0" y="105"/>
                  <a:pt x="0" y="113"/>
                </a:cubicBezTo>
                <a:cubicBezTo>
                  <a:pt x="0" y="137"/>
                  <a:pt x="1" y="160"/>
                  <a:pt x="3" y="183"/>
                </a:cubicBezTo>
                <a:close/>
              </a:path>
            </a:pathLst>
          </a:custGeom>
          <a:solidFill>
            <a:srgbClr val="437A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5" name="Freeform 910"/>
          <p:cNvSpPr>
            <a:spLocks/>
          </p:cNvSpPr>
          <p:nvPr/>
        </p:nvSpPr>
        <p:spPr bwMode="auto">
          <a:xfrm>
            <a:off x="5069412" y="6267147"/>
            <a:ext cx="117872" cy="749300"/>
          </a:xfrm>
          <a:custGeom>
            <a:avLst/>
            <a:gdLst>
              <a:gd name="T0" fmla="*/ 96 w 166"/>
              <a:gd name="T1" fmla="*/ 290 h 788"/>
              <a:gd name="T2" fmla="*/ 94 w 166"/>
              <a:gd name="T3" fmla="*/ 278 h 788"/>
              <a:gd name="T4" fmla="*/ 55 w 166"/>
              <a:gd name="T5" fmla="*/ 62 h 788"/>
              <a:gd name="T6" fmla="*/ 48 w 166"/>
              <a:gd name="T7" fmla="*/ 22 h 788"/>
              <a:gd name="T8" fmla="*/ 40 w 166"/>
              <a:gd name="T9" fmla="*/ 22 h 788"/>
              <a:gd name="T10" fmla="*/ 36 w 166"/>
              <a:gd name="T11" fmla="*/ 140 h 788"/>
              <a:gd name="T12" fmla="*/ 21 w 166"/>
              <a:gd name="T13" fmla="*/ 534 h 788"/>
              <a:gd name="T14" fmla="*/ 3 w 166"/>
              <a:gd name="T15" fmla="*/ 748 h 788"/>
              <a:gd name="T16" fmla="*/ 37 w 166"/>
              <a:gd name="T17" fmla="*/ 788 h 788"/>
              <a:gd name="T18" fmla="*/ 127 w 166"/>
              <a:gd name="T19" fmla="*/ 788 h 788"/>
              <a:gd name="T20" fmla="*/ 164 w 166"/>
              <a:gd name="T21" fmla="*/ 748 h 788"/>
              <a:gd name="T22" fmla="*/ 133 w 166"/>
              <a:gd name="T23" fmla="*/ 511 h 788"/>
              <a:gd name="T24" fmla="*/ 96 w 166"/>
              <a:gd name="T25" fmla="*/ 29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" h="788">
                <a:moveTo>
                  <a:pt x="96" y="290"/>
                </a:moveTo>
                <a:cubicBezTo>
                  <a:pt x="94" y="278"/>
                  <a:pt x="94" y="278"/>
                  <a:pt x="94" y="278"/>
                </a:cubicBezTo>
                <a:cubicBezTo>
                  <a:pt x="55" y="62"/>
                  <a:pt x="55" y="62"/>
                  <a:pt x="55" y="62"/>
                </a:cubicBezTo>
                <a:cubicBezTo>
                  <a:pt x="48" y="22"/>
                  <a:pt x="48" y="22"/>
                  <a:pt x="48" y="22"/>
                </a:cubicBezTo>
                <a:cubicBezTo>
                  <a:pt x="44" y="0"/>
                  <a:pt x="41" y="0"/>
                  <a:pt x="40" y="22"/>
                </a:cubicBezTo>
                <a:cubicBezTo>
                  <a:pt x="39" y="61"/>
                  <a:pt x="38" y="101"/>
                  <a:pt x="36" y="140"/>
                </a:cubicBezTo>
                <a:cubicBezTo>
                  <a:pt x="31" y="271"/>
                  <a:pt x="24" y="402"/>
                  <a:pt x="21" y="534"/>
                </a:cubicBezTo>
                <a:cubicBezTo>
                  <a:pt x="20" y="606"/>
                  <a:pt x="14" y="677"/>
                  <a:pt x="3" y="748"/>
                </a:cubicBezTo>
                <a:cubicBezTo>
                  <a:pt x="0" y="770"/>
                  <a:pt x="15" y="788"/>
                  <a:pt x="37" y="788"/>
                </a:cubicBezTo>
                <a:cubicBezTo>
                  <a:pt x="127" y="788"/>
                  <a:pt x="127" y="788"/>
                  <a:pt x="127" y="788"/>
                </a:cubicBezTo>
                <a:cubicBezTo>
                  <a:pt x="149" y="788"/>
                  <a:pt x="166" y="770"/>
                  <a:pt x="164" y="748"/>
                </a:cubicBezTo>
                <a:cubicBezTo>
                  <a:pt x="156" y="669"/>
                  <a:pt x="145" y="590"/>
                  <a:pt x="133" y="511"/>
                </a:cubicBezTo>
                <a:cubicBezTo>
                  <a:pt x="122" y="437"/>
                  <a:pt x="109" y="364"/>
                  <a:pt x="96" y="290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6" name="Freeform 911"/>
          <p:cNvSpPr>
            <a:spLocks/>
          </p:cNvSpPr>
          <p:nvPr/>
        </p:nvSpPr>
        <p:spPr bwMode="auto">
          <a:xfrm>
            <a:off x="5534946" y="6256034"/>
            <a:ext cx="189310" cy="760413"/>
          </a:xfrm>
          <a:custGeom>
            <a:avLst/>
            <a:gdLst>
              <a:gd name="T0" fmla="*/ 248 w 265"/>
              <a:gd name="T1" fmla="*/ 22 h 800"/>
              <a:gd name="T2" fmla="*/ 163 w 265"/>
              <a:gd name="T3" fmla="*/ 360 h 800"/>
              <a:gd name="T4" fmla="*/ 94 w 265"/>
              <a:gd name="T5" fmla="*/ 523 h 800"/>
              <a:gd name="T6" fmla="*/ 60 w 265"/>
              <a:gd name="T7" fmla="*/ 600 h 800"/>
              <a:gd name="T8" fmla="*/ 16 w 265"/>
              <a:gd name="T9" fmla="*/ 696 h 800"/>
              <a:gd name="T10" fmla="*/ 0 w 265"/>
              <a:gd name="T11" fmla="*/ 766 h 800"/>
              <a:gd name="T12" fmla="*/ 40 w 265"/>
              <a:gd name="T13" fmla="*/ 800 h 800"/>
              <a:gd name="T14" fmla="*/ 106 w 265"/>
              <a:gd name="T15" fmla="*/ 800 h 800"/>
              <a:gd name="T16" fmla="*/ 156 w 265"/>
              <a:gd name="T17" fmla="*/ 761 h 800"/>
              <a:gd name="T18" fmla="*/ 246 w 265"/>
              <a:gd name="T19" fmla="*/ 330 h 800"/>
              <a:gd name="T20" fmla="*/ 258 w 265"/>
              <a:gd name="T21" fmla="*/ 22 h 800"/>
              <a:gd name="T22" fmla="*/ 248 w 265"/>
              <a:gd name="T23" fmla="*/ 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800">
                <a:moveTo>
                  <a:pt x="248" y="22"/>
                </a:moveTo>
                <a:cubicBezTo>
                  <a:pt x="227" y="143"/>
                  <a:pt x="203" y="250"/>
                  <a:pt x="163" y="360"/>
                </a:cubicBezTo>
                <a:cubicBezTo>
                  <a:pt x="144" y="413"/>
                  <a:pt x="121" y="466"/>
                  <a:pt x="94" y="523"/>
                </a:cubicBezTo>
                <a:cubicBezTo>
                  <a:pt x="83" y="548"/>
                  <a:pt x="71" y="574"/>
                  <a:pt x="60" y="600"/>
                </a:cubicBezTo>
                <a:cubicBezTo>
                  <a:pt x="45" y="632"/>
                  <a:pt x="31" y="664"/>
                  <a:pt x="16" y="696"/>
                </a:cubicBezTo>
                <a:cubicBezTo>
                  <a:pt x="7" y="716"/>
                  <a:pt x="0" y="748"/>
                  <a:pt x="0" y="766"/>
                </a:cubicBezTo>
                <a:cubicBezTo>
                  <a:pt x="0" y="785"/>
                  <a:pt x="18" y="800"/>
                  <a:pt x="40" y="800"/>
                </a:cubicBezTo>
                <a:cubicBezTo>
                  <a:pt x="106" y="800"/>
                  <a:pt x="106" y="800"/>
                  <a:pt x="106" y="800"/>
                </a:cubicBezTo>
                <a:cubicBezTo>
                  <a:pt x="128" y="800"/>
                  <a:pt x="150" y="782"/>
                  <a:pt x="156" y="761"/>
                </a:cubicBezTo>
                <a:cubicBezTo>
                  <a:pt x="192" y="617"/>
                  <a:pt x="227" y="474"/>
                  <a:pt x="246" y="330"/>
                </a:cubicBezTo>
                <a:cubicBezTo>
                  <a:pt x="259" y="228"/>
                  <a:pt x="265" y="125"/>
                  <a:pt x="258" y="22"/>
                </a:cubicBezTo>
                <a:cubicBezTo>
                  <a:pt x="257" y="0"/>
                  <a:pt x="252" y="0"/>
                  <a:pt x="248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7" name="Freeform 920"/>
          <p:cNvSpPr>
            <a:spLocks/>
          </p:cNvSpPr>
          <p:nvPr/>
        </p:nvSpPr>
        <p:spPr bwMode="auto">
          <a:xfrm>
            <a:off x="5408740" y="6003622"/>
            <a:ext cx="126206" cy="1012825"/>
          </a:xfrm>
          <a:custGeom>
            <a:avLst/>
            <a:gdLst>
              <a:gd name="T0" fmla="*/ 170 w 177"/>
              <a:gd name="T1" fmla="*/ 705 h 1064"/>
              <a:gd name="T2" fmla="*/ 157 w 177"/>
              <a:gd name="T3" fmla="*/ 546 h 1064"/>
              <a:gd name="T4" fmla="*/ 142 w 177"/>
              <a:gd name="T5" fmla="*/ 415 h 1064"/>
              <a:gd name="T6" fmla="*/ 133 w 177"/>
              <a:gd name="T7" fmla="*/ 344 h 1064"/>
              <a:gd name="T8" fmla="*/ 119 w 177"/>
              <a:gd name="T9" fmla="*/ 242 h 1064"/>
              <a:gd name="T10" fmla="*/ 106 w 177"/>
              <a:gd name="T11" fmla="*/ 158 h 1064"/>
              <a:gd name="T12" fmla="*/ 85 w 177"/>
              <a:gd name="T13" fmla="*/ 22 h 1064"/>
              <a:gd name="T14" fmla="*/ 78 w 177"/>
              <a:gd name="T15" fmla="*/ 23 h 1064"/>
              <a:gd name="T16" fmla="*/ 75 w 177"/>
              <a:gd name="T17" fmla="*/ 289 h 1064"/>
              <a:gd name="T18" fmla="*/ 68 w 177"/>
              <a:gd name="T19" fmla="*/ 493 h 1064"/>
              <a:gd name="T20" fmla="*/ 53 w 177"/>
              <a:gd name="T21" fmla="*/ 698 h 1064"/>
              <a:gd name="T22" fmla="*/ 37 w 177"/>
              <a:gd name="T23" fmla="*/ 827 h 1064"/>
              <a:gd name="T24" fmla="*/ 1 w 177"/>
              <a:gd name="T25" fmla="*/ 1054 h 1064"/>
              <a:gd name="T26" fmla="*/ 0 w 177"/>
              <a:gd name="T27" fmla="*/ 1059 h 1064"/>
              <a:gd name="T28" fmla="*/ 40 w 177"/>
              <a:gd name="T29" fmla="*/ 1064 h 1064"/>
              <a:gd name="T30" fmla="*/ 136 w 177"/>
              <a:gd name="T31" fmla="*/ 1064 h 1064"/>
              <a:gd name="T32" fmla="*/ 176 w 177"/>
              <a:gd name="T33" fmla="*/ 1030 h 1064"/>
              <a:gd name="T34" fmla="*/ 176 w 177"/>
              <a:gd name="T35" fmla="*/ 997 h 1064"/>
              <a:gd name="T36" fmla="*/ 170 w 177"/>
              <a:gd name="T37" fmla="*/ 705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7" h="1064">
                <a:moveTo>
                  <a:pt x="170" y="705"/>
                </a:moveTo>
                <a:cubicBezTo>
                  <a:pt x="166" y="652"/>
                  <a:pt x="162" y="599"/>
                  <a:pt x="157" y="546"/>
                </a:cubicBezTo>
                <a:cubicBezTo>
                  <a:pt x="152" y="502"/>
                  <a:pt x="147" y="458"/>
                  <a:pt x="142" y="415"/>
                </a:cubicBezTo>
                <a:cubicBezTo>
                  <a:pt x="139" y="391"/>
                  <a:pt x="136" y="368"/>
                  <a:pt x="133" y="344"/>
                </a:cubicBezTo>
                <a:cubicBezTo>
                  <a:pt x="128" y="310"/>
                  <a:pt x="124" y="276"/>
                  <a:pt x="119" y="242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0"/>
                  <a:pt x="78" y="1"/>
                  <a:pt x="78" y="23"/>
                </a:cubicBezTo>
                <a:cubicBezTo>
                  <a:pt x="78" y="112"/>
                  <a:pt x="77" y="201"/>
                  <a:pt x="75" y="289"/>
                </a:cubicBezTo>
                <a:cubicBezTo>
                  <a:pt x="74" y="357"/>
                  <a:pt x="72" y="425"/>
                  <a:pt x="68" y="493"/>
                </a:cubicBezTo>
                <a:cubicBezTo>
                  <a:pt x="64" y="562"/>
                  <a:pt x="59" y="630"/>
                  <a:pt x="53" y="698"/>
                </a:cubicBezTo>
                <a:cubicBezTo>
                  <a:pt x="49" y="741"/>
                  <a:pt x="43" y="784"/>
                  <a:pt x="37" y="827"/>
                </a:cubicBezTo>
                <a:cubicBezTo>
                  <a:pt x="27" y="902"/>
                  <a:pt x="13" y="977"/>
                  <a:pt x="1" y="1054"/>
                </a:cubicBezTo>
                <a:cubicBezTo>
                  <a:pt x="1" y="1054"/>
                  <a:pt x="1" y="1056"/>
                  <a:pt x="0" y="1059"/>
                </a:cubicBezTo>
                <a:cubicBezTo>
                  <a:pt x="0" y="1061"/>
                  <a:pt x="17" y="1064"/>
                  <a:pt x="40" y="1064"/>
                </a:cubicBezTo>
                <a:cubicBezTo>
                  <a:pt x="136" y="1064"/>
                  <a:pt x="136" y="1064"/>
                  <a:pt x="136" y="1064"/>
                </a:cubicBezTo>
                <a:cubicBezTo>
                  <a:pt x="158" y="1064"/>
                  <a:pt x="176" y="1049"/>
                  <a:pt x="176" y="1030"/>
                </a:cubicBezTo>
                <a:cubicBezTo>
                  <a:pt x="176" y="997"/>
                  <a:pt x="176" y="997"/>
                  <a:pt x="176" y="997"/>
                </a:cubicBezTo>
                <a:cubicBezTo>
                  <a:pt x="176" y="900"/>
                  <a:pt x="177" y="802"/>
                  <a:pt x="170" y="705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8" name="Freeform 921"/>
          <p:cNvSpPr>
            <a:spLocks/>
          </p:cNvSpPr>
          <p:nvPr/>
        </p:nvSpPr>
        <p:spPr bwMode="auto">
          <a:xfrm>
            <a:off x="2450036" y="6008385"/>
            <a:ext cx="186929" cy="1008063"/>
          </a:xfrm>
          <a:custGeom>
            <a:avLst/>
            <a:gdLst>
              <a:gd name="T0" fmla="*/ 103 w 263"/>
              <a:gd name="T1" fmla="*/ 23 h 1060"/>
              <a:gd name="T2" fmla="*/ 96 w 263"/>
              <a:gd name="T3" fmla="*/ 22 h 1060"/>
              <a:gd name="T4" fmla="*/ 83 w 263"/>
              <a:gd name="T5" fmla="*/ 80 h 1060"/>
              <a:gd name="T6" fmla="*/ 55 w 263"/>
              <a:gd name="T7" fmla="*/ 197 h 1060"/>
              <a:gd name="T8" fmla="*/ 5 w 263"/>
              <a:gd name="T9" fmla="*/ 475 h 1060"/>
              <a:gd name="T10" fmla="*/ 3 w 263"/>
              <a:gd name="T11" fmla="*/ 506 h 1060"/>
              <a:gd name="T12" fmla="*/ 3 w 263"/>
              <a:gd name="T13" fmla="*/ 618 h 1060"/>
              <a:gd name="T14" fmla="*/ 60 w 263"/>
              <a:gd name="T15" fmla="*/ 1020 h 1060"/>
              <a:gd name="T16" fmla="*/ 107 w 263"/>
              <a:gd name="T17" fmla="*/ 1060 h 1060"/>
              <a:gd name="T18" fmla="*/ 230 w 263"/>
              <a:gd name="T19" fmla="*/ 1060 h 1060"/>
              <a:gd name="T20" fmla="*/ 256 w 263"/>
              <a:gd name="T21" fmla="*/ 1022 h 1060"/>
              <a:gd name="T22" fmla="*/ 120 w 263"/>
              <a:gd name="T23" fmla="*/ 617 h 1060"/>
              <a:gd name="T24" fmla="*/ 98 w 263"/>
              <a:gd name="T25" fmla="*/ 153 h 1060"/>
              <a:gd name="T26" fmla="*/ 103 w 263"/>
              <a:gd name="T27" fmla="*/ 2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" h="1060">
                <a:moveTo>
                  <a:pt x="103" y="23"/>
                </a:moveTo>
                <a:cubicBezTo>
                  <a:pt x="104" y="1"/>
                  <a:pt x="100" y="0"/>
                  <a:pt x="96" y="22"/>
                </a:cubicBezTo>
                <a:cubicBezTo>
                  <a:pt x="92" y="41"/>
                  <a:pt x="87" y="61"/>
                  <a:pt x="83" y="80"/>
                </a:cubicBezTo>
                <a:cubicBezTo>
                  <a:pt x="55" y="197"/>
                  <a:pt x="55" y="197"/>
                  <a:pt x="55" y="197"/>
                </a:cubicBezTo>
                <a:cubicBezTo>
                  <a:pt x="34" y="288"/>
                  <a:pt x="14" y="380"/>
                  <a:pt x="5" y="475"/>
                </a:cubicBezTo>
                <a:cubicBezTo>
                  <a:pt x="4" y="485"/>
                  <a:pt x="4" y="496"/>
                  <a:pt x="3" y="506"/>
                </a:cubicBezTo>
                <a:cubicBezTo>
                  <a:pt x="1" y="543"/>
                  <a:pt x="0" y="580"/>
                  <a:pt x="3" y="618"/>
                </a:cubicBezTo>
                <a:cubicBezTo>
                  <a:pt x="22" y="759"/>
                  <a:pt x="38" y="887"/>
                  <a:pt x="60" y="1020"/>
                </a:cubicBezTo>
                <a:cubicBezTo>
                  <a:pt x="63" y="1042"/>
                  <a:pt x="84" y="1060"/>
                  <a:pt x="107" y="1060"/>
                </a:cubicBezTo>
                <a:cubicBezTo>
                  <a:pt x="230" y="1060"/>
                  <a:pt x="230" y="1060"/>
                  <a:pt x="230" y="1060"/>
                </a:cubicBezTo>
                <a:cubicBezTo>
                  <a:pt x="252" y="1060"/>
                  <a:pt x="263" y="1043"/>
                  <a:pt x="256" y="1022"/>
                </a:cubicBezTo>
                <a:cubicBezTo>
                  <a:pt x="208" y="889"/>
                  <a:pt x="164" y="748"/>
                  <a:pt x="120" y="617"/>
                </a:cubicBezTo>
                <a:cubicBezTo>
                  <a:pt x="81" y="465"/>
                  <a:pt x="90" y="307"/>
                  <a:pt x="98" y="153"/>
                </a:cubicBezTo>
                <a:cubicBezTo>
                  <a:pt x="100" y="109"/>
                  <a:pt x="102" y="66"/>
                  <a:pt x="103" y="23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49" name="Freeform 868"/>
          <p:cNvSpPr>
            <a:spLocks/>
          </p:cNvSpPr>
          <p:nvPr/>
        </p:nvSpPr>
        <p:spPr bwMode="auto">
          <a:xfrm>
            <a:off x="2080198" y="6184597"/>
            <a:ext cx="103585" cy="625475"/>
          </a:xfrm>
          <a:custGeom>
            <a:avLst/>
            <a:gdLst>
              <a:gd name="T0" fmla="*/ 108 w 145"/>
              <a:gd name="T1" fmla="*/ 473 h 658"/>
              <a:gd name="T2" fmla="*/ 126 w 145"/>
              <a:gd name="T3" fmla="*/ 395 h 658"/>
              <a:gd name="T4" fmla="*/ 141 w 145"/>
              <a:gd name="T5" fmla="*/ 22 h 658"/>
              <a:gd name="T6" fmla="*/ 134 w 145"/>
              <a:gd name="T7" fmla="*/ 21 h 658"/>
              <a:gd name="T8" fmla="*/ 9 w 145"/>
              <a:gd name="T9" fmla="*/ 534 h 658"/>
              <a:gd name="T10" fmla="*/ 5 w 145"/>
              <a:gd name="T11" fmla="*/ 611 h 658"/>
              <a:gd name="T12" fmla="*/ 10 w 145"/>
              <a:gd name="T13" fmla="*/ 636 h 658"/>
              <a:gd name="T14" fmla="*/ 35 w 145"/>
              <a:gd name="T15" fmla="*/ 638 h 658"/>
              <a:gd name="T16" fmla="*/ 53 w 145"/>
              <a:gd name="T17" fmla="*/ 598 h 658"/>
              <a:gd name="T18" fmla="*/ 108 w 145"/>
              <a:gd name="T19" fmla="*/ 473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658">
                <a:moveTo>
                  <a:pt x="108" y="473"/>
                </a:moveTo>
                <a:cubicBezTo>
                  <a:pt x="116" y="452"/>
                  <a:pt x="124" y="417"/>
                  <a:pt x="126" y="395"/>
                </a:cubicBezTo>
                <a:cubicBezTo>
                  <a:pt x="139" y="271"/>
                  <a:pt x="145" y="147"/>
                  <a:pt x="141" y="22"/>
                </a:cubicBezTo>
                <a:cubicBezTo>
                  <a:pt x="140" y="0"/>
                  <a:pt x="137" y="0"/>
                  <a:pt x="134" y="21"/>
                </a:cubicBezTo>
                <a:cubicBezTo>
                  <a:pt x="109" y="196"/>
                  <a:pt x="64" y="366"/>
                  <a:pt x="9" y="534"/>
                </a:cubicBezTo>
                <a:cubicBezTo>
                  <a:pt x="2" y="555"/>
                  <a:pt x="0" y="589"/>
                  <a:pt x="5" y="611"/>
                </a:cubicBezTo>
                <a:cubicBezTo>
                  <a:pt x="10" y="636"/>
                  <a:pt x="10" y="636"/>
                  <a:pt x="10" y="636"/>
                </a:cubicBezTo>
                <a:cubicBezTo>
                  <a:pt x="15" y="657"/>
                  <a:pt x="26" y="658"/>
                  <a:pt x="35" y="638"/>
                </a:cubicBezTo>
                <a:cubicBezTo>
                  <a:pt x="41" y="625"/>
                  <a:pt x="47" y="611"/>
                  <a:pt x="53" y="598"/>
                </a:cubicBezTo>
                <a:cubicBezTo>
                  <a:pt x="74" y="555"/>
                  <a:pt x="92" y="513"/>
                  <a:pt x="108" y="473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50" name="Freeform 881"/>
          <p:cNvSpPr>
            <a:spLocks/>
          </p:cNvSpPr>
          <p:nvPr/>
        </p:nvSpPr>
        <p:spPr bwMode="auto">
          <a:xfrm>
            <a:off x="2158778" y="6297308"/>
            <a:ext cx="128588" cy="719139"/>
          </a:xfrm>
          <a:custGeom>
            <a:avLst/>
            <a:gdLst>
              <a:gd name="T0" fmla="*/ 171 w 180"/>
              <a:gd name="T1" fmla="*/ 21 h 756"/>
              <a:gd name="T2" fmla="*/ 107 w 180"/>
              <a:gd name="T3" fmla="*/ 248 h 756"/>
              <a:gd name="T4" fmla="*/ 90 w 180"/>
              <a:gd name="T5" fmla="*/ 326 h 756"/>
              <a:gd name="T6" fmla="*/ 6 w 180"/>
              <a:gd name="T7" fmla="*/ 717 h 756"/>
              <a:gd name="T8" fmla="*/ 35 w 180"/>
              <a:gd name="T9" fmla="*/ 756 h 756"/>
              <a:gd name="T10" fmla="*/ 85 w 180"/>
              <a:gd name="T11" fmla="*/ 717 h 756"/>
              <a:gd name="T12" fmla="*/ 117 w 180"/>
              <a:gd name="T13" fmla="*/ 572 h 756"/>
              <a:gd name="T14" fmla="*/ 130 w 180"/>
              <a:gd name="T15" fmla="*/ 494 h 756"/>
              <a:gd name="T16" fmla="*/ 179 w 180"/>
              <a:gd name="T17" fmla="*/ 22 h 756"/>
              <a:gd name="T18" fmla="*/ 171 w 180"/>
              <a:gd name="T19" fmla="*/ 2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0" h="756">
                <a:moveTo>
                  <a:pt x="171" y="21"/>
                </a:moveTo>
                <a:cubicBezTo>
                  <a:pt x="148" y="98"/>
                  <a:pt x="129" y="173"/>
                  <a:pt x="107" y="248"/>
                </a:cubicBezTo>
                <a:cubicBezTo>
                  <a:pt x="101" y="269"/>
                  <a:pt x="93" y="304"/>
                  <a:pt x="90" y="326"/>
                </a:cubicBezTo>
                <a:cubicBezTo>
                  <a:pt x="70" y="456"/>
                  <a:pt x="39" y="586"/>
                  <a:pt x="6" y="717"/>
                </a:cubicBezTo>
                <a:cubicBezTo>
                  <a:pt x="0" y="738"/>
                  <a:pt x="13" y="756"/>
                  <a:pt x="35" y="756"/>
                </a:cubicBezTo>
                <a:cubicBezTo>
                  <a:pt x="56" y="756"/>
                  <a:pt x="79" y="739"/>
                  <a:pt x="85" y="717"/>
                </a:cubicBezTo>
                <a:cubicBezTo>
                  <a:pt x="100" y="669"/>
                  <a:pt x="112" y="620"/>
                  <a:pt x="117" y="572"/>
                </a:cubicBezTo>
                <a:cubicBezTo>
                  <a:pt x="120" y="550"/>
                  <a:pt x="125" y="515"/>
                  <a:pt x="130" y="494"/>
                </a:cubicBezTo>
                <a:cubicBezTo>
                  <a:pt x="167" y="338"/>
                  <a:pt x="166" y="183"/>
                  <a:pt x="179" y="22"/>
                </a:cubicBezTo>
                <a:cubicBezTo>
                  <a:pt x="180" y="0"/>
                  <a:pt x="177" y="0"/>
                  <a:pt x="171" y="21"/>
                </a:cubicBezTo>
                <a:close/>
              </a:path>
            </a:pathLst>
          </a:custGeom>
          <a:solidFill>
            <a:srgbClr val="214A0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51" name="Freeform 911"/>
          <p:cNvSpPr>
            <a:spLocks/>
          </p:cNvSpPr>
          <p:nvPr/>
        </p:nvSpPr>
        <p:spPr bwMode="auto">
          <a:xfrm>
            <a:off x="2051622" y="6256034"/>
            <a:ext cx="189310" cy="760413"/>
          </a:xfrm>
          <a:custGeom>
            <a:avLst/>
            <a:gdLst>
              <a:gd name="T0" fmla="*/ 248 w 265"/>
              <a:gd name="T1" fmla="*/ 22 h 800"/>
              <a:gd name="T2" fmla="*/ 163 w 265"/>
              <a:gd name="T3" fmla="*/ 360 h 800"/>
              <a:gd name="T4" fmla="*/ 94 w 265"/>
              <a:gd name="T5" fmla="*/ 523 h 800"/>
              <a:gd name="T6" fmla="*/ 60 w 265"/>
              <a:gd name="T7" fmla="*/ 600 h 800"/>
              <a:gd name="T8" fmla="*/ 16 w 265"/>
              <a:gd name="T9" fmla="*/ 696 h 800"/>
              <a:gd name="T10" fmla="*/ 0 w 265"/>
              <a:gd name="T11" fmla="*/ 766 h 800"/>
              <a:gd name="T12" fmla="*/ 40 w 265"/>
              <a:gd name="T13" fmla="*/ 800 h 800"/>
              <a:gd name="T14" fmla="*/ 106 w 265"/>
              <a:gd name="T15" fmla="*/ 800 h 800"/>
              <a:gd name="T16" fmla="*/ 156 w 265"/>
              <a:gd name="T17" fmla="*/ 761 h 800"/>
              <a:gd name="T18" fmla="*/ 246 w 265"/>
              <a:gd name="T19" fmla="*/ 330 h 800"/>
              <a:gd name="T20" fmla="*/ 258 w 265"/>
              <a:gd name="T21" fmla="*/ 22 h 800"/>
              <a:gd name="T22" fmla="*/ 248 w 265"/>
              <a:gd name="T23" fmla="*/ 2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800">
                <a:moveTo>
                  <a:pt x="248" y="22"/>
                </a:moveTo>
                <a:cubicBezTo>
                  <a:pt x="227" y="143"/>
                  <a:pt x="203" y="250"/>
                  <a:pt x="163" y="360"/>
                </a:cubicBezTo>
                <a:cubicBezTo>
                  <a:pt x="144" y="413"/>
                  <a:pt x="121" y="466"/>
                  <a:pt x="94" y="523"/>
                </a:cubicBezTo>
                <a:cubicBezTo>
                  <a:pt x="83" y="548"/>
                  <a:pt x="71" y="574"/>
                  <a:pt x="60" y="600"/>
                </a:cubicBezTo>
                <a:cubicBezTo>
                  <a:pt x="45" y="632"/>
                  <a:pt x="31" y="664"/>
                  <a:pt x="16" y="696"/>
                </a:cubicBezTo>
                <a:cubicBezTo>
                  <a:pt x="7" y="716"/>
                  <a:pt x="0" y="748"/>
                  <a:pt x="0" y="766"/>
                </a:cubicBezTo>
                <a:cubicBezTo>
                  <a:pt x="0" y="785"/>
                  <a:pt x="18" y="800"/>
                  <a:pt x="40" y="800"/>
                </a:cubicBezTo>
                <a:cubicBezTo>
                  <a:pt x="106" y="800"/>
                  <a:pt x="106" y="800"/>
                  <a:pt x="106" y="800"/>
                </a:cubicBezTo>
                <a:cubicBezTo>
                  <a:pt x="128" y="800"/>
                  <a:pt x="150" y="782"/>
                  <a:pt x="156" y="761"/>
                </a:cubicBezTo>
                <a:cubicBezTo>
                  <a:pt x="192" y="617"/>
                  <a:pt x="227" y="474"/>
                  <a:pt x="246" y="330"/>
                </a:cubicBezTo>
                <a:cubicBezTo>
                  <a:pt x="259" y="228"/>
                  <a:pt x="265" y="125"/>
                  <a:pt x="258" y="22"/>
                </a:cubicBezTo>
                <a:cubicBezTo>
                  <a:pt x="257" y="0"/>
                  <a:pt x="252" y="0"/>
                  <a:pt x="248" y="22"/>
                </a:cubicBezTo>
                <a:close/>
              </a:path>
            </a:pathLst>
          </a:custGeom>
          <a:solidFill>
            <a:srgbClr val="1B3D0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37543" y="820603"/>
            <a:ext cx="61777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İLETİŞİM BİLGİLERİ</a:t>
            </a:r>
          </a:p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E-Posta: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6"/>
              </a:rPr>
              <a:t>rize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6"/>
              </a:rPr>
              <a:t>@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6"/>
              </a:rPr>
              <a:t>csb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hlinkClick r:id="rId6"/>
              </a:rPr>
              <a:t>.gov.tr</a:t>
            </a:r>
            <a:endParaRPr lang="tr-T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Telefon: 0464 213 00 90</a:t>
            </a:r>
          </a:p>
          <a:p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3" name="İçerik Yer Tutucusu 10"/>
          <p:cNvSpPr txBox="1">
            <a:spLocks/>
          </p:cNvSpPr>
          <p:nvPr/>
        </p:nvSpPr>
        <p:spPr>
          <a:xfrm>
            <a:off x="1428728" y="2928934"/>
            <a:ext cx="6643734" cy="214314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ODAK PERSONELLERİMİZ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AYKUT BALCIOĞLU       BİYOLOG               DAHİLİ:  1138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LÜTFÜ AYDIN                 ÇEVRE MÜH.        DAHİLİ: 1152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UĞUR ALTINKAYA         ŞUBE MÜDÜRÜ   DAHİLİ:1125</a:t>
            </a:r>
          </a:p>
        </p:txBody>
      </p:sp>
    </p:spTree>
    <p:extLst>
      <p:ext uri="{BB962C8B-B14F-4D97-AF65-F5344CB8AC3E}">
        <p14:creationId xmlns:p14="http://schemas.microsoft.com/office/powerpoint/2010/main" xmlns="" val="35575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45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47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0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3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2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67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0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6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57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6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99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7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65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7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347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6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133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6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29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4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499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6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36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7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1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1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1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4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254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6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25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378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431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4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2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474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49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4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02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8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7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8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40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414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45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21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63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123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2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37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67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36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64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391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418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61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235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6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486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38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108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6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224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8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208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239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6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30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3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4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67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201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30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439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5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129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2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423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60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93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41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66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56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1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184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5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425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67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56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41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236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22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95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37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263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6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404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4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33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2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63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466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8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39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4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115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29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264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3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7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45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316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9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83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29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25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47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47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65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253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38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62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178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6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155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66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389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129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353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grpId="0" nodeType="withEffect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41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grpId="0" nodeType="withEffect">
                                  <p:stCondLst>
                                    <p:cond delay="47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699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grpId="0" nodeType="withEffect">
                                  <p:stCondLst>
                                    <p:cond delay="495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5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grpId="0" nodeType="withEffect">
                                  <p:stCondLst>
                                    <p:cond delay="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64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grpId="0" nodeType="withEffect">
                                  <p:stCondLst>
                                    <p:cond delay="43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35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grpId="0" nodeType="withEffect">
                                  <p:stCondLst>
                                    <p:cond delay="361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669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grpId="0" nodeType="withEffect">
                                  <p:stCondLst>
                                    <p:cond delay="406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604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48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grpId="0" nodeType="withEffect">
                                  <p:stCondLst>
                                    <p:cond delay="6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396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grpId="0" nodeType="withEffect">
                                  <p:stCondLst>
                                    <p:cond delay="125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43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grpId="0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26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424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42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grpId="0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499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432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29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423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32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grpId="0" nodeType="withEffect">
                                  <p:stCondLst>
                                    <p:cond delay="48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493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grpId="0" nodeType="withEffect">
                                  <p:stCondLst>
                                    <p:cond delay="21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1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grpId="0" nodeType="withEffect">
                                  <p:stCondLst>
                                    <p:cond delay="385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383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grpId="0" nodeType="withEffect">
                                  <p:stCondLst>
                                    <p:cond delay="466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62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34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grpId="0" nodeType="withEffect">
                                  <p:stCondLst>
                                    <p:cond delay="21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8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60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grpId="0" nodeType="withEffect">
                                  <p:stCondLst>
                                    <p:cond delay="228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40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21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grpId="0" nodeType="withEffect">
                                  <p:stCondLst>
                                    <p:cond delay="256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38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74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grpId="0" nodeType="withEffect">
                                  <p:stCondLst>
                                    <p:cond delay="271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64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4" fill="hold" grpId="0" nodeType="withEffect">
                                  <p:stCondLst>
                                    <p:cond delay="45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41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grpId="0" nodeType="withEffect">
                                  <p:stCondLst>
                                    <p:cond delay="249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29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grpId="0" nodeType="withEffect">
                                  <p:stCondLst>
                                    <p:cond delay="458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696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grpId="0" nodeType="withEffect">
                                  <p:stCondLst>
                                    <p:cond delay="49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443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grpId="0" nodeType="withEffect">
                                  <p:stCondLst>
                                    <p:cond delay="473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427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grpId="0" nodeType="withEffect">
                                  <p:stCondLst>
                                    <p:cond delay="102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36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689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grpId="0" nodeType="withEffect">
                                  <p:stCondLst>
                                    <p:cond delay="491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29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grpId="0" nodeType="withEffect">
                                  <p:stCondLst>
                                    <p:cond delay="19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21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4" fill="hold" grpId="0" nodeType="withEffect">
                                  <p:stCondLst>
                                    <p:cond delay="138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34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grpId="0" nodeType="withEffect">
                                  <p:stCondLst>
                                    <p:cond delay="149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97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4" fill="hold" grpId="0" nodeType="withEffect">
                                  <p:stCondLst>
                                    <p:cond delay="376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6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4" fill="hold" grpId="0" nodeType="withEffect">
                                  <p:stCondLst>
                                    <p:cond delay="328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688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4" fill="hold" grpId="0" nodeType="withEffect">
                                  <p:stCondLst>
                                    <p:cond delay="345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53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4" fill="hold" grpId="0" nodeType="withEffect">
                                  <p:stCondLst>
                                    <p:cond delay="311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3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grpId="0" nodeType="withEffect">
                                  <p:stCondLst>
                                    <p:cond delay="63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286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grpId="0" nodeType="withEffect">
                                  <p:stCondLst>
                                    <p:cond delay="75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479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4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23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424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grpId="0" nodeType="withEffect">
                                  <p:stCondLst>
                                    <p:cond delay="5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344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4" fill="hold" grpId="0" nodeType="withEffect">
                                  <p:stCondLst>
                                    <p:cond delay="3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644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4" fill="hold" grpId="0" nodeType="withEffect">
                                  <p:stCondLst>
                                    <p:cond delay="34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313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grpId="0" nodeType="withEffect">
                                  <p:stCondLst>
                                    <p:cond delay="47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28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4" fill="hold" grpId="0" nodeType="withEffect">
                                  <p:stCondLst>
                                    <p:cond delay="442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68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4" fill="hold" grpId="0" nodeType="withEffect">
                                  <p:stCondLst>
                                    <p:cond delay="274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44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4" fill="hold" grpId="0" nodeType="withEffect">
                                  <p:stCondLst>
                                    <p:cond delay="61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237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grpId="0" nodeType="withEffect">
                                  <p:stCondLst>
                                    <p:cond delay="12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423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grpId="0" nodeType="withEffect">
                                  <p:stCondLst>
                                    <p:cond delay="153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472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grpId="0" nodeType="withEffect">
                                  <p:stCondLst>
                                    <p:cond delay="406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7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4" fill="hold" grpId="0" nodeType="withEffect">
                                  <p:stCondLst>
                                    <p:cond delay="345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617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grpId="0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245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4" fill="hold" grpId="0" nodeType="withEffect">
                                  <p:stCondLst>
                                    <p:cond delay="207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497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grpId="0" nodeType="withEffect">
                                  <p:stCondLst>
                                    <p:cond delay="16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43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grpId="0" nodeType="withEffect">
                                  <p:stCondLst>
                                    <p:cond delay="442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32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grpId="0" nodeType="withEffect">
                                  <p:stCondLst>
                                    <p:cond delay="313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46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grpId="0" nodeType="withEffect">
                                  <p:stCondLst>
                                    <p:cond delay="211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27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367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grpId="0" nodeType="withEffect">
                                  <p:stCondLst>
                                    <p:cond delay="74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69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356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4" fill="hold" grpId="0" nodeType="withEffect">
                                  <p:stCondLst>
                                    <p:cond delay="63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5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grpId="0" nodeType="withEffect">
                                  <p:stCondLst>
                                    <p:cond delay="145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415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grpId="0" nodeType="withEffect">
                                  <p:stCondLst>
                                    <p:cond delay="376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74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grpId="0" nodeType="withEffect">
                                  <p:stCondLst>
                                    <p:cond delay="155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34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grpId="0" nodeType="withEffect">
                                  <p:stCondLst>
                                    <p:cond delay="198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694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59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4" fill="hold" grpId="0" nodeType="withEffect">
                                  <p:stCondLst>
                                    <p:cond delay="147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398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4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67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4" fill="hold" grpId="0" nodeType="withEffect">
                                  <p:stCondLst>
                                    <p:cond delay="342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358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4" fill="hold" grpId="0" nodeType="withEffect">
                                  <p:stCondLst>
                                    <p:cond delay="133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479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65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26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grpId="0" nodeType="withEffect">
                                  <p:stCondLst>
                                    <p:cond delay="257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308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grpId="0" nodeType="withEffect">
                                  <p:stCondLst>
                                    <p:cond delay="446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299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grpId="0" nodeType="withEffect">
                                  <p:stCondLst>
                                    <p:cond delay="112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458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369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4" fill="hold" grpId="0" nodeType="withEffect">
                                  <p:stCondLst>
                                    <p:cond delay="497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635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grpId="0" nodeType="withEffect">
                                  <p:stCondLst>
                                    <p:cond delay="58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38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8" presetClass="emph" presetSubtype="0" repeatCount="indefinite" autoRev="1" fill="hold" grpId="1" nodeType="withEffect">
                                  <p:stCondLst>
                                    <p:cond delay="467"/>
                                  </p:stCondLst>
                                  <p:childTnLst>
                                    <p:animRot by="180000">
                                      <p:cBhvr>
                                        <p:cTn id="520" dur="21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8" presetClass="emph" presetSubtype="0" repeatCount="indefinite" autoRev="1" fill="hold" grpId="1" nodeType="withEffect">
                                  <p:stCondLst>
                                    <p:cond delay="492"/>
                                  </p:stCondLst>
                                  <p:childTnLst>
                                    <p:animRot by="180000">
                                      <p:cBhvr>
                                        <p:cTn id="522" dur="24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8" presetClass="emph" presetSubtype="0" repeatCount="indefinite" autoRev="1" fill="hold" grpId="1" nodeType="withEffect">
                                  <p:stCondLst>
                                    <p:cond delay="395"/>
                                  </p:stCondLst>
                                  <p:childTnLst>
                                    <p:animRot by="180000">
                                      <p:cBhvr>
                                        <p:cTn id="524" dur="60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8" presetClass="emph" presetSubtype="0" repeatCount="indefinite" autoRev="1" fill="hold" grpId="1" nodeType="withEffect">
                                  <p:stCondLst>
                                    <p:cond delay="430"/>
                                  </p:stCondLst>
                                  <p:childTnLst>
                                    <p:animRot by="180000">
                                      <p:cBhvr>
                                        <p:cTn id="526" dur="23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7" presetID="8" presetClass="emph" presetSubtype="0" repeatCount="indefinite" autoRev="1" fill="hold" grpId="1" nodeType="withEffect">
                                  <p:stCondLst>
                                    <p:cond delay="122"/>
                                  </p:stCondLst>
                                  <p:childTnLst>
                                    <p:animRot by="180000">
                                      <p:cBhvr>
                                        <p:cTn id="528" dur="43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9" presetID="8" presetClass="emph" presetSubtype="0" repeatCount="indefinite" autoRev="1" fill="hold" grpId="1" nodeType="withEffect">
                                  <p:stCondLst>
                                    <p:cond delay="32"/>
                                  </p:stCondLst>
                                  <p:childTnLst>
                                    <p:animRot by="180000">
                                      <p:cBhvr>
                                        <p:cTn id="530" dur="27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1" presetID="8" presetClass="emph" presetSubtype="0" repeatCount="indefinite" autoRev="1" fill="hold" grpId="1" nodeType="withEffect">
                                  <p:stCondLst>
                                    <p:cond delay="86"/>
                                  </p:stCondLst>
                                  <p:childTnLst>
                                    <p:animRot by="180000">
                                      <p:cBhvr>
                                        <p:cTn id="532" dur="42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3" presetID="8" presetClass="emph" presetSubtype="0" repeatCount="indefinite" autoRev="1" fill="hold" grpId="1" nodeType="withEffect">
                                  <p:stCondLst>
                                    <p:cond delay="55"/>
                                  </p:stCondLst>
                                  <p:childTnLst>
                                    <p:animRot by="180000">
                                      <p:cBhvr>
                                        <p:cTn id="534" dur="38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8" presetClass="emph" presetSubtype="0" repeatCount="indefinite" autoRev="1" fill="hold" grpId="1" nodeType="withEffect">
                                  <p:stCondLst>
                                    <p:cond delay="392"/>
                                  </p:stCondLst>
                                  <p:childTnLst>
                                    <p:animRot by="180000">
                                      <p:cBhvr>
                                        <p:cTn id="536" dur="28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7" presetID="8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80000">
                                      <p:cBhvr>
                                        <p:cTn id="538" dur="569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9" presetID="8" presetClass="emph" presetSubtype="0" repeatCount="indefinite" autoRev="1" fill="hold" grpId="1" nodeType="withEffect">
                                  <p:stCondLst>
                                    <p:cond delay="131"/>
                                  </p:stCondLst>
                                  <p:childTnLst>
                                    <p:animRot by="180000">
                                      <p:cBhvr>
                                        <p:cTn id="540" dur="28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1" presetID="8" presetClass="emph" presetSubtype="0" repeatCount="indefinite" autoRev="1" fill="hold" grpId="1" nodeType="withEffect">
                                  <p:stCondLst>
                                    <p:cond delay="252"/>
                                  </p:stCondLst>
                                  <p:childTnLst>
                                    <p:animRot by="180000">
                                      <p:cBhvr>
                                        <p:cTn id="542" dur="22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3" presetID="8" presetClass="emph" presetSubtype="0" repeatCount="indefinite" autoRev="1" fill="hold" grpId="1" nodeType="withEffect">
                                  <p:stCondLst>
                                    <p:cond delay="326"/>
                                  </p:stCondLst>
                                  <p:childTnLst>
                                    <p:animRot by="180000">
                                      <p:cBhvr>
                                        <p:cTn id="544" dur="369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8" presetClass="emph" presetSubtype="0" repeatCount="indefinite" autoRev="1" fill="hold" grpId="1" nodeType="withEffect">
                                  <p:stCondLst>
                                    <p:cond delay="85"/>
                                  </p:stCondLst>
                                  <p:childTnLst>
                                    <p:animRot by="180000">
                                      <p:cBhvr>
                                        <p:cTn id="546" dur="54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7" presetID="8" presetClass="emph" presetSubtype="0" repeatCount="indefinite" autoRev="1" fill="hold" grpId="1" nodeType="withEffect">
                                  <p:stCondLst>
                                    <p:cond delay="4"/>
                                  </p:stCondLst>
                                  <p:childTnLst>
                                    <p:animRot by="180000">
                                      <p:cBhvr>
                                        <p:cTn id="548" dur="50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9" presetID="8" presetClass="emph" presetSubtype="0" repeatCount="indefinite" autoRev="1" fill="hold" grpId="1" nodeType="withEffect">
                                  <p:stCondLst>
                                    <p:cond delay="295"/>
                                  </p:stCondLst>
                                  <p:childTnLst>
                                    <p:animRot by="180000">
                                      <p:cBhvr>
                                        <p:cTn id="550" dur="68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1" presetID="8" presetClass="emph" presetSubtype="0" repeatCount="indefinite" autoRev="1" fill="hold" grpId="1" nodeType="withEffect">
                                  <p:stCondLst>
                                    <p:cond delay="388"/>
                                  </p:stCondLst>
                                  <p:childTnLst>
                                    <p:animRot by="180000">
                                      <p:cBhvr>
                                        <p:cTn id="552" dur="548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3" presetID="8" presetClass="emph" presetSubtype="0" repeatCount="indefinite" autoRev="1" fill="hold" grpId="1" nodeType="withEffect">
                                  <p:stCondLst>
                                    <p:cond delay="207"/>
                                  </p:stCondLst>
                                  <p:childTnLst>
                                    <p:animRot by="180000">
                                      <p:cBhvr>
                                        <p:cTn id="554" dur="45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5" presetID="8" presetClass="emph" presetSubtype="0" repeatCount="indefinite" autoRev="1" fill="hold" grpId="1" nodeType="withEffect">
                                  <p:stCondLst>
                                    <p:cond delay="219"/>
                                  </p:stCondLst>
                                  <p:childTnLst>
                                    <p:animRot by="180000">
                                      <p:cBhvr>
                                        <p:cTn id="556" dur="30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7" presetID="8" presetClass="emph" presetSubtype="0" repeatCount="indefinite" autoRev="1" fill="hold" grpId="1" nodeType="withEffect">
                                  <p:stCondLst>
                                    <p:cond delay="309"/>
                                  </p:stCondLst>
                                  <p:childTnLst>
                                    <p:animRot by="180000">
                                      <p:cBhvr>
                                        <p:cTn id="558" dur="65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9" presetID="8" presetClass="emph" presetSubtype="0" repeatCount="indefinite" autoRev="1" fill="hold" grpId="1" nodeType="withEffect">
                                  <p:stCondLst>
                                    <p:cond delay="203"/>
                                  </p:stCondLst>
                                  <p:childTnLst>
                                    <p:animRot by="180000">
                                      <p:cBhvr>
                                        <p:cTn id="560" dur="69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1" presetID="8" presetClass="emph" presetSubtype="0" repeatCount="indefinite" autoRev="1" fill="hold" grpId="1" nodeType="withEffect">
                                  <p:stCondLst>
                                    <p:cond delay="260"/>
                                  </p:stCondLst>
                                  <p:childTnLst>
                                    <p:animRot by="180000">
                                      <p:cBhvr>
                                        <p:cTn id="562" dur="60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3" presetID="8" presetClass="emph" presetSubtype="0" repeatCount="indefinite" autoRev="1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Rot by="180000">
                                      <p:cBhvr>
                                        <p:cTn id="564" dur="52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5" presetID="8" presetClass="emph" presetSubtype="0" repeatCount="indefinite" autoRev="1" fill="hold" grpId="1" nodeType="withEffect">
                                  <p:stCondLst>
                                    <p:cond delay="21"/>
                                  </p:stCondLst>
                                  <p:childTnLst>
                                    <p:animRot by="180000">
                                      <p:cBhvr>
                                        <p:cTn id="566" dur="69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7" presetID="8" presetClass="emph" presetSubtype="0" repeatCount="indefinite" autoRev="1" fill="hold" grpId="1" nodeType="withEffect">
                                  <p:stCondLst>
                                    <p:cond delay="315"/>
                                  </p:stCondLst>
                                  <p:childTnLst>
                                    <p:animRot by="180000">
                                      <p:cBhvr>
                                        <p:cTn id="568" dur="42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9" presetID="8" presetClass="emph" presetSubtype="0" repeatCount="indefinite" autoRev="1" fill="hold" grpId="1" nodeType="withEffect">
                                  <p:stCondLst>
                                    <p:cond delay="427"/>
                                  </p:stCondLst>
                                  <p:childTnLst>
                                    <p:animRot by="180000">
                                      <p:cBhvr>
                                        <p:cTn id="570" dur="37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1" presetID="8" presetClass="emph" presetSubtype="0" repeatCount="indefinite" autoRev="1" fill="hold" grpId="1" nodeType="withEffect">
                                  <p:stCondLst>
                                    <p:cond delay="428"/>
                                  </p:stCondLst>
                                  <p:childTnLst>
                                    <p:animRot by="180000">
                                      <p:cBhvr>
                                        <p:cTn id="572" dur="377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3" presetID="8" presetClass="emph" presetSubtype="0" repeatCount="indefinite" autoRev="1" fill="hold" grpId="1" nodeType="withEffect">
                                  <p:stCondLst>
                                    <p:cond delay="121"/>
                                  </p:stCondLst>
                                  <p:childTnLst>
                                    <p:animRot by="180000">
                                      <p:cBhvr>
                                        <p:cTn id="574" dur="26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5" presetID="8" presetClass="emph" presetSubtype="0" repeatCount="indefinite" autoRev="1" fill="hold" grpId="1" nodeType="withEffect">
                                  <p:stCondLst>
                                    <p:cond delay="394"/>
                                  </p:stCondLst>
                                  <p:childTnLst>
                                    <p:animRot by="180000">
                                      <p:cBhvr>
                                        <p:cTn id="576" dur="227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7" presetID="8" presetClass="emph" presetSubtype="0" repeatCount="indefinite" autoRev="1" fill="hold" grpId="1" nodeType="withEffect">
                                  <p:stCondLst>
                                    <p:cond delay="453"/>
                                  </p:stCondLst>
                                  <p:childTnLst>
                                    <p:animRot by="180000">
                                      <p:cBhvr>
                                        <p:cTn id="578" dur="23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9" presetID="8" presetClass="emph" presetSubtype="0" repeatCount="indefinite" autoRev="1" fill="hold" grpId="1" nodeType="withEffect">
                                  <p:stCondLst>
                                    <p:cond delay="161"/>
                                  </p:stCondLst>
                                  <p:childTnLst>
                                    <p:animRot by="180000">
                                      <p:cBhvr>
                                        <p:cTn id="580" dur="447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1" presetID="8" presetClass="emph" presetSubtype="0" repeatCount="indefinite" autoRev="1" fill="hold" grpId="1" nodeType="withEffect">
                                  <p:stCondLst>
                                    <p:cond delay="351"/>
                                  </p:stCondLst>
                                  <p:childTnLst>
                                    <p:animRot by="180000">
                                      <p:cBhvr>
                                        <p:cTn id="582" dur="498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3" presetID="8" presetClass="emph" presetSubtype="0" repeatCount="indefinite" autoRev="1" fill="hold" grpId="1" nodeType="withEffect">
                                  <p:stCondLst>
                                    <p:cond delay="148"/>
                                  </p:stCondLst>
                                  <p:childTnLst>
                                    <p:animRot by="180000">
                                      <p:cBhvr>
                                        <p:cTn id="584" dur="31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5" presetID="8" presetClass="emph" presetSubtype="0" repeatCount="indefinite" autoRev="1" fill="hold" grpId="1" nodeType="withEffect">
                                  <p:stCondLst>
                                    <p:cond delay="385"/>
                                  </p:stCondLst>
                                  <p:childTnLst>
                                    <p:animRot by="180000">
                                      <p:cBhvr>
                                        <p:cTn id="586" dur="6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7" presetID="8" presetClass="emph" presetSubtype="0" repeatCount="indefinite" autoRev="1" fill="hold" grpId="1" nodeType="withEffect">
                                  <p:stCondLst>
                                    <p:cond delay="357"/>
                                  </p:stCondLst>
                                  <p:childTnLst>
                                    <p:animRot by="180000">
                                      <p:cBhvr>
                                        <p:cTn id="588" dur="447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9" presetID="8" presetClass="emph" presetSubtype="0" repeatCount="indefinite" autoRev="1" fill="hold" grpId="1" nodeType="withEffect">
                                  <p:stCondLst>
                                    <p:cond delay="151"/>
                                  </p:stCondLst>
                                  <p:childTnLst>
                                    <p:animRot by="180000">
                                      <p:cBhvr>
                                        <p:cTn id="590" dur="51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1" presetID="8" presetClass="emph" presetSubtype="0" repeatCount="indefinite" autoRev="1" fill="hold" grpId="1" nodeType="withEffect">
                                  <p:stCondLst>
                                    <p:cond delay="437"/>
                                  </p:stCondLst>
                                  <p:childTnLst>
                                    <p:animRot by="180000">
                                      <p:cBhvr>
                                        <p:cTn id="592" dur="284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3" presetID="8" presetClass="emph" presetSubtype="0" repeatCount="indefinite" autoRev="1" fill="hold" grpId="1" nodeType="withEffect">
                                  <p:stCondLst>
                                    <p:cond delay="37"/>
                                  </p:stCondLst>
                                  <p:childTnLst>
                                    <p:animRot by="180000">
                                      <p:cBhvr>
                                        <p:cTn id="594" dur="28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5" presetID="8" presetClass="emph" presetSubtype="0" repeatCount="indefinite" autoRev="1" fill="hold" grpId="1" nodeType="withEffect">
                                  <p:stCondLst>
                                    <p:cond delay="416"/>
                                  </p:stCondLst>
                                  <p:childTnLst>
                                    <p:animRot by="180000">
                                      <p:cBhvr>
                                        <p:cTn id="596" dur="52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7" presetID="8" presetClass="emph" presetSubtype="0" repeatCount="indefinite" autoRev="1" fill="hold" grpId="1" nodeType="withEffect">
                                  <p:stCondLst>
                                    <p:cond delay="399"/>
                                  </p:stCondLst>
                                  <p:childTnLst>
                                    <p:animRot by="180000">
                                      <p:cBhvr>
                                        <p:cTn id="598" dur="5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9" presetID="8" presetClass="emph" presetSubtype="0" repeatCount="indefinite" autoRev="1" fill="hold" grpId="1" nodeType="withEffect">
                                  <p:stCondLst>
                                    <p:cond delay="94"/>
                                  </p:stCondLst>
                                  <p:childTnLst>
                                    <p:animRot by="180000">
                                      <p:cBhvr>
                                        <p:cTn id="600" dur="55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1" presetID="8" presetClass="emph" presetSubtype="0" repeatCount="indefinite" autoRev="1" fill="hold" grpId="1" nodeType="withEffect">
                                  <p:stCondLst>
                                    <p:cond delay="238"/>
                                  </p:stCondLst>
                                  <p:childTnLst>
                                    <p:animRot by="180000">
                                      <p:cBhvr>
                                        <p:cTn id="602" dur="38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3" presetID="8" presetClass="emph" presetSubtype="0" repeatCount="indefinite" autoRev="1" fill="hold" grpId="1" nodeType="withEffect">
                                  <p:stCondLst>
                                    <p:cond delay="283"/>
                                  </p:stCondLst>
                                  <p:childTnLst>
                                    <p:animRot by="180000">
                                      <p:cBhvr>
                                        <p:cTn id="604" dur="2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5" presetID="8" presetClass="emph" presetSubtype="0" repeatCount="indefinite" autoRev="1" fill="hold" grpId="1" nodeType="withEffect">
                                  <p:stCondLst>
                                    <p:cond delay="181"/>
                                  </p:stCondLst>
                                  <p:childTnLst>
                                    <p:animRot by="180000">
                                      <p:cBhvr>
                                        <p:cTn id="606" dur="38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7" presetID="8" presetClass="emph" presetSubtype="0" repeatCount="indefinite" autoRev="1" fill="hold" grpId="1" nodeType="withEffect">
                                  <p:stCondLst>
                                    <p:cond delay="443"/>
                                  </p:stCondLst>
                                  <p:childTnLst>
                                    <p:animRot by="180000">
                                      <p:cBhvr>
                                        <p:cTn id="608" dur="41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9" presetID="8" presetClass="emph" presetSubtype="0" repeatCount="indefinite" autoRev="1" fill="hold" grpId="1" nodeType="withEffect">
                                  <p:stCondLst>
                                    <p:cond delay="178"/>
                                  </p:stCondLst>
                                  <p:childTnLst>
                                    <p:animRot by="180000">
                                      <p:cBhvr>
                                        <p:cTn id="610" dur="24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1" presetID="8" presetClass="emph" presetSubtype="0" repeatCount="indefinite" autoRev="1" fill="hold" grpId="1" nodeType="withEffect">
                                  <p:stCondLst>
                                    <p:cond delay="439"/>
                                  </p:stCondLst>
                                  <p:childTnLst>
                                    <p:animRot by="180000">
                                      <p:cBhvr>
                                        <p:cTn id="612" dur="33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3" presetID="8" presetClass="emph" presetSubtype="0" repeatCount="indefinite" autoRev="1" fill="hold" grpId="1" nodeType="withEffect">
                                  <p:stCondLst>
                                    <p:cond delay="323"/>
                                  </p:stCondLst>
                                  <p:childTnLst>
                                    <p:animRot by="180000">
                                      <p:cBhvr>
                                        <p:cTn id="614" dur="21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5" presetID="8" presetClass="emph" presetSubtype="0" repeatCount="indefinite" autoRev="1" fill="hold" grpId="1" nodeType="withEffect">
                                  <p:stCondLst>
                                    <p:cond delay="421"/>
                                  </p:stCondLst>
                                  <p:childTnLst>
                                    <p:animRot by="180000">
                                      <p:cBhvr>
                                        <p:cTn id="616" dur="30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7" presetID="8" presetClass="emph" presetSubtype="0" repeatCount="indefinite" autoRev="1" fill="hold" grpId="1" nodeType="withEffect">
                                  <p:stCondLst>
                                    <p:cond delay="297"/>
                                  </p:stCondLst>
                                  <p:childTnLst>
                                    <p:animRot by="180000">
                                      <p:cBhvr>
                                        <p:cTn id="618" dur="287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9" presetID="8" presetClass="emph" presetSubtype="0" repeatCount="indefinite" autoRev="1" fill="hold" grpId="1" nodeType="withEffect">
                                  <p:stCondLst>
                                    <p:cond delay="440"/>
                                  </p:stCondLst>
                                  <p:childTnLst>
                                    <p:animRot by="180000">
                                      <p:cBhvr>
                                        <p:cTn id="620" dur="47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1" presetID="8" presetClass="emph" presetSubtype="0" repeatCount="indefinite" autoRev="1" fill="hold" grpId="1" nodeType="withEffect">
                                  <p:stCondLst>
                                    <p:cond delay="68"/>
                                  </p:stCondLst>
                                  <p:childTnLst>
                                    <p:animRot by="180000">
                                      <p:cBhvr>
                                        <p:cTn id="622" dur="35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3" presetID="8" presetClass="emph" presetSubtype="0" repeatCount="indefinite" autoRev="1" fill="hold" grpId="1" nodeType="withEffect">
                                  <p:stCondLst>
                                    <p:cond delay="448"/>
                                  </p:stCondLst>
                                  <p:childTnLst>
                                    <p:animRot by="180000">
                                      <p:cBhvr>
                                        <p:cTn id="624" dur="21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5" presetID="8" presetClass="emph" presetSubtype="0" repeatCount="indefinite" autoRev="1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Rot by="180000">
                                      <p:cBhvr>
                                        <p:cTn id="626" dur="68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7" presetID="8" presetClass="emph" presetSubtype="0" repeatCount="indefinite" autoRev="1" fill="hold" grpId="1" nodeType="withEffect">
                                  <p:stCondLst>
                                    <p:cond delay="187"/>
                                  </p:stCondLst>
                                  <p:childTnLst>
                                    <p:animRot by="180000">
                                      <p:cBhvr>
                                        <p:cTn id="628" dur="44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9" presetID="8" presetClass="emph" presetSubtype="0" repeatCount="indefinite" autoRev="1" fill="hold" grpId="1" nodeType="withEffect">
                                  <p:stCondLst>
                                    <p:cond delay="274"/>
                                  </p:stCondLst>
                                  <p:childTnLst>
                                    <p:animRot by="180000">
                                      <p:cBhvr>
                                        <p:cTn id="630" dur="63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1" presetID="8" presetClass="emph" presetSubtype="0" repeatCount="indefinite" autoRev="1" fill="hold" grpId="1" nodeType="withEffect">
                                  <p:stCondLst>
                                    <p:cond delay="148"/>
                                  </p:stCondLst>
                                  <p:childTnLst>
                                    <p:animRot by="180000">
                                      <p:cBhvr>
                                        <p:cTn id="632" dur="21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3" presetID="8" presetClass="emph" presetSubtype="0" repeatCount="indefinite" autoRev="1" fill="hold" grpId="1" nodeType="withEffect">
                                  <p:stCondLst>
                                    <p:cond delay="89"/>
                                  </p:stCondLst>
                                  <p:childTnLst>
                                    <p:animRot by="180000">
                                      <p:cBhvr>
                                        <p:cTn id="634" dur="372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5" presetID="8" presetClass="emph" presetSubtype="0" repeatCount="indefinite" autoRev="1" fill="hold" grpId="1" nodeType="withEffect">
                                  <p:stCondLst>
                                    <p:cond delay="8"/>
                                  </p:stCondLst>
                                  <p:childTnLst>
                                    <p:animRot by="180000">
                                      <p:cBhvr>
                                        <p:cTn id="636" dur="543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7" presetID="8" presetClass="emph" presetSubtype="0" repeatCount="indefinite" autoRev="1" fill="hold" grpId="1" nodeType="withEffect">
                                  <p:stCondLst>
                                    <p:cond delay="32"/>
                                  </p:stCondLst>
                                  <p:childTnLst>
                                    <p:animRot by="180000">
                                      <p:cBhvr>
                                        <p:cTn id="638" dur="42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9" presetID="8" presetClass="emph" presetSubtype="0" repeatCount="indefinite" autoRev="1" fill="hold" grpId="1" nodeType="withEffect">
                                  <p:stCondLst>
                                    <p:cond delay="330"/>
                                  </p:stCondLst>
                                  <p:childTnLst>
                                    <p:animRot by="180000">
                                      <p:cBhvr>
                                        <p:cTn id="640" dur="25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1" presetID="8" presetClass="emph" presetSubtype="0" repeatCount="indefinite" autoRev="1" fill="hold" grpId="1" nodeType="withEffect">
                                  <p:stCondLst>
                                    <p:cond delay="486"/>
                                  </p:stCondLst>
                                  <p:childTnLst>
                                    <p:animRot by="180000">
                                      <p:cBhvr>
                                        <p:cTn id="642" dur="42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3" presetID="8" presetClass="emph" presetSubtype="0" repeatCount="indefinite" autoRev="1" fill="hold" grpId="1" nodeType="withEffect">
                                  <p:stCondLst>
                                    <p:cond delay="384"/>
                                  </p:stCondLst>
                                  <p:childTnLst>
                                    <p:animRot by="180000">
                                      <p:cBhvr>
                                        <p:cTn id="644" dur="57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5" presetID="8" presetClass="emph" presetSubtype="0" repeatCount="indefinite" autoRev="1" fill="hold" grpId="1" nodeType="withEffect">
                                  <p:stCondLst>
                                    <p:cond delay="186"/>
                                  </p:stCondLst>
                                  <p:childTnLst>
                                    <p:animRot by="180000">
                                      <p:cBhvr>
                                        <p:cTn id="646" dur="44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7" presetID="8" presetClass="emph" presetSubtype="0" repeatCount="indefinite" autoRev="1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Rot by="180000">
                                      <p:cBhvr>
                                        <p:cTn id="648" dur="28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9" presetID="8" presetClass="emph" presetSubtype="0" repeatCount="indefinite" autoRev="1" fill="hold" grpId="1" nodeType="withEffect">
                                  <p:stCondLst>
                                    <p:cond delay="223"/>
                                  </p:stCondLst>
                                  <p:childTnLst>
                                    <p:animRot by="180000">
                                      <p:cBhvr>
                                        <p:cTn id="650" dur="492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1" presetID="8" presetClass="emph" presetSubtype="0" repeatCount="indefinite" autoRev="1" fill="hold" grpId="1" nodeType="withEffect">
                                  <p:stCondLst>
                                    <p:cond delay="89"/>
                                  </p:stCondLst>
                                  <p:childTnLst>
                                    <p:animRot by="180000">
                                      <p:cBhvr>
                                        <p:cTn id="652" dur="48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3" presetID="8" presetClass="emph" presetSubtype="0" repeatCount="indefinite" autoRev="1" fill="hold" grpId="1" nodeType="withEffect">
                                  <p:stCondLst>
                                    <p:cond delay="181"/>
                                  </p:stCondLst>
                                  <p:childTnLst>
                                    <p:animRot by="180000">
                                      <p:cBhvr>
                                        <p:cTn id="654" dur="60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5" presetID="8" presetClass="emph" presetSubtype="0" repeatCount="indefinite" autoRev="1" fill="hold" grpId="1" nodeType="withEffect">
                                  <p:stCondLst>
                                    <p:cond delay="438"/>
                                  </p:stCondLst>
                                  <p:childTnLst>
                                    <p:animRot by="180000">
                                      <p:cBhvr>
                                        <p:cTn id="656" dur="525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7" presetID="8" presetClass="emph" presetSubtype="0" repeatCount="indefinite" autoRev="1" fill="hold" grpId="1" nodeType="withEffect">
                                  <p:stCondLst>
                                    <p:cond delay="390"/>
                                  </p:stCondLst>
                                  <p:childTnLst>
                                    <p:animRot by="180000">
                                      <p:cBhvr>
                                        <p:cTn id="658" dur="559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9" presetID="8" presetClass="emph" presetSubtype="0" repeatCount="indefinite" autoRev="1" fill="hold" grpId="1" nodeType="withEffect">
                                  <p:stCondLst>
                                    <p:cond delay="432"/>
                                  </p:stCondLst>
                                  <p:childTnLst>
                                    <p:animRot by="180000">
                                      <p:cBhvr>
                                        <p:cTn id="660" dur="568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1" presetID="8" presetClass="emph" presetSubtype="0" repeatCount="indefinite" autoRev="1" fill="hold" grpId="1" nodeType="withEffect">
                                  <p:stCondLst>
                                    <p:cond delay="314"/>
                                  </p:stCondLst>
                                  <p:childTnLst>
                                    <p:animRot by="180000">
                                      <p:cBhvr>
                                        <p:cTn id="662" dur="258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3" presetID="8" presetClass="emph" presetSubtype="0" repeatCount="indefinite" autoRev="1" fill="hold" grpId="1" nodeType="withEffect">
                                  <p:stCondLst>
                                    <p:cond delay="48"/>
                                  </p:stCondLst>
                                  <p:childTnLst>
                                    <p:animRot by="180000">
                                      <p:cBhvr>
                                        <p:cTn id="664" dur="209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5" presetID="8" presetClass="emph" presetSubtype="0" repeatCount="indefinite" autoRev="1" fill="hold" grpId="1" nodeType="withEffect">
                                  <p:stCondLst>
                                    <p:cond delay="54"/>
                                  </p:stCondLst>
                                  <p:childTnLst>
                                    <p:animRot by="180000">
                                      <p:cBhvr>
                                        <p:cTn id="666" dur="674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7" presetID="8" presetClass="emph" presetSubtype="0" repeatCount="indefinite" autoRev="1" fill="hold" grpId="1" nodeType="withEffect">
                                  <p:stCondLst>
                                    <p:cond delay="14"/>
                                  </p:stCondLst>
                                  <p:childTnLst>
                                    <p:animRot by="180000">
                                      <p:cBhvr>
                                        <p:cTn id="668" dur="29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9" presetID="8" presetClass="emph" presetSubtype="0" repeatCount="indefinite" autoRev="1" fill="hold" grpId="1" nodeType="withEffect">
                                  <p:stCondLst>
                                    <p:cond delay="485"/>
                                  </p:stCondLst>
                                  <p:childTnLst>
                                    <p:animRot by="180000">
                                      <p:cBhvr>
                                        <p:cTn id="670" dur="467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1" presetID="8" presetClass="emph" presetSubtype="0" repeatCount="indefinite" autoRev="1" fill="hold" grpId="1" nodeType="withEffect">
                                  <p:stCondLst>
                                    <p:cond delay="7"/>
                                  </p:stCondLst>
                                  <p:childTnLst>
                                    <p:animRot by="180000">
                                      <p:cBhvr>
                                        <p:cTn id="672" dur="319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3" presetID="8" presetClass="emph" presetSubtype="0" repeatCount="indefinite" autoRev="1" fill="hold" grpId="1" nodeType="withEffect">
                                  <p:stCondLst>
                                    <p:cond delay="9"/>
                                  </p:stCondLst>
                                  <p:childTnLst>
                                    <p:animRot by="180000">
                                      <p:cBhvr>
                                        <p:cTn id="674" dur="20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5" presetID="8" presetClass="emph" presetSubtype="0" repeatCount="indefinite" autoRev="1" fill="hold" grpId="1" nodeType="withEffect">
                                  <p:stCondLst>
                                    <p:cond delay="473"/>
                                  </p:stCondLst>
                                  <p:childTnLst>
                                    <p:animRot by="180000">
                                      <p:cBhvr>
                                        <p:cTn id="676" dur="48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7" presetID="8" presetClass="emph" presetSubtype="0" repeatCount="indefinite" autoRev="1" fill="hold" grpId="1" nodeType="withEffect">
                                  <p:stCondLst>
                                    <p:cond delay="443"/>
                                  </p:stCondLst>
                                  <p:childTnLst>
                                    <p:animRot by="180000">
                                      <p:cBhvr>
                                        <p:cTn id="678" dur="228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9" presetID="8" presetClass="emph" presetSubtype="0" repeatCount="indefinite" autoRev="1" fill="hold" grpId="1" nodeType="withEffect">
                                  <p:stCondLst>
                                    <p:cond delay="69"/>
                                  </p:stCondLst>
                                  <p:childTnLst>
                                    <p:animRot by="180000">
                                      <p:cBhvr>
                                        <p:cTn id="680" dur="349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1" presetID="8" presetClass="emph" presetSubtype="0" repeatCount="indefinite" autoRev="1" fill="hold" grpId="1" nodeType="withEffect">
                                  <p:stCondLst>
                                    <p:cond delay="23"/>
                                  </p:stCondLst>
                                  <p:childTnLst>
                                    <p:animRot by="180000">
                                      <p:cBhvr>
                                        <p:cTn id="682" dur="6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3" presetID="8" presetClass="emph" presetSubtype="0" repeatCount="indefinite" autoRev="1" fill="hold" grpId="1" nodeType="withEffect">
                                  <p:stCondLst>
                                    <p:cond delay="237"/>
                                  </p:stCondLst>
                                  <p:childTnLst>
                                    <p:animRot by="180000">
                                      <p:cBhvr>
                                        <p:cTn id="684" dur="614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5" presetID="8" presetClass="emph" presetSubtype="0" repeatCount="indefinite" autoRev="1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Rot by="180000">
                                      <p:cBhvr>
                                        <p:cTn id="686" dur="23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7" presetID="8" presetClass="emph" presetSubtype="0" repeatCount="indefinite" autoRev="1" fill="hold" grpId="1" nodeType="withEffect">
                                  <p:stCondLst>
                                    <p:cond delay="399"/>
                                  </p:stCondLst>
                                  <p:childTnLst>
                                    <p:animRot by="180000">
                                      <p:cBhvr>
                                        <p:cTn id="688" dur="5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9" presetID="8" presetClass="emph" presetSubtype="0" repeatCount="indefinite" autoRev="1" fill="hold" grpId="1" nodeType="withEffect">
                                  <p:stCondLst>
                                    <p:cond delay="94"/>
                                  </p:stCondLst>
                                  <p:childTnLst>
                                    <p:animRot by="180000">
                                      <p:cBhvr>
                                        <p:cTn id="690" dur="613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1" presetID="8" presetClass="emph" presetSubtype="0" repeatCount="indefinite" autoRev="1" fill="hold" grpId="1" nodeType="withEffect">
                                  <p:stCondLst>
                                    <p:cond delay="274"/>
                                  </p:stCondLst>
                                  <p:childTnLst>
                                    <p:animRot by="180000">
                                      <p:cBhvr>
                                        <p:cTn id="692" dur="527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3" presetID="8" presetClass="emph" presetSubtype="0" repeatCount="indefinite" autoRev="1" fill="hold" grpId="1" nodeType="withEffect">
                                  <p:stCondLst>
                                    <p:cond delay="479"/>
                                  </p:stCondLst>
                                  <p:childTnLst>
                                    <p:animRot by="180000">
                                      <p:cBhvr>
                                        <p:cTn id="694" dur="63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5" presetID="8" presetClass="emph" presetSubtype="0" repeatCount="indefinite" autoRev="1" fill="hold" grpId="1" nodeType="withEffect">
                                  <p:stCondLst>
                                    <p:cond delay="328"/>
                                  </p:stCondLst>
                                  <p:childTnLst>
                                    <p:animRot by="180000">
                                      <p:cBhvr>
                                        <p:cTn id="696" dur="682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7" presetID="8" presetClass="emph" presetSubtype="0" repeatCount="indefinite" autoRev="1" fill="hold" grpId="1" nodeType="withEffect">
                                  <p:stCondLst>
                                    <p:cond delay="194"/>
                                  </p:stCondLst>
                                  <p:childTnLst>
                                    <p:animRot by="180000">
                                      <p:cBhvr>
                                        <p:cTn id="698" dur="578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9" presetID="8" presetClass="emph" presetSubtype="0" repeatCount="indefinite" autoRev="1" fill="hold" grpId="1" nodeType="withEffect">
                                  <p:stCondLst>
                                    <p:cond delay="339"/>
                                  </p:stCondLst>
                                  <p:childTnLst>
                                    <p:animRot by="180000">
                                      <p:cBhvr>
                                        <p:cTn id="700" dur="20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1" presetID="8" presetClass="emph" presetSubtype="0" repeatCount="indefinite" autoRev="1" fill="hold" grpId="1" nodeType="withEffect">
                                  <p:stCondLst>
                                    <p:cond delay="67"/>
                                  </p:stCondLst>
                                  <p:childTnLst>
                                    <p:animRot by="180000">
                                      <p:cBhvr>
                                        <p:cTn id="702" dur="245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3" presetID="8" presetClass="emph" presetSubtype="0" repeatCount="indefinite" autoRev="1" fill="hold" grpId="1" nodeType="withEffect">
                                  <p:stCondLst>
                                    <p:cond delay="99"/>
                                  </p:stCondLst>
                                  <p:childTnLst>
                                    <p:animRot by="180000">
                                      <p:cBhvr>
                                        <p:cTn id="704" dur="26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5" presetID="8" presetClass="emph" presetSubtype="0" repeatCount="indefinite" autoRev="1" fill="hold" grpId="1" nodeType="withEffect">
                                  <p:stCondLst>
                                    <p:cond delay="22"/>
                                  </p:stCondLst>
                                  <p:childTnLst>
                                    <p:animRot by="180000">
                                      <p:cBhvr>
                                        <p:cTn id="706" dur="64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7" presetID="8" presetClass="emph" presetSubtype="0" repeatCount="indefinite" autoRev="1" fill="hold" grpId="1" nodeType="withEffect">
                                  <p:stCondLst>
                                    <p:cond delay="228"/>
                                  </p:stCondLst>
                                  <p:childTnLst>
                                    <p:animRot by="180000">
                                      <p:cBhvr>
                                        <p:cTn id="708" dur="5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9" presetID="8" presetClass="emph" presetSubtype="0" repeatCount="indefinite" autoRev="1" fill="hold" grpId="1" nodeType="withEffect">
                                  <p:stCondLst>
                                    <p:cond delay="458"/>
                                  </p:stCondLst>
                                  <p:childTnLst>
                                    <p:animRot by="180000">
                                      <p:cBhvr>
                                        <p:cTn id="710" dur="363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1" presetID="8" presetClass="emph" presetSubtype="0" repeatCount="indefinite" autoRev="1" fill="hold" grpId="1" nodeType="withEffect">
                                  <p:stCondLst>
                                    <p:cond delay="123"/>
                                  </p:stCondLst>
                                  <p:childTnLst>
                                    <p:animRot by="180000">
                                      <p:cBhvr>
                                        <p:cTn id="712" dur="31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3" presetID="8" presetClass="emph" presetSubtype="0" repeatCount="indefinite" autoRev="1" fill="hold" grpId="1" nodeType="withEffect">
                                  <p:stCondLst>
                                    <p:cond delay="255"/>
                                  </p:stCondLst>
                                  <p:childTnLst>
                                    <p:animRot by="180000">
                                      <p:cBhvr>
                                        <p:cTn id="714" dur="537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5" presetID="8" presetClass="emph" presetSubtype="0" repeatCount="indefinite" autoRev="1" fill="hold" grpId="1" nodeType="withEffect">
                                  <p:stCondLst>
                                    <p:cond delay="26"/>
                                  </p:stCondLst>
                                  <p:childTnLst>
                                    <p:animRot by="180000">
                                      <p:cBhvr>
                                        <p:cTn id="716" dur="453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7" presetID="8" presetClass="emph" presetSubtype="0" repeatCount="indefinite" autoRev="1" fill="hold" grpId="1" nodeType="withEffect">
                                  <p:stCondLst>
                                    <p:cond delay="411"/>
                                  </p:stCondLst>
                                  <p:childTnLst>
                                    <p:animRot by="180000">
                                      <p:cBhvr>
                                        <p:cTn id="718" dur="458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9" presetID="8" presetClass="emph" presetSubtype="0" repeatCount="indefinite" autoRev="1" fill="hold" grpId="1" nodeType="withEffect">
                                  <p:stCondLst>
                                    <p:cond delay="220"/>
                                  </p:stCondLst>
                                  <p:childTnLst>
                                    <p:animRot by="180000">
                                      <p:cBhvr>
                                        <p:cTn id="720" dur="617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1" presetID="8" presetClass="emph" presetSubtype="0" repeatCount="indefinite" autoRev="1" fill="hold" grpId="1" nodeType="withEffect">
                                  <p:stCondLst>
                                    <p:cond delay="296"/>
                                  </p:stCondLst>
                                  <p:childTnLst>
                                    <p:animRot by="180000">
                                      <p:cBhvr>
                                        <p:cTn id="722" dur="297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3" presetID="8" presetClass="emph" presetSubtype="0" repeatCount="indefinite" autoRev="1" fill="hold" grpId="1" nodeType="withEffect">
                                  <p:stCondLst>
                                    <p:cond delay="354"/>
                                  </p:stCondLst>
                                  <p:childTnLst>
                                    <p:animRot by="180000">
                                      <p:cBhvr>
                                        <p:cTn id="724" dur="398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5" presetID="8" presetClass="emph" presetSubtype="0" repeatCount="indefinite" autoRev="1" fill="hold" grpId="1" nodeType="withEffect">
                                  <p:stCondLst>
                                    <p:cond delay="36"/>
                                  </p:stCondLst>
                                  <p:childTnLst>
                                    <p:animRot by="180000">
                                      <p:cBhvr>
                                        <p:cTn id="726" dur="453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7" presetID="8" presetClass="emph" presetSubtype="0" repeatCount="indefinite" autoRev="1" fill="hold" grpId="1" nodeType="withEffect">
                                  <p:stCondLst>
                                    <p:cond delay="379"/>
                                  </p:stCondLst>
                                  <p:childTnLst>
                                    <p:animRot by="180000">
                                      <p:cBhvr>
                                        <p:cTn id="728" dur="467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9" presetID="8" presetClass="emph" presetSubtype="0" repeatCount="indefinite" autoRev="1" fill="hold" grpId="1" nodeType="withEffect">
                                  <p:stCondLst>
                                    <p:cond delay="23"/>
                                  </p:stCondLst>
                                  <p:childTnLst>
                                    <p:animRot by="180000">
                                      <p:cBhvr>
                                        <p:cTn id="730" dur="53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1" presetID="8" presetClass="emph" presetSubtype="0" repeatCount="indefinite" autoRev="1" fill="hold" grpId="1" nodeType="withEffect">
                                  <p:stCondLst>
                                    <p:cond delay="126"/>
                                  </p:stCondLst>
                                  <p:childTnLst>
                                    <p:animRot by="180000">
                                      <p:cBhvr>
                                        <p:cTn id="732" dur="36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3" presetID="8" presetClass="emph" presetSubtype="0" repeatCount="indefinite" autoRev="1" fill="hold" grpId="1" nodeType="withEffect">
                                  <p:stCondLst>
                                    <p:cond delay="44"/>
                                  </p:stCondLst>
                                  <p:childTnLst>
                                    <p:animRot by="180000">
                                      <p:cBhvr>
                                        <p:cTn id="734" dur="463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5" presetID="8" presetClass="emph" presetSubtype="0" repeatCount="indefinite" autoRev="1" fill="hold" grpId="1" nodeType="withEffect">
                                  <p:stCondLst>
                                    <p:cond delay="498"/>
                                  </p:stCondLst>
                                  <p:childTnLst>
                                    <p:animRot by="180000">
                                      <p:cBhvr>
                                        <p:cTn id="736" dur="4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7" presetID="8" presetClass="emph" presetSubtype="0" repeatCount="indefinite" autoRev="1" fill="hold" grpId="1" nodeType="withEffect">
                                  <p:stCondLst>
                                    <p:cond delay="42"/>
                                  </p:stCondLst>
                                  <p:childTnLst>
                                    <p:animRot by="180000">
                                      <p:cBhvr>
                                        <p:cTn id="738" dur="68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9" presetID="8" presetClass="emph" presetSubtype="0" repeatCount="indefinite" autoRev="1" fill="hold" grpId="1" nodeType="withEffect">
                                  <p:stCondLst>
                                    <p:cond delay="293"/>
                                  </p:stCondLst>
                                  <p:childTnLst>
                                    <p:animRot by="180000">
                                      <p:cBhvr>
                                        <p:cTn id="740" dur="24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1" presetID="8" presetClass="emph" presetSubtype="0" repeatCount="indefinite" autoRev="1" fill="hold" grpId="1" nodeType="withEffect">
                                  <p:stCondLst>
                                    <p:cond delay="497"/>
                                  </p:stCondLst>
                                  <p:childTnLst>
                                    <p:animRot by="180000">
                                      <p:cBhvr>
                                        <p:cTn id="742" dur="5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3" presetID="8" presetClass="emph" presetSubtype="0" repeatCount="indefinite" autoRev="1" fill="hold" grpId="1" nodeType="withEffect">
                                  <p:stCondLst>
                                    <p:cond delay="144"/>
                                  </p:stCondLst>
                                  <p:childTnLst>
                                    <p:animRot by="180000">
                                      <p:cBhvr>
                                        <p:cTn id="744" dur="50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5" presetID="8" presetClass="emph" presetSubtype="0" repeatCount="indefinite" autoRev="1" fill="hold" grpId="1" nodeType="withEffect">
                                  <p:stCondLst>
                                    <p:cond delay="436"/>
                                  </p:stCondLst>
                                  <p:childTnLst>
                                    <p:animRot by="180000">
                                      <p:cBhvr>
                                        <p:cTn id="746" dur="25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7" presetID="8" presetClass="emph" presetSubtype="0" repeatCount="indefinite" autoRev="1" fill="hold" grpId="1" nodeType="withEffect">
                                  <p:stCondLst>
                                    <p:cond delay="95"/>
                                  </p:stCondLst>
                                  <p:childTnLst>
                                    <p:animRot by="180000">
                                      <p:cBhvr>
                                        <p:cTn id="748" dur="57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9" presetID="8" presetClass="emph" presetSubtype="0" repeatCount="indefinite" autoRev="1" fill="hold" grpId="1" nodeType="withEffect">
                                  <p:stCondLst>
                                    <p:cond delay="61"/>
                                  </p:stCondLst>
                                  <p:childTnLst>
                                    <p:animRot by="180000">
                                      <p:cBhvr>
                                        <p:cTn id="750" dur="47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1" presetID="8" presetClass="emph" presetSubtype="0" repeatCount="indefinite" autoRev="1" fill="hold" grpId="1" nodeType="withEffect">
                                  <p:stCondLst>
                                    <p:cond delay="294"/>
                                  </p:stCondLst>
                                  <p:childTnLst>
                                    <p:animRot by="180000">
                                      <p:cBhvr>
                                        <p:cTn id="752" dur="55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3" presetID="8" presetClass="emph" presetSubtype="0" repeatCount="indefinite" autoRev="1" fill="hold" grpId="1" nodeType="withEffect">
                                  <p:stCondLst>
                                    <p:cond delay="12"/>
                                  </p:stCondLst>
                                  <p:childTnLst>
                                    <p:animRot by="180000">
                                      <p:cBhvr>
                                        <p:cTn id="754" dur="56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5" presetID="8" presetClass="emph" presetSubtype="0" repeatCount="indefinite" autoRev="1" fill="hold" grpId="1" nodeType="withEffect">
                                  <p:stCondLst>
                                    <p:cond delay="312"/>
                                  </p:stCondLst>
                                  <p:childTnLst>
                                    <p:animRot by="180000">
                                      <p:cBhvr>
                                        <p:cTn id="756" dur="258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7" presetID="8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80000">
                                      <p:cBhvr>
                                        <p:cTn id="758" dur="43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9" presetID="8" presetClass="emph" presetSubtype="0" repeatCount="indefinite" autoRev="1" fill="hold" grpId="1" nodeType="withEffect">
                                  <p:stCondLst>
                                    <p:cond delay="92"/>
                                  </p:stCondLst>
                                  <p:childTnLst>
                                    <p:animRot by="180000">
                                      <p:cBhvr>
                                        <p:cTn id="760" dur="39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1" presetID="8" presetClass="emph" presetSubtype="0" repeatCount="indefinite" autoRev="1" fill="hold" grpId="1" nodeType="withEffect">
                                  <p:stCondLst>
                                    <p:cond delay="58"/>
                                  </p:stCondLst>
                                  <p:childTnLst>
                                    <p:animRot by="180000">
                                      <p:cBhvr>
                                        <p:cTn id="762" dur="50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3" presetID="8" presetClass="emph" presetSubtype="0" repeatCount="indefinite" autoRev="1" fill="hold" grpId="1" nodeType="withEffect">
                                  <p:stCondLst>
                                    <p:cond delay="13"/>
                                  </p:stCondLst>
                                  <p:childTnLst>
                                    <p:animRot by="180000">
                                      <p:cBhvr>
                                        <p:cTn id="764" dur="34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5" presetID="8" presetClass="emph" presetSubtype="0" repeatCount="indefinite" autoRev="1" fill="hold" grpId="1" nodeType="withEffect">
                                  <p:stCondLst>
                                    <p:cond delay="182"/>
                                  </p:stCondLst>
                                  <p:childTnLst>
                                    <p:animRot by="180000">
                                      <p:cBhvr>
                                        <p:cTn id="766" dur="323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7" presetID="8" presetClass="emph" presetSubtype="0" repeatCount="indefinite" autoRev="1" fill="hold" grpId="1" nodeType="withEffect">
                                  <p:stCondLst>
                                    <p:cond delay="94"/>
                                  </p:stCondLst>
                                  <p:childTnLst>
                                    <p:animRot by="180000">
                                      <p:cBhvr>
                                        <p:cTn id="768" dur="59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9" presetID="8" presetClass="emph" presetSubtype="0" repeatCount="indefinite" autoRev="1" fill="hold" grpId="1" nodeType="withEffect">
                                  <p:stCondLst>
                                    <p:cond delay="84"/>
                                  </p:stCondLst>
                                  <p:childTnLst>
                                    <p:animRot by="180000">
                                      <p:cBhvr>
                                        <p:cTn id="770" dur="28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1" presetID="8" presetClass="emph" presetSubtype="0" repeatCount="indefinite" autoRev="1" fill="hold" grpId="1" nodeType="withEffect">
                                  <p:stCondLst>
                                    <p:cond delay="305"/>
                                  </p:stCondLst>
                                  <p:childTnLst>
                                    <p:animRot by="180000">
                                      <p:cBhvr>
                                        <p:cTn id="772" dur="25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3" presetID="8" presetClass="emph" presetSubtype="0" repeatCount="indefinite" autoRev="1" fill="hold" grpId="1" nodeType="withEffect">
                                  <p:stCondLst>
                                    <p:cond delay="326"/>
                                  </p:stCondLst>
                                  <p:childTnLst>
                                    <p:animRot by="180000">
                                      <p:cBhvr>
                                        <p:cTn id="774" dur="49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5" presetID="8" presetClass="emph" presetSubtype="0" repeatCount="indefinite" autoRev="1" fill="hold" grpId="1" nodeType="withEffect">
                                  <p:stCondLst>
                                    <p:cond delay="21"/>
                                  </p:stCondLst>
                                  <p:childTnLst>
                                    <p:animRot by="180000">
                                      <p:cBhvr>
                                        <p:cTn id="776" dur="24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7" presetID="8" presetClass="emph" presetSubtype="0" repeatCount="indefinite" autoRev="1" fill="hold" grpId="1" nodeType="withEffect">
                                  <p:stCondLst>
                                    <p:cond delay="79"/>
                                  </p:stCondLst>
                                  <p:childTnLst>
                                    <p:animRot by="180000">
                                      <p:cBhvr>
                                        <p:cTn id="778" dur="20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8" presetClass="emph" presetSubtype="0" repeatCount="indefinite" autoRev="1" fill="hold" grpId="1" nodeType="withEffect">
                                  <p:stCondLst>
                                    <p:cond delay="86"/>
                                  </p:stCondLst>
                                  <p:childTnLst>
                                    <p:animRot by="180000">
                                      <p:cBhvr>
                                        <p:cTn id="780" dur="55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1" presetID="8" presetClass="emph" presetSubtype="0" repeatCount="indefinite" autoRev="1" fill="hold" grpId="1" nodeType="withEffect">
                                  <p:stCondLst>
                                    <p:cond delay="254"/>
                                  </p:stCondLst>
                                  <p:childTnLst>
                                    <p:animRot by="180000">
                                      <p:cBhvr>
                                        <p:cTn id="782" dur="48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3" presetID="8" presetClass="emph" presetSubtype="0" repeatCount="indefinite" autoRev="1" fill="hold" grpId="1" nodeType="withEffect">
                                  <p:stCondLst>
                                    <p:cond delay="9"/>
                                  </p:stCondLst>
                                  <p:childTnLst>
                                    <p:animRot by="180000">
                                      <p:cBhvr>
                                        <p:cTn id="784" dur="69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5" presetID="8" presetClass="emph" presetSubtype="0" repeatCount="indefinite" autoRev="1" fill="hold" grpId="1" nodeType="withEffect">
                                  <p:stCondLst>
                                    <p:cond delay="259"/>
                                  </p:stCondLst>
                                  <p:childTnLst>
                                    <p:animRot by="180000">
                                      <p:cBhvr>
                                        <p:cTn id="786" dur="36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7" presetID="8" presetClass="emph" presetSubtype="0" repeatCount="indefinite" autoRev="1" fill="hold" grpId="1" nodeType="withEffect">
                                  <p:stCondLst>
                                    <p:cond delay="290"/>
                                  </p:stCondLst>
                                  <p:childTnLst>
                                    <p:animRot by="180000">
                                      <p:cBhvr>
                                        <p:cTn id="788" dur="68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9" presetID="8" presetClass="emph" presetSubtype="0" repeatCount="indefinite" autoRev="1" fill="hold" grpId="1" nodeType="withEffect">
                                  <p:stCondLst>
                                    <p:cond delay="386"/>
                                  </p:stCondLst>
                                  <p:childTnLst>
                                    <p:animRot by="180000">
                                      <p:cBhvr>
                                        <p:cTn id="790" dur="26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1" presetID="8" presetClass="emph" presetSubtype="0" repeatCount="indefinite" autoRev="1" fill="hold" grpId="1" nodeType="withEffect">
                                  <p:stCondLst>
                                    <p:cond delay="357"/>
                                  </p:stCondLst>
                                  <p:childTnLst>
                                    <p:animRot by="180000">
                                      <p:cBhvr>
                                        <p:cTn id="792" dur="28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3" presetID="8" presetClass="emph" presetSubtype="0" repeatCount="indefinite" autoRev="1" fill="hold" grpId="1" nodeType="withEffect">
                                  <p:stCondLst>
                                    <p:cond delay="314"/>
                                  </p:stCondLst>
                                  <p:childTnLst>
                                    <p:animRot by="180000">
                                      <p:cBhvr>
                                        <p:cTn id="794" dur="42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5" presetID="8" presetClass="emph" presetSubtype="0" repeatCount="indefinite" autoRev="1" fill="hold" grpId="1" nodeType="withEffect">
                                  <p:stCondLst>
                                    <p:cond delay="142"/>
                                  </p:stCondLst>
                                  <p:childTnLst>
                                    <p:animRot by="180000">
                                      <p:cBhvr>
                                        <p:cTn id="796" dur="22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7" presetID="8" presetClass="emph" presetSubtype="0" repeatCount="indefinite" autoRev="1" fill="hold" grpId="1" nodeType="withEffect">
                                  <p:stCondLst>
                                    <p:cond delay="246"/>
                                  </p:stCondLst>
                                  <p:childTnLst>
                                    <p:animRot by="180000">
                                      <p:cBhvr>
                                        <p:cTn id="798" dur="53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9" presetID="8" presetClass="emph" presetSubtype="0" repeatCount="indefinite" autoRev="1" fill="hold" grpId="1" nodeType="withEffect">
                                  <p:stCondLst>
                                    <p:cond delay="277"/>
                                  </p:stCondLst>
                                  <p:childTnLst>
                                    <p:animRot by="180000">
                                      <p:cBhvr>
                                        <p:cTn id="800" dur="63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1" presetID="8" presetClass="emph" presetSubtype="0" repeatCount="indefinite" autoRev="1" fill="hold" grpId="1" nodeType="withEffect">
                                  <p:stCondLst>
                                    <p:cond delay="164"/>
                                  </p:stCondLst>
                                  <p:childTnLst>
                                    <p:animRot by="180000">
                                      <p:cBhvr>
                                        <p:cTn id="802" dur="40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3" presetID="8" presetClass="emph" presetSubtype="0" repeatCount="indefinite" autoRev="1" fill="hold" grpId="1" nodeType="withEffect">
                                  <p:stCondLst>
                                    <p:cond delay="408"/>
                                  </p:stCondLst>
                                  <p:childTnLst>
                                    <p:animRot by="180000">
                                      <p:cBhvr>
                                        <p:cTn id="804" dur="62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5" presetID="8" presetClass="emph" presetSubtype="0" repeatCount="indefinite" autoRev="1" fill="hold" grpId="1" nodeType="withEffect">
                                  <p:stCondLst>
                                    <p:cond delay="211"/>
                                  </p:stCondLst>
                                  <p:childTnLst>
                                    <p:animRot by="180000">
                                      <p:cBhvr>
                                        <p:cTn id="806" dur="39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7" presetID="8" presetClass="emph" presetSubtype="0" repeatCount="indefinite" autoRev="1" fill="hold" grpId="1" nodeType="withEffect">
                                  <p:stCondLst>
                                    <p:cond delay="147"/>
                                  </p:stCondLst>
                                  <p:childTnLst>
                                    <p:animRot by="180000">
                                      <p:cBhvr>
                                        <p:cTn id="808" dur="36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9" presetID="8" presetClass="emph" presetSubtype="0" repeatCount="indefinite" autoRev="1" fill="hold" grpId="1" nodeType="withEffect">
                                  <p:stCondLst>
                                    <p:cond delay="202"/>
                                  </p:stCondLst>
                                  <p:childTnLst>
                                    <p:animRot by="180000">
                                      <p:cBhvr>
                                        <p:cTn id="810" dur="34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1" presetID="8" presetClass="emph" presetSubtype="0" repeatCount="indefinite" autoRev="1" fill="hold" grpId="1" nodeType="withEffect">
                                  <p:stCondLst>
                                    <p:cond delay="139"/>
                                  </p:stCondLst>
                                  <p:childTnLst>
                                    <p:animRot by="180000">
                                      <p:cBhvr>
                                        <p:cTn id="812" dur="47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3" presetID="8" presetClass="emph" presetSubtype="0" repeatCount="indefinite" autoRev="1" fill="hold" grpId="1" nodeType="withEffect">
                                  <p:stCondLst>
                                    <p:cond delay="256"/>
                                  </p:stCondLst>
                                  <p:childTnLst>
                                    <p:animRot by="180000">
                                      <p:cBhvr>
                                        <p:cTn id="814" dur="68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5" presetID="8" presetClass="emph" presetSubtype="0" repeatCount="indefinite" autoRev="1" fill="hold" grpId="1" nodeType="withEffect">
                                  <p:stCondLst>
                                    <p:cond delay="258"/>
                                  </p:stCondLst>
                                  <p:childTnLst>
                                    <p:animRot by="180000">
                                      <p:cBhvr>
                                        <p:cTn id="816" dur="35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7" presetID="8" presetClass="emph" presetSubtype="0" repeatCount="indefinite" autoRev="1" fill="hold" grpId="1" nodeType="withEffect">
                                  <p:stCondLst>
                                    <p:cond delay="51"/>
                                  </p:stCondLst>
                                  <p:childTnLst>
                                    <p:animRot by="180000">
                                      <p:cBhvr>
                                        <p:cTn id="818" dur="65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9" presetID="8" presetClass="emph" presetSubtype="0" repeatCount="indefinite" autoRev="1" fill="hold" grpId="1" nodeType="withEffect">
                                  <p:stCondLst>
                                    <p:cond delay="427"/>
                                  </p:stCondLst>
                                  <p:childTnLst>
                                    <p:animRot by="180000">
                                      <p:cBhvr>
                                        <p:cTn id="820" dur="25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1" presetID="8" presetClass="emph" presetSubtype="0" repeatCount="indefinite" autoRev="1" fill="hold" grpId="1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180000">
                                      <p:cBhvr>
                                        <p:cTn id="822" dur="66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3" presetID="8" presetClass="emph" presetSubtype="0" repeatCount="indefinite" autoRev="1" fill="hold" grpId="1" nodeType="withEffect">
                                  <p:stCondLst>
                                    <p:cond delay="65"/>
                                  </p:stCondLst>
                                  <p:childTnLst>
                                    <p:animRot by="180000">
                                      <p:cBhvr>
                                        <p:cTn id="824" dur="47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5" presetID="8" presetClass="emph" presetSubtype="0" repeatCount="indefinite" autoRev="1" fill="hold" grpId="1" nodeType="withEffect">
                                  <p:stCondLst>
                                    <p:cond delay="308"/>
                                  </p:stCondLst>
                                  <p:childTnLst>
                                    <p:animRot by="180000">
                                      <p:cBhvr>
                                        <p:cTn id="826" dur="27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7" presetID="8" presetClass="emph" presetSubtype="0" repeatCount="indefinite" autoRev="1" fill="hold" grpId="1" nodeType="withEffect">
                                  <p:stCondLst>
                                    <p:cond delay="154"/>
                                  </p:stCondLst>
                                  <p:childTnLst>
                                    <p:animRot by="180000">
                                      <p:cBhvr>
                                        <p:cTn id="828" dur="57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9" presetID="8" presetClass="emph" presetSubtype="0" repeatCount="indefinite" autoRev="1" fill="hold" grpId="1" nodeType="withEffect">
                                  <p:stCondLst>
                                    <p:cond delay="3"/>
                                  </p:stCondLst>
                                  <p:childTnLst>
                                    <p:animRot by="180000">
                                      <p:cBhvr>
                                        <p:cTn id="830" dur="28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1" presetID="8" presetClass="emph" presetSubtype="0" repeatCount="indefinite" autoRev="1" fill="hold" grpId="1" nodeType="withEffect">
                                  <p:stCondLst>
                                    <p:cond delay="438"/>
                                  </p:stCondLst>
                                  <p:childTnLst>
                                    <p:animRot by="180000">
                                      <p:cBhvr>
                                        <p:cTn id="832" dur="37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3" presetID="8" presetClass="emph" presetSubtype="0" repeatCount="indefinite" autoRev="1" fill="hold" grpId="1" nodeType="withEffect">
                                  <p:stCondLst>
                                    <p:cond delay="297"/>
                                  </p:stCondLst>
                                  <p:childTnLst>
                                    <p:animRot by="180000">
                                      <p:cBhvr>
                                        <p:cTn id="834" dur="48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5" presetID="8" presetClass="emph" presetSubtype="0" repeatCount="indefinite" autoRev="1" fill="hold" grpId="1" nodeType="withEffect">
                                  <p:stCondLst>
                                    <p:cond delay="240"/>
                                  </p:stCondLst>
                                  <p:childTnLst>
                                    <p:animRot by="180000">
                                      <p:cBhvr>
                                        <p:cTn id="836" dur="42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7" presetID="8" presetClass="emph" presetSubtype="0" repeatCount="indefinite" autoRev="1" fill="hold" grpId="1" nodeType="withEffect">
                                  <p:stCondLst>
                                    <p:cond delay="416"/>
                                  </p:stCondLst>
                                  <p:childTnLst>
                                    <p:animRot by="180000">
                                      <p:cBhvr>
                                        <p:cTn id="838" dur="46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9" presetID="8" presetClass="emph" presetSubtype="0" repeatCount="indefinite" autoRev="1" fill="hold" grpId="1" nodeType="withEffect">
                                  <p:stCondLst>
                                    <p:cond delay="410"/>
                                  </p:stCondLst>
                                  <p:childTnLst>
                                    <p:animRot by="180000">
                                      <p:cBhvr>
                                        <p:cTn id="840" dur="20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1" presetID="8" presetClass="emph" presetSubtype="0" repeatCount="indefinite" autoRev="1" fill="hold" grpId="1" nodeType="withEffect">
                                  <p:stCondLst>
                                    <p:cond delay="320"/>
                                  </p:stCondLst>
                                  <p:childTnLst>
                                    <p:animRot by="180000">
                                      <p:cBhvr>
                                        <p:cTn id="842" dur="62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3" presetID="8" presetClass="emph" presetSubtype="0" repeatCount="indefinite" autoRev="1" fill="hold" grpId="1" nodeType="withEffect">
                                  <p:stCondLst>
                                    <p:cond delay="394"/>
                                  </p:stCondLst>
                                  <p:childTnLst>
                                    <p:animRot by="180000">
                                      <p:cBhvr>
                                        <p:cTn id="844" dur="41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5" presetID="8" presetClass="emph" presetSubtype="0" repeatCount="indefinite" autoRev="1" fill="hold" grpId="1" nodeType="withEffect">
                                  <p:stCondLst>
                                    <p:cond delay="333"/>
                                  </p:stCondLst>
                                  <p:childTnLst>
                                    <p:animRot by="180000">
                                      <p:cBhvr>
                                        <p:cTn id="846" dur="29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7" presetID="8" presetClass="emph" presetSubtype="0" repeatCount="indefinite" autoRev="1" fill="hold" grpId="1" nodeType="withEffect">
                                  <p:stCondLst>
                                    <p:cond delay="430"/>
                                  </p:stCondLst>
                                  <p:childTnLst>
                                    <p:animRot by="180000">
                                      <p:cBhvr>
                                        <p:cTn id="848" dur="36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9" presetID="8" presetClass="emph" presetSubtype="0" repeatCount="indefinite" autoRev="1" fill="hold" grpId="1" nodeType="withEffect">
                                  <p:stCondLst>
                                    <p:cond delay="404"/>
                                  </p:stCondLst>
                                  <p:childTnLst>
                                    <p:animRot by="180000">
                                      <p:cBhvr>
                                        <p:cTn id="850" dur="38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1" presetID="8" presetClass="emph" presetSubtype="0" repeatCount="indefinite" autoRev="1" fill="hold" grpId="1" nodeType="withEffect">
                                  <p:stCondLst>
                                    <p:cond delay="284"/>
                                  </p:stCondLst>
                                  <p:childTnLst>
                                    <p:animRot by="180000">
                                      <p:cBhvr>
                                        <p:cTn id="852" dur="60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3" presetID="22" presetClass="entr" presetSubtype="4" fill="hold" grpId="0" nodeType="withEffect">
                                  <p:stCondLst>
                                    <p:cond delay="451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5" dur="54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22" presetClass="entr" presetSubtype="4" fill="hold" grpId="0" nodeType="withEffect">
                                  <p:stCondLst>
                                    <p:cond delay="247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8" dur="602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22" presetClass="entr" presetSubtype="4" fill="hold" grpId="0" nodeType="withEffect">
                                  <p:stCondLst>
                                    <p:cond delay="24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1" dur="436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22" presetClass="entr" presetSubtype="4" fill="hold" grpId="0" nodeType="withEffect">
                                  <p:stCondLst>
                                    <p:cond delay="336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4" dur="622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22" presetClass="entr" presetSubtype="4" fill="hold" grpId="0" nodeType="withEffect">
                                  <p:stCondLst>
                                    <p:cond delay="225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7" dur="679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22" presetClass="entr" presetSubtype="4" fill="hold" grpId="0" nodeType="withEffect">
                                  <p:stCondLst>
                                    <p:cond delay="201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0" dur="373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22" presetClass="entr" presetSubtype="4" fill="hold" grpId="0" nodeType="withEffect">
                                  <p:stCondLst>
                                    <p:cond delay="64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3" dur="515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22" presetClass="entr" presetSubtype="4" fill="hold" grpId="0" nodeType="withEffect">
                                  <p:stCondLst>
                                    <p:cond delay="257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6" dur="637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4" fill="hold" grpId="0" nodeType="withEffect">
                                  <p:stCondLst>
                                    <p:cond delay="99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9" dur="555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22" presetClass="entr" presetSubtype="4" fill="hold" grpId="0" nodeType="with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2" dur="47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22" presetClass="entr" presetSubtype="4" fill="hold" grpId="0" nodeType="withEffect">
                                  <p:stCondLst>
                                    <p:cond delay="65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5" dur="373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22" presetClass="entr" presetSubtype="4" fill="hold" grpId="0" nodeType="withEffect">
                                  <p:stCondLst>
                                    <p:cond delay="347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8" dur="62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22" presetClass="entr" presetSubtype="4" fill="hold" grpId="0" nodeType="withEffect">
                                  <p:stCondLst>
                                    <p:cond delay="133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1" dur="24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22" presetClass="entr" presetSubtype="4" fill="hold" grpId="0" nodeType="withEffect">
                                  <p:stCondLst>
                                    <p:cond delay="163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4" dur="559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22" presetClass="entr" presetSubtype="4" fill="hold" grpId="0" nodeType="withEffect">
                                  <p:stCondLst>
                                    <p:cond delay="293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7" dur="464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22" presetClass="entr" presetSubtype="4" fill="hold" grpId="0" nodeType="withEffect">
                                  <p:stCondLst>
                                    <p:cond delay="499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0" dur="647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22" presetClass="entr" presetSubtype="4" fill="hold" grpId="0" nodeType="withEffect">
                                  <p:stCondLst>
                                    <p:cond delay="362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3" dur="378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22" presetClass="entr" presetSubtype="4" fill="hold" grpId="0" nodeType="withEffect">
                                  <p:stCondLst>
                                    <p:cond delay="18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6" dur="43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22" presetClass="entr" presetSubtype="4" fill="hold" grpId="0" nodeType="withEffect">
                                  <p:stCondLst>
                                    <p:cond delay="116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9" dur="434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22" presetClass="entr" presetSubtype="4" fill="hold" grpId="0" nodeType="withEffect">
                                  <p:stCondLst>
                                    <p:cond delay="19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2" dur="545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22" presetClass="entr" presetSubtype="4" fill="hold" grpId="0" nodeType="withEffect">
                                  <p:stCondLst>
                                    <p:cond delay="49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5" dur="434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22" presetClass="entr" presetSubtype="4" fill="hold" grpId="0" nodeType="withEffect">
                                  <p:stCondLst>
                                    <p:cond delay="254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8" dur="262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22" presetClass="entr" presetSubtype="4" fill="hold" grpId="0" nodeType="withEffect">
                                  <p:stCondLst>
                                    <p:cond delay="253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1" dur="377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22" presetClass="entr" presetSubtype="4" fill="hold" grpId="0" nodeType="withEffect">
                                  <p:stCondLst>
                                    <p:cond delay="378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4" dur="6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22" presetClass="entr" presetSubtype="4" fill="hold" grpId="0" nodeType="withEffect">
                                  <p:stCondLst>
                                    <p:cond delay="431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7" dur="442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22" presetClass="entr" presetSubtype="4" fill="hold" grpId="0" nodeType="withEffect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0" dur="364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22" presetClass="entr" presetSubtype="4" fill="hold" grpId="0" nodeType="withEffect">
                                  <p:stCondLst>
                                    <p:cond delay="24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3" dur="582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22" presetClass="entr" presetSubtype="4" fill="hold" grpId="0" nodeType="withEffect">
                                  <p:stCondLst>
                                    <p:cond delay="474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6" dur="256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22" presetClass="entr" presetSubtype="4" fill="hold" grpId="0" nodeType="withEffect">
                                  <p:stCondLst>
                                    <p:cond delay="493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9" dur="429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0" presetID="22" presetClass="entr" presetSubtype="4" fill="hold" grpId="0" nodeType="withEffect">
                                  <p:stCondLst>
                                    <p:cond delay="102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2" dur="28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22" presetClass="entr" presetSubtype="4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5" dur="373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22" presetClass="entr" presetSubtype="4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302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22" presetClass="entr" presetSubtype="4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1" dur="282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22" presetClass="entr" presetSubtype="4" fill="hold" grpId="0" nodeType="with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4" dur="403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22" presetClass="entr" presetSubtype="4" fill="hold" grpId="0" nodeType="withEffect">
                                  <p:stCondLst>
                                    <p:cond delay="414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7" dur="454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22" presetClass="entr" presetSubtype="4" fill="hold" grpId="0" nodeType="withEffect">
                                  <p:stCondLst>
                                    <p:cond delay="21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0" dur="632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22" presetClass="entr" presetSubtype="4" fill="hold" grpId="0" nodeType="withEffect">
                                  <p:stCondLst>
                                    <p:cond delay="123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3" dur="324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22" presetClass="entr" presetSubtype="4" fill="hold" grpId="0" nodeType="withEffect">
                                  <p:stCondLst>
                                    <p:cond delay="372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6" dur="67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22" presetClass="entr" presetSubtype="4" fill="hold" grpId="0" nodeType="withEffect">
                                  <p:stCondLst>
                                    <p:cond delay="367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9" dur="64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22" presetClass="entr" presetSubtype="4" fill="hold" grpId="0" nodeType="withEffect">
                                  <p:stCondLst>
                                    <p:cond delay="391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2" dur="32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22" presetClass="entr" presetSubtype="4" fill="hold" grpId="0" nodeType="withEffect">
                                  <p:stCondLst>
                                    <p:cond delay="418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5" dur="612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22" presetClass="entr" presetSubtype="4" fill="hold" grpId="0" nodeType="withEffect">
                                  <p:stCondLst>
                                    <p:cond delay="235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8" dur="647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22" presetClass="entr" presetSubtype="4" fill="hold" grpId="0" nodeType="withEffect">
                                  <p:stCondLst>
                                    <p:cond delay="486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1" dur="386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22" presetClass="entr" presetSubtype="4" fill="hold" grpId="0" nodeType="withEffect">
                                  <p:stCondLst>
                                    <p:cond delay="108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4" dur="569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5" presetID="22" presetClass="entr" presetSubtype="4" fill="hold" grpId="0" nodeType="withEffect">
                                  <p:stCondLst>
                                    <p:cond delay="224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7" dur="283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8" presetID="22" presetClass="entr" presetSubtype="4" fill="hold" grpId="0" nodeType="withEffect">
                                  <p:stCondLst>
                                    <p:cond delay="208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0" dur="52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22" presetClass="entr" presetSubtype="4" fill="hold" grpId="0" nodeType="withEffect">
                                  <p:stCondLst>
                                    <p:cond delay="239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3" dur="266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4" presetID="22" presetClass="entr" presetSubtype="4" fill="hold" grpId="0" nodeType="withEffect">
                                  <p:stCondLst>
                                    <p:cond delay="302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6" dur="237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7" presetID="22" presetClass="entr" presetSubtype="4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9" dur="546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0" presetID="22" presetClass="entr" presetSubtype="4" fill="hold" grpId="0" nodeType="withEffect">
                                  <p:stCondLst>
                                    <p:cond delay="412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2" dur="679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3" presetID="22" presetClass="entr" presetSubtype="4" fill="hold" grpId="0" nodeType="withEffect">
                                  <p:stCondLst>
                                    <p:cond delay="201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5" dur="307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22" presetClass="entr" presetSubtype="4" fill="hold" grpId="0" nodeType="withEffect">
                                  <p:stCondLst>
                                    <p:cond delay="144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8" dur="563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9" presetID="22" presetClass="entr" presetSubtype="4" fill="hold" grpId="0" nodeType="withEffect">
                                  <p:stCondLst>
                                    <p:cond delay="439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1" dur="558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2" presetID="22" presetClass="entr" presetSubtype="4" fill="hold" grpId="0" nodeType="withEffect">
                                  <p:stCondLst>
                                    <p:cond delay="129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4" dur="526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22" presetClass="entr" presetSubtype="4" fill="hold" grpId="0" nodeType="withEffect">
                                  <p:stCondLst>
                                    <p:cond delay="423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7" dur="607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8" presetID="22" presetClass="entr" presetSubtype="4" fill="hold" grpId="0" nodeType="withEffect">
                                  <p:stCondLst>
                                    <p:cond delay="93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0" dur="418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22" presetClass="entr" presetSubtype="4" fill="hold" grpId="0" nodeType="withEffect">
                                  <p:stCondLst>
                                    <p:cond delay="12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3" dur="668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22" presetClass="entr" presetSubtype="4" fill="hold" grpId="0" nodeType="withEffect">
                                  <p:stCondLst>
                                    <p:cond delay="56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6" dur="216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7" presetID="22" presetClass="entr" presetSubtype="4" fill="hold" grpId="0" nodeType="withEffect">
                                  <p:stCondLst>
                                    <p:cond delay="184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9" dur="583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0" presetID="22" presetClass="entr" presetSubtype="4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2" dur="559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3" presetID="22" presetClass="entr" presetSubtype="4" fill="hold" grpId="0" nodeType="withEffect">
                                  <p:stCondLst>
                                    <p:cond delay="425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5" dur="674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22" presetClass="entr" presetSubtype="4" fill="hold" grpId="0" nodeType="withEffect">
                                  <p:stCondLst>
                                    <p:cond delay="56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8" dur="416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9" presetID="22" presetClass="entr" presetSubtype="4" fill="hold" grpId="0" nodeType="withEffect">
                                  <p:stCondLst>
                                    <p:cond delay="236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1" dur="222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2" presetID="22" presetClass="entr" presetSubtype="4" fill="hold" grpId="0" nodeType="withEffect">
                                  <p:stCondLst>
                                    <p:cond delay="95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4" dur="373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5" presetID="22" presetClass="entr" presetSubtype="4" fill="hold" grpId="0" nodeType="withEffect">
                                  <p:stCondLst>
                                    <p:cond delay="263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7" dur="566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8" presetID="22" presetClass="entr" presetSubtype="4" fill="hold" grpId="0" nodeType="withEffect">
                                  <p:stCondLst>
                                    <p:cond delay="404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0" dur="548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22" presetClass="entr" presetSubtype="4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3" dur="332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4" presetID="22" presetClass="entr" presetSubtype="4" fill="hold" grpId="0" nodeType="withEffect">
                                  <p:stCondLst>
                                    <p:cond delay="262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6" dur="631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7" presetID="22" presetClass="entr" presetSubtype="4" fill="hold" grpId="0" nodeType="withEffect">
                                  <p:stCondLst>
                                    <p:cond delay="466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9" dur="282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0" presetID="22" presetClass="entr" presetSubtype="4" fill="hold" grpId="0" nodeType="withEffect">
                                  <p:stCondLst>
                                    <p:cond delay="39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2" dur="544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3" presetID="22" presetClass="entr" presetSubtype="4" fill="hold" grpId="0" nodeType="withEffect">
                                  <p:stCondLst>
                                    <p:cond delay="115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5" dur="29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22" presetClass="entr" presetSubtype="4" fill="hold" grpId="0" nodeType="withEffect">
                                  <p:stCondLst>
                                    <p:cond delay="264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8" dur="236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9" presetID="22" presetClass="entr" presetSubtype="4" fill="hold" grpId="0" nodeType="withEffect">
                                  <p:stCondLst>
                                    <p:cond delay="71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1" dur="453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2" presetID="22" presetClass="entr" presetSubtype="4" fill="hold" grpId="0" nodeType="withEffect">
                                  <p:stCondLst>
                                    <p:cond delay="316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4" dur="592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5" presetID="22" presetClass="entr" presetSubtype="4" fill="hold" grpId="0" nodeType="withEffect">
                                  <p:stCondLst>
                                    <p:cond delay="83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7" dur="299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8" presetID="22" presetClass="entr" presetSubtype="4" fill="hold" grpId="0" nodeType="withEffect">
                                  <p:stCondLst>
                                    <p:cond delay="254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0" dur="475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22" presetClass="entr" presetSubtype="4" fill="hold" grpId="0" nodeType="withEffect">
                                  <p:stCondLst>
                                    <p:cond delay="47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3" dur="657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22" presetClass="entr" presetSubtype="4" fill="hold" grpId="0" nodeType="withEffect">
                                  <p:stCondLst>
                                    <p:cond delay="253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6" dur="389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22" presetClass="entr" presetSubtype="4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9" dur="623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22" presetClass="entr" presetSubtype="4" fill="hold" grpId="0" nodeType="withEffect">
                                  <p:stCondLst>
                                    <p:cond delay="178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2" dur="267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3" presetID="22" presetClass="entr" presetSubtype="4" fill="hold" grpId="0" nodeType="withEffect">
                                  <p:stCondLst>
                                    <p:cond delay="155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5" dur="666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22" presetClass="entr" presetSubtype="4" fill="hold" grpId="0" nodeType="withEffect">
                                  <p:stCondLst>
                                    <p:cond delay="28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8" dur="389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9" presetID="22" presetClass="entr" presetSubtype="4" fill="hold" grpId="0" nodeType="withEffect">
                                  <p:stCondLst>
                                    <p:cond delay="129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1" dur="353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2" presetID="22" presetClass="entr" presetSubtype="4" fill="hold" grpId="0" nodeType="withEffect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4" dur="415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5" presetID="22" presetClass="entr" presetSubtype="4" fill="hold" grpId="0" nodeType="withEffect">
                                  <p:stCondLst>
                                    <p:cond delay="47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7" dur="699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8" presetID="22" presetClass="entr" presetSubtype="4" fill="hold" grpId="0" nodeType="withEffect">
                                  <p:stCondLst>
                                    <p:cond delay="495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0" dur="554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22" presetClass="entr" presetSubtype="4" fill="hold" grpId="0" nodeType="withEffect">
                                  <p:stCondLst>
                                    <p:cond delay="457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3" dur="648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22" presetClass="entr" presetSubtype="4" fill="hold" grpId="0" nodeType="withEffect">
                                  <p:stCondLst>
                                    <p:cond delay="43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6" dur="352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22" presetClass="entr" presetSubtype="4" fill="hold" grpId="0" nodeType="withEffect">
                                  <p:stCondLst>
                                    <p:cond delay="361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9" dur="669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22" presetClass="entr" presetSubtype="4" fill="hold" grpId="0" nodeType="withEffect">
                                  <p:stCondLst>
                                    <p:cond delay="406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2" dur="604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5" dur="488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22" presetClass="entr" presetSubtype="4" fill="hold" grpId="0" nodeType="withEffect">
                                  <p:stCondLst>
                                    <p:cond delay="67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8" dur="396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22" presetClass="entr" presetSubtype="4" fill="hold" grpId="0" nodeType="withEffect">
                                  <p:stCondLst>
                                    <p:cond delay="125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1" dur="435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22" presetClass="entr" presetSubtype="4" fill="hold" grpId="0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4" dur="268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22" presetClass="entr" presetSubtype="4" fill="hold" grpId="0" nodeType="withEffect">
                                  <p:stCondLst>
                                    <p:cond delay="424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7" dur="423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22" presetClass="entr" presetSubtype="4" fill="hold" grpId="0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0" dur="499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22" presetClass="entr" presetSubtype="4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3" dur="5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22" presetClass="entr" presetSubtype="4" fill="hold" grpId="0" nodeType="withEffect">
                                  <p:stCondLst>
                                    <p:cond delay="432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6" dur="529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22" presetClass="entr" presetSubtype="4" fill="hold" grpId="0" nodeType="withEffect">
                                  <p:stCondLst>
                                    <p:cond delay="423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9" dur="323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22" presetClass="entr" presetSubtype="4" fill="hold" grpId="0" nodeType="withEffect">
                                  <p:stCondLst>
                                    <p:cond delay="48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2" dur="493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22" presetClass="entr" presetSubtype="4" fill="hold" grpId="0" nodeType="withEffect">
                                  <p:stCondLst>
                                    <p:cond delay="217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5" dur="513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22" presetClass="entr" presetSubtype="4" fill="hold" grpId="0" nodeType="withEffect">
                                  <p:stCondLst>
                                    <p:cond delay="385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8" dur="383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22" presetClass="entr" presetSubtype="4" fill="hold" grpId="0" nodeType="withEffect">
                                  <p:stCondLst>
                                    <p:cond delay="466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1" dur="629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22" presetClass="entr" presetSubtype="4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4" dur="344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22" presetClass="entr" presetSubtype="4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7" dur="52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22" presetClass="entr" presetSubtype="4" fill="hold" grpId="0" nodeType="withEffect">
                                  <p:stCondLst>
                                    <p:cond delay="217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0" dur="58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22" presetClass="entr" presetSubtype="4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3" dur="603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22" presetClass="entr" presetSubtype="4" fill="hold" grpId="0" nodeType="withEffect">
                                  <p:stCondLst>
                                    <p:cond delay="228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6" dur="40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22" presetClass="entr" presetSubtype="4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9" dur="21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22" presetClass="entr" presetSubtype="4" fill="hold" grpId="0" nodeType="withEffect">
                                  <p:stCondLst>
                                    <p:cond delay="256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2" dur="38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22" presetClass="entr" presetSubtype="4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5" dur="574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22" presetClass="entr" presetSubtype="4" fill="hold" grpId="0" nodeType="withEffect">
                                  <p:stCondLst>
                                    <p:cond delay="271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8" dur="646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22" presetClass="entr" presetSubtype="4" fill="hold" grpId="0" nodeType="withEffect">
                                  <p:stCondLst>
                                    <p:cond delay="45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1" dur="419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22" presetClass="entr" presetSubtype="4" fill="hold" grpId="0" nodeType="withEffect">
                                  <p:stCondLst>
                                    <p:cond delay="249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4" dur="298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22" presetClass="entr" presetSubtype="4" fill="hold" grpId="0" nodeType="withEffect">
                                  <p:stCondLst>
                                    <p:cond delay="458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7" dur="696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22" presetClass="entr" presetSubtype="4" fill="hold" grpId="0" nodeType="withEffect">
                                  <p:stCondLst>
                                    <p:cond delay="497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0" dur="443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22" presetClass="entr" presetSubtype="4" fill="hold" grpId="0" nodeType="withEffect">
                                  <p:stCondLst>
                                    <p:cond delay="473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3" dur="427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22" presetClass="entr" presetSubtype="4" fill="hold" grpId="0" nodeType="withEffect">
                                  <p:stCondLst>
                                    <p:cond delay="102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6" dur="36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22" presetClass="entr" presetSubtype="4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9" dur="689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22" presetClass="entr" presetSubtype="4" fill="hold" grpId="0" nodeType="withEffect">
                                  <p:stCondLst>
                                    <p:cond delay="491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2" dur="29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22" presetClass="entr" presetSubtype="4" fill="hold" grpId="0" nodeType="withEffect">
                                  <p:stCondLst>
                                    <p:cond delay="197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5" dur="21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22" presetClass="entr" presetSubtype="4" fill="hold" grpId="0" nodeType="withEffect">
                                  <p:stCondLst>
                                    <p:cond delay="138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8" dur="349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22" presetClass="entr" presetSubtype="4" fill="hold" grpId="0" nodeType="withEffect">
                                  <p:stCondLst>
                                    <p:cond delay="149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1" dur="597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22" presetClass="entr" presetSubtype="4" fill="hold" grpId="0" nodeType="withEffect">
                                  <p:stCondLst>
                                    <p:cond delay="376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4" dur="567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22" presetClass="entr" presetSubtype="4" fill="hold" grpId="0" nodeType="withEffect">
                                  <p:stCondLst>
                                    <p:cond delay="328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7" dur="688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22" presetClass="entr" presetSubtype="4" fill="hold" grpId="0" nodeType="withEffect">
                                  <p:stCondLst>
                                    <p:cond delay="345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0" dur="553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22" presetClass="entr" presetSubtype="4" fill="hold" grpId="0" nodeType="withEffect">
                                  <p:stCondLst>
                                    <p:cond delay="311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3" dur="531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22" presetClass="entr" presetSubtype="4" fill="hold" grpId="0" nodeType="withEffect">
                                  <p:stCondLst>
                                    <p:cond delay="63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6" dur="286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22" presetClass="entr" presetSubtype="4" fill="hold" grpId="0" nodeType="withEffect">
                                  <p:stCondLst>
                                    <p:cond delay="75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9" dur="479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22" presetClass="entr" presetSubtype="4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2" dur="523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5" dur="424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22" presetClass="entr" presetSubtype="4" fill="hold" grpId="0" nodeType="withEffect">
                                  <p:stCondLst>
                                    <p:cond delay="5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8" dur="344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22" presetClass="entr" presetSubtype="4" fill="hold" grpId="0" nodeType="withEffect">
                                  <p:stCondLst>
                                    <p:cond delay="3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1" dur="644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22" presetClass="entr" presetSubtype="4" fill="hold" grpId="0" nodeType="withEffect">
                                  <p:stCondLst>
                                    <p:cond delay="34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4" dur="313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22" presetClass="entr" presetSubtype="4" fill="hold" grpId="0" nodeType="withEffect">
                                  <p:stCondLst>
                                    <p:cond delay="47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7" dur="28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22" presetClass="entr" presetSubtype="4" fill="hold" grpId="0" nodeType="withEffect">
                                  <p:stCondLst>
                                    <p:cond delay="442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0" dur="268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22" presetClass="entr" presetSubtype="4" fill="hold" grpId="0" nodeType="withEffect">
                                  <p:stCondLst>
                                    <p:cond delay="274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3" dur="44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22" presetClass="entr" presetSubtype="4" fill="hold" grpId="0" nodeType="withEffect">
                                  <p:stCondLst>
                                    <p:cond delay="61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6" dur="237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22" presetClass="entr" presetSubtype="4" fill="hold" grpId="0" nodeType="withEffect">
                                  <p:stCondLst>
                                    <p:cond delay="12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9" dur="423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22" presetClass="entr" presetSubtype="4" fill="hold" grpId="0" nodeType="withEffect">
                                  <p:stCondLst>
                                    <p:cond delay="153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2" dur="472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22" presetClass="entr" presetSubtype="4" fill="hold" grpId="0" nodeType="withEffect">
                                  <p:stCondLst>
                                    <p:cond delay="406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5" dur="57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22" presetClass="entr" presetSubtype="4" fill="hold" grpId="0" nodeType="withEffect">
                                  <p:stCondLst>
                                    <p:cond delay="345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8" dur="617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22" presetClass="entr" presetSubtype="4" fill="hold" grpId="0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1" dur="245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22" presetClass="entr" presetSubtype="4" fill="hold" grpId="0" nodeType="withEffect">
                                  <p:stCondLst>
                                    <p:cond delay="207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4" dur="497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22" presetClass="entr" presetSubtype="4" fill="hold" grpId="0" nodeType="withEffect">
                                  <p:stCondLst>
                                    <p:cond delay="16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7" dur="431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22" presetClass="entr" presetSubtype="4" fill="hold" grpId="0" nodeType="withEffect">
                                  <p:stCondLst>
                                    <p:cond delay="442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0" dur="532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22" presetClass="entr" presetSubtype="4" fill="hold" grpId="0" nodeType="withEffect">
                                  <p:stCondLst>
                                    <p:cond delay="313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3" dur="461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22" presetClass="entr" presetSubtype="4" fill="hold" grpId="0" nodeType="withEffect">
                                  <p:stCondLst>
                                    <p:cond delay="211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6" dur="273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22" presetClass="entr" presetSubtype="4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9" dur="367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22" presetClass="entr" presetSubtype="4" fill="hold" grpId="0" nodeType="withEffect">
                                  <p:stCondLst>
                                    <p:cond delay="74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2" dur="569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5" dur="356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22" presetClass="entr" presetSubtype="4" fill="hold" grpId="0" nodeType="withEffect">
                                  <p:stCondLst>
                                    <p:cond delay="63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8" dur="357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22" presetClass="entr" presetSubtype="4" fill="hold" grpId="0" nodeType="withEffect">
                                  <p:stCondLst>
                                    <p:cond delay="145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1" dur="415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22" presetClass="entr" presetSubtype="4" fill="hold" grpId="0" nodeType="withEffect">
                                  <p:stCondLst>
                                    <p:cond delay="376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4" dur="574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22" presetClass="entr" presetSubtype="4" fill="hold" grpId="0" nodeType="withEffect">
                                  <p:stCondLst>
                                    <p:cond delay="155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7" dur="534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22" presetClass="entr" presetSubtype="4" fill="hold" grpId="0" nodeType="withEffect">
                                  <p:stCondLst>
                                    <p:cond delay="198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0" dur="694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22" presetClass="entr" presetSubtype="4" fill="hold" grpId="0" nodeType="withEffect">
                                  <p:stCondLst>
                                    <p:cond delay="158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3" dur="559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22" presetClass="entr" presetSubtype="4" fill="hold" grpId="0" nodeType="withEffect">
                                  <p:stCondLst>
                                    <p:cond delay="147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6" dur="398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22" presetClass="entr" presetSubtype="4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9" dur="67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22" presetClass="entr" presetSubtype="4" fill="hold" grpId="0" nodeType="withEffect">
                                  <p:stCondLst>
                                    <p:cond delay="342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2" dur="358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22" presetClass="entr" presetSubtype="4" fill="hold" grpId="0" nodeType="withEffect">
                                  <p:stCondLst>
                                    <p:cond delay="133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5" dur="479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8" dur="653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22" presetClass="entr" presetSubtype="4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1" dur="26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2" presetID="22" presetClass="entr" presetSubtype="4" fill="hold" grpId="0" nodeType="withEffect">
                                  <p:stCondLst>
                                    <p:cond delay="257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4" dur="308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5" presetID="22" presetClass="entr" presetSubtype="4" fill="hold" grpId="0" nodeType="withEffect">
                                  <p:stCondLst>
                                    <p:cond delay="446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7" dur="299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22" presetClass="entr" presetSubtype="4" fill="hold" grpId="0" nodeType="withEffect">
                                  <p:stCondLst>
                                    <p:cond delay="112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0" dur="458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1" presetID="22" presetClass="entr" presetSubtype="4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3" dur="369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4" presetID="22" presetClass="entr" presetSubtype="4" fill="hold" grpId="0" nodeType="withEffect">
                                  <p:stCondLst>
                                    <p:cond delay="497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6" dur="635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7" presetID="22" presetClass="entr" presetSubtype="4" fill="hold" grpId="0" nodeType="withEffect">
                                  <p:stCondLst>
                                    <p:cond delay="364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9" dur="569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0" presetID="22" presetClass="entr" presetSubtype="4" fill="hold" grpId="0" nodeType="withEffect">
                                  <p:stCondLst>
                                    <p:cond delay="58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2" dur="38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3" presetID="22" presetClass="entr" presetSubtype="4" fill="hold" grpId="0" nodeType="withEffect">
                                  <p:stCondLst>
                                    <p:cond delay="283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5" dur="54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6" presetID="8" presetClass="emph" presetSubtype="0" repeatCount="indefinite" autoRev="1" fill="hold" grpId="1" nodeType="withEffect">
                                  <p:stCondLst>
                                    <p:cond delay="467"/>
                                  </p:stCondLst>
                                  <p:childTnLst>
                                    <p:animRot by="180000">
                                      <p:cBhvr>
                                        <p:cTn id="1367" dur="21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8" presetID="8" presetClass="emph" presetSubtype="0" repeatCount="indefinite" autoRev="1" fill="hold" grpId="1" nodeType="withEffect">
                                  <p:stCondLst>
                                    <p:cond delay="492"/>
                                  </p:stCondLst>
                                  <p:childTnLst>
                                    <p:animRot by="180000">
                                      <p:cBhvr>
                                        <p:cTn id="1369" dur="24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0" presetID="8" presetClass="emph" presetSubtype="0" repeatCount="indefinite" autoRev="1" fill="hold" grpId="1" nodeType="withEffect">
                                  <p:stCondLst>
                                    <p:cond delay="395"/>
                                  </p:stCondLst>
                                  <p:childTnLst>
                                    <p:animRot by="180000">
                                      <p:cBhvr>
                                        <p:cTn id="1371" dur="60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2" presetID="8" presetClass="emph" presetSubtype="0" repeatCount="indefinite" autoRev="1" fill="hold" grpId="1" nodeType="withEffect">
                                  <p:stCondLst>
                                    <p:cond delay="430"/>
                                  </p:stCondLst>
                                  <p:childTnLst>
                                    <p:animRot by="180000">
                                      <p:cBhvr>
                                        <p:cTn id="1373" dur="23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4" presetID="8" presetClass="emph" presetSubtype="0" repeatCount="indefinite" autoRev="1" fill="hold" grpId="1" nodeType="withEffect">
                                  <p:stCondLst>
                                    <p:cond delay="122"/>
                                  </p:stCondLst>
                                  <p:childTnLst>
                                    <p:animRot by="180000">
                                      <p:cBhvr>
                                        <p:cTn id="1375" dur="43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6" presetID="8" presetClass="emph" presetSubtype="0" repeatCount="indefinite" autoRev="1" fill="hold" grpId="1" nodeType="withEffect">
                                  <p:stCondLst>
                                    <p:cond delay="32"/>
                                  </p:stCondLst>
                                  <p:childTnLst>
                                    <p:animRot by="180000">
                                      <p:cBhvr>
                                        <p:cTn id="1377" dur="27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8" presetID="8" presetClass="emph" presetSubtype="0" repeatCount="indefinite" autoRev="1" fill="hold" grpId="1" nodeType="withEffect">
                                  <p:stCondLst>
                                    <p:cond delay="86"/>
                                  </p:stCondLst>
                                  <p:childTnLst>
                                    <p:animRot by="180000">
                                      <p:cBhvr>
                                        <p:cTn id="1379" dur="42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0" presetID="8" presetClass="emph" presetSubtype="0" repeatCount="indefinite" autoRev="1" fill="hold" grpId="1" nodeType="withEffect">
                                  <p:stCondLst>
                                    <p:cond delay="55"/>
                                  </p:stCondLst>
                                  <p:childTnLst>
                                    <p:animRot by="180000">
                                      <p:cBhvr>
                                        <p:cTn id="1381" dur="38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2" presetID="8" presetClass="emph" presetSubtype="0" repeatCount="indefinite" autoRev="1" fill="hold" grpId="1" nodeType="withEffect">
                                  <p:stCondLst>
                                    <p:cond delay="392"/>
                                  </p:stCondLst>
                                  <p:childTnLst>
                                    <p:animRot by="180000">
                                      <p:cBhvr>
                                        <p:cTn id="1383" dur="28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4" presetID="8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80000">
                                      <p:cBhvr>
                                        <p:cTn id="1385" dur="569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6" presetID="8" presetClass="emph" presetSubtype="0" repeatCount="indefinite" autoRev="1" fill="hold" grpId="1" nodeType="withEffect">
                                  <p:stCondLst>
                                    <p:cond delay="131"/>
                                  </p:stCondLst>
                                  <p:childTnLst>
                                    <p:animRot by="180000">
                                      <p:cBhvr>
                                        <p:cTn id="1387" dur="28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8" presetID="8" presetClass="emph" presetSubtype="0" repeatCount="indefinite" autoRev="1" fill="hold" grpId="1" nodeType="withEffect">
                                  <p:stCondLst>
                                    <p:cond delay="252"/>
                                  </p:stCondLst>
                                  <p:childTnLst>
                                    <p:animRot by="180000">
                                      <p:cBhvr>
                                        <p:cTn id="1389" dur="2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0" presetID="8" presetClass="emph" presetSubtype="0" repeatCount="indefinite" autoRev="1" fill="hold" grpId="1" nodeType="withEffect">
                                  <p:stCondLst>
                                    <p:cond delay="326"/>
                                  </p:stCondLst>
                                  <p:childTnLst>
                                    <p:animRot by="180000">
                                      <p:cBhvr>
                                        <p:cTn id="1391" dur="36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2" presetID="8" presetClass="emph" presetSubtype="0" repeatCount="indefinite" autoRev="1" fill="hold" grpId="1" nodeType="withEffect">
                                  <p:stCondLst>
                                    <p:cond delay="85"/>
                                  </p:stCondLst>
                                  <p:childTnLst>
                                    <p:animRot by="180000">
                                      <p:cBhvr>
                                        <p:cTn id="1393" dur="54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4" presetID="8" presetClass="emph" presetSubtype="0" repeatCount="indefinite" autoRev="1" fill="hold" grpId="1" nodeType="withEffect">
                                  <p:stCondLst>
                                    <p:cond delay="4"/>
                                  </p:stCondLst>
                                  <p:childTnLst>
                                    <p:animRot by="180000">
                                      <p:cBhvr>
                                        <p:cTn id="1395" dur="50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6" presetID="8" presetClass="emph" presetSubtype="0" repeatCount="indefinite" autoRev="1" fill="hold" grpId="1" nodeType="withEffect">
                                  <p:stCondLst>
                                    <p:cond delay="295"/>
                                  </p:stCondLst>
                                  <p:childTnLst>
                                    <p:animRot by="180000">
                                      <p:cBhvr>
                                        <p:cTn id="1397" dur="68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8" presetID="8" presetClass="emph" presetSubtype="0" repeatCount="indefinite" autoRev="1" fill="hold" grpId="1" nodeType="withEffect">
                                  <p:stCondLst>
                                    <p:cond delay="388"/>
                                  </p:stCondLst>
                                  <p:childTnLst>
                                    <p:animRot by="180000">
                                      <p:cBhvr>
                                        <p:cTn id="1399" dur="54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0" presetID="8" presetClass="emph" presetSubtype="0" repeatCount="indefinite" autoRev="1" fill="hold" grpId="1" nodeType="withEffect">
                                  <p:stCondLst>
                                    <p:cond delay="207"/>
                                  </p:stCondLst>
                                  <p:childTnLst>
                                    <p:animRot by="180000">
                                      <p:cBhvr>
                                        <p:cTn id="1401" dur="45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2" presetID="8" presetClass="emph" presetSubtype="0" repeatCount="indefinite" autoRev="1" fill="hold" grpId="1" nodeType="withEffect">
                                  <p:stCondLst>
                                    <p:cond delay="219"/>
                                  </p:stCondLst>
                                  <p:childTnLst>
                                    <p:animRot by="180000">
                                      <p:cBhvr>
                                        <p:cTn id="1403" dur="30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4" presetID="8" presetClass="emph" presetSubtype="0" repeatCount="indefinite" autoRev="1" fill="hold" grpId="1" nodeType="withEffect">
                                  <p:stCondLst>
                                    <p:cond delay="309"/>
                                  </p:stCondLst>
                                  <p:childTnLst>
                                    <p:animRot by="180000">
                                      <p:cBhvr>
                                        <p:cTn id="1405" dur="65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6" presetID="8" presetClass="emph" presetSubtype="0" repeatCount="indefinite" autoRev="1" fill="hold" grpId="1" nodeType="withEffect">
                                  <p:stCondLst>
                                    <p:cond delay="203"/>
                                  </p:stCondLst>
                                  <p:childTnLst>
                                    <p:animRot by="180000">
                                      <p:cBhvr>
                                        <p:cTn id="1407" dur="69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8" presetID="8" presetClass="emph" presetSubtype="0" repeatCount="indefinite" autoRev="1" fill="hold" grpId="1" nodeType="withEffect">
                                  <p:stCondLst>
                                    <p:cond delay="260"/>
                                  </p:stCondLst>
                                  <p:childTnLst>
                                    <p:animRot by="180000">
                                      <p:cBhvr>
                                        <p:cTn id="1409" dur="60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0" presetID="8" presetClass="emph" presetSubtype="0" repeatCount="indefinite" autoRev="1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Rot by="180000">
                                      <p:cBhvr>
                                        <p:cTn id="1411" dur="52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2" presetID="8" presetClass="emph" presetSubtype="0" repeatCount="indefinite" autoRev="1" fill="hold" grpId="1" nodeType="withEffect">
                                  <p:stCondLst>
                                    <p:cond delay="21"/>
                                  </p:stCondLst>
                                  <p:childTnLst>
                                    <p:animRot by="180000">
                                      <p:cBhvr>
                                        <p:cTn id="1413" dur="69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4" presetID="8" presetClass="emph" presetSubtype="0" repeatCount="indefinite" autoRev="1" fill="hold" grpId="1" nodeType="withEffect">
                                  <p:stCondLst>
                                    <p:cond delay="315"/>
                                  </p:stCondLst>
                                  <p:childTnLst>
                                    <p:animRot by="180000">
                                      <p:cBhvr>
                                        <p:cTn id="1415" dur="42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6" presetID="8" presetClass="emph" presetSubtype="0" repeatCount="indefinite" autoRev="1" fill="hold" grpId="1" nodeType="withEffect">
                                  <p:stCondLst>
                                    <p:cond delay="115"/>
                                  </p:stCondLst>
                                  <p:childTnLst>
                                    <p:animRot by="180000">
                                      <p:cBhvr>
                                        <p:cTn id="1417" dur="63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8" presetID="8" presetClass="emph" presetSubtype="0" repeatCount="indefinite" autoRev="1" fill="hold" grpId="1" nodeType="withEffect">
                                  <p:stCondLst>
                                    <p:cond delay="427"/>
                                  </p:stCondLst>
                                  <p:childTnLst>
                                    <p:animRot by="180000">
                                      <p:cBhvr>
                                        <p:cTn id="1419" dur="37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0" presetID="8" presetClass="emph" presetSubtype="0" repeatCount="indefinite" autoRev="1" fill="hold" grpId="1" nodeType="withEffect">
                                  <p:stCondLst>
                                    <p:cond delay="428"/>
                                  </p:stCondLst>
                                  <p:childTnLst>
                                    <p:animRot by="180000">
                                      <p:cBhvr>
                                        <p:cTn id="1421" dur="37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2" presetID="8" presetClass="emph" presetSubtype="0" repeatCount="indefinite" autoRev="1" fill="hold" grpId="1" nodeType="withEffect">
                                  <p:stCondLst>
                                    <p:cond delay="121"/>
                                  </p:stCondLst>
                                  <p:childTnLst>
                                    <p:animRot by="180000">
                                      <p:cBhvr>
                                        <p:cTn id="1423" dur="26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4" presetID="8" presetClass="emph" presetSubtype="0" repeatCount="indefinite" autoRev="1" fill="hold" grpId="1" nodeType="withEffect">
                                  <p:stCondLst>
                                    <p:cond delay="394"/>
                                  </p:stCondLst>
                                  <p:childTnLst>
                                    <p:animRot by="180000">
                                      <p:cBhvr>
                                        <p:cTn id="1425" dur="227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6" presetID="8" presetClass="emph" presetSubtype="0" repeatCount="indefinite" autoRev="1" fill="hold" grpId="1" nodeType="withEffect">
                                  <p:stCondLst>
                                    <p:cond delay="453"/>
                                  </p:stCondLst>
                                  <p:childTnLst>
                                    <p:animRot by="180000">
                                      <p:cBhvr>
                                        <p:cTn id="1427" dur="23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8" presetID="8" presetClass="emph" presetSubtype="0" repeatCount="indefinite" autoRev="1" fill="hold" grpId="1" nodeType="withEffect">
                                  <p:stCondLst>
                                    <p:cond delay="161"/>
                                  </p:stCondLst>
                                  <p:childTnLst>
                                    <p:animRot by="180000">
                                      <p:cBhvr>
                                        <p:cTn id="1429" dur="44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0" presetID="8" presetClass="emph" presetSubtype="0" repeatCount="indefinite" autoRev="1" fill="hold" grpId="1" nodeType="withEffect">
                                  <p:stCondLst>
                                    <p:cond delay="351"/>
                                  </p:stCondLst>
                                  <p:childTnLst>
                                    <p:animRot by="180000">
                                      <p:cBhvr>
                                        <p:cTn id="1431" dur="49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2" presetID="8" presetClass="emph" presetSubtype="0" repeatCount="indefinite" autoRev="1" fill="hold" grpId="1" nodeType="withEffect">
                                  <p:stCondLst>
                                    <p:cond delay="148"/>
                                  </p:stCondLst>
                                  <p:childTnLst>
                                    <p:animRot by="180000">
                                      <p:cBhvr>
                                        <p:cTn id="1433" dur="31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4" presetID="8" presetClass="emph" presetSubtype="0" repeatCount="indefinite" autoRev="1" fill="hold" grpId="1" nodeType="withEffect">
                                  <p:stCondLst>
                                    <p:cond delay="385"/>
                                  </p:stCondLst>
                                  <p:childTnLst>
                                    <p:animRot by="180000">
                                      <p:cBhvr>
                                        <p:cTn id="1435" dur="6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6" presetID="8" presetClass="emph" presetSubtype="0" repeatCount="indefinite" autoRev="1" fill="hold" grpId="1" nodeType="withEffect">
                                  <p:stCondLst>
                                    <p:cond delay="357"/>
                                  </p:stCondLst>
                                  <p:childTnLst>
                                    <p:animRot by="180000">
                                      <p:cBhvr>
                                        <p:cTn id="1437" dur="44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8" presetID="8" presetClass="emph" presetSubtype="0" repeatCount="indefinite" autoRev="1" fill="hold" grpId="1" nodeType="withEffect">
                                  <p:stCondLst>
                                    <p:cond delay="151"/>
                                  </p:stCondLst>
                                  <p:childTnLst>
                                    <p:animRot by="180000">
                                      <p:cBhvr>
                                        <p:cTn id="1439" dur="5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0" presetID="8" presetClass="emph" presetSubtype="0" repeatCount="indefinite" autoRev="1" fill="hold" grpId="1" nodeType="withEffect">
                                  <p:stCondLst>
                                    <p:cond delay="437"/>
                                  </p:stCondLst>
                                  <p:childTnLst>
                                    <p:animRot by="180000">
                                      <p:cBhvr>
                                        <p:cTn id="1441" dur="28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2" presetID="8" presetClass="emph" presetSubtype="0" repeatCount="indefinite" autoRev="1" fill="hold" grpId="1" nodeType="withEffect">
                                  <p:stCondLst>
                                    <p:cond delay="37"/>
                                  </p:stCondLst>
                                  <p:childTnLst>
                                    <p:animRot by="180000">
                                      <p:cBhvr>
                                        <p:cTn id="1443" dur="28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4" presetID="8" presetClass="emph" presetSubtype="0" repeatCount="indefinite" autoRev="1" fill="hold" grpId="1" nodeType="withEffect">
                                  <p:stCondLst>
                                    <p:cond delay="416"/>
                                  </p:stCondLst>
                                  <p:childTnLst>
                                    <p:animRot by="180000">
                                      <p:cBhvr>
                                        <p:cTn id="1445" dur="52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6" presetID="8" presetClass="emph" presetSubtype="0" repeatCount="indefinite" autoRev="1" fill="hold" grpId="1" nodeType="withEffect">
                                  <p:stCondLst>
                                    <p:cond delay="399"/>
                                  </p:stCondLst>
                                  <p:childTnLst>
                                    <p:animRot by="180000">
                                      <p:cBhvr>
                                        <p:cTn id="1447" dur="57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8" presetID="8" presetClass="emph" presetSubtype="0" repeatCount="indefinite" autoRev="1" fill="hold" grpId="1" nodeType="withEffect">
                                  <p:stCondLst>
                                    <p:cond delay="94"/>
                                  </p:stCondLst>
                                  <p:childTnLst>
                                    <p:animRot by="180000">
                                      <p:cBhvr>
                                        <p:cTn id="1449" dur="55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0" presetID="8" presetClass="emph" presetSubtype="0" repeatCount="indefinite" autoRev="1" fill="hold" grpId="1" nodeType="withEffect">
                                  <p:stCondLst>
                                    <p:cond delay="238"/>
                                  </p:stCondLst>
                                  <p:childTnLst>
                                    <p:animRot by="180000">
                                      <p:cBhvr>
                                        <p:cTn id="1451" dur="38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2" presetID="8" presetClass="emph" presetSubtype="0" repeatCount="indefinite" autoRev="1" fill="hold" grpId="1" nodeType="withEffect">
                                  <p:stCondLst>
                                    <p:cond delay="283"/>
                                  </p:stCondLst>
                                  <p:childTnLst>
                                    <p:animRot by="180000">
                                      <p:cBhvr>
                                        <p:cTn id="1453" dur="21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4" presetID="8" presetClass="emph" presetSubtype="0" repeatCount="indefinite" autoRev="1" fill="hold" grpId="1" nodeType="withEffect">
                                  <p:stCondLst>
                                    <p:cond delay="181"/>
                                  </p:stCondLst>
                                  <p:childTnLst>
                                    <p:animRot by="180000">
                                      <p:cBhvr>
                                        <p:cTn id="1455" dur="38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6" presetID="8" presetClass="emph" presetSubtype="0" repeatCount="indefinite" autoRev="1" fill="hold" grpId="1" nodeType="withEffect">
                                  <p:stCondLst>
                                    <p:cond delay="443"/>
                                  </p:stCondLst>
                                  <p:childTnLst>
                                    <p:animRot by="180000">
                                      <p:cBhvr>
                                        <p:cTn id="1457" dur="41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8" presetID="8" presetClass="emph" presetSubtype="0" repeatCount="indefinite" autoRev="1" fill="hold" grpId="1" nodeType="withEffect">
                                  <p:stCondLst>
                                    <p:cond delay="178"/>
                                  </p:stCondLst>
                                  <p:childTnLst>
                                    <p:animRot by="180000">
                                      <p:cBhvr>
                                        <p:cTn id="1459" dur="24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0" presetID="8" presetClass="emph" presetSubtype="0" repeatCount="indefinite" autoRev="1" fill="hold" grpId="1" nodeType="withEffect">
                                  <p:stCondLst>
                                    <p:cond delay="439"/>
                                  </p:stCondLst>
                                  <p:childTnLst>
                                    <p:animRot by="180000">
                                      <p:cBhvr>
                                        <p:cTn id="1461" dur="33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2" presetID="8" presetClass="emph" presetSubtype="0" repeatCount="indefinite" autoRev="1" fill="hold" grpId="1" nodeType="withEffect">
                                  <p:stCondLst>
                                    <p:cond delay="323"/>
                                  </p:stCondLst>
                                  <p:childTnLst>
                                    <p:animRot by="180000">
                                      <p:cBhvr>
                                        <p:cTn id="1463" dur="21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4" presetID="8" presetClass="emph" presetSubtype="0" repeatCount="indefinite" autoRev="1" fill="hold" grpId="1" nodeType="withEffect">
                                  <p:stCondLst>
                                    <p:cond delay="421"/>
                                  </p:stCondLst>
                                  <p:childTnLst>
                                    <p:animRot by="180000">
                                      <p:cBhvr>
                                        <p:cTn id="1465" dur="30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6" presetID="8" presetClass="emph" presetSubtype="0" repeatCount="indefinite" autoRev="1" fill="hold" grpId="1" nodeType="withEffect">
                                  <p:stCondLst>
                                    <p:cond delay="297"/>
                                  </p:stCondLst>
                                  <p:childTnLst>
                                    <p:animRot by="180000">
                                      <p:cBhvr>
                                        <p:cTn id="1467" dur="287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8" presetID="8" presetClass="emph" presetSubtype="0" repeatCount="indefinite" autoRev="1" fill="hold" grpId="1" nodeType="withEffect">
                                  <p:stCondLst>
                                    <p:cond delay="339"/>
                                  </p:stCondLst>
                                  <p:childTnLst>
                                    <p:animRot by="180000">
                                      <p:cBhvr>
                                        <p:cTn id="1469" dur="25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0" presetID="8" presetClass="emph" presetSubtype="0" repeatCount="indefinite" autoRev="1" fill="hold" grpId="1" nodeType="withEffect">
                                  <p:stCondLst>
                                    <p:cond delay="440"/>
                                  </p:stCondLst>
                                  <p:childTnLst>
                                    <p:animRot by="180000">
                                      <p:cBhvr>
                                        <p:cTn id="1471" dur="47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2" presetID="8" presetClass="emph" presetSubtype="0" repeatCount="indefinite" autoRev="1" fill="hold" grpId="1" nodeType="withEffect">
                                  <p:stCondLst>
                                    <p:cond delay="68"/>
                                  </p:stCondLst>
                                  <p:childTnLst>
                                    <p:animRot by="180000">
                                      <p:cBhvr>
                                        <p:cTn id="1473" dur="35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4" presetID="8" presetClass="emph" presetSubtype="0" repeatCount="indefinite" autoRev="1" fill="hold" grpId="1" nodeType="withEffect">
                                  <p:stCondLst>
                                    <p:cond delay="448"/>
                                  </p:stCondLst>
                                  <p:childTnLst>
                                    <p:animRot by="180000">
                                      <p:cBhvr>
                                        <p:cTn id="1475" dur="2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6" presetID="8" presetClass="emph" presetSubtype="0" repeatCount="indefinite" autoRev="1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Rot by="180000">
                                      <p:cBhvr>
                                        <p:cTn id="1477" dur="68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8" presetID="8" presetClass="emph" presetSubtype="0" repeatCount="indefinite" autoRev="1" fill="hold" grpId="1" nodeType="withEffect">
                                  <p:stCondLst>
                                    <p:cond delay="187"/>
                                  </p:stCondLst>
                                  <p:childTnLst>
                                    <p:animRot by="180000">
                                      <p:cBhvr>
                                        <p:cTn id="1479" dur="44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0" presetID="8" presetClass="emph" presetSubtype="0" repeatCount="indefinite" autoRev="1" fill="hold" grpId="1" nodeType="withEffect">
                                  <p:stCondLst>
                                    <p:cond delay="274"/>
                                  </p:stCondLst>
                                  <p:childTnLst>
                                    <p:animRot by="180000">
                                      <p:cBhvr>
                                        <p:cTn id="1481" dur="63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2" presetID="8" presetClass="emph" presetSubtype="0" repeatCount="indefinite" autoRev="1" fill="hold" grpId="1" nodeType="withEffect">
                                  <p:stCondLst>
                                    <p:cond delay="148"/>
                                  </p:stCondLst>
                                  <p:childTnLst>
                                    <p:animRot by="180000">
                                      <p:cBhvr>
                                        <p:cTn id="1483" dur="219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4" presetID="8" presetClass="emph" presetSubtype="0" repeatCount="indefinite" autoRev="1" fill="hold" grpId="1" nodeType="withEffect">
                                  <p:stCondLst>
                                    <p:cond delay="89"/>
                                  </p:stCondLst>
                                  <p:childTnLst>
                                    <p:animRot by="180000">
                                      <p:cBhvr>
                                        <p:cTn id="1485" dur="37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6" presetID="8" presetClass="emph" presetSubtype="0" repeatCount="indefinite" autoRev="1" fill="hold" grpId="1" nodeType="withEffect">
                                  <p:stCondLst>
                                    <p:cond delay="8"/>
                                  </p:stCondLst>
                                  <p:childTnLst>
                                    <p:animRot by="180000">
                                      <p:cBhvr>
                                        <p:cTn id="1487" dur="54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8" presetID="8" presetClass="emph" presetSubtype="0" repeatCount="indefinite" autoRev="1" fill="hold" grpId="1" nodeType="withEffect">
                                  <p:stCondLst>
                                    <p:cond delay="32"/>
                                  </p:stCondLst>
                                  <p:childTnLst>
                                    <p:animRot by="180000">
                                      <p:cBhvr>
                                        <p:cTn id="1489" dur="42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0" presetID="8" presetClass="emph" presetSubtype="0" repeatCount="indefinite" autoRev="1" fill="hold" grpId="1" nodeType="withEffect">
                                  <p:stCondLst>
                                    <p:cond delay="330"/>
                                  </p:stCondLst>
                                  <p:childTnLst>
                                    <p:animRot by="180000">
                                      <p:cBhvr>
                                        <p:cTn id="1491" dur="25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2" presetID="8" presetClass="emph" presetSubtype="0" repeatCount="indefinite" autoRev="1" fill="hold" grpId="1" nodeType="withEffect">
                                  <p:stCondLst>
                                    <p:cond delay="486"/>
                                  </p:stCondLst>
                                  <p:childTnLst>
                                    <p:animRot by="180000">
                                      <p:cBhvr>
                                        <p:cTn id="1493" dur="42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4" presetID="8" presetClass="emph" presetSubtype="0" repeatCount="indefinite" autoRev="1" fill="hold" grpId="1" nodeType="withEffect">
                                  <p:stCondLst>
                                    <p:cond delay="384"/>
                                  </p:stCondLst>
                                  <p:childTnLst>
                                    <p:animRot by="180000">
                                      <p:cBhvr>
                                        <p:cTn id="1495" dur="57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6" presetID="8" presetClass="emph" presetSubtype="0" repeatCount="indefinite" autoRev="1" fill="hold" grpId="1" nodeType="withEffect">
                                  <p:stCondLst>
                                    <p:cond delay="186"/>
                                  </p:stCondLst>
                                  <p:childTnLst>
                                    <p:animRot by="180000">
                                      <p:cBhvr>
                                        <p:cTn id="1497" dur="44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8" presetID="8" presetClass="emph" presetSubtype="0" repeatCount="indefinite" autoRev="1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Rot by="180000">
                                      <p:cBhvr>
                                        <p:cTn id="1499" dur="283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0" presetID="8" presetClass="emph" presetSubtype="0" repeatCount="indefinite" autoRev="1" fill="hold" grpId="1" nodeType="withEffect">
                                  <p:stCondLst>
                                    <p:cond delay="223"/>
                                  </p:stCondLst>
                                  <p:childTnLst>
                                    <p:animRot by="180000">
                                      <p:cBhvr>
                                        <p:cTn id="1501" dur="49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2" presetID="8" presetClass="emph" presetSubtype="0" repeatCount="indefinite" autoRev="1" fill="hold" grpId="1" nodeType="withEffect">
                                  <p:stCondLst>
                                    <p:cond delay="89"/>
                                  </p:stCondLst>
                                  <p:childTnLst>
                                    <p:animRot by="180000">
                                      <p:cBhvr>
                                        <p:cTn id="1503" dur="48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4" presetID="8" presetClass="emph" presetSubtype="0" repeatCount="indefinite" autoRev="1" fill="hold" grpId="1" nodeType="withEffect">
                                  <p:stCondLst>
                                    <p:cond delay="181"/>
                                  </p:stCondLst>
                                  <p:childTnLst>
                                    <p:animRot by="180000">
                                      <p:cBhvr>
                                        <p:cTn id="1505" dur="60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6" presetID="8" presetClass="emph" presetSubtype="0" repeatCount="indefinite" autoRev="1" fill="hold" grpId="1" nodeType="withEffect">
                                  <p:stCondLst>
                                    <p:cond delay="438"/>
                                  </p:stCondLst>
                                  <p:childTnLst>
                                    <p:animRot by="180000">
                                      <p:cBhvr>
                                        <p:cTn id="1507" dur="52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8" presetID="8" presetClass="emph" presetSubtype="0" repeatCount="indefinite" autoRev="1" fill="hold" grpId="1" nodeType="withEffect">
                                  <p:stCondLst>
                                    <p:cond delay="390"/>
                                  </p:stCondLst>
                                  <p:childTnLst>
                                    <p:animRot by="180000">
                                      <p:cBhvr>
                                        <p:cTn id="1509" dur="55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0" presetID="8" presetClass="emph" presetSubtype="0" repeatCount="indefinite" autoRev="1" fill="hold" grpId="1" nodeType="withEffect">
                                  <p:stCondLst>
                                    <p:cond delay="432"/>
                                  </p:stCondLst>
                                  <p:childTnLst>
                                    <p:animRot by="180000">
                                      <p:cBhvr>
                                        <p:cTn id="1511" dur="56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2" presetID="8" presetClass="emph" presetSubtype="0" repeatCount="indefinite" autoRev="1" fill="hold" grpId="1" nodeType="withEffect">
                                  <p:stCondLst>
                                    <p:cond delay="314"/>
                                  </p:stCondLst>
                                  <p:childTnLst>
                                    <p:animRot by="180000">
                                      <p:cBhvr>
                                        <p:cTn id="1513" dur="25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4" presetID="8" presetClass="emph" presetSubtype="0" repeatCount="indefinite" autoRev="1" fill="hold" grpId="1" nodeType="withEffect">
                                  <p:stCondLst>
                                    <p:cond delay="48"/>
                                  </p:stCondLst>
                                  <p:childTnLst>
                                    <p:animRot by="180000">
                                      <p:cBhvr>
                                        <p:cTn id="1515" dur="20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6" presetID="8" presetClass="emph" presetSubtype="0" repeatCount="indefinite" autoRev="1" fill="hold" grpId="1" nodeType="withEffect">
                                  <p:stCondLst>
                                    <p:cond delay="54"/>
                                  </p:stCondLst>
                                  <p:childTnLst>
                                    <p:animRot by="180000">
                                      <p:cBhvr>
                                        <p:cTn id="1517" dur="67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8" presetID="8" presetClass="emph" presetSubtype="0" repeatCount="indefinite" autoRev="1" fill="hold" grpId="1" nodeType="withEffect">
                                  <p:stCondLst>
                                    <p:cond delay="14"/>
                                  </p:stCondLst>
                                  <p:childTnLst>
                                    <p:animRot by="180000">
                                      <p:cBhvr>
                                        <p:cTn id="1519" dur="29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0" presetID="8" presetClass="emph" presetSubtype="0" repeatCount="indefinite" autoRev="1" fill="hold" grpId="1" nodeType="withEffect">
                                  <p:stCondLst>
                                    <p:cond delay="485"/>
                                  </p:stCondLst>
                                  <p:childTnLst>
                                    <p:animRot by="180000">
                                      <p:cBhvr>
                                        <p:cTn id="1521" dur="467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2" presetID="8" presetClass="emph" presetSubtype="0" repeatCount="indefinite" autoRev="1" fill="hold" grpId="1" nodeType="withEffect">
                                  <p:stCondLst>
                                    <p:cond delay="7"/>
                                  </p:stCondLst>
                                  <p:childTnLst>
                                    <p:animRot by="180000">
                                      <p:cBhvr>
                                        <p:cTn id="1523" dur="319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4" presetID="8" presetClass="emph" presetSubtype="0" repeatCount="indefinite" autoRev="1" fill="hold" grpId="1" nodeType="withEffect">
                                  <p:stCondLst>
                                    <p:cond delay="9"/>
                                  </p:stCondLst>
                                  <p:childTnLst>
                                    <p:animRot by="180000">
                                      <p:cBhvr>
                                        <p:cTn id="1525" dur="20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6" presetID="8" presetClass="emph" presetSubtype="0" repeatCount="indefinite" autoRev="1" fill="hold" grpId="1" nodeType="withEffect">
                                  <p:stCondLst>
                                    <p:cond delay="473"/>
                                  </p:stCondLst>
                                  <p:childTnLst>
                                    <p:animRot by="180000">
                                      <p:cBhvr>
                                        <p:cTn id="1527" dur="485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8" presetID="8" presetClass="emph" presetSubtype="0" repeatCount="indefinite" autoRev="1" fill="hold" grpId="1" nodeType="withEffect">
                                  <p:stCondLst>
                                    <p:cond delay="443"/>
                                  </p:stCondLst>
                                  <p:childTnLst>
                                    <p:animRot by="180000">
                                      <p:cBhvr>
                                        <p:cTn id="1529" dur="228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0" presetID="8" presetClass="emph" presetSubtype="0" repeatCount="indefinite" autoRev="1" fill="hold" grpId="1" nodeType="withEffect">
                                  <p:stCondLst>
                                    <p:cond delay="69"/>
                                  </p:stCondLst>
                                  <p:childTnLst>
                                    <p:animRot by="180000">
                                      <p:cBhvr>
                                        <p:cTn id="1531" dur="34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2" presetID="8" presetClass="emph" presetSubtype="0" repeatCount="indefinite" autoRev="1" fill="hold" grpId="1" nodeType="withEffect">
                                  <p:stCondLst>
                                    <p:cond delay="23"/>
                                  </p:stCondLst>
                                  <p:childTnLst>
                                    <p:animRot by="180000">
                                      <p:cBhvr>
                                        <p:cTn id="1533" dur="6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4" presetID="8" presetClass="emph" presetSubtype="0" repeatCount="indefinite" autoRev="1" fill="hold" grpId="1" nodeType="withEffect">
                                  <p:stCondLst>
                                    <p:cond delay="237"/>
                                  </p:stCondLst>
                                  <p:childTnLst>
                                    <p:animRot by="180000">
                                      <p:cBhvr>
                                        <p:cTn id="1535" dur="614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6" presetID="8" presetClass="emph" presetSubtype="0" repeatCount="indefinite" autoRev="1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Rot by="180000">
                                      <p:cBhvr>
                                        <p:cTn id="1537" dur="23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8" presetID="8" presetClass="emph" presetSubtype="0" repeatCount="indefinite" autoRev="1" fill="hold" grpId="1" nodeType="withEffect">
                                  <p:stCondLst>
                                    <p:cond delay="399"/>
                                  </p:stCondLst>
                                  <p:childTnLst>
                                    <p:animRot by="180000">
                                      <p:cBhvr>
                                        <p:cTn id="1539" dur="5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0" presetID="8" presetClass="emph" presetSubtype="0" repeatCount="indefinite" autoRev="1" fill="hold" grpId="1" nodeType="withEffect">
                                  <p:stCondLst>
                                    <p:cond delay="94"/>
                                  </p:stCondLst>
                                  <p:childTnLst>
                                    <p:animRot by="180000">
                                      <p:cBhvr>
                                        <p:cTn id="1541" dur="613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2" presetID="8" presetClass="emph" presetSubtype="0" repeatCount="indefinite" autoRev="1" fill="hold" grpId="1" nodeType="withEffect">
                                  <p:stCondLst>
                                    <p:cond delay="274"/>
                                  </p:stCondLst>
                                  <p:childTnLst>
                                    <p:animRot by="180000">
                                      <p:cBhvr>
                                        <p:cTn id="1543" dur="52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4" presetID="8" presetClass="emph" presetSubtype="0" repeatCount="indefinite" autoRev="1" fill="hold" grpId="1" nodeType="withEffect">
                                  <p:stCondLst>
                                    <p:cond delay="479"/>
                                  </p:stCondLst>
                                  <p:childTnLst>
                                    <p:animRot by="180000">
                                      <p:cBhvr>
                                        <p:cTn id="1545" dur="6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6" presetID="8" presetClass="emph" presetSubtype="0" repeatCount="indefinite" autoRev="1" fill="hold" grpId="1" nodeType="withEffect">
                                  <p:stCondLst>
                                    <p:cond delay="328"/>
                                  </p:stCondLst>
                                  <p:childTnLst>
                                    <p:animRot by="180000">
                                      <p:cBhvr>
                                        <p:cTn id="1547" dur="68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8" presetID="8" presetClass="emph" presetSubtype="0" repeatCount="indefinite" autoRev="1" fill="hold" grpId="1" nodeType="withEffect">
                                  <p:stCondLst>
                                    <p:cond delay="194"/>
                                  </p:stCondLst>
                                  <p:childTnLst>
                                    <p:animRot by="180000">
                                      <p:cBhvr>
                                        <p:cTn id="1549" dur="578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0" presetID="8" presetClass="emph" presetSubtype="0" repeatCount="indefinite" autoRev="1" fill="hold" grpId="1" nodeType="withEffect">
                                  <p:stCondLst>
                                    <p:cond delay="339"/>
                                  </p:stCondLst>
                                  <p:childTnLst>
                                    <p:animRot by="180000">
                                      <p:cBhvr>
                                        <p:cTn id="1551" dur="20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2" presetID="8" presetClass="emph" presetSubtype="0" repeatCount="indefinite" autoRev="1" fill="hold" grpId="1" nodeType="withEffect">
                                  <p:stCondLst>
                                    <p:cond delay="67"/>
                                  </p:stCondLst>
                                  <p:childTnLst>
                                    <p:animRot by="180000">
                                      <p:cBhvr>
                                        <p:cTn id="1553" dur="245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4" presetID="8" presetClass="emph" presetSubtype="0" repeatCount="indefinite" autoRev="1" fill="hold" grpId="1" nodeType="withEffect">
                                  <p:stCondLst>
                                    <p:cond delay="99"/>
                                  </p:stCondLst>
                                  <p:childTnLst>
                                    <p:animRot by="180000">
                                      <p:cBhvr>
                                        <p:cTn id="1555" dur="26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6" presetID="8" presetClass="emph" presetSubtype="0" repeatCount="indefinite" autoRev="1" fill="hold" grpId="1" nodeType="withEffect">
                                  <p:stCondLst>
                                    <p:cond delay="22"/>
                                  </p:stCondLst>
                                  <p:childTnLst>
                                    <p:animRot by="180000">
                                      <p:cBhvr>
                                        <p:cTn id="1557" dur="645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8" presetID="8" presetClass="emph" presetSubtype="0" repeatCount="indefinite" autoRev="1" fill="hold" grpId="1" nodeType="withEffect">
                                  <p:stCondLst>
                                    <p:cond delay="228"/>
                                  </p:stCondLst>
                                  <p:childTnLst>
                                    <p:animRot by="180000">
                                      <p:cBhvr>
                                        <p:cTn id="1559" dur="51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0" presetID="8" presetClass="emph" presetSubtype="0" repeatCount="indefinite" autoRev="1" fill="hold" grpId="1" nodeType="withEffect">
                                  <p:stCondLst>
                                    <p:cond delay="458"/>
                                  </p:stCondLst>
                                  <p:childTnLst>
                                    <p:animRot by="180000">
                                      <p:cBhvr>
                                        <p:cTn id="1561" dur="363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2" presetID="8" presetClass="emph" presetSubtype="0" repeatCount="indefinite" autoRev="1" fill="hold" grpId="1" nodeType="withEffect">
                                  <p:stCondLst>
                                    <p:cond delay="123"/>
                                  </p:stCondLst>
                                  <p:childTnLst>
                                    <p:animRot by="180000">
                                      <p:cBhvr>
                                        <p:cTn id="1563" dur="3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4" presetID="8" presetClass="emph" presetSubtype="0" repeatCount="indefinite" autoRev="1" fill="hold" grpId="1" nodeType="withEffect">
                                  <p:stCondLst>
                                    <p:cond delay="255"/>
                                  </p:stCondLst>
                                  <p:childTnLst>
                                    <p:animRot by="180000">
                                      <p:cBhvr>
                                        <p:cTn id="1565" dur="537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6" presetID="8" presetClass="emph" presetSubtype="0" repeatCount="indefinite" autoRev="1" fill="hold" grpId="1" nodeType="withEffect">
                                  <p:stCondLst>
                                    <p:cond delay="26"/>
                                  </p:stCondLst>
                                  <p:childTnLst>
                                    <p:animRot by="180000">
                                      <p:cBhvr>
                                        <p:cTn id="1567" dur="45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8" presetID="8" presetClass="emph" presetSubtype="0" repeatCount="indefinite" autoRev="1" fill="hold" grpId="1" nodeType="withEffect">
                                  <p:stCondLst>
                                    <p:cond delay="411"/>
                                  </p:stCondLst>
                                  <p:childTnLst>
                                    <p:animRot by="180000">
                                      <p:cBhvr>
                                        <p:cTn id="1569" dur="45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0" presetID="8" presetClass="emph" presetSubtype="0" repeatCount="indefinite" autoRev="1" fill="hold" grpId="1" nodeType="withEffect">
                                  <p:stCondLst>
                                    <p:cond delay="220"/>
                                  </p:stCondLst>
                                  <p:childTnLst>
                                    <p:animRot by="180000">
                                      <p:cBhvr>
                                        <p:cTn id="1571" dur="61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2" presetID="8" presetClass="emph" presetSubtype="0" repeatCount="indefinite" autoRev="1" fill="hold" grpId="1" nodeType="withEffect">
                                  <p:stCondLst>
                                    <p:cond delay="296"/>
                                  </p:stCondLst>
                                  <p:childTnLst>
                                    <p:animRot by="180000">
                                      <p:cBhvr>
                                        <p:cTn id="1573" dur="297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4" presetID="8" presetClass="emph" presetSubtype="0" repeatCount="indefinite" autoRev="1" fill="hold" grpId="1" nodeType="withEffect">
                                  <p:stCondLst>
                                    <p:cond delay="354"/>
                                  </p:stCondLst>
                                  <p:childTnLst>
                                    <p:animRot by="180000">
                                      <p:cBhvr>
                                        <p:cTn id="1575" dur="39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6" presetID="8" presetClass="emph" presetSubtype="0" repeatCount="indefinite" autoRev="1" fill="hold" grpId="1" nodeType="withEffect">
                                  <p:stCondLst>
                                    <p:cond delay="36"/>
                                  </p:stCondLst>
                                  <p:childTnLst>
                                    <p:animRot by="180000">
                                      <p:cBhvr>
                                        <p:cTn id="1577" dur="453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8" presetID="8" presetClass="emph" presetSubtype="0" repeatCount="indefinite" autoRev="1" fill="hold" grpId="1" nodeType="withEffect">
                                  <p:stCondLst>
                                    <p:cond delay="379"/>
                                  </p:stCondLst>
                                  <p:childTnLst>
                                    <p:animRot by="180000">
                                      <p:cBhvr>
                                        <p:cTn id="1579" dur="46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0" presetID="8" presetClass="emph" presetSubtype="0" repeatCount="indefinite" autoRev="1" fill="hold" grpId="1" nodeType="withEffect">
                                  <p:stCondLst>
                                    <p:cond delay="23"/>
                                  </p:stCondLst>
                                  <p:childTnLst>
                                    <p:animRot by="180000">
                                      <p:cBhvr>
                                        <p:cTn id="1581" dur="53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2" presetID="8" presetClass="emph" presetSubtype="0" repeatCount="indefinite" autoRev="1" fill="hold" grpId="1" nodeType="withEffect">
                                  <p:stCondLst>
                                    <p:cond delay="126"/>
                                  </p:stCondLst>
                                  <p:childTnLst>
                                    <p:animRot by="180000">
                                      <p:cBhvr>
                                        <p:cTn id="1583" dur="36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4" presetID="8" presetClass="emph" presetSubtype="0" repeatCount="indefinite" autoRev="1" fill="hold" grpId="1" nodeType="withEffect">
                                  <p:stCondLst>
                                    <p:cond delay="44"/>
                                  </p:stCondLst>
                                  <p:childTnLst>
                                    <p:animRot by="180000">
                                      <p:cBhvr>
                                        <p:cTn id="1585" dur="463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6" presetID="8" presetClass="emph" presetSubtype="0" repeatCount="indefinite" autoRev="1" fill="hold" grpId="1" nodeType="withEffect">
                                  <p:stCondLst>
                                    <p:cond delay="498"/>
                                  </p:stCondLst>
                                  <p:childTnLst>
                                    <p:animRot by="180000">
                                      <p:cBhvr>
                                        <p:cTn id="1587" dur="4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8" presetID="8" presetClass="emph" presetSubtype="0" repeatCount="indefinite" autoRev="1" fill="hold" grpId="1" nodeType="withEffect">
                                  <p:stCondLst>
                                    <p:cond delay="42"/>
                                  </p:stCondLst>
                                  <p:childTnLst>
                                    <p:animRot by="180000">
                                      <p:cBhvr>
                                        <p:cTn id="1589" dur="68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0" presetID="8" presetClass="emph" presetSubtype="0" repeatCount="indefinite" autoRev="1" fill="hold" grpId="1" nodeType="withEffect">
                                  <p:stCondLst>
                                    <p:cond delay="293"/>
                                  </p:stCondLst>
                                  <p:childTnLst>
                                    <p:animRot by="180000">
                                      <p:cBhvr>
                                        <p:cTn id="1591" dur="24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2" presetID="8" presetClass="emph" presetSubtype="0" repeatCount="indefinite" autoRev="1" fill="hold" grpId="1" nodeType="withEffect">
                                  <p:stCondLst>
                                    <p:cond delay="497"/>
                                  </p:stCondLst>
                                  <p:childTnLst>
                                    <p:animRot by="180000">
                                      <p:cBhvr>
                                        <p:cTn id="1593" dur="5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4" presetID="8" presetClass="emph" presetSubtype="0" repeatCount="indefinite" autoRev="1" fill="hold" grpId="1" nodeType="withEffect">
                                  <p:stCondLst>
                                    <p:cond delay="144"/>
                                  </p:stCondLst>
                                  <p:childTnLst>
                                    <p:animRot by="180000">
                                      <p:cBhvr>
                                        <p:cTn id="1595" dur="50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6" presetID="8" presetClass="emph" presetSubtype="0" repeatCount="indefinite" autoRev="1" fill="hold" grpId="1" nodeType="withEffect">
                                  <p:stCondLst>
                                    <p:cond delay="436"/>
                                  </p:stCondLst>
                                  <p:childTnLst>
                                    <p:animRot by="180000">
                                      <p:cBhvr>
                                        <p:cTn id="1597" dur="255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8" presetID="8" presetClass="emph" presetSubtype="0" repeatCount="indefinite" autoRev="1" fill="hold" grpId="1" nodeType="withEffect">
                                  <p:stCondLst>
                                    <p:cond delay="95"/>
                                  </p:stCondLst>
                                  <p:childTnLst>
                                    <p:animRot by="180000">
                                      <p:cBhvr>
                                        <p:cTn id="1599" dur="57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0" presetID="8" presetClass="emph" presetSubtype="0" repeatCount="indefinite" autoRev="1" fill="hold" grpId="1" nodeType="withEffect">
                                  <p:stCondLst>
                                    <p:cond delay="61"/>
                                  </p:stCondLst>
                                  <p:childTnLst>
                                    <p:animRot by="180000">
                                      <p:cBhvr>
                                        <p:cTn id="1601" dur="47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2" presetID="8" presetClass="emph" presetSubtype="0" repeatCount="indefinite" autoRev="1" fill="hold" grpId="1" nodeType="withEffect">
                                  <p:stCondLst>
                                    <p:cond delay="294"/>
                                  </p:stCondLst>
                                  <p:childTnLst>
                                    <p:animRot by="180000">
                                      <p:cBhvr>
                                        <p:cTn id="1603" dur="55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4" presetID="8" presetClass="emph" presetSubtype="0" repeatCount="indefinite" autoRev="1" fill="hold" grpId="1" nodeType="withEffect">
                                  <p:stCondLst>
                                    <p:cond delay="12"/>
                                  </p:stCondLst>
                                  <p:childTnLst>
                                    <p:animRot by="180000">
                                      <p:cBhvr>
                                        <p:cTn id="1605" dur="56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6" presetID="8" presetClass="emph" presetSubtype="0" repeatCount="indefinite" autoRev="1" fill="hold" grpId="1" nodeType="withEffect">
                                  <p:stCondLst>
                                    <p:cond delay="312"/>
                                  </p:stCondLst>
                                  <p:childTnLst>
                                    <p:animRot by="180000">
                                      <p:cBhvr>
                                        <p:cTn id="1607" dur="25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8" presetID="8" presetClass="emph" presetSubtype="0" repeatCount="indefinite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80000">
                                      <p:cBhvr>
                                        <p:cTn id="1609" dur="43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0" presetID="8" presetClass="emph" presetSubtype="0" repeatCount="indefinite" autoRev="1" fill="hold" grpId="1" nodeType="withEffect">
                                  <p:stCondLst>
                                    <p:cond delay="92"/>
                                  </p:stCondLst>
                                  <p:childTnLst>
                                    <p:animRot by="180000">
                                      <p:cBhvr>
                                        <p:cTn id="1611" dur="39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2" presetID="8" presetClass="emph" presetSubtype="0" repeatCount="indefinite" autoRev="1" fill="hold" grpId="1" nodeType="withEffect">
                                  <p:stCondLst>
                                    <p:cond delay="58"/>
                                  </p:stCondLst>
                                  <p:childTnLst>
                                    <p:animRot by="180000">
                                      <p:cBhvr>
                                        <p:cTn id="1613" dur="50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4" presetID="8" presetClass="emph" presetSubtype="0" repeatCount="indefinite" autoRev="1" fill="hold" grpId="1" nodeType="withEffect">
                                  <p:stCondLst>
                                    <p:cond delay="13"/>
                                  </p:stCondLst>
                                  <p:childTnLst>
                                    <p:animRot by="180000">
                                      <p:cBhvr>
                                        <p:cTn id="1615" dur="343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6" presetID="8" presetClass="emph" presetSubtype="0" repeatCount="indefinite" autoRev="1" fill="hold" grpId="1" nodeType="withEffect">
                                  <p:stCondLst>
                                    <p:cond delay="182"/>
                                  </p:stCondLst>
                                  <p:childTnLst>
                                    <p:animRot by="180000">
                                      <p:cBhvr>
                                        <p:cTn id="1617" dur="323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8" presetID="8" presetClass="emph" presetSubtype="0" repeatCount="indefinite" autoRev="1" fill="hold" grpId="1" nodeType="withEffect">
                                  <p:stCondLst>
                                    <p:cond delay="94"/>
                                  </p:stCondLst>
                                  <p:childTnLst>
                                    <p:animRot by="180000">
                                      <p:cBhvr>
                                        <p:cTn id="1619" dur="593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0" presetID="8" presetClass="emph" presetSubtype="0" repeatCount="indefinite" autoRev="1" fill="hold" grpId="1" nodeType="withEffect">
                                  <p:stCondLst>
                                    <p:cond delay="84"/>
                                  </p:stCondLst>
                                  <p:childTnLst>
                                    <p:animRot by="180000">
                                      <p:cBhvr>
                                        <p:cTn id="1621" dur="28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2" presetID="8" presetClass="emph" presetSubtype="0" repeatCount="indefinite" autoRev="1" fill="hold" grpId="1" nodeType="withEffect">
                                  <p:stCondLst>
                                    <p:cond delay="305"/>
                                  </p:stCondLst>
                                  <p:childTnLst>
                                    <p:animRot by="180000">
                                      <p:cBhvr>
                                        <p:cTn id="1623" dur="25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4" presetID="8" presetClass="emph" presetSubtype="0" repeatCount="indefinite" autoRev="1" fill="hold" grpId="1" nodeType="withEffect">
                                  <p:stCondLst>
                                    <p:cond delay="326"/>
                                  </p:stCondLst>
                                  <p:childTnLst>
                                    <p:animRot by="180000">
                                      <p:cBhvr>
                                        <p:cTn id="1625" dur="49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6" presetID="8" presetClass="emph" presetSubtype="0" repeatCount="indefinite" autoRev="1" fill="hold" grpId="1" nodeType="withEffect">
                                  <p:stCondLst>
                                    <p:cond delay="21"/>
                                  </p:stCondLst>
                                  <p:childTnLst>
                                    <p:animRot by="180000">
                                      <p:cBhvr>
                                        <p:cTn id="1627" dur="24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8" presetID="8" presetClass="emph" presetSubtype="0" repeatCount="indefinite" autoRev="1" fill="hold" grpId="1" nodeType="withEffect">
                                  <p:stCondLst>
                                    <p:cond delay="79"/>
                                  </p:stCondLst>
                                  <p:childTnLst>
                                    <p:animRot by="180000">
                                      <p:cBhvr>
                                        <p:cTn id="1629" dur="20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0" presetID="8" presetClass="emph" presetSubtype="0" repeatCount="indefinite" autoRev="1" fill="hold" grpId="1" nodeType="withEffect">
                                  <p:stCondLst>
                                    <p:cond delay="86"/>
                                  </p:stCondLst>
                                  <p:childTnLst>
                                    <p:animRot by="180000">
                                      <p:cBhvr>
                                        <p:cTn id="1631" dur="55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2" presetID="8" presetClass="emph" presetSubtype="0" repeatCount="indefinite" autoRev="1" fill="hold" grpId="1" nodeType="withEffect">
                                  <p:stCondLst>
                                    <p:cond delay="254"/>
                                  </p:stCondLst>
                                  <p:childTnLst>
                                    <p:animRot by="180000">
                                      <p:cBhvr>
                                        <p:cTn id="1633" dur="48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4" presetID="8" presetClass="emph" presetSubtype="0" repeatCount="indefinite" autoRev="1" fill="hold" grpId="1" nodeType="withEffect">
                                  <p:stCondLst>
                                    <p:cond delay="9"/>
                                  </p:stCondLst>
                                  <p:childTnLst>
                                    <p:animRot by="180000">
                                      <p:cBhvr>
                                        <p:cTn id="1635" dur="69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6" presetID="8" presetClass="emph" presetSubtype="0" repeatCount="indefinite" autoRev="1" fill="hold" grpId="1" nodeType="withEffect">
                                  <p:stCondLst>
                                    <p:cond delay="259"/>
                                  </p:stCondLst>
                                  <p:childTnLst>
                                    <p:animRot by="180000">
                                      <p:cBhvr>
                                        <p:cTn id="1637" dur="363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8" presetID="8" presetClass="emph" presetSubtype="0" repeatCount="indefinite" autoRev="1" fill="hold" grpId="1" nodeType="withEffect">
                                  <p:stCondLst>
                                    <p:cond delay="290"/>
                                  </p:stCondLst>
                                  <p:childTnLst>
                                    <p:animRot by="180000">
                                      <p:cBhvr>
                                        <p:cTn id="1639" dur="68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0" presetID="8" presetClass="emph" presetSubtype="0" repeatCount="indefinite" autoRev="1" fill="hold" grpId="1" nodeType="withEffect">
                                  <p:stCondLst>
                                    <p:cond delay="386"/>
                                  </p:stCondLst>
                                  <p:childTnLst>
                                    <p:animRot by="180000">
                                      <p:cBhvr>
                                        <p:cTn id="1641" dur="26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2" presetID="8" presetClass="emph" presetSubtype="0" repeatCount="indefinite" autoRev="1" fill="hold" grpId="1" nodeType="withEffect">
                                  <p:stCondLst>
                                    <p:cond delay="357"/>
                                  </p:stCondLst>
                                  <p:childTnLst>
                                    <p:animRot by="180000">
                                      <p:cBhvr>
                                        <p:cTn id="1643" dur="285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4" presetID="8" presetClass="emph" presetSubtype="0" repeatCount="indefinite" autoRev="1" fill="hold" grpId="1" nodeType="withEffect">
                                  <p:stCondLst>
                                    <p:cond delay="314"/>
                                  </p:stCondLst>
                                  <p:childTnLst>
                                    <p:animRot by="180000">
                                      <p:cBhvr>
                                        <p:cTn id="1645" dur="429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6" presetID="8" presetClass="emph" presetSubtype="0" repeatCount="indefinite" autoRev="1" fill="hold" grpId="1" nodeType="withEffect">
                                  <p:stCondLst>
                                    <p:cond delay="142"/>
                                  </p:stCondLst>
                                  <p:childTnLst>
                                    <p:animRot by="180000">
                                      <p:cBhvr>
                                        <p:cTn id="1647" dur="22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8" presetID="8" presetClass="emph" presetSubtype="0" repeatCount="indefinite" autoRev="1" fill="hold" grpId="1" nodeType="withEffect">
                                  <p:stCondLst>
                                    <p:cond delay="246"/>
                                  </p:stCondLst>
                                  <p:childTnLst>
                                    <p:animRot by="180000">
                                      <p:cBhvr>
                                        <p:cTn id="1649" dur="53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0" presetID="8" presetClass="emph" presetSubtype="0" repeatCount="indefinite" autoRev="1" fill="hold" grpId="1" nodeType="withEffect">
                                  <p:stCondLst>
                                    <p:cond delay="277"/>
                                  </p:stCondLst>
                                  <p:childTnLst>
                                    <p:animRot by="180000">
                                      <p:cBhvr>
                                        <p:cTn id="1651" dur="638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2" presetID="8" presetClass="emph" presetSubtype="0" repeatCount="indefinite" autoRev="1" fill="hold" grpId="1" nodeType="withEffect">
                                  <p:stCondLst>
                                    <p:cond delay="164"/>
                                  </p:stCondLst>
                                  <p:childTnLst>
                                    <p:animRot by="180000">
                                      <p:cBhvr>
                                        <p:cTn id="1653" dur="402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4" presetID="8" presetClass="emph" presetSubtype="0" repeatCount="indefinite" autoRev="1" fill="hold" grpId="1" nodeType="withEffect">
                                  <p:stCondLst>
                                    <p:cond delay="408"/>
                                  </p:stCondLst>
                                  <p:childTnLst>
                                    <p:animRot by="180000">
                                      <p:cBhvr>
                                        <p:cTn id="1655" dur="62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6" presetID="8" presetClass="emph" presetSubtype="0" repeatCount="indefinite" autoRev="1" fill="hold" grpId="1" nodeType="withEffect">
                                  <p:stCondLst>
                                    <p:cond delay="211"/>
                                  </p:stCondLst>
                                  <p:childTnLst>
                                    <p:animRot by="180000">
                                      <p:cBhvr>
                                        <p:cTn id="1657" dur="39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8" presetID="8" presetClass="emph" presetSubtype="0" repeatCount="indefinite" autoRev="1" fill="hold" grpId="1" nodeType="withEffect">
                                  <p:stCondLst>
                                    <p:cond delay="147"/>
                                  </p:stCondLst>
                                  <p:childTnLst>
                                    <p:animRot by="180000">
                                      <p:cBhvr>
                                        <p:cTn id="1659" dur="36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0" presetID="8" presetClass="emph" presetSubtype="0" repeatCount="indefinite" autoRev="1" fill="hold" grpId="1" nodeType="withEffect">
                                  <p:stCondLst>
                                    <p:cond delay="202"/>
                                  </p:stCondLst>
                                  <p:childTnLst>
                                    <p:animRot by="180000">
                                      <p:cBhvr>
                                        <p:cTn id="1661" dur="34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2" presetID="8" presetClass="emph" presetSubtype="0" repeatCount="indefinite" autoRev="1" fill="hold" grpId="1" nodeType="withEffect">
                                  <p:stCondLst>
                                    <p:cond delay="139"/>
                                  </p:stCondLst>
                                  <p:childTnLst>
                                    <p:animRot by="180000">
                                      <p:cBhvr>
                                        <p:cTn id="1663" dur="47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4" presetID="8" presetClass="emph" presetSubtype="0" repeatCount="indefinite" autoRev="1" fill="hold" grpId="1" nodeType="withEffect">
                                  <p:stCondLst>
                                    <p:cond delay="256"/>
                                  </p:stCondLst>
                                  <p:childTnLst>
                                    <p:animRot by="180000">
                                      <p:cBhvr>
                                        <p:cTn id="1665" dur="68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6" presetID="8" presetClass="emph" presetSubtype="0" repeatCount="indefinite" autoRev="1" fill="hold" grpId="1" nodeType="withEffect">
                                  <p:stCondLst>
                                    <p:cond delay="258"/>
                                  </p:stCondLst>
                                  <p:childTnLst>
                                    <p:animRot by="180000">
                                      <p:cBhvr>
                                        <p:cTn id="1667" dur="35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8" presetID="8" presetClass="emph" presetSubtype="0" repeatCount="indefinite" autoRev="1" fill="hold" grpId="1" nodeType="withEffect">
                                  <p:stCondLst>
                                    <p:cond delay="51"/>
                                  </p:stCondLst>
                                  <p:childTnLst>
                                    <p:animRot by="180000">
                                      <p:cBhvr>
                                        <p:cTn id="1669" dur="65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0" presetID="8" presetClass="emph" presetSubtype="0" repeatCount="indefinite" autoRev="1" fill="hold" grpId="1" nodeType="withEffect">
                                  <p:stCondLst>
                                    <p:cond delay="427"/>
                                  </p:stCondLst>
                                  <p:childTnLst>
                                    <p:animRot by="180000">
                                      <p:cBhvr>
                                        <p:cTn id="1671" dur="259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2" presetID="8" presetClass="emph" presetSubtype="0" repeatCount="indefinite" autoRev="1" fill="hold" grpId="1" nodeType="withEffect">
                                  <p:stCondLst>
                                    <p:cond delay="210"/>
                                  </p:stCondLst>
                                  <p:childTnLst>
                                    <p:animRot by="180000">
                                      <p:cBhvr>
                                        <p:cTn id="1673" dur="66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4" presetID="8" presetClass="emph" presetSubtype="0" repeatCount="indefinite" autoRev="1" fill="hold" grpId="1" nodeType="withEffect">
                                  <p:stCondLst>
                                    <p:cond delay="65"/>
                                  </p:stCondLst>
                                  <p:childTnLst>
                                    <p:animRot by="180000">
                                      <p:cBhvr>
                                        <p:cTn id="1675" dur="47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6" presetID="8" presetClass="emph" presetSubtype="0" repeatCount="indefinite" autoRev="1" fill="hold" grpId="1" nodeType="withEffect">
                                  <p:stCondLst>
                                    <p:cond delay="308"/>
                                  </p:stCondLst>
                                  <p:childTnLst>
                                    <p:animRot by="180000">
                                      <p:cBhvr>
                                        <p:cTn id="1677" dur="27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8" presetID="8" presetClass="emph" presetSubtype="0" repeatCount="indefinite" autoRev="1" fill="hold" grpId="1" nodeType="withEffect">
                                  <p:stCondLst>
                                    <p:cond delay="154"/>
                                  </p:stCondLst>
                                  <p:childTnLst>
                                    <p:animRot by="180000">
                                      <p:cBhvr>
                                        <p:cTn id="1679" dur="578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0" presetID="8" presetClass="emph" presetSubtype="0" repeatCount="indefinite" autoRev="1" fill="hold" grpId="1" nodeType="withEffect">
                                  <p:stCondLst>
                                    <p:cond delay="3"/>
                                  </p:stCondLst>
                                  <p:childTnLst>
                                    <p:animRot by="180000">
                                      <p:cBhvr>
                                        <p:cTn id="1681" dur="285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2" presetID="8" presetClass="emph" presetSubtype="0" repeatCount="indefinite" autoRev="1" fill="hold" grpId="1" nodeType="withEffect">
                                  <p:stCondLst>
                                    <p:cond delay="438"/>
                                  </p:stCondLst>
                                  <p:childTnLst>
                                    <p:animRot by="180000">
                                      <p:cBhvr>
                                        <p:cTn id="1683" dur="37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4" presetID="8" presetClass="emph" presetSubtype="0" repeatCount="indefinite" autoRev="1" fill="hold" grpId="1" nodeType="withEffect">
                                  <p:stCondLst>
                                    <p:cond delay="297"/>
                                  </p:stCondLst>
                                  <p:childTnLst>
                                    <p:animRot by="180000">
                                      <p:cBhvr>
                                        <p:cTn id="1685" dur="48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6" presetID="8" presetClass="emph" presetSubtype="0" repeatCount="indefinite" autoRev="1" fill="hold" grpId="1" nodeType="withEffect">
                                  <p:stCondLst>
                                    <p:cond delay="240"/>
                                  </p:stCondLst>
                                  <p:childTnLst>
                                    <p:animRot by="180000">
                                      <p:cBhvr>
                                        <p:cTn id="1687" dur="42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8" presetID="8" presetClass="emph" presetSubtype="0" repeatCount="indefinite" autoRev="1" fill="hold" grpId="1" nodeType="withEffect">
                                  <p:stCondLst>
                                    <p:cond delay="416"/>
                                  </p:stCondLst>
                                  <p:childTnLst>
                                    <p:animRot by="180000">
                                      <p:cBhvr>
                                        <p:cTn id="1689" dur="46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0" presetID="8" presetClass="emph" presetSubtype="0" repeatCount="indefinite" autoRev="1" fill="hold" grpId="1" nodeType="withEffect">
                                  <p:stCondLst>
                                    <p:cond delay="410"/>
                                  </p:stCondLst>
                                  <p:childTnLst>
                                    <p:animRot by="180000">
                                      <p:cBhvr>
                                        <p:cTn id="1691" dur="203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2" presetID="8" presetClass="emph" presetSubtype="0" repeatCount="indefinite" autoRev="1" fill="hold" grpId="1" nodeType="withEffect">
                                  <p:stCondLst>
                                    <p:cond delay="320"/>
                                  </p:stCondLst>
                                  <p:childTnLst>
                                    <p:animRot by="180000">
                                      <p:cBhvr>
                                        <p:cTn id="1693" dur="629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4" presetID="8" presetClass="emph" presetSubtype="0" repeatCount="indefinite" autoRev="1" fill="hold" grpId="1" nodeType="withEffect">
                                  <p:stCondLst>
                                    <p:cond delay="394"/>
                                  </p:stCondLst>
                                  <p:childTnLst>
                                    <p:animRot by="180000">
                                      <p:cBhvr>
                                        <p:cTn id="1695" dur="413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6" presetID="8" presetClass="emph" presetSubtype="0" repeatCount="indefinite" autoRev="1" fill="hold" grpId="1" nodeType="withEffect">
                                  <p:stCondLst>
                                    <p:cond delay="333"/>
                                  </p:stCondLst>
                                  <p:childTnLst>
                                    <p:animRot by="180000">
                                      <p:cBhvr>
                                        <p:cTn id="1697" dur="29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8" presetID="8" presetClass="emph" presetSubtype="0" repeatCount="indefinite" autoRev="1" fill="hold" grpId="1" nodeType="withEffect">
                                  <p:stCondLst>
                                    <p:cond delay="430"/>
                                  </p:stCondLst>
                                  <p:childTnLst>
                                    <p:animRot by="180000">
                                      <p:cBhvr>
                                        <p:cTn id="1699" dur="369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0" presetID="8" presetClass="emph" presetSubtype="0" repeatCount="indefinite" autoRev="1" fill="hold" grpId="1" nodeType="withEffect">
                                  <p:stCondLst>
                                    <p:cond delay="404"/>
                                  </p:stCondLst>
                                  <p:childTnLst>
                                    <p:animRot by="180000">
                                      <p:cBhvr>
                                        <p:cTn id="1701" dur="383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2" presetID="8" presetClass="emph" presetSubtype="0" repeatCount="indefinite" autoRev="1" fill="hold" grpId="1" nodeType="withEffect">
                                  <p:stCondLst>
                                    <p:cond delay="356"/>
                                  </p:stCondLst>
                                  <p:childTnLst>
                                    <p:animRot by="180000">
                                      <p:cBhvr>
                                        <p:cTn id="1703" dur="48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4" presetID="8" presetClass="emph" presetSubtype="0" repeatCount="indefinite" autoRev="1" fill="hold" grpId="1" nodeType="withEffect">
                                  <p:stCondLst>
                                    <p:cond delay="284"/>
                                  </p:stCondLst>
                                  <p:childTnLst>
                                    <p:animRot by="180000">
                                      <p:cBhvr>
                                        <p:cTn id="1705" dur="605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6" presetID="8" presetClass="emph" presetSubtype="0" repeatCount="indefinite" autoRev="1" fill="hold" grpId="1" nodeType="withEffect">
                                  <p:stCondLst>
                                    <p:cond delay="476"/>
                                  </p:stCondLst>
                                  <p:childTnLst>
                                    <p:animRot by="180000">
                                      <p:cBhvr>
                                        <p:cTn id="1707" dur="513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9" grpId="0" animBg="1"/>
      <p:bldP spid="179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6600" b="1" dirty="0" smtClean="0">
                <a:solidFill>
                  <a:srgbClr val="002060"/>
                </a:solidFill>
              </a:rPr>
              <a:t>EÇBS FİRMA/KURUM KAYIT İŞLEMLERİ</a:t>
            </a:r>
            <a:endParaRPr lang="tr-TR" sz="66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aykut.balcioglu\Desktop\ecbs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429132"/>
            <a:ext cx="4500594" cy="2141949"/>
          </a:xfrm>
          <a:prstGeom prst="rect">
            <a:avLst/>
          </a:prstGeom>
          <a:noFill/>
        </p:spPr>
      </p:pic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Kayıt İşlemleri için </a:t>
            </a:r>
            <a:r>
              <a:rPr lang="tr-TR" b="1" u="sng" dirty="0" smtClean="0">
                <a:hlinkClick r:id="rId2"/>
              </a:rPr>
              <a:t>https://ecbs.cevre.gov.tr/</a:t>
            </a:r>
          </a:p>
          <a:p>
            <a:pPr marL="514350" indent="-514350" algn="just">
              <a:buNone/>
            </a:pPr>
            <a:r>
              <a:rPr lang="tr-TR" dirty="0" smtClean="0"/>
              <a:t>adresine girilir.</a:t>
            </a:r>
          </a:p>
          <a:p>
            <a:pPr marL="514350" indent="-51435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143248"/>
            <a:ext cx="7500990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tr-TR" dirty="0" smtClean="0"/>
              <a:t>“Vatandaş Girişi” ekranından e-devlet şifresi ile giriş yapılır. (</a:t>
            </a:r>
            <a:r>
              <a:rPr lang="tr-TR" b="1" dirty="0" smtClean="0"/>
              <a:t>E-Devlet şifresi ile girişlerin kurum amiri tarafından yapılması gerekmektedir.</a:t>
            </a:r>
            <a:r>
              <a:rPr lang="tr-TR" dirty="0" smtClean="0"/>
              <a:t>)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tr-TR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tr-TR" dirty="0" smtClean="0"/>
              <a:t>“Sisteme Giriş Yap” butonuna tıklayarak il/ilçe bilgileri girilir. (Diğer bilgileriniz e-devlet sisteminden otomatik olarak çekilecektir.)</a:t>
            </a:r>
            <a:endParaRPr lang="tr-TR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4"/>
            </a:pPr>
            <a:r>
              <a:rPr lang="tr-TR" dirty="0" smtClean="0"/>
              <a:t>Kaydet butonuna basarak, kullanıcı sözleşmesi okunup onaylanır.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tr-TR" dirty="0" smtClean="0"/>
              <a:t>Şahsınıza açılan sayfada hesap (firma/kurum) sayfasına girilir.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tr-TR" dirty="0" smtClean="0"/>
              <a:t>Sağ üste bulunan “yeni hesap (firma/kurum)”a tıklanır.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tr-TR" dirty="0" smtClean="0"/>
              <a:t>Hesap tipi (kamu kurumu) seçimi yapılarak, vergi no ve vergi dairesi bilgileri girilir.</a:t>
            </a:r>
          </a:p>
        </p:txBody>
      </p:sp>
      <p:pic>
        <p:nvPicPr>
          <p:cNvPr id="6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8"/>
            </a:pPr>
            <a:r>
              <a:rPr lang="tr-TR" dirty="0" smtClean="0"/>
              <a:t>Kuruluş tarihi ve varsa kurumunuza ait SGK numarası girilir.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tr-TR" dirty="0" smtClean="0"/>
              <a:t>UAVT (Ulusal Adres Veri Tabanı) numarası biliniyorsa girilir. (Bilinmiyorsa “UAVT kodunu bilmiyorum” butonuna basarak adres bilgileri girilir.)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tr-TR" dirty="0" smtClean="0"/>
              <a:t>Telefon, e-posta ve varsa KEP adresi girilir.</a:t>
            </a:r>
          </a:p>
          <a:p>
            <a:pPr marL="514350" indent="-514350" algn="just">
              <a:buNone/>
            </a:pPr>
            <a:endParaRPr lang="tr-TR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11"/>
            </a:pPr>
            <a:r>
              <a:rPr lang="tr-TR" dirty="0" smtClean="0"/>
              <a:t>Harita üzerinden konum bilgileri seçilir. (Haritada bulunan ve Ankara üzerinde yer alan kırmızı imleç çekilerek konumunuza sürüklenir.)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tr-TR" dirty="0" smtClean="0"/>
              <a:t>Kurumda yetkili olduğunuzu gösteren belge yüklenir. (Kurum kimli kartınız vb.)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tr-TR" dirty="0" smtClean="0"/>
              <a:t>“Başvuru Tamamla” butonuna basılır.</a:t>
            </a:r>
            <a:endParaRPr lang="tr-TR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 startAt="14"/>
            </a:pPr>
            <a:r>
              <a:rPr lang="tr-TR" dirty="0" smtClean="0"/>
              <a:t>İletişim bilgileri kısmına girilen e-posta adresinize sistem tarafından gönderilen doğrulama linkine tıklayarak e-posta adresi doğrulanır.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tr-TR" dirty="0" smtClean="0"/>
              <a:t>Sistem tarafından otomatik oluşturulan formun çıktısı alınarak, kaşe ve imzalı olarak “Çevre ve Şehircilik İl Müdürlüğü”ne gönderilir.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tr-TR" b="1" dirty="0" smtClean="0"/>
              <a:t>EÇBS başvurunuz Çevre ve Şehircilik İl Müdürlüğünce onaylandığında e-devlet sistemi üzerindeki hesabınızda kurumunuz “ONAYLI” olarak görülecektir.</a:t>
            </a:r>
          </a:p>
          <a:p>
            <a:pPr marL="514350" indent="-514350">
              <a:buNone/>
            </a:pPr>
            <a:endParaRPr lang="tr-TR" dirty="0"/>
          </a:p>
        </p:txBody>
      </p:sp>
      <p:pic>
        <p:nvPicPr>
          <p:cNvPr id="5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6600" b="1" dirty="0" smtClean="0">
                <a:solidFill>
                  <a:srgbClr val="002060"/>
                </a:solidFill>
              </a:rPr>
              <a:t>EÇBS TESİS İŞLEMLERİ</a:t>
            </a:r>
            <a:endParaRPr lang="tr-TR" sz="66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aykut.balcioglu\Desktop\ecbs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429132"/>
            <a:ext cx="4500594" cy="2141949"/>
          </a:xfrm>
          <a:prstGeom prst="rect">
            <a:avLst/>
          </a:prstGeom>
          <a:noFill/>
        </p:spPr>
      </p:pic>
      <p:pic>
        <p:nvPicPr>
          <p:cNvPr id="2050" name="Picture 2" descr="C:\Users\aykut.balcioglu\Desktop\logofu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6372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514</Words>
  <PresentationFormat>Ekran Gösterisi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ENTEGRE ÇEVRE BİLGİ SİSTEMİ (EÇBS) KAYIT İŞLEMLERİ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ENTEGRE ÇEVRE BİLGİ SİSTEMİ (EÇBS) KAYIT İŞLEMLERİ</dc:title>
  <dc:creator>Aykut Balcıoğlu</dc:creator>
  <cp:lastModifiedBy>aykut.balcioglu</cp:lastModifiedBy>
  <cp:revision>11</cp:revision>
  <dcterms:created xsi:type="dcterms:W3CDTF">2019-02-18T06:33:01Z</dcterms:created>
  <dcterms:modified xsi:type="dcterms:W3CDTF">2019-02-18T07:53:12Z</dcterms:modified>
</cp:coreProperties>
</file>