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5" r:id="rId1"/>
    <p:sldMasterId id="2147484178" r:id="rId2"/>
  </p:sldMasterIdLst>
  <p:notesMasterIdLst>
    <p:notesMasterId r:id="rId38"/>
  </p:notesMasterIdLst>
  <p:sldIdLst>
    <p:sldId id="270" r:id="rId3"/>
    <p:sldId id="271" r:id="rId4"/>
    <p:sldId id="272" r:id="rId5"/>
    <p:sldId id="283" r:id="rId6"/>
    <p:sldId id="327" r:id="rId7"/>
    <p:sldId id="330" r:id="rId8"/>
    <p:sldId id="324" r:id="rId9"/>
    <p:sldId id="325" r:id="rId10"/>
    <p:sldId id="323" r:id="rId11"/>
    <p:sldId id="295" r:id="rId12"/>
    <p:sldId id="335" r:id="rId13"/>
    <p:sldId id="336" r:id="rId14"/>
    <p:sldId id="267" r:id="rId15"/>
    <p:sldId id="268" r:id="rId16"/>
    <p:sldId id="309" r:id="rId17"/>
    <p:sldId id="314" r:id="rId18"/>
    <p:sldId id="311" r:id="rId19"/>
    <p:sldId id="266" r:id="rId20"/>
    <p:sldId id="337" r:id="rId21"/>
    <p:sldId id="306" r:id="rId22"/>
    <p:sldId id="346" r:id="rId23"/>
    <p:sldId id="332" r:id="rId24"/>
    <p:sldId id="334" r:id="rId25"/>
    <p:sldId id="355" r:id="rId26"/>
    <p:sldId id="338" r:id="rId27"/>
    <p:sldId id="347" r:id="rId28"/>
    <p:sldId id="348" r:id="rId29"/>
    <p:sldId id="339" r:id="rId30"/>
    <p:sldId id="349" r:id="rId31"/>
    <p:sldId id="350" r:id="rId32"/>
    <p:sldId id="351" r:id="rId33"/>
    <p:sldId id="352" r:id="rId34"/>
    <p:sldId id="353" r:id="rId35"/>
    <p:sldId id="345" r:id="rId36"/>
    <p:sldId id="305" r:id="rId3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hadır oguz" initials="bo" lastIdx="1" clrIdx="0">
    <p:extLst>
      <p:ext uri="{19B8F6BF-5375-455C-9EA6-DF929625EA0E}">
        <p15:presenceInfo xmlns:p15="http://schemas.microsoft.com/office/powerpoint/2012/main" userId="bahadır oguz" providerId="None"/>
      </p:ext>
    </p:extLst>
  </p:cmAuthor>
  <p:cmAuthor id="2" name="Seval Özkan" initials="SÖ" lastIdx="0" clrIdx="1">
    <p:extLst>
      <p:ext uri="{19B8F6BF-5375-455C-9EA6-DF929625EA0E}">
        <p15:presenceInfo xmlns:p15="http://schemas.microsoft.com/office/powerpoint/2012/main" userId="S-1-5-21-1210653227-1550178159-501392459-165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3D0"/>
    <a:srgbClr val="FF9800"/>
    <a:srgbClr val="FA6A9D"/>
    <a:srgbClr val="CED500"/>
    <a:srgbClr val="FFFC00"/>
    <a:srgbClr val="1AA1B7"/>
    <a:srgbClr val="956272"/>
    <a:srgbClr val="927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ema Uygulanmış Stil 2 - Vurgu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27" autoAdjust="0"/>
    <p:restoredTop sz="86398"/>
  </p:normalViewPr>
  <p:slideViewPr>
    <p:cSldViewPr snapToGrid="0">
      <p:cViewPr varScale="1">
        <p:scale>
          <a:sx n="105" d="100"/>
          <a:sy n="105" d="100"/>
        </p:scale>
        <p:origin x="144" y="3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69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29T10:48:24.972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6" Type="http://schemas.openxmlformats.org/officeDocument/2006/relationships/image" Target="../media/image37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6" Type="http://schemas.openxmlformats.org/officeDocument/2006/relationships/image" Target="../media/image37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8035A4-72A5-484C-89BE-D956C23FDF23}" type="doc">
      <dgm:prSet loTypeId="urn:microsoft.com/office/officeart/2005/8/layout/arrow4" loCatId="process" qsTypeId="urn:microsoft.com/office/officeart/2005/8/quickstyle/3D5" qsCatId="3D" csTypeId="urn:microsoft.com/office/officeart/2005/8/colors/accent6_4" csCatId="accent6" phldr="1"/>
      <dgm:spPr/>
      <dgm:t>
        <a:bodyPr/>
        <a:lstStyle/>
        <a:p>
          <a:endParaRPr lang="tr-TR"/>
        </a:p>
      </dgm:t>
    </dgm:pt>
    <dgm:pt modelId="{053FE1B3-B59C-4FF9-A61C-A06A8037B2C5}">
      <dgm:prSet phldrT="[Metin]" custT="1"/>
      <dgm:spPr/>
      <dgm:t>
        <a:bodyPr/>
        <a:lstStyle/>
        <a:p>
          <a:r>
            <a:rPr lang="tr-TR" sz="4000" b="1" dirty="0" smtClean="0"/>
            <a:t>NÜFUS </a:t>
          </a:r>
        </a:p>
        <a:p>
          <a:r>
            <a:rPr lang="tr-TR" sz="4000" b="1" dirty="0" smtClean="0"/>
            <a:t>SANAYİLEŞME</a:t>
          </a:r>
        </a:p>
        <a:p>
          <a:r>
            <a:rPr lang="tr-TR" sz="4000" b="1" dirty="0" smtClean="0"/>
            <a:t>KENTLEŞME </a:t>
          </a:r>
        </a:p>
        <a:p>
          <a:r>
            <a:rPr lang="tr-TR" sz="4000" b="1" dirty="0" smtClean="0"/>
            <a:t>TÜKETİM</a:t>
          </a:r>
          <a:endParaRPr lang="tr-TR" sz="1800" b="1" dirty="0"/>
        </a:p>
      </dgm:t>
    </dgm:pt>
    <dgm:pt modelId="{25F583EA-4B10-49C6-B9D6-A208D53666A5}" type="sibTrans" cxnId="{04A4C05F-14D2-4189-B099-0441917D82E5}">
      <dgm:prSet/>
      <dgm:spPr/>
      <dgm:t>
        <a:bodyPr/>
        <a:lstStyle/>
        <a:p>
          <a:endParaRPr lang="tr-TR"/>
        </a:p>
      </dgm:t>
    </dgm:pt>
    <dgm:pt modelId="{7DAA538D-5414-45A9-AF12-76573CE0C0B4}" type="parTrans" cxnId="{04A4C05F-14D2-4189-B099-0441917D82E5}">
      <dgm:prSet/>
      <dgm:spPr/>
      <dgm:t>
        <a:bodyPr/>
        <a:lstStyle/>
        <a:p>
          <a:endParaRPr lang="tr-TR"/>
        </a:p>
      </dgm:t>
    </dgm:pt>
    <dgm:pt modelId="{D6F759F8-834C-1B4D-A983-CB59E28F98CA}">
      <dgm:prSet phldrT="[Metin]" custT="1"/>
      <dgm:spPr/>
      <dgm:t>
        <a:bodyPr/>
        <a:lstStyle/>
        <a:p>
          <a:r>
            <a:rPr lang="tr-TR" sz="4800" b="1" dirty="0" smtClean="0"/>
            <a:t>KAYNAKLAR</a:t>
          </a:r>
          <a:endParaRPr lang="tr-TR" sz="2800" b="1" dirty="0"/>
        </a:p>
      </dgm:t>
    </dgm:pt>
    <dgm:pt modelId="{75133492-181D-7240-BE19-A1C9567AD030}" type="parTrans" cxnId="{2A7DB62F-7854-2444-BB7D-A89B404CD4C8}">
      <dgm:prSet/>
      <dgm:spPr/>
      <dgm:t>
        <a:bodyPr/>
        <a:lstStyle/>
        <a:p>
          <a:endParaRPr lang="tr-TR"/>
        </a:p>
      </dgm:t>
    </dgm:pt>
    <dgm:pt modelId="{47EBEC39-8138-8E4E-857E-E588BA05206A}" type="sibTrans" cxnId="{2A7DB62F-7854-2444-BB7D-A89B404CD4C8}">
      <dgm:prSet/>
      <dgm:spPr/>
      <dgm:t>
        <a:bodyPr/>
        <a:lstStyle/>
        <a:p>
          <a:endParaRPr lang="tr-TR"/>
        </a:p>
      </dgm:t>
    </dgm:pt>
    <dgm:pt modelId="{6025D8C1-A00C-A045-B9A4-5D643E9EF4C2}" type="pres">
      <dgm:prSet presAssocID="{178035A4-72A5-484C-89BE-D956C23FDF2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3CAEB79-E3CD-BF4F-B2EE-BD67AEA32D2B}" type="pres">
      <dgm:prSet presAssocID="{053FE1B3-B59C-4FF9-A61C-A06A8037B2C5}" presName="upArrow" presStyleLbl="node1" presStyleIdx="0" presStyleCnt="2"/>
      <dgm:spPr/>
      <dgm:t>
        <a:bodyPr/>
        <a:lstStyle/>
        <a:p>
          <a:endParaRPr lang="tr-TR"/>
        </a:p>
      </dgm:t>
    </dgm:pt>
    <dgm:pt modelId="{D8541537-5482-1541-88D4-BC7F6C2CB858}" type="pres">
      <dgm:prSet presAssocID="{053FE1B3-B59C-4FF9-A61C-A06A8037B2C5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28FBC9-3669-2D49-B35B-88588E5E2F95}" type="pres">
      <dgm:prSet presAssocID="{D6F759F8-834C-1B4D-A983-CB59E28F98CA}" presName="downArrow" presStyleLbl="node1" presStyleIdx="1" presStyleCnt="2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tr-TR"/>
        </a:p>
      </dgm:t>
    </dgm:pt>
    <dgm:pt modelId="{25C153DB-232C-5548-BAEF-D10EA935E407}" type="pres">
      <dgm:prSet presAssocID="{D6F759F8-834C-1B4D-A983-CB59E28F98CA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7C86D4C-DBD2-4F9E-88AF-457909198CF0}" type="presOf" srcId="{D6F759F8-834C-1B4D-A983-CB59E28F98CA}" destId="{25C153DB-232C-5548-BAEF-D10EA935E407}" srcOrd="0" destOrd="0" presId="urn:microsoft.com/office/officeart/2005/8/layout/arrow4"/>
    <dgm:cxn modelId="{2A7DB62F-7854-2444-BB7D-A89B404CD4C8}" srcId="{178035A4-72A5-484C-89BE-D956C23FDF23}" destId="{D6F759F8-834C-1B4D-A983-CB59E28F98CA}" srcOrd="1" destOrd="0" parTransId="{75133492-181D-7240-BE19-A1C9567AD030}" sibTransId="{47EBEC39-8138-8E4E-857E-E588BA05206A}"/>
    <dgm:cxn modelId="{48E8A21F-2D57-4799-845F-61DE64660FA4}" type="presOf" srcId="{053FE1B3-B59C-4FF9-A61C-A06A8037B2C5}" destId="{D8541537-5482-1541-88D4-BC7F6C2CB858}" srcOrd="0" destOrd="0" presId="urn:microsoft.com/office/officeart/2005/8/layout/arrow4"/>
    <dgm:cxn modelId="{04A4C05F-14D2-4189-B099-0441917D82E5}" srcId="{178035A4-72A5-484C-89BE-D956C23FDF23}" destId="{053FE1B3-B59C-4FF9-A61C-A06A8037B2C5}" srcOrd="0" destOrd="0" parTransId="{7DAA538D-5414-45A9-AF12-76573CE0C0B4}" sibTransId="{25F583EA-4B10-49C6-B9D6-A208D53666A5}"/>
    <dgm:cxn modelId="{15741654-96C0-4851-955E-DD30EFA5E3C9}" type="presOf" srcId="{178035A4-72A5-484C-89BE-D956C23FDF23}" destId="{6025D8C1-A00C-A045-B9A4-5D643E9EF4C2}" srcOrd="0" destOrd="0" presId="urn:microsoft.com/office/officeart/2005/8/layout/arrow4"/>
    <dgm:cxn modelId="{58F31E5E-3EEE-4362-9CC4-D857CB7F9DB3}" type="presParOf" srcId="{6025D8C1-A00C-A045-B9A4-5D643E9EF4C2}" destId="{93CAEB79-E3CD-BF4F-B2EE-BD67AEA32D2B}" srcOrd="0" destOrd="0" presId="urn:microsoft.com/office/officeart/2005/8/layout/arrow4"/>
    <dgm:cxn modelId="{594A35E5-FE41-42FB-8BA4-78918A7AA504}" type="presParOf" srcId="{6025D8C1-A00C-A045-B9A4-5D643E9EF4C2}" destId="{D8541537-5482-1541-88D4-BC7F6C2CB858}" srcOrd="1" destOrd="0" presId="urn:microsoft.com/office/officeart/2005/8/layout/arrow4"/>
    <dgm:cxn modelId="{987222CE-3098-4C1C-858C-63019FEA49C5}" type="presParOf" srcId="{6025D8C1-A00C-A045-B9A4-5D643E9EF4C2}" destId="{B628FBC9-3669-2D49-B35B-88588E5E2F95}" srcOrd="2" destOrd="0" presId="urn:microsoft.com/office/officeart/2005/8/layout/arrow4"/>
    <dgm:cxn modelId="{0EBE719F-B29C-4E34-996C-EAAEAC25DF6A}" type="presParOf" srcId="{6025D8C1-A00C-A045-B9A4-5D643E9EF4C2}" destId="{25C153DB-232C-5548-BAEF-D10EA935E40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FE1138-1881-47EC-9751-66A412957E16}" type="doc">
      <dgm:prSet loTypeId="urn:microsoft.com/office/officeart/2005/8/layout/pList1" loCatId="list" qsTypeId="urn:microsoft.com/office/officeart/2005/8/quickstyle/simple1#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183BED58-0237-4571-9287-BA39A2B0A75D}">
      <dgm:prSet phldrT="[Metin]" custT="1"/>
      <dgm:spPr>
        <a:xfrm>
          <a:off x="3234459" y="1553"/>
          <a:ext cx="1760680" cy="1007000"/>
        </a:xfrm>
      </dgm:spPr>
      <dgm:t>
        <a:bodyPr/>
        <a:lstStyle/>
        <a:p>
          <a:r>
            <a:rPr lang="tr-TR" sz="2000" smtClean="0">
              <a:latin typeface="Calibri" panose="020F0502020204030204"/>
              <a:ea typeface=""/>
              <a:cs typeface=""/>
            </a:rPr>
            <a:t>Kağıt</a:t>
          </a:r>
          <a:endParaRPr lang="tr-TR" sz="2000" dirty="0">
            <a:latin typeface="Calibri" panose="020F0502020204030204"/>
            <a:ea typeface=""/>
            <a:cs typeface=""/>
          </a:endParaRPr>
        </a:p>
      </dgm:t>
    </dgm:pt>
    <dgm:pt modelId="{537FD14C-0A47-41D9-994A-03DAE32CA30D}" type="parTrans" cxnId="{A43695FA-F0AB-4D0B-B386-A97D155AEF42}">
      <dgm:prSet/>
      <dgm:spPr/>
      <dgm:t>
        <a:bodyPr/>
        <a:lstStyle/>
        <a:p>
          <a:endParaRPr lang="tr-TR"/>
        </a:p>
      </dgm:t>
    </dgm:pt>
    <dgm:pt modelId="{A031B0F8-A364-4038-9DBA-A3ADCBEAFEF9}" type="sibTrans" cxnId="{A43695FA-F0AB-4D0B-B386-A97D155AEF42}">
      <dgm:prSet/>
      <dgm:spPr>
        <a:xfrm>
          <a:off x="1629236" y="464909"/>
          <a:ext cx="5255083" cy="5255083"/>
        </a:xfrm>
      </dgm:spPr>
      <dgm:t>
        <a:bodyPr/>
        <a:lstStyle/>
        <a:p>
          <a:endParaRPr lang="tr-TR"/>
        </a:p>
      </dgm:t>
    </dgm:pt>
    <dgm:pt modelId="{4CBA01C0-E046-4A70-BC3A-4AF7829D5679}">
      <dgm:prSet phldrT="[Metin]" custT="1"/>
      <dgm:spPr>
        <a:xfrm>
          <a:off x="3234459" y="1553"/>
          <a:ext cx="1760680" cy="1007000"/>
        </a:xfrm>
      </dgm:spPr>
      <dgm:t>
        <a:bodyPr/>
        <a:lstStyle/>
        <a:p>
          <a:r>
            <a:rPr lang="tr-TR" sz="2000" smtClean="0">
              <a:latin typeface="Calibri" panose="020F0502020204030204"/>
              <a:ea typeface=""/>
              <a:cs typeface=""/>
            </a:rPr>
            <a:t>Plastik</a:t>
          </a:r>
          <a:endParaRPr lang="tr-TR" sz="2000" dirty="0">
            <a:latin typeface="Calibri" panose="020F0502020204030204"/>
            <a:ea typeface=""/>
            <a:cs typeface=""/>
          </a:endParaRPr>
        </a:p>
      </dgm:t>
    </dgm:pt>
    <dgm:pt modelId="{53A3EF04-C012-4CD1-B01F-E3AC1901AB1A}" type="parTrans" cxnId="{E1C23A05-7361-4273-B6A9-C93BAC8E5E69}">
      <dgm:prSet/>
      <dgm:spPr/>
      <dgm:t>
        <a:bodyPr/>
        <a:lstStyle/>
        <a:p>
          <a:endParaRPr lang="tr-TR"/>
        </a:p>
      </dgm:t>
    </dgm:pt>
    <dgm:pt modelId="{7733114B-B1F9-4594-87CC-3DB563A4C5C3}" type="sibTrans" cxnId="{E1C23A05-7361-4273-B6A9-C93BAC8E5E69}">
      <dgm:prSet/>
      <dgm:spPr/>
      <dgm:t>
        <a:bodyPr/>
        <a:lstStyle/>
        <a:p>
          <a:endParaRPr lang="tr-TR"/>
        </a:p>
      </dgm:t>
    </dgm:pt>
    <dgm:pt modelId="{5C6BADB9-3156-4B39-821C-34257EB238D8}">
      <dgm:prSet phldrT="[Metin]" custT="1"/>
      <dgm:spPr>
        <a:xfrm>
          <a:off x="3234459" y="1553"/>
          <a:ext cx="1760680" cy="1007000"/>
        </a:xfrm>
      </dgm:spPr>
      <dgm:t>
        <a:bodyPr/>
        <a:lstStyle/>
        <a:p>
          <a:r>
            <a:rPr lang="tr-TR" sz="2000" smtClean="0">
              <a:latin typeface="Calibri" panose="020F0502020204030204"/>
              <a:ea typeface=""/>
              <a:cs typeface=""/>
            </a:rPr>
            <a:t>Cam</a:t>
          </a:r>
          <a:endParaRPr lang="tr-TR" sz="2000" dirty="0">
            <a:latin typeface="Calibri" panose="020F0502020204030204"/>
            <a:ea typeface=""/>
            <a:cs typeface=""/>
          </a:endParaRPr>
        </a:p>
      </dgm:t>
    </dgm:pt>
    <dgm:pt modelId="{0A6E607F-5165-4B36-AECF-208D585671AD}" type="parTrans" cxnId="{7BD15BB5-2EE9-46D6-B6CB-DD64CB9B74BA}">
      <dgm:prSet/>
      <dgm:spPr/>
      <dgm:t>
        <a:bodyPr/>
        <a:lstStyle/>
        <a:p>
          <a:endParaRPr lang="tr-TR"/>
        </a:p>
      </dgm:t>
    </dgm:pt>
    <dgm:pt modelId="{48F89023-AAA7-4B59-A0D5-745980EC8981}" type="sibTrans" cxnId="{7BD15BB5-2EE9-46D6-B6CB-DD64CB9B74BA}">
      <dgm:prSet/>
      <dgm:spPr/>
      <dgm:t>
        <a:bodyPr/>
        <a:lstStyle/>
        <a:p>
          <a:endParaRPr lang="tr-TR"/>
        </a:p>
      </dgm:t>
    </dgm:pt>
    <dgm:pt modelId="{BC91A842-86CE-4120-A13A-E49EB16125D4}">
      <dgm:prSet phldrT="[Metin]" custT="1"/>
      <dgm:spPr>
        <a:xfrm>
          <a:off x="3234459" y="1553"/>
          <a:ext cx="1760680" cy="1007000"/>
        </a:xfrm>
      </dgm:spPr>
      <dgm:t>
        <a:bodyPr/>
        <a:lstStyle/>
        <a:p>
          <a:r>
            <a:rPr lang="tr-TR" sz="2000" smtClean="0">
              <a:latin typeface="Calibri" panose="020F0502020204030204"/>
              <a:ea typeface=""/>
              <a:cs typeface=""/>
            </a:rPr>
            <a:t>Metal</a:t>
          </a:r>
          <a:endParaRPr lang="tr-TR" sz="2000" dirty="0">
            <a:latin typeface="Calibri" panose="020F0502020204030204"/>
            <a:ea typeface=""/>
            <a:cs typeface=""/>
          </a:endParaRPr>
        </a:p>
      </dgm:t>
    </dgm:pt>
    <dgm:pt modelId="{AB18553F-D963-41DE-AC29-75264EB02434}" type="parTrans" cxnId="{DCB63539-02B4-46B9-BE86-78ACF5219229}">
      <dgm:prSet/>
      <dgm:spPr/>
      <dgm:t>
        <a:bodyPr/>
        <a:lstStyle/>
        <a:p>
          <a:endParaRPr lang="tr-TR"/>
        </a:p>
      </dgm:t>
    </dgm:pt>
    <dgm:pt modelId="{82EC046A-2E83-433C-AAF4-EC2639A3C300}" type="sibTrans" cxnId="{DCB63539-02B4-46B9-BE86-78ACF5219229}">
      <dgm:prSet/>
      <dgm:spPr/>
      <dgm:t>
        <a:bodyPr/>
        <a:lstStyle/>
        <a:p>
          <a:endParaRPr lang="tr-TR"/>
        </a:p>
      </dgm:t>
    </dgm:pt>
    <dgm:pt modelId="{FCEBAF2D-7E0B-4B67-B4C0-6BB7E90B231B}">
      <dgm:prSet phldrT="[Metin]" custT="1"/>
      <dgm:spPr>
        <a:xfrm>
          <a:off x="3234459" y="1553"/>
          <a:ext cx="1760680" cy="1007000"/>
        </a:xfrm>
      </dgm:spPr>
      <dgm:t>
        <a:bodyPr/>
        <a:lstStyle/>
        <a:p>
          <a:r>
            <a:rPr lang="tr-TR" sz="2000" smtClean="0">
              <a:latin typeface="Calibri" panose="020F0502020204030204"/>
              <a:ea typeface=""/>
              <a:cs typeface=""/>
            </a:rPr>
            <a:t>Kompozit</a:t>
          </a:r>
          <a:endParaRPr lang="tr-TR" sz="2000" dirty="0">
            <a:latin typeface="Calibri" panose="020F0502020204030204"/>
            <a:ea typeface=""/>
            <a:cs typeface=""/>
          </a:endParaRPr>
        </a:p>
      </dgm:t>
    </dgm:pt>
    <dgm:pt modelId="{4024C919-B0BA-44D1-968B-121658CB6130}" type="parTrans" cxnId="{C53E08CE-6FE9-44A4-B775-FBE61438F66F}">
      <dgm:prSet/>
      <dgm:spPr/>
      <dgm:t>
        <a:bodyPr/>
        <a:lstStyle/>
        <a:p>
          <a:endParaRPr lang="tr-TR"/>
        </a:p>
      </dgm:t>
    </dgm:pt>
    <dgm:pt modelId="{A8FA67A8-4A13-4004-A2D4-02209A3B1907}" type="sibTrans" cxnId="{C53E08CE-6FE9-44A4-B775-FBE61438F66F}">
      <dgm:prSet/>
      <dgm:spPr/>
      <dgm:t>
        <a:bodyPr/>
        <a:lstStyle/>
        <a:p>
          <a:endParaRPr lang="tr-TR"/>
        </a:p>
      </dgm:t>
    </dgm:pt>
    <dgm:pt modelId="{60C5360B-773F-4150-BC5C-7239FED214C8}">
      <dgm:prSet phldrT="[Metin]" custT="1"/>
      <dgm:spPr>
        <a:xfrm>
          <a:off x="3234459" y="1553"/>
          <a:ext cx="1760680" cy="1007000"/>
        </a:xfrm>
      </dgm:spPr>
      <dgm:t>
        <a:bodyPr/>
        <a:lstStyle/>
        <a:p>
          <a:r>
            <a:rPr lang="tr-TR" sz="2000" smtClean="0">
              <a:latin typeface="Calibri" panose="020F0502020204030204"/>
              <a:ea typeface=""/>
              <a:cs typeface=""/>
            </a:rPr>
            <a:t>Ahşap</a:t>
          </a:r>
          <a:endParaRPr lang="tr-TR" sz="2000" dirty="0">
            <a:latin typeface="Calibri" panose="020F0502020204030204"/>
            <a:ea typeface=""/>
            <a:cs typeface=""/>
          </a:endParaRPr>
        </a:p>
      </dgm:t>
    </dgm:pt>
    <dgm:pt modelId="{C08B3E10-2717-46CC-A4E5-D506ED51A1C7}" type="parTrans" cxnId="{3CC2C47F-3DF5-44B4-9BF1-C0D2E632567C}">
      <dgm:prSet/>
      <dgm:spPr/>
      <dgm:t>
        <a:bodyPr/>
        <a:lstStyle/>
        <a:p>
          <a:endParaRPr lang="tr-TR"/>
        </a:p>
      </dgm:t>
    </dgm:pt>
    <dgm:pt modelId="{54EE38DF-C07F-429F-96E2-2B325FBAC1ED}" type="sibTrans" cxnId="{3CC2C47F-3DF5-44B4-9BF1-C0D2E632567C}">
      <dgm:prSet/>
      <dgm:spPr/>
      <dgm:t>
        <a:bodyPr/>
        <a:lstStyle/>
        <a:p>
          <a:endParaRPr lang="tr-TR"/>
        </a:p>
      </dgm:t>
    </dgm:pt>
    <dgm:pt modelId="{BD770975-608D-4989-9837-25A864A33109}">
      <dgm:prSet phldrT="[Metin]" custT="1"/>
      <dgm:spPr>
        <a:xfrm>
          <a:off x="3234459" y="1553"/>
          <a:ext cx="1760680" cy="1007000"/>
        </a:xfrm>
      </dgm:spPr>
      <dgm:t>
        <a:bodyPr/>
        <a:lstStyle/>
        <a:p>
          <a:r>
            <a:rPr lang="tr-TR" sz="2000" smtClean="0">
              <a:latin typeface="Calibri" panose="020F0502020204030204"/>
              <a:ea typeface=""/>
              <a:cs typeface=""/>
            </a:rPr>
            <a:t>Tekstil</a:t>
          </a:r>
          <a:endParaRPr lang="tr-TR" sz="2000" dirty="0">
            <a:latin typeface="Calibri" panose="020F0502020204030204"/>
            <a:ea typeface=""/>
            <a:cs typeface=""/>
          </a:endParaRPr>
        </a:p>
      </dgm:t>
    </dgm:pt>
    <dgm:pt modelId="{C4BD8B78-E57C-49A9-94FE-D96372A98F5E}" type="parTrans" cxnId="{F8DB83FF-EE34-46B8-84A5-1858F3B4370E}">
      <dgm:prSet/>
      <dgm:spPr/>
      <dgm:t>
        <a:bodyPr/>
        <a:lstStyle/>
        <a:p>
          <a:endParaRPr lang="tr-TR"/>
        </a:p>
      </dgm:t>
    </dgm:pt>
    <dgm:pt modelId="{D559A913-5AE9-431C-8028-725AA49EE4D3}" type="sibTrans" cxnId="{F8DB83FF-EE34-46B8-84A5-1858F3B4370E}">
      <dgm:prSet/>
      <dgm:spPr/>
      <dgm:t>
        <a:bodyPr/>
        <a:lstStyle/>
        <a:p>
          <a:endParaRPr lang="tr-TR"/>
        </a:p>
      </dgm:t>
    </dgm:pt>
    <dgm:pt modelId="{679FDA0B-26B6-4F28-BB10-C6EC8A1C30D8}">
      <dgm:prSet phldrT="[Metin]" custT="1"/>
      <dgm:spPr>
        <a:xfrm>
          <a:off x="3234459" y="1553"/>
          <a:ext cx="1760680" cy="1007000"/>
        </a:xfrm>
      </dgm:spPr>
      <dgm:t>
        <a:bodyPr/>
        <a:lstStyle/>
        <a:p>
          <a:r>
            <a:rPr lang="tr-TR" sz="2000" smtClean="0">
              <a:latin typeface="Calibri" panose="020F0502020204030204"/>
              <a:ea typeface=""/>
              <a:cs typeface=""/>
            </a:rPr>
            <a:t>Organik</a:t>
          </a:r>
          <a:endParaRPr lang="tr-TR" sz="2000" dirty="0">
            <a:latin typeface="Calibri" panose="020F0502020204030204"/>
            <a:ea typeface=""/>
            <a:cs typeface=""/>
          </a:endParaRPr>
        </a:p>
      </dgm:t>
    </dgm:pt>
    <dgm:pt modelId="{4A8EC5A1-8270-42E4-89B5-0F6F802EEDBB}" type="parTrans" cxnId="{A66EC660-0BB1-4D0C-8B54-E244EA517FF2}">
      <dgm:prSet/>
      <dgm:spPr/>
      <dgm:t>
        <a:bodyPr/>
        <a:lstStyle/>
        <a:p>
          <a:endParaRPr lang="tr-TR"/>
        </a:p>
      </dgm:t>
    </dgm:pt>
    <dgm:pt modelId="{738C1BFA-B5F0-4044-8822-99F8A4A66C0D}" type="sibTrans" cxnId="{A66EC660-0BB1-4D0C-8B54-E244EA517FF2}">
      <dgm:prSet/>
      <dgm:spPr/>
      <dgm:t>
        <a:bodyPr/>
        <a:lstStyle/>
        <a:p>
          <a:endParaRPr lang="tr-TR"/>
        </a:p>
      </dgm:t>
    </dgm:pt>
    <dgm:pt modelId="{1D4E74FD-C81C-47D0-B987-EAFBF1A3F841}">
      <dgm:prSet phldrT="[Metin]" custT="1"/>
      <dgm:spPr>
        <a:xfrm>
          <a:off x="3234459" y="1553"/>
          <a:ext cx="1760680" cy="1007000"/>
        </a:xfrm>
      </dgm:spPr>
      <dgm:t>
        <a:bodyPr/>
        <a:lstStyle/>
        <a:p>
          <a:r>
            <a:rPr lang="tr-TR" sz="2000" dirty="0" smtClean="0">
              <a:latin typeface="Calibri" panose="020F0502020204030204"/>
              <a:ea typeface=""/>
              <a:cs typeface=""/>
            </a:rPr>
            <a:t>Geri</a:t>
          </a:r>
        </a:p>
        <a:p>
          <a:r>
            <a:rPr lang="tr-TR" sz="2000" dirty="0" smtClean="0">
              <a:latin typeface="Calibri" panose="020F0502020204030204"/>
              <a:ea typeface=""/>
              <a:cs typeface=""/>
            </a:rPr>
            <a:t>Dönüşemeyen</a:t>
          </a:r>
          <a:endParaRPr lang="tr-TR" sz="2400" dirty="0">
            <a:latin typeface="Calibri" panose="020F0502020204030204"/>
            <a:ea typeface=""/>
            <a:cs typeface=""/>
          </a:endParaRPr>
        </a:p>
      </dgm:t>
    </dgm:pt>
    <dgm:pt modelId="{5D566295-CC59-430E-AA14-B55FCFA282C4}" type="parTrans" cxnId="{F0062AAB-1E9C-4768-B2E5-CCFA98D2A85E}">
      <dgm:prSet/>
      <dgm:spPr/>
      <dgm:t>
        <a:bodyPr/>
        <a:lstStyle/>
        <a:p>
          <a:endParaRPr lang="tr-TR"/>
        </a:p>
      </dgm:t>
    </dgm:pt>
    <dgm:pt modelId="{0B3B719D-FF2B-4A85-AC43-A27B0E67282D}" type="sibTrans" cxnId="{F0062AAB-1E9C-4768-B2E5-CCFA98D2A85E}">
      <dgm:prSet/>
      <dgm:spPr/>
      <dgm:t>
        <a:bodyPr/>
        <a:lstStyle/>
        <a:p>
          <a:endParaRPr lang="tr-TR"/>
        </a:p>
      </dgm:t>
    </dgm:pt>
    <dgm:pt modelId="{EB5D5467-359A-45BC-B316-C74401F39E6C}" type="pres">
      <dgm:prSet presAssocID="{DEFE1138-1881-47EC-9751-66A412957E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3014924-E459-41CB-BF31-8C41DA106DEA}" type="pres">
      <dgm:prSet presAssocID="{4CBA01C0-E046-4A70-BC3A-4AF7829D5679}" presName="compNode" presStyleCnt="0"/>
      <dgm:spPr/>
      <dgm:t>
        <a:bodyPr/>
        <a:lstStyle/>
        <a:p>
          <a:endParaRPr lang="tr-TR"/>
        </a:p>
      </dgm:t>
    </dgm:pt>
    <dgm:pt modelId="{57472ACF-A51C-4EB7-A677-46A3394790D7}" type="pres">
      <dgm:prSet presAssocID="{4CBA01C0-E046-4A70-BC3A-4AF7829D5679}" presName="pictRect" presStyleLbl="node1" presStyleIdx="0" presStyleCnt="9"/>
      <dgm:spPr>
        <a:blipFill>
          <a:blip xmlns:r="http://schemas.openxmlformats.org/officeDocument/2006/relationships" r:embed="rId1">
            <a:extLst/>
          </a:blip>
          <a:srcRect/>
          <a:stretch>
            <a:fillRect l="-11000" r="-11000"/>
          </a:stretch>
        </a:blipFill>
      </dgm:spPr>
      <dgm:t>
        <a:bodyPr/>
        <a:lstStyle/>
        <a:p>
          <a:endParaRPr lang="tr-TR"/>
        </a:p>
      </dgm:t>
    </dgm:pt>
    <dgm:pt modelId="{C0EEA9EC-6595-453B-9823-1DCA752932BA}" type="pres">
      <dgm:prSet presAssocID="{4CBA01C0-E046-4A70-BC3A-4AF7829D5679}" presName="textRect" presStyleLbl="revTx" presStyleIdx="0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9F7504-99E4-428B-8188-8423625E6405}" type="pres">
      <dgm:prSet presAssocID="{7733114B-B1F9-4594-87CC-3DB563A4C5C3}" presName="sibTrans" presStyleLbl="sibTrans2D1" presStyleIdx="0" presStyleCnt="0"/>
      <dgm:spPr/>
      <dgm:t>
        <a:bodyPr/>
        <a:lstStyle/>
        <a:p>
          <a:endParaRPr lang="tr-TR"/>
        </a:p>
      </dgm:t>
    </dgm:pt>
    <dgm:pt modelId="{F0D9A052-45AB-4026-BA7D-39A036520DA3}" type="pres">
      <dgm:prSet presAssocID="{183BED58-0237-4571-9287-BA39A2B0A75D}" presName="compNode" presStyleCnt="0"/>
      <dgm:spPr/>
      <dgm:t>
        <a:bodyPr/>
        <a:lstStyle/>
        <a:p>
          <a:endParaRPr lang="tr-TR"/>
        </a:p>
      </dgm:t>
    </dgm:pt>
    <dgm:pt modelId="{2221B43A-36E3-4225-8D74-0923952D2530}" type="pres">
      <dgm:prSet presAssocID="{183BED58-0237-4571-9287-BA39A2B0A75D}" presName="pictRect" presStyleLbl="node1" presStyleIdx="1" presStyleCnt="9"/>
      <dgm:spPr>
        <a:blipFill>
          <a:blip xmlns:r="http://schemas.openxmlformats.org/officeDocument/2006/relationships" r:embed="rId2">
            <a:extLst/>
          </a:blip>
          <a:srcRect/>
          <a:stretch>
            <a:fillRect l="-2000" r="-2000"/>
          </a:stretch>
        </a:blipFill>
      </dgm:spPr>
      <dgm:t>
        <a:bodyPr/>
        <a:lstStyle/>
        <a:p>
          <a:endParaRPr lang="tr-TR"/>
        </a:p>
      </dgm:t>
    </dgm:pt>
    <dgm:pt modelId="{07D6B107-9F85-43BF-9F7D-0BDD4C6E4A7B}" type="pres">
      <dgm:prSet presAssocID="{183BED58-0237-4571-9287-BA39A2B0A75D}" presName="textRect" presStyleLbl="revTx" presStyleIdx="1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06CE45-1F6C-4C75-8372-3C2A13010E6C}" type="pres">
      <dgm:prSet presAssocID="{A031B0F8-A364-4038-9DBA-A3ADCBEAFEF9}" presName="sibTrans" presStyleLbl="sibTrans2D1" presStyleIdx="0" presStyleCnt="0"/>
      <dgm:spPr/>
      <dgm:t>
        <a:bodyPr/>
        <a:lstStyle/>
        <a:p>
          <a:endParaRPr lang="tr-TR"/>
        </a:p>
      </dgm:t>
    </dgm:pt>
    <dgm:pt modelId="{E64830D5-EBDD-4AC1-A142-F458843E52B7}" type="pres">
      <dgm:prSet presAssocID="{5C6BADB9-3156-4B39-821C-34257EB238D8}" presName="compNode" presStyleCnt="0"/>
      <dgm:spPr/>
      <dgm:t>
        <a:bodyPr/>
        <a:lstStyle/>
        <a:p>
          <a:endParaRPr lang="tr-TR"/>
        </a:p>
      </dgm:t>
    </dgm:pt>
    <dgm:pt modelId="{344BE002-C0F2-4D57-9BD6-38D56C3B8662}" type="pres">
      <dgm:prSet presAssocID="{5C6BADB9-3156-4B39-821C-34257EB238D8}" presName="pictRect" presStyleLbl="node1" presStyleIdx="2" presStyleCnt="9"/>
      <dgm:spPr>
        <a:blipFill>
          <a:blip xmlns:r="http://schemas.openxmlformats.org/officeDocument/2006/relationships" r:embed="rId3">
            <a:extLst/>
          </a:blip>
          <a:srcRect/>
          <a:stretch>
            <a:fillRect l="-2000" r="-2000"/>
          </a:stretch>
        </a:blipFill>
      </dgm:spPr>
      <dgm:t>
        <a:bodyPr/>
        <a:lstStyle/>
        <a:p>
          <a:endParaRPr lang="tr-TR"/>
        </a:p>
      </dgm:t>
    </dgm:pt>
    <dgm:pt modelId="{83E09A58-749C-4CEA-B274-CABDB8D49AA4}" type="pres">
      <dgm:prSet presAssocID="{5C6BADB9-3156-4B39-821C-34257EB238D8}" presName="textRect" presStyleLbl="revTx" presStyleIdx="2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FF8089-C965-4C1A-8400-F08AAE2409F5}" type="pres">
      <dgm:prSet presAssocID="{48F89023-AAA7-4B59-A0D5-745980EC8981}" presName="sibTrans" presStyleLbl="sibTrans2D1" presStyleIdx="0" presStyleCnt="0"/>
      <dgm:spPr/>
      <dgm:t>
        <a:bodyPr/>
        <a:lstStyle/>
        <a:p>
          <a:endParaRPr lang="tr-TR"/>
        </a:p>
      </dgm:t>
    </dgm:pt>
    <dgm:pt modelId="{AF4217D8-6641-47BA-B719-2647CFEACD93}" type="pres">
      <dgm:prSet presAssocID="{BC91A842-86CE-4120-A13A-E49EB16125D4}" presName="compNode" presStyleCnt="0"/>
      <dgm:spPr/>
      <dgm:t>
        <a:bodyPr/>
        <a:lstStyle/>
        <a:p>
          <a:endParaRPr lang="tr-TR"/>
        </a:p>
      </dgm:t>
    </dgm:pt>
    <dgm:pt modelId="{89B72711-C49F-4975-B37D-BD42913D1285}" type="pres">
      <dgm:prSet presAssocID="{BC91A842-86CE-4120-A13A-E49EB16125D4}" presName="pictRect" presStyleLbl="node1" presStyleIdx="3" presStyleCnt="9"/>
      <dgm:spPr>
        <a:blipFill>
          <a:blip xmlns:r="http://schemas.openxmlformats.org/officeDocument/2006/relationships" r:embed="rId4">
            <a:extLst/>
          </a:blip>
          <a:srcRect/>
          <a:stretch>
            <a:fillRect l="-2000" r="-2000"/>
          </a:stretch>
        </a:blipFill>
      </dgm:spPr>
      <dgm:t>
        <a:bodyPr/>
        <a:lstStyle/>
        <a:p>
          <a:endParaRPr lang="tr-TR"/>
        </a:p>
      </dgm:t>
    </dgm:pt>
    <dgm:pt modelId="{C4A64E39-ADD5-40DB-BCDC-07813E861A42}" type="pres">
      <dgm:prSet presAssocID="{BC91A842-86CE-4120-A13A-E49EB16125D4}" presName="textRect" presStyleLbl="revTx" presStyleIdx="3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01F707-02F9-4EAD-A2E0-72FF293F5C8D}" type="pres">
      <dgm:prSet presAssocID="{82EC046A-2E83-433C-AAF4-EC2639A3C300}" presName="sibTrans" presStyleLbl="sibTrans2D1" presStyleIdx="0" presStyleCnt="0"/>
      <dgm:spPr/>
      <dgm:t>
        <a:bodyPr/>
        <a:lstStyle/>
        <a:p>
          <a:endParaRPr lang="tr-TR"/>
        </a:p>
      </dgm:t>
    </dgm:pt>
    <dgm:pt modelId="{45F243F7-ED26-46AB-8F87-089965323D6E}" type="pres">
      <dgm:prSet presAssocID="{FCEBAF2D-7E0B-4B67-B4C0-6BB7E90B231B}" presName="compNode" presStyleCnt="0"/>
      <dgm:spPr/>
      <dgm:t>
        <a:bodyPr/>
        <a:lstStyle/>
        <a:p>
          <a:endParaRPr lang="tr-TR"/>
        </a:p>
      </dgm:t>
    </dgm:pt>
    <dgm:pt modelId="{835C331E-5FD4-4FC3-88E8-0FEF0CAB3DED}" type="pres">
      <dgm:prSet presAssocID="{FCEBAF2D-7E0B-4B67-B4C0-6BB7E90B231B}" presName="pictRect" presStyleLbl="node1" presStyleIdx="4" presStyleCnt="9"/>
      <dgm:spPr>
        <a:blipFill>
          <a:blip xmlns:r="http://schemas.openxmlformats.org/officeDocument/2006/relationships" r:embed="rId5">
            <a:extLst/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21FE83DA-1AB6-4ECE-8DB8-957206E14B8B}" type="pres">
      <dgm:prSet presAssocID="{FCEBAF2D-7E0B-4B67-B4C0-6BB7E90B231B}" presName="textRect" presStyleLbl="revTx" presStyleIdx="4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A109AFD-3A18-4A5D-9A32-AE03BC0B99B6}" type="pres">
      <dgm:prSet presAssocID="{A8FA67A8-4A13-4004-A2D4-02209A3B1907}" presName="sibTrans" presStyleLbl="sibTrans2D1" presStyleIdx="0" presStyleCnt="0"/>
      <dgm:spPr/>
      <dgm:t>
        <a:bodyPr/>
        <a:lstStyle/>
        <a:p>
          <a:endParaRPr lang="tr-TR"/>
        </a:p>
      </dgm:t>
    </dgm:pt>
    <dgm:pt modelId="{E6655A5B-961C-4E6A-A200-20184E8F3738}" type="pres">
      <dgm:prSet presAssocID="{60C5360B-773F-4150-BC5C-7239FED214C8}" presName="compNode" presStyleCnt="0"/>
      <dgm:spPr/>
      <dgm:t>
        <a:bodyPr/>
        <a:lstStyle/>
        <a:p>
          <a:endParaRPr lang="tr-TR"/>
        </a:p>
      </dgm:t>
    </dgm:pt>
    <dgm:pt modelId="{0AABC060-D620-4EC9-8476-84CC9C7EEF32}" type="pres">
      <dgm:prSet presAssocID="{60C5360B-773F-4150-BC5C-7239FED214C8}" presName="pictRect" presStyleLbl="node1" presStyleIdx="5" presStyleCnt="9"/>
      <dgm:spPr>
        <a:blipFill>
          <a:blip xmlns:r="http://schemas.openxmlformats.org/officeDocument/2006/relationships" r:embed="rId6">
            <a:extLst/>
          </a:blip>
          <a:srcRect/>
          <a:stretch>
            <a:fillRect l="-23000" r="-23000"/>
          </a:stretch>
        </a:blipFill>
      </dgm:spPr>
      <dgm:t>
        <a:bodyPr/>
        <a:lstStyle/>
        <a:p>
          <a:endParaRPr lang="tr-TR"/>
        </a:p>
      </dgm:t>
    </dgm:pt>
    <dgm:pt modelId="{43E03FC3-4C05-47C1-B7A3-6E7D0A1C8D8C}" type="pres">
      <dgm:prSet presAssocID="{60C5360B-773F-4150-BC5C-7239FED214C8}" presName="textRect" presStyleLbl="revTx" presStyleIdx="5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F6FBFF6-06E1-403F-A01A-E6B4C3D3BC4B}" type="pres">
      <dgm:prSet presAssocID="{54EE38DF-C07F-429F-96E2-2B325FBAC1ED}" presName="sibTrans" presStyleLbl="sibTrans2D1" presStyleIdx="0" presStyleCnt="0"/>
      <dgm:spPr/>
      <dgm:t>
        <a:bodyPr/>
        <a:lstStyle/>
        <a:p>
          <a:endParaRPr lang="tr-TR"/>
        </a:p>
      </dgm:t>
    </dgm:pt>
    <dgm:pt modelId="{D9C10206-CF90-4BBD-922A-358045A25549}" type="pres">
      <dgm:prSet presAssocID="{BD770975-608D-4989-9837-25A864A33109}" presName="compNode" presStyleCnt="0"/>
      <dgm:spPr/>
      <dgm:t>
        <a:bodyPr/>
        <a:lstStyle/>
        <a:p>
          <a:endParaRPr lang="tr-TR"/>
        </a:p>
      </dgm:t>
    </dgm:pt>
    <dgm:pt modelId="{2C7ED08C-871E-4300-A88C-47A222E2DED5}" type="pres">
      <dgm:prSet presAssocID="{BD770975-608D-4989-9837-25A864A33109}" presName="pictRect" presStyleLbl="node1" presStyleIdx="6" presStyleCnt="9"/>
      <dgm:spPr>
        <a:blipFill>
          <a:blip xmlns:r="http://schemas.openxmlformats.org/officeDocument/2006/relationships" r:embed="rId7">
            <a:extLst/>
          </a:blip>
          <a:srcRect/>
          <a:stretch>
            <a:fillRect t="-23000" b="-23000"/>
          </a:stretch>
        </a:blipFill>
      </dgm:spPr>
      <dgm:t>
        <a:bodyPr/>
        <a:lstStyle/>
        <a:p>
          <a:endParaRPr lang="tr-TR"/>
        </a:p>
      </dgm:t>
    </dgm:pt>
    <dgm:pt modelId="{6C433A2C-5DC6-44CC-8288-9ACEEB494A56}" type="pres">
      <dgm:prSet presAssocID="{BD770975-608D-4989-9837-25A864A33109}" presName="textRect" presStyleLbl="revTx" presStyleIdx="6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311F75-4682-4535-8634-FDDF385AF635}" type="pres">
      <dgm:prSet presAssocID="{D559A913-5AE9-431C-8028-725AA49EE4D3}" presName="sibTrans" presStyleLbl="sibTrans2D1" presStyleIdx="0" presStyleCnt="0"/>
      <dgm:spPr/>
      <dgm:t>
        <a:bodyPr/>
        <a:lstStyle/>
        <a:p>
          <a:endParaRPr lang="tr-TR"/>
        </a:p>
      </dgm:t>
    </dgm:pt>
    <dgm:pt modelId="{39D0D945-49B8-47E7-9C6E-73B0D9DA122B}" type="pres">
      <dgm:prSet presAssocID="{679FDA0B-26B6-4F28-BB10-C6EC8A1C30D8}" presName="compNode" presStyleCnt="0"/>
      <dgm:spPr/>
      <dgm:t>
        <a:bodyPr/>
        <a:lstStyle/>
        <a:p>
          <a:endParaRPr lang="tr-TR"/>
        </a:p>
      </dgm:t>
    </dgm:pt>
    <dgm:pt modelId="{E3B48696-1DD8-4D1A-B9CC-B12D5196ADF1}" type="pres">
      <dgm:prSet presAssocID="{679FDA0B-26B6-4F28-BB10-C6EC8A1C30D8}" presName="pictRect" presStyleLbl="node1" presStyleIdx="7" presStyleCnt="9"/>
      <dgm:spPr>
        <a:blipFill>
          <a:blip xmlns:r="http://schemas.openxmlformats.org/officeDocument/2006/relationships" r:embed="rId8">
            <a:extLst/>
          </a:blip>
          <a:srcRect/>
          <a:stretch>
            <a:fillRect l="-1000" r="-1000"/>
          </a:stretch>
        </a:blipFill>
      </dgm:spPr>
      <dgm:t>
        <a:bodyPr/>
        <a:lstStyle/>
        <a:p>
          <a:endParaRPr lang="tr-TR"/>
        </a:p>
      </dgm:t>
    </dgm:pt>
    <dgm:pt modelId="{21C15F56-6D70-4AD6-9F51-1E12143866A7}" type="pres">
      <dgm:prSet presAssocID="{679FDA0B-26B6-4F28-BB10-C6EC8A1C30D8}" presName="textRect" presStyleLbl="revTx" presStyleIdx="7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0600140-FF63-49C2-A335-55F4B68590D7}" type="pres">
      <dgm:prSet presAssocID="{738C1BFA-B5F0-4044-8822-99F8A4A66C0D}" presName="sibTrans" presStyleLbl="sibTrans2D1" presStyleIdx="0" presStyleCnt="0"/>
      <dgm:spPr/>
      <dgm:t>
        <a:bodyPr/>
        <a:lstStyle/>
        <a:p>
          <a:endParaRPr lang="tr-TR"/>
        </a:p>
      </dgm:t>
    </dgm:pt>
    <dgm:pt modelId="{115F9BE3-79DB-4714-88A4-0E8DD793FD08}" type="pres">
      <dgm:prSet presAssocID="{1D4E74FD-C81C-47D0-B987-EAFBF1A3F841}" presName="compNode" presStyleCnt="0"/>
      <dgm:spPr/>
      <dgm:t>
        <a:bodyPr/>
        <a:lstStyle/>
        <a:p>
          <a:endParaRPr lang="tr-TR"/>
        </a:p>
      </dgm:t>
    </dgm:pt>
    <dgm:pt modelId="{66D3F9C5-0D9C-4514-B15E-15199A11C20F}" type="pres">
      <dgm:prSet presAssocID="{1D4E74FD-C81C-47D0-B987-EAFBF1A3F841}" presName="pictRect" presStyleLbl="node1" presStyleIdx="8" presStyleCnt="9"/>
      <dgm:spPr>
        <a:blipFill>
          <a:blip xmlns:r="http://schemas.openxmlformats.org/officeDocument/2006/relationships" r:embed="rId9">
            <a:extLst/>
          </a:blip>
          <a:srcRect/>
          <a:stretch>
            <a:fillRect t="-23000" b="-23000"/>
          </a:stretch>
        </a:blipFill>
      </dgm:spPr>
      <dgm:t>
        <a:bodyPr/>
        <a:lstStyle/>
        <a:p>
          <a:endParaRPr lang="tr-TR"/>
        </a:p>
      </dgm:t>
    </dgm:pt>
    <dgm:pt modelId="{4C7F2D77-B182-4342-9CCA-05D4FB0E1781}" type="pres">
      <dgm:prSet presAssocID="{1D4E74FD-C81C-47D0-B987-EAFBF1A3F841}" presName="textRect" presStyleLbl="revTx" presStyleIdx="8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38106B3-B88C-4F74-90D3-DC29469334AE}" type="presOf" srcId="{1D4E74FD-C81C-47D0-B987-EAFBF1A3F841}" destId="{4C7F2D77-B182-4342-9CCA-05D4FB0E1781}" srcOrd="0" destOrd="0" presId="urn:microsoft.com/office/officeart/2005/8/layout/pList1"/>
    <dgm:cxn modelId="{3CC2C47F-3DF5-44B4-9BF1-C0D2E632567C}" srcId="{DEFE1138-1881-47EC-9751-66A412957E16}" destId="{60C5360B-773F-4150-BC5C-7239FED214C8}" srcOrd="5" destOrd="0" parTransId="{C08B3E10-2717-46CC-A4E5-D506ED51A1C7}" sibTransId="{54EE38DF-C07F-429F-96E2-2B325FBAC1ED}"/>
    <dgm:cxn modelId="{AE32DDAB-102C-4B38-B594-CFE7352AEC95}" type="presOf" srcId="{738C1BFA-B5F0-4044-8822-99F8A4A66C0D}" destId="{D0600140-FF63-49C2-A335-55F4B68590D7}" srcOrd="0" destOrd="0" presId="urn:microsoft.com/office/officeart/2005/8/layout/pList1"/>
    <dgm:cxn modelId="{C53E08CE-6FE9-44A4-B775-FBE61438F66F}" srcId="{DEFE1138-1881-47EC-9751-66A412957E16}" destId="{FCEBAF2D-7E0B-4B67-B4C0-6BB7E90B231B}" srcOrd="4" destOrd="0" parTransId="{4024C919-B0BA-44D1-968B-121658CB6130}" sibTransId="{A8FA67A8-4A13-4004-A2D4-02209A3B1907}"/>
    <dgm:cxn modelId="{F8DB83FF-EE34-46B8-84A5-1858F3B4370E}" srcId="{DEFE1138-1881-47EC-9751-66A412957E16}" destId="{BD770975-608D-4989-9837-25A864A33109}" srcOrd="6" destOrd="0" parTransId="{C4BD8B78-E57C-49A9-94FE-D96372A98F5E}" sibTransId="{D559A913-5AE9-431C-8028-725AA49EE4D3}"/>
    <dgm:cxn modelId="{ED1DE91A-094C-4ABC-ABE1-D6A839F1D626}" type="presOf" srcId="{FCEBAF2D-7E0B-4B67-B4C0-6BB7E90B231B}" destId="{21FE83DA-1AB6-4ECE-8DB8-957206E14B8B}" srcOrd="0" destOrd="0" presId="urn:microsoft.com/office/officeart/2005/8/layout/pList1"/>
    <dgm:cxn modelId="{DCB63539-02B4-46B9-BE86-78ACF5219229}" srcId="{DEFE1138-1881-47EC-9751-66A412957E16}" destId="{BC91A842-86CE-4120-A13A-E49EB16125D4}" srcOrd="3" destOrd="0" parTransId="{AB18553F-D963-41DE-AC29-75264EB02434}" sibTransId="{82EC046A-2E83-433C-AAF4-EC2639A3C300}"/>
    <dgm:cxn modelId="{A66EC660-0BB1-4D0C-8B54-E244EA517FF2}" srcId="{DEFE1138-1881-47EC-9751-66A412957E16}" destId="{679FDA0B-26B6-4F28-BB10-C6EC8A1C30D8}" srcOrd="7" destOrd="0" parTransId="{4A8EC5A1-8270-42E4-89B5-0F6F802EEDBB}" sibTransId="{738C1BFA-B5F0-4044-8822-99F8A4A66C0D}"/>
    <dgm:cxn modelId="{5E4411D7-568B-48A2-B078-B29E840E2490}" type="presOf" srcId="{54EE38DF-C07F-429F-96E2-2B325FBAC1ED}" destId="{6F6FBFF6-06E1-403F-A01A-E6B4C3D3BC4B}" srcOrd="0" destOrd="0" presId="urn:microsoft.com/office/officeart/2005/8/layout/pList1"/>
    <dgm:cxn modelId="{C5EC4C5C-3F6F-4738-8612-5F2C953F0C3F}" type="presOf" srcId="{7733114B-B1F9-4594-87CC-3DB563A4C5C3}" destId="{179F7504-99E4-428B-8188-8423625E6405}" srcOrd="0" destOrd="0" presId="urn:microsoft.com/office/officeart/2005/8/layout/pList1"/>
    <dgm:cxn modelId="{DA141DB3-7B18-4BBA-AD46-9B1A031D56CD}" type="presOf" srcId="{BC91A842-86CE-4120-A13A-E49EB16125D4}" destId="{C4A64E39-ADD5-40DB-BCDC-07813E861A42}" srcOrd="0" destOrd="0" presId="urn:microsoft.com/office/officeart/2005/8/layout/pList1"/>
    <dgm:cxn modelId="{A43695FA-F0AB-4D0B-B386-A97D155AEF42}" srcId="{DEFE1138-1881-47EC-9751-66A412957E16}" destId="{183BED58-0237-4571-9287-BA39A2B0A75D}" srcOrd="1" destOrd="0" parTransId="{537FD14C-0A47-41D9-994A-03DAE32CA30D}" sibTransId="{A031B0F8-A364-4038-9DBA-A3ADCBEAFEF9}"/>
    <dgm:cxn modelId="{D1DA67EF-A635-4543-8FE1-8B8385967C77}" type="presOf" srcId="{183BED58-0237-4571-9287-BA39A2B0A75D}" destId="{07D6B107-9F85-43BF-9F7D-0BDD4C6E4A7B}" srcOrd="0" destOrd="0" presId="urn:microsoft.com/office/officeart/2005/8/layout/pList1"/>
    <dgm:cxn modelId="{7BD15BB5-2EE9-46D6-B6CB-DD64CB9B74BA}" srcId="{DEFE1138-1881-47EC-9751-66A412957E16}" destId="{5C6BADB9-3156-4B39-821C-34257EB238D8}" srcOrd="2" destOrd="0" parTransId="{0A6E607F-5165-4B36-AECF-208D585671AD}" sibTransId="{48F89023-AAA7-4B59-A0D5-745980EC8981}"/>
    <dgm:cxn modelId="{E15F6EB7-4117-41E7-887A-B751E695D34E}" type="presOf" srcId="{60C5360B-773F-4150-BC5C-7239FED214C8}" destId="{43E03FC3-4C05-47C1-B7A3-6E7D0A1C8D8C}" srcOrd="0" destOrd="0" presId="urn:microsoft.com/office/officeart/2005/8/layout/pList1"/>
    <dgm:cxn modelId="{E1C23A05-7361-4273-B6A9-C93BAC8E5E69}" srcId="{DEFE1138-1881-47EC-9751-66A412957E16}" destId="{4CBA01C0-E046-4A70-BC3A-4AF7829D5679}" srcOrd="0" destOrd="0" parTransId="{53A3EF04-C012-4CD1-B01F-E3AC1901AB1A}" sibTransId="{7733114B-B1F9-4594-87CC-3DB563A4C5C3}"/>
    <dgm:cxn modelId="{809F523B-F457-4FF0-91D6-FA4DF6341A32}" type="presOf" srcId="{679FDA0B-26B6-4F28-BB10-C6EC8A1C30D8}" destId="{21C15F56-6D70-4AD6-9F51-1E12143866A7}" srcOrd="0" destOrd="0" presId="urn:microsoft.com/office/officeart/2005/8/layout/pList1"/>
    <dgm:cxn modelId="{F591339A-D572-415E-A6EB-A703BE85F20F}" type="presOf" srcId="{82EC046A-2E83-433C-AAF4-EC2639A3C300}" destId="{2201F707-02F9-4EAD-A2E0-72FF293F5C8D}" srcOrd="0" destOrd="0" presId="urn:microsoft.com/office/officeart/2005/8/layout/pList1"/>
    <dgm:cxn modelId="{F0062AAB-1E9C-4768-B2E5-CCFA98D2A85E}" srcId="{DEFE1138-1881-47EC-9751-66A412957E16}" destId="{1D4E74FD-C81C-47D0-B987-EAFBF1A3F841}" srcOrd="8" destOrd="0" parTransId="{5D566295-CC59-430E-AA14-B55FCFA282C4}" sibTransId="{0B3B719D-FF2B-4A85-AC43-A27B0E67282D}"/>
    <dgm:cxn modelId="{71181FA5-651F-492A-9B9F-F456C327D184}" type="presOf" srcId="{5C6BADB9-3156-4B39-821C-34257EB238D8}" destId="{83E09A58-749C-4CEA-B274-CABDB8D49AA4}" srcOrd="0" destOrd="0" presId="urn:microsoft.com/office/officeart/2005/8/layout/pList1"/>
    <dgm:cxn modelId="{712C35EB-AEB5-488C-A325-D78F24423BB0}" type="presOf" srcId="{A8FA67A8-4A13-4004-A2D4-02209A3B1907}" destId="{AA109AFD-3A18-4A5D-9A32-AE03BC0B99B6}" srcOrd="0" destOrd="0" presId="urn:microsoft.com/office/officeart/2005/8/layout/pList1"/>
    <dgm:cxn modelId="{7DEA1CBB-624A-4630-B539-47B69D069063}" type="presOf" srcId="{48F89023-AAA7-4B59-A0D5-745980EC8981}" destId="{E5FF8089-C965-4C1A-8400-F08AAE2409F5}" srcOrd="0" destOrd="0" presId="urn:microsoft.com/office/officeart/2005/8/layout/pList1"/>
    <dgm:cxn modelId="{1A71CC7F-FC60-4FBC-AC8A-060830DB7EDA}" type="presOf" srcId="{4CBA01C0-E046-4A70-BC3A-4AF7829D5679}" destId="{C0EEA9EC-6595-453B-9823-1DCA752932BA}" srcOrd="0" destOrd="0" presId="urn:microsoft.com/office/officeart/2005/8/layout/pList1"/>
    <dgm:cxn modelId="{CABFA8DE-A911-4BA7-A5AA-7885CFD982D6}" type="presOf" srcId="{A031B0F8-A364-4038-9DBA-A3ADCBEAFEF9}" destId="{2106CE45-1F6C-4C75-8372-3C2A13010E6C}" srcOrd="0" destOrd="0" presId="urn:microsoft.com/office/officeart/2005/8/layout/pList1"/>
    <dgm:cxn modelId="{F7F9FD72-5A96-41D3-A044-83FC499418C8}" type="presOf" srcId="{BD770975-608D-4989-9837-25A864A33109}" destId="{6C433A2C-5DC6-44CC-8288-9ACEEB494A56}" srcOrd="0" destOrd="0" presId="urn:microsoft.com/office/officeart/2005/8/layout/pList1"/>
    <dgm:cxn modelId="{43DC90D2-A945-4441-BD19-47AFF4609057}" type="presOf" srcId="{D559A913-5AE9-431C-8028-725AA49EE4D3}" destId="{BD311F75-4682-4535-8634-FDDF385AF635}" srcOrd="0" destOrd="0" presId="urn:microsoft.com/office/officeart/2005/8/layout/pList1"/>
    <dgm:cxn modelId="{F0F80DB2-D135-48C3-960E-EB1786186C4A}" type="presOf" srcId="{DEFE1138-1881-47EC-9751-66A412957E16}" destId="{EB5D5467-359A-45BC-B316-C74401F39E6C}" srcOrd="0" destOrd="0" presId="urn:microsoft.com/office/officeart/2005/8/layout/pList1"/>
    <dgm:cxn modelId="{40AFB176-AC1B-45C1-8148-43448F4C24E0}" type="presParOf" srcId="{EB5D5467-359A-45BC-B316-C74401F39E6C}" destId="{33014924-E459-41CB-BF31-8C41DA106DEA}" srcOrd="0" destOrd="0" presId="urn:microsoft.com/office/officeart/2005/8/layout/pList1"/>
    <dgm:cxn modelId="{AC1AD0FD-51C8-4810-8409-089B9E1B8C03}" type="presParOf" srcId="{33014924-E459-41CB-BF31-8C41DA106DEA}" destId="{57472ACF-A51C-4EB7-A677-46A3394790D7}" srcOrd="0" destOrd="0" presId="urn:microsoft.com/office/officeart/2005/8/layout/pList1"/>
    <dgm:cxn modelId="{77F074D8-E93B-4503-8719-A2168DB63CB1}" type="presParOf" srcId="{33014924-E459-41CB-BF31-8C41DA106DEA}" destId="{C0EEA9EC-6595-453B-9823-1DCA752932BA}" srcOrd="1" destOrd="0" presId="urn:microsoft.com/office/officeart/2005/8/layout/pList1"/>
    <dgm:cxn modelId="{79CA7E38-B205-4F05-93E4-63729BAA1958}" type="presParOf" srcId="{EB5D5467-359A-45BC-B316-C74401F39E6C}" destId="{179F7504-99E4-428B-8188-8423625E6405}" srcOrd="1" destOrd="0" presId="urn:microsoft.com/office/officeart/2005/8/layout/pList1"/>
    <dgm:cxn modelId="{FECA7DB0-18CD-46A7-A47C-4C642D9E9235}" type="presParOf" srcId="{EB5D5467-359A-45BC-B316-C74401F39E6C}" destId="{F0D9A052-45AB-4026-BA7D-39A036520DA3}" srcOrd="2" destOrd="0" presId="urn:microsoft.com/office/officeart/2005/8/layout/pList1"/>
    <dgm:cxn modelId="{CE29CAA6-CC9D-4568-888A-46A0480CE875}" type="presParOf" srcId="{F0D9A052-45AB-4026-BA7D-39A036520DA3}" destId="{2221B43A-36E3-4225-8D74-0923952D2530}" srcOrd="0" destOrd="0" presId="urn:microsoft.com/office/officeart/2005/8/layout/pList1"/>
    <dgm:cxn modelId="{1E2C8D99-B673-4273-8E5C-A8AFD74FF67E}" type="presParOf" srcId="{F0D9A052-45AB-4026-BA7D-39A036520DA3}" destId="{07D6B107-9F85-43BF-9F7D-0BDD4C6E4A7B}" srcOrd="1" destOrd="0" presId="urn:microsoft.com/office/officeart/2005/8/layout/pList1"/>
    <dgm:cxn modelId="{EC01F0C0-C1E3-433A-9B8F-BA036EA4BC37}" type="presParOf" srcId="{EB5D5467-359A-45BC-B316-C74401F39E6C}" destId="{2106CE45-1F6C-4C75-8372-3C2A13010E6C}" srcOrd="3" destOrd="0" presId="urn:microsoft.com/office/officeart/2005/8/layout/pList1"/>
    <dgm:cxn modelId="{52C12750-589E-41BB-BD10-76937856554F}" type="presParOf" srcId="{EB5D5467-359A-45BC-B316-C74401F39E6C}" destId="{E64830D5-EBDD-4AC1-A142-F458843E52B7}" srcOrd="4" destOrd="0" presId="urn:microsoft.com/office/officeart/2005/8/layout/pList1"/>
    <dgm:cxn modelId="{F3962F04-A025-47A1-B3D3-6C181137CF2D}" type="presParOf" srcId="{E64830D5-EBDD-4AC1-A142-F458843E52B7}" destId="{344BE002-C0F2-4D57-9BD6-38D56C3B8662}" srcOrd="0" destOrd="0" presId="urn:microsoft.com/office/officeart/2005/8/layout/pList1"/>
    <dgm:cxn modelId="{4049C39B-5BAE-4DA6-AA00-A645FA89D058}" type="presParOf" srcId="{E64830D5-EBDD-4AC1-A142-F458843E52B7}" destId="{83E09A58-749C-4CEA-B274-CABDB8D49AA4}" srcOrd="1" destOrd="0" presId="urn:microsoft.com/office/officeart/2005/8/layout/pList1"/>
    <dgm:cxn modelId="{C3AADADB-ADD6-4CF0-9253-A619837DC8E8}" type="presParOf" srcId="{EB5D5467-359A-45BC-B316-C74401F39E6C}" destId="{E5FF8089-C965-4C1A-8400-F08AAE2409F5}" srcOrd="5" destOrd="0" presId="urn:microsoft.com/office/officeart/2005/8/layout/pList1"/>
    <dgm:cxn modelId="{D2E7F824-FFBB-434D-AD63-1E8A6C1C2A47}" type="presParOf" srcId="{EB5D5467-359A-45BC-B316-C74401F39E6C}" destId="{AF4217D8-6641-47BA-B719-2647CFEACD93}" srcOrd="6" destOrd="0" presId="urn:microsoft.com/office/officeart/2005/8/layout/pList1"/>
    <dgm:cxn modelId="{E0E3D8EB-6CA4-4CCC-913D-CAC87D130DF7}" type="presParOf" srcId="{AF4217D8-6641-47BA-B719-2647CFEACD93}" destId="{89B72711-C49F-4975-B37D-BD42913D1285}" srcOrd="0" destOrd="0" presId="urn:microsoft.com/office/officeart/2005/8/layout/pList1"/>
    <dgm:cxn modelId="{067CF433-4B32-499E-B1DD-01DF599637FA}" type="presParOf" srcId="{AF4217D8-6641-47BA-B719-2647CFEACD93}" destId="{C4A64E39-ADD5-40DB-BCDC-07813E861A42}" srcOrd="1" destOrd="0" presId="urn:microsoft.com/office/officeart/2005/8/layout/pList1"/>
    <dgm:cxn modelId="{4FA7212D-DDE7-4F96-9843-3BFDA829C682}" type="presParOf" srcId="{EB5D5467-359A-45BC-B316-C74401F39E6C}" destId="{2201F707-02F9-4EAD-A2E0-72FF293F5C8D}" srcOrd="7" destOrd="0" presId="urn:microsoft.com/office/officeart/2005/8/layout/pList1"/>
    <dgm:cxn modelId="{EF6F522D-4450-42EF-A249-F7CC246807DD}" type="presParOf" srcId="{EB5D5467-359A-45BC-B316-C74401F39E6C}" destId="{45F243F7-ED26-46AB-8F87-089965323D6E}" srcOrd="8" destOrd="0" presId="urn:microsoft.com/office/officeart/2005/8/layout/pList1"/>
    <dgm:cxn modelId="{3E485C14-5B8E-46E5-B35C-45DDDFCF1A35}" type="presParOf" srcId="{45F243F7-ED26-46AB-8F87-089965323D6E}" destId="{835C331E-5FD4-4FC3-88E8-0FEF0CAB3DED}" srcOrd="0" destOrd="0" presId="urn:microsoft.com/office/officeart/2005/8/layout/pList1"/>
    <dgm:cxn modelId="{36E0E1AB-07C5-4DE1-A47E-C00579183437}" type="presParOf" srcId="{45F243F7-ED26-46AB-8F87-089965323D6E}" destId="{21FE83DA-1AB6-4ECE-8DB8-957206E14B8B}" srcOrd="1" destOrd="0" presId="urn:microsoft.com/office/officeart/2005/8/layout/pList1"/>
    <dgm:cxn modelId="{95BD54C4-E5F2-4E90-9B58-CAC8C263877D}" type="presParOf" srcId="{EB5D5467-359A-45BC-B316-C74401F39E6C}" destId="{AA109AFD-3A18-4A5D-9A32-AE03BC0B99B6}" srcOrd="9" destOrd="0" presId="urn:microsoft.com/office/officeart/2005/8/layout/pList1"/>
    <dgm:cxn modelId="{037A90A4-DD81-48AD-9411-0A271CA7196E}" type="presParOf" srcId="{EB5D5467-359A-45BC-B316-C74401F39E6C}" destId="{E6655A5B-961C-4E6A-A200-20184E8F3738}" srcOrd="10" destOrd="0" presId="urn:microsoft.com/office/officeart/2005/8/layout/pList1"/>
    <dgm:cxn modelId="{50E74E70-2B3F-45C0-9CE6-164D403AFE8A}" type="presParOf" srcId="{E6655A5B-961C-4E6A-A200-20184E8F3738}" destId="{0AABC060-D620-4EC9-8476-84CC9C7EEF32}" srcOrd="0" destOrd="0" presId="urn:microsoft.com/office/officeart/2005/8/layout/pList1"/>
    <dgm:cxn modelId="{5635CBF7-A46A-4FF3-B10B-703DDFC2151E}" type="presParOf" srcId="{E6655A5B-961C-4E6A-A200-20184E8F3738}" destId="{43E03FC3-4C05-47C1-B7A3-6E7D0A1C8D8C}" srcOrd="1" destOrd="0" presId="urn:microsoft.com/office/officeart/2005/8/layout/pList1"/>
    <dgm:cxn modelId="{DFCD3877-068D-47EA-9B32-657BB186428D}" type="presParOf" srcId="{EB5D5467-359A-45BC-B316-C74401F39E6C}" destId="{6F6FBFF6-06E1-403F-A01A-E6B4C3D3BC4B}" srcOrd="11" destOrd="0" presId="urn:microsoft.com/office/officeart/2005/8/layout/pList1"/>
    <dgm:cxn modelId="{24E63D39-7A16-4248-B0E6-02CA9C6A2881}" type="presParOf" srcId="{EB5D5467-359A-45BC-B316-C74401F39E6C}" destId="{D9C10206-CF90-4BBD-922A-358045A25549}" srcOrd="12" destOrd="0" presId="urn:microsoft.com/office/officeart/2005/8/layout/pList1"/>
    <dgm:cxn modelId="{CB506E90-5BFE-4871-93B2-A599726D38B3}" type="presParOf" srcId="{D9C10206-CF90-4BBD-922A-358045A25549}" destId="{2C7ED08C-871E-4300-A88C-47A222E2DED5}" srcOrd="0" destOrd="0" presId="urn:microsoft.com/office/officeart/2005/8/layout/pList1"/>
    <dgm:cxn modelId="{2B7D2153-917A-4F37-B5F3-60569D92F2B2}" type="presParOf" srcId="{D9C10206-CF90-4BBD-922A-358045A25549}" destId="{6C433A2C-5DC6-44CC-8288-9ACEEB494A56}" srcOrd="1" destOrd="0" presId="urn:microsoft.com/office/officeart/2005/8/layout/pList1"/>
    <dgm:cxn modelId="{D53EC08C-E2EB-4379-8DDD-72C34549C1BF}" type="presParOf" srcId="{EB5D5467-359A-45BC-B316-C74401F39E6C}" destId="{BD311F75-4682-4535-8634-FDDF385AF635}" srcOrd="13" destOrd="0" presId="urn:microsoft.com/office/officeart/2005/8/layout/pList1"/>
    <dgm:cxn modelId="{2B848A83-D4B7-48D3-9043-019C4F20752F}" type="presParOf" srcId="{EB5D5467-359A-45BC-B316-C74401F39E6C}" destId="{39D0D945-49B8-47E7-9C6E-73B0D9DA122B}" srcOrd="14" destOrd="0" presId="urn:microsoft.com/office/officeart/2005/8/layout/pList1"/>
    <dgm:cxn modelId="{27290C5C-CC7D-44AD-B377-CB0129052824}" type="presParOf" srcId="{39D0D945-49B8-47E7-9C6E-73B0D9DA122B}" destId="{E3B48696-1DD8-4D1A-B9CC-B12D5196ADF1}" srcOrd="0" destOrd="0" presId="urn:microsoft.com/office/officeart/2005/8/layout/pList1"/>
    <dgm:cxn modelId="{A247D6B2-8470-4813-88DC-2B79595A49AC}" type="presParOf" srcId="{39D0D945-49B8-47E7-9C6E-73B0D9DA122B}" destId="{21C15F56-6D70-4AD6-9F51-1E12143866A7}" srcOrd="1" destOrd="0" presId="urn:microsoft.com/office/officeart/2005/8/layout/pList1"/>
    <dgm:cxn modelId="{E34C9536-5C08-4BA9-B7B8-26305A19DF2A}" type="presParOf" srcId="{EB5D5467-359A-45BC-B316-C74401F39E6C}" destId="{D0600140-FF63-49C2-A335-55F4B68590D7}" srcOrd="15" destOrd="0" presId="urn:microsoft.com/office/officeart/2005/8/layout/pList1"/>
    <dgm:cxn modelId="{32134544-6C4B-469A-AC32-F7B3BA45BB5A}" type="presParOf" srcId="{EB5D5467-359A-45BC-B316-C74401F39E6C}" destId="{115F9BE3-79DB-4714-88A4-0E8DD793FD08}" srcOrd="16" destOrd="0" presId="urn:microsoft.com/office/officeart/2005/8/layout/pList1"/>
    <dgm:cxn modelId="{122E233B-0AC3-4481-89AF-9E82CA8E0972}" type="presParOf" srcId="{115F9BE3-79DB-4714-88A4-0E8DD793FD08}" destId="{66D3F9C5-0D9C-4514-B15E-15199A11C20F}" srcOrd="0" destOrd="0" presId="urn:microsoft.com/office/officeart/2005/8/layout/pList1"/>
    <dgm:cxn modelId="{22844B08-4921-4CAD-8AD2-ADF12BCB9D76}" type="presParOf" srcId="{115F9BE3-79DB-4714-88A4-0E8DD793FD08}" destId="{4C7F2D77-B182-4342-9CCA-05D4FB0E178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FE1138-1881-47EC-9751-66A412957E16}" type="doc">
      <dgm:prSet loTypeId="urn:microsoft.com/office/officeart/2005/8/layout/p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AE8F159F-F62B-48A2-B7B9-5A9FE0DCD088}">
      <dgm:prSet phldrT="[Metin]" custT="1"/>
      <dgm:spPr>
        <a:xfrm>
          <a:off x="6032106" y="1743415"/>
          <a:ext cx="1511719" cy="687742"/>
        </a:xfrm>
      </dgm:spPr>
      <dgm:t>
        <a:bodyPr/>
        <a:lstStyle/>
        <a:p>
          <a:r>
            <a:rPr lang="tr-TR" sz="1800" smtClean="0">
              <a:latin typeface="Calibri" panose="020F0502020204030204"/>
              <a:ea typeface=""/>
              <a:cs typeface=""/>
            </a:rPr>
            <a:t>Tıbbi atık</a:t>
          </a:r>
          <a:endParaRPr lang="tr-TR" sz="1800" dirty="0">
            <a:latin typeface="Calibri" panose="020F0502020204030204"/>
            <a:ea typeface=""/>
            <a:cs typeface=""/>
          </a:endParaRPr>
        </a:p>
      </dgm:t>
    </dgm:pt>
    <dgm:pt modelId="{C1452527-917A-4A10-8D99-3FD418CE389B}" type="parTrans" cxnId="{D233DA46-4C01-4064-AB9B-184781085937}">
      <dgm:prSet/>
      <dgm:spPr/>
      <dgm:t>
        <a:bodyPr/>
        <a:lstStyle/>
        <a:p>
          <a:endParaRPr lang="tr-TR"/>
        </a:p>
      </dgm:t>
    </dgm:pt>
    <dgm:pt modelId="{8AADF859-C95A-4DE5-BE57-B8054E9581CB}" type="sibTrans" cxnId="{D233DA46-4C01-4064-AB9B-184781085937}">
      <dgm:prSet/>
      <dgm:spPr>
        <a:xfrm>
          <a:off x="1287392" y="202161"/>
          <a:ext cx="5694356" cy="5694356"/>
        </a:xfrm>
      </dgm:spPr>
      <dgm:t>
        <a:bodyPr/>
        <a:lstStyle/>
        <a:p>
          <a:endParaRPr lang="tr-TR"/>
        </a:p>
      </dgm:t>
    </dgm:pt>
    <dgm:pt modelId="{A8C42715-6975-4F51-8620-6FF380613ACB}">
      <dgm:prSet phldrT="[Metin]"/>
      <dgm:spPr>
        <a:xfrm>
          <a:off x="6196190" y="2739724"/>
          <a:ext cx="1521182" cy="687742"/>
        </a:xfrm>
      </dgm:spPr>
      <dgm:t>
        <a:bodyPr/>
        <a:lstStyle/>
        <a:p>
          <a:r>
            <a:rPr lang="tr-TR" smtClean="0">
              <a:latin typeface="Calibri" panose="020F0502020204030204"/>
              <a:ea typeface=""/>
              <a:cs typeface=""/>
            </a:rPr>
            <a:t>Tıbbi Kesici delici</a:t>
          </a:r>
          <a:endParaRPr lang="tr-TR" dirty="0" smtClean="0">
            <a:latin typeface="Calibri" panose="020F0502020204030204"/>
            <a:ea typeface=""/>
            <a:cs typeface=""/>
          </a:endParaRPr>
        </a:p>
      </dgm:t>
    </dgm:pt>
    <dgm:pt modelId="{7FDCD000-94AB-4312-9268-04558AE0DCC3}" type="parTrans" cxnId="{FBA406B5-8DD8-4D1C-BDC9-1618DB2A7E25}">
      <dgm:prSet/>
      <dgm:spPr/>
      <dgm:t>
        <a:bodyPr/>
        <a:lstStyle/>
        <a:p>
          <a:endParaRPr lang="tr-TR"/>
        </a:p>
      </dgm:t>
    </dgm:pt>
    <dgm:pt modelId="{14F5A506-98D0-4CB6-94E0-BC4479B83213}" type="sibTrans" cxnId="{FBA406B5-8DD8-4D1C-BDC9-1618DB2A7E25}">
      <dgm:prSet/>
      <dgm:spPr/>
      <dgm:t>
        <a:bodyPr/>
        <a:lstStyle/>
        <a:p>
          <a:endParaRPr lang="tr-TR"/>
        </a:p>
      </dgm:t>
    </dgm:pt>
    <dgm:pt modelId="{61E9B9E3-5426-4DD0-A92C-AE3C4E41E0F2}">
      <dgm:prSet phldrT="[Metin]"/>
      <dgm:spPr>
        <a:xfrm>
          <a:off x="3471857" y="25068"/>
          <a:ext cx="1297576" cy="687742"/>
        </a:xfrm>
      </dgm:spPr>
      <dgm:t>
        <a:bodyPr/>
        <a:lstStyle/>
        <a:p>
          <a:r>
            <a:rPr lang="tr-TR" smtClean="0">
              <a:latin typeface="Calibri" panose="020F0502020204030204"/>
              <a:ea typeface=""/>
              <a:cs typeface=""/>
            </a:rPr>
            <a:t>Atık Yağ</a:t>
          </a:r>
          <a:endParaRPr lang="tr-TR" dirty="0" smtClean="0">
            <a:latin typeface="Calibri" panose="020F0502020204030204"/>
            <a:ea typeface=""/>
            <a:cs typeface=""/>
          </a:endParaRPr>
        </a:p>
      </dgm:t>
    </dgm:pt>
    <dgm:pt modelId="{EC360317-C738-40BF-B794-4FDD7963579B}" type="parTrans" cxnId="{7F902E60-394B-4F11-9F9D-CAE6E398D42E}">
      <dgm:prSet/>
      <dgm:spPr/>
      <dgm:t>
        <a:bodyPr/>
        <a:lstStyle/>
        <a:p>
          <a:endParaRPr lang="tr-TR"/>
        </a:p>
      </dgm:t>
    </dgm:pt>
    <dgm:pt modelId="{882EE539-3F47-4718-BEE8-E31316FED846}" type="sibTrans" cxnId="{7F902E60-394B-4F11-9F9D-CAE6E398D42E}">
      <dgm:prSet/>
      <dgm:spPr/>
      <dgm:t>
        <a:bodyPr/>
        <a:lstStyle/>
        <a:p>
          <a:endParaRPr lang="tr-TR"/>
        </a:p>
      </dgm:t>
    </dgm:pt>
    <dgm:pt modelId="{F8C5E07F-58C8-43A0-8A2F-99E4D4E43554}">
      <dgm:prSet phldrT="[Metin]"/>
      <dgm:spPr>
        <a:xfrm>
          <a:off x="4900621" y="167954"/>
          <a:ext cx="1694617" cy="687742"/>
        </a:xfrm>
      </dgm:spPr>
      <dgm:t>
        <a:bodyPr/>
        <a:lstStyle/>
        <a:p>
          <a:r>
            <a:rPr lang="tr-TR" smtClean="0">
              <a:latin typeface="Calibri" panose="020F0502020204030204"/>
              <a:ea typeface=""/>
              <a:cs typeface=""/>
            </a:rPr>
            <a:t>Atık Motor Yağı</a:t>
          </a:r>
          <a:endParaRPr lang="tr-TR" dirty="0" smtClean="0">
            <a:latin typeface="Calibri" panose="020F0502020204030204"/>
            <a:ea typeface=""/>
            <a:cs typeface=""/>
          </a:endParaRPr>
        </a:p>
      </dgm:t>
    </dgm:pt>
    <dgm:pt modelId="{11B55376-A8D9-4F0B-87E3-A2EFEF4E0E6E}" type="parTrans" cxnId="{20C8C1A1-14A5-488E-B50C-7A3F168D46F6}">
      <dgm:prSet/>
      <dgm:spPr/>
      <dgm:t>
        <a:bodyPr/>
        <a:lstStyle/>
        <a:p>
          <a:endParaRPr lang="tr-TR"/>
        </a:p>
      </dgm:t>
    </dgm:pt>
    <dgm:pt modelId="{D4601170-E485-47C5-9F43-68EA0792A05B}" type="sibTrans" cxnId="{20C8C1A1-14A5-488E-B50C-7A3F168D46F6}">
      <dgm:prSet/>
      <dgm:spPr/>
      <dgm:t>
        <a:bodyPr/>
        <a:lstStyle/>
        <a:p>
          <a:endParaRPr lang="tr-TR"/>
        </a:p>
      </dgm:t>
    </dgm:pt>
    <dgm:pt modelId="{C54AC8A9-4D86-4576-B0F5-81EB058534C3}">
      <dgm:prSet phldrT="[Metin]"/>
      <dgm:spPr>
        <a:xfrm>
          <a:off x="5472131" y="953768"/>
          <a:ext cx="1574028" cy="687742"/>
        </a:xfrm>
      </dgm:spPr>
      <dgm:t>
        <a:bodyPr/>
        <a:lstStyle/>
        <a:p>
          <a:r>
            <a:rPr lang="tr-TR" smtClean="0">
              <a:latin typeface="Calibri" panose="020F0502020204030204"/>
              <a:ea typeface=""/>
              <a:cs typeface=""/>
            </a:rPr>
            <a:t>Bitkisel atık yağ</a:t>
          </a:r>
          <a:endParaRPr lang="tr-TR" dirty="0" smtClean="0">
            <a:latin typeface="Calibri" panose="020F0502020204030204"/>
            <a:ea typeface=""/>
            <a:cs typeface=""/>
          </a:endParaRPr>
        </a:p>
      </dgm:t>
    </dgm:pt>
    <dgm:pt modelId="{0AD83DCE-678E-49DA-AAA2-ED47093CBC5D}" type="parTrans" cxnId="{99259267-2CF0-47CB-B668-31B912959020}">
      <dgm:prSet/>
      <dgm:spPr/>
      <dgm:t>
        <a:bodyPr/>
        <a:lstStyle/>
        <a:p>
          <a:endParaRPr lang="tr-TR"/>
        </a:p>
      </dgm:t>
    </dgm:pt>
    <dgm:pt modelId="{355574E7-529D-4F24-A0A3-476E9BB805F7}" type="sibTrans" cxnId="{99259267-2CF0-47CB-B668-31B912959020}">
      <dgm:prSet/>
      <dgm:spPr/>
      <dgm:t>
        <a:bodyPr/>
        <a:lstStyle/>
        <a:p>
          <a:endParaRPr lang="tr-TR" dirty="0"/>
        </a:p>
      </dgm:t>
    </dgm:pt>
    <dgm:pt modelId="{59C6666C-FEB2-4334-9059-95A686BF52F1}">
      <dgm:prSet phldrT="[Metin]" custT="1"/>
      <dgm:spPr>
        <a:xfrm>
          <a:off x="4900625" y="5311503"/>
          <a:ext cx="1660567" cy="687742"/>
        </a:xfrm>
      </dgm:spPr>
      <dgm:t>
        <a:bodyPr/>
        <a:lstStyle/>
        <a:p>
          <a:r>
            <a:rPr lang="tr-TR" sz="1800" dirty="0" smtClean="0">
              <a:latin typeface="Calibri" panose="020F0502020204030204"/>
              <a:ea typeface=""/>
              <a:cs typeface=""/>
            </a:rPr>
            <a:t>Kontamine ambalaj</a:t>
          </a:r>
          <a:endParaRPr lang="tr-TR" sz="1800" dirty="0">
            <a:latin typeface="Calibri" panose="020F0502020204030204"/>
            <a:ea typeface=""/>
            <a:cs typeface=""/>
          </a:endParaRPr>
        </a:p>
      </dgm:t>
    </dgm:pt>
    <dgm:pt modelId="{4EADA570-A7E9-41B8-8211-96F1EBECBCEC}" type="parTrans" cxnId="{8B3DEC3F-080D-4934-BD83-F8B1693DD82D}">
      <dgm:prSet/>
      <dgm:spPr/>
      <dgm:t>
        <a:bodyPr/>
        <a:lstStyle/>
        <a:p>
          <a:endParaRPr lang="tr-TR"/>
        </a:p>
      </dgm:t>
    </dgm:pt>
    <dgm:pt modelId="{F6ACA53D-0008-47C6-B7F7-A60469325732}" type="sibTrans" cxnId="{8B3DEC3F-080D-4934-BD83-F8B1693DD82D}">
      <dgm:prSet/>
      <dgm:spPr/>
      <dgm:t>
        <a:bodyPr/>
        <a:lstStyle/>
        <a:p>
          <a:endParaRPr lang="tr-TR"/>
        </a:p>
      </dgm:t>
    </dgm:pt>
    <dgm:pt modelId="{B21FE1FF-0EC7-4A5C-9EF7-0A86807606EC}">
      <dgm:prSet phldrT="[Metin]" custT="1"/>
      <dgm:spPr>
        <a:xfrm>
          <a:off x="5900757" y="3596983"/>
          <a:ext cx="1688469" cy="687742"/>
        </a:xfrm>
      </dgm:spPr>
      <dgm:t>
        <a:bodyPr/>
        <a:lstStyle/>
        <a:p>
          <a:r>
            <a:rPr lang="tr-TR" sz="1800" smtClean="0">
              <a:latin typeface="Calibri" panose="020F0502020204030204"/>
              <a:ea typeface=""/>
              <a:cs typeface=""/>
            </a:rPr>
            <a:t>Aydınlatma</a:t>
          </a:r>
          <a:endParaRPr lang="tr-TR" sz="1800" dirty="0">
            <a:latin typeface="Calibri" panose="020F0502020204030204"/>
            <a:ea typeface=""/>
            <a:cs typeface=""/>
          </a:endParaRPr>
        </a:p>
      </dgm:t>
    </dgm:pt>
    <dgm:pt modelId="{EA148A89-5E1E-4E81-8184-8C846DA4EA27}" type="parTrans" cxnId="{ECC203A7-7384-4E43-B81A-FF57561AFF29}">
      <dgm:prSet/>
      <dgm:spPr/>
      <dgm:t>
        <a:bodyPr/>
        <a:lstStyle/>
        <a:p>
          <a:endParaRPr lang="tr-TR"/>
        </a:p>
      </dgm:t>
    </dgm:pt>
    <dgm:pt modelId="{2FA172F7-D998-44E7-80FC-1844C6790218}" type="sibTrans" cxnId="{ECC203A7-7384-4E43-B81A-FF57561AFF29}">
      <dgm:prSet/>
      <dgm:spPr/>
      <dgm:t>
        <a:bodyPr/>
        <a:lstStyle/>
        <a:p>
          <a:endParaRPr lang="tr-TR"/>
        </a:p>
      </dgm:t>
    </dgm:pt>
    <dgm:pt modelId="{72395F47-F6BF-4A3A-9F36-6DD3E85A0E72}">
      <dgm:prSet phldrT="[Metin]" custT="1"/>
      <dgm:spPr>
        <a:xfrm>
          <a:off x="5614990" y="4454231"/>
          <a:ext cx="1518858" cy="687742"/>
        </a:xfrm>
      </dgm:spPr>
      <dgm:t>
        <a:bodyPr/>
        <a:lstStyle/>
        <a:p>
          <a:r>
            <a:rPr lang="tr-TR" sz="1800" smtClean="0">
              <a:latin typeface="Calibri" panose="020F0502020204030204"/>
              <a:ea typeface=""/>
              <a:cs typeface=""/>
            </a:rPr>
            <a:t>Atık İlaç</a:t>
          </a:r>
          <a:endParaRPr lang="tr-TR" sz="1800" dirty="0">
            <a:latin typeface="Calibri" panose="020F0502020204030204"/>
            <a:ea typeface=""/>
            <a:cs typeface=""/>
          </a:endParaRPr>
        </a:p>
      </dgm:t>
    </dgm:pt>
    <dgm:pt modelId="{1C0F4C82-18AD-4D20-BB83-A3DD89EA03E4}" type="parTrans" cxnId="{0876FDA7-3931-4321-871E-20B90342F228}">
      <dgm:prSet/>
      <dgm:spPr/>
      <dgm:t>
        <a:bodyPr/>
        <a:lstStyle/>
        <a:p>
          <a:endParaRPr lang="tr-TR"/>
        </a:p>
      </dgm:t>
    </dgm:pt>
    <dgm:pt modelId="{DFEA2B6A-6EDB-4E23-8F7F-6AEC58D0669A}" type="sibTrans" cxnId="{0876FDA7-3931-4321-871E-20B90342F228}">
      <dgm:prSet/>
      <dgm:spPr/>
      <dgm:t>
        <a:bodyPr/>
        <a:lstStyle/>
        <a:p>
          <a:endParaRPr lang="tr-TR"/>
        </a:p>
      </dgm:t>
    </dgm:pt>
    <dgm:pt modelId="{229ADF99-E2A6-4728-B0DD-24AE2983A3D4}">
      <dgm:prSet phldrT="[Metin]" custT="1"/>
      <dgm:spPr>
        <a:xfrm>
          <a:off x="757207" y="4454239"/>
          <a:ext cx="1687891" cy="687742"/>
        </a:xfrm>
      </dgm:spPr>
      <dgm:t>
        <a:bodyPr/>
        <a:lstStyle/>
        <a:p>
          <a:r>
            <a:rPr lang="tr-TR" sz="1800" smtClean="0">
              <a:latin typeface="Calibri" panose="020F0502020204030204"/>
              <a:ea typeface=""/>
              <a:cs typeface=""/>
            </a:rPr>
            <a:t>Televizyon, Monitör</a:t>
          </a:r>
          <a:endParaRPr lang="tr-TR" sz="1800" dirty="0">
            <a:latin typeface="Calibri" panose="020F0502020204030204"/>
            <a:ea typeface=""/>
            <a:cs typeface=""/>
          </a:endParaRPr>
        </a:p>
      </dgm:t>
    </dgm:pt>
    <dgm:pt modelId="{ACF76490-75B1-42DE-B4F6-FCC51BF7E5A7}" type="parTrans" cxnId="{DF8F6D8F-1877-4B66-A323-F9C93ECEC0C0}">
      <dgm:prSet/>
      <dgm:spPr/>
      <dgm:t>
        <a:bodyPr/>
        <a:lstStyle/>
        <a:p>
          <a:endParaRPr lang="tr-TR"/>
        </a:p>
      </dgm:t>
    </dgm:pt>
    <dgm:pt modelId="{B43DFC35-7C44-425B-B974-E3B97B34BFD3}" type="sibTrans" cxnId="{DF8F6D8F-1877-4B66-A323-F9C93ECEC0C0}">
      <dgm:prSet/>
      <dgm:spPr/>
      <dgm:t>
        <a:bodyPr/>
        <a:lstStyle/>
        <a:p>
          <a:endParaRPr lang="tr-TR"/>
        </a:p>
      </dgm:t>
    </dgm:pt>
    <dgm:pt modelId="{566045AE-DCA0-4424-B4B0-A14467331BEA}">
      <dgm:prSet phldrT="[Metin]" custT="1"/>
      <dgm:spPr>
        <a:xfrm>
          <a:off x="3543297" y="5525816"/>
          <a:ext cx="1296380" cy="691627"/>
        </a:xfrm>
      </dgm:spPr>
      <dgm:t>
        <a:bodyPr/>
        <a:lstStyle/>
        <a:p>
          <a:r>
            <a:rPr lang="tr-TR" sz="1800" smtClean="0">
              <a:latin typeface="Calibri" panose="020F0502020204030204"/>
              <a:ea typeface=""/>
              <a:cs typeface=""/>
            </a:rPr>
            <a:t>Ev aletleri</a:t>
          </a:r>
          <a:endParaRPr lang="tr-TR" sz="1800" dirty="0">
            <a:latin typeface="Calibri" panose="020F0502020204030204"/>
            <a:ea typeface=""/>
            <a:cs typeface=""/>
          </a:endParaRPr>
        </a:p>
      </dgm:t>
    </dgm:pt>
    <dgm:pt modelId="{0E0C00FA-38EB-4A61-8278-DD2F44981E34}" type="parTrans" cxnId="{F88A5ACB-E128-4FB6-91C0-2491A3EF88C1}">
      <dgm:prSet/>
      <dgm:spPr/>
      <dgm:t>
        <a:bodyPr/>
        <a:lstStyle/>
        <a:p>
          <a:endParaRPr lang="tr-TR"/>
        </a:p>
      </dgm:t>
    </dgm:pt>
    <dgm:pt modelId="{EDC99138-48F9-400C-8350-B8EBB4EAA5AE}" type="sibTrans" cxnId="{F88A5ACB-E128-4FB6-91C0-2491A3EF88C1}">
      <dgm:prSet/>
      <dgm:spPr/>
      <dgm:t>
        <a:bodyPr/>
        <a:lstStyle/>
        <a:p>
          <a:endParaRPr lang="tr-TR"/>
        </a:p>
      </dgm:t>
    </dgm:pt>
    <dgm:pt modelId="{55A3AC63-67B9-45EF-8EAC-9823857C8DF8}">
      <dgm:prSet phldrT="[Metin]" custT="1"/>
      <dgm:spPr>
        <a:xfrm>
          <a:off x="1685909" y="5240049"/>
          <a:ext cx="1844263" cy="687742"/>
        </a:xfrm>
      </dgm:spPr>
      <dgm:t>
        <a:bodyPr/>
        <a:lstStyle/>
        <a:p>
          <a:r>
            <a:rPr lang="tr-TR" sz="1800" dirty="0" smtClean="0">
              <a:latin typeface="Calibri" panose="020F0502020204030204"/>
              <a:ea typeface=""/>
              <a:cs typeface=""/>
            </a:rPr>
            <a:t>Kontamine </a:t>
          </a:r>
          <a:r>
            <a:rPr lang="tr-TR" sz="1800" dirty="0" err="1" smtClean="0">
              <a:latin typeface="Calibri" panose="020F0502020204030204"/>
              <a:ea typeface=""/>
              <a:cs typeface=""/>
            </a:rPr>
            <a:t>Bez,üstübü</a:t>
          </a:r>
          <a:endParaRPr lang="tr-TR" sz="1800" dirty="0">
            <a:latin typeface="Calibri" panose="020F0502020204030204"/>
            <a:ea typeface=""/>
            <a:cs typeface=""/>
          </a:endParaRPr>
        </a:p>
      </dgm:t>
    </dgm:pt>
    <dgm:pt modelId="{4C7EFE1C-63C1-4D0A-A0C3-1FB9D66A750C}" type="parTrans" cxnId="{7B1B4130-A7D3-493D-9EED-9BAD47C2DF1B}">
      <dgm:prSet/>
      <dgm:spPr/>
      <dgm:t>
        <a:bodyPr/>
        <a:lstStyle/>
        <a:p>
          <a:endParaRPr lang="tr-TR"/>
        </a:p>
      </dgm:t>
    </dgm:pt>
    <dgm:pt modelId="{43E31A79-8E2B-458A-89BC-F512A7717247}" type="sibTrans" cxnId="{7B1B4130-A7D3-493D-9EED-9BAD47C2DF1B}">
      <dgm:prSet/>
      <dgm:spPr/>
      <dgm:t>
        <a:bodyPr/>
        <a:lstStyle/>
        <a:p>
          <a:endParaRPr lang="tr-TR"/>
        </a:p>
      </dgm:t>
    </dgm:pt>
    <dgm:pt modelId="{88384843-D33A-4A59-AC9D-69800295F6C7}">
      <dgm:prSet phldrT="[Metin]" custT="1"/>
      <dgm:spPr>
        <a:xfrm>
          <a:off x="614325" y="1811024"/>
          <a:ext cx="1638030" cy="687742"/>
        </a:xfrm>
      </dgm:spPr>
      <dgm:t>
        <a:bodyPr/>
        <a:lstStyle/>
        <a:p>
          <a:r>
            <a:rPr lang="tr-TR" sz="1800" smtClean="0">
              <a:latin typeface="Calibri" panose="020F0502020204030204"/>
              <a:ea typeface=""/>
              <a:cs typeface=""/>
            </a:rPr>
            <a:t>Pil ve akü</a:t>
          </a:r>
          <a:endParaRPr lang="tr-TR" sz="1800" dirty="0">
            <a:latin typeface="Calibri" panose="020F0502020204030204"/>
            <a:ea typeface=""/>
            <a:cs typeface=""/>
          </a:endParaRPr>
        </a:p>
      </dgm:t>
    </dgm:pt>
    <dgm:pt modelId="{8E213454-B67D-492F-A334-A8AAFAC19E31}" type="parTrans" cxnId="{9D02FA0F-81A1-41A9-9DD0-A711A4467121}">
      <dgm:prSet/>
      <dgm:spPr/>
      <dgm:t>
        <a:bodyPr/>
        <a:lstStyle/>
        <a:p>
          <a:endParaRPr lang="tr-TR"/>
        </a:p>
      </dgm:t>
    </dgm:pt>
    <dgm:pt modelId="{62140822-4808-47DE-98E0-52E5805530CC}" type="sibTrans" cxnId="{9D02FA0F-81A1-41A9-9DD0-A711A4467121}">
      <dgm:prSet/>
      <dgm:spPr/>
      <dgm:t>
        <a:bodyPr/>
        <a:lstStyle/>
        <a:p>
          <a:endParaRPr lang="tr-TR"/>
        </a:p>
      </dgm:t>
    </dgm:pt>
    <dgm:pt modelId="{AD1933A8-D469-4347-B329-959515D50522}">
      <dgm:prSet phldrT="[Metin]" custT="1"/>
      <dgm:spPr>
        <a:xfrm>
          <a:off x="368812" y="3568526"/>
          <a:ext cx="1682753" cy="687742"/>
        </a:xfrm>
      </dgm:spPr>
      <dgm:t>
        <a:bodyPr/>
        <a:lstStyle/>
        <a:p>
          <a:r>
            <a:rPr lang="tr-TR" sz="1800" smtClean="0">
              <a:latin typeface="Calibri" panose="020F0502020204030204"/>
              <a:ea typeface=""/>
              <a:cs typeface=""/>
            </a:rPr>
            <a:t>Basınçlı Kaplar</a:t>
          </a:r>
          <a:endParaRPr lang="tr-TR" sz="1800" dirty="0">
            <a:latin typeface="Calibri" panose="020F0502020204030204"/>
            <a:ea typeface=""/>
            <a:cs typeface=""/>
          </a:endParaRPr>
        </a:p>
      </dgm:t>
    </dgm:pt>
    <dgm:pt modelId="{EC1A83F4-5340-4BEF-842F-BC5D37FAA64A}" type="parTrans" cxnId="{CAB8E06E-9B5D-4052-B27A-BB1CE6A3846F}">
      <dgm:prSet/>
      <dgm:spPr/>
      <dgm:t>
        <a:bodyPr/>
        <a:lstStyle/>
        <a:p>
          <a:endParaRPr lang="tr-TR"/>
        </a:p>
      </dgm:t>
    </dgm:pt>
    <dgm:pt modelId="{C9186BA0-50DF-4ABD-AE25-E80809C341D2}" type="sibTrans" cxnId="{CAB8E06E-9B5D-4052-B27A-BB1CE6A3846F}">
      <dgm:prSet/>
      <dgm:spPr/>
      <dgm:t>
        <a:bodyPr/>
        <a:lstStyle/>
        <a:p>
          <a:endParaRPr lang="tr-TR"/>
        </a:p>
      </dgm:t>
    </dgm:pt>
    <dgm:pt modelId="{72F0DD5B-34B2-45E1-805F-CE36EE6DB42A}">
      <dgm:prSet phldrT="[Metin]" custT="1"/>
      <dgm:spPr>
        <a:xfrm>
          <a:off x="257154" y="2668286"/>
          <a:ext cx="1783542" cy="667708"/>
        </a:xfrm>
      </dgm:spPr>
      <dgm:t>
        <a:bodyPr/>
        <a:lstStyle/>
        <a:p>
          <a:r>
            <a:rPr lang="tr-TR" sz="1800" smtClean="0">
              <a:latin typeface="Calibri" panose="020F0502020204030204"/>
              <a:ea typeface=""/>
              <a:cs typeface=""/>
            </a:rPr>
            <a:t>Bilişim</a:t>
          </a:r>
          <a:endParaRPr lang="tr-TR" sz="1800" dirty="0">
            <a:latin typeface="Calibri" panose="020F0502020204030204"/>
            <a:ea typeface=""/>
            <a:cs typeface=""/>
          </a:endParaRPr>
        </a:p>
      </dgm:t>
    </dgm:pt>
    <dgm:pt modelId="{4C611B3D-7FFC-4055-AAD2-F18CAF5AE143}" type="parTrans" cxnId="{827DA581-E8EE-4517-943B-046E0AFFEB01}">
      <dgm:prSet/>
      <dgm:spPr/>
      <dgm:t>
        <a:bodyPr/>
        <a:lstStyle/>
        <a:p>
          <a:endParaRPr lang="tr-TR"/>
        </a:p>
      </dgm:t>
    </dgm:pt>
    <dgm:pt modelId="{F47E9CAB-E93C-4121-A7CF-ED36E95E9762}" type="sibTrans" cxnId="{827DA581-E8EE-4517-943B-046E0AFFEB01}">
      <dgm:prSet/>
      <dgm:spPr/>
      <dgm:t>
        <a:bodyPr/>
        <a:lstStyle/>
        <a:p>
          <a:endParaRPr lang="tr-TR"/>
        </a:p>
      </dgm:t>
    </dgm:pt>
    <dgm:pt modelId="{16DEA4CB-1FEF-45DD-9964-BB1157432209}">
      <dgm:prSet phldrT="[Metin]" custT="1"/>
      <dgm:spPr>
        <a:xfrm>
          <a:off x="1900223" y="239395"/>
          <a:ext cx="1530267" cy="598163"/>
        </a:xfrm>
      </dgm:spPr>
      <dgm:t>
        <a:bodyPr/>
        <a:lstStyle/>
        <a:p>
          <a:r>
            <a:rPr lang="tr-TR" sz="1800" smtClean="0">
              <a:latin typeface="Calibri" panose="020F0502020204030204"/>
              <a:ea typeface=""/>
              <a:cs typeface=""/>
            </a:rPr>
            <a:t>Yağ Filtreleri</a:t>
          </a:r>
          <a:endParaRPr lang="tr-TR" sz="1800" dirty="0">
            <a:latin typeface="Calibri" panose="020F0502020204030204"/>
            <a:ea typeface=""/>
            <a:cs typeface=""/>
          </a:endParaRPr>
        </a:p>
      </dgm:t>
    </dgm:pt>
    <dgm:pt modelId="{DB49FAF4-AF66-4554-BAA0-D0C98E8B71AE}" type="parTrans" cxnId="{A5D4980C-64E1-4037-B633-50F629291D7A}">
      <dgm:prSet/>
      <dgm:spPr/>
      <dgm:t>
        <a:bodyPr/>
        <a:lstStyle/>
        <a:p>
          <a:endParaRPr lang="tr-TR"/>
        </a:p>
      </dgm:t>
    </dgm:pt>
    <dgm:pt modelId="{0408A334-BB81-4167-B27F-5B74BA64B380}" type="sibTrans" cxnId="{A5D4980C-64E1-4037-B633-50F629291D7A}">
      <dgm:prSet/>
      <dgm:spPr/>
      <dgm:t>
        <a:bodyPr/>
        <a:lstStyle/>
        <a:p>
          <a:endParaRPr lang="tr-TR"/>
        </a:p>
      </dgm:t>
    </dgm:pt>
    <dgm:pt modelId="{9B1CB656-5D8E-4126-ADE3-24BF5DA5651A}">
      <dgm:prSet phldrT="[Metin]" custT="1"/>
      <dgm:spPr>
        <a:xfrm>
          <a:off x="1042963" y="882335"/>
          <a:ext cx="1568960" cy="687742"/>
        </a:xfrm>
      </dgm:spPr>
      <dgm:t>
        <a:bodyPr/>
        <a:lstStyle/>
        <a:p>
          <a:r>
            <a:rPr lang="tr-TR" sz="1800" smtClean="0">
              <a:latin typeface="Calibri" panose="020F0502020204030204"/>
              <a:ea typeface=""/>
              <a:cs typeface=""/>
            </a:rPr>
            <a:t>Kartuş, toner</a:t>
          </a:r>
          <a:endParaRPr lang="tr-TR" sz="1800" dirty="0">
            <a:latin typeface="Calibri" panose="020F0502020204030204"/>
            <a:ea typeface=""/>
            <a:cs typeface=""/>
          </a:endParaRPr>
        </a:p>
      </dgm:t>
    </dgm:pt>
    <dgm:pt modelId="{92C62DDC-4E88-448B-A5BF-862E083C41DB}" type="parTrans" cxnId="{91C7F121-9A4F-40B1-8ED2-EBC452AC20A6}">
      <dgm:prSet/>
      <dgm:spPr/>
      <dgm:t>
        <a:bodyPr/>
        <a:lstStyle/>
        <a:p>
          <a:endParaRPr lang="tr-TR"/>
        </a:p>
      </dgm:t>
    </dgm:pt>
    <dgm:pt modelId="{B53C4632-C7D7-463B-906A-C312D064E93B}" type="sibTrans" cxnId="{91C7F121-9A4F-40B1-8ED2-EBC452AC20A6}">
      <dgm:prSet/>
      <dgm:spPr/>
      <dgm:t>
        <a:bodyPr/>
        <a:lstStyle/>
        <a:p>
          <a:endParaRPr lang="tr-TR"/>
        </a:p>
      </dgm:t>
    </dgm:pt>
    <dgm:pt modelId="{CFDFC589-999A-4BDE-BADF-47431B9B9FF8}" type="pres">
      <dgm:prSet presAssocID="{DEFE1138-1881-47EC-9751-66A412957E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1D0EB8B-C790-4BB8-9BCD-D45576DF0826}" type="pres">
      <dgm:prSet presAssocID="{61E9B9E3-5426-4DD0-A92C-AE3C4E41E0F2}" presName="compNode" presStyleCnt="0"/>
      <dgm:spPr/>
      <dgm:t>
        <a:bodyPr/>
        <a:lstStyle/>
        <a:p>
          <a:endParaRPr lang="tr-TR"/>
        </a:p>
      </dgm:t>
    </dgm:pt>
    <dgm:pt modelId="{51C7F5A8-81FF-49A3-8399-23C08AB826A5}" type="pres">
      <dgm:prSet presAssocID="{61E9B9E3-5426-4DD0-A92C-AE3C4E41E0F2}" presName="pictRect" presStyleLbl="node1" presStyleIdx="0" presStyleCnt="16" custScaleX="120397"/>
      <dgm:spPr>
        <a:blipFill>
          <a:blip xmlns:r="http://schemas.openxmlformats.org/officeDocument/2006/relationships" r:embed="rId1">
            <a:extLst/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B1A26C9E-2B38-4FDF-9103-B56374944D81}" type="pres">
      <dgm:prSet presAssocID="{61E9B9E3-5426-4DD0-A92C-AE3C4E41E0F2}" presName="textRect" presStyleLbl="revTx" presStyleIdx="0" presStyleCnt="16" custScaleX="1203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9C3814-FE6B-4965-B84E-003A660A95F4}" type="pres">
      <dgm:prSet presAssocID="{882EE539-3F47-4718-BEE8-E31316FED846}" presName="sibTrans" presStyleLbl="sibTrans2D1" presStyleIdx="0" presStyleCnt="0"/>
      <dgm:spPr/>
      <dgm:t>
        <a:bodyPr/>
        <a:lstStyle/>
        <a:p>
          <a:endParaRPr lang="tr-TR"/>
        </a:p>
      </dgm:t>
    </dgm:pt>
    <dgm:pt modelId="{DBBFCE76-A040-4E5C-AC84-1B2A7AA58784}" type="pres">
      <dgm:prSet presAssocID="{F8C5E07F-58C8-43A0-8A2F-99E4D4E43554}" presName="compNode" presStyleCnt="0"/>
      <dgm:spPr/>
      <dgm:t>
        <a:bodyPr/>
        <a:lstStyle/>
        <a:p>
          <a:endParaRPr lang="tr-TR"/>
        </a:p>
      </dgm:t>
    </dgm:pt>
    <dgm:pt modelId="{B9385EEE-3E40-4855-B206-3E5409964DE9}" type="pres">
      <dgm:prSet presAssocID="{F8C5E07F-58C8-43A0-8A2F-99E4D4E43554}" presName="pictRect" presStyleLbl="node1" presStyleIdx="1" presStyleCnt="16" custScaleX="120397"/>
      <dgm:spPr>
        <a:blipFill>
          <a:blip xmlns:r="http://schemas.openxmlformats.org/officeDocument/2006/relationships" r:embed="rId2" cstate="print">
            <a:extLst/>
          </a:blip>
          <a:srcRect/>
          <a:stretch>
            <a:fillRect l="-2000" r="-2000"/>
          </a:stretch>
        </a:blipFill>
      </dgm:spPr>
      <dgm:t>
        <a:bodyPr/>
        <a:lstStyle/>
        <a:p>
          <a:endParaRPr lang="tr-TR"/>
        </a:p>
      </dgm:t>
    </dgm:pt>
    <dgm:pt modelId="{0BF25DD6-D836-473B-B9D9-F538937ED3AA}" type="pres">
      <dgm:prSet presAssocID="{F8C5E07F-58C8-43A0-8A2F-99E4D4E43554}" presName="textRect" presStyleLbl="revTx" presStyleIdx="1" presStyleCnt="16" custScaleX="1203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649609D-563A-45BD-9F00-28DD67F368D4}" type="pres">
      <dgm:prSet presAssocID="{D4601170-E485-47C5-9F43-68EA0792A05B}" presName="sibTrans" presStyleLbl="sibTrans2D1" presStyleIdx="0" presStyleCnt="0"/>
      <dgm:spPr/>
      <dgm:t>
        <a:bodyPr/>
        <a:lstStyle/>
        <a:p>
          <a:endParaRPr lang="tr-TR"/>
        </a:p>
      </dgm:t>
    </dgm:pt>
    <dgm:pt modelId="{702C29B1-ABE1-4C83-A66E-5E77B2E428BB}" type="pres">
      <dgm:prSet presAssocID="{C54AC8A9-4D86-4576-B0F5-81EB058534C3}" presName="compNode" presStyleCnt="0"/>
      <dgm:spPr/>
      <dgm:t>
        <a:bodyPr/>
        <a:lstStyle/>
        <a:p>
          <a:endParaRPr lang="tr-TR"/>
        </a:p>
      </dgm:t>
    </dgm:pt>
    <dgm:pt modelId="{3F505BDE-2A76-456C-BF5B-5E9D98DCD1B4}" type="pres">
      <dgm:prSet presAssocID="{C54AC8A9-4D86-4576-B0F5-81EB058534C3}" presName="pictRect" presStyleLbl="node1" presStyleIdx="2" presStyleCnt="16" custScaleX="120397"/>
      <dgm:spPr>
        <a:blipFill>
          <a:blip xmlns:r="http://schemas.openxmlformats.org/officeDocument/2006/relationships" r:embed="rId3">
            <a:extLst/>
          </a:blip>
          <a:srcRect/>
          <a:stretch>
            <a:fillRect t="-23000" b="-23000"/>
          </a:stretch>
        </a:blipFill>
      </dgm:spPr>
      <dgm:t>
        <a:bodyPr/>
        <a:lstStyle/>
        <a:p>
          <a:endParaRPr lang="tr-TR"/>
        </a:p>
      </dgm:t>
    </dgm:pt>
    <dgm:pt modelId="{0448AC1F-0D8C-4B26-B303-B1A7C4828EB0}" type="pres">
      <dgm:prSet presAssocID="{C54AC8A9-4D86-4576-B0F5-81EB058534C3}" presName="textRect" presStyleLbl="revTx" presStyleIdx="2" presStyleCnt="16" custScaleX="1203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FCD191-3981-460C-87CA-2FD0EBA65910}" type="pres">
      <dgm:prSet presAssocID="{355574E7-529D-4F24-A0A3-476E9BB805F7}" presName="sibTrans" presStyleLbl="sibTrans2D1" presStyleIdx="0" presStyleCnt="0"/>
      <dgm:spPr/>
      <dgm:t>
        <a:bodyPr/>
        <a:lstStyle/>
        <a:p>
          <a:endParaRPr lang="tr-TR"/>
        </a:p>
      </dgm:t>
    </dgm:pt>
    <dgm:pt modelId="{344C0E9A-E1D7-41BF-B3C9-0D8B4BFC590A}" type="pres">
      <dgm:prSet presAssocID="{A8C42715-6975-4F51-8620-6FF380613ACB}" presName="compNode" presStyleCnt="0"/>
      <dgm:spPr/>
      <dgm:t>
        <a:bodyPr/>
        <a:lstStyle/>
        <a:p>
          <a:endParaRPr lang="tr-TR"/>
        </a:p>
      </dgm:t>
    </dgm:pt>
    <dgm:pt modelId="{5A1415CD-CDC1-4042-B570-F948D49D3B77}" type="pres">
      <dgm:prSet presAssocID="{A8C42715-6975-4F51-8620-6FF380613ACB}" presName="pictRect" presStyleLbl="node1" presStyleIdx="3" presStyleCnt="16" custScaleX="120397"/>
      <dgm:spPr>
        <a:blipFill>
          <a:blip xmlns:r="http://schemas.openxmlformats.org/officeDocument/2006/relationships" r:embed="rId4">
            <a:extLst/>
          </a:blip>
          <a:srcRect/>
          <a:stretch>
            <a:fillRect l="-4000" r="-4000"/>
          </a:stretch>
        </a:blipFill>
      </dgm:spPr>
      <dgm:t>
        <a:bodyPr/>
        <a:lstStyle/>
        <a:p>
          <a:endParaRPr lang="tr-TR"/>
        </a:p>
      </dgm:t>
    </dgm:pt>
    <dgm:pt modelId="{7F09823B-CC67-4E28-A8CA-4F429CD4E5FE}" type="pres">
      <dgm:prSet presAssocID="{A8C42715-6975-4F51-8620-6FF380613ACB}" presName="textRect" presStyleLbl="revTx" presStyleIdx="3" presStyleCnt="16" custScaleX="1203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347C503-D490-40DB-B894-7B48FAAC4D7B}" type="pres">
      <dgm:prSet presAssocID="{14F5A506-98D0-4CB6-94E0-BC4479B83213}" presName="sibTrans" presStyleLbl="sibTrans2D1" presStyleIdx="0" presStyleCnt="0"/>
      <dgm:spPr/>
      <dgm:t>
        <a:bodyPr/>
        <a:lstStyle/>
        <a:p>
          <a:endParaRPr lang="tr-TR"/>
        </a:p>
      </dgm:t>
    </dgm:pt>
    <dgm:pt modelId="{AC0A2E51-ACF8-40EC-8468-92FC852ED995}" type="pres">
      <dgm:prSet presAssocID="{AE8F159F-F62B-48A2-B7B9-5A9FE0DCD088}" presName="compNode" presStyleCnt="0"/>
      <dgm:spPr/>
      <dgm:t>
        <a:bodyPr/>
        <a:lstStyle/>
        <a:p>
          <a:endParaRPr lang="tr-TR"/>
        </a:p>
      </dgm:t>
    </dgm:pt>
    <dgm:pt modelId="{A23A7036-A2F0-4222-9C1D-531F1505237D}" type="pres">
      <dgm:prSet presAssocID="{AE8F159F-F62B-48A2-B7B9-5A9FE0DCD088}" presName="pictRect" presStyleLbl="node1" presStyleIdx="4" presStyleCnt="16" custScaleX="120397"/>
      <dgm:spPr>
        <a:blipFill>
          <a:blip xmlns:r="http://schemas.openxmlformats.org/officeDocument/2006/relationships" r:embed="rId5">
            <a:extLst/>
          </a:blip>
          <a:srcRect/>
          <a:stretch>
            <a:fillRect t="-30000" b="-30000"/>
          </a:stretch>
        </a:blipFill>
      </dgm:spPr>
      <dgm:t>
        <a:bodyPr/>
        <a:lstStyle/>
        <a:p>
          <a:endParaRPr lang="tr-TR"/>
        </a:p>
      </dgm:t>
    </dgm:pt>
    <dgm:pt modelId="{0B933868-0163-4F33-BC0E-3EAAE9AAF0E9}" type="pres">
      <dgm:prSet presAssocID="{AE8F159F-F62B-48A2-B7B9-5A9FE0DCD088}" presName="textRect" presStyleLbl="revTx" presStyleIdx="4" presStyleCnt="16" custScaleX="1203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42F36F-1A71-431A-B732-732E998BEEBA}" type="pres">
      <dgm:prSet presAssocID="{8AADF859-C95A-4DE5-BE57-B8054E9581CB}" presName="sibTrans" presStyleLbl="sibTrans2D1" presStyleIdx="0" presStyleCnt="0"/>
      <dgm:spPr/>
      <dgm:t>
        <a:bodyPr/>
        <a:lstStyle/>
        <a:p>
          <a:endParaRPr lang="tr-TR"/>
        </a:p>
      </dgm:t>
    </dgm:pt>
    <dgm:pt modelId="{62597254-2381-43C4-8CC8-95D9861C6BEB}" type="pres">
      <dgm:prSet presAssocID="{B21FE1FF-0EC7-4A5C-9EF7-0A86807606EC}" presName="compNode" presStyleCnt="0"/>
      <dgm:spPr/>
      <dgm:t>
        <a:bodyPr/>
        <a:lstStyle/>
        <a:p>
          <a:endParaRPr lang="tr-TR"/>
        </a:p>
      </dgm:t>
    </dgm:pt>
    <dgm:pt modelId="{EDB96F53-BB8D-4E39-B85D-8BFDC9C779C4}" type="pres">
      <dgm:prSet presAssocID="{B21FE1FF-0EC7-4A5C-9EF7-0A86807606EC}" presName="pictRect" presStyleLbl="node1" presStyleIdx="5" presStyleCnt="16" custScaleX="120397"/>
      <dgm:spPr>
        <a:blipFill>
          <a:blip xmlns:r="http://schemas.openxmlformats.org/officeDocument/2006/relationships" r:embed="rId6" cstate="print">
            <a:extLst/>
          </a:blip>
          <a:srcRect/>
          <a:stretch>
            <a:fillRect t="-21000" b="-21000"/>
          </a:stretch>
        </a:blipFill>
      </dgm:spPr>
      <dgm:t>
        <a:bodyPr/>
        <a:lstStyle/>
        <a:p>
          <a:endParaRPr lang="tr-TR"/>
        </a:p>
      </dgm:t>
    </dgm:pt>
    <dgm:pt modelId="{79E93E43-6307-43DE-BC97-0BF650AD4C95}" type="pres">
      <dgm:prSet presAssocID="{B21FE1FF-0EC7-4A5C-9EF7-0A86807606EC}" presName="textRect" presStyleLbl="revTx" presStyleIdx="5" presStyleCnt="16" custScaleX="1203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6DA00B-2E0F-4D6E-9A1E-3335755295FD}" type="pres">
      <dgm:prSet presAssocID="{2FA172F7-D998-44E7-80FC-1844C6790218}" presName="sibTrans" presStyleLbl="sibTrans2D1" presStyleIdx="0" presStyleCnt="0"/>
      <dgm:spPr/>
      <dgm:t>
        <a:bodyPr/>
        <a:lstStyle/>
        <a:p>
          <a:endParaRPr lang="tr-TR"/>
        </a:p>
      </dgm:t>
    </dgm:pt>
    <dgm:pt modelId="{3271B26A-7CCB-4DAC-96E9-B4D074F67A56}" type="pres">
      <dgm:prSet presAssocID="{72395F47-F6BF-4A3A-9F36-6DD3E85A0E72}" presName="compNode" presStyleCnt="0"/>
      <dgm:spPr/>
      <dgm:t>
        <a:bodyPr/>
        <a:lstStyle/>
        <a:p>
          <a:endParaRPr lang="tr-TR"/>
        </a:p>
      </dgm:t>
    </dgm:pt>
    <dgm:pt modelId="{D58C1B00-0E38-4A67-AF78-EACD17632CC0}" type="pres">
      <dgm:prSet presAssocID="{72395F47-F6BF-4A3A-9F36-6DD3E85A0E72}" presName="pictRect" presStyleLbl="node1" presStyleIdx="6" presStyleCnt="16" custScaleX="120397"/>
      <dgm:spPr>
        <a:blipFill>
          <a:blip xmlns:r="http://schemas.openxmlformats.org/officeDocument/2006/relationships" r:embed="rId7" cstate="print">
            <a:extLst/>
          </a:blip>
          <a:srcRect/>
          <a:stretch>
            <a:fillRect t="-4000" b="-4000"/>
          </a:stretch>
        </a:blipFill>
      </dgm:spPr>
      <dgm:t>
        <a:bodyPr/>
        <a:lstStyle/>
        <a:p>
          <a:endParaRPr lang="tr-TR"/>
        </a:p>
      </dgm:t>
    </dgm:pt>
    <dgm:pt modelId="{B8815DF0-38CF-4BCB-853D-0F0EBEEE94B2}" type="pres">
      <dgm:prSet presAssocID="{72395F47-F6BF-4A3A-9F36-6DD3E85A0E72}" presName="textRect" presStyleLbl="revTx" presStyleIdx="6" presStyleCnt="16" custScaleX="1203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26B352-99F2-40DF-A266-A175D3D0C33B}" type="pres">
      <dgm:prSet presAssocID="{DFEA2B6A-6EDB-4E23-8F7F-6AEC58D0669A}" presName="sibTrans" presStyleLbl="sibTrans2D1" presStyleIdx="0" presStyleCnt="0"/>
      <dgm:spPr/>
      <dgm:t>
        <a:bodyPr/>
        <a:lstStyle/>
        <a:p>
          <a:endParaRPr lang="tr-TR"/>
        </a:p>
      </dgm:t>
    </dgm:pt>
    <dgm:pt modelId="{9446C75A-3119-4F93-B3CD-3626398BB648}" type="pres">
      <dgm:prSet presAssocID="{59C6666C-FEB2-4334-9059-95A686BF52F1}" presName="compNode" presStyleCnt="0"/>
      <dgm:spPr/>
      <dgm:t>
        <a:bodyPr/>
        <a:lstStyle/>
        <a:p>
          <a:endParaRPr lang="tr-TR"/>
        </a:p>
      </dgm:t>
    </dgm:pt>
    <dgm:pt modelId="{FB3C1E27-E6FD-4E77-94CB-71A5605B81F1}" type="pres">
      <dgm:prSet presAssocID="{59C6666C-FEB2-4334-9059-95A686BF52F1}" presName="pictRect" presStyleLbl="node1" presStyleIdx="7" presStyleCnt="16" custScaleX="120397"/>
      <dgm:spPr>
        <a:blipFill>
          <a:blip xmlns:r="http://schemas.openxmlformats.org/officeDocument/2006/relationships" r:embed="rId8" cstate="print">
            <a:extLst/>
          </a:blip>
          <a:srcRect/>
          <a:stretch>
            <a:fillRect t="-28000" b="-28000"/>
          </a:stretch>
        </a:blipFill>
      </dgm:spPr>
      <dgm:t>
        <a:bodyPr/>
        <a:lstStyle/>
        <a:p>
          <a:endParaRPr lang="tr-TR"/>
        </a:p>
      </dgm:t>
    </dgm:pt>
    <dgm:pt modelId="{7999CA0A-261B-41BE-9C38-7828A183902F}" type="pres">
      <dgm:prSet presAssocID="{59C6666C-FEB2-4334-9059-95A686BF52F1}" presName="textRect" presStyleLbl="revTx" presStyleIdx="7" presStyleCnt="16" custScaleX="1203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55F8E7-A36D-425B-8E2D-411051FB2149}" type="pres">
      <dgm:prSet presAssocID="{F6ACA53D-0008-47C6-B7F7-A60469325732}" presName="sibTrans" presStyleLbl="sibTrans2D1" presStyleIdx="0" presStyleCnt="0"/>
      <dgm:spPr/>
      <dgm:t>
        <a:bodyPr/>
        <a:lstStyle/>
        <a:p>
          <a:endParaRPr lang="tr-TR"/>
        </a:p>
      </dgm:t>
    </dgm:pt>
    <dgm:pt modelId="{A84B08E9-56B7-4935-BB7F-E1297A7EA665}" type="pres">
      <dgm:prSet presAssocID="{566045AE-DCA0-4424-B4B0-A14467331BEA}" presName="compNode" presStyleCnt="0"/>
      <dgm:spPr/>
      <dgm:t>
        <a:bodyPr/>
        <a:lstStyle/>
        <a:p>
          <a:endParaRPr lang="tr-TR"/>
        </a:p>
      </dgm:t>
    </dgm:pt>
    <dgm:pt modelId="{B3FBF480-A448-46A4-802D-70F8BED38CE5}" type="pres">
      <dgm:prSet presAssocID="{566045AE-DCA0-4424-B4B0-A14467331BEA}" presName="pictRect" presStyleLbl="node1" presStyleIdx="8" presStyleCnt="16" custScaleX="120397"/>
      <dgm:spPr>
        <a:blipFill>
          <a:blip xmlns:r="http://schemas.openxmlformats.org/officeDocument/2006/relationships" r:embed="rId9" cstate="print">
            <a:extLst/>
          </a:blip>
          <a:srcRect/>
          <a:stretch>
            <a:fillRect t="-23000" b="-23000"/>
          </a:stretch>
        </a:blipFill>
      </dgm:spPr>
      <dgm:t>
        <a:bodyPr/>
        <a:lstStyle/>
        <a:p>
          <a:endParaRPr lang="tr-TR"/>
        </a:p>
      </dgm:t>
    </dgm:pt>
    <dgm:pt modelId="{926023AE-4697-4C5D-93C8-C8DD84AE5DE3}" type="pres">
      <dgm:prSet presAssocID="{566045AE-DCA0-4424-B4B0-A14467331BEA}" presName="textRect" presStyleLbl="revTx" presStyleIdx="8" presStyleCnt="16" custScaleX="1203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8B46F0-BDFB-4EF8-AE96-E52B9E3EB0A7}" type="pres">
      <dgm:prSet presAssocID="{EDC99138-48F9-400C-8350-B8EBB4EAA5AE}" presName="sibTrans" presStyleLbl="sibTrans2D1" presStyleIdx="0" presStyleCnt="0"/>
      <dgm:spPr/>
      <dgm:t>
        <a:bodyPr/>
        <a:lstStyle/>
        <a:p>
          <a:endParaRPr lang="tr-TR"/>
        </a:p>
      </dgm:t>
    </dgm:pt>
    <dgm:pt modelId="{E54C716A-ACA7-4AFA-A367-BA97BD72DFC1}" type="pres">
      <dgm:prSet presAssocID="{55A3AC63-67B9-45EF-8EAC-9823857C8DF8}" presName="compNode" presStyleCnt="0"/>
      <dgm:spPr/>
      <dgm:t>
        <a:bodyPr/>
        <a:lstStyle/>
        <a:p>
          <a:endParaRPr lang="tr-TR"/>
        </a:p>
      </dgm:t>
    </dgm:pt>
    <dgm:pt modelId="{A04638BA-44D2-4E78-A18F-348E02FF9B9A}" type="pres">
      <dgm:prSet presAssocID="{55A3AC63-67B9-45EF-8EAC-9823857C8DF8}" presName="pictRect" presStyleLbl="node1" presStyleIdx="9" presStyleCnt="16" custScaleX="120397"/>
      <dgm:spPr>
        <a:blipFill>
          <a:blip xmlns:r="http://schemas.openxmlformats.org/officeDocument/2006/relationships" r:embed="rId10">
            <a:extLst/>
          </a:blip>
          <a:srcRect/>
          <a:stretch>
            <a:fillRect l="-2000" r="-2000"/>
          </a:stretch>
        </a:blipFill>
      </dgm:spPr>
      <dgm:t>
        <a:bodyPr/>
        <a:lstStyle/>
        <a:p>
          <a:endParaRPr lang="tr-TR"/>
        </a:p>
      </dgm:t>
    </dgm:pt>
    <dgm:pt modelId="{0052EA2E-8686-47C2-9590-30A8415BE298}" type="pres">
      <dgm:prSet presAssocID="{55A3AC63-67B9-45EF-8EAC-9823857C8DF8}" presName="textRect" presStyleLbl="revTx" presStyleIdx="9" presStyleCnt="16" custScaleX="1203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06D147-BE0A-47F9-84F4-D96DB61B19EC}" type="pres">
      <dgm:prSet presAssocID="{43E31A79-8E2B-458A-89BC-F512A7717247}" presName="sibTrans" presStyleLbl="sibTrans2D1" presStyleIdx="0" presStyleCnt="0"/>
      <dgm:spPr/>
      <dgm:t>
        <a:bodyPr/>
        <a:lstStyle/>
        <a:p>
          <a:endParaRPr lang="tr-TR"/>
        </a:p>
      </dgm:t>
    </dgm:pt>
    <dgm:pt modelId="{CDAF2CB3-59DC-4559-B332-66964C3B7963}" type="pres">
      <dgm:prSet presAssocID="{229ADF99-E2A6-4728-B0DD-24AE2983A3D4}" presName="compNode" presStyleCnt="0"/>
      <dgm:spPr/>
      <dgm:t>
        <a:bodyPr/>
        <a:lstStyle/>
        <a:p>
          <a:endParaRPr lang="tr-TR"/>
        </a:p>
      </dgm:t>
    </dgm:pt>
    <dgm:pt modelId="{4861C62C-61A1-4370-9CFC-9C1BB97227CE}" type="pres">
      <dgm:prSet presAssocID="{229ADF99-E2A6-4728-B0DD-24AE2983A3D4}" presName="pictRect" presStyleLbl="node1" presStyleIdx="10" presStyleCnt="16" custScaleX="120397"/>
      <dgm:spPr>
        <a:blipFill>
          <a:blip xmlns:r="http://schemas.openxmlformats.org/officeDocument/2006/relationships" r:embed="rId11" cstate="print">
            <a:extLst/>
          </a:blip>
          <a:srcRect/>
          <a:stretch>
            <a:fillRect l="-8000" r="-8000"/>
          </a:stretch>
        </a:blipFill>
      </dgm:spPr>
      <dgm:t>
        <a:bodyPr/>
        <a:lstStyle/>
        <a:p>
          <a:endParaRPr lang="tr-TR"/>
        </a:p>
      </dgm:t>
    </dgm:pt>
    <dgm:pt modelId="{4763DCCC-C6F6-4D43-8002-00EB4B5B1142}" type="pres">
      <dgm:prSet presAssocID="{229ADF99-E2A6-4728-B0DD-24AE2983A3D4}" presName="textRect" presStyleLbl="revTx" presStyleIdx="10" presStyleCnt="16" custScaleX="1203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5EA04B-753E-4512-8066-D0728CF89AA4}" type="pres">
      <dgm:prSet presAssocID="{B43DFC35-7C44-425B-B974-E3B97B34BFD3}" presName="sibTrans" presStyleLbl="sibTrans2D1" presStyleIdx="0" presStyleCnt="0"/>
      <dgm:spPr/>
      <dgm:t>
        <a:bodyPr/>
        <a:lstStyle/>
        <a:p>
          <a:endParaRPr lang="tr-TR"/>
        </a:p>
      </dgm:t>
    </dgm:pt>
    <dgm:pt modelId="{43ED14C3-D9BC-4B7D-AB26-D203B20AF416}" type="pres">
      <dgm:prSet presAssocID="{AD1933A8-D469-4347-B329-959515D50522}" presName="compNode" presStyleCnt="0"/>
      <dgm:spPr/>
      <dgm:t>
        <a:bodyPr/>
        <a:lstStyle/>
        <a:p>
          <a:endParaRPr lang="tr-TR"/>
        </a:p>
      </dgm:t>
    </dgm:pt>
    <dgm:pt modelId="{15C034D5-2405-4AF3-B3AD-66A328D4DEE6}" type="pres">
      <dgm:prSet presAssocID="{AD1933A8-D469-4347-B329-959515D50522}" presName="pictRect" presStyleLbl="node1" presStyleIdx="11" presStyleCnt="16" custScaleX="120397"/>
      <dgm:spPr>
        <a:blipFill>
          <a:blip xmlns:r="http://schemas.openxmlformats.org/officeDocument/2006/relationships" r:embed="rId12" cstate="print">
            <a:extLst/>
          </a:blip>
          <a:srcRect/>
          <a:stretch>
            <a:fillRect t="-4000" b="-4000"/>
          </a:stretch>
        </a:blipFill>
      </dgm:spPr>
      <dgm:t>
        <a:bodyPr/>
        <a:lstStyle/>
        <a:p>
          <a:endParaRPr lang="tr-TR"/>
        </a:p>
      </dgm:t>
    </dgm:pt>
    <dgm:pt modelId="{3979AA34-665E-4631-8EE4-67AF43C03FA3}" type="pres">
      <dgm:prSet presAssocID="{AD1933A8-D469-4347-B329-959515D50522}" presName="textRect" presStyleLbl="revTx" presStyleIdx="11" presStyleCnt="16" custScaleX="1203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478C64-FDD7-41AD-A463-0A1C637279B6}" type="pres">
      <dgm:prSet presAssocID="{C9186BA0-50DF-4ABD-AE25-E80809C341D2}" presName="sibTrans" presStyleLbl="sibTrans2D1" presStyleIdx="0" presStyleCnt="0"/>
      <dgm:spPr/>
      <dgm:t>
        <a:bodyPr/>
        <a:lstStyle/>
        <a:p>
          <a:endParaRPr lang="tr-TR"/>
        </a:p>
      </dgm:t>
    </dgm:pt>
    <dgm:pt modelId="{60586489-FCE1-49D6-B37D-EC9085C586F6}" type="pres">
      <dgm:prSet presAssocID="{72F0DD5B-34B2-45E1-805F-CE36EE6DB42A}" presName="compNode" presStyleCnt="0"/>
      <dgm:spPr/>
      <dgm:t>
        <a:bodyPr/>
        <a:lstStyle/>
        <a:p>
          <a:endParaRPr lang="tr-TR"/>
        </a:p>
      </dgm:t>
    </dgm:pt>
    <dgm:pt modelId="{124E2772-CA3B-48B2-89CF-7D9AEDBDBBED}" type="pres">
      <dgm:prSet presAssocID="{72F0DD5B-34B2-45E1-805F-CE36EE6DB42A}" presName="pictRect" presStyleLbl="node1" presStyleIdx="12" presStyleCnt="16" custScaleX="120397"/>
      <dgm:spPr>
        <a:blipFill>
          <a:blip xmlns:r="http://schemas.openxmlformats.org/officeDocument/2006/relationships" r:embed="rId13">
            <a:extLst/>
          </a:blip>
          <a:srcRect/>
          <a:stretch>
            <a:fillRect l="-2000" r="-2000"/>
          </a:stretch>
        </a:blipFill>
      </dgm:spPr>
      <dgm:t>
        <a:bodyPr/>
        <a:lstStyle/>
        <a:p>
          <a:endParaRPr lang="tr-TR"/>
        </a:p>
      </dgm:t>
    </dgm:pt>
    <dgm:pt modelId="{4F8699F8-4DF2-4885-9B2D-D029B84873FE}" type="pres">
      <dgm:prSet presAssocID="{72F0DD5B-34B2-45E1-805F-CE36EE6DB42A}" presName="textRect" presStyleLbl="revTx" presStyleIdx="12" presStyleCnt="16" custScaleX="1203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511D37-820D-401F-BD1A-D4DA8672AF9B}" type="pres">
      <dgm:prSet presAssocID="{F47E9CAB-E93C-4121-A7CF-ED36E95E9762}" presName="sibTrans" presStyleLbl="sibTrans2D1" presStyleIdx="0" presStyleCnt="0"/>
      <dgm:spPr/>
      <dgm:t>
        <a:bodyPr/>
        <a:lstStyle/>
        <a:p>
          <a:endParaRPr lang="tr-TR"/>
        </a:p>
      </dgm:t>
    </dgm:pt>
    <dgm:pt modelId="{EB120739-184F-4E6E-9151-0EBB1AA31774}" type="pres">
      <dgm:prSet presAssocID="{88384843-D33A-4A59-AC9D-69800295F6C7}" presName="compNode" presStyleCnt="0"/>
      <dgm:spPr/>
      <dgm:t>
        <a:bodyPr/>
        <a:lstStyle/>
        <a:p>
          <a:endParaRPr lang="tr-TR"/>
        </a:p>
      </dgm:t>
    </dgm:pt>
    <dgm:pt modelId="{49C47F05-3378-4A5F-BD7D-F33783C2B7E0}" type="pres">
      <dgm:prSet presAssocID="{88384843-D33A-4A59-AC9D-69800295F6C7}" presName="pictRect" presStyleLbl="node1" presStyleIdx="13" presStyleCnt="16" custScaleX="120397"/>
      <dgm:spPr>
        <a:blipFill>
          <a:blip xmlns:r="http://schemas.openxmlformats.org/officeDocument/2006/relationships" r:embed="rId14">
            <a:extLst/>
          </a:blip>
          <a:srcRect/>
          <a:stretch>
            <a:fillRect l="-23000" r="-23000"/>
          </a:stretch>
        </a:blipFill>
      </dgm:spPr>
      <dgm:t>
        <a:bodyPr/>
        <a:lstStyle/>
        <a:p>
          <a:endParaRPr lang="tr-TR"/>
        </a:p>
      </dgm:t>
    </dgm:pt>
    <dgm:pt modelId="{8659C787-ED0A-4C01-97C1-6F08B8E72DB2}" type="pres">
      <dgm:prSet presAssocID="{88384843-D33A-4A59-AC9D-69800295F6C7}" presName="textRect" presStyleLbl="revTx" presStyleIdx="13" presStyleCnt="16" custScaleX="1203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B9FE45-FEC3-4C21-A0B4-3352E211C378}" type="pres">
      <dgm:prSet presAssocID="{62140822-4808-47DE-98E0-52E5805530CC}" presName="sibTrans" presStyleLbl="sibTrans2D1" presStyleIdx="0" presStyleCnt="0"/>
      <dgm:spPr/>
      <dgm:t>
        <a:bodyPr/>
        <a:lstStyle/>
        <a:p>
          <a:endParaRPr lang="tr-TR"/>
        </a:p>
      </dgm:t>
    </dgm:pt>
    <dgm:pt modelId="{4D0B7872-607F-4B8B-A74C-E4CE9655423B}" type="pres">
      <dgm:prSet presAssocID="{9B1CB656-5D8E-4126-ADE3-24BF5DA5651A}" presName="compNode" presStyleCnt="0"/>
      <dgm:spPr/>
      <dgm:t>
        <a:bodyPr/>
        <a:lstStyle/>
        <a:p>
          <a:endParaRPr lang="tr-TR"/>
        </a:p>
      </dgm:t>
    </dgm:pt>
    <dgm:pt modelId="{95D22865-F3AF-4328-95E7-0446BD63B7F9}" type="pres">
      <dgm:prSet presAssocID="{9B1CB656-5D8E-4126-ADE3-24BF5DA5651A}" presName="pictRect" presStyleLbl="node1" presStyleIdx="14" presStyleCnt="16" custScaleX="120397"/>
      <dgm:spPr>
        <a:blipFill>
          <a:blip xmlns:r="http://schemas.openxmlformats.org/officeDocument/2006/relationships" r:embed="rId15" cstate="print">
            <a:extLst/>
          </a:blip>
          <a:srcRect/>
          <a:stretch>
            <a:fillRect l="-2000" r="-2000"/>
          </a:stretch>
        </a:blipFill>
      </dgm:spPr>
      <dgm:t>
        <a:bodyPr/>
        <a:lstStyle/>
        <a:p>
          <a:endParaRPr lang="tr-TR"/>
        </a:p>
      </dgm:t>
    </dgm:pt>
    <dgm:pt modelId="{7E2430CB-4992-498A-A627-ECE02411ABD8}" type="pres">
      <dgm:prSet presAssocID="{9B1CB656-5D8E-4126-ADE3-24BF5DA5651A}" presName="textRect" presStyleLbl="revTx" presStyleIdx="14" presStyleCnt="16" custScaleX="1203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DF59CA-6799-47FE-9D6F-93918E0A0032}" type="pres">
      <dgm:prSet presAssocID="{B53C4632-C7D7-463B-906A-C312D064E93B}" presName="sibTrans" presStyleLbl="sibTrans2D1" presStyleIdx="0" presStyleCnt="0"/>
      <dgm:spPr/>
      <dgm:t>
        <a:bodyPr/>
        <a:lstStyle/>
        <a:p>
          <a:endParaRPr lang="tr-TR"/>
        </a:p>
      </dgm:t>
    </dgm:pt>
    <dgm:pt modelId="{9C7C2791-F156-4731-AA33-2ACB68501D89}" type="pres">
      <dgm:prSet presAssocID="{16DEA4CB-1FEF-45DD-9964-BB1157432209}" presName="compNode" presStyleCnt="0"/>
      <dgm:spPr/>
      <dgm:t>
        <a:bodyPr/>
        <a:lstStyle/>
        <a:p>
          <a:endParaRPr lang="tr-TR"/>
        </a:p>
      </dgm:t>
    </dgm:pt>
    <dgm:pt modelId="{4B00DFA4-CD17-4683-BAA6-C79BC8A70765}" type="pres">
      <dgm:prSet presAssocID="{16DEA4CB-1FEF-45DD-9964-BB1157432209}" presName="pictRect" presStyleLbl="node1" presStyleIdx="15" presStyleCnt="16" custScaleX="120397"/>
      <dgm:spPr>
        <a:blipFill>
          <a:blip xmlns:r="http://schemas.openxmlformats.org/officeDocument/2006/relationships" r:embed="rId16" cstate="print">
            <a:extLst/>
          </a:blip>
          <a:srcRect/>
          <a:stretch>
            <a:fillRect t="-23000" b="-23000"/>
          </a:stretch>
        </a:blipFill>
      </dgm:spPr>
      <dgm:t>
        <a:bodyPr/>
        <a:lstStyle/>
        <a:p>
          <a:endParaRPr lang="tr-TR"/>
        </a:p>
      </dgm:t>
    </dgm:pt>
    <dgm:pt modelId="{5FE3D2B2-654C-4EB0-B83F-C1C7CC44F935}" type="pres">
      <dgm:prSet presAssocID="{16DEA4CB-1FEF-45DD-9964-BB1157432209}" presName="textRect" presStyleLbl="revTx" presStyleIdx="15" presStyleCnt="16" custScaleX="1203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CF417CA-651E-4542-AD3E-F3358F7674E5}" type="presOf" srcId="{F47E9CAB-E93C-4121-A7CF-ED36E95E9762}" destId="{81511D37-820D-401F-BD1A-D4DA8672AF9B}" srcOrd="0" destOrd="0" presId="urn:microsoft.com/office/officeart/2005/8/layout/pList1"/>
    <dgm:cxn modelId="{827DA581-E8EE-4517-943B-046E0AFFEB01}" srcId="{DEFE1138-1881-47EC-9751-66A412957E16}" destId="{72F0DD5B-34B2-45E1-805F-CE36EE6DB42A}" srcOrd="12" destOrd="0" parTransId="{4C611B3D-7FFC-4055-AAD2-F18CAF5AE143}" sibTransId="{F47E9CAB-E93C-4121-A7CF-ED36E95E9762}"/>
    <dgm:cxn modelId="{A5D4980C-64E1-4037-B633-50F629291D7A}" srcId="{DEFE1138-1881-47EC-9751-66A412957E16}" destId="{16DEA4CB-1FEF-45DD-9964-BB1157432209}" srcOrd="15" destOrd="0" parTransId="{DB49FAF4-AF66-4554-BAA0-D0C98E8B71AE}" sibTransId="{0408A334-BB81-4167-B27F-5B74BA64B380}"/>
    <dgm:cxn modelId="{54F42F32-E3B9-4B1B-8C53-81E4E343D46D}" type="presOf" srcId="{F8C5E07F-58C8-43A0-8A2F-99E4D4E43554}" destId="{0BF25DD6-D836-473B-B9D9-F538937ED3AA}" srcOrd="0" destOrd="0" presId="urn:microsoft.com/office/officeart/2005/8/layout/pList1"/>
    <dgm:cxn modelId="{91C7F121-9A4F-40B1-8ED2-EBC452AC20A6}" srcId="{DEFE1138-1881-47EC-9751-66A412957E16}" destId="{9B1CB656-5D8E-4126-ADE3-24BF5DA5651A}" srcOrd="14" destOrd="0" parTransId="{92C62DDC-4E88-448B-A5BF-862E083C41DB}" sibTransId="{B53C4632-C7D7-463B-906A-C312D064E93B}"/>
    <dgm:cxn modelId="{BE23B7B3-FA84-4EFC-8CF0-C157A559EC2A}" type="presOf" srcId="{D4601170-E485-47C5-9F43-68EA0792A05B}" destId="{2649609D-563A-45BD-9F00-28DD67F368D4}" srcOrd="0" destOrd="0" presId="urn:microsoft.com/office/officeart/2005/8/layout/pList1"/>
    <dgm:cxn modelId="{7F902E60-394B-4F11-9F9D-CAE6E398D42E}" srcId="{DEFE1138-1881-47EC-9751-66A412957E16}" destId="{61E9B9E3-5426-4DD0-A92C-AE3C4E41E0F2}" srcOrd="0" destOrd="0" parTransId="{EC360317-C738-40BF-B794-4FDD7963579B}" sibTransId="{882EE539-3F47-4718-BEE8-E31316FED846}"/>
    <dgm:cxn modelId="{796CF2B8-1349-44A6-9D49-347615530120}" type="presOf" srcId="{229ADF99-E2A6-4728-B0DD-24AE2983A3D4}" destId="{4763DCCC-C6F6-4D43-8002-00EB4B5B1142}" srcOrd="0" destOrd="0" presId="urn:microsoft.com/office/officeart/2005/8/layout/pList1"/>
    <dgm:cxn modelId="{F2C253D3-8909-417F-BB18-2674D6DABAD2}" type="presOf" srcId="{72F0DD5B-34B2-45E1-805F-CE36EE6DB42A}" destId="{4F8699F8-4DF2-4885-9B2D-D029B84873FE}" srcOrd="0" destOrd="0" presId="urn:microsoft.com/office/officeart/2005/8/layout/pList1"/>
    <dgm:cxn modelId="{7FFB4078-4FD9-4360-91F4-870D2B753CB9}" type="presOf" srcId="{16DEA4CB-1FEF-45DD-9964-BB1157432209}" destId="{5FE3D2B2-654C-4EB0-B83F-C1C7CC44F935}" srcOrd="0" destOrd="0" presId="urn:microsoft.com/office/officeart/2005/8/layout/pList1"/>
    <dgm:cxn modelId="{8A9FCB0C-C1C4-41AE-86FD-4B2B2DE92BB8}" type="presOf" srcId="{AD1933A8-D469-4347-B329-959515D50522}" destId="{3979AA34-665E-4631-8EE4-67AF43C03FA3}" srcOrd="0" destOrd="0" presId="urn:microsoft.com/office/officeart/2005/8/layout/pList1"/>
    <dgm:cxn modelId="{9D02FA0F-81A1-41A9-9DD0-A711A4467121}" srcId="{DEFE1138-1881-47EC-9751-66A412957E16}" destId="{88384843-D33A-4A59-AC9D-69800295F6C7}" srcOrd="13" destOrd="0" parTransId="{8E213454-B67D-492F-A334-A8AAFAC19E31}" sibTransId="{62140822-4808-47DE-98E0-52E5805530CC}"/>
    <dgm:cxn modelId="{D54FBE91-2123-4F60-A5D8-0FD13EC4D681}" type="presOf" srcId="{AE8F159F-F62B-48A2-B7B9-5A9FE0DCD088}" destId="{0B933868-0163-4F33-BC0E-3EAAE9AAF0E9}" srcOrd="0" destOrd="0" presId="urn:microsoft.com/office/officeart/2005/8/layout/pList1"/>
    <dgm:cxn modelId="{3644B41D-BE0F-406D-AB10-CF4918B2A7D4}" type="presOf" srcId="{DEFE1138-1881-47EC-9751-66A412957E16}" destId="{CFDFC589-999A-4BDE-BADF-47431B9B9FF8}" srcOrd="0" destOrd="0" presId="urn:microsoft.com/office/officeart/2005/8/layout/pList1"/>
    <dgm:cxn modelId="{AA6AF191-1DF5-4728-983B-3DEE1349D874}" type="presOf" srcId="{EDC99138-48F9-400C-8350-B8EBB4EAA5AE}" destId="{9F8B46F0-BDFB-4EF8-AE96-E52B9E3EB0A7}" srcOrd="0" destOrd="0" presId="urn:microsoft.com/office/officeart/2005/8/layout/pList1"/>
    <dgm:cxn modelId="{98B37947-A292-4DBE-A546-F01971CA13EB}" type="presOf" srcId="{A8C42715-6975-4F51-8620-6FF380613ACB}" destId="{7F09823B-CC67-4E28-A8CA-4F429CD4E5FE}" srcOrd="0" destOrd="0" presId="urn:microsoft.com/office/officeart/2005/8/layout/pList1"/>
    <dgm:cxn modelId="{079FEE9F-78AF-4A17-865F-C8C443732A3F}" type="presOf" srcId="{8AADF859-C95A-4DE5-BE57-B8054E9581CB}" destId="{9942F36F-1A71-431A-B732-732E998BEEBA}" srcOrd="0" destOrd="0" presId="urn:microsoft.com/office/officeart/2005/8/layout/pList1"/>
    <dgm:cxn modelId="{20C8C1A1-14A5-488E-B50C-7A3F168D46F6}" srcId="{DEFE1138-1881-47EC-9751-66A412957E16}" destId="{F8C5E07F-58C8-43A0-8A2F-99E4D4E43554}" srcOrd="1" destOrd="0" parTransId="{11B55376-A8D9-4F0B-87E3-A2EFEF4E0E6E}" sibTransId="{D4601170-E485-47C5-9F43-68EA0792A05B}"/>
    <dgm:cxn modelId="{8CB06CC4-D78D-43C7-98CD-48802B718FB8}" type="presOf" srcId="{2FA172F7-D998-44E7-80FC-1844C6790218}" destId="{1B6DA00B-2E0F-4D6E-9A1E-3335755295FD}" srcOrd="0" destOrd="0" presId="urn:microsoft.com/office/officeart/2005/8/layout/pList1"/>
    <dgm:cxn modelId="{99259267-2CF0-47CB-B668-31B912959020}" srcId="{DEFE1138-1881-47EC-9751-66A412957E16}" destId="{C54AC8A9-4D86-4576-B0F5-81EB058534C3}" srcOrd="2" destOrd="0" parTransId="{0AD83DCE-678E-49DA-AAA2-ED47093CBC5D}" sibTransId="{355574E7-529D-4F24-A0A3-476E9BB805F7}"/>
    <dgm:cxn modelId="{D80DFBD7-E094-49E1-9196-99B17116D04F}" type="presOf" srcId="{55A3AC63-67B9-45EF-8EAC-9823857C8DF8}" destId="{0052EA2E-8686-47C2-9590-30A8415BE298}" srcOrd="0" destOrd="0" presId="urn:microsoft.com/office/officeart/2005/8/layout/pList1"/>
    <dgm:cxn modelId="{1C60D199-4589-4775-811D-2854E84A0BD7}" type="presOf" srcId="{355574E7-529D-4F24-A0A3-476E9BB805F7}" destId="{AFFCD191-3981-460C-87CA-2FD0EBA65910}" srcOrd="0" destOrd="0" presId="urn:microsoft.com/office/officeart/2005/8/layout/pList1"/>
    <dgm:cxn modelId="{D1169E77-3EFA-4839-9A20-FD939981D8DD}" type="presOf" srcId="{62140822-4808-47DE-98E0-52E5805530CC}" destId="{B4B9FE45-FEC3-4C21-A0B4-3352E211C378}" srcOrd="0" destOrd="0" presId="urn:microsoft.com/office/officeart/2005/8/layout/pList1"/>
    <dgm:cxn modelId="{FBA406B5-8DD8-4D1C-BDC9-1618DB2A7E25}" srcId="{DEFE1138-1881-47EC-9751-66A412957E16}" destId="{A8C42715-6975-4F51-8620-6FF380613ACB}" srcOrd="3" destOrd="0" parTransId="{7FDCD000-94AB-4312-9268-04558AE0DCC3}" sibTransId="{14F5A506-98D0-4CB6-94E0-BC4479B83213}"/>
    <dgm:cxn modelId="{DF4B2446-7366-415E-9979-168BB9FFAA60}" type="presOf" srcId="{F6ACA53D-0008-47C6-B7F7-A60469325732}" destId="{3055F8E7-A36D-425B-8E2D-411051FB2149}" srcOrd="0" destOrd="0" presId="urn:microsoft.com/office/officeart/2005/8/layout/pList1"/>
    <dgm:cxn modelId="{8B3DEC3F-080D-4934-BD83-F8B1693DD82D}" srcId="{DEFE1138-1881-47EC-9751-66A412957E16}" destId="{59C6666C-FEB2-4334-9059-95A686BF52F1}" srcOrd="7" destOrd="0" parTransId="{4EADA570-A7E9-41B8-8211-96F1EBECBCEC}" sibTransId="{F6ACA53D-0008-47C6-B7F7-A60469325732}"/>
    <dgm:cxn modelId="{F88A5ACB-E128-4FB6-91C0-2491A3EF88C1}" srcId="{DEFE1138-1881-47EC-9751-66A412957E16}" destId="{566045AE-DCA0-4424-B4B0-A14467331BEA}" srcOrd="8" destOrd="0" parTransId="{0E0C00FA-38EB-4A61-8278-DD2F44981E34}" sibTransId="{EDC99138-48F9-400C-8350-B8EBB4EAA5AE}"/>
    <dgm:cxn modelId="{6446C1DD-16FF-4221-8271-19E10510D070}" type="presOf" srcId="{B43DFC35-7C44-425B-B974-E3B97B34BFD3}" destId="{B05EA04B-753E-4512-8066-D0728CF89AA4}" srcOrd="0" destOrd="0" presId="urn:microsoft.com/office/officeart/2005/8/layout/pList1"/>
    <dgm:cxn modelId="{67F279A4-475C-45D5-AF4B-5122B6270924}" type="presOf" srcId="{72395F47-F6BF-4A3A-9F36-6DD3E85A0E72}" destId="{B8815DF0-38CF-4BCB-853D-0F0EBEEE94B2}" srcOrd="0" destOrd="0" presId="urn:microsoft.com/office/officeart/2005/8/layout/pList1"/>
    <dgm:cxn modelId="{B12F9789-1019-422F-B3EB-418E60E893B0}" type="presOf" srcId="{14F5A506-98D0-4CB6-94E0-BC4479B83213}" destId="{C347C503-D490-40DB-B894-7B48FAAC4D7B}" srcOrd="0" destOrd="0" presId="urn:microsoft.com/office/officeart/2005/8/layout/pList1"/>
    <dgm:cxn modelId="{6569E71F-833D-4C1F-ACCF-BEC13A4D4992}" type="presOf" srcId="{59C6666C-FEB2-4334-9059-95A686BF52F1}" destId="{7999CA0A-261B-41BE-9C38-7828A183902F}" srcOrd="0" destOrd="0" presId="urn:microsoft.com/office/officeart/2005/8/layout/pList1"/>
    <dgm:cxn modelId="{B1D101A2-E25C-4A6D-B025-4FFC48D7F7E8}" type="presOf" srcId="{C9186BA0-50DF-4ABD-AE25-E80809C341D2}" destId="{E3478C64-FDD7-41AD-A463-0A1C637279B6}" srcOrd="0" destOrd="0" presId="urn:microsoft.com/office/officeart/2005/8/layout/pList1"/>
    <dgm:cxn modelId="{2F6C6E40-5005-4E22-9C47-552EBD6F4E3A}" type="presOf" srcId="{B53C4632-C7D7-463B-906A-C312D064E93B}" destId="{EADF59CA-6799-47FE-9D6F-93918E0A0032}" srcOrd="0" destOrd="0" presId="urn:microsoft.com/office/officeart/2005/8/layout/pList1"/>
    <dgm:cxn modelId="{0012B0A6-7517-4EEA-A3BF-CA509ECA6744}" type="presOf" srcId="{B21FE1FF-0EC7-4A5C-9EF7-0A86807606EC}" destId="{79E93E43-6307-43DE-BC97-0BF650AD4C95}" srcOrd="0" destOrd="0" presId="urn:microsoft.com/office/officeart/2005/8/layout/pList1"/>
    <dgm:cxn modelId="{0876FDA7-3931-4321-871E-20B90342F228}" srcId="{DEFE1138-1881-47EC-9751-66A412957E16}" destId="{72395F47-F6BF-4A3A-9F36-6DD3E85A0E72}" srcOrd="6" destOrd="0" parTransId="{1C0F4C82-18AD-4D20-BB83-A3DD89EA03E4}" sibTransId="{DFEA2B6A-6EDB-4E23-8F7F-6AEC58D0669A}"/>
    <dgm:cxn modelId="{FF0C5F87-AC42-410C-A2CD-6B0D64166C9F}" type="presOf" srcId="{C54AC8A9-4D86-4576-B0F5-81EB058534C3}" destId="{0448AC1F-0D8C-4B26-B303-B1A7C4828EB0}" srcOrd="0" destOrd="0" presId="urn:microsoft.com/office/officeart/2005/8/layout/pList1"/>
    <dgm:cxn modelId="{DF8F6D8F-1877-4B66-A323-F9C93ECEC0C0}" srcId="{DEFE1138-1881-47EC-9751-66A412957E16}" destId="{229ADF99-E2A6-4728-B0DD-24AE2983A3D4}" srcOrd="10" destOrd="0" parTransId="{ACF76490-75B1-42DE-B4F6-FCC51BF7E5A7}" sibTransId="{B43DFC35-7C44-425B-B974-E3B97B34BFD3}"/>
    <dgm:cxn modelId="{D233DA46-4C01-4064-AB9B-184781085937}" srcId="{DEFE1138-1881-47EC-9751-66A412957E16}" destId="{AE8F159F-F62B-48A2-B7B9-5A9FE0DCD088}" srcOrd="4" destOrd="0" parTransId="{C1452527-917A-4A10-8D99-3FD418CE389B}" sibTransId="{8AADF859-C95A-4DE5-BE57-B8054E9581CB}"/>
    <dgm:cxn modelId="{8640C5F3-3EC0-4BD3-811F-D011E1762110}" type="presOf" srcId="{43E31A79-8E2B-458A-89BC-F512A7717247}" destId="{C606D147-BE0A-47F9-84F4-D96DB61B19EC}" srcOrd="0" destOrd="0" presId="urn:microsoft.com/office/officeart/2005/8/layout/pList1"/>
    <dgm:cxn modelId="{E7375440-4849-42CE-9FD3-4A99D6CA8C1E}" type="presOf" srcId="{882EE539-3F47-4718-BEE8-E31316FED846}" destId="{089C3814-FE6B-4965-B84E-003A660A95F4}" srcOrd="0" destOrd="0" presId="urn:microsoft.com/office/officeart/2005/8/layout/pList1"/>
    <dgm:cxn modelId="{BBF4FB01-F0A9-4B41-9531-6903DCEB5C47}" type="presOf" srcId="{61E9B9E3-5426-4DD0-A92C-AE3C4E41E0F2}" destId="{B1A26C9E-2B38-4FDF-9103-B56374944D81}" srcOrd="0" destOrd="0" presId="urn:microsoft.com/office/officeart/2005/8/layout/pList1"/>
    <dgm:cxn modelId="{CAB8E06E-9B5D-4052-B27A-BB1CE6A3846F}" srcId="{DEFE1138-1881-47EC-9751-66A412957E16}" destId="{AD1933A8-D469-4347-B329-959515D50522}" srcOrd="11" destOrd="0" parTransId="{EC1A83F4-5340-4BEF-842F-BC5D37FAA64A}" sibTransId="{C9186BA0-50DF-4ABD-AE25-E80809C341D2}"/>
    <dgm:cxn modelId="{192900EB-B786-4114-9C22-812E82D8B697}" type="presOf" srcId="{DFEA2B6A-6EDB-4E23-8F7F-6AEC58D0669A}" destId="{B026B352-99F2-40DF-A266-A175D3D0C33B}" srcOrd="0" destOrd="0" presId="urn:microsoft.com/office/officeart/2005/8/layout/pList1"/>
    <dgm:cxn modelId="{7B1B4130-A7D3-493D-9EED-9BAD47C2DF1B}" srcId="{DEFE1138-1881-47EC-9751-66A412957E16}" destId="{55A3AC63-67B9-45EF-8EAC-9823857C8DF8}" srcOrd="9" destOrd="0" parTransId="{4C7EFE1C-63C1-4D0A-A0C3-1FB9D66A750C}" sibTransId="{43E31A79-8E2B-458A-89BC-F512A7717247}"/>
    <dgm:cxn modelId="{4D55ADDA-5854-494D-97F9-D0932AC010C2}" type="presOf" srcId="{88384843-D33A-4A59-AC9D-69800295F6C7}" destId="{8659C787-ED0A-4C01-97C1-6F08B8E72DB2}" srcOrd="0" destOrd="0" presId="urn:microsoft.com/office/officeart/2005/8/layout/pList1"/>
    <dgm:cxn modelId="{ECC203A7-7384-4E43-B81A-FF57561AFF29}" srcId="{DEFE1138-1881-47EC-9751-66A412957E16}" destId="{B21FE1FF-0EC7-4A5C-9EF7-0A86807606EC}" srcOrd="5" destOrd="0" parTransId="{EA148A89-5E1E-4E81-8184-8C846DA4EA27}" sibTransId="{2FA172F7-D998-44E7-80FC-1844C6790218}"/>
    <dgm:cxn modelId="{862211CC-B287-47AA-BCDB-E33444451DD7}" type="presOf" srcId="{566045AE-DCA0-4424-B4B0-A14467331BEA}" destId="{926023AE-4697-4C5D-93C8-C8DD84AE5DE3}" srcOrd="0" destOrd="0" presId="urn:microsoft.com/office/officeart/2005/8/layout/pList1"/>
    <dgm:cxn modelId="{1BD91592-AE32-43CB-9189-1F93A0F75645}" type="presOf" srcId="{9B1CB656-5D8E-4126-ADE3-24BF5DA5651A}" destId="{7E2430CB-4992-498A-A627-ECE02411ABD8}" srcOrd="0" destOrd="0" presId="urn:microsoft.com/office/officeart/2005/8/layout/pList1"/>
    <dgm:cxn modelId="{B0CAD2A4-5D26-4B02-B331-B98CB23C1535}" type="presParOf" srcId="{CFDFC589-999A-4BDE-BADF-47431B9B9FF8}" destId="{21D0EB8B-C790-4BB8-9BCD-D45576DF0826}" srcOrd="0" destOrd="0" presId="urn:microsoft.com/office/officeart/2005/8/layout/pList1"/>
    <dgm:cxn modelId="{4EE369BF-BC7A-4A73-850E-618F05D74AAB}" type="presParOf" srcId="{21D0EB8B-C790-4BB8-9BCD-D45576DF0826}" destId="{51C7F5A8-81FF-49A3-8399-23C08AB826A5}" srcOrd="0" destOrd="0" presId="urn:microsoft.com/office/officeart/2005/8/layout/pList1"/>
    <dgm:cxn modelId="{B7B96932-EAB6-43E4-B539-0C14998A7FEB}" type="presParOf" srcId="{21D0EB8B-C790-4BB8-9BCD-D45576DF0826}" destId="{B1A26C9E-2B38-4FDF-9103-B56374944D81}" srcOrd="1" destOrd="0" presId="urn:microsoft.com/office/officeart/2005/8/layout/pList1"/>
    <dgm:cxn modelId="{49E07E3D-82AB-4B9D-B48F-4577C1596885}" type="presParOf" srcId="{CFDFC589-999A-4BDE-BADF-47431B9B9FF8}" destId="{089C3814-FE6B-4965-B84E-003A660A95F4}" srcOrd="1" destOrd="0" presId="urn:microsoft.com/office/officeart/2005/8/layout/pList1"/>
    <dgm:cxn modelId="{7BBD5F31-0898-43BE-BB8C-1B19BF7D4067}" type="presParOf" srcId="{CFDFC589-999A-4BDE-BADF-47431B9B9FF8}" destId="{DBBFCE76-A040-4E5C-AC84-1B2A7AA58784}" srcOrd="2" destOrd="0" presId="urn:microsoft.com/office/officeart/2005/8/layout/pList1"/>
    <dgm:cxn modelId="{BF8B011D-EA09-46E3-899E-4993136B741D}" type="presParOf" srcId="{DBBFCE76-A040-4E5C-AC84-1B2A7AA58784}" destId="{B9385EEE-3E40-4855-B206-3E5409964DE9}" srcOrd="0" destOrd="0" presId="urn:microsoft.com/office/officeart/2005/8/layout/pList1"/>
    <dgm:cxn modelId="{CAC1F99A-D961-40F9-985C-689806D1E01A}" type="presParOf" srcId="{DBBFCE76-A040-4E5C-AC84-1B2A7AA58784}" destId="{0BF25DD6-D836-473B-B9D9-F538937ED3AA}" srcOrd="1" destOrd="0" presId="urn:microsoft.com/office/officeart/2005/8/layout/pList1"/>
    <dgm:cxn modelId="{7B15E555-8A60-4163-8E28-54842388863B}" type="presParOf" srcId="{CFDFC589-999A-4BDE-BADF-47431B9B9FF8}" destId="{2649609D-563A-45BD-9F00-28DD67F368D4}" srcOrd="3" destOrd="0" presId="urn:microsoft.com/office/officeart/2005/8/layout/pList1"/>
    <dgm:cxn modelId="{6A613A92-9A17-4A95-B697-BAFB64689C0A}" type="presParOf" srcId="{CFDFC589-999A-4BDE-BADF-47431B9B9FF8}" destId="{702C29B1-ABE1-4C83-A66E-5E77B2E428BB}" srcOrd="4" destOrd="0" presId="urn:microsoft.com/office/officeart/2005/8/layout/pList1"/>
    <dgm:cxn modelId="{83BE8A76-DB89-48C4-A25F-87C611944E84}" type="presParOf" srcId="{702C29B1-ABE1-4C83-A66E-5E77B2E428BB}" destId="{3F505BDE-2A76-456C-BF5B-5E9D98DCD1B4}" srcOrd="0" destOrd="0" presId="urn:microsoft.com/office/officeart/2005/8/layout/pList1"/>
    <dgm:cxn modelId="{59BD5A6A-3C7B-486C-997A-BA553C55076B}" type="presParOf" srcId="{702C29B1-ABE1-4C83-A66E-5E77B2E428BB}" destId="{0448AC1F-0D8C-4B26-B303-B1A7C4828EB0}" srcOrd="1" destOrd="0" presId="urn:microsoft.com/office/officeart/2005/8/layout/pList1"/>
    <dgm:cxn modelId="{1CEC22A0-4FAF-4EE9-B2FE-B2C39C32039C}" type="presParOf" srcId="{CFDFC589-999A-4BDE-BADF-47431B9B9FF8}" destId="{AFFCD191-3981-460C-87CA-2FD0EBA65910}" srcOrd="5" destOrd="0" presId="urn:microsoft.com/office/officeart/2005/8/layout/pList1"/>
    <dgm:cxn modelId="{B5E6A2A1-2FDF-49F1-B7D1-2A5CB1A83998}" type="presParOf" srcId="{CFDFC589-999A-4BDE-BADF-47431B9B9FF8}" destId="{344C0E9A-E1D7-41BF-B3C9-0D8B4BFC590A}" srcOrd="6" destOrd="0" presId="urn:microsoft.com/office/officeart/2005/8/layout/pList1"/>
    <dgm:cxn modelId="{99F70A99-F0E5-45C9-A0E3-948BBCC96BEF}" type="presParOf" srcId="{344C0E9A-E1D7-41BF-B3C9-0D8B4BFC590A}" destId="{5A1415CD-CDC1-4042-B570-F948D49D3B77}" srcOrd="0" destOrd="0" presId="urn:microsoft.com/office/officeart/2005/8/layout/pList1"/>
    <dgm:cxn modelId="{5E674354-A5EE-45FE-AEF7-06D3D2D48FF5}" type="presParOf" srcId="{344C0E9A-E1D7-41BF-B3C9-0D8B4BFC590A}" destId="{7F09823B-CC67-4E28-A8CA-4F429CD4E5FE}" srcOrd="1" destOrd="0" presId="urn:microsoft.com/office/officeart/2005/8/layout/pList1"/>
    <dgm:cxn modelId="{C0820269-BFA5-4170-85C0-74D243A19261}" type="presParOf" srcId="{CFDFC589-999A-4BDE-BADF-47431B9B9FF8}" destId="{C347C503-D490-40DB-B894-7B48FAAC4D7B}" srcOrd="7" destOrd="0" presId="urn:microsoft.com/office/officeart/2005/8/layout/pList1"/>
    <dgm:cxn modelId="{851D1138-0797-4FC3-A52C-D538430E3A4A}" type="presParOf" srcId="{CFDFC589-999A-4BDE-BADF-47431B9B9FF8}" destId="{AC0A2E51-ACF8-40EC-8468-92FC852ED995}" srcOrd="8" destOrd="0" presId="urn:microsoft.com/office/officeart/2005/8/layout/pList1"/>
    <dgm:cxn modelId="{E09B5FD2-5C3A-4B46-9504-9397C09B2A03}" type="presParOf" srcId="{AC0A2E51-ACF8-40EC-8468-92FC852ED995}" destId="{A23A7036-A2F0-4222-9C1D-531F1505237D}" srcOrd="0" destOrd="0" presId="urn:microsoft.com/office/officeart/2005/8/layout/pList1"/>
    <dgm:cxn modelId="{6CF63F3B-8D64-497B-B4D3-054FD4E56924}" type="presParOf" srcId="{AC0A2E51-ACF8-40EC-8468-92FC852ED995}" destId="{0B933868-0163-4F33-BC0E-3EAAE9AAF0E9}" srcOrd="1" destOrd="0" presId="urn:microsoft.com/office/officeart/2005/8/layout/pList1"/>
    <dgm:cxn modelId="{4CCC7A69-3AA0-4A7D-AB5E-699919260001}" type="presParOf" srcId="{CFDFC589-999A-4BDE-BADF-47431B9B9FF8}" destId="{9942F36F-1A71-431A-B732-732E998BEEBA}" srcOrd="9" destOrd="0" presId="urn:microsoft.com/office/officeart/2005/8/layout/pList1"/>
    <dgm:cxn modelId="{EB21B4A0-3332-44AC-B0EA-42F73AC75E6B}" type="presParOf" srcId="{CFDFC589-999A-4BDE-BADF-47431B9B9FF8}" destId="{62597254-2381-43C4-8CC8-95D9861C6BEB}" srcOrd="10" destOrd="0" presId="urn:microsoft.com/office/officeart/2005/8/layout/pList1"/>
    <dgm:cxn modelId="{32F5F829-9C27-4E72-B746-F2B295F44930}" type="presParOf" srcId="{62597254-2381-43C4-8CC8-95D9861C6BEB}" destId="{EDB96F53-BB8D-4E39-B85D-8BFDC9C779C4}" srcOrd="0" destOrd="0" presId="urn:microsoft.com/office/officeart/2005/8/layout/pList1"/>
    <dgm:cxn modelId="{92DC1ECE-F322-4832-82B1-126538F6641B}" type="presParOf" srcId="{62597254-2381-43C4-8CC8-95D9861C6BEB}" destId="{79E93E43-6307-43DE-BC97-0BF650AD4C95}" srcOrd="1" destOrd="0" presId="urn:microsoft.com/office/officeart/2005/8/layout/pList1"/>
    <dgm:cxn modelId="{DEDD021B-16DA-486B-A8B7-E8E9A72F36BF}" type="presParOf" srcId="{CFDFC589-999A-4BDE-BADF-47431B9B9FF8}" destId="{1B6DA00B-2E0F-4D6E-9A1E-3335755295FD}" srcOrd="11" destOrd="0" presId="urn:microsoft.com/office/officeart/2005/8/layout/pList1"/>
    <dgm:cxn modelId="{EDBFE0D0-39F7-4FFF-A3D3-7167D8D6D1E8}" type="presParOf" srcId="{CFDFC589-999A-4BDE-BADF-47431B9B9FF8}" destId="{3271B26A-7CCB-4DAC-96E9-B4D074F67A56}" srcOrd="12" destOrd="0" presId="urn:microsoft.com/office/officeart/2005/8/layout/pList1"/>
    <dgm:cxn modelId="{7A7F1AD7-3DB9-426F-A7EE-B5FF549F76CB}" type="presParOf" srcId="{3271B26A-7CCB-4DAC-96E9-B4D074F67A56}" destId="{D58C1B00-0E38-4A67-AF78-EACD17632CC0}" srcOrd="0" destOrd="0" presId="urn:microsoft.com/office/officeart/2005/8/layout/pList1"/>
    <dgm:cxn modelId="{E6E1CB45-1D4E-45B6-8726-62B05C687773}" type="presParOf" srcId="{3271B26A-7CCB-4DAC-96E9-B4D074F67A56}" destId="{B8815DF0-38CF-4BCB-853D-0F0EBEEE94B2}" srcOrd="1" destOrd="0" presId="urn:microsoft.com/office/officeart/2005/8/layout/pList1"/>
    <dgm:cxn modelId="{69E311C6-1802-40F0-A781-F51F96FC7597}" type="presParOf" srcId="{CFDFC589-999A-4BDE-BADF-47431B9B9FF8}" destId="{B026B352-99F2-40DF-A266-A175D3D0C33B}" srcOrd="13" destOrd="0" presId="urn:microsoft.com/office/officeart/2005/8/layout/pList1"/>
    <dgm:cxn modelId="{96BD866A-FAA0-497C-83D1-A3FC58C815C1}" type="presParOf" srcId="{CFDFC589-999A-4BDE-BADF-47431B9B9FF8}" destId="{9446C75A-3119-4F93-B3CD-3626398BB648}" srcOrd="14" destOrd="0" presId="urn:microsoft.com/office/officeart/2005/8/layout/pList1"/>
    <dgm:cxn modelId="{DDBD61BF-273D-4EFE-946F-42F45B8F7BC8}" type="presParOf" srcId="{9446C75A-3119-4F93-B3CD-3626398BB648}" destId="{FB3C1E27-E6FD-4E77-94CB-71A5605B81F1}" srcOrd="0" destOrd="0" presId="urn:microsoft.com/office/officeart/2005/8/layout/pList1"/>
    <dgm:cxn modelId="{CF3E3821-25F9-4083-A576-DBFE6E587FDA}" type="presParOf" srcId="{9446C75A-3119-4F93-B3CD-3626398BB648}" destId="{7999CA0A-261B-41BE-9C38-7828A183902F}" srcOrd="1" destOrd="0" presId="urn:microsoft.com/office/officeart/2005/8/layout/pList1"/>
    <dgm:cxn modelId="{6BD4CD53-6A60-4CF1-9BEB-4AF79D88B9C0}" type="presParOf" srcId="{CFDFC589-999A-4BDE-BADF-47431B9B9FF8}" destId="{3055F8E7-A36D-425B-8E2D-411051FB2149}" srcOrd="15" destOrd="0" presId="urn:microsoft.com/office/officeart/2005/8/layout/pList1"/>
    <dgm:cxn modelId="{40FBB779-CADA-4E9F-A5AD-0B3DD6EB61A4}" type="presParOf" srcId="{CFDFC589-999A-4BDE-BADF-47431B9B9FF8}" destId="{A84B08E9-56B7-4935-BB7F-E1297A7EA665}" srcOrd="16" destOrd="0" presId="urn:microsoft.com/office/officeart/2005/8/layout/pList1"/>
    <dgm:cxn modelId="{636D3DFA-ADDE-4EF0-AFCE-B008325E78CC}" type="presParOf" srcId="{A84B08E9-56B7-4935-BB7F-E1297A7EA665}" destId="{B3FBF480-A448-46A4-802D-70F8BED38CE5}" srcOrd="0" destOrd="0" presId="urn:microsoft.com/office/officeart/2005/8/layout/pList1"/>
    <dgm:cxn modelId="{3604102D-1C7D-4FDF-A0DF-5E8DD7A1ED95}" type="presParOf" srcId="{A84B08E9-56B7-4935-BB7F-E1297A7EA665}" destId="{926023AE-4697-4C5D-93C8-C8DD84AE5DE3}" srcOrd="1" destOrd="0" presId="urn:microsoft.com/office/officeart/2005/8/layout/pList1"/>
    <dgm:cxn modelId="{50C58DE0-A0D8-47B6-80A9-3A8BF61CC787}" type="presParOf" srcId="{CFDFC589-999A-4BDE-BADF-47431B9B9FF8}" destId="{9F8B46F0-BDFB-4EF8-AE96-E52B9E3EB0A7}" srcOrd="17" destOrd="0" presId="urn:microsoft.com/office/officeart/2005/8/layout/pList1"/>
    <dgm:cxn modelId="{E5909D23-53E5-49A9-888D-C324E8C0E007}" type="presParOf" srcId="{CFDFC589-999A-4BDE-BADF-47431B9B9FF8}" destId="{E54C716A-ACA7-4AFA-A367-BA97BD72DFC1}" srcOrd="18" destOrd="0" presId="urn:microsoft.com/office/officeart/2005/8/layout/pList1"/>
    <dgm:cxn modelId="{56F436DA-FBE8-4EAD-8BAC-613E8E29F398}" type="presParOf" srcId="{E54C716A-ACA7-4AFA-A367-BA97BD72DFC1}" destId="{A04638BA-44D2-4E78-A18F-348E02FF9B9A}" srcOrd="0" destOrd="0" presId="urn:microsoft.com/office/officeart/2005/8/layout/pList1"/>
    <dgm:cxn modelId="{8C4B0571-A0A6-4EB1-8615-76843D5D70E9}" type="presParOf" srcId="{E54C716A-ACA7-4AFA-A367-BA97BD72DFC1}" destId="{0052EA2E-8686-47C2-9590-30A8415BE298}" srcOrd="1" destOrd="0" presId="urn:microsoft.com/office/officeart/2005/8/layout/pList1"/>
    <dgm:cxn modelId="{F1B89616-8C53-40BB-8217-BA6C0745D8D3}" type="presParOf" srcId="{CFDFC589-999A-4BDE-BADF-47431B9B9FF8}" destId="{C606D147-BE0A-47F9-84F4-D96DB61B19EC}" srcOrd="19" destOrd="0" presId="urn:microsoft.com/office/officeart/2005/8/layout/pList1"/>
    <dgm:cxn modelId="{6C18515A-6291-40E5-8E6A-CC651CC04C3E}" type="presParOf" srcId="{CFDFC589-999A-4BDE-BADF-47431B9B9FF8}" destId="{CDAF2CB3-59DC-4559-B332-66964C3B7963}" srcOrd="20" destOrd="0" presId="urn:microsoft.com/office/officeart/2005/8/layout/pList1"/>
    <dgm:cxn modelId="{39E295D1-8858-4015-934A-EB59B637E117}" type="presParOf" srcId="{CDAF2CB3-59DC-4559-B332-66964C3B7963}" destId="{4861C62C-61A1-4370-9CFC-9C1BB97227CE}" srcOrd="0" destOrd="0" presId="urn:microsoft.com/office/officeart/2005/8/layout/pList1"/>
    <dgm:cxn modelId="{CA3D4D06-C545-4157-A720-13F915947A6F}" type="presParOf" srcId="{CDAF2CB3-59DC-4559-B332-66964C3B7963}" destId="{4763DCCC-C6F6-4D43-8002-00EB4B5B1142}" srcOrd="1" destOrd="0" presId="urn:microsoft.com/office/officeart/2005/8/layout/pList1"/>
    <dgm:cxn modelId="{0FD6DD43-E272-4788-8755-55F6784AE67B}" type="presParOf" srcId="{CFDFC589-999A-4BDE-BADF-47431B9B9FF8}" destId="{B05EA04B-753E-4512-8066-D0728CF89AA4}" srcOrd="21" destOrd="0" presId="urn:microsoft.com/office/officeart/2005/8/layout/pList1"/>
    <dgm:cxn modelId="{AAFB3BFD-3FD9-4790-B535-15FD67AC7D2F}" type="presParOf" srcId="{CFDFC589-999A-4BDE-BADF-47431B9B9FF8}" destId="{43ED14C3-D9BC-4B7D-AB26-D203B20AF416}" srcOrd="22" destOrd="0" presId="urn:microsoft.com/office/officeart/2005/8/layout/pList1"/>
    <dgm:cxn modelId="{E5FACF43-7FE1-4A5B-923B-8D601216506C}" type="presParOf" srcId="{43ED14C3-D9BC-4B7D-AB26-D203B20AF416}" destId="{15C034D5-2405-4AF3-B3AD-66A328D4DEE6}" srcOrd="0" destOrd="0" presId="urn:microsoft.com/office/officeart/2005/8/layout/pList1"/>
    <dgm:cxn modelId="{3ABE7724-9C3F-489E-9181-7818D3D6BCF9}" type="presParOf" srcId="{43ED14C3-D9BC-4B7D-AB26-D203B20AF416}" destId="{3979AA34-665E-4631-8EE4-67AF43C03FA3}" srcOrd="1" destOrd="0" presId="urn:microsoft.com/office/officeart/2005/8/layout/pList1"/>
    <dgm:cxn modelId="{60E7AD60-85D9-4855-BB1D-2138D90967D5}" type="presParOf" srcId="{CFDFC589-999A-4BDE-BADF-47431B9B9FF8}" destId="{E3478C64-FDD7-41AD-A463-0A1C637279B6}" srcOrd="23" destOrd="0" presId="urn:microsoft.com/office/officeart/2005/8/layout/pList1"/>
    <dgm:cxn modelId="{CD0F42F0-82D8-4985-997E-8842AB57BED3}" type="presParOf" srcId="{CFDFC589-999A-4BDE-BADF-47431B9B9FF8}" destId="{60586489-FCE1-49D6-B37D-EC9085C586F6}" srcOrd="24" destOrd="0" presId="urn:microsoft.com/office/officeart/2005/8/layout/pList1"/>
    <dgm:cxn modelId="{40217335-4D2A-4E01-BA42-53F0232BAD5B}" type="presParOf" srcId="{60586489-FCE1-49D6-B37D-EC9085C586F6}" destId="{124E2772-CA3B-48B2-89CF-7D9AEDBDBBED}" srcOrd="0" destOrd="0" presId="urn:microsoft.com/office/officeart/2005/8/layout/pList1"/>
    <dgm:cxn modelId="{C68667C7-FCFC-41DF-B8A1-69C9767F6FD7}" type="presParOf" srcId="{60586489-FCE1-49D6-B37D-EC9085C586F6}" destId="{4F8699F8-4DF2-4885-9B2D-D029B84873FE}" srcOrd="1" destOrd="0" presId="urn:microsoft.com/office/officeart/2005/8/layout/pList1"/>
    <dgm:cxn modelId="{F882BF06-98E1-4439-8FF9-C00B9F29A3FB}" type="presParOf" srcId="{CFDFC589-999A-4BDE-BADF-47431B9B9FF8}" destId="{81511D37-820D-401F-BD1A-D4DA8672AF9B}" srcOrd="25" destOrd="0" presId="urn:microsoft.com/office/officeart/2005/8/layout/pList1"/>
    <dgm:cxn modelId="{B67692BE-2FE6-4701-9581-48134BF1FB2A}" type="presParOf" srcId="{CFDFC589-999A-4BDE-BADF-47431B9B9FF8}" destId="{EB120739-184F-4E6E-9151-0EBB1AA31774}" srcOrd="26" destOrd="0" presId="urn:microsoft.com/office/officeart/2005/8/layout/pList1"/>
    <dgm:cxn modelId="{1312ADEA-7076-4EB9-B487-881770606F13}" type="presParOf" srcId="{EB120739-184F-4E6E-9151-0EBB1AA31774}" destId="{49C47F05-3378-4A5F-BD7D-F33783C2B7E0}" srcOrd="0" destOrd="0" presId="urn:microsoft.com/office/officeart/2005/8/layout/pList1"/>
    <dgm:cxn modelId="{EB3A83DA-422D-4F04-825A-9B65377834F4}" type="presParOf" srcId="{EB120739-184F-4E6E-9151-0EBB1AA31774}" destId="{8659C787-ED0A-4C01-97C1-6F08B8E72DB2}" srcOrd="1" destOrd="0" presId="urn:microsoft.com/office/officeart/2005/8/layout/pList1"/>
    <dgm:cxn modelId="{4F389E8C-C762-4EB8-A112-324DB45EF92D}" type="presParOf" srcId="{CFDFC589-999A-4BDE-BADF-47431B9B9FF8}" destId="{B4B9FE45-FEC3-4C21-A0B4-3352E211C378}" srcOrd="27" destOrd="0" presId="urn:microsoft.com/office/officeart/2005/8/layout/pList1"/>
    <dgm:cxn modelId="{0B182383-A4D8-42D8-A61C-5E1E1A6DC209}" type="presParOf" srcId="{CFDFC589-999A-4BDE-BADF-47431B9B9FF8}" destId="{4D0B7872-607F-4B8B-A74C-E4CE9655423B}" srcOrd="28" destOrd="0" presId="urn:microsoft.com/office/officeart/2005/8/layout/pList1"/>
    <dgm:cxn modelId="{26FDD01E-261F-4B26-9384-A00C920DBD0A}" type="presParOf" srcId="{4D0B7872-607F-4B8B-A74C-E4CE9655423B}" destId="{95D22865-F3AF-4328-95E7-0446BD63B7F9}" srcOrd="0" destOrd="0" presId="urn:microsoft.com/office/officeart/2005/8/layout/pList1"/>
    <dgm:cxn modelId="{F86CF05D-1382-4AB2-86C9-2173CCFAEC9D}" type="presParOf" srcId="{4D0B7872-607F-4B8B-A74C-E4CE9655423B}" destId="{7E2430CB-4992-498A-A627-ECE02411ABD8}" srcOrd="1" destOrd="0" presId="urn:microsoft.com/office/officeart/2005/8/layout/pList1"/>
    <dgm:cxn modelId="{9F35C826-4D78-4FC7-A3C7-4D52A9978F2B}" type="presParOf" srcId="{CFDFC589-999A-4BDE-BADF-47431B9B9FF8}" destId="{EADF59CA-6799-47FE-9D6F-93918E0A0032}" srcOrd="29" destOrd="0" presId="urn:microsoft.com/office/officeart/2005/8/layout/pList1"/>
    <dgm:cxn modelId="{5D416928-B42A-42DC-BD4B-7D500A30DA4D}" type="presParOf" srcId="{CFDFC589-999A-4BDE-BADF-47431B9B9FF8}" destId="{9C7C2791-F156-4731-AA33-2ACB68501D89}" srcOrd="30" destOrd="0" presId="urn:microsoft.com/office/officeart/2005/8/layout/pList1"/>
    <dgm:cxn modelId="{69834AF7-4C0B-4039-B8F7-E5C88ACDCE11}" type="presParOf" srcId="{9C7C2791-F156-4731-AA33-2ACB68501D89}" destId="{4B00DFA4-CD17-4683-BAA6-C79BC8A70765}" srcOrd="0" destOrd="0" presId="urn:microsoft.com/office/officeart/2005/8/layout/pList1"/>
    <dgm:cxn modelId="{7102FF1F-DCCF-4ED8-86E6-72565D93793D}" type="presParOf" srcId="{9C7C2791-F156-4731-AA33-2ACB68501D89}" destId="{5FE3D2B2-654C-4EB0-B83F-C1C7CC44F935}" srcOrd="1" destOrd="0" presId="urn:microsoft.com/office/officeart/2005/8/layout/pList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2E7555-E29C-4706-942E-1E9EB8178ABB}" type="doc">
      <dgm:prSet loTypeId="urn:microsoft.com/office/officeart/2005/8/layout/lProcess3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tr-TR"/>
        </a:p>
      </dgm:t>
    </dgm:pt>
    <dgm:pt modelId="{109261FA-0D67-4663-9D98-90C3FF237120}">
      <dgm:prSet phldrT="[Metin]" custT="1"/>
      <dgm:spPr/>
      <dgm:t>
        <a:bodyPr/>
        <a:lstStyle/>
        <a:p>
          <a:r>
            <a:rPr lang="tr-TR" sz="3600" dirty="0" smtClean="0"/>
            <a:t>Bitkisel Atık Yağ</a:t>
          </a:r>
          <a:endParaRPr lang="tr-TR" sz="3600" dirty="0"/>
        </a:p>
      </dgm:t>
    </dgm:pt>
    <dgm:pt modelId="{2A2F2EA9-FBA4-4294-A515-9D7CEC37C9B7}" type="parTrans" cxnId="{1F735283-EED9-4FC5-9BB9-03E349FCB254}">
      <dgm:prSet/>
      <dgm:spPr/>
      <dgm:t>
        <a:bodyPr/>
        <a:lstStyle/>
        <a:p>
          <a:endParaRPr lang="tr-TR"/>
        </a:p>
      </dgm:t>
    </dgm:pt>
    <dgm:pt modelId="{07A0FC51-6AC9-4DFD-A473-63BC0BADDAEA}" type="sibTrans" cxnId="{1F735283-EED9-4FC5-9BB9-03E349FCB254}">
      <dgm:prSet/>
      <dgm:spPr/>
      <dgm:t>
        <a:bodyPr/>
        <a:lstStyle/>
        <a:p>
          <a:endParaRPr lang="tr-TR"/>
        </a:p>
      </dgm:t>
    </dgm:pt>
    <dgm:pt modelId="{186C00FA-AA69-4375-867B-811077AB274C}">
      <dgm:prSet phldrT="[Metin]" custT="1"/>
      <dgm:spPr/>
      <dgm:t>
        <a:bodyPr/>
        <a:lstStyle/>
        <a:p>
          <a:r>
            <a:rPr lang="tr-TR" sz="3600" dirty="0" err="1" smtClean="0"/>
            <a:t>Biyodizel</a:t>
          </a:r>
          <a:endParaRPr lang="tr-TR" sz="3600" dirty="0"/>
        </a:p>
      </dgm:t>
    </dgm:pt>
    <dgm:pt modelId="{156B9125-6EE6-43A1-847C-DFDEF4F3F9EF}" type="parTrans" cxnId="{5762AC9F-97B2-4C7C-BF9A-DDD85A6310DB}">
      <dgm:prSet/>
      <dgm:spPr/>
      <dgm:t>
        <a:bodyPr/>
        <a:lstStyle/>
        <a:p>
          <a:endParaRPr lang="tr-TR"/>
        </a:p>
      </dgm:t>
    </dgm:pt>
    <dgm:pt modelId="{06F081EA-BA3F-4C25-916F-EBED37187F6D}" type="sibTrans" cxnId="{5762AC9F-97B2-4C7C-BF9A-DDD85A6310DB}">
      <dgm:prSet/>
      <dgm:spPr/>
      <dgm:t>
        <a:bodyPr/>
        <a:lstStyle/>
        <a:p>
          <a:endParaRPr lang="tr-TR"/>
        </a:p>
      </dgm:t>
    </dgm:pt>
    <dgm:pt modelId="{E0FAB40C-5635-49C0-94C7-323FFB8B37B7}" type="pres">
      <dgm:prSet presAssocID="{372E7555-E29C-4706-942E-1E9EB8178AB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E2EB9F5-D007-4816-ACB3-8386C4A99D41}" type="pres">
      <dgm:prSet presAssocID="{109261FA-0D67-4663-9D98-90C3FF237120}" presName="horFlow" presStyleCnt="0"/>
      <dgm:spPr/>
      <dgm:t>
        <a:bodyPr/>
        <a:lstStyle/>
        <a:p>
          <a:endParaRPr lang="tr-TR"/>
        </a:p>
      </dgm:t>
    </dgm:pt>
    <dgm:pt modelId="{980708C0-9B28-4320-A399-5C215F448850}" type="pres">
      <dgm:prSet presAssocID="{109261FA-0D67-4663-9D98-90C3FF237120}" presName="bigChev" presStyleLbl="node1" presStyleIdx="0" presStyleCnt="1" custScaleX="142916" custScaleY="170762" custLinFactNeighborX="20963" custLinFactNeighborY="8516"/>
      <dgm:spPr/>
      <dgm:t>
        <a:bodyPr/>
        <a:lstStyle/>
        <a:p>
          <a:endParaRPr lang="tr-TR"/>
        </a:p>
      </dgm:t>
    </dgm:pt>
    <dgm:pt modelId="{AB6E98F5-D1ED-43FF-85F4-A6CE81DB77C0}" type="pres">
      <dgm:prSet presAssocID="{156B9125-6EE6-43A1-847C-DFDEF4F3F9EF}" presName="parTrans" presStyleCnt="0"/>
      <dgm:spPr/>
      <dgm:t>
        <a:bodyPr/>
        <a:lstStyle/>
        <a:p>
          <a:endParaRPr lang="tr-TR"/>
        </a:p>
      </dgm:t>
    </dgm:pt>
    <dgm:pt modelId="{DC472C97-10E8-449A-ACFF-D9790FD42FAA}" type="pres">
      <dgm:prSet presAssocID="{186C00FA-AA69-4375-867B-811077AB274C}" presName="node" presStyleLbl="alignAccFollowNode1" presStyleIdx="0" presStyleCnt="1" custScaleX="166280" custScaleY="17076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2D888F0-F7E6-4417-BFB1-D78EB6D2C0D4}" type="presOf" srcId="{372E7555-E29C-4706-942E-1E9EB8178ABB}" destId="{E0FAB40C-5635-49C0-94C7-323FFB8B37B7}" srcOrd="0" destOrd="0" presId="urn:microsoft.com/office/officeart/2005/8/layout/lProcess3"/>
    <dgm:cxn modelId="{5762AC9F-97B2-4C7C-BF9A-DDD85A6310DB}" srcId="{109261FA-0D67-4663-9D98-90C3FF237120}" destId="{186C00FA-AA69-4375-867B-811077AB274C}" srcOrd="0" destOrd="0" parTransId="{156B9125-6EE6-43A1-847C-DFDEF4F3F9EF}" sibTransId="{06F081EA-BA3F-4C25-916F-EBED37187F6D}"/>
    <dgm:cxn modelId="{06FC10B3-26CF-4934-8106-854FE9C39569}" type="presOf" srcId="{186C00FA-AA69-4375-867B-811077AB274C}" destId="{DC472C97-10E8-449A-ACFF-D9790FD42FAA}" srcOrd="0" destOrd="0" presId="urn:microsoft.com/office/officeart/2005/8/layout/lProcess3"/>
    <dgm:cxn modelId="{34B58B39-EA7E-4A1B-8B75-EE0EA9D396F7}" type="presOf" srcId="{109261FA-0D67-4663-9D98-90C3FF237120}" destId="{980708C0-9B28-4320-A399-5C215F448850}" srcOrd="0" destOrd="0" presId="urn:microsoft.com/office/officeart/2005/8/layout/lProcess3"/>
    <dgm:cxn modelId="{1F735283-EED9-4FC5-9BB9-03E349FCB254}" srcId="{372E7555-E29C-4706-942E-1E9EB8178ABB}" destId="{109261FA-0D67-4663-9D98-90C3FF237120}" srcOrd="0" destOrd="0" parTransId="{2A2F2EA9-FBA4-4294-A515-9D7CEC37C9B7}" sibTransId="{07A0FC51-6AC9-4DFD-A473-63BC0BADDAEA}"/>
    <dgm:cxn modelId="{F94E9D02-A427-4D00-98C3-C88536B98E43}" type="presParOf" srcId="{E0FAB40C-5635-49C0-94C7-323FFB8B37B7}" destId="{AE2EB9F5-D007-4816-ACB3-8386C4A99D41}" srcOrd="0" destOrd="0" presId="urn:microsoft.com/office/officeart/2005/8/layout/lProcess3"/>
    <dgm:cxn modelId="{A23B9974-F168-49D8-8883-9D48AF0EBA5B}" type="presParOf" srcId="{AE2EB9F5-D007-4816-ACB3-8386C4A99D41}" destId="{980708C0-9B28-4320-A399-5C215F448850}" srcOrd="0" destOrd="0" presId="urn:microsoft.com/office/officeart/2005/8/layout/lProcess3"/>
    <dgm:cxn modelId="{AC67235F-FFD1-4B68-A6D5-7FE093E44F3F}" type="presParOf" srcId="{AE2EB9F5-D007-4816-ACB3-8386C4A99D41}" destId="{AB6E98F5-D1ED-43FF-85F4-A6CE81DB77C0}" srcOrd="1" destOrd="0" presId="urn:microsoft.com/office/officeart/2005/8/layout/lProcess3"/>
    <dgm:cxn modelId="{3D6C4200-6786-4715-9D4C-BB9FF44F3B5B}" type="presParOf" srcId="{AE2EB9F5-D007-4816-ACB3-8386C4A99D41}" destId="{DC472C97-10E8-449A-ACFF-D9790FD42FA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AEB79-E3CD-BF4F-B2EE-BD67AEA32D2B}">
      <dsp:nvSpPr>
        <dsp:cNvPr id="0" name=""/>
        <dsp:cNvSpPr/>
      </dsp:nvSpPr>
      <dsp:spPr>
        <a:xfrm>
          <a:off x="4526" y="0"/>
          <a:ext cx="2715768" cy="3110745"/>
        </a:xfrm>
        <a:prstGeom prst="upArrow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41537-5482-1541-88D4-BC7F6C2CB858}">
      <dsp:nvSpPr>
        <dsp:cNvPr id="0" name=""/>
        <dsp:cNvSpPr/>
      </dsp:nvSpPr>
      <dsp:spPr>
        <a:xfrm>
          <a:off x="2801767" y="0"/>
          <a:ext cx="4608576" cy="3110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0" rIns="284480" bIns="28448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dirty="0" smtClean="0"/>
            <a:t>NÜFUS 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dirty="0" smtClean="0"/>
            <a:t>SANAYİLEŞME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dirty="0" smtClean="0"/>
            <a:t>KENTLEŞME 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dirty="0" smtClean="0"/>
            <a:t>TÜKETİM</a:t>
          </a:r>
          <a:endParaRPr lang="tr-TR" sz="1800" b="1" kern="1200" dirty="0"/>
        </a:p>
      </dsp:txBody>
      <dsp:txXfrm>
        <a:off x="2801767" y="0"/>
        <a:ext cx="4608576" cy="3110745"/>
      </dsp:txXfrm>
    </dsp:sp>
    <dsp:sp modelId="{B628FBC9-3669-2D49-B35B-88588E5E2F95}">
      <dsp:nvSpPr>
        <dsp:cNvPr id="0" name=""/>
        <dsp:cNvSpPr/>
      </dsp:nvSpPr>
      <dsp:spPr>
        <a:xfrm>
          <a:off x="819256" y="3369974"/>
          <a:ext cx="2715768" cy="3110745"/>
        </a:xfrm>
        <a:prstGeom prst="downArrow">
          <a:avLst/>
        </a:prstGeom>
        <a:solidFill>
          <a:srgbClr val="FF0000"/>
        </a:solidFill>
        <a:ln>
          <a:solidFill>
            <a:srgbClr val="FF000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153DB-232C-5548-BAEF-D10EA935E407}">
      <dsp:nvSpPr>
        <dsp:cNvPr id="0" name=""/>
        <dsp:cNvSpPr/>
      </dsp:nvSpPr>
      <dsp:spPr>
        <a:xfrm>
          <a:off x="3616497" y="3369974"/>
          <a:ext cx="4608576" cy="3110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0" rIns="341376" bIns="341376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b="1" kern="1200" dirty="0" smtClean="0"/>
            <a:t>KAYNAKLAR</a:t>
          </a:r>
          <a:endParaRPr lang="tr-TR" sz="2800" b="1" kern="1200" dirty="0"/>
        </a:p>
      </dsp:txBody>
      <dsp:txXfrm>
        <a:off x="3616497" y="3369974"/>
        <a:ext cx="4608576" cy="3110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72ACF-A51C-4EB7-A677-46A3394790D7}">
      <dsp:nvSpPr>
        <dsp:cNvPr id="0" name=""/>
        <dsp:cNvSpPr/>
      </dsp:nvSpPr>
      <dsp:spPr>
        <a:xfrm>
          <a:off x="6224" y="92434"/>
          <a:ext cx="2147806" cy="1479838"/>
        </a:xfrm>
        <a:prstGeom prst="round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11000" r="-1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EA9EC-6595-453B-9823-1DCA752932BA}">
      <dsp:nvSpPr>
        <dsp:cNvPr id="0" name=""/>
        <dsp:cNvSpPr/>
      </dsp:nvSpPr>
      <dsp:spPr>
        <a:xfrm>
          <a:off x="6224" y="1572273"/>
          <a:ext cx="2147806" cy="796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>
              <a:latin typeface="Calibri" panose="020F0502020204030204"/>
              <a:ea typeface=""/>
              <a:cs typeface=""/>
            </a:rPr>
            <a:t>Plastik</a:t>
          </a:r>
          <a:endParaRPr lang="tr-TR" sz="2000" kern="1200" dirty="0">
            <a:latin typeface="Calibri" panose="020F0502020204030204"/>
            <a:ea typeface=""/>
            <a:cs typeface=""/>
          </a:endParaRPr>
        </a:p>
      </dsp:txBody>
      <dsp:txXfrm>
        <a:off x="6224" y="1572273"/>
        <a:ext cx="2147806" cy="796836"/>
      </dsp:txXfrm>
    </dsp:sp>
    <dsp:sp modelId="{2221B43A-36E3-4225-8D74-0923952D2530}">
      <dsp:nvSpPr>
        <dsp:cNvPr id="0" name=""/>
        <dsp:cNvSpPr/>
      </dsp:nvSpPr>
      <dsp:spPr>
        <a:xfrm>
          <a:off x="2368902" y="92434"/>
          <a:ext cx="2147806" cy="1479838"/>
        </a:xfrm>
        <a:prstGeom prst="roundRect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l="-2000" r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6B107-9F85-43BF-9F7D-0BDD4C6E4A7B}">
      <dsp:nvSpPr>
        <dsp:cNvPr id="0" name=""/>
        <dsp:cNvSpPr/>
      </dsp:nvSpPr>
      <dsp:spPr>
        <a:xfrm>
          <a:off x="2368902" y="1572273"/>
          <a:ext cx="2147806" cy="796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>
              <a:latin typeface="Calibri" panose="020F0502020204030204"/>
              <a:ea typeface=""/>
              <a:cs typeface=""/>
            </a:rPr>
            <a:t>Kağıt</a:t>
          </a:r>
          <a:endParaRPr lang="tr-TR" sz="2000" kern="1200" dirty="0">
            <a:latin typeface="Calibri" panose="020F0502020204030204"/>
            <a:ea typeface=""/>
            <a:cs typeface=""/>
          </a:endParaRPr>
        </a:p>
      </dsp:txBody>
      <dsp:txXfrm>
        <a:off x="2368902" y="1572273"/>
        <a:ext cx="2147806" cy="796836"/>
      </dsp:txXfrm>
    </dsp:sp>
    <dsp:sp modelId="{344BE002-C0F2-4D57-9BD6-38D56C3B8662}">
      <dsp:nvSpPr>
        <dsp:cNvPr id="0" name=""/>
        <dsp:cNvSpPr/>
      </dsp:nvSpPr>
      <dsp:spPr>
        <a:xfrm>
          <a:off x="4731580" y="92434"/>
          <a:ext cx="2147806" cy="1479838"/>
        </a:xfrm>
        <a:prstGeom prst="roundRect">
          <a:avLst/>
        </a:prstGeom>
        <a:blipFill>
          <a:blip xmlns:r="http://schemas.openxmlformats.org/officeDocument/2006/relationships" r:embed="rId3">
            <a:extLst/>
          </a:blip>
          <a:srcRect/>
          <a:stretch>
            <a:fillRect l="-2000" r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09A58-749C-4CEA-B274-CABDB8D49AA4}">
      <dsp:nvSpPr>
        <dsp:cNvPr id="0" name=""/>
        <dsp:cNvSpPr/>
      </dsp:nvSpPr>
      <dsp:spPr>
        <a:xfrm>
          <a:off x="4731580" y="1572273"/>
          <a:ext cx="2147806" cy="796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>
              <a:latin typeface="Calibri" panose="020F0502020204030204"/>
              <a:ea typeface=""/>
              <a:cs typeface=""/>
            </a:rPr>
            <a:t>Cam</a:t>
          </a:r>
          <a:endParaRPr lang="tr-TR" sz="2000" kern="1200" dirty="0">
            <a:latin typeface="Calibri" panose="020F0502020204030204"/>
            <a:ea typeface=""/>
            <a:cs typeface=""/>
          </a:endParaRPr>
        </a:p>
      </dsp:txBody>
      <dsp:txXfrm>
        <a:off x="4731580" y="1572273"/>
        <a:ext cx="2147806" cy="796836"/>
      </dsp:txXfrm>
    </dsp:sp>
    <dsp:sp modelId="{89B72711-C49F-4975-B37D-BD42913D1285}">
      <dsp:nvSpPr>
        <dsp:cNvPr id="0" name=""/>
        <dsp:cNvSpPr/>
      </dsp:nvSpPr>
      <dsp:spPr>
        <a:xfrm>
          <a:off x="7094257" y="92434"/>
          <a:ext cx="2147806" cy="1479838"/>
        </a:xfrm>
        <a:prstGeom prst="roundRect">
          <a:avLst/>
        </a:prstGeom>
        <a:blipFill>
          <a:blip xmlns:r="http://schemas.openxmlformats.org/officeDocument/2006/relationships" r:embed="rId4">
            <a:extLst/>
          </a:blip>
          <a:srcRect/>
          <a:stretch>
            <a:fillRect l="-2000" r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64E39-ADD5-40DB-BCDC-07813E861A42}">
      <dsp:nvSpPr>
        <dsp:cNvPr id="0" name=""/>
        <dsp:cNvSpPr/>
      </dsp:nvSpPr>
      <dsp:spPr>
        <a:xfrm>
          <a:off x="7094257" y="1572273"/>
          <a:ext cx="2147806" cy="796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>
              <a:latin typeface="Calibri" panose="020F0502020204030204"/>
              <a:ea typeface=""/>
              <a:cs typeface=""/>
            </a:rPr>
            <a:t>Metal</a:t>
          </a:r>
          <a:endParaRPr lang="tr-TR" sz="2000" kern="1200" dirty="0">
            <a:latin typeface="Calibri" panose="020F0502020204030204"/>
            <a:ea typeface=""/>
            <a:cs typeface=""/>
          </a:endParaRPr>
        </a:p>
      </dsp:txBody>
      <dsp:txXfrm>
        <a:off x="7094257" y="1572273"/>
        <a:ext cx="2147806" cy="796836"/>
      </dsp:txXfrm>
    </dsp:sp>
    <dsp:sp modelId="{835C331E-5FD4-4FC3-88E8-0FEF0CAB3DED}">
      <dsp:nvSpPr>
        <dsp:cNvPr id="0" name=""/>
        <dsp:cNvSpPr/>
      </dsp:nvSpPr>
      <dsp:spPr>
        <a:xfrm>
          <a:off x="9456935" y="92434"/>
          <a:ext cx="2147806" cy="1479838"/>
        </a:xfrm>
        <a:prstGeom prst="roundRect">
          <a:avLst/>
        </a:prstGeom>
        <a:blipFill>
          <a:blip xmlns:r="http://schemas.openxmlformats.org/officeDocument/2006/relationships" r:embed="rId5">
            <a:extLst/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E83DA-1AB6-4ECE-8DB8-957206E14B8B}">
      <dsp:nvSpPr>
        <dsp:cNvPr id="0" name=""/>
        <dsp:cNvSpPr/>
      </dsp:nvSpPr>
      <dsp:spPr>
        <a:xfrm>
          <a:off x="9456935" y="1572273"/>
          <a:ext cx="2147806" cy="796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>
              <a:latin typeface="Calibri" panose="020F0502020204030204"/>
              <a:ea typeface=""/>
              <a:cs typeface=""/>
            </a:rPr>
            <a:t>Kompozit</a:t>
          </a:r>
          <a:endParaRPr lang="tr-TR" sz="2000" kern="1200" dirty="0">
            <a:latin typeface="Calibri" panose="020F0502020204030204"/>
            <a:ea typeface=""/>
            <a:cs typeface=""/>
          </a:endParaRPr>
        </a:p>
      </dsp:txBody>
      <dsp:txXfrm>
        <a:off x="9456935" y="1572273"/>
        <a:ext cx="2147806" cy="796836"/>
      </dsp:txXfrm>
    </dsp:sp>
    <dsp:sp modelId="{0AABC060-D620-4EC9-8476-84CC9C7EEF32}">
      <dsp:nvSpPr>
        <dsp:cNvPr id="0" name=""/>
        <dsp:cNvSpPr/>
      </dsp:nvSpPr>
      <dsp:spPr>
        <a:xfrm>
          <a:off x="1187563" y="2583890"/>
          <a:ext cx="2147806" cy="1479838"/>
        </a:xfrm>
        <a:prstGeom prst="roundRect">
          <a:avLst/>
        </a:prstGeom>
        <a:blipFill>
          <a:blip xmlns:r="http://schemas.openxmlformats.org/officeDocument/2006/relationships" r:embed="rId6">
            <a:extLst/>
          </a:blip>
          <a:srcRect/>
          <a:stretch>
            <a:fillRect l="-23000" r="-2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03FC3-4C05-47C1-B7A3-6E7D0A1C8D8C}">
      <dsp:nvSpPr>
        <dsp:cNvPr id="0" name=""/>
        <dsp:cNvSpPr/>
      </dsp:nvSpPr>
      <dsp:spPr>
        <a:xfrm>
          <a:off x="1187563" y="4063729"/>
          <a:ext cx="2147806" cy="796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>
              <a:latin typeface="Calibri" panose="020F0502020204030204"/>
              <a:ea typeface=""/>
              <a:cs typeface=""/>
            </a:rPr>
            <a:t>Ahşap</a:t>
          </a:r>
          <a:endParaRPr lang="tr-TR" sz="2000" kern="1200" dirty="0">
            <a:latin typeface="Calibri" panose="020F0502020204030204"/>
            <a:ea typeface=""/>
            <a:cs typeface=""/>
          </a:endParaRPr>
        </a:p>
      </dsp:txBody>
      <dsp:txXfrm>
        <a:off x="1187563" y="4063729"/>
        <a:ext cx="2147806" cy="796836"/>
      </dsp:txXfrm>
    </dsp:sp>
    <dsp:sp modelId="{2C7ED08C-871E-4300-A88C-47A222E2DED5}">
      <dsp:nvSpPr>
        <dsp:cNvPr id="0" name=""/>
        <dsp:cNvSpPr/>
      </dsp:nvSpPr>
      <dsp:spPr>
        <a:xfrm>
          <a:off x="3550241" y="2583890"/>
          <a:ext cx="2147806" cy="1479838"/>
        </a:xfrm>
        <a:prstGeom prst="roundRect">
          <a:avLst/>
        </a:prstGeom>
        <a:blipFill>
          <a:blip xmlns:r="http://schemas.openxmlformats.org/officeDocument/2006/relationships" r:embed="rId7">
            <a:extLst/>
          </a:blip>
          <a:srcRect/>
          <a:stretch>
            <a:fillRect t="-23000" b="-2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33A2C-5DC6-44CC-8288-9ACEEB494A56}">
      <dsp:nvSpPr>
        <dsp:cNvPr id="0" name=""/>
        <dsp:cNvSpPr/>
      </dsp:nvSpPr>
      <dsp:spPr>
        <a:xfrm>
          <a:off x="3550241" y="4063729"/>
          <a:ext cx="2147806" cy="796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>
              <a:latin typeface="Calibri" panose="020F0502020204030204"/>
              <a:ea typeface=""/>
              <a:cs typeface=""/>
            </a:rPr>
            <a:t>Tekstil</a:t>
          </a:r>
          <a:endParaRPr lang="tr-TR" sz="2000" kern="1200" dirty="0">
            <a:latin typeface="Calibri" panose="020F0502020204030204"/>
            <a:ea typeface=""/>
            <a:cs typeface=""/>
          </a:endParaRPr>
        </a:p>
      </dsp:txBody>
      <dsp:txXfrm>
        <a:off x="3550241" y="4063729"/>
        <a:ext cx="2147806" cy="796836"/>
      </dsp:txXfrm>
    </dsp:sp>
    <dsp:sp modelId="{E3B48696-1DD8-4D1A-B9CC-B12D5196ADF1}">
      <dsp:nvSpPr>
        <dsp:cNvPr id="0" name=""/>
        <dsp:cNvSpPr/>
      </dsp:nvSpPr>
      <dsp:spPr>
        <a:xfrm>
          <a:off x="5912918" y="2583890"/>
          <a:ext cx="2147806" cy="1479838"/>
        </a:xfrm>
        <a:prstGeom prst="roundRect">
          <a:avLst/>
        </a:prstGeom>
        <a:blipFill>
          <a:blip xmlns:r="http://schemas.openxmlformats.org/officeDocument/2006/relationships" r:embed="rId8">
            <a:extLst/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15F56-6D70-4AD6-9F51-1E12143866A7}">
      <dsp:nvSpPr>
        <dsp:cNvPr id="0" name=""/>
        <dsp:cNvSpPr/>
      </dsp:nvSpPr>
      <dsp:spPr>
        <a:xfrm>
          <a:off x="5912918" y="4063729"/>
          <a:ext cx="2147806" cy="796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>
              <a:latin typeface="Calibri" panose="020F0502020204030204"/>
              <a:ea typeface=""/>
              <a:cs typeface=""/>
            </a:rPr>
            <a:t>Organik</a:t>
          </a:r>
          <a:endParaRPr lang="tr-TR" sz="2000" kern="1200" dirty="0">
            <a:latin typeface="Calibri" panose="020F0502020204030204"/>
            <a:ea typeface=""/>
            <a:cs typeface=""/>
          </a:endParaRPr>
        </a:p>
      </dsp:txBody>
      <dsp:txXfrm>
        <a:off x="5912918" y="4063729"/>
        <a:ext cx="2147806" cy="796836"/>
      </dsp:txXfrm>
    </dsp:sp>
    <dsp:sp modelId="{66D3F9C5-0D9C-4514-B15E-15199A11C20F}">
      <dsp:nvSpPr>
        <dsp:cNvPr id="0" name=""/>
        <dsp:cNvSpPr/>
      </dsp:nvSpPr>
      <dsp:spPr>
        <a:xfrm>
          <a:off x="8275596" y="2583890"/>
          <a:ext cx="2147806" cy="1479838"/>
        </a:xfrm>
        <a:prstGeom prst="roundRect">
          <a:avLst/>
        </a:prstGeom>
        <a:blipFill>
          <a:blip xmlns:r="http://schemas.openxmlformats.org/officeDocument/2006/relationships" r:embed="rId9">
            <a:extLst/>
          </a:blip>
          <a:srcRect/>
          <a:stretch>
            <a:fillRect t="-23000" b="-2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F2D77-B182-4342-9CCA-05D4FB0E1781}">
      <dsp:nvSpPr>
        <dsp:cNvPr id="0" name=""/>
        <dsp:cNvSpPr/>
      </dsp:nvSpPr>
      <dsp:spPr>
        <a:xfrm>
          <a:off x="8275596" y="4063729"/>
          <a:ext cx="2147806" cy="796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Calibri" panose="020F0502020204030204"/>
              <a:ea typeface=""/>
              <a:cs typeface=""/>
            </a:rPr>
            <a:t>Geri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Calibri" panose="020F0502020204030204"/>
              <a:ea typeface=""/>
              <a:cs typeface=""/>
            </a:rPr>
            <a:t>Dönüşemeyen</a:t>
          </a:r>
          <a:endParaRPr lang="tr-TR" sz="2400" kern="1200" dirty="0">
            <a:latin typeface="Calibri" panose="020F0502020204030204"/>
            <a:ea typeface=""/>
            <a:cs typeface=""/>
          </a:endParaRPr>
        </a:p>
      </dsp:txBody>
      <dsp:txXfrm>
        <a:off x="8275596" y="4063729"/>
        <a:ext cx="2147806" cy="796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7F5A8-81FF-49A3-8399-23C08AB826A5}">
      <dsp:nvSpPr>
        <dsp:cNvPr id="0" name=""/>
        <dsp:cNvSpPr/>
      </dsp:nvSpPr>
      <dsp:spPr>
        <a:xfrm>
          <a:off x="214837" y="113"/>
          <a:ext cx="1801519" cy="1030961"/>
        </a:xfrm>
        <a:prstGeom prst="round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A26C9E-2B38-4FDF-9103-B56374944D81}">
      <dsp:nvSpPr>
        <dsp:cNvPr id="0" name=""/>
        <dsp:cNvSpPr/>
      </dsp:nvSpPr>
      <dsp:spPr>
        <a:xfrm>
          <a:off x="214837" y="1031074"/>
          <a:ext cx="1801519" cy="555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>
              <a:latin typeface="Calibri" panose="020F0502020204030204"/>
              <a:ea typeface=""/>
              <a:cs typeface=""/>
            </a:rPr>
            <a:t>Atık Yağ</a:t>
          </a:r>
          <a:endParaRPr lang="tr-TR" sz="1700" kern="1200" dirty="0" smtClean="0">
            <a:latin typeface="Calibri" panose="020F0502020204030204"/>
            <a:ea typeface=""/>
            <a:cs typeface=""/>
          </a:endParaRPr>
        </a:p>
      </dsp:txBody>
      <dsp:txXfrm>
        <a:off x="214837" y="1031074"/>
        <a:ext cx="1801519" cy="555133"/>
      </dsp:txXfrm>
    </dsp:sp>
    <dsp:sp modelId="{B9385EEE-3E40-4855-B206-3E5409964DE9}">
      <dsp:nvSpPr>
        <dsp:cNvPr id="0" name=""/>
        <dsp:cNvSpPr/>
      </dsp:nvSpPr>
      <dsp:spPr>
        <a:xfrm>
          <a:off x="2166051" y="113"/>
          <a:ext cx="1801519" cy="1030961"/>
        </a:xfrm>
        <a:prstGeom prst="roundRect">
          <a:avLst/>
        </a:prstGeom>
        <a:blipFill>
          <a:blip xmlns:r="http://schemas.openxmlformats.org/officeDocument/2006/relationships" r:embed="rId2" cstate="print">
            <a:extLst/>
          </a:blip>
          <a:srcRect/>
          <a:stretch>
            <a:fillRect l="-2000" r="-2000"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F25DD6-D836-473B-B9D9-F538937ED3AA}">
      <dsp:nvSpPr>
        <dsp:cNvPr id="0" name=""/>
        <dsp:cNvSpPr/>
      </dsp:nvSpPr>
      <dsp:spPr>
        <a:xfrm>
          <a:off x="2166051" y="1031074"/>
          <a:ext cx="1801519" cy="555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>
              <a:latin typeface="Calibri" panose="020F0502020204030204"/>
              <a:ea typeface=""/>
              <a:cs typeface=""/>
            </a:rPr>
            <a:t>Atık Motor Yağı</a:t>
          </a:r>
          <a:endParaRPr lang="tr-TR" sz="1700" kern="1200" dirty="0" smtClean="0">
            <a:latin typeface="Calibri" panose="020F0502020204030204"/>
            <a:ea typeface=""/>
            <a:cs typeface=""/>
          </a:endParaRPr>
        </a:p>
      </dsp:txBody>
      <dsp:txXfrm>
        <a:off x="2166051" y="1031074"/>
        <a:ext cx="1801519" cy="555133"/>
      </dsp:txXfrm>
    </dsp:sp>
    <dsp:sp modelId="{3F505BDE-2A76-456C-BF5B-5E9D98DCD1B4}">
      <dsp:nvSpPr>
        <dsp:cNvPr id="0" name=""/>
        <dsp:cNvSpPr/>
      </dsp:nvSpPr>
      <dsp:spPr>
        <a:xfrm>
          <a:off x="4117265" y="113"/>
          <a:ext cx="1801519" cy="1030961"/>
        </a:xfrm>
        <a:prstGeom prst="roundRect">
          <a:avLst/>
        </a:prstGeom>
        <a:blipFill>
          <a:blip xmlns:r="http://schemas.openxmlformats.org/officeDocument/2006/relationships" r:embed="rId3">
            <a:extLst/>
          </a:blip>
          <a:srcRect/>
          <a:stretch>
            <a:fillRect t="-23000" b="-23000"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48AC1F-0D8C-4B26-B303-B1A7C4828EB0}">
      <dsp:nvSpPr>
        <dsp:cNvPr id="0" name=""/>
        <dsp:cNvSpPr/>
      </dsp:nvSpPr>
      <dsp:spPr>
        <a:xfrm>
          <a:off x="4117265" y="1031074"/>
          <a:ext cx="1801519" cy="555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>
              <a:latin typeface="Calibri" panose="020F0502020204030204"/>
              <a:ea typeface=""/>
              <a:cs typeface=""/>
            </a:rPr>
            <a:t>Bitkisel atık yağ</a:t>
          </a:r>
          <a:endParaRPr lang="tr-TR" sz="1700" kern="1200" dirty="0" smtClean="0">
            <a:latin typeface="Calibri" panose="020F0502020204030204"/>
            <a:ea typeface=""/>
            <a:cs typeface=""/>
          </a:endParaRPr>
        </a:p>
      </dsp:txBody>
      <dsp:txXfrm>
        <a:off x="4117265" y="1031074"/>
        <a:ext cx="1801519" cy="555133"/>
      </dsp:txXfrm>
    </dsp:sp>
    <dsp:sp modelId="{5A1415CD-CDC1-4042-B570-F948D49D3B77}">
      <dsp:nvSpPr>
        <dsp:cNvPr id="0" name=""/>
        <dsp:cNvSpPr/>
      </dsp:nvSpPr>
      <dsp:spPr>
        <a:xfrm>
          <a:off x="6068480" y="113"/>
          <a:ext cx="1801519" cy="1030961"/>
        </a:xfrm>
        <a:prstGeom prst="roundRect">
          <a:avLst/>
        </a:prstGeom>
        <a:blipFill>
          <a:blip xmlns:r="http://schemas.openxmlformats.org/officeDocument/2006/relationships" r:embed="rId4">
            <a:extLst/>
          </a:blip>
          <a:srcRect/>
          <a:stretch>
            <a:fillRect l="-4000" r="-4000"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09823B-CC67-4E28-A8CA-4F429CD4E5FE}">
      <dsp:nvSpPr>
        <dsp:cNvPr id="0" name=""/>
        <dsp:cNvSpPr/>
      </dsp:nvSpPr>
      <dsp:spPr>
        <a:xfrm>
          <a:off x="6068480" y="1031074"/>
          <a:ext cx="1801519" cy="555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mtClean="0">
              <a:latin typeface="Calibri" panose="020F0502020204030204"/>
              <a:ea typeface=""/>
              <a:cs typeface=""/>
            </a:rPr>
            <a:t>Tıbbi Kesici delici</a:t>
          </a:r>
          <a:endParaRPr lang="tr-TR" sz="1700" kern="1200" dirty="0" smtClean="0">
            <a:latin typeface="Calibri" panose="020F0502020204030204"/>
            <a:ea typeface=""/>
            <a:cs typeface=""/>
          </a:endParaRPr>
        </a:p>
      </dsp:txBody>
      <dsp:txXfrm>
        <a:off x="6068480" y="1031074"/>
        <a:ext cx="1801519" cy="555133"/>
      </dsp:txXfrm>
    </dsp:sp>
    <dsp:sp modelId="{A23A7036-A2F0-4222-9C1D-531F1505237D}">
      <dsp:nvSpPr>
        <dsp:cNvPr id="0" name=""/>
        <dsp:cNvSpPr/>
      </dsp:nvSpPr>
      <dsp:spPr>
        <a:xfrm>
          <a:off x="8019694" y="113"/>
          <a:ext cx="1801519" cy="1030961"/>
        </a:xfrm>
        <a:prstGeom prst="roundRect">
          <a:avLst/>
        </a:prstGeom>
        <a:blipFill>
          <a:blip xmlns:r="http://schemas.openxmlformats.org/officeDocument/2006/relationships" r:embed="rId5">
            <a:extLst/>
          </a:blip>
          <a:srcRect/>
          <a:stretch>
            <a:fillRect t="-30000" b="-30000"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933868-0163-4F33-BC0E-3EAAE9AAF0E9}">
      <dsp:nvSpPr>
        <dsp:cNvPr id="0" name=""/>
        <dsp:cNvSpPr/>
      </dsp:nvSpPr>
      <dsp:spPr>
        <a:xfrm>
          <a:off x="8019694" y="1031074"/>
          <a:ext cx="1801519" cy="555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latin typeface="Calibri" panose="020F0502020204030204"/>
              <a:ea typeface=""/>
              <a:cs typeface=""/>
            </a:rPr>
            <a:t>Tıbbi atık</a:t>
          </a:r>
          <a:endParaRPr lang="tr-TR" sz="1800" kern="1200" dirty="0">
            <a:latin typeface="Calibri" panose="020F0502020204030204"/>
            <a:ea typeface=""/>
            <a:cs typeface=""/>
          </a:endParaRPr>
        </a:p>
      </dsp:txBody>
      <dsp:txXfrm>
        <a:off x="8019694" y="1031074"/>
        <a:ext cx="1801519" cy="555133"/>
      </dsp:txXfrm>
    </dsp:sp>
    <dsp:sp modelId="{EDB96F53-BB8D-4E39-B85D-8BFDC9C779C4}">
      <dsp:nvSpPr>
        <dsp:cNvPr id="0" name=""/>
        <dsp:cNvSpPr/>
      </dsp:nvSpPr>
      <dsp:spPr>
        <a:xfrm>
          <a:off x="9970908" y="113"/>
          <a:ext cx="1801519" cy="1030961"/>
        </a:xfrm>
        <a:prstGeom prst="roundRect">
          <a:avLst/>
        </a:prstGeom>
        <a:blipFill>
          <a:blip xmlns:r="http://schemas.openxmlformats.org/officeDocument/2006/relationships" r:embed="rId6" cstate="print">
            <a:extLst/>
          </a:blip>
          <a:srcRect/>
          <a:stretch>
            <a:fillRect t="-21000" b="-21000"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E93E43-6307-43DE-BC97-0BF650AD4C95}">
      <dsp:nvSpPr>
        <dsp:cNvPr id="0" name=""/>
        <dsp:cNvSpPr/>
      </dsp:nvSpPr>
      <dsp:spPr>
        <a:xfrm>
          <a:off x="9970908" y="1031074"/>
          <a:ext cx="1801519" cy="555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latin typeface="Calibri" panose="020F0502020204030204"/>
              <a:ea typeface=""/>
              <a:cs typeface=""/>
            </a:rPr>
            <a:t>Aydınlatma</a:t>
          </a:r>
          <a:endParaRPr lang="tr-TR" sz="1800" kern="1200" dirty="0">
            <a:latin typeface="Calibri" panose="020F0502020204030204"/>
            <a:ea typeface=""/>
            <a:cs typeface=""/>
          </a:endParaRPr>
        </a:p>
      </dsp:txBody>
      <dsp:txXfrm>
        <a:off x="9970908" y="1031074"/>
        <a:ext cx="1801519" cy="555133"/>
      </dsp:txXfrm>
    </dsp:sp>
    <dsp:sp modelId="{D58C1B00-0E38-4A67-AF78-EACD17632CC0}">
      <dsp:nvSpPr>
        <dsp:cNvPr id="0" name=""/>
        <dsp:cNvSpPr/>
      </dsp:nvSpPr>
      <dsp:spPr>
        <a:xfrm>
          <a:off x="214837" y="1735839"/>
          <a:ext cx="1801519" cy="1030961"/>
        </a:xfrm>
        <a:prstGeom prst="roundRect">
          <a:avLst/>
        </a:prstGeom>
        <a:blipFill>
          <a:blip xmlns:r="http://schemas.openxmlformats.org/officeDocument/2006/relationships" r:embed="rId7" cstate="print">
            <a:extLst/>
          </a:blip>
          <a:srcRect/>
          <a:stretch>
            <a:fillRect t="-4000" b="-4000"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815DF0-38CF-4BCB-853D-0F0EBEEE94B2}">
      <dsp:nvSpPr>
        <dsp:cNvPr id="0" name=""/>
        <dsp:cNvSpPr/>
      </dsp:nvSpPr>
      <dsp:spPr>
        <a:xfrm>
          <a:off x="214837" y="2766801"/>
          <a:ext cx="1801519" cy="555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latin typeface="Calibri" panose="020F0502020204030204"/>
              <a:ea typeface=""/>
              <a:cs typeface=""/>
            </a:rPr>
            <a:t>Atık İlaç</a:t>
          </a:r>
          <a:endParaRPr lang="tr-TR" sz="1800" kern="1200" dirty="0">
            <a:latin typeface="Calibri" panose="020F0502020204030204"/>
            <a:ea typeface=""/>
            <a:cs typeface=""/>
          </a:endParaRPr>
        </a:p>
      </dsp:txBody>
      <dsp:txXfrm>
        <a:off x="214837" y="2766801"/>
        <a:ext cx="1801519" cy="555133"/>
      </dsp:txXfrm>
    </dsp:sp>
    <dsp:sp modelId="{FB3C1E27-E6FD-4E77-94CB-71A5605B81F1}">
      <dsp:nvSpPr>
        <dsp:cNvPr id="0" name=""/>
        <dsp:cNvSpPr/>
      </dsp:nvSpPr>
      <dsp:spPr>
        <a:xfrm>
          <a:off x="2166051" y="1735839"/>
          <a:ext cx="1801519" cy="1030961"/>
        </a:xfrm>
        <a:prstGeom prst="roundRect">
          <a:avLst/>
        </a:prstGeom>
        <a:blipFill>
          <a:blip xmlns:r="http://schemas.openxmlformats.org/officeDocument/2006/relationships" r:embed="rId8" cstate="print">
            <a:extLst/>
          </a:blip>
          <a:srcRect/>
          <a:stretch>
            <a:fillRect t="-28000" b="-28000"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99CA0A-261B-41BE-9C38-7828A183902F}">
      <dsp:nvSpPr>
        <dsp:cNvPr id="0" name=""/>
        <dsp:cNvSpPr/>
      </dsp:nvSpPr>
      <dsp:spPr>
        <a:xfrm>
          <a:off x="2166051" y="2766801"/>
          <a:ext cx="1801519" cy="555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alibri" panose="020F0502020204030204"/>
              <a:ea typeface=""/>
              <a:cs typeface=""/>
            </a:rPr>
            <a:t>Kontamine ambalaj</a:t>
          </a:r>
          <a:endParaRPr lang="tr-TR" sz="1800" kern="1200" dirty="0">
            <a:latin typeface="Calibri" panose="020F0502020204030204"/>
            <a:ea typeface=""/>
            <a:cs typeface=""/>
          </a:endParaRPr>
        </a:p>
      </dsp:txBody>
      <dsp:txXfrm>
        <a:off x="2166051" y="2766801"/>
        <a:ext cx="1801519" cy="555133"/>
      </dsp:txXfrm>
    </dsp:sp>
    <dsp:sp modelId="{B3FBF480-A448-46A4-802D-70F8BED38CE5}">
      <dsp:nvSpPr>
        <dsp:cNvPr id="0" name=""/>
        <dsp:cNvSpPr/>
      </dsp:nvSpPr>
      <dsp:spPr>
        <a:xfrm>
          <a:off x="4117265" y="1735839"/>
          <a:ext cx="1801519" cy="1030961"/>
        </a:xfrm>
        <a:prstGeom prst="roundRect">
          <a:avLst/>
        </a:prstGeom>
        <a:blipFill>
          <a:blip xmlns:r="http://schemas.openxmlformats.org/officeDocument/2006/relationships" r:embed="rId9" cstate="print">
            <a:extLst/>
          </a:blip>
          <a:srcRect/>
          <a:stretch>
            <a:fillRect t="-23000" b="-23000"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6023AE-4697-4C5D-93C8-C8DD84AE5DE3}">
      <dsp:nvSpPr>
        <dsp:cNvPr id="0" name=""/>
        <dsp:cNvSpPr/>
      </dsp:nvSpPr>
      <dsp:spPr>
        <a:xfrm>
          <a:off x="4117265" y="2766801"/>
          <a:ext cx="1801519" cy="555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latin typeface="Calibri" panose="020F0502020204030204"/>
              <a:ea typeface=""/>
              <a:cs typeface=""/>
            </a:rPr>
            <a:t>Ev aletleri</a:t>
          </a:r>
          <a:endParaRPr lang="tr-TR" sz="1800" kern="1200" dirty="0">
            <a:latin typeface="Calibri" panose="020F0502020204030204"/>
            <a:ea typeface=""/>
            <a:cs typeface=""/>
          </a:endParaRPr>
        </a:p>
      </dsp:txBody>
      <dsp:txXfrm>
        <a:off x="4117265" y="2766801"/>
        <a:ext cx="1801519" cy="555133"/>
      </dsp:txXfrm>
    </dsp:sp>
    <dsp:sp modelId="{A04638BA-44D2-4E78-A18F-348E02FF9B9A}">
      <dsp:nvSpPr>
        <dsp:cNvPr id="0" name=""/>
        <dsp:cNvSpPr/>
      </dsp:nvSpPr>
      <dsp:spPr>
        <a:xfrm>
          <a:off x="6068480" y="1735839"/>
          <a:ext cx="1801519" cy="1030961"/>
        </a:xfrm>
        <a:prstGeom prst="roundRect">
          <a:avLst/>
        </a:prstGeom>
        <a:blipFill>
          <a:blip xmlns:r="http://schemas.openxmlformats.org/officeDocument/2006/relationships" r:embed="rId10">
            <a:extLst/>
          </a:blip>
          <a:srcRect/>
          <a:stretch>
            <a:fillRect l="-2000" r="-2000"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52EA2E-8686-47C2-9590-30A8415BE298}">
      <dsp:nvSpPr>
        <dsp:cNvPr id="0" name=""/>
        <dsp:cNvSpPr/>
      </dsp:nvSpPr>
      <dsp:spPr>
        <a:xfrm>
          <a:off x="6068480" y="2766801"/>
          <a:ext cx="1801519" cy="555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alibri" panose="020F0502020204030204"/>
              <a:ea typeface=""/>
              <a:cs typeface=""/>
            </a:rPr>
            <a:t>Kontamine </a:t>
          </a:r>
          <a:r>
            <a:rPr lang="tr-TR" sz="1800" kern="1200" dirty="0" err="1" smtClean="0">
              <a:latin typeface="Calibri" panose="020F0502020204030204"/>
              <a:ea typeface=""/>
              <a:cs typeface=""/>
            </a:rPr>
            <a:t>Bez,üstübü</a:t>
          </a:r>
          <a:endParaRPr lang="tr-TR" sz="1800" kern="1200" dirty="0">
            <a:latin typeface="Calibri" panose="020F0502020204030204"/>
            <a:ea typeface=""/>
            <a:cs typeface=""/>
          </a:endParaRPr>
        </a:p>
      </dsp:txBody>
      <dsp:txXfrm>
        <a:off x="6068480" y="2766801"/>
        <a:ext cx="1801519" cy="555133"/>
      </dsp:txXfrm>
    </dsp:sp>
    <dsp:sp modelId="{4861C62C-61A1-4370-9CFC-9C1BB97227CE}">
      <dsp:nvSpPr>
        <dsp:cNvPr id="0" name=""/>
        <dsp:cNvSpPr/>
      </dsp:nvSpPr>
      <dsp:spPr>
        <a:xfrm>
          <a:off x="8019694" y="1735839"/>
          <a:ext cx="1801519" cy="1030961"/>
        </a:xfrm>
        <a:prstGeom prst="roundRect">
          <a:avLst/>
        </a:prstGeom>
        <a:blipFill>
          <a:blip xmlns:r="http://schemas.openxmlformats.org/officeDocument/2006/relationships" r:embed="rId11" cstate="print">
            <a:extLst/>
          </a:blip>
          <a:srcRect/>
          <a:stretch>
            <a:fillRect l="-8000" r="-8000"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63DCCC-C6F6-4D43-8002-00EB4B5B1142}">
      <dsp:nvSpPr>
        <dsp:cNvPr id="0" name=""/>
        <dsp:cNvSpPr/>
      </dsp:nvSpPr>
      <dsp:spPr>
        <a:xfrm>
          <a:off x="8019694" y="2766801"/>
          <a:ext cx="1801519" cy="555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latin typeface="Calibri" panose="020F0502020204030204"/>
              <a:ea typeface=""/>
              <a:cs typeface=""/>
            </a:rPr>
            <a:t>Televizyon, Monitör</a:t>
          </a:r>
          <a:endParaRPr lang="tr-TR" sz="1800" kern="1200" dirty="0">
            <a:latin typeface="Calibri" panose="020F0502020204030204"/>
            <a:ea typeface=""/>
            <a:cs typeface=""/>
          </a:endParaRPr>
        </a:p>
      </dsp:txBody>
      <dsp:txXfrm>
        <a:off x="8019694" y="2766801"/>
        <a:ext cx="1801519" cy="555133"/>
      </dsp:txXfrm>
    </dsp:sp>
    <dsp:sp modelId="{15C034D5-2405-4AF3-B3AD-66A328D4DEE6}">
      <dsp:nvSpPr>
        <dsp:cNvPr id="0" name=""/>
        <dsp:cNvSpPr/>
      </dsp:nvSpPr>
      <dsp:spPr>
        <a:xfrm>
          <a:off x="9970908" y="1735839"/>
          <a:ext cx="1801519" cy="1030961"/>
        </a:xfrm>
        <a:prstGeom prst="roundRect">
          <a:avLst/>
        </a:prstGeom>
        <a:blipFill>
          <a:blip xmlns:r="http://schemas.openxmlformats.org/officeDocument/2006/relationships" r:embed="rId12" cstate="print">
            <a:extLst/>
          </a:blip>
          <a:srcRect/>
          <a:stretch>
            <a:fillRect t="-4000" b="-4000"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79AA34-665E-4631-8EE4-67AF43C03FA3}">
      <dsp:nvSpPr>
        <dsp:cNvPr id="0" name=""/>
        <dsp:cNvSpPr/>
      </dsp:nvSpPr>
      <dsp:spPr>
        <a:xfrm>
          <a:off x="9970908" y="2766801"/>
          <a:ext cx="1801519" cy="555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latin typeface="Calibri" panose="020F0502020204030204"/>
              <a:ea typeface=""/>
              <a:cs typeface=""/>
            </a:rPr>
            <a:t>Basınçlı Kaplar</a:t>
          </a:r>
          <a:endParaRPr lang="tr-TR" sz="1800" kern="1200" dirty="0">
            <a:latin typeface="Calibri" panose="020F0502020204030204"/>
            <a:ea typeface=""/>
            <a:cs typeface=""/>
          </a:endParaRPr>
        </a:p>
      </dsp:txBody>
      <dsp:txXfrm>
        <a:off x="9970908" y="2766801"/>
        <a:ext cx="1801519" cy="555133"/>
      </dsp:txXfrm>
    </dsp:sp>
    <dsp:sp modelId="{124E2772-CA3B-48B2-89CF-7D9AEDBDBBED}">
      <dsp:nvSpPr>
        <dsp:cNvPr id="0" name=""/>
        <dsp:cNvSpPr/>
      </dsp:nvSpPr>
      <dsp:spPr>
        <a:xfrm>
          <a:off x="2166051" y="3471566"/>
          <a:ext cx="1801519" cy="1030961"/>
        </a:xfrm>
        <a:prstGeom prst="roundRect">
          <a:avLst/>
        </a:prstGeom>
        <a:blipFill>
          <a:blip xmlns:r="http://schemas.openxmlformats.org/officeDocument/2006/relationships" r:embed="rId13">
            <a:extLst/>
          </a:blip>
          <a:srcRect/>
          <a:stretch>
            <a:fillRect l="-2000" r="-2000"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8699F8-4DF2-4885-9B2D-D029B84873FE}">
      <dsp:nvSpPr>
        <dsp:cNvPr id="0" name=""/>
        <dsp:cNvSpPr/>
      </dsp:nvSpPr>
      <dsp:spPr>
        <a:xfrm>
          <a:off x="2166051" y="4502528"/>
          <a:ext cx="1801519" cy="555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latin typeface="Calibri" panose="020F0502020204030204"/>
              <a:ea typeface=""/>
              <a:cs typeface=""/>
            </a:rPr>
            <a:t>Bilişim</a:t>
          </a:r>
          <a:endParaRPr lang="tr-TR" sz="1800" kern="1200" dirty="0">
            <a:latin typeface="Calibri" panose="020F0502020204030204"/>
            <a:ea typeface=""/>
            <a:cs typeface=""/>
          </a:endParaRPr>
        </a:p>
      </dsp:txBody>
      <dsp:txXfrm>
        <a:off x="2166051" y="4502528"/>
        <a:ext cx="1801519" cy="555133"/>
      </dsp:txXfrm>
    </dsp:sp>
    <dsp:sp modelId="{49C47F05-3378-4A5F-BD7D-F33783C2B7E0}">
      <dsp:nvSpPr>
        <dsp:cNvPr id="0" name=""/>
        <dsp:cNvSpPr/>
      </dsp:nvSpPr>
      <dsp:spPr>
        <a:xfrm>
          <a:off x="4117265" y="3471566"/>
          <a:ext cx="1801519" cy="1030961"/>
        </a:xfrm>
        <a:prstGeom prst="roundRect">
          <a:avLst/>
        </a:prstGeom>
        <a:blipFill>
          <a:blip xmlns:r="http://schemas.openxmlformats.org/officeDocument/2006/relationships" r:embed="rId14">
            <a:extLst/>
          </a:blip>
          <a:srcRect/>
          <a:stretch>
            <a:fillRect l="-23000" r="-23000"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59C787-ED0A-4C01-97C1-6F08B8E72DB2}">
      <dsp:nvSpPr>
        <dsp:cNvPr id="0" name=""/>
        <dsp:cNvSpPr/>
      </dsp:nvSpPr>
      <dsp:spPr>
        <a:xfrm>
          <a:off x="4117265" y="4502528"/>
          <a:ext cx="1801519" cy="555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latin typeface="Calibri" panose="020F0502020204030204"/>
              <a:ea typeface=""/>
              <a:cs typeface=""/>
            </a:rPr>
            <a:t>Pil ve akü</a:t>
          </a:r>
          <a:endParaRPr lang="tr-TR" sz="1800" kern="1200" dirty="0">
            <a:latin typeface="Calibri" panose="020F0502020204030204"/>
            <a:ea typeface=""/>
            <a:cs typeface=""/>
          </a:endParaRPr>
        </a:p>
      </dsp:txBody>
      <dsp:txXfrm>
        <a:off x="4117265" y="4502528"/>
        <a:ext cx="1801519" cy="555133"/>
      </dsp:txXfrm>
    </dsp:sp>
    <dsp:sp modelId="{95D22865-F3AF-4328-95E7-0446BD63B7F9}">
      <dsp:nvSpPr>
        <dsp:cNvPr id="0" name=""/>
        <dsp:cNvSpPr/>
      </dsp:nvSpPr>
      <dsp:spPr>
        <a:xfrm>
          <a:off x="6068480" y="3471566"/>
          <a:ext cx="1801519" cy="1030961"/>
        </a:xfrm>
        <a:prstGeom prst="roundRect">
          <a:avLst/>
        </a:prstGeom>
        <a:blipFill>
          <a:blip xmlns:r="http://schemas.openxmlformats.org/officeDocument/2006/relationships" r:embed="rId15" cstate="print">
            <a:extLst/>
          </a:blip>
          <a:srcRect/>
          <a:stretch>
            <a:fillRect l="-2000" r="-2000"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2430CB-4992-498A-A627-ECE02411ABD8}">
      <dsp:nvSpPr>
        <dsp:cNvPr id="0" name=""/>
        <dsp:cNvSpPr/>
      </dsp:nvSpPr>
      <dsp:spPr>
        <a:xfrm>
          <a:off x="6068480" y="4502528"/>
          <a:ext cx="1801519" cy="555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latin typeface="Calibri" panose="020F0502020204030204"/>
              <a:ea typeface=""/>
              <a:cs typeface=""/>
            </a:rPr>
            <a:t>Kartuş, toner</a:t>
          </a:r>
          <a:endParaRPr lang="tr-TR" sz="1800" kern="1200" dirty="0">
            <a:latin typeface="Calibri" panose="020F0502020204030204"/>
            <a:ea typeface=""/>
            <a:cs typeface=""/>
          </a:endParaRPr>
        </a:p>
      </dsp:txBody>
      <dsp:txXfrm>
        <a:off x="6068480" y="4502528"/>
        <a:ext cx="1801519" cy="555133"/>
      </dsp:txXfrm>
    </dsp:sp>
    <dsp:sp modelId="{4B00DFA4-CD17-4683-BAA6-C79BC8A70765}">
      <dsp:nvSpPr>
        <dsp:cNvPr id="0" name=""/>
        <dsp:cNvSpPr/>
      </dsp:nvSpPr>
      <dsp:spPr>
        <a:xfrm>
          <a:off x="8019694" y="3471566"/>
          <a:ext cx="1801519" cy="1030961"/>
        </a:xfrm>
        <a:prstGeom prst="roundRect">
          <a:avLst/>
        </a:prstGeom>
        <a:blipFill>
          <a:blip xmlns:r="http://schemas.openxmlformats.org/officeDocument/2006/relationships" r:embed="rId16" cstate="print">
            <a:extLst/>
          </a:blip>
          <a:srcRect/>
          <a:stretch>
            <a:fillRect t="-23000" b="-23000"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E3D2B2-654C-4EB0-B83F-C1C7CC44F935}">
      <dsp:nvSpPr>
        <dsp:cNvPr id="0" name=""/>
        <dsp:cNvSpPr/>
      </dsp:nvSpPr>
      <dsp:spPr>
        <a:xfrm>
          <a:off x="8019694" y="4502528"/>
          <a:ext cx="1801519" cy="555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latin typeface="Calibri" panose="020F0502020204030204"/>
              <a:ea typeface=""/>
              <a:cs typeface=""/>
            </a:rPr>
            <a:t>Yağ Filtreleri</a:t>
          </a:r>
          <a:endParaRPr lang="tr-TR" sz="1800" kern="1200" dirty="0">
            <a:latin typeface="Calibri" panose="020F0502020204030204"/>
            <a:ea typeface=""/>
            <a:cs typeface=""/>
          </a:endParaRPr>
        </a:p>
      </dsp:txBody>
      <dsp:txXfrm>
        <a:off x="8019694" y="4502528"/>
        <a:ext cx="1801519" cy="5551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708C0-9B28-4320-A399-5C215F448850}">
      <dsp:nvSpPr>
        <dsp:cNvPr id="0" name=""/>
        <dsp:cNvSpPr/>
      </dsp:nvSpPr>
      <dsp:spPr>
        <a:xfrm>
          <a:off x="65568" y="808535"/>
          <a:ext cx="3355800" cy="1603860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Bitkisel Atık Yağ</a:t>
          </a:r>
          <a:endParaRPr lang="tr-TR" sz="3600" kern="1200" dirty="0"/>
        </a:p>
      </dsp:txBody>
      <dsp:txXfrm>
        <a:off x="867498" y="808535"/>
        <a:ext cx="1751940" cy="1603860"/>
      </dsp:txXfrm>
    </dsp:sp>
    <dsp:sp modelId="{DC472C97-10E8-449A-ACFF-D9790FD42FAA}">
      <dsp:nvSpPr>
        <dsp:cNvPr id="0" name=""/>
        <dsp:cNvSpPr/>
      </dsp:nvSpPr>
      <dsp:spPr>
        <a:xfrm>
          <a:off x="3052126" y="864878"/>
          <a:ext cx="3240659" cy="1331203"/>
        </a:xfrm>
        <a:prstGeom prst="chevron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err="1" smtClean="0"/>
            <a:t>Biyodizel</a:t>
          </a:r>
          <a:endParaRPr lang="tr-TR" sz="3600" kern="1200" dirty="0"/>
        </a:p>
      </dsp:txBody>
      <dsp:txXfrm>
        <a:off x="3717728" y="864878"/>
        <a:ext cx="1909456" cy="1331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41F193-D416-4C6F-968E-6016DC9C1818}" type="datetimeFigureOut">
              <a:rPr lang="tr-TR"/>
              <a:pPr>
                <a:defRPr/>
              </a:pPr>
              <a:t>7.04.2022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753D970-5D78-4C02-883D-ED28930EB60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23555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6A14DC-5444-4CCB-A908-D4444B4DE351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65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66BF5DF-B404-4FD9-8036-253205B9CF27}" type="slidenum">
              <a:rPr lang="en-US" altLang="tr-TR" smtClean="0"/>
              <a:pPr/>
              <a:t>23</a:t>
            </a:fld>
            <a:endParaRPr lang="en-US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D983A-E2EB-4DD3-A524-E30978626490}" type="datetimeFigureOut">
              <a:rPr lang="en-US"/>
              <a:pPr>
                <a:defRPr/>
              </a:pPr>
              <a:t>4/7/2022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8F024-94D4-4DB5-B6F6-430266F98B8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5255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37BD7-8895-4717-8A34-FBB7398836FE}" type="datetimeFigureOut">
              <a:rPr lang="en-US"/>
              <a:pPr>
                <a:defRPr/>
              </a:pPr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E2186-829F-413C-A475-D8AAFFE7418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2737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 smtClean="0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AC894-4CE2-4EC3-B652-E29D6D8C9179}" type="datetimeFigureOut">
              <a:rPr lang="en-US"/>
              <a:pPr>
                <a:defRPr/>
              </a:pPr>
              <a:t>4/7/2022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D1899-1ED6-4178-8791-3D89CE99C32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72613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682DA-2E20-439E-BB5D-53C1542450B6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AE133-4B6F-41E9-B72C-B1B5F8C7C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86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B82A-0406-4B84-A601-ABB83110FBC6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A8C71-FF3C-411F-8B7C-A911C5725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29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D8D4-5FB9-4989-892F-042F4C7747D6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B9432-645F-4305-B1E1-1AC962FF7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3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E1B4E-E1DA-4205-910D-1FE874F5BA17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7C219-9435-4579-88E5-AC86EBA88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42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62D56-B8DD-4748-B09A-FD29062D5784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61FFD-E410-4EB4-AE80-E157C1071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27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B7422-4C8C-467E-90EC-AF19E27B6074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D5EC1-CDE8-45A2-9AA9-C538D501C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88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BC6A7-56A2-4B50-96E8-42BEB6BF6A91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14BD4-2148-4FB8-9665-126FFC88C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23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4E168-851C-4CA2-A7F4-C0B24E045020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A079F-2EB7-48CF-8D85-B876D2F53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6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1744B-3612-4716-9925-93D1B515E193}" type="datetimeFigureOut">
              <a:rPr lang="en-US"/>
              <a:pPr>
                <a:defRPr/>
              </a:pPr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57A6C-542E-4BF8-A280-0D2EF8630FC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88894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2BF4B-7394-409E-818D-1D6193AD90AB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3626-6175-476D-8263-B581AAD76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23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A58A4-D898-49CA-9BA3-1F33A558E8BB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A8946-0CF8-47DD-9550-516B3B659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57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127C8-DB44-45A5-80F0-7E5B2FCF9313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C7EEE-5F40-417F-914B-463E20CC9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tıklayın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1DB62-CE39-4527-8681-3ABE9E16D105}" type="datetimeFigureOut">
              <a:rPr lang="en-US"/>
              <a:pPr>
                <a:defRPr/>
              </a:pPr>
              <a:t>4/7/2022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3FDF8-72F6-43EF-A747-2A0E23C18A7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795034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A69D0-2C2F-4536-945F-E9AAB5987F61}" type="datetimeFigureOut">
              <a:rPr lang="en-US"/>
              <a:pPr>
                <a:defRPr/>
              </a:pPr>
              <a:t>4/7/2022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1B481-E684-4F0E-8B32-FE3D5DEB3A3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6887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2D3A9-98A7-45A3-857A-45DD5AB95B76}" type="datetimeFigureOut">
              <a:rPr lang="en-US"/>
              <a:pPr>
                <a:defRPr/>
              </a:pPr>
              <a:t>4/7/2022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F0593-BC07-4AF5-8988-39F37111169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9903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3E81-C3FA-4643-B400-1968581C5286}" type="datetimeFigureOut">
              <a:rPr lang="en-US"/>
              <a:pPr>
                <a:defRPr/>
              </a:pPr>
              <a:t>4/7/2022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18024-96BE-4A3A-B60A-32406A19392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8621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6C920-9284-4166-8FC3-89A304C22373}" type="datetimeFigureOut">
              <a:rPr lang="en-US"/>
              <a:pPr>
                <a:defRPr/>
              </a:pPr>
              <a:t>4/7/2022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16EB1-ED7A-4D0C-B29B-72AFBCF4BAA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1962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2C69E3A-2F91-476C-A7CA-44728F162C15}" type="datetimeFigureOut">
              <a:rPr lang="en-US"/>
              <a:pPr>
                <a:defRPr/>
              </a:pPr>
              <a:t>4/7/2022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467A854-28AA-4A23-A808-E0933B909C2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295665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Resmi yer tutucuya sürükleyin veya eklemek için simgeye tıklayın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4F822-A234-4CF0-B5B7-556D947D8C3F}" type="datetimeFigureOut">
              <a:rPr lang="en-US"/>
              <a:pPr>
                <a:defRPr/>
              </a:pPr>
              <a:t>4/7/2022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2C42C-EB83-41EE-9418-B333B947CFB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87747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stilini düzenlemek için tıklayın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tıklayın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F4A59C3-B705-42E9-89D4-7ABC597C0164}" type="datetimeFigureOut">
              <a:rPr lang="en-US"/>
              <a:pPr>
                <a:defRPr/>
              </a:pPr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C1EEE1-1155-4CEE-9271-7653223E3EE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24" r:id="rId2"/>
    <p:sldLayoutId id="2147484241" r:id="rId3"/>
    <p:sldLayoutId id="2147484225" r:id="rId4"/>
    <p:sldLayoutId id="2147484226" r:id="rId5"/>
    <p:sldLayoutId id="2147484227" r:id="rId6"/>
    <p:sldLayoutId id="2147484242" r:id="rId7"/>
    <p:sldLayoutId id="2147484243" r:id="rId8"/>
    <p:sldLayoutId id="2147484244" r:id="rId9"/>
    <p:sldLayoutId id="2147484228" r:id="rId10"/>
    <p:sldLayoutId id="2147484245" r:id="rId11"/>
  </p:sldLayoutIdLst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aşlık Yer Tutucus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2051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EB0B20-EE42-46EE-BDA1-A2C9B5945711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1D5EFE-83BA-4D91-9C67-96E2D42B5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2589213"/>
            <a:ext cx="8085138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46" y="625791"/>
            <a:ext cx="3381842" cy="337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46050" y="3313113"/>
            <a:ext cx="7529513" cy="2743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Courier New" charset="0"/>
              <a:buChar char="o"/>
              <a:defRPr/>
            </a:pPr>
            <a:r>
              <a:rPr lang="tr-TR" sz="2800" dirty="0"/>
              <a:t>Teknik, idari ve genel hizmetlerin sağlandığı tüketim, yerleşim ve yaşam birimi özelliğinde bir kampüs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Courier New" charset="0"/>
              <a:buChar char="o"/>
              <a:defRPr/>
            </a:pPr>
            <a:endParaRPr lang="tr-TR" sz="2800" dirty="0"/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Courier New" charset="0"/>
              <a:buChar char="o"/>
              <a:defRPr/>
            </a:pPr>
            <a:r>
              <a:rPr lang="tr-TR" sz="2800" dirty="0"/>
              <a:t>Farklı özellikte atıklar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Courier New" charset="0"/>
              <a:buChar char="o"/>
              <a:defRPr/>
            </a:pPr>
            <a:r>
              <a:rPr lang="tr-TR" sz="2800" dirty="0"/>
              <a:t>Farklı atık yönetim biçimleri</a:t>
            </a:r>
          </a:p>
        </p:txBody>
      </p:sp>
      <p:pic>
        <p:nvPicPr>
          <p:cNvPr id="4" name="Picture 2" descr="C:\Users\hulya.cakir\AppData\Local\Microsoft\Windows\Temporary Internet Files\Content.Outlook\1QAB123K\20170125_150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11451" y="156258"/>
            <a:ext cx="3670413" cy="2588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50" y="361749"/>
            <a:ext cx="3956035" cy="526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hulya.cakir\Desktop\Sıfır atık\EminZamzıng\20160330_112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53" y="87296"/>
            <a:ext cx="3635896" cy="2726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7183" y="161214"/>
            <a:ext cx="10058400" cy="115257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Atık Türleri </a:t>
            </a:r>
            <a:br>
              <a:rPr lang="tr-TR" dirty="0"/>
            </a:br>
            <a:r>
              <a:rPr lang="tr-TR" sz="3200" dirty="0"/>
              <a:t>Tehlikesiz </a:t>
            </a:r>
            <a:r>
              <a:rPr lang="tr-TR" sz="3200" dirty="0" smtClean="0"/>
              <a:t>Atıklar</a:t>
            </a:r>
            <a:endParaRPr lang="tr-TR" sz="3200" dirty="0"/>
          </a:p>
        </p:txBody>
      </p:sp>
      <p:graphicFrame>
        <p:nvGraphicFramePr>
          <p:cNvPr id="4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433515"/>
              </p:ext>
            </p:extLst>
          </p:nvPr>
        </p:nvGraphicFramePr>
        <p:xfrm>
          <a:off x="257183" y="1313793"/>
          <a:ext cx="11610967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324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9197" y="129684"/>
            <a:ext cx="10058400" cy="1110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Atık Türleri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3200" dirty="0" smtClean="0"/>
              <a:t>Tehlikeli Atıklar</a:t>
            </a:r>
            <a:endParaRPr lang="tr-TR" sz="3200" dirty="0"/>
          </a:p>
        </p:txBody>
      </p:sp>
      <p:graphicFrame>
        <p:nvGraphicFramePr>
          <p:cNvPr id="4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411272"/>
              </p:ext>
            </p:extLst>
          </p:nvPr>
        </p:nvGraphicFramePr>
        <p:xfrm>
          <a:off x="132530" y="1397877"/>
          <a:ext cx="11987266" cy="5057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05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854278" y="1601730"/>
            <a:ext cx="5422900" cy="264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u="sng" dirty="0">
                <a:solidFill>
                  <a:schemeClr val="tx1"/>
                </a:solidFill>
              </a:rPr>
              <a:t>Atık piller</a:t>
            </a:r>
            <a:r>
              <a:rPr lang="tr-TR" sz="2800" dirty="0">
                <a:solidFill>
                  <a:schemeClr val="tx1"/>
                </a:solidFill>
              </a:rPr>
              <a:t>, içeriğinde bulunan ağır metaller nedeniyle çevre ve insan sağlığına zararlı etkilerde bulunabilecek atıklardandır ve ayrı toplanması gereklidir.</a:t>
            </a:r>
          </a:p>
        </p:txBody>
      </p:sp>
      <p:pic>
        <p:nvPicPr>
          <p:cNvPr id="23556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47625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1200150"/>
            <a:ext cx="23495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Yuvarlatılmış Dikdörtgen 1"/>
          <p:cNvSpPr/>
          <p:nvPr/>
        </p:nvSpPr>
        <p:spPr>
          <a:xfrm>
            <a:off x="133350" y="2235200"/>
            <a:ext cx="6315075" cy="368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u="sng" dirty="0">
                <a:solidFill>
                  <a:schemeClr val="tx1"/>
                </a:solidFill>
              </a:rPr>
              <a:t>Bitkisel atık yağlar</a:t>
            </a:r>
            <a:r>
              <a:rPr lang="tr-TR" sz="2800" dirty="0">
                <a:solidFill>
                  <a:schemeClr val="tx1"/>
                </a:solidFill>
              </a:rPr>
              <a:t>, </a:t>
            </a:r>
            <a:r>
              <a:rPr lang="tr-TR" sz="2800" dirty="0" err="1">
                <a:solidFill>
                  <a:schemeClr val="tx1"/>
                </a:solidFill>
              </a:rPr>
              <a:t>atıksu</a:t>
            </a:r>
            <a:r>
              <a:rPr lang="tr-TR" sz="2800" dirty="0">
                <a:solidFill>
                  <a:schemeClr val="tx1"/>
                </a:solidFill>
              </a:rPr>
              <a:t> toplama sistemlerinin daralmasına ve tıkanmasına; toprak kirlenmesi ile beraber yeraltı suyu kirlenmesine sebep  olmaktadır. Bu nedenle ayrı toplanması gerekmektedir.  </a:t>
            </a:r>
          </a:p>
        </p:txBody>
      </p:sp>
      <p:pic>
        <p:nvPicPr>
          <p:cNvPr id="24580" name="Picture 3" descr="C:\Users\hulya.cakir\AppData\Local\Microsoft\Windows\Temporary Internet Files\Content.Outlook\1QAB123K\IMG-20170810-WA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8" y="0"/>
            <a:ext cx="3554412" cy="63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yagram 4"/>
          <p:cNvGraphicFramePr/>
          <p:nvPr/>
        </p:nvGraphicFramePr>
        <p:xfrm>
          <a:off x="413240" y="-537895"/>
          <a:ext cx="6294364" cy="3060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34938" y="236538"/>
            <a:ext cx="7264400" cy="3286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u="sng" dirty="0">
                <a:solidFill>
                  <a:schemeClr val="tx1"/>
                </a:solidFill>
              </a:rPr>
              <a:t>Atık elektrikli ve elektronik eşyalar</a:t>
            </a:r>
            <a:r>
              <a:rPr lang="tr-TR" sz="2800" dirty="0">
                <a:solidFill>
                  <a:schemeClr val="tx1"/>
                </a:solidFill>
              </a:rPr>
              <a:t>, içeriğinde bulunan ağır metaller nedeniyle çevre ve insan sağlığına zararlı etkilerde bulunabilecek atıklardandır ve ayrı toplanması gereklidir. 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1303338" y="4159250"/>
            <a:ext cx="8326437" cy="18161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>
                <a:solidFill>
                  <a:schemeClr val="tx1"/>
                </a:solidFill>
              </a:rPr>
              <a:t>Ayrıca içeriğinde bulunan altın, gümüş, bakır gibi değerli madenlerin geri kazanımının sağlanması açısından da önemli atıklardandır.</a:t>
            </a:r>
          </a:p>
        </p:txBody>
      </p:sp>
      <p:pic>
        <p:nvPicPr>
          <p:cNvPr id="25604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71438"/>
            <a:ext cx="3298825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00" y="3281363"/>
            <a:ext cx="1514475" cy="294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285750" y="282575"/>
            <a:ext cx="3544888" cy="5695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u="sng" dirty="0">
                <a:solidFill>
                  <a:schemeClr val="tx1"/>
                </a:solidFill>
              </a:rPr>
              <a:t>Tehlikeli atıklar: </a:t>
            </a:r>
            <a:r>
              <a:rPr lang="tr-TR" sz="2800" dirty="0">
                <a:solidFill>
                  <a:schemeClr val="tx1"/>
                </a:solidFill>
              </a:rPr>
              <a:t>yanıcı, yakıcı, kanserojen, patlayıcı, tahriş edici, zehirli atıklardır.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28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>
                <a:solidFill>
                  <a:schemeClr val="tx1"/>
                </a:solidFill>
              </a:rPr>
              <a:t>Toner-kartuşlar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 err="1">
                <a:solidFill>
                  <a:schemeClr val="tx1"/>
                </a:solidFill>
              </a:rPr>
              <a:t>kontamine</a:t>
            </a:r>
            <a:r>
              <a:rPr lang="tr-TR" sz="2800" dirty="0">
                <a:solidFill>
                  <a:schemeClr val="tx1"/>
                </a:solidFill>
              </a:rPr>
              <a:t> ambalajlar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 err="1">
                <a:solidFill>
                  <a:schemeClr val="tx1"/>
                </a:solidFill>
              </a:rPr>
              <a:t>kontamine</a:t>
            </a:r>
            <a:r>
              <a:rPr lang="tr-TR" sz="2800" dirty="0">
                <a:solidFill>
                  <a:schemeClr val="tx1"/>
                </a:solidFill>
              </a:rPr>
              <a:t> filtreler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>
                <a:solidFill>
                  <a:schemeClr val="tx1"/>
                </a:solidFill>
              </a:rPr>
              <a:t>basınçlı kaplar vb.</a:t>
            </a:r>
          </a:p>
        </p:txBody>
      </p:sp>
      <p:pic>
        <p:nvPicPr>
          <p:cNvPr id="26628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648" y="2125519"/>
            <a:ext cx="3148012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346" y="1963016"/>
            <a:ext cx="312102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931" y="781397"/>
            <a:ext cx="304800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3875088"/>
            <a:ext cx="20161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797300"/>
            <a:ext cx="1839913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Yuvarlatılmış Dikdörtgen 8"/>
          <p:cNvSpPr/>
          <p:nvPr/>
        </p:nvSpPr>
        <p:spPr>
          <a:xfrm>
            <a:off x="234950" y="174625"/>
            <a:ext cx="8074025" cy="33162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u="sng" dirty="0">
                <a:solidFill>
                  <a:schemeClr val="tx1"/>
                </a:solidFill>
              </a:rPr>
              <a:t>Tıbbi atıklar</a:t>
            </a:r>
            <a:r>
              <a:rPr lang="tr-TR" sz="2800" dirty="0">
                <a:solidFill>
                  <a:schemeClr val="tx1"/>
                </a:solidFill>
              </a:rPr>
              <a:t>, doğrudan veya aracı hayvanlarla bulaşan, cüzzam, veba, kolera, dizanteri, tüberküloz, kuduz, sıtma gibi hastalıklara sebebiyet verebilen atıklardandır. Bu nedenle hiçbir suretle diğer atıklarla karıştırılmamalı, ayrı olarak toplanması sağlanmalıdır.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hulya.cakir\AppData\Local\Microsoft\Windows\Temporary Internet Files\Content.Outlook\1QAB123K\IMG-20170822-W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650875"/>
            <a:ext cx="5794375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Yuvarlatılmış Dikdörtgen 4"/>
          <p:cNvSpPr/>
          <p:nvPr/>
        </p:nvSpPr>
        <p:spPr>
          <a:xfrm>
            <a:off x="240954" y="2145925"/>
            <a:ext cx="5797550" cy="243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u="sng" dirty="0">
                <a:solidFill>
                  <a:schemeClr val="tx1"/>
                </a:solidFill>
              </a:rPr>
              <a:t>Organik atıklar</a:t>
            </a:r>
            <a:r>
              <a:rPr lang="tr-TR" sz="2800" dirty="0">
                <a:solidFill>
                  <a:schemeClr val="tx1"/>
                </a:solidFill>
              </a:rPr>
              <a:t>, meyve ve sebze artıkları, yumurta kabukları, çay posaları, park-bahçe atıkları vb. bitkisel kökenli atıklardır.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7640638" y="0"/>
            <a:ext cx="3406775" cy="650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i="1" dirty="0"/>
              <a:t>KOMPOST MAKİNESİ</a:t>
            </a:r>
          </a:p>
        </p:txBody>
      </p:sp>
      <p:pic>
        <p:nvPicPr>
          <p:cNvPr id="2867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4692650"/>
            <a:ext cx="27178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Unvan 1"/>
          <p:cNvSpPr txBox="1">
            <a:spLocks/>
          </p:cNvSpPr>
          <p:nvPr/>
        </p:nvSpPr>
        <p:spPr bwMode="auto">
          <a:xfrm>
            <a:off x="259758" y="355870"/>
            <a:ext cx="7950200" cy="83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tr-TR" sz="4400" dirty="0">
                <a:solidFill>
                  <a:srgbClr val="548235"/>
                </a:solidFill>
                <a:latin typeface="Calibri Light" pitchFamily="34" charset="0"/>
              </a:rPr>
              <a:t>Atıkların Ayrı Toplanması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429" y="1704109"/>
            <a:ext cx="4925682" cy="448056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97" y="1698792"/>
            <a:ext cx="3942272" cy="447854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9" y="2864595"/>
            <a:ext cx="2707729" cy="296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0"/>
            <a:ext cx="6694488" cy="634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up 6"/>
          <p:cNvGrpSpPr>
            <a:grpSpLocks/>
          </p:cNvGrpSpPr>
          <p:nvPr/>
        </p:nvGrpSpPr>
        <p:grpSpPr bwMode="auto">
          <a:xfrm>
            <a:off x="-935038" y="1331913"/>
            <a:ext cx="6540501" cy="3678237"/>
            <a:chOff x="-934950" y="1331844"/>
            <a:chExt cx="6540539" cy="3679054"/>
          </a:xfrm>
        </p:grpSpPr>
        <p:pic>
          <p:nvPicPr>
            <p:cNvPr id="11268" name="Resi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34950" y="1331844"/>
              <a:ext cx="6540539" cy="3679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9" name="Metin kutusu 3"/>
            <p:cNvSpPr txBox="1">
              <a:spLocks noChangeArrowheads="1"/>
            </p:cNvSpPr>
            <p:nvPr/>
          </p:nvSpPr>
          <p:spPr bwMode="auto">
            <a:xfrm>
              <a:off x="2143159" y="3831772"/>
              <a:ext cx="29464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tr-TR" altLang="tr-TR" sz="6000" b="1">
                  <a:solidFill>
                    <a:srgbClr val="FF9800"/>
                  </a:solidFill>
                </a:rPr>
                <a:t>NEDİR?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hulya.cakir\Desktop\Sıfır atık\sıfır atık resimler\20170613_110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8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228600" y="130175"/>
            <a:ext cx="11847513" cy="119221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bg1"/>
                </a:solidFill>
              </a:rPr>
              <a:t>Toplanan atıklar geçici depolama alanında atık türlerine göre ayrı olarak depolanmakta ve kayıt altına alınmaktadır.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3" y="1439065"/>
            <a:ext cx="4790088" cy="489867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71" y="1439065"/>
            <a:ext cx="7110645" cy="4898673"/>
          </a:xfrm>
          <a:prstGeom prst="rect">
            <a:avLst/>
          </a:prstGeom>
        </p:spPr>
      </p:pic>
      <p:sp>
        <p:nvSpPr>
          <p:cNvPr id="7" name="Unvan 1"/>
          <p:cNvSpPr txBox="1">
            <a:spLocks/>
          </p:cNvSpPr>
          <p:nvPr/>
        </p:nvSpPr>
        <p:spPr bwMode="auto">
          <a:xfrm>
            <a:off x="259758" y="355870"/>
            <a:ext cx="7950200" cy="83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tr-TR" sz="4400" dirty="0" smtClean="0">
                <a:solidFill>
                  <a:srgbClr val="548235"/>
                </a:solidFill>
                <a:latin typeface="Calibri Light" pitchFamily="34" charset="0"/>
              </a:rPr>
              <a:t>Atık Geçici Depolama Alanı</a:t>
            </a:r>
            <a:endParaRPr lang="tr-TR" sz="4400" dirty="0">
              <a:solidFill>
                <a:srgbClr val="548235"/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1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3476625" y="6507163"/>
            <a:ext cx="5238750" cy="43815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27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</a:endParaRPr>
          </a:p>
        </p:txBody>
      </p:sp>
      <p:grpSp>
        <p:nvGrpSpPr>
          <p:cNvPr id="31747" name="Group 7"/>
          <p:cNvGrpSpPr>
            <a:grpSpLocks/>
          </p:cNvGrpSpPr>
          <p:nvPr/>
        </p:nvGrpSpPr>
        <p:grpSpPr bwMode="auto">
          <a:xfrm>
            <a:off x="5487988" y="525463"/>
            <a:ext cx="4211637" cy="953797"/>
            <a:chOff x="871913" y="1400454"/>
            <a:chExt cx="2677445" cy="952697"/>
          </a:xfrm>
        </p:grpSpPr>
        <p:sp>
          <p:nvSpPr>
            <p:cNvPr id="31795" name="TextBox 5"/>
            <p:cNvSpPr txBox="1">
              <a:spLocks noChangeArrowheads="1"/>
            </p:cNvSpPr>
            <p:nvPr/>
          </p:nvSpPr>
          <p:spPr bwMode="auto">
            <a:xfrm>
              <a:off x="871913" y="1400454"/>
              <a:ext cx="87075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IN" altLang="tr-TR" sz="4800" b="1">
                  <a:solidFill>
                    <a:srgbClr val="5B9B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grpSp>
          <p:nvGrpSpPr>
            <p:cNvPr id="31796" name="Group 6"/>
            <p:cNvGrpSpPr>
              <a:grpSpLocks/>
            </p:cNvGrpSpPr>
            <p:nvPr/>
          </p:nvGrpSpPr>
          <p:grpSpPr bwMode="auto">
            <a:xfrm>
              <a:off x="1419832" y="1460667"/>
              <a:ext cx="2129526" cy="892484"/>
              <a:chOff x="1419832" y="1460667"/>
              <a:chExt cx="2129526" cy="892484"/>
            </a:xfrm>
          </p:grpSpPr>
          <p:sp>
            <p:nvSpPr>
              <p:cNvPr id="31797" name="Rectangle 54"/>
              <p:cNvSpPr>
                <a:spLocks noChangeArrowheads="1"/>
              </p:cNvSpPr>
              <p:nvPr/>
            </p:nvSpPr>
            <p:spPr bwMode="auto">
              <a:xfrm>
                <a:off x="1419832" y="1829931"/>
                <a:ext cx="212952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FontTx/>
                  <a:buNone/>
                </a:pPr>
                <a:r>
                  <a:rPr lang="tr-TR" altLang="tr-TR" sz="1400" dirty="0">
                    <a:solidFill>
                      <a:srgbClr val="7F7F7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EÇBS (Entegre Çevre Bilgi Sistemi) kaydının oluşturulması</a:t>
                </a:r>
                <a:endParaRPr lang="en-IN" altLang="tr-TR" sz="1400" dirty="0">
                  <a:solidFill>
                    <a:srgbClr val="7F7F7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98" name="Rectangle 55"/>
              <p:cNvSpPr>
                <a:spLocks noChangeArrowheads="1"/>
              </p:cNvSpPr>
              <p:nvPr/>
            </p:nvSpPr>
            <p:spPr bwMode="auto">
              <a:xfrm>
                <a:off x="1419832" y="1460667"/>
                <a:ext cx="21295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tr-TR" altLang="tr-TR" sz="1800" dirty="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Kayıt</a:t>
                </a:r>
                <a:endParaRPr lang="en-IN" altLang="tr-TR" sz="18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748" name="Group 56"/>
          <p:cNvGrpSpPr>
            <a:grpSpLocks/>
          </p:cNvGrpSpPr>
          <p:nvPr/>
        </p:nvGrpSpPr>
        <p:grpSpPr bwMode="auto">
          <a:xfrm>
            <a:off x="8286750" y="2373313"/>
            <a:ext cx="3486150" cy="1473200"/>
            <a:chOff x="871913" y="1400454"/>
            <a:chExt cx="2838267" cy="1473517"/>
          </a:xfrm>
        </p:grpSpPr>
        <p:sp>
          <p:nvSpPr>
            <p:cNvPr id="31791" name="TextBox 57"/>
            <p:cNvSpPr txBox="1">
              <a:spLocks noChangeArrowheads="1"/>
            </p:cNvSpPr>
            <p:nvPr/>
          </p:nvSpPr>
          <p:spPr bwMode="auto">
            <a:xfrm>
              <a:off x="871913" y="1400454"/>
              <a:ext cx="87075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IN" altLang="tr-TR" sz="4800" b="1">
                  <a:solidFill>
                    <a:srgbClr val="ED7D3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grpSp>
          <p:nvGrpSpPr>
            <p:cNvPr id="31792" name="Group 58"/>
            <p:cNvGrpSpPr>
              <a:grpSpLocks/>
            </p:cNvGrpSpPr>
            <p:nvPr/>
          </p:nvGrpSpPr>
          <p:grpSpPr bwMode="auto">
            <a:xfrm>
              <a:off x="1580654" y="1515529"/>
              <a:ext cx="2129526" cy="1358442"/>
              <a:chOff x="1580654" y="1515529"/>
              <a:chExt cx="2129526" cy="1358442"/>
            </a:xfrm>
          </p:grpSpPr>
          <p:sp>
            <p:nvSpPr>
              <p:cNvPr id="31793" name="Rectangle 59"/>
              <p:cNvSpPr>
                <a:spLocks noChangeArrowheads="1"/>
              </p:cNvSpPr>
              <p:nvPr/>
            </p:nvSpPr>
            <p:spPr bwMode="auto">
              <a:xfrm>
                <a:off x="1580654" y="1919864"/>
                <a:ext cx="2129526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tr-TR" altLang="tr-TR" sz="1400" dirty="0">
                    <a:solidFill>
                      <a:srgbClr val="7F7F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Bina içerisinde atıkların ayrı toplanması, ekipmanların yerleştirilmesi, çöp kovalarının </a:t>
                </a:r>
                <a:r>
                  <a:rPr lang="tr-TR" altLang="tr-TR" sz="1400" dirty="0" smtClean="0">
                    <a:solidFill>
                      <a:srgbClr val="7F7F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kaldırılması</a:t>
                </a:r>
                <a:endParaRPr lang="tr-TR" altLang="tr-TR" sz="14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94" name="Rectangle 60"/>
              <p:cNvSpPr>
                <a:spLocks noChangeArrowheads="1"/>
              </p:cNvSpPr>
              <p:nvPr/>
            </p:nvSpPr>
            <p:spPr bwMode="auto">
              <a:xfrm>
                <a:off x="1580654" y="1515529"/>
                <a:ext cx="21295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tr-TR" altLang="tr-TR" sz="180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Atıkları ayrı topla</a:t>
                </a:r>
                <a:endParaRPr lang="en-IN" altLang="tr-TR" sz="1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749" name="Group 72"/>
          <p:cNvGrpSpPr>
            <a:grpSpLocks/>
          </p:cNvGrpSpPr>
          <p:nvPr/>
        </p:nvGrpSpPr>
        <p:grpSpPr bwMode="auto">
          <a:xfrm>
            <a:off x="676031" y="4775646"/>
            <a:ext cx="3418754" cy="1813495"/>
            <a:chOff x="871913" y="1400454"/>
            <a:chExt cx="3419403" cy="1813593"/>
          </a:xfrm>
        </p:grpSpPr>
        <p:sp>
          <p:nvSpPr>
            <p:cNvPr id="31787" name="TextBox 73"/>
            <p:cNvSpPr txBox="1">
              <a:spLocks noChangeArrowheads="1"/>
            </p:cNvSpPr>
            <p:nvPr/>
          </p:nvSpPr>
          <p:spPr bwMode="auto">
            <a:xfrm>
              <a:off x="871913" y="1400454"/>
              <a:ext cx="87075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IN" altLang="tr-TR" sz="4800" b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  <p:grpSp>
          <p:nvGrpSpPr>
            <p:cNvPr id="31788" name="Group 74"/>
            <p:cNvGrpSpPr>
              <a:grpSpLocks/>
            </p:cNvGrpSpPr>
            <p:nvPr/>
          </p:nvGrpSpPr>
          <p:grpSpPr bwMode="auto">
            <a:xfrm>
              <a:off x="1732638" y="1430087"/>
              <a:ext cx="2558678" cy="1783960"/>
              <a:chOff x="1732638" y="1430087"/>
              <a:chExt cx="2558678" cy="1783960"/>
            </a:xfrm>
          </p:grpSpPr>
          <p:sp>
            <p:nvSpPr>
              <p:cNvPr id="31789" name="Rectangle 75"/>
              <p:cNvSpPr>
                <a:spLocks noChangeArrowheads="1"/>
              </p:cNvSpPr>
              <p:nvPr/>
            </p:nvSpPr>
            <p:spPr bwMode="auto">
              <a:xfrm>
                <a:off x="1742998" y="1829052"/>
                <a:ext cx="2548318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FontTx/>
                  <a:buNone/>
                </a:pPr>
                <a:r>
                  <a:rPr lang="tr-TR" altLang="tr-TR" sz="1400" dirty="0">
                    <a:solidFill>
                      <a:srgbClr val="7F7F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Atıkların gönderileceği yerlerin ve gönderme periyotlarının belirlenmesi, sıfır atık yönetim planı oluşturulması, eğitim </a:t>
                </a:r>
                <a:r>
                  <a:rPr lang="tr-TR" altLang="tr-TR" sz="1400" dirty="0" smtClean="0">
                    <a:solidFill>
                      <a:srgbClr val="7F7F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verilmesi</a:t>
                </a:r>
                <a:endParaRPr lang="tr-TR" altLang="tr-TR" sz="14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90" name="Rectangle 76"/>
              <p:cNvSpPr>
                <a:spLocks noChangeArrowheads="1"/>
              </p:cNvSpPr>
              <p:nvPr/>
            </p:nvSpPr>
            <p:spPr bwMode="auto">
              <a:xfrm>
                <a:off x="1732638" y="1430087"/>
                <a:ext cx="21295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tr-TR" altLang="tr-TR" sz="1800" dirty="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Planlama, eğitim</a:t>
                </a:r>
                <a:endParaRPr lang="en-IN" altLang="tr-TR" sz="18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750" name="Group 77"/>
          <p:cNvGrpSpPr>
            <a:grpSpLocks/>
          </p:cNvGrpSpPr>
          <p:nvPr/>
        </p:nvGrpSpPr>
        <p:grpSpPr bwMode="auto">
          <a:xfrm>
            <a:off x="8017752" y="4961901"/>
            <a:ext cx="3022561" cy="1154265"/>
            <a:chOff x="871913" y="1400454"/>
            <a:chExt cx="3023560" cy="1154162"/>
          </a:xfrm>
        </p:grpSpPr>
        <p:sp>
          <p:nvSpPr>
            <p:cNvPr id="31783" name="TextBox 78"/>
            <p:cNvSpPr txBox="1">
              <a:spLocks noChangeArrowheads="1"/>
            </p:cNvSpPr>
            <p:nvPr/>
          </p:nvSpPr>
          <p:spPr bwMode="auto">
            <a:xfrm>
              <a:off x="871913" y="1400454"/>
              <a:ext cx="87075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IN" altLang="tr-TR" sz="4800" b="1" dirty="0">
                  <a:solidFill>
                    <a:srgbClr val="A5A5A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grpSp>
          <p:nvGrpSpPr>
            <p:cNvPr id="31784" name="Group 79"/>
            <p:cNvGrpSpPr>
              <a:grpSpLocks/>
            </p:cNvGrpSpPr>
            <p:nvPr/>
          </p:nvGrpSpPr>
          <p:grpSpPr bwMode="auto">
            <a:xfrm>
              <a:off x="1732638" y="1430087"/>
              <a:ext cx="2162835" cy="1124529"/>
              <a:chOff x="1732638" y="1430087"/>
              <a:chExt cx="2162835" cy="1124529"/>
            </a:xfrm>
          </p:grpSpPr>
          <p:sp>
            <p:nvSpPr>
              <p:cNvPr id="31785" name="Rectangle 80"/>
              <p:cNvSpPr>
                <a:spLocks noChangeArrowheads="1"/>
              </p:cNvSpPr>
              <p:nvPr/>
            </p:nvSpPr>
            <p:spPr bwMode="auto">
              <a:xfrm>
                <a:off x="1765947" y="1815952"/>
                <a:ext cx="212952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tr-TR" altLang="tr-TR" sz="1400" dirty="0">
                    <a:solidFill>
                      <a:srgbClr val="7F7F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Atıklar için geçici depolama alanı </a:t>
                </a:r>
                <a:r>
                  <a:rPr lang="tr-TR" altLang="tr-TR" sz="1400" dirty="0" smtClean="0">
                    <a:solidFill>
                      <a:srgbClr val="7F7F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oluşturulması</a:t>
                </a:r>
                <a:endParaRPr lang="en-IN" altLang="tr-TR" sz="14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86" name="Rectangle 81"/>
              <p:cNvSpPr>
                <a:spLocks noChangeArrowheads="1"/>
              </p:cNvSpPr>
              <p:nvPr/>
            </p:nvSpPr>
            <p:spPr bwMode="auto">
              <a:xfrm>
                <a:off x="1732638" y="1430087"/>
                <a:ext cx="21295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tr-TR" altLang="tr-TR" sz="1800" dirty="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Geçici depolama </a:t>
                </a:r>
                <a:endParaRPr lang="en-IN" altLang="tr-TR" sz="18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751" name="Group 82"/>
          <p:cNvGrpSpPr>
            <a:grpSpLocks/>
          </p:cNvGrpSpPr>
          <p:nvPr/>
        </p:nvGrpSpPr>
        <p:grpSpPr bwMode="auto">
          <a:xfrm>
            <a:off x="349435" y="1931472"/>
            <a:ext cx="3335337" cy="1585999"/>
            <a:chOff x="871913" y="1400454"/>
            <a:chExt cx="3335405" cy="1585049"/>
          </a:xfrm>
        </p:grpSpPr>
        <p:sp>
          <p:nvSpPr>
            <p:cNvPr id="31779" name="TextBox 83"/>
            <p:cNvSpPr txBox="1">
              <a:spLocks noChangeArrowheads="1"/>
            </p:cNvSpPr>
            <p:nvPr/>
          </p:nvSpPr>
          <p:spPr bwMode="auto">
            <a:xfrm>
              <a:off x="871913" y="1400454"/>
              <a:ext cx="87075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IN" altLang="tr-TR" sz="4800" b="1">
                  <a:solidFill>
                    <a:srgbClr val="4472C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  <p:grpSp>
          <p:nvGrpSpPr>
            <p:cNvPr id="31780" name="Group 84"/>
            <p:cNvGrpSpPr>
              <a:grpSpLocks/>
            </p:cNvGrpSpPr>
            <p:nvPr/>
          </p:nvGrpSpPr>
          <p:grpSpPr bwMode="auto">
            <a:xfrm>
              <a:off x="1732638" y="1430087"/>
              <a:ext cx="2474680" cy="1555416"/>
              <a:chOff x="1732638" y="1430087"/>
              <a:chExt cx="2474680" cy="1555416"/>
            </a:xfrm>
          </p:grpSpPr>
          <p:sp>
            <p:nvSpPr>
              <p:cNvPr id="31781" name="Rectangle 85"/>
              <p:cNvSpPr>
                <a:spLocks noChangeArrowheads="1"/>
              </p:cNvSpPr>
              <p:nvPr/>
            </p:nvSpPr>
            <p:spPr bwMode="auto">
              <a:xfrm>
                <a:off x="1732638" y="1815952"/>
                <a:ext cx="2129526" cy="1169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FontTx/>
                  <a:buNone/>
                </a:pPr>
                <a:r>
                  <a:rPr lang="tr-TR" altLang="tr-TR" sz="1400" dirty="0">
                    <a:solidFill>
                      <a:srgbClr val="7F7F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Biriktirilen ve geri kazanıma gönderilen atıklarının kayıtlarının tutulması, s</a:t>
                </a:r>
                <a:r>
                  <a:rPr lang="tr-TR" altLang="tr-TR" sz="1400" dirty="0">
                    <a:solidFill>
                      <a:srgbClr val="7F7F7F"/>
                    </a:solidFill>
                    <a:latin typeface="Arial" panose="020B0604020202020204" pitchFamily="34" charset="0"/>
                    <a:cs typeface="Calibri" panose="020F0502020204030204" pitchFamily="34" charset="0"/>
                  </a:rPr>
                  <a:t>ıfır atık bilgi sistemine veri girişi</a:t>
                </a:r>
                <a:endParaRPr lang="tr-TR" altLang="tr-TR" sz="14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82" name="Rectangle 86"/>
              <p:cNvSpPr>
                <a:spLocks noChangeArrowheads="1"/>
              </p:cNvSpPr>
              <p:nvPr/>
            </p:nvSpPr>
            <p:spPr bwMode="auto">
              <a:xfrm>
                <a:off x="1732638" y="1430087"/>
                <a:ext cx="247468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tr-TR" altLang="tr-TR" sz="1800" dirty="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Raporlama ve beyan</a:t>
                </a:r>
                <a:endParaRPr lang="en-IN" altLang="tr-TR" sz="18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752" name="Group 2"/>
          <p:cNvGrpSpPr>
            <a:grpSpLocks/>
          </p:cNvGrpSpPr>
          <p:nvPr/>
        </p:nvGrpSpPr>
        <p:grpSpPr bwMode="auto">
          <a:xfrm>
            <a:off x="3476625" y="1330325"/>
            <a:ext cx="4781550" cy="4654550"/>
            <a:chOff x="3170238" y="1096963"/>
            <a:chExt cx="5227638" cy="5207000"/>
          </a:xfrm>
        </p:grpSpPr>
        <p:sp>
          <p:nvSpPr>
            <p:cNvPr id="90" name="Freeform 6"/>
            <p:cNvSpPr>
              <a:spLocks/>
            </p:cNvSpPr>
            <p:nvPr/>
          </p:nvSpPr>
          <p:spPr bwMode="auto">
            <a:xfrm>
              <a:off x="3408016" y="1816212"/>
              <a:ext cx="2369098" cy="2868112"/>
            </a:xfrm>
            <a:custGeom>
              <a:avLst/>
              <a:gdLst>
                <a:gd name="T0" fmla="*/ 1108 w 2983"/>
                <a:gd name="T1" fmla="*/ 0 h 3614"/>
                <a:gd name="T2" fmla="*/ 1112 w 2983"/>
                <a:gd name="T3" fmla="*/ 0 h 3614"/>
                <a:gd name="T4" fmla="*/ 2983 w 2983"/>
                <a:gd name="T5" fmla="*/ 2521 h 3614"/>
                <a:gd name="T6" fmla="*/ 0 w 2983"/>
                <a:gd name="T7" fmla="*/ 3614 h 3614"/>
                <a:gd name="T8" fmla="*/ 1108 w 2983"/>
                <a:gd name="T9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3" h="3614">
                  <a:moveTo>
                    <a:pt x="1108" y="0"/>
                  </a:moveTo>
                  <a:lnTo>
                    <a:pt x="1112" y="0"/>
                  </a:lnTo>
                  <a:lnTo>
                    <a:pt x="2983" y="2521"/>
                  </a:lnTo>
                  <a:lnTo>
                    <a:pt x="0" y="3614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60" name="Freeform 7"/>
            <p:cNvSpPr>
              <a:spLocks/>
            </p:cNvSpPr>
            <p:nvPr/>
          </p:nvSpPr>
          <p:spPr bwMode="auto">
            <a:xfrm>
              <a:off x="5776913" y="1824038"/>
              <a:ext cx="2366963" cy="2874963"/>
            </a:xfrm>
            <a:custGeom>
              <a:avLst/>
              <a:gdLst>
                <a:gd name="T0" fmla="*/ 1206975770 w 2983"/>
                <a:gd name="T1" fmla="*/ 0 h 3622"/>
                <a:gd name="T2" fmla="*/ 1878147450 w 2983"/>
                <a:gd name="T3" fmla="*/ 2147483646 h 3622"/>
                <a:gd name="T4" fmla="*/ 0 w 2983"/>
                <a:gd name="T5" fmla="*/ 1582028956 h 3622"/>
                <a:gd name="T6" fmla="*/ 1206975770 w 2983"/>
                <a:gd name="T7" fmla="*/ 0 h 36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83" h="3622">
                  <a:moveTo>
                    <a:pt x="1917" y="0"/>
                  </a:moveTo>
                  <a:lnTo>
                    <a:pt x="2983" y="3622"/>
                  </a:lnTo>
                  <a:lnTo>
                    <a:pt x="0" y="2511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1761" name="Freeform 8"/>
            <p:cNvSpPr>
              <a:spLocks/>
            </p:cNvSpPr>
            <p:nvPr/>
          </p:nvSpPr>
          <p:spPr bwMode="auto">
            <a:xfrm>
              <a:off x="4291013" y="1816100"/>
              <a:ext cx="3006725" cy="2000250"/>
            </a:xfrm>
            <a:custGeom>
              <a:avLst/>
              <a:gdLst>
                <a:gd name="T0" fmla="*/ 0 w 3788"/>
                <a:gd name="T1" fmla="*/ 0 h 2521"/>
                <a:gd name="T2" fmla="*/ 2147483646 w 3788"/>
                <a:gd name="T3" fmla="*/ 6295114 h 2521"/>
                <a:gd name="T4" fmla="*/ 2147483646 w 3788"/>
                <a:gd name="T5" fmla="*/ 6295114 h 2521"/>
                <a:gd name="T6" fmla="*/ 1178802888 w 3788"/>
                <a:gd name="T7" fmla="*/ 1587068648 h 2521"/>
                <a:gd name="T8" fmla="*/ 0 w 3788"/>
                <a:gd name="T9" fmla="*/ 0 h 2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88" h="2521">
                  <a:moveTo>
                    <a:pt x="0" y="0"/>
                  </a:moveTo>
                  <a:lnTo>
                    <a:pt x="3788" y="10"/>
                  </a:lnTo>
                  <a:lnTo>
                    <a:pt x="1871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3" name="Freeform 9"/>
            <p:cNvSpPr>
              <a:spLocks/>
            </p:cNvSpPr>
            <p:nvPr/>
          </p:nvSpPr>
          <p:spPr bwMode="auto">
            <a:xfrm>
              <a:off x="3408016" y="3815898"/>
              <a:ext cx="2369098" cy="2488065"/>
            </a:xfrm>
            <a:custGeom>
              <a:avLst/>
              <a:gdLst>
                <a:gd name="T0" fmla="*/ 2983 w 2983"/>
                <a:gd name="T1" fmla="*/ 0 h 3134"/>
                <a:gd name="T2" fmla="*/ 2983 w 2983"/>
                <a:gd name="T3" fmla="*/ 3130 h 3134"/>
                <a:gd name="T4" fmla="*/ 2977 w 2983"/>
                <a:gd name="T5" fmla="*/ 3134 h 3134"/>
                <a:gd name="T6" fmla="*/ 0 w 2983"/>
                <a:gd name="T7" fmla="*/ 1095 h 3134"/>
                <a:gd name="T8" fmla="*/ 0 w 2983"/>
                <a:gd name="T9" fmla="*/ 1093 h 3134"/>
                <a:gd name="T10" fmla="*/ 2983 w 2983"/>
                <a:gd name="T11" fmla="*/ 0 h 3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3" h="3134">
                  <a:moveTo>
                    <a:pt x="2983" y="0"/>
                  </a:moveTo>
                  <a:lnTo>
                    <a:pt x="2983" y="3130"/>
                  </a:lnTo>
                  <a:lnTo>
                    <a:pt x="2977" y="3134"/>
                  </a:lnTo>
                  <a:lnTo>
                    <a:pt x="0" y="1095"/>
                  </a:lnTo>
                  <a:lnTo>
                    <a:pt x="0" y="1093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63" name="Freeform 10"/>
            <p:cNvSpPr>
              <a:spLocks/>
            </p:cNvSpPr>
            <p:nvPr/>
          </p:nvSpPr>
          <p:spPr bwMode="auto">
            <a:xfrm>
              <a:off x="5776913" y="3816350"/>
              <a:ext cx="2366963" cy="2484438"/>
            </a:xfrm>
            <a:custGeom>
              <a:avLst/>
              <a:gdLst>
                <a:gd name="T0" fmla="*/ 0 w 2983"/>
                <a:gd name="T1" fmla="*/ 0 h 3130"/>
                <a:gd name="T2" fmla="*/ 1878147450 w 2983"/>
                <a:gd name="T3" fmla="*/ 699973341 h 3130"/>
                <a:gd name="T4" fmla="*/ 1878147450 w 2983"/>
                <a:gd name="T5" fmla="*/ 701233816 h 3130"/>
                <a:gd name="T6" fmla="*/ 0 w 2983"/>
                <a:gd name="T7" fmla="*/ 1972023059 h 3130"/>
                <a:gd name="T8" fmla="*/ 0 w 2983"/>
                <a:gd name="T9" fmla="*/ 0 h 3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3" h="3130">
                  <a:moveTo>
                    <a:pt x="0" y="0"/>
                  </a:moveTo>
                  <a:lnTo>
                    <a:pt x="2983" y="1111"/>
                  </a:lnTo>
                  <a:lnTo>
                    <a:pt x="2983" y="1113"/>
                  </a:lnTo>
                  <a:lnTo>
                    <a:pt x="0" y="3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5" name="Freeform 11"/>
            <p:cNvSpPr>
              <a:spLocks noEditPoints="1"/>
            </p:cNvSpPr>
            <p:nvPr/>
          </p:nvSpPr>
          <p:spPr bwMode="auto">
            <a:xfrm>
              <a:off x="3170238" y="1816212"/>
              <a:ext cx="1121200" cy="2868112"/>
            </a:xfrm>
            <a:custGeom>
              <a:avLst/>
              <a:gdLst>
                <a:gd name="T0" fmla="*/ 1406 w 1412"/>
                <a:gd name="T1" fmla="*/ 6 h 3614"/>
                <a:gd name="T2" fmla="*/ 300 w 1412"/>
                <a:gd name="T3" fmla="*/ 3614 h 3614"/>
                <a:gd name="T4" fmla="*/ 0 w 1412"/>
                <a:gd name="T5" fmla="*/ 1518 h 3614"/>
                <a:gd name="T6" fmla="*/ 1406 w 1412"/>
                <a:gd name="T7" fmla="*/ 6 h 3614"/>
                <a:gd name="T8" fmla="*/ 1408 w 1412"/>
                <a:gd name="T9" fmla="*/ 0 h 3614"/>
                <a:gd name="T10" fmla="*/ 1412 w 1412"/>
                <a:gd name="T11" fmla="*/ 0 h 3614"/>
                <a:gd name="T12" fmla="*/ 1406 w 1412"/>
                <a:gd name="T13" fmla="*/ 6 h 3614"/>
                <a:gd name="T14" fmla="*/ 1408 w 1412"/>
                <a:gd name="T15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2" h="3614">
                  <a:moveTo>
                    <a:pt x="1406" y="6"/>
                  </a:moveTo>
                  <a:lnTo>
                    <a:pt x="300" y="3614"/>
                  </a:lnTo>
                  <a:lnTo>
                    <a:pt x="0" y="1518"/>
                  </a:lnTo>
                  <a:lnTo>
                    <a:pt x="1406" y="6"/>
                  </a:lnTo>
                  <a:close/>
                  <a:moveTo>
                    <a:pt x="1408" y="0"/>
                  </a:moveTo>
                  <a:lnTo>
                    <a:pt x="1412" y="0"/>
                  </a:lnTo>
                  <a:lnTo>
                    <a:pt x="1406" y="6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reeform 12"/>
            <p:cNvSpPr>
              <a:spLocks/>
            </p:cNvSpPr>
            <p:nvPr/>
          </p:nvSpPr>
          <p:spPr bwMode="auto">
            <a:xfrm>
              <a:off x="7297503" y="1823315"/>
              <a:ext cx="1100373" cy="2875215"/>
            </a:xfrm>
            <a:custGeom>
              <a:avLst/>
              <a:gdLst>
                <a:gd name="T0" fmla="*/ 0 w 1386"/>
                <a:gd name="T1" fmla="*/ 0 h 3622"/>
                <a:gd name="T2" fmla="*/ 1386 w 1386"/>
                <a:gd name="T3" fmla="*/ 1551 h 3622"/>
                <a:gd name="T4" fmla="*/ 1066 w 1386"/>
                <a:gd name="T5" fmla="*/ 3622 h 3622"/>
                <a:gd name="T6" fmla="*/ 0 w 1386"/>
                <a:gd name="T7" fmla="*/ 0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6" h="3622">
                  <a:moveTo>
                    <a:pt x="0" y="0"/>
                  </a:moveTo>
                  <a:lnTo>
                    <a:pt x="1386" y="1551"/>
                  </a:lnTo>
                  <a:lnTo>
                    <a:pt x="1066" y="3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reeform 14"/>
            <p:cNvSpPr>
              <a:spLocks noEditPoints="1"/>
            </p:cNvSpPr>
            <p:nvPr/>
          </p:nvSpPr>
          <p:spPr bwMode="auto">
            <a:xfrm>
              <a:off x="4291438" y="1096963"/>
              <a:ext cx="3006065" cy="726352"/>
            </a:xfrm>
            <a:custGeom>
              <a:avLst/>
              <a:gdLst>
                <a:gd name="T0" fmla="*/ 3786 w 3788"/>
                <a:gd name="T1" fmla="*/ 915 h 915"/>
                <a:gd name="T2" fmla="*/ 3788 w 3788"/>
                <a:gd name="T3" fmla="*/ 915 h 915"/>
                <a:gd name="T4" fmla="*/ 3788 w 3788"/>
                <a:gd name="T5" fmla="*/ 915 h 915"/>
                <a:gd name="T6" fmla="*/ 3786 w 3788"/>
                <a:gd name="T7" fmla="*/ 915 h 915"/>
                <a:gd name="T8" fmla="*/ 1889 w 3788"/>
                <a:gd name="T9" fmla="*/ 0 h 915"/>
                <a:gd name="T10" fmla="*/ 3786 w 3788"/>
                <a:gd name="T11" fmla="*/ 915 h 915"/>
                <a:gd name="T12" fmla="*/ 0 w 3788"/>
                <a:gd name="T13" fmla="*/ 905 h 915"/>
                <a:gd name="T14" fmla="*/ 1889 w 3788"/>
                <a:gd name="T15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88" h="915">
                  <a:moveTo>
                    <a:pt x="3786" y="915"/>
                  </a:moveTo>
                  <a:lnTo>
                    <a:pt x="3788" y="915"/>
                  </a:lnTo>
                  <a:lnTo>
                    <a:pt x="3788" y="915"/>
                  </a:lnTo>
                  <a:lnTo>
                    <a:pt x="3786" y="915"/>
                  </a:lnTo>
                  <a:close/>
                  <a:moveTo>
                    <a:pt x="1889" y="0"/>
                  </a:moveTo>
                  <a:lnTo>
                    <a:pt x="3786" y="915"/>
                  </a:lnTo>
                  <a:lnTo>
                    <a:pt x="0" y="905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reeform 15"/>
            <p:cNvSpPr>
              <a:spLocks noEditPoints="1"/>
            </p:cNvSpPr>
            <p:nvPr/>
          </p:nvSpPr>
          <p:spPr bwMode="auto">
            <a:xfrm>
              <a:off x="3408016" y="4684323"/>
              <a:ext cx="2369098" cy="1619640"/>
            </a:xfrm>
            <a:custGeom>
              <a:avLst/>
              <a:gdLst>
                <a:gd name="T0" fmla="*/ 2965 w 2983"/>
                <a:gd name="T1" fmla="*/ 2033 h 2041"/>
                <a:gd name="T2" fmla="*/ 2983 w 2983"/>
                <a:gd name="T3" fmla="*/ 2037 h 2041"/>
                <a:gd name="T4" fmla="*/ 2977 w 2983"/>
                <a:gd name="T5" fmla="*/ 2041 h 2041"/>
                <a:gd name="T6" fmla="*/ 2965 w 2983"/>
                <a:gd name="T7" fmla="*/ 2033 h 2041"/>
                <a:gd name="T8" fmla="*/ 4 w 2983"/>
                <a:gd name="T9" fmla="*/ 6 h 2041"/>
                <a:gd name="T10" fmla="*/ 2965 w 2983"/>
                <a:gd name="T11" fmla="*/ 2033 h 2041"/>
                <a:gd name="T12" fmla="*/ 966 w 2983"/>
                <a:gd name="T13" fmla="*/ 1603 h 2041"/>
                <a:gd name="T14" fmla="*/ 4 w 2983"/>
                <a:gd name="T15" fmla="*/ 6 h 2041"/>
                <a:gd name="T16" fmla="*/ 0 w 2983"/>
                <a:gd name="T17" fmla="*/ 0 h 2041"/>
                <a:gd name="T18" fmla="*/ 4 w 2983"/>
                <a:gd name="T19" fmla="*/ 6 h 2041"/>
                <a:gd name="T20" fmla="*/ 0 w 2983"/>
                <a:gd name="T21" fmla="*/ 2 h 2041"/>
                <a:gd name="T22" fmla="*/ 0 w 2983"/>
                <a:gd name="T23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83" h="2041">
                  <a:moveTo>
                    <a:pt x="2965" y="2033"/>
                  </a:moveTo>
                  <a:lnTo>
                    <a:pt x="2983" y="2037"/>
                  </a:lnTo>
                  <a:lnTo>
                    <a:pt x="2977" y="2041"/>
                  </a:lnTo>
                  <a:lnTo>
                    <a:pt x="2965" y="2033"/>
                  </a:lnTo>
                  <a:close/>
                  <a:moveTo>
                    <a:pt x="4" y="6"/>
                  </a:moveTo>
                  <a:lnTo>
                    <a:pt x="2965" y="2033"/>
                  </a:lnTo>
                  <a:lnTo>
                    <a:pt x="966" y="1603"/>
                  </a:lnTo>
                  <a:lnTo>
                    <a:pt x="4" y="6"/>
                  </a:lnTo>
                  <a:close/>
                  <a:moveTo>
                    <a:pt x="0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68" name="Freeform 16"/>
            <p:cNvSpPr>
              <a:spLocks noEditPoints="1"/>
            </p:cNvSpPr>
            <p:nvPr/>
          </p:nvSpPr>
          <p:spPr bwMode="auto">
            <a:xfrm>
              <a:off x="5776913" y="4699000"/>
              <a:ext cx="2366963" cy="1601788"/>
            </a:xfrm>
            <a:custGeom>
              <a:avLst/>
              <a:gdLst>
                <a:gd name="T0" fmla="*/ 1876888191 w 2983"/>
                <a:gd name="T1" fmla="*/ 2517322 h 2019"/>
                <a:gd name="T2" fmla="*/ 1186827622 w 2983"/>
                <a:gd name="T3" fmla="*/ 1112177181 h 2019"/>
                <a:gd name="T4" fmla="*/ 0 w 2983"/>
                <a:gd name="T5" fmla="*/ 1270789894 h 2019"/>
                <a:gd name="T6" fmla="*/ 1876888191 w 2983"/>
                <a:gd name="T7" fmla="*/ 2517322 h 2019"/>
                <a:gd name="T8" fmla="*/ 1878147450 w 2983"/>
                <a:gd name="T9" fmla="*/ 0 h 2019"/>
                <a:gd name="T10" fmla="*/ 1878147450 w 2983"/>
                <a:gd name="T11" fmla="*/ 1259058 h 2019"/>
                <a:gd name="T12" fmla="*/ 1876888191 w 2983"/>
                <a:gd name="T13" fmla="*/ 2517322 h 2019"/>
                <a:gd name="T14" fmla="*/ 1878147450 w 2983"/>
                <a:gd name="T15" fmla="*/ 0 h 20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83" h="2019">
                  <a:moveTo>
                    <a:pt x="2981" y="4"/>
                  </a:moveTo>
                  <a:lnTo>
                    <a:pt x="1885" y="1767"/>
                  </a:lnTo>
                  <a:lnTo>
                    <a:pt x="0" y="2019"/>
                  </a:lnTo>
                  <a:lnTo>
                    <a:pt x="2981" y="4"/>
                  </a:lnTo>
                  <a:close/>
                  <a:moveTo>
                    <a:pt x="2983" y="0"/>
                  </a:moveTo>
                  <a:lnTo>
                    <a:pt x="2983" y="2"/>
                  </a:lnTo>
                  <a:lnTo>
                    <a:pt x="2981" y="4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rgbClr val="ACC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0" name="Freeform 6"/>
            <p:cNvSpPr>
              <a:spLocks/>
            </p:cNvSpPr>
            <p:nvPr/>
          </p:nvSpPr>
          <p:spPr bwMode="auto">
            <a:xfrm>
              <a:off x="3991179" y="2633135"/>
              <a:ext cx="1192359" cy="1442048"/>
            </a:xfrm>
            <a:custGeom>
              <a:avLst/>
              <a:gdLst>
                <a:gd name="T0" fmla="*/ 1108 w 2983"/>
                <a:gd name="T1" fmla="*/ 0 h 3614"/>
                <a:gd name="T2" fmla="*/ 1112 w 2983"/>
                <a:gd name="T3" fmla="*/ 0 h 3614"/>
                <a:gd name="T4" fmla="*/ 2983 w 2983"/>
                <a:gd name="T5" fmla="*/ 2521 h 3614"/>
                <a:gd name="T6" fmla="*/ 0 w 2983"/>
                <a:gd name="T7" fmla="*/ 3614 h 3614"/>
                <a:gd name="T8" fmla="*/ 1108 w 2983"/>
                <a:gd name="T9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3" h="3614">
                  <a:moveTo>
                    <a:pt x="1108" y="0"/>
                  </a:moveTo>
                  <a:lnTo>
                    <a:pt x="1112" y="0"/>
                  </a:lnTo>
                  <a:lnTo>
                    <a:pt x="2983" y="2521"/>
                  </a:lnTo>
                  <a:lnTo>
                    <a:pt x="0" y="3614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reeform 7"/>
            <p:cNvSpPr>
              <a:spLocks/>
            </p:cNvSpPr>
            <p:nvPr/>
          </p:nvSpPr>
          <p:spPr bwMode="auto">
            <a:xfrm>
              <a:off x="6403668" y="2659773"/>
              <a:ext cx="1175003" cy="1426065"/>
            </a:xfrm>
            <a:custGeom>
              <a:avLst/>
              <a:gdLst>
                <a:gd name="T0" fmla="*/ 1917 w 2983"/>
                <a:gd name="T1" fmla="*/ 0 h 3622"/>
                <a:gd name="T2" fmla="*/ 2983 w 2983"/>
                <a:gd name="T3" fmla="*/ 3622 h 3622"/>
                <a:gd name="T4" fmla="*/ 0 w 2983"/>
                <a:gd name="T5" fmla="*/ 2511 h 3622"/>
                <a:gd name="T6" fmla="*/ 1917 w 2983"/>
                <a:gd name="T7" fmla="*/ 0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83" h="3622">
                  <a:moveTo>
                    <a:pt x="1917" y="0"/>
                  </a:moveTo>
                  <a:lnTo>
                    <a:pt x="2983" y="3622"/>
                  </a:lnTo>
                  <a:lnTo>
                    <a:pt x="0" y="2511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reeform 8"/>
            <p:cNvSpPr>
              <a:spLocks/>
            </p:cNvSpPr>
            <p:nvPr/>
          </p:nvSpPr>
          <p:spPr bwMode="auto">
            <a:xfrm>
              <a:off x="5051632" y="2169619"/>
              <a:ext cx="1501298" cy="998068"/>
            </a:xfrm>
            <a:custGeom>
              <a:avLst/>
              <a:gdLst>
                <a:gd name="T0" fmla="*/ 0 w 3788"/>
                <a:gd name="T1" fmla="*/ 0 h 2521"/>
                <a:gd name="T2" fmla="*/ 3788 w 3788"/>
                <a:gd name="T3" fmla="*/ 10 h 2521"/>
                <a:gd name="T4" fmla="*/ 3788 w 3788"/>
                <a:gd name="T5" fmla="*/ 10 h 2521"/>
                <a:gd name="T6" fmla="*/ 1871 w 3788"/>
                <a:gd name="T7" fmla="*/ 2521 h 2521"/>
                <a:gd name="T8" fmla="*/ 0 w 3788"/>
                <a:gd name="T9" fmla="*/ 0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8" h="2521">
                  <a:moveTo>
                    <a:pt x="0" y="0"/>
                  </a:moveTo>
                  <a:lnTo>
                    <a:pt x="3788" y="10"/>
                  </a:lnTo>
                  <a:lnTo>
                    <a:pt x="3788" y="10"/>
                  </a:lnTo>
                  <a:lnTo>
                    <a:pt x="1871" y="2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reeform 9"/>
            <p:cNvSpPr>
              <a:spLocks/>
            </p:cNvSpPr>
            <p:nvPr/>
          </p:nvSpPr>
          <p:spPr bwMode="auto">
            <a:xfrm>
              <a:off x="4202923" y="4318483"/>
              <a:ext cx="1206244" cy="1266232"/>
            </a:xfrm>
            <a:custGeom>
              <a:avLst/>
              <a:gdLst>
                <a:gd name="T0" fmla="*/ 2983 w 2983"/>
                <a:gd name="T1" fmla="*/ 0 h 3134"/>
                <a:gd name="T2" fmla="*/ 2983 w 2983"/>
                <a:gd name="T3" fmla="*/ 3130 h 3134"/>
                <a:gd name="T4" fmla="*/ 2977 w 2983"/>
                <a:gd name="T5" fmla="*/ 3134 h 3134"/>
                <a:gd name="T6" fmla="*/ 0 w 2983"/>
                <a:gd name="T7" fmla="*/ 1095 h 3134"/>
                <a:gd name="T8" fmla="*/ 0 w 2983"/>
                <a:gd name="T9" fmla="*/ 1093 h 3134"/>
                <a:gd name="T10" fmla="*/ 2983 w 2983"/>
                <a:gd name="T11" fmla="*/ 0 h 3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3" h="3134">
                  <a:moveTo>
                    <a:pt x="2983" y="0"/>
                  </a:moveTo>
                  <a:lnTo>
                    <a:pt x="2983" y="3130"/>
                  </a:lnTo>
                  <a:lnTo>
                    <a:pt x="2977" y="3134"/>
                  </a:lnTo>
                  <a:lnTo>
                    <a:pt x="0" y="1095"/>
                  </a:lnTo>
                  <a:lnTo>
                    <a:pt x="0" y="1093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reeform 10"/>
            <p:cNvSpPr>
              <a:spLocks/>
            </p:cNvSpPr>
            <p:nvPr/>
          </p:nvSpPr>
          <p:spPr bwMode="auto">
            <a:xfrm>
              <a:off x="6152005" y="4352227"/>
              <a:ext cx="1136821" cy="1193419"/>
            </a:xfrm>
            <a:custGeom>
              <a:avLst/>
              <a:gdLst>
                <a:gd name="T0" fmla="*/ 0 w 2983"/>
                <a:gd name="T1" fmla="*/ 0 h 3130"/>
                <a:gd name="T2" fmla="*/ 2983 w 2983"/>
                <a:gd name="T3" fmla="*/ 1111 h 3130"/>
                <a:gd name="T4" fmla="*/ 2983 w 2983"/>
                <a:gd name="T5" fmla="*/ 1113 h 3130"/>
                <a:gd name="T6" fmla="*/ 0 w 2983"/>
                <a:gd name="T7" fmla="*/ 3130 h 3130"/>
                <a:gd name="T8" fmla="*/ 0 w 2983"/>
                <a:gd name="T9" fmla="*/ 0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3" h="3130">
                  <a:moveTo>
                    <a:pt x="0" y="0"/>
                  </a:moveTo>
                  <a:lnTo>
                    <a:pt x="2983" y="1111"/>
                  </a:lnTo>
                  <a:lnTo>
                    <a:pt x="2983" y="1113"/>
                  </a:lnTo>
                  <a:lnTo>
                    <a:pt x="0" y="3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reeform 11"/>
            <p:cNvSpPr>
              <a:spLocks noEditPoints="1"/>
            </p:cNvSpPr>
            <p:nvPr/>
          </p:nvSpPr>
          <p:spPr bwMode="auto">
            <a:xfrm>
              <a:off x="3416694" y="2730810"/>
              <a:ext cx="348857" cy="895064"/>
            </a:xfrm>
            <a:custGeom>
              <a:avLst/>
              <a:gdLst>
                <a:gd name="T0" fmla="*/ 1406 w 1412"/>
                <a:gd name="T1" fmla="*/ 6 h 3614"/>
                <a:gd name="T2" fmla="*/ 300 w 1412"/>
                <a:gd name="T3" fmla="*/ 3614 h 3614"/>
                <a:gd name="T4" fmla="*/ 0 w 1412"/>
                <a:gd name="T5" fmla="*/ 1518 h 3614"/>
                <a:gd name="T6" fmla="*/ 1406 w 1412"/>
                <a:gd name="T7" fmla="*/ 6 h 3614"/>
                <a:gd name="T8" fmla="*/ 1408 w 1412"/>
                <a:gd name="T9" fmla="*/ 0 h 3614"/>
                <a:gd name="T10" fmla="*/ 1412 w 1412"/>
                <a:gd name="T11" fmla="*/ 0 h 3614"/>
                <a:gd name="T12" fmla="*/ 1406 w 1412"/>
                <a:gd name="T13" fmla="*/ 6 h 3614"/>
                <a:gd name="T14" fmla="*/ 1408 w 1412"/>
                <a:gd name="T15" fmla="*/ 0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2" h="3614">
                  <a:moveTo>
                    <a:pt x="1406" y="6"/>
                  </a:moveTo>
                  <a:lnTo>
                    <a:pt x="300" y="3614"/>
                  </a:lnTo>
                  <a:lnTo>
                    <a:pt x="0" y="1518"/>
                  </a:lnTo>
                  <a:lnTo>
                    <a:pt x="1406" y="6"/>
                  </a:lnTo>
                  <a:close/>
                  <a:moveTo>
                    <a:pt x="1408" y="0"/>
                  </a:moveTo>
                  <a:lnTo>
                    <a:pt x="1412" y="0"/>
                  </a:lnTo>
                  <a:lnTo>
                    <a:pt x="1406" y="6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75" name="Freeform 12"/>
            <p:cNvSpPr>
              <a:spLocks/>
            </p:cNvSpPr>
            <p:nvPr/>
          </p:nvSpPr>
          <p:spPr bwMode="auto">
            <a:xfrm>
              <a:off x="7800702" y="2755638"/>
              <a:ext cx="342712" cy="895600"/>
            </a:xfrm>
            <a:custGeom>
              <a:avLst/>
              <a:gdLst>
                <a:gd name="T0" fmla="*/ 0 w 1386"/>
                <a:gd name="T1" fmla="*/ 0 h 3622"/>
                <a:gd name="T2" fmla="*/ 84741353 w 1386"/>
                <a:gd name="T3" fmla="*/ 94829501 h 3622"/>
                <a:gd name="T4" fmla="*/ 65176355 w 1386"/>
                <a:gd name="T5" fmla="*/ 221452060 h 3622"/>
                <a:gd name="T6" fmla="*/ 0 w 1386"/>
                <a:gd name="T7" fmla="*/ 0 h 36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6" h="3622">
                  <a:moveTo>
                    <a:pt x="0" y="0"/>
                  </a:moveTo>
                  <a:lnTo>
                    <a:pt x="1386" y="1551"/>
                  </a:lnTo>
                  <a:lnTo>
                    <a:pt x="1066" y="3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1776" name="Freeform 14"/>
            <p:cNvSpPr>
              <a:spLocks noEditPoints="1"/>
            </p:cNvSpPr>
            <p:nvPr/>
          </p:nvSpPr>
          <p:spPr bwMode="auto">
            <a:xfrm>
              <a:off x="5325608" y="1374594"/>
              <a:ext cx="936648" cy="226496"/>
            </a:xfrm>
            <a:custGeom>
              <a:avLst/>
              <a:gdLst>
                <a:gd name="T0" fmla="*/ 231479893 w 3788"/>
                <a:gd name="T1" fmla="*/ 56066052 h 915"/>
                <a:gd name="T2" fmla="*/ 231602290 w 3788"/>
                <a:gd name="T3" fmla="*/ 56066052 h 915"/>
                <a:gd name="T4" fmla="*/ 231602290 w 3788"/>
                <a:gd name="T5" fmla="*/ 56066052 h 915"/>
                <a:gd name="T6" fmla="*/ 231479893 w 3788"/>
                <a:gd name="T7" fmla="*/ 56066052 h 915"/>
                <a:gd name="T8" fmla="*/ 115495523 w 3788"/>
                <a:gd name="T9" fmla="*/ 0 h 915"/>
                <a:gd name="T10" fmla="*/ 231479893 w 3788"/>
                <a:gd name="T11" fmla="*/ 56066052 h 915"/>
                <a:gd name="T12" fmla="*/ 0 w 3788"/>
                <a:gd name="T13" fmla="*/ 55453399 h 915"/>
                <a:gd name="T14" fmla="*/ 115495523 w 3788"/>
                <a:gd name="T15" fmla="*/ 0 h 9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88" h="915">
                  <a:moveTo>
                    <a:pt x="3786" y="915"/>
                  </a:moveTo>
                  <a:lnTo>
                    <a:pt x="3788" y="915"/>
                  </a:lnTo>
                  <a:lnTo>
                    <a:pt x="3786" y="915"/>
                  </a:lnTo>
                  <a:close/>
                  <a:moveTo>
                    <a:pt x="1889" y="0"/>
                  </a:moveTo>
                  <a:lnTo>
                    <a:pt x="3786" y="915"/>
                  </a:lnTo>
                  <a:lnTo>
                    <a:pt x="0" y="905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8" name="Freeform 15"/>
            <p:cNvSpPr>
              <a:spLocks noEditPoints="1"/>
            </p:cNvSpPr>
            <p:nvPr/>
          </p:nvSpPr>
          <p:spPr bwMode="auto">
            <a:xfrm>
              <a:off x="4071017" y="5378709"/>
              <a:ext cx="737631" cy="504362"/>
            </a:xfrm>
            <a:custGeom>
              <a:avLst/>
              <a:gdLst>
                <a:gd name="T0" fmla="*/ 2965 w 2983"/>
                <a:gd name="T1" fmla="*/ 2033 h 2041"/>
                <a:gd name="T2" fmla="*/ 2983 w 2983"/>
                <a:gd name="T3" fmla="*/ 2037 h 2041"/>
                <a:gd name="T4" fmla="*/ 2977 w 2983"/>
                <a:gd name="T5" fmla="*/ 2041 h 2041"/>
                <a:gd name="T6" fmla="*/ 2965 w 2983"/>
                <a:gd name="T7" fmla="*/ 2033 h 2041"/>
                <a:gd name="T8" fmla="*/ 4 w 2983"/>
                <a:gd name="T9" fmla="*/ 6 h 2041"/>
                <a:gd name="T10" fmla="*/ 2965 w 2983"/>
                <a:gd name="T11" fmla="*/ 2033 h 2041"/>
                <a:gd name="T12" fmla="*/ 966 w 2983"/>
                <a:gd name="T13" fmla="*/ 1603 h 2041"/>
                <a:gd name="T14" fmla="*/ 4 w 2983"/>
                <a:gd name="T15" fmla="*/ 6 h 2041"/>
                <a:gd name="T16" fmla="*/ 0 w 2983"/>
                <a:gd name="T17" fmla="*/ 0 h 2041"/>
                <a:gd name="T18" fmla="*/ 4 w 2983"/>
                <a:gd name="T19" fmla="*/ 6 h 2041"/>
                <a:gd name="T20" fmla="*/ 0 w 2983"/>
                <a:gd name="T21" fmla="*/ 2 h 2041"/>
                <a:gd name="T22" fmla="*/ 0 w 2983"/>
                <a:gd name="T23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83" h="2041">
                  <a:moveTo>
                    <a:pt x="2965" y="2033"/>
                  </a:moveTo>
                  <a:lnTo>
                    <a:pt x="2983" y="2037"/>
                  </a:lnTo>
                  <a:lnTo>
                    <a:pt x="2977" y="2041"/>
                  </a:lnTo>
                  <a:lnTo>
                    <a:pt x="2965" y="2033"/>
                  </a:lnTo>
                  <a:close/>
                  <a:moveTo>
                    <a:pt x="4" y="6"/>
                  </a:moveTo>
                  <a:lnTo>
                    <a:pt x="2965" y="2033"/>
                  </a:lnTo>
                  <a:lnTo>
                    <a:pt x="966" y="1603"/>
                  </a:lnTo>
                  <a:lnTo>
                    <a:pt x="4" y="6"/>
                  </a:lnTo>
                  <a:close/>
                  <a:moveTo>
                    <a:pt x="0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reeform 16"/>
            <p:cNvSpPr>
              <a:spLocks noEditPoints="1"/>
            </p:cNvSpPr>
            <p:nvPr/>
          </p:nvSpPr>
          <p:spPr bwMode="auto">
            <a:xfrm>
              <a:off x="6660537" y="5455073"/>
              <a:ext cx="737631" cy="499034"/>
            </a:xfrm>
            <a:custGeom>
              <a:avLst/>
              <a:gdLst>
                <a:gd name="T0" fmla="*/ 2981 w 2983"/>
                <a:gd name="T1" fmla="*/ 4 h 2019"/>
                <a:gd name="T2" fmla="*/ 1885 w 2983"/>
                <a:gd name="T3" fmla="*/ 1767 h 2019"/>
                <a:gd name="T4" fmla="*/ 0 w 2983"/>
                <a:gd name="T5" fmla="*/ 2019 h 2019"/>
                <a:gd name="T6" fmla="*/ 2981 w 2983"/>
                <a:gd name="T7" fmla="*/ 4 h 2019"/>
                <a:gd name="T8" fmla="*/ 2983 w 2983"/>
                <a:gd name="T9" fmla="*/ 0 h 2019"/>
                <a:gd name="T10" fmla="*/ 2983 w 2983"/>
                <a:gd name="T11" fmla="*/ 2 h 2019"/>
                <a:gd name="T12" fmla="*/ 2981 w 2983"/>
                <a:gd name="T13" fmla="*/ 4 h 2019"/>
                <a:gd name="T14" fmla="*/ 2983 w 2983"/>
                <a:gd name="T15" fmla="*/ 0 h 2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83" h="2019">
                  <a:moveTo>
                    <a:pt x="2981" y="4"/>
                  </a:moveTo>
                  <a:lnTo>
                    <a:pt x="1885" y="1767"/>
                  </a:lnTo>
                  <a:lnTo>
                    <a:pt x="0" y="2019"/>
                  </a:lnTo>
                  <a:lnTo>
                    <a:pt x="2981" y="4"/>
                  </a:lnTo>
                  <a:close/>
                  <a:moveTo>
                    <a:pt x="2983" y="0"/>
                  </a:moveTo>
                  <a:lnTo>
                    <a:pt x="2983" y="2"/>
                  </a:lnTo>
                  <a:lnTo>
                    <a:pt x="2981" y="4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31758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950" y="0"/>
            <a:ext cx="21780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79"/>
          <p:cNvGrpSpPr>
            <a:grpSpLocks/>
          </p:cNvGrpSpPr>
          <p:nvPr/>
        </p:nvGrpSpPr>
        <p:grpSpPr bwMode="auto">
          <a:xfrm>
            <a:off x="5100637" y="871539"/>
            <a:ext cx="734069" cy="5249861"/>
            <a:chOff x="5853337" y="1431067"/>
            <a:chExt cx="732696" cy="5250817"/>
          </a:xfrm>
        </p:grpSpPr>
        <p:sp>
          <p:nvSpPr>
            <p:cNvPr id="76" name="Oval 75"/>
            <p:cNvSpPr/>
            <p:nvPr/>
          </p:nvSpPr>
          <p:spPr>
            <a:xfrm>
              <a:off x="5860318" y="1431067"/>
              <a:ext cx="725715" cy="7256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853337" y="2906122"/>
              <a:ext cx="725715" cy="7256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853337" y="4404995"/>
              <a:ext cx="725715" cy="7256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5853337" y="5956265"/>
              <a:ext cx="725715" cy="7256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2771" name="Group 90"/>
          <p:cNvGrpSpPr>
            <a:grpSpLocks/>
          </p:cNvGrpSpPr>
          <p:nvPr/>
        </p:nvGrpSpPr>
        <p:grpSpPr bwMode="auto">
          <a:xfrm>
            <a:off x="6324752" y="725118"/>
            <a:ext cx="5492052" cy="963613"/>
            <a:chOff x="3415724" y="1088902"/>
            <a:chExt cx="4144710" cy="1192562"/>
          </a:xfrm>
        </p:grpSpPr>
        <p:sp>
          <p:nvSpPr>
            <p:cNvPr id="92" name="Rectangle 91"/>
            <p:cNvSpPr/>
            <p:nvPr/>
          </p:nvSpPr>
          <p:spPr>
            <a:xfrm>
              <a:off x="3415724" y="1558461"/>
              <a:ext cx="4144710" cy="723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tr-T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Sıfır atık yönetim sisteminin kurulması ve işletilmesi zorunludur.</a:t>
              </a:r>
              <a:endParaRPr lang="en-I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418006" y="1088902"/>
              <a:ext cx="3090723" cy="4951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r-T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Çevre Kanunu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772" name="Group 93"/>
          <p:cNvGrpSpPr>
            <a:grpSpLocks/>
          </p:cNvGrpSpPr>
          <p:nvPr/>
        </p:nvGrpSpPr>
        <p:grpSpPr bwMode="auto">
          <a:xfrm>
            <a:off x="6299200" y="1833563"/>
            <a:ext cx="5514428" cy="1389955"/>
            <a:chOff x="3517160" y="1088902"/>
            <a:chExt cx="4064758" cy="1720514"/>
          </a:xfrm>
        </p:grpSpPr>
        <p:sp>
          <p:nvSpPr>
            <p:cNvPr id="95" name="Rectangle 94"/>
            <p:cNvSpPr/>
            <p:nvPr/>
          </p:nvSpPr>
          <p:spPr>
            <a:xfrm>
              <a:off x="3535995" y="1476014"/>
              <a:ext cx="4045923" cy="13334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tr-T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-Atıkların ayrı toplanması, geçici depolanması </a:t>
              </a:r>
              <a:r>
                <a:rPr lang="tr-TR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ve lisanslı </a:t>
              </a:r>
              <a:r>
                <a:rPr lang="tr-T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atık </a:t>
              </a:r>
              <a:r>
                <a:rPr lang="tr-TR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işleme </a:t>
              </a:r>
              <a:r>
                <a:rPr lang="tr-T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tesislerine gönderilmesi,</a:t>
              </a:r>
            </a:p>
            <a:p>
              <a:pPr algn="just">
                <a:defRPr/>
              </a:pPr>
              <a:r>
                <a:rPr lang="tr-T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-Her yıl Mart ayı sonuna kadar Atık Yönetim Uygulaması üzerinden Atık Beyan Formunun doldurulması,</a:t>
              </a:r>
              <a:endParaRPr lang="en-I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517160" y="1088902"/>
              <a:ext cx="3090226" cy="4951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r-T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Atık Yönetimi Yönetmeliği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773" name="Group 96"/>
          <p:cNvGrpSpPr>
            <a:grpSpLocks/>
          </p:cNvGrpSpPr>
          <p:nvPr/>
        </p:nvGrpSpPr>
        <p:grpSpPr bwMode="auto">
          <a:xfrm>
            <a:off x="6299200" y="3630613"/>
            <a:ext cx="5641973" cy="1175484"/>
            <a:chOff x="3413182" y="1191725"/>
            <a:chExt cx="3166438" cy="1454437"/>
          </a:xfrm>
        </p:grpSpPr>
        <p:sp>
          <p:nvSpPr>
            <p:cNvPr id="98" name="Rectangle 97"/>
            <p:cNvSpPr/>
            <p:nvPr/>
          </p:nvSpPr>
          <p:spPr>
            <a:xfrm>
              <a:off x="3417789" y="1617962"/>
              <a:ext cx="3161831" cy="1028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tr-T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-Sıfır Atık Yönetim sisteminin kurulması,</a:t>
              </a:r>
            </a:p>
            <a:p>
              <a:pPr>
                <a:defRPr/>
              </a:pPr>
              <a:r>
                <a:rPr lang="tr-T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-Sıfır Atık Bilgi </a:t>
              </a:r>
              <a:r>
                <a:rPr lang="tr-TR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Sistemine </a:t>
              </a:r>
              <a:r>
                <a:rPr lang="tr-T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her ay veri girişinin yapılması,</a:t>
              </a:r>
            </a:p>
            <a:p>
              <a:pPr>
                <a:defRPr/>
              </a:pPr>
              <a:r>
                <a:rPr lang="tr-T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-Temel Seviye Sıfır Atık Belgesinin alınması</a:t>
              </a:r>
              <a:endParaRPr lang="en-I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413182" y="1191725"/>
              <a:ext cx="2583500" cy="4949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r-T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Sıfır Atık Yönetmeliği</a:t>
              </a:r>
            </a:p>
          </p:txBody>
        </p:sp>
      </p:grpSp>
      <p:grpSp>
        <p:nvGrpSpPr>
          <p:cNvPr id="32774" name="Group 99"/>
          <p:cNvGrpSpPr>
            <a:grpSpLocks/>
          </p:cNvGrpSpPr>
          <p:nvPr/>
        </p:nvGrpSpPr>
        <p:grpSpPr bwMode="auto">
          <a:xfrm>
            <a:off x="6297612" y="5249863"/>
            <a:ext cx="5643562" cy="1211262"/>
            <a:chOff x="3435536" y="1839516"/>
            <a:chExt cx="3104969" cy="1497309"/>
          </a:xfrm>
        </p:grpSpPr>
        <p:sp>
          <p:nvSpPr>
            <p:cNvPr id="101" name="Rectangle 100"/>
            <p:cNvSpPr/>
            <p:nvPr/>
          </p:nvSpPr>
          <p:spPr>
            <a:xfrm>
              <a:off x="3435536" y="2308528"/>
              <a:ext cx="3104969" cy="10282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tr-T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Kurum ve kuruluşların ayrıştırdıkları atıkları bırakacağı Atık Getirme Merkezinin mahalli idare tarafından kurulması zorunludur. </a:t>
              </a:r>
              <a:endParaRPr lang="en-I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436410" y="1839516"/>
              <a:ext cx="3090037" cy="4945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r-T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Usul ve Esaslar </a:t>
              </a:r>
              <a:r>
                <a:rPr lang="tr-T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(31/12./2021 tarih ve 2595501 sayılı)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775" name="Group 1"/>
          <p:cNvGrpSpPr>
            <a:grpSpLocks/>
          </p:cNvGrpSpPr>
          <p:nvPr/>
        </p:nvGrpSpPr>
        <p:grpSpPr bwMode="auto">
          <a:xfrm>
            <a:off x="381000" y="1158875"/>
            <a:ext cx="3540125" cy="4598988"/>
            <a:chOff x="1065212" y="1470385"/>
            <a:chExt cx="3540001" cy="4598860"/>
          </a:xfrm>
        </p:grpSpPr>
        <p:sp>
          <p:nvSpPr>
            <p:cNvPr id="20" name="Flowchart: Manual Operation 14"/>
            <p:cNvSpPr/>
            <p:nvPr/>
          </p:nvSpPr>
          <p:spPr>
            <a:xfrm rot="14944063">
              <a:off x="2382786" y="2816552"/>
              <a:ext cx="1484272" cy="117312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439 w 10439"/>
                <a:gd name="connsiteY0" fmla="*/ 0 h 10000"/>
                <a:gd name="connsiteX1" fmla="*/ 10439 w 10439"/>
                <a:gd name="connsiteY1" fmla="*/ 0 h 10000"/>
                <a:gd name="connsiteX2" fmla="*/ 8439 w 10439"/>
                <a:gd name="connsiteY2" fmla="*/ 10000 h 10000"/>
                <a:gd name="connsiteX3" fmla="*/ 2439 w 10439"/>
                <a:gd name="connsiteY3" fmla="*/ 10000 h 10000"/>
                <a:gd name="connsiteX4" fmla="*/ 439 w 10439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66 w 10000"/>
                <a:gd name="connsiteY3" fmla="*/ 9538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66 w 10000"/>
                <a:gd name="connsiteY3" fmla="*/ 9538 h 10000"/>
                <a:gd name="connsiteX4" fmla="*/ 0 w 10000"/>
                <a:gd name="connsiteY4" fmla="*/ 0 h 10000"/>
                <a:gd name="connsiteX0" fmla="*/ 0 w 10000"/>
                <a:gd name="connsiteY0" fmla="*/ 0 h 9538"/>
                <a:gd name="connsiteX1" fmla="*/ 10000 w 10000"/>
                <a:gd name="connsiteY1" fmla="*/ 0 h 9538"/>
                <a:gd name="connsiteX2" fmla="*/ 7222 w 10000"/>
                <a:gd name="connsiteY2" fmla="*/ 8839 h 9538"/>
                <a:gd name="connsiteX3" fmla="*/ 2066 w 10000"/>
                <a:gd name="connsiteY3" fmla="*/ 9538 h 9538"/>
                <a:gd name="connsiteX4" fmla="*/ 0 w 10000"/>
                <a:gd name="connsiteY4" fmla="*/ 0 h 9538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7222 w 10000"/>
                <a:gd name="connsiteY2" fmla="*/ 9267 h 10000"/>
                <a:gd name="connsiteX3" fmla="*/ 2066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7222 w 10000"/>
                <a:gd name="connsiteY2" fmla="*/ 9267 h 10000"/>
                <a:gd name="connsiteX3" fmla="*/ 2066 w 10000"/>
                <a:gd name="connsiteY3" fmla="*/ 10000 h 10000"/>
                <a:gd name="connsiteX4" fmla="*/ 0 w 10000"/>
                <a:gd name="connsiteY4" fmla="*/ 0 h 10000"/>
                <a:gd name="connsiteX0" fmla="*/ 0 w 9473"/>
                <a:gd name="connsiteY0" fmla="*/ 898 h 10000"/>
                <a:gd name="connsiteX1" fmla="*/ 9473 w 9473"/>
                <a:gd name="connsiteY1" fmla="*/ 0 h 10000"/>
                <a:gd name="connsiteX2" fmla="*/ 6695 w 9473"/>
                <a:gd name="connsiteY2" fmla="*/ 9267 h 10000"/>
                <a:gd name="connsiteX3" fmla="*/ 1539 w 9473"/>
                <a:gd name="connsiteY3" fmla="*/ 10000 h 10000"/>
                <a:gd name="connsiteX4" fmla="*/ 0 w 9473"/>
                <a:gd name="connsiteY4" fmla="*/ 898 h 10000"/>
                <a:gd name="connsiteX0" fmla="*/ 0 w 10000"/>
                <a:gd name="connsiteY0" fmla="*/ 898 h 10000"/>
                <a:gd name="connsiteX1" fmla="*/ 10000 w 10000"/>
                <a:gd name="connsiteY1" fmla="*/ 0 h 10000"/>
                <a:gd name="connsiteX2" fmla="*/ 7067 w 10000"/>
                <a:gd name="connsiteY2" fmla="*/ 9267 h 10000"/>
                <a:gd name="connsiteX3" fmla="*/ 1625 w 10000"/>
                <a:gd name="connsiteY3" fmla="*/ 10000 h 10000"/>
                <a:gd name="connsiteX4" fmla="*/ 0 w 10000"/>
                <a:gd name="connsiteY4" fmla="*/ 898 h 10000"/>
                <a:gd name="connsiteX0" fmla="*/ 0 w 10000"/>
                <a:gd name="connsiteY0" fmla="*/ 898 h 10000"/>
                <a:gd name="connsiteX1" fmla="*/ 10000 w 10000"/>
                <a:gd name="connsiteY1" fmla="*/ 0 h 10000"/>
                <a:gd name="connsiteX2" fmla="*/ 7067 w 10000"/>
                <a:gd name="connsiteY2" fmla="*/ 9267 h 10000"/>
                <a:gd name="connsiteX3" fmla="*/ 1625 w 10000"/>
                <a:gd name="connsiteY3" fmla="*/ 10000 h 10000"/>
                <a:gd name="connsiteX4" fmla="*/ 0 w 10000"/>
                <a:gd name="connsiteY4" fmla="*/ 898 h 10000"/>
                <a:gd name="connsiteX0" fmla="*/ 0 w 10000"/>
                <a:gd name="connsiteY0" fmla="*/ 898 h 10000"/>
                <a:gd name="connsiteX1" fmla="*/ 10000 w 10000"/>
                <a:gd name="connsiteY1" fmla="*/ 0 h 10000"/>
                <a:gd name="connsiteX2" fmla="*/ 7145 w 10000"/>
                <a:gd name="connsiteY2" fmla="*/ 8841 h 10000"/>
                <a:gd name="connsiteX3" fmla="*/ 1625 w 10000"/>
                <a:gd name="connsiteY3" fmla="*/ 10000 h 10000"/>
                <a:gd name="connsiteX4" fmla="*/ 0 w 10000"/>
                <a:gd name="connsiteY4" fmla="*/ 898 h 10000"/>
                <a:gd name="connsiteX0" fmla="*/ 0 w 10000"/>
                <a:gd name="connsiteY0" fmla="*/ 898 h 9123"/>
                <a:gd name="connsiteX1" fmla="*/ 10000 w 10000"/>
                <a:gd name="connsiteY1" fmla="*/ 0 h 9123"/>
                <a:gd name="connsiteX2" fmla="*/ 7145 w 10000"/>
                <a:gd name="connsiteY2" fmla="*/ 8841 h 9123"/>
                <a:gd name="connsiteX3" fmla="*/ 1958 w 10000"/>
                <a:gd name="connsiteY3" fmla="*/ 9123 h 9123"/>
                <a:gd name="connsiteX4" fmla="*/ 0 w 10000"/>
                <a:gd name="connsiteY4" fmla="*/ 898 h 9123"/>
                <a:gd name="connsiteX0" fmla="*/ 0 w 10000"/>
                <a:gd name="connsiteY0" fmla="*/ 984 h 10000"/>
                <a:gd name="connsiteX1" fmla="*/ 10000 w 10000"/>
                <a:gd name="connsiteY1" fmla="*/ 0 h 10000"/>
                <a:gd name="connsiteX2" fmla="*/ 7145 w 10000"/>
                <a:gd name="connsiteY2" fmla="*/ 9691 h 10000"/>
                <a:gd name="connsiteX3" fmla="*/ 1958 w 10000"/>
                <a:gd name="connsiteY3" fmla="*/ 10000 h 10000"/>
                <a:gd name="connsiteX4" fmla="*/ 0 w 10000"/>
                <a:gd name="connsiteY4" fmla="*/ 984 h 10000"/>
                <a:gd name="connsiteX0" fmla="*/ 0 w 10033"/>
                <a:gd name="connsiteY0" fmla="*/ 382 h 9398"/>
                <a:gd name="connsiteX1" fmla="*/ 10033 w 10033"/>
                <a:gd name="connsiteY1" fmla="*/ 0 h 9398"/>
                <a:gd name="connsiteX2" fmla="*/ 7145 w 10033"/>
                <a:gd name="connsiteY2" fmla="*/ 9089 h 9398"/>
                <a:gd name="connsiteX3" fmla="*/ 1958 w 10033"/>
                <a:gd name="connsiteY3" fmla="*/ 9398 h 9398"/>
                <a:gd name="connsiteX4" fmla="*/ 0 w 10033"/>
                <a:gd name="connsiteY4" fmla="*/ 382 h 9398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92" h="10000">
                  <a:moveTo>
                    <a:pt x="0" y="688"/>
                  </a:moveTo>
                  <a:lnTo>
                    <a:pt x="10292" y="0"/>
                  </a:lnTo>
                  <a:cubicBezTo>
                    <a:pt x="8081" y="3340"/>
                    <a:pt x="4415" y="5437"/>
                    <a:pt x="7413" y="9671"/>
                  </a:cubicBezTo>
                  <a:lnTo>
                    <a:pt x="2244" y="10000"/>
                  </a:lnTo>
                  <a:cubicBezTo>
                    <a:pt x="4865" y="5467"/>
                    <a:pt x="2202" y="3364"/>
                    <a:pt x="0" y="68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2796" name="Group 20"/>
            <p:cNvGrpSpPr>
              <a:grpSpLocks/>
            </p:cNvGrpSpPr>
            <p:nvPr/>
          </p:nvGrpSpPr>
          <p:grpSpPr bwMode="auto">
            <a:xfrm>
              <a:off x="3481213" y="2512824"/>
              <a:ext cx="1124000" cy="1124000"/>
              <a:chOff x="3263275" y="1249681"/>
              <a:chExt cx="1358536" cy="1358536"/>
            </a:xfrm>
          </p:grpSpPr>
          <p:grpSp>
            <p:nvGrpSpPr>
              <p:cNvPr id="32824" name="Group 21"/>
              <p:cNvGrpSpPr>
                <a:grpSpLocks/>
              </p:cNvGrpSpPr>
              <p:nvPr/>
            </p:nvGrpSpPr>
            <p:grpSpPr bwMode="auto">
              <a:xfrm>
                <a:off x="3263275" y="1249681"/>
                <a:ext cx="1358536" cy="1358536"/>
                <a:chOff x="6103915" y="1221531"/>
                <a:chExt cx="1358536" cy="1358536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6104023" y="1222159"/>
                  <a:ext cx="1358428" cy="1358438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" name="Pie 26"/>
                <p:cNvSpPr/>
                <p:nvPr/>
              </p:nvSpPr>
              <p:spPr>
                <a:xfrm>
                  <a:off x="6105942" y="1224078"/>
                  <a:ext cx="1354591" cy="1354601"/>
                </a:xfrm>
                <a:prstGeom prst="pie">
                  <a:avLst>
                    <a:gd name="adj1" fmla="val 16119440"/>
                    <a:gd name="adj2" fmla="val 2275713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2825" name="Group 22"/>
              <p:cNvGrpSpPr>
                <a:grpSpLocks/>
              </p:cNvGrpSpPr>
              <p:nvPr/>
            </p:nvGrpSpPr>
            <p:grpSpPr bwMode="auto">
              <a:xfrm>
                <a:off x="3411319" y="1397726"/>
                <a:ext cx="1062448" cy="1062446"/>
                <a:chOff x="3476634" y="1397726"/>
                <a:chExt cx="1062448" cy="1062446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3476437" y="1398049"/>
                  <a:ext cx="1062951" cy="106295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603070" y="1524683"/>
                  <a:ext cx="809685" cy="80969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15" name="Flowchart: Manual Operation 14"/>
            <p:cNvSpPr/>
            <p:nvPr/>
          </p:nvSpPr>
          <p:spPr>
            <a:xfrm rot="12844616">
              <a:off x="1849410" y="2241889"/>
              <a:ext cx="1485848" cy="117313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439 w 10439"/>
                <a:gd name="connsiteY0" fmla="*/ 0 h 10000"/>
                <a:gd name="connsiteX1" fmla="*/ 10439 w 10439"/>
                <a:gd name="connsiteY1" fmla="*/ 0 h 10000"/>
                <a:gd name="connsiteX2" fmla="*/ 8439 w 10439"/>
                <a:gd name="connsiteY2" fmla="*/ 10000 h 10000"/>
                <a:gd name="connsiteX3" fmla="*/ 2439 w 10439"/>
                <a:gd name="connsiteY3" fmla="*/ 10000 h 10000"/>
                <a:gd name="connsiteX4" fmla="*/ 439 w 10439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66 w 10000"/>
                <a:gd name="connsiteY3" fmla="*/ 9538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66 w 10000"/>
                <a:gd name="connsiteY3" fmla="*/ 9538 h 10000"/>
                <a:gd name="connsiteX4" fmla="*/ 0 w 10000"/>
                <a:gd name="connsiteY4" fmla="*/ 0 h 10000"/>
                <a:gd name="connsiteX0" fmla="*/ 0 w 10000"/>
                <a:gd name="connsiteY0" fmla="*/ 0 h 9538"/>
                <a:gd name="connsiteX1" fmla="*/ 10000 w 10000"/>
                <a:gd name="connsiteY1" fmla="*/ 0 h 9538"/>
                <a:gd name="connsiteX2" fmla="*/ 7222 w 10000"/>
                <a:gd name="connsiteY2" fmla="*/ 8839 h 9538"/>
                <a:gd name="connsiteX3" fmla="*/ 2066 w 10000"/>
                <a:gd name="connsiteY3" fmla="*/ 9538 h 9538"/>
                <a:gd name="connsiteX4" fmla="*/ 0 w 10000"/>
                <a:gd name="connsiteY4" fmla="*/ 0 h 9538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7222 w 10000"/>
                <a:gd name="connsiteY2" fmla="*/ 9267 h 10000"/>
                <a:gd name="connsiteX3" fmla="*/ 2066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7222 w 10000"/>
                <a:gd name="connsiteY2" fmla="*/ 9267 h 10000"/>
                <a:gd name="connsiteX3" fmla="*/ 2066 w 10000"/>
                <a:gd name="connsiteY3" fmla="*/ 10000 h 10000"/>
                <a:gd name="connsiteX4" fmla="*/ 0 w 10000"/>
                <a:gd name="connsiteY4" fmla="*/ 0 h 10000"/>
                <a:gd name="connsiteX0" fmla="*/ 0 w 9473"/>
                <a:gd name="connsiteY0" fmla="*/ 898 h 10000"/>
                <a:gd name="connsiteX1" fmla="*/ 9473 w 9473"/>
                <a:gd name="connsiteY1" fmla="*/ 0 h 10000"/>
                <a:gd name="connsiteX2" fmla="*/ 6695 w 9473"/>
                <a:gd name="connsiteY2" fmla="*/ 9267 h 10000"/>
                <a:gd name="connsiteX3" fmla="*/ 1539 w 9473"/>
                <a:gd name="connsiteY3" fmla="*/ 10000 h 10000"/>
                <a:gd name="connsiteX4" fmla="*/ 0 w 9473"/>
                <a:gd name="connsiteY4" fmla="*/ 898 h 10000"/>
                <a:gd name="connsiteX0" fmla="*/ 0 w 10000"/>
                <a:gd name="connsiteY0" fmla="*/ 898 h 10000"/>
                <a:gd name="connsiteX1" fmla="*/ 10000 w 10000"/>
                <a:gd name="connsiteY1" fmla="*/ 0 h 10000"/>
                <a:gd name="connsiteX2" fmla="*/ 7067 w 10000"/>
                <a:gd name="connsiteY2" fmla="*/ 9267 h 10000"/>
                <a:gd name="connsiteX3" fmla="*/ 1625 w 10000"/>
                <a:gd name="connsiteY3" fmla="*/ 10000 h 10000"/>
                <a:gd name="connsiteX4" fmla="*/ 0 w 10000"/>
                <a:gd name="connsiteY4" fmla="*/ 898 h 10000"/>
                <a:gd name="connsiteX0" fmla="*/ 0 w 10000"/>
                <a:gd name="connsiteY0" fmla="*/ 898 h 10000"/>
                <a:gd name="connsiteX1" fmla="*/ 10000 w 10000"/>
                <a:gd name="connsiteY1" fmla="*/ 0 h 10000"/>
                <a:gd name="connsiteX2" fmla="*/ 7067 w 10000"/>
                <a:gd name="connsiteY2" fmla="*/ 9267 h 10000"/>
                <a:gd name="connsiteX3" fmla="*/ 1625 w 10000"/>
                <a:gd name="connsiteY3" fmla="*/ 10000 h 10000"/>
                <a:gd name="connsiteX4" fmla="*/ 0 w 10000"/>
                <a:gd name="connsiteY4" fmla="*/ 898 h 10000"/>
                <a:gd name="connsiteX0" fmla="*/ 0 w 10000"/>
                <a:gd name="connsiteY0" fmla="*/ 898 h 10000"/>
                <a:gd name="connsiteX1" fmla="*/ 10000 w 10000"/>
                <a:gd name="connsiteY1" fmla="*/ 0 h 10000"/>
                <a:gd name="connsiteX2" fmla="*/ 7145 w 10000"/>
                <a:gd name="connsiteY2" fmla="*/ 8841 h 10000"/>
                <a:gd name="connsiteX3" fmla="*/ 1625 w 10000"/>
                <a:gd name="connsiteY3" fmla="*/ 10000 h 10000"/>
                <a:gd name="connsiteX4" fmla="*/ 0 w 10000"/>
                <a:gd name="connsiteY4" fmla="*/ 898 h 10000"/>
                <a:gd name="connsiteX0" fmla="*/ 0 w 10000"/>
                <a:gd name="connsiteY0" fmla="*/ 898 h 9123"/>
                <a:gd name="connsiteX1" fmla="*/ 10000 w 10000"/>
                <a:gd name="connsiteY1" fmla="*/ 0 h 9123"/>
                <a:gd name="connsiteX2" fmla="*/ 7145 w 10000"/>
                <a:gd name="connsiteY2" fmla="*/ 8841 h 9123"/>
                <a:gd name="connsiteX3" fmla="*/ 1958 w 10000"/>
                <a:gd name="connsiteY3" fmla="*/ 9123 h 9123"/>
                <a:gd name="connsiteX4" fmla="*/ 0 w 10000"/>
                <a:gd name="connsiteY4" fmla="*/ 898 h 9123"/>
                <a:gd name="connsiteX0" fmla="*/ 0 w 10000"/>
                <a:gd name="connsiteY0" fmla="*/ 984 h 10000"/>
                <a:gd name="connsiteX1" fmla="*/ 10000 w 10000"/>
                <a:gd name="connsiteY1" fmla="*/ 0 h 10000"/>
                <a:gd name="connsiteX2" fmla="*/ 7145 w 10000"/>
                <a:gd name="connsiteY2" fmla="*/ 9691 h 10000"/>
                <a:gd name="connsiteX3" fmla="*/ 1958 w 10000"/>
                <a:gd name="connsiteY3" fmla="*/ 10000 h 10000"/>
                <a:gd name="connsiteX4" fmla="*/ 0 w 10000"/>
                <a:gd name="connsiteY4" fmla="*/ 984 h 10000"/>
                <a:gd name="connsiteX0" fmla="*/ 0 w 10033"/>
                <a:gd name="connsiteY0" fmla="*/ 382 h 9398"/>
                <a:gd name="connsiteX1" fmla="*/ 10033 w 10033"/>
                <a:gd name="connsiteY1" fmla="*/ 0 h 9398"/>
                <a:gd name="connsiteX2" fmla="*/ 7145 w 10033"/>
                <a:gd name="connsiteY2" fmla="*/ 9089 h 9398"/>
                <a:gd name="connsiteX3" fmla="*/ 1958 w 10033"/>
                <a:gd name="connsiteY3" fmla="*/ 9398 h 9398"/>
                <a:gd name="connsiteX4" fmla="*/ 0 w 10033"/>
                <a:gd name="connsiteY4" fmla="*/ 382 h 9398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92" h="10000">
                  <a:moveTo>
                    <a:pt x="0" y="688"/>
                  </a:moveTo>
                  <a:lnTo>
                    <a:pt x="10292" y="0"/>
                  </a:lnTo>
                  <a:cubicBezTo>
                    <a:pt x="8081" y="3340"/>
                    <a:pt x="4415" y="5437"/>
                    <a:pt x="7413" y="9671"/>
                  </a:cubicBezTo>
                  <a:lnTo>
                    <a:pt x="2244" y="10000"/>
                  </a:lnTo>
                  <a:cubicBezTo>
                    <a:pt x="4865" y="5467"/>
                    <a:pt x="2202" y="3364"/>
                    <a:pt x="0" y="68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2798" name="Group 15"/>
            <p:cNvGrpSpPr>
              <a:grpSpLocks/>
            </p:cNvGrpSpPr>
            <p:nvPr/>
          </p:nvGrpSpPr>
          <p:grpSpPr bwMode="auto">
            <a:xfrm>
              <a:off x="2594309" y="1470385"/>
              <a:ext cx="1124000" cy="1124000"/>
              <a:chOff x="3263277" y="1249681"/>
              <a:chExt cx="1358537" cy="1358537"/>
            </a:xfrm>
          </p:grpSpPr>
          <p:grpSp>
            <p:nvGrpSpPr>
              <p:cNvPr id="32818" name="Group 13"/>
              <p:cNvGrpSpPr>
                <a:grpSpLocks/>
              </p:cNvGrpSpPr>
              <p:nvPr/>
            </p:nvGrpSpPr>
            <p:grpSpPr bwMode="auto">
              <a:xfrm>
                <a:off x="3263277" y="1249681"/>
                <a:ext cx="1358537" cy="1358537"/>
                <a:chOff x="6103917" y="1221531"/>
                <a:chExt cx="1358537" cy="1358537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6103448" y="1221531"/>
                  <a:ext cx="1358429" cy="135843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" name="Pie 11"/>
                <p:cNvSpPr/>
                <p:nvPr/>
              </p:nvSpPr>
              <p:spPr>
                <a:xfrm>
                  <a:off x="6105366" y="1223450"/>
                  <a:ext cx="1354592" cy="1354602"/>
                </a:xfrm>
                <a:prstGeom prst="pie">
                  <a:avLst>
                    <a:gd name="adj1" fmla="val 16239246"/>
                    <a:gd name="adj2" fmla="val 9798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2819" name="Group 10"/>
              <p:cNvGrpSpPr>
                <a:grpSpLocks/>
              </p:cNvGrpSpPr>
              <p:nvPr/>
            </p:nvGrpSpPr>
            <p:grpSpPr bwMode="auto">
              <a:xfrm>
                <a:off x="3411319" y="1397726"/>
                <a:ext cx="1062448" cy="1062446"/>
                <a:chOff x="3476634" y="1397726"/>
                <a:chExt cx="1062448" cy="1062446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3475862" y="1397421"/>
                  <a:ext cx="1062952" cy="106296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602495" y="1524056"/>
                  <a:ext cx="809685" cy="809691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</p:grpSp>
        <p:sp>
          <p:nvSpPr>
            <p:cNvPr id="40" name="Flowchart: Manual Operation 14"/>
            <p:cNvSpPr/>
            <p:nvPr/>
          </p:nvSpPr>
          <p:spPr>
            <a:xfrm rot="17606420" flipH="1">
              <a:off x="2393898" y="3500746"/>
              <a:ext cx="1484271" cy="117312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439 w 10439"/>
                <a:gd name="connsiteY0" fmla="*/ 0 h 10000"/>
                <a:gd name="connsiteX1" fmla="*/ 10439 w 10439"/>
                <a:gd name="connsiteY1" fmla="*/ 0 h 10000"/>
                <a:gd name="connsiteX2" fmla="*/ 8439 w 10439"/>
                <a:gd name="connsiteY2" fmla="*/ 10000 h 10000"/>
                <a:gd name="connsiteX3" fmla="*/ 2439 w 10439"/>
                <a:gd name="connsiteY3" fmla="*/ 10000 h 10000"/>
                <a:gd name="connsiteX4" fmla="*/ 439 w 10439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66 w 10000"/>
                <a:gd name="connsiteY3" fmla="*/ 9538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66 w 10000"/>
                <a:gd name="connsiteY3" fmla="*/ 9538 h 10000"/>
                <a:gd name="connsiteX4" fmla="*/ 0 w 10000"/>
                <a:gd name="connsiteY4" fmla="*/ 0 h 10000"/>
                <a:gd name="connsiteX0" fmla="*/ 0 w 10000"/>
                <a:gd name="connsiteY0" fmla="*/ 0 h 9538"/>
                <a:gd name="connsiteX1" fmla="*/ 10000 w 10000"/>
                <a:gd name="connsiteY1" fmla="*/ 0 h 9538"/>
                <a:gd name="connsiteX2" fmla="*/ 7222 w 10000"/>
                <a:gd name="connsiteY2" fmla="*/ 8839 h 9538"/>
                <a:gd name="connsiteX3" fmla="*/ 2066 w 10000"/>
                <a:gd name="connsiteY3" fmla="*/ 9538 h 9538"/>
                <a:gd name="connsiteX4" fmla="*/ 0 w 10000"/>
                <a:gd name="connsiteY4" fmla="*/ 0 h 9538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7222 w 10000"/>
                <a:gd name="connsiteY2" fmla="*/ 9267 h 10000"/>
                <a:gd name="connsiteX3" fmla="*/ 2066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7222 w 10000"/>
                <a:gd name="connsiteY2" fmla="*/ 9267 h 10000"/>
                <a:gd name="connsiteX3" fmla="*/ 2066 w 10000"/>
                <a:gd name="connsiteY3" fmla="*/ 10000 h 10000"/>
                <a:gd name="connsiteX4" fmla="*/ 0 w 10000"/>
                <a:gd name="connsiteY4" fmla="*/ 0 h 10000"/>
                <a:gd name="connsiteX0" fmla="*/ 0 w 9473"/>
                <a:gd name="connsiteY0" fmla="*/ 898 h 10000"/>
                <a:gd name="connsiteX1" fmla="*/ 9473 w 9473"/>
                <a:gd name="connsiteY1" fmla="*/ 0 h 10000"/>
                <a:gd name="connsiteX2" fmla="*/ 6695 w 9473"/>
                <a:gd name="connsiteY2" fmla="*/ 9267 h 10000"/>
                <a:gd name="connsiteX3" fmla="*/ 1539 w 9473"/>
                <a:gd name="connsiteY3" fmla="*/ 10000 h 10000"/>
                <a:gd name="connsiteX4" fmla="*/ 0 w 9473"/>
                <a:gd name="connsiteY4" fmla="*/ 898 h 10000"/>
                <a:gd name="connsiteX0" fmla="*/ 0 w 10000"/>
                <a:gd name="connsiteY0" fmla="*/ 898 h 10000"/>
                <a:gd name="connsiteX1" fmla="*/ 10000 w 10000"/>
                <a:gd name="connsiteY1" fmla="*/ 0 h 10000"/>
                <a:gd name="connsiteX2" fmla="*/ 7067 w 10000"/>
                <a:gd name="connsiteY2" fmla="*/ 9267 h 10000"/>
                <a:gd name="connsiteX3" fmla="*/ 1625 w 10000"/>
                <a:gd name="connsiteY3" fmla="*/ 10000 h 10000"/>
                <a:gd name="connsiteX4" fmla="*/ 0 w 10000"/>
                <a:gd name="connsiteY4" fmla="*/ 898 h 10000"/>
                <a:gd name="connsiteX0" fmla="*/ 0 w 10000"/>
                <a:gd name="connsiteY0" fmla="*/ 898 h 10000"/>
                <a:gd name="connsiteX1" fmla="*/ 10000 w 10000"/>
                <a:gd name="connsiteY1" fmla="*/ 0 h 10000"/>
                <a:gd name="connsiteX2" fmla="*/ 7067 w 10000"/>
                <a:gd name="connsiteY2" fmla="*/ 9267 h 10000"/>
                <a:gd name="connsiteX3" fmla="*/ 1625 w 10000"/>
                <a:gd name="connsiteY3" fmla="*/ 10000 h 10000"/>
                <a:gd name="connsiteX4" fmla="*/ 0 w 10000"/>
                <a:gd name="connsiteY4" fmla="*/ 898 h 10000"/>
                <a:gd name="connsiteX0" fmla="*/ 0 w 10000"/>
                <a:gd name="connsiteY0" fmla="*/ 898 h 10000"/>
                <a:gd name="connsiteX1" fmla="*/ 10000 w 10000"/>
                <a:gd name="connsiteY1" fmla="*/ 0 h 10000"/>
                <a:gd name="connsiteX2" fmla="*/ 7145 w 10000"/>
                <a:gd name="connsiteY2" fmla="*/ 8841 h 10000"/>
                <a:gd name="connsiteX3" fmla="*/ 1625 w 10000"/>
                <a:gd name="connsiteY3" fmla="*/ 10000 h 10000"/>
                <a:gd name="connsiteX4" fmla="*/ 0 w 10000"/>
                <a:gd name="connsiteY4" fmla="*/ 898 h 10000"/>
                <a:gd name="connsiteX0" fmla="*/ 0 w 10000"/>
                <a:gd name="connsiteY0" fmla="*/ 898 h 9123"/>
                <a:gd name="connsiteX1" fmla="*/ 10000 w 10000"/>
                <a:gd name="connsiteY1" fmla="*/ 0 h 9123"/>
                <a:gd name="connsiteX2" fmla="*/ 7145 w 10000"/>
                <a:gd name="connsiteY2" fmla="*/ 8841 h 9123"/>
                <a:gd name="connsiteX3" fmla="*/ 1958 w 10000"/>
                <a:gd name="connsiteY3" fmla="*/ 9123 h 9123"/>
                <a:gd name="connsiteX4" fmla="*/ 0 w 10000"/>
                <a:gd name="connsiteY4" fmla="*/ 898 h 9123"/>
                <a:gd name="connsiteX0" fmla="*/ 0 w 10000"/>
                <a:gd name="connsiteY0" fmla="*/ 984 h 10000"/>
                <a:gd name="connsiteX1" fmla="*/ 10000 w 10000"/>
                <a:gd name="connsiteY1" fmla="*/ 0 h 10000"/>
                <a:gd name="connsiteX2" fmla="*/ 7145 w 10000"/>
                <a:gd name="connsiteY2" fmla="*/ 9691 h 10000"/>
                <a:gd name="connsiteX3" fmla="*/ 1958 w 10000"/>
                <a:gd name="connsiteY3" fmla="*/ 10000 h 10000"/>
                <a:gd name="connsiteX4" fmla="*/ 0 w 10000"/>
                <a:gd name="connsiteY4" fmla="*/ 984 h 10000"/>
                <a:gd name="connsiteX0" fmla="*/ 0 w 10033"/>
                <a:gd name="connsiteY0" fmla="*/ 382 h 9398"/>
                <a:gd name="connsiteX1" fmla="*/ 10033 w 10033"/>
                <a:gd name="connsiteY1" fmla="*/ 0 h 9398"/>
                <a:gd name="connsiteX2" fmla="*/ 7145 w 10033"/>
                <a:gd name="connsiteY2" fmla="*/ 9089 h 9398"/>
                <a:gd name="connsiteX3" fmla="*/ 1958 w 10033"/>
                <a:gd name="connsiteY3" fmla="*/ 9398 h 9398"/>
                <a:gd name="connsiteX4" fmla="*/ 0 w 10033"/>
                <a:gd name="connsiteY4" fmla="*/ 382 h 9398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92" h="10000">
                  <a:moveTo>
                    <a:pt x="0" y="688"/>
                  </a:moveTo>
                  <a:lnTo>
                    <a:pt x="10292" y="0"/>
                  </a:lnTo>
                  <a:cubicBezTo>
                    <a:pt x="8081" y="3340"/>
                    <a:pt x="4415" y="5437"/>
                    <a:pt x="7413" y="9671"/>
                  </a:cubicBezTo>
                  <a:lnTo>
                    <a:pt x="2244" y="10000"/>
                  </a:lnTo>
                  <a:cubicBezTo>
                    <a:pt x="4865" y="5467"/>
                    <a:pt x="2202" y="3364"/>
                    <a:pt x="0" y="68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2800" name="Group 40"/>
            <p:cNvGrpSpPr>
              <a:grpSpLocks/>
            </p:cNvGrpSpPr>
            <p:nvPr/>
          </p:nvGrpSpPr>
          <p:grpSpPr bwMode="auto">
            <a:xfrm rot="5400000" flipH="1">
              <a:off x="3477414" y="3893479"/>
              <a:ext cx="1124000" cy="1124000"/>
              <a:chOff x="3263275" y="1249681"/>
              <a:chExt cx="1358536" cy="1358536"/>
            </a:xfrm>
          </p:grpSpPr>
          <p:grpSp>
            <p:nvGrpSpPr>
              <p:cNvPr id="32812" name="Group 41"/>
              <p:cNvGrpSpPr>
                <a:grpSpLocks/>
              </p:cNvGrpSpPr>
              <p:nvPr/>
            </p:nvGrpSpPr>
            <p:grpSpPr bwMode="auto">
              <a:xfrm>
                <a:off x="3263275" y="1249681"/>
                <a:ext cx="1358536" cy="1358536"/>
                <a:chOff x="6103915" y="1221531"/>
                <a:chExt cx="1358536" cy="1358536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6104782" y="1220777"/>
                  <a:ext cx="1358438" cy="1358428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" name="Pie 46"/>
                <p:cNvSpPr/>
                <p:nvPr/>
              </p:nvSpPr>
              <p:spPr>
                <a:xfrm>
                  <a:off x="6106700" y="1222695"/>
                  <a:ext cx="1354601" cy="1354591"/>
                </a:xfrm>
                <a:prstGeom prst="pie">
                  <a:avLst>
                    <a:gd name="adj1" fmla="val 10780838"/>
                    <a:gd name="adj2" fmla="val 145046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2813" name="Group 42"/>
              <p:cNvGrpSpPr>
                <a:grpSpLocks/>
              </p:cNvGrpSpPr>
              <p:nvPr/>
            </p:nvGrpSpPr>
            <p:grpSpPr bwMode="auto">
              <a:xfrm>
                <a:off x="3411319" y="1397726"/>
                <a:ext cx="1062448" cy="1062446"/>
                <a:chOff x="3476634" y="1397726"/>
                <a:chExt cx="1062448" cy="1062446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3477196" y="1396665"/>
                  <a:ext cx="1064877" cy="106487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3603830" y="1523298"/>
                  <a:ext cx="811609" cy="811604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32" name="Flowchart: Manual Operation 14"/>
            <p:cNvSpPr/>
            <p:nvPr/>
          </p:nvSpPr>
          <p:spPr>
            <a:xfrm rot="19555384" flipH="1">
              <a:off x="1868459" y="4124611"/>
              <a:ext cx="1485848" cy="117313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439 w 10439"/>
                <a:gd name="connsiteY0" fmla="*/ 0 h 10000"/>
                <a:gd name="connsiteX1" fmla="*/ 10439 w 10439"/>
                <a:gd name="connsiteY1" fmla="*/ 0 h 10000"/>
                <a:gd name="connsiteX2" fmla="*/ 8439 w 10439"/>
                <a:gd name="connsiteY2" fmla="*/ 10000 h 10000"/>
                <a:gd name="connsiteX3" fmla="*/ 2439 w 10439"/>
                <a:gd name="connsiteY3" fmla="*/ 10000 h 10000"/>
                <a:gd name="connsiteX4" fmla="*/ 439 w 10439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66 w 10000"/>
                <a:gd name="connsiteY3" fmla="*/ 9538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66 w 10000"/>
                <a:gd name="connsiteY3" fmla="*/ 9538 h 10000"/>
                <a:gd name="connsiteX4" fmla="*/ 0 w 10000"/>
                <a:gd name="connsiteY4" fmla="*/ 0 h 10000"/>
                <a:gd name="connsiteX0" fmla="*/ 0 w 10000"/>
                <a:gd name="connsiteY0" fmla="*/ 0 h 9538"/>
                <a:gd name="connsiteX1" fmla="*/ 10000 w 10000"/>
                <a:gd name="connsiteY1" fmla="*/ 0 h 9538"/>
                <a:gd name="connsiteX2" fmla="*/ 7222 w 10000"/>
                <a:gd name="connsiteY2" fmla="*/ 8839 h 9538"/>
                <a:gd name="connsiteX3" fmla="*/ 2066 w 10000"/>
                <a:gd name="connsiteY3" fmla="*/ 9538 h 9538"/>
                <a:gd name="connsiteX4" fmla="*/ 0 w 10000"/>
                <a:gd name="connsiteY4" fmla="*/ 0 h 9538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7222 w 10000"/>
                <a:gd name="connsiteY2" fmla="*/ 9267 h 10000"/>
                <a:gd name="connsiteX3" fmla="*/ 2066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7222 w 10000"/>
                <a:gd name="connsiteY2" fmla="*/ 9267 h 10000"/>
                <a:gd name="connsiteX3" fmla="*/ 2066 w 10000"/>
                <a:gd name="connsiteY3" fmla="*/ 10000 h 10000"/>
                <a:gd name="connsiteX4" fmla="*/ 0 w 10000"/>
                <a:gd name="connsiteY4" fmla="*/ 0 h 10000"/>
                <a:gd name="connsiteX0" fmla="*/ 0 w 9473"/>
                <a:gd name="connsiteY0" fmla="*/ 898 h 10000"/>
                <a:gd name="connsiteX1" fmla="*/ 9473 w 9473"/>
                <a:gd name="connsiteY1" fmla="*/ 0 h 10000"/>
                <a:gd name="connsiteX2" fmla="*/ 6695 w 9473"/>
                <a:gd name="connsiteY2" fmla="*/ 9267 h 10000"/>
                <a:gd name="connsiteX3" fmla="*/ 1539 w 9473"/>
                <a:gd name="connsiteY3" fmla="*/ 10000 h 10000"/>
                <a:gd name="connsiteX4" fmla="*/ 0 w 9473"/>
                <a:gd name="connsiteY4" fmla="*/ 898 h 10000"/>
                <a:gd name="connsiteX0" fmla="*/ 0 w 10000"/>
                <a:gd name="connsiteY0" fmla="*/ 898 h 10000"/>
                <a:gd name="connsiteX1" fmla="*/ 10000 w 10000"/>
                <a:gd name="connsiteY1" fmla="*/ 0 h 10000"/>
                <a:gd name="connsiteX2" fmla="*/ 7067 w 10000"/>
                <a:gd name="connsiteY2" fmla="*/ 9267 h 10000"/>
                <a:gd name="connsiteX3" fmla="*/ 1625 w 10000"/>
                <a:gd name="connsiteY3" fmla="*/ 10000 h 10000"/>
                <a:gd name="connsiteX4" fmla="*/ 0 w 10000"/>
                <a:gd name="connsiteY4" fmla="*/ 898 h 10000"/>
                <a:gd name="connsiteX0" fmla="*/ 0 w 10000"/>
                <a:gd name="connsiteY0" fmla="*/ 898 h 10000"/>
                <a:gd name="connsiteX1" fmla="*/ 10000 w 10000"/>
                <a:gd name="connsiteY1" fmla="*/ 0 h 10000"/>
                <a:gd name="connsiteX2" fmla="*/ 7067 w 10000"/>
                <a:gd name="connsiteY2" fmla="*/ 9267 h 10000"/>
                <a:gd name="connsiteX3" fmla="*/ 1625 w 10000"/>
                <a:gd name="connsiteY3" fmla="*/ 10000 h 10000"/>
                <a:gd name="connsiteX4" fmla="*/ 0 w 10000"/>
                <a:gd name="connsiteY4" fmla="*/ 898 h 10000"/>
                <a:gd name="connsiteX0" fmla="*/ 0 w 10000"/>
                <a:gd name="connsiteY0" fmla="*/ 898 h 10000"/>
                <a:gd name="connsiteX1" fmla="*/ 10000 w 10000"/>
                <a:gd name="connsiteY1" fmla="*/ 0 h 10000"/>
                <a:gd name="connsiteX2" fmla="*/ 7145 w 10000"/>
                <a:gd name="connsiteY2" fmla="*/ 8841 h 10000"/>
                <a:gd name="connsiteX3" fmla="*/ 1625 w 10000"/>
                <a:gd name="connsiteY3" fmla="*/ 10000 h 10000"/>
                <a:gd name="connsiteX4" fmla="*/ 0 w 10000"/>
                <a:gd name="connsiteY4" fmla="*/ 898 h 10000"/>
                <a:gd name="connsiteX0" fmla="*/ 0 w 10000"/>
                <a:gd name="connsiteY0" fmla="*/ 898 h 9123"/>
                <a:gd name="connsiteX1" fmla="*/ 10000 w 10000"/>
                <a:gd name="connsiteY1" fmla="*/ 0 h 9123"/>
                <a:gd name="connsiteX2" fmla="*/ 7145 w 10000"/>
                <a:gd name="connsiteY2" fmla="*/ 8841 h 9123"/>
                <a:gd name="connsiteX3" fmla="*/ 1958 w 10000"/>
                <a:gd name="connsiteY3" fmla="*/ 9123 h 9123"/>
                <a:gd name="connsiteX4" fmla="*/ 0 w 10000"/>
                <a:gd name="connsiteY4" fmla="*/ 898 h 9123"/>
                <a:gd name="connsiteX0" fmla="*/ 0 w 10000"/>
                <a:gd name="connsiteY0" fmla="*/ 984 h 10000"/>
                <a:gd name="connsiteX1" fmla="*/ 10000 w 10000"/>
                <a:gd name="connsiteY1" fmla="*/ 0 h 10000"/>
                <a:gd name="connsiteX2" fmla="*/ 7145 w 10000"/>
                <a:gd name="connsiteY2" fmla="*/ 9691 h 10000"/>
                <a:gd name="connsiteX3" fmla="*/ 1958 w 10000"/>
                <a:gd name="connsiteY3" fmla="*/ 10000 h 10000"/>
                <a:gd name="connsiteX4" fmla="*/ 0 w 10000"/>
                <a:gd name="connsiteY4" fmla="*/ 984 h 10000"/>
                <a:gd name="connsiteX0" fmla="*/ 0 w 10033"/>
                <a:gd name="connsiteY0" fmla="*/ 382 h 9398"/>
                <a:gd name="connsiteX1" fmla="*/ 10033 w 10033"/>
                <a:gd name="connsiteY1" fmla="*/ 0 h 9398"/>
                <a:gd name="connsiteX2" fmla="*/ 7145 w 10033"/>
                <a:gd name="connsiteY2" fmla="*/ 9089 h 9398"/>
                <a:gd name="connsiteX3" fmla="*/ 1958 w 10033"/>
                <a:gd name="connsiteY3" fmla="*/ 9398 h 9398"/>
                <a:gd name="connsiteX4" fmla="*/ 0 w 10033"/>
                <a:gd name="connsiteY4" fmla="*/ 382 h 9398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  <a:gd name="connsiteX0" fmla="*/ 0 w 10292"/>
                <a:gd name="connsiteY0" fmla="*/ 688 h 10000"/>
                <a:gd name="connsiteX1" fmla="*/ 10292 w 10292"/>
                <a:gd name="connsiteY1" fmla="*/ 0 h 10000"/>
                <a:gd name="connsiteX2" fmla="*/ 7413 w 10292"/>
                <a:gd name="connsiteY2" fmla="*/ 9671 h 10000"/>
                <a:gd name="connsiteX3" fmla="*/ 2244 w 10292"/>
                <a:gd name="connsiteY3" fmla="*/ 10000 h 10000"/>
                <a:gd name="connsiteX4" fmla="*/ 0 w 10292"/>
                <a:gd name="connsiteY4" fmla="*/ 68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92" h="10000">
                  <a:moveTo>
                    <a:pt x="0" y="688"/>
                  </a:moveTo>
                  <a:lnTo>
                    <a:pt x="10292" y="0"/>
                  </a:lnTo>
                  <a:cubicBezTo>
                    <a:pt x="8081" y="3340"/>
                    <a:pt x="4415" y="5437"/>
                    <a:pt x="7413" y="9671"/>
                  </a:cubicBezTo>
                  <a:lnTo>
                    <a:pt x="2244" y="10000"/>
                  </a:lnTo>
                  <a:cubicBezTo>
                    <a:pt x="4865" y="5467"/>
                    <a:pt x="2202" y="3364"/>
                    <a:pt x="0" y="68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2802" name="Group 32"/>
            <p:cNvGrpSpPr>
              <a:grpSpLocks/>
            </p:cNvGrpSpPr>
            <p:nvPr/>
          </p:nvGrpSpPr>
          <p:grpSpPr bwMode="auto">
            <a:xfrm rot="5400000" flipH="1">
              <a:off x="2612803" y="4945245"/>
              <a:ext cx="1124000" cy="1124000"/>
              <a:chOff x="3263275" y="1249681"/>
              <a:chExt cx="1358536" cy="1358536"/>
            </a:xfrm>
          </p:grpSpPr>
          <p:grpSp>
            <p:nvGrpSpPr>
              <p:cNvPr id="32806" name="Group 33"/>
              <p:cNvGrpSpPr>
                <a:grpSpLocks/>
              </p:cNvGrpSpPr>
              <p:nvPr/>
            </p:nvGrpSpPr>
            <p:grpSpPr bwMode="auto">
              <a:xfrm>
                <a:off x="3263275" y="1249681"/>
                <a:ext cx="1358536" cy="1358536"/>
                <a:chOff x="6103915" y="1221531"/>
                <a:chExt cx="1358536" cy="1358536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6103915" y="1221436"/>
                  <a:ext cx="1358438" cy="1358428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Pie 38"/>
                <p:cNvSpPr/>
                <p:nvPr/>
              </p:nvSpPr>
              <p:spPr>
                <a:xfrm>
                  <a:off x="6105834" y="1223355"/>
                  <a:ext cx="1354601" cy="1354591"/>
                </a:xfrm>
                <a:prstGeom prst="pie">
                  <a:avLst>
                    <a:gd name="adj1" fmla="val 5356781"/>
                    <a:gd name="adj2" fmla="val 3129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2807" name="Group 34"/>
              <p:cNvGrpSpPr>
                <a:grpSpLocks/>
              </p:cNvGrpSpPr>
              <p:nvPr/>
            </p:nvGrpSpPr>
            <p:grpSpPr bwMode="auto">
              <a:xfrm>
                <a:off x="3411319" y="1397726"/>
                <a:ext cx="1062448" cy="1062446"/>
                <a:chOff x="3476634" y="1397726"/>
                <a:chExt cx="1062448" cy="1062446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3476331" y="1397325"/>
                  <a:ext cx="1062958" cy="106295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602965" y="1523958"/>
                  <a:ext cx="809690" cy="80968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6" name="Oval 5"/>
            <p:cNvSpPr/>
            <p:nvPr/>
          </p:nvSpPr>
          <p:spPr>
            <a:xfrm>
              <a:off x="1065212" y="2822897"/>
              <a:ext cx="1900171" cy="19001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239831" y="3000692"/>
              <a:ext cx="1546171" cy="154618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299900" y="3547077"/>
              <a:ext cx="1495373" cy="400039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tr-T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Mevzuat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278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950" y="0"/>
            <a:ext cx="21780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114" y="1440626"/>
            <a:ext cx="496211" cy="496211"/>
          </a:xfrm>
          <a:prstGeom prst="rect">
            <a:avLst/>
          </a:prstGeom>
        </p:spPr>
      </p:pic>
      <p:pic>
        <p:nvPicPr>
          <p:cNvPr id="88" name="Resim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315" y="986176"/>
            <a:ext cx="496211" cy="49621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04" y="2415722"/>
            <a:ext cx="668557" cy="668557"/>
          </a:xfrm>
          <a:prstGeom prst="rect">
            <a:avLst/>
          </a:prstGeom>
        </p:spPr>
      </p:pic>
      <p:pic>
        <p:nvPicPr>
          <p:cNvPr id="94" name="Resim 9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75" y="3790258"/>
            <a:ext cx="668557" cy="668557"/>
          </a:xfrm>
          <a:prstGeom prst="rect">
            <a:avLst/>
          </a:prstGeom>
        </p:spPr>
      </p:pic>
      <p:pic>
        <p:nvPicPr>
          <p:cNvPr id="97" name="Resim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896" y="2374790"/>
            <a:ext cx="668557" cy="668557"/>
          </a:xfrm>
          <a:prstGeom prst="rect">
            <a:avLst/>
          </a:prstGeom>
        </p:spPr>
      </p:pic>
      <p:pic>
        <p:nvPicPr>
          <p:cNvPr id="100" name="Resim 9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92" y="3873390"/>
            <a:ext cx="668557" cy="66855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688" y="4929791"/>
            <a:ext cx="520097" cy="520097"/>
          </a:xfrm>
          <a:prstGeom prst="rect">
            <a:avLst/>
          </a:prstGeom>
        </p:spPr>
      </p:pic>
      <p:pic>
        <p:nvPicPr>
          <p:cNvPr id="104" name="Resim 1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25" y="5496226"/>
            <a:ext cx="520097" cy="52009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up 3"/>
          <p:cNvGrpSpPr>
            <a:grpSpLocks/>
          </p:cNvGrpSpPr>
          <p:nvPr/>
        </p:nvGrpSpPr>
        <p:grpSpPr bwMode="auto">
          <a:xfrm>
            <a:off x="3036253" y="1992082"/>
            <a:ext cx="8859837" cy="3678237"/>
            <a:chOff x="-2053653" y="1331844"/>
            <a:chExt cx="8859187" cy="3679054"/>
          </a:xfrm>
        </p:grpSpPr>
        <p:pic>
          <p:nvPicPr>
            <p:cNvPr id="19460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7306" y="1331844"/>
              <a:ext cx="6540539" cy="3679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Metin kutusu 5"/>
            <p:cNvSpPr txBox="1">
              <a:spLocks noChangeArrowheads="1"/>
            </p:cNvSpPr>
            <p:nvPr/>
          </p:nvSpPr>
          <p:spPr bwMode="auto">
            <a:xfrm>
              <a:off x="-2053653" y="3810569"/>
              <a:ext cx="885918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tr-TR" altLang="tr-TR" sz="7200" b="1" dirty="0" smtClean="0">
                  <a:solidFill>
                    <a:srgbClr val="FF9800"/>
                  </a:solidFill>
                </a:rPr>
                <a:t>BİLGİ SİSTEMİ</a:t>
              </a:r>
              <a:endParaRPr lang="tr-TR" altLang="tr-TR" sz="7200" b="1" dirty="0">
                <a:solidFill>
                  <a:srgbClr val="FF9800"/>
                </a:solidFill>
              </a:endParaRPr>
            </a:p>
          </p:txBody>
        </p:sp>
      </p:grp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46" y="625791"/>
            <a:ext cx="3381842" cy="337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73152"/>
            <a:ext cx="11915648" cy="6702552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5023946" y="4466898"/>
            <a:ext cx="237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ecbs.cevre.gov.tr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4950372" y="4487920"/>
            <a:ext cx="2522483" cy="461665"/>
          </a:xfrm>
          <a:prstGeom prst="roundRect">
            <a:avLst/>
          </a:prstGeom>
          <a:solidFill>
            <a:srgbClr val="4DB3D0">
              <a:alpha val="46000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372303" y="3856222"/>
            <a:ext cx="3678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Entegre Çevre Bilgi Sistemi</a:t>
            </a:r>
            <a:endParaRPr lang="tr-TR" sz="2000" dirty="0"/>
          </a:p>
        </p:txBody>
      </p:sp>
      <p:sp>
        <p:nvSpPr>
          <p:cNvPr id="6" name="Sağ Ok 5"/>
          <p:cNvSpPr/>
          <p:nvPr/>
        </p:nvSpPr>
        <p:spPr>
          <a:xfrm rot="19892066">
            <a:off x="8239575" y="736698"/>
            <a:ext cx="1844523" cy="3344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10021824" y="100584"/>
            <a:ext cx="1051560" cy="356616"/>
          </a:xfrm>
          <a:prstGeom prst="round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459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315" t="8872" r="1824" b="4066"/>
          <a:stretch/>
        </p:blipFill>
        <p:spPr>
          <a:xfrm>
            <a:off x="137159" y="438911"/>
            <a:ext cx="11621395" cy="581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3" y="338329"/>
            <a:ext cx="11790688" cy="627278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9728" y="1362456"/>
            <a:ext cx="1033272" cy="96012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970116" y="5119455"/>
            <a:ext cx="8512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C00000"/>
                </a:solidFill>
              </a:rPr>
              <a:t>«Kurum Bilgilerim» ve «Sorumlu Personel» bölümleri doldurulur.</a:t>
            </a:r>
            <a:endParaRPr lang="tr-TR" sz="2400" dirty="0">
              <a:solidFill>
                <a:srgbClr val="C00000"/>
              </a:solidFill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838199" y="2322576"/>
            <a:ext cx="1260000" cy="2796879"/>
          </a:xfrm>
          <a:prstGeom prst="straightConnector1">
            <a:avLst/>
          </a:prstGeom>
          <a:ln w="28575" cap="flat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08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827264" y="1728216"/>
            <a:ext cx="1856232" cy="128016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935224" y="1499616"/>
            <a:ext cx="256032" cy="1188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935224" y="4323094"/>
            <a:ext cx="7973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Faaliyet türüne ilişkin veri girişi yapılır.</a:t>
            </a:r>
          </a:p>
          <a:p>
            <a:pPr marL="285750" indent="-285750">
              <a:buFontTx/>
              <a:buChar char="-"/>
            </a:pPr>
            <a:r>
              <a:rPr lang="tr-TR" sz="2400" dirty="0" smtClean="0">
                <a:solidFill>
                  <a:srgbClr val="FF0000"/>
                </a:solidFill>
              </a:rPr>
              <a:t>Atık geçici depolama alanı</a:t>
            </a:r>
          </a:p>
          <a:p>
            <a:pPr marL="285750" indent="-285750">
              <a:buFontTx/>
              <a:buChar char="-"/>
            </a:pPr>
            <a:r>
              <a:rPr lang="tr-TR" sz="2400" dirty="0" smtClean="0">
                <a:solidFill>
                  <a:srgbClr val="FF0000"/>
                </a:solidFill>
              </a:rPr>
              <a:t>Eğitim</a:t>
            </a:r>
          </a:p>
          <a:p>
            <a:pPr marL="285750" indent="-285750">
              <a:buFontTx/>
              <a:buChar char="-"/>
            </a:pPr>
            <a:r>
              <a:rPr lang="tr-TR" sz="2400" dirty="0" err="1" smtClean="0">
                <a:solidFill>
                  <a:srgbClr val="FF0000"/>
                </a:solidFill>
              </a:rPr>
              <a:t>Kompost</a:t>
            </a:r>
            <a:endParaRPr lang="tr-TR" sz="2400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2400" dirty="0" smtClean="0">
                <a:solidFill>
                  <a:srgbClr val="FF0000"/>
                </a:solidFill>
              </a:rPr>
              <a:t>Toplanan atık</a:t>
            </a:r>
          </a:p>
          <a:p>
            <a:pPr marL="285750" indent="-285750">
              <a:buFontTx/>
              <a:buChar char="-"/>
            </a:pPr>
            <a:r>
              <a:rPr lang="tr-TR" sz="2400" dirty="0" smtClean="0">
                <a:solidFill>
                  <a:srgbClr val="FF0000"/>
                </a:solidFill>
              </a:rPr>
              <a:t>Yerleştirilen ekipman</a:t>
            </a:r>
          </a:p>
        </p:txBody>
      </p:sp>
      <p:cxnSp>
        <p:nvCxnSpPr>
          <p:cNvPr id="6" name="Düz Ok Bağlayıcısı 5"/>
          <p:cNvCxnSpPr>
            <a:stCxn id="3" idx="3"/>
          </p:cNvCxnSpPr>
          <p:nvPr/>
        </p:nvCxnSpPr>
        <p:spPr>
          <a:xfrm flipH="1">
            <a:off x="6483097" y="2820901"/>
            <a:ext cx="1616006" cy="1275611"/>
          </a:xfrm>
          <a:prstGeom prst="straightConnector1">
            <a:avLst/>
          </a:prstGeom>
          <a:ln w="28575" cap="flat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1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54"/>
            <a:ext cx="12192000" cy="622789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499616" y="4131070"/>
            <a:ext cx="5276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u="sng" dirty="0" smtClean="0">
                <a:solidFill>
                  <a:srgbClr val="FF0000"/>
                </a:solidFill>
              </a:rPr>
              <a:t>Atık Geçici Depolama Alanı:</a:t>
            </a:r>
          </a:p>
          <a:p>
            <a:pPr algn="just"/>
            <a:r>
              <a:rPr lang="tr-TR" sz="2400" dirty="0" smtClean="0">
                <a:solidFill>
                  <a:srgbClr val="FF0000"/>
                </a:solidFill>
              </a:rPr>
              <a:t>Atık kumbaralarından toplanan atıkların lisanslı firmaya teslim edilinceye kadar geçici depolandığı alandır.</a:t>
            </a:r>
          </a:p>
        </p:txBody>
      </p:sp>
      <p:cxnSp>
        <p:nvCxnSpPr>
          <p:cNvPr id="4" name="Düz Ok Bağlayıcısı 3"/>
          <p:cNvCxnSpPr/>
          <p:nvPr/>
        </p:nvCxnSpPr>
        <p:spPr>
          <a:xfrm flipH="1">
            <a:off x="4873753" y="1938528"/>
            <a:ext cx="3246119" cy="2192542"/>
          </a:xfrm>
          <a:prstGeom prst="straightConnector1">
            <a:avLst/>
          </a:prstGeom>
          <a:ln w="28575" cap="flat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7019544" y="5754544"/>
            <a:ext cx="5276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Geçici depolaması yapılan her bir atık türüne ait veri girilir.</a:t>
            </a:r>
          </a:p>
        </p:txBody>
      </p:sp>
      <p:cxnSp>
        <p:nvCxnSpPr>
          <p:cNvPr id="9" name="Düz Ok Bağlayıcısı 8"/>
          <p:cNvCxnSpPr/>
          <p:nvPr/>
        </p:nvCxnSpPr>
        <p:spPr>
          <a:xfrm flipH="1">
            <a:off x="9383268" y="5285232"/>
            <a:ext cx="201168" cy="469312"/>
          </a:xfrm>
          <a:prstGeom prst="straightConnector1">
            <a:avLst/>
          </a:prstGeom>
          <a:ln w="28575" cap="flat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53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3"/>
          <p:cNvGraphicFramePr>
            <a:graphicFrameLocks/>
          </p:cNvGraphicFramePr>
          <p:nvPr/>
        </p:nvGraphicFramePr>
        <p:xfrm>
          <a:off x="5334000" y="362248"/>
          <a:ext cx="822960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291" name="Grup 6"/>
          <p:cNvGrpSpPr>
            <a:grpSpLocks/>
          </p:cNvGrpSpPr>
          <p:nvPr/>
        </p:nvGrpSpPr>
        <p:grpSpPr bwMode="auto">
          <a:xfrm>
            <a:off x="-920750" y="1073150"/>
            <a:ext cx="6540500" cy="4052888"/>
            <a:chOff x="-920108" y="1073616"/>
            <a:chExt cx="6540072" cy="4053058"/>
          </a:xfrm>
        </p:grpSpPr>
        <p:sp>
          <p:nvSpPr>
            <p:cNvPr id="12292" name="Metin kutusu 3"/>
            <p:cNvSpPr txBox="1">
              <a:spLocks noChangeArrowheads="1"/>
            </p:cNvSpPr>
            <p:nvPr/>
          </p:nvSpPr>
          <p:spPr bwMode="auto">
            <a:xfrm>
              <a:off x="1895927" y="1073616"/>
              <a:ext cx="29464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tr-TR" altLang="tr-TR" sz="6000" b="1">
                  <a:solidFill>
                    <a:srgbClr val="FF9800"/>
                  </a:solidFill>
                </a:rPr>
                <a:t>NEDEN?</a:t>
              </a:r>
            </a:p>
          </p:txBody>
        </p:sp>
        <p:pic>
          <p:nvPicPr>
            <p:cNvPr id="12293" name="Resim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20108" y="1447883"/>
              <a:ext cx="6540072" cy="3678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58" y="274320"/>
            <a:ext cx="11815913" cy="612648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709928" y="5063758"/>
            <a:ext cx="10104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Her yıl en az bir kez, binada kurulu sıfır atık yönetim sistemi hakkında </a:t>
            </a:r>
            <a:r>
              <a:rPr lang="tr-TR" sz="2400" dirty="0">
                <a:solidFill>
                  <a:srgbClr val="FF0000"/>
                </a:solidFill>
              </a:rPr>
              <a:t>kurum personeline</a:t>
            </a:r>
            <a:r>
              <a:rPr lang="tr-TR" sz="2400" dirty="0" smtClean="0">
                <a:solidFill>
                  <a:srgbClr val="FF0000"/>
                </a:solidFill>
              </a:rPr>
              <a:t> eğitim faaliyeti düzenlenir ve bu bölümde veri girişi yapılır.</a:t>
            </a:r>
          </a:p>
        </p:txBody>
      </p:sp>
    </p:spTree>
    <p:extLst>
      <p:ext uri="{BB962C8B-B14F-4D97-AF65-F5344CB8AC3E}">
        <p14:creationId xmlns:p14="http://schemas.microsoft.com/office/powerpoint/2010/main" val="140772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772"/>
            <a:ext cx="12192000" cy="619245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719072" y="5402086"/>
            <a:ext cx="10104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Kurumda oluşan organik atıklar, </a:t>
            </a:r>
            <a:r>
              <a:rPr lang="tr-TR" sz="2400" dirty="0" err="1" smtClean="0">
                <a:solidFill>
                  <a:srgbClr val="FF0000"/>
                </a:solidFill>
              </a:rPr>
              <a:t>kompost</a:t>
            </a:r>
            <a:r>
              <a:rPr lang="tr-TR" sz="2400" dirty="0" smtClean="0">
                <a:solidFill>
                  <a:srgbClr val="FF0000"/>
                </a:solidFill>
              </a:rPr>
              <a:t> makinesiyle veya eski usul tekniklerle </a:t>
            </a:r>
            <a:r>
              <a:rPr lang="tr-TR" sz="2400" dirty="0" err="1" smtClean="0">
                <a:solidFill>
                  <a:srgbClr val="FF0000"/>
                </a:solidFill>
              </a:rPr>
              <a:t>kompost</a:t>
            </a:r>
            <a:r>
              <a:rPr lang="tr-TR" sz="2400" dirty="0" smtClean="0">
                <a:solidFill>
                  <a:srgbClr val="FF0000"/>
                </a:solidFill>
              </a:rPr>
              <a:t> haline getiriliyorsa bu bölümde veri girişi yapılır.</a:t>
            </a:r>
          </a:p>
        </p:txBody>
      </p:sp>
    </p:spTree>
    <p:extLst>
      <p:ext uri="{BB962C8B-B14F-4D97-AF65-F5344CB8AC3E}">
        <p14:creationId xmlns:p14="http://schemas.microsoft.com/office/powerpoint/2010/main" val="377338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09"/>
            <a:ext cx="12192000" cy="595378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371344" y="2826568"/>
            <a:ext cx="982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Lisanslı firmalara gönderilen her bir atık türü için bu bölümde veri girişi yapılır.</a:t>
            </a:r>
          </a:p>
        </p:txBody>
      </p:sp>
    </p:spTree>
    <p:extLst>
      <p:ext uri="{BB962C8B-B14F-4D97-AF65-F5344CB8AC3E}">
        <p14:creationId xmlns:p14="http://schemas.microsoft.com/office/powerpoint/2010/main" val="171886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819"/>
            <a:ext cx="12192000" cy="6212361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395728" y="2487168"/>
            <a:ext cx="970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Bina/yerleşkede bulunan atık biriktirme kumbaraları için bu bölümde veri girişi yapılır. Ekipman miktarı olarak kumbara sayısı değil set sayısı girilmelidir.</a:t>
            </a:r>
          </a:p>
        </p:txBody>
      </p:sp>
    </p:spTree>
    <p:extLst>
      <p:ext uri="{BB962C8B-B14F-4D97-AF65-F5344CB8AC3E}">
        <p14:creationId xmlns:p14="http://schemas.microsoft.com/office/powerpoint/2010/main" val="35978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71475" y="663575"/>
            <a:ext cx="603250" cy="952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39938" name="Resi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etin kutusu 3"/>
          <p:cNvSpPr txBox="1"/>
          <p:nvPr/>
        </p:nvSpPr>
        <p:spPr>
          <a:xfrm>
            <a:off x="1459992" y="6102387"/>
            <a:ext cx="9272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Belgelendirme başvurusu yapabilmek için asgari olarak, madde numarasının yanında yıldız bulunan maddelerde tik olması gereklidir.</a:t>
            </a:r>
          </a:p>
        </p:txBody>
      </p:sp>
    </p:spTree>
    <p:extLst>
      <p:ext uri="{BB962C8B-B14F-4D97-AF65-F5344CB8AC3E}">
        <p14:creationId xmlns:p14="http://schemas.microsoft.com/office/powerpoint/2010/main" val="104061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up 1"/>
          <p:cNvGrpSpPr>
            <a:grpSpLocks/>
          </p:cNvGrpSpPr>
          <p:nvPr/>
        </p:nvGrpSpPr>
        <p:grpSpPr bwMode="auto">
          <a:xfrm>
            <a:off x="-307572" y="1064029"/>
            <a:ext cx="4347557" cy="3059084"/>
            <a:chOff x="6339158" y="904126"/>
            <a:chExt cx="6276835" cy="3677953"/>
          </a:xfrm>
        </p:grpSpPr>
        <p:sp>
          <p:nvSpPr>
            <p:cNvPr id="18436" name="Metin kutusu 5"/>
            <p:cNvSpPr txBox="1">
              <a:spLocks noChangeArrowheads="1"/>
            </p:cNvSpPr>
            <p:nvPr/>
          </p:nvSpPr>
          <p:spPr bwMode="auto">
            <a:xfrm>
              <a:off x="8541572" y="3345384"/>
              <a:ext cx="3817619" cy="1236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tr-TR" altLang="tr-TR" sz="2800" b="1">
                  <a:solidFill>
                    <a:srgbClr val="FF9800"/>
                  </a:solidFill>
                </a:rPr>
                <a:t>YÖNETİMİ HİYERARŞİSİ</a:t>
              </a:r>
            </a:p>
          </p:txBody>
        </p:sp>
        <p:pic>
          <p:nvPicPr>
            <p:cNvPr id="18437" name="Resim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9158" y="904126"/>
              <a:ext cx="6276835" cy="3530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729" y="1282468"/>
            <a:ext cx="7949873" cy="4243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8" y="1991551"/>
            <a:ext cx="9528175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446088" y="147638"/>
            <a:ext cx="10036175" cy="889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tr-TR" sz="6000" b="1" dirty="0" smtClean="0">
                <a:solidFill>
                  <a:srgbClr val="FF9800"/>
                </a:solidFill>
              </a:rPr>
              <a:t>ATIK KARAKTERİZASYONU</a:t>
            </a:r>
            <a:endParaRPr lang="tr-TR" sz="6000" b="1" dirty="0">
              <a:solidFill>
                <a:srgbClr val="FF98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303520" y="1243584"/>
            <a:ext cx="2279342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r-TR" dirty="0" smtClean="0"/>
              <a:t>2020 yılı verisine göre </a:t>
            </a:r>
          </a:p>
          <a:p>
            <a:pPr algn="ctr"/>
            <a:r>
              <a:rPr lang="tr-TR" dirty="0" smtClean="0"/>
              <a:t>toplam atık miktarı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9043416" y="1261872"/>
            <a:ext cx="1627632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31,3 milyon ton </a:t>
            </a:r>
            <a:endParaRPr lang="tr-TR" dirty="0"/>
          </a:p>
        </p:txBody>
      </p:sp>
      <p:sp>
        <p:nvSpPr>
          <p:cNvPr id="5" name="Sağ Ok 4"/>
          <p:cNvSpPr/>
          <p:nvPr/>
        </p:nvSpPr>
        <p:spPr>
          <a:xfrm>
            <a:off x="7845552" y="12801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8DCE53-0FA2-4EAB-864D-FA403C1295AD}" type="slidenum">
              <a:rPr lang="tr-TR" altLang="tr-TR" smtClean="0">
                <a:solidFill>
                  <a:srgbClr val="FFFFFF"/>
                </a:solidFill>
              </a:rPr>
              <a:pPr/>
              <a:t>6</a:t>
            </a:fld>
            <a:endParaRPr lang="tr-TR" altLang="tr-TR" smtClean="0">
              <a:solidFill>
                <a:srgbClr val="FFFFFF"/>
              </a:solidFill>
            </a:endParaRPr>
          </a:p>
        </p:txBody>
      </p:sp>
      <p:grpSp>
        <p:nvGrpSpPr>
          <p:cNvPr id="14339" name="Group 4"/>
          <p:cNvGrpSpPr>
            <a:grpSpLocks/>
          </p:cNvGrpSpPr>
          <p:nvPr/>
        </p:nvGrpSpPr>
        <p:grpSpPr bwMode="auto">
          <a:xfrm>
            <a:off x="3694113" y="4394200"/>
            <a:ext cx="4289425" cy="404813"/>
            <a:chOff x="19049" y="1352671"/>
            <a:chExt cx="3304598" cy="277278"/>
          </a:xfrm>
        </p:grpSpPr>
        <p:sp>
          <p:nvSpPr>
            <p:cNvPr id="9" name="Rectangle 234"/>
            <p:cNvSpPr/>
            <p:nvPr/>
          </p:nvSpPr>
          <p:spPr>
            <a:xfrm>
              <a:off x="19049" y="1352671"/>
              <a:ext cx="3304598" cy="2674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235"/>
            <p:cNvSpPr/>
            <p:nvPr/>
          </p:nvSpPr>
          <p:spPr>
            <a:xfrm>
              <a:off x="19049" y="1362458"/>
              <a:ext cx="2376326" cy="2674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234"/>
          <p:cNvSpPr/>
          <p:nvPr/>
        </p:nvSpPr>
        <p:spPr>
          <a:xfrm>
            <a:off x="3686175" y="3536950"/>
            <a:ext cx="4287838" cy="390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35"/>
          <p:cNvSpPr/>
          <p:nvPr/>
        </p:nvSpPr>
        <p:spPr>
          <a:xfrm>
            <a:off x="3686175" y="3546475"/>
            <a:ext cx="303213" cy="390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234"/>
          <p:cNvSpPr/>
          <p:nvPr/>
        </p:nvSpPr>
        <p:spPr>
          <a:xfrm>
            <a:off x="3667125" y="3089275"/>
            <a:ext cx="4287838" cy="390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4" name="Rectangle 235"/>
          <p:cNvSpPr/>
          <p:nvPr/>
        </p:nvSpPr>
        <p:spPr>
          <a:xfrm>
            <a:off x="3667125" y="3098800"/>
            <a:ext cx="303213" cy="390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234"/>
          <p:cNvSpPr/>
          <p:nvPr/>
        </p:nvSpPr>
        <p:spPr>
          <a:xfrm>
            <a:off x="3694113" y="3994150"/>
            <a:ext cx="4257675" cy="392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235"/>
          <p:cNvSpPr/>
          <p:nvPr/>
        </p:nvSpPr>
        <p:spPr>
          <a:xfrm>
            <a:off x="3694113" y="4003675"/>
            <a:ext cx="100012" cy="3921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346" name="Content Placeholder 2"/>
          <p:cNvSpPr txBox="1">
            <a:spLocks/>
          </p:cNvSpPr>
          <p:nvPr/>
        </p:nvSpPr>
        <p:spPr bwMode="auto">
          <a:xfrm>
            <a:off x="6778625" y="4449763"/>
            <a:ext cx="866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tr-TR" altLang="tr-TR" sz="1400" b="1">
                <a:solidFill>
                  <a:srgbClr val="002060"/>
                </a:solidFill>
              </a:rPr>
              <a:t>88,7</a:t>
            </a:r>
            <a:r>
              <a:rPr lang="en-US" altLang="tr-TR" sz="1400" b="1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14347" name="Content Placeholder 2"/>
          <p:cNvSpPr txBox="1">
            <a:spLocks/>
          </p:cNvSpPr>
          <p:nvPr/>
        </p:nvSpPr>
        <p:spPr bwMode="auto">
          <a:xfrm>
            <a:off x="3930650" y="3578225"/>
            <a:ext cx="866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tr-TR" altLang="tr-TR" sz="1400" b="1">
                <a:solidFill>
                  <a:srgbClr val="002060"/>
                </a:solidFill>
              </a:rPr>
              <a:t>5,6 </a:t>
            </a:r>
            <a:r>
              <a:rPr lang="en-US" altLang="tr-TR" sz="1400" b="1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14348" name="Content Placeholder 2"/>
          <p:cNvSpPr txBox="1">
            <a:spLocks/>
          </p:cNvSpPr>
          <p:nvPr/>
        </p:nvSpPr>
        <p:spPr bwMode="auto">
          <a:xfrm>
            <a:off x="3930650" y="3136900"/>
            <a:ext cx="866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tr-TR" altLang="tr-TR" sz="1400" b="1">
                <a:solidFill>
                  <a:srgbClr val="002060"/>
                </a:solidFill>
              </a:rPr>
              <a:t>5,3</a:t>
            </a:r>
            <a:r>
              <a:rPr lang="en-US" altLang="tr-TR" sz="1400" b="1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14349" name="Content Placeholder 2"/>
          <p:cNvSpPr txBox="1">
            <a:spLocks/>
          </p:cNvSpPr>
          <p:nvPr/>
        </p:nvSpPr>
        <p:spPr bwMode="auto">
          <a:xfrm>
            <a:off x="3930650" y="4044950"/>
            <a:ext cx="866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tr-TR" altLang="tr-TR" sz="1400" b="1">
                <a:solidFill>
                  <a:srgbClr val="002060"/>
                </a:solidFill>
              </a:rPr>
              <a:t>0,3</a:t>
            </a:r>
            <a:r>
              <a:rPr lang="en-US" altLang="tr-TR" sz="1400" b="1">
                <a:solidFill>
                  <a:srgbClr val="002060"/>
                </a:solidFill>
              </a:rPr>
              <a:t>%</a:t>
            </a:r>
          </a:p>
        </p:txBody>
      </p:sp>
      <p:graphicFrame>
        <p:nvGraphicFramePr>
          <p:cNvPr id="21" name="Tablo 20"/>
          <p:cNvGraphicFramePr>
            <a:graphicFrameLocks noGrp="1"/>
          </p:cNvGraphicFramePr>
          <p:nvPr/>
        </p:nvGraphicFramePr>
        <p:xfrm>
          <a:off x="211138" y="3117850"/>
          <a:ext cx="3279775" cy="1744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711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AMBALAJ ATIKLARI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i="0" u="none" strike="noStrike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916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BELEDİYE ATIKLARI (BİYOLOJİK-MBT )</a:t>
                      </a:r>
                    </a:p>
                    <a:p>
                      <a:pPr algn="l" fontAlgn="b"/>
                      <a:endParaRPr lang="tr-TR" sz="1600" b="1" i="0" u="none" strike="noStrike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BELEDİYE ATIKLARI (TERMAL)</a:t>
                      </a:r>
                      <a:endParaRPr lang="tr-TR" sz="1600" b="1" i="0" u="none" strike="noStrike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16">
                <a:tc>
                  <a:txBody>
                    <a:bodyPr/>
                    <a:lstStyle/>
                    <a:p>
                      <a:pPr algn="l" fontAlgn="b"/>
                      <a:endParaRPr lang="tr-TR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316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BELEDİYE ATIKLARI (DEPOLAMA)</a:t>
                      </a:r>
                      <a:endParaRPr lang="tr-TR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4362" name="Group 4"/>
          <p:cNvGrpSpPr>
            <a:grpSpLocks/>
          </p:cNvGrpSpPr>
          <p:nvPr/>
        </p:nvGrpSpPr>
        <p:grpSpPr bwMode="auto">
          <a:xfrm>
            <a:off x="7542213" y="4356100"/>
            <a:ext cx="4289425" cy="404813"/>
            <a:chOff x="0" y="1343146"/>
            <a:chExt cx="3304598" cy="277278"/>
          </a:xfrm>
        </p:grpSpPr>
        <p:sp>
          <p:nvSpPr>
            <p:cNvPr id="23" name="Rectangle 234"/>
            <p:cNvSpPr/>
            <p:nvPr/>
          </p:nvSpPr>
          <p:spPr>
            <a:xfrm>
              <a:off x="0" y="1343146"/>
              <a:ext cx="3304598" cy="2674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5"/>
            <p:cNvSpPr/>
            <p:nvPr/>
          </p:nvSpPr>
          <p:spPr>
            <a:xfrm>
              <a:off x="0" y="1352933"/>
              <a:ext cx="1681651" cy="2674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363" name="Group 4"/>
          <p:cNvGrpSpPr>
            <a:grpSpLocks/>
          </p:cNvGrpSpPr>
          <p:nvPr/>
        </p:nvGrpSpPr>
        <p:grpSpPr bwMode="auto">
          <a:xfrm>
            <a:off x="7526338" y="3565525"/>
            <a:ext cx="4289425" cy="406400"/>
            <a:chOff x="0" y="904996"/>
            <a:chExt cx="3304598" cy="277278"/>
          </a:xfrm>
        </p:grpSpPr>
        <p:sp>
          <p:nvSpPr>
            <p:cNvPr id="26" name="Rectangle 234"/>
            <p:cNvSpPr/>
            <p:nvPr/>
          </p:nvSpPr>
          <p:spPr>
            <a:xfrm>
              <a:off x="0" y="904996"/>
              <a:ext cx="3304598" cy="2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35"/>
            <p:cNvSpPr/>
            <p:nvPr/>
          </p:nvSpPr>
          <p:spPr>
            <a:xfrm>
              <a:off x="0" y="914744"/>
              <a:ext cx="442733" cy="2675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364" name="Group 4"/>
          <p:cNvGrpSpPr>
            <a:grpSpLocks/>
          </p:cNvGrpSpPr>
          <p:nvPr/>
        </p:nvGrpSpPr>
        <p:grpSpPr bwMode="auto">
          <a:xfrm>
            <a:off x="7531100" y="3117850"/>
            <a:ext cx="4289425" cy="406400"/>
            <a:chOff x="4762" y="457200"/>
            <a:chExt cx="3304598" cy="277278"/>
          </a:xfrm>
        </p:grpSpPr>
        <p:sp>
          <p:nvSpPr>
            <p:cNvPr id="29" name="Rectangle 234"/>
            <p:cNvSpPr/>
            <p:nvPr/>
          </p:nvSpPr>
          <p:spPr>
            <a:xfrm>
              <a:off x="4762" y="457200"/>
              <a:ext cx="3304598" cy="2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Rectangle 235"/>
            <p:cNvSpPr/>
            <p:nvPr/>
          </p:nvSpPr>
          <p:spPr>
            <a:xfrm>
              <a:off x="4762" y="466948"/>
              <a:ext cx="342445" cy="26753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365" name="Group 4"/>
          <p:cNvGrpSpPr>
            <a:grpSpLocks/>
          </p:cNvGrpSpPr>
          <p:nvPr/>
        </p:nvGrpSpPr>
        <p:grpSpPr bwMode="auto">
          <a:xfrm>
            <a:off x="7542213" y="3965575"/>
            <a:ext cx="4289425" cy="404813"/>
            <a:chOff x="4762" y="0"/>
            <a:chExt cx="3304598" cy="277278"/>
          </a:xfrm>
        </p:grpSpPr>
        <p:sp>
          <p:nvSpPr>
            <p:cNvPr id="32" name="Rectangle 234"/>
            <p:cNvSpPr/>
            <p:nvPr/>
          </p:nvSpPr>
          <p:spPr>
            <a:xfrm>
              <a:off x="4762" y="0"/>
              <a:ext cx="3304598" cy="2674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235"/>
            <p:cNvSpPr/>
            <p:nvPr/>
          </p:nvSpPr>
          <p:spPr>
            <a:xfrm>
              <a:off x="4762" y="9787"/>
              <a:ext cx="218920" cy="2674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366" name="Content Placeholder 2"/>
          <p:cNvSpPr txBox="1">
            <a:spLocks/>
          </p:cNvSpPr>
          <p:nvPr/>
        </p:nvSpPr>
        <p:spPr bwMode="auto">
          <a:xfrm>
            <a:off x="9613900" y="4394200"/>
            <a:ext cx="865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tr-TR" altLang="tr-TR" sz="1400" b="1">
                <a:solidFill>
                  <a:srgbClr val="002060"/>
                </a:solidFill>
              </a:rPr>
              <a:t>65</a:t>
            </a:r>
            <a:r>
              <a:rPr lang="en-US" altLang="tr-TR" sz="1400" b="1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14367" name="Content Placeholder 2"/>
          <p:cNvSpPr txBox="1">
            <a:spLocks/>
          </p:cNvSpPr>
          <p:nvPr/>
        </p:nvSpPr>
        <p:spPr bwMode="auto">
          <a:xfrm>
            <a:off x="8024813" y="3608388"/>
            <a:ext cx="866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tr-TR" altLang="tr-TR" sz="1400" b="1">
                <a:solidFill>
                  <a:srgbClr val="002060"/>
                </a:solidFill>
              </a:rPr>
              <a:t>15 </a:t>
            </a:r>
            <a:r>
              <a:rPr lang="en-US" altLang="tr-TR" sz="1400" b="1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14368" name="Content Placeholder 2"/>
          <p:cNvSpPr txBox="1">
            <a:spLocks/>
          </p:cNvSpPr>
          <p:nvPr/>
        </p:nvSpPr>
        <p:spPr bwMode="auto">
          <a:xfrm>
            <a:off x="7977188" y="3140075"/>
            <a:ext cx="866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tr-TR" altLang="tr-TR" sz="1400" b="1">
                <a:solidFill>
                  <a:srgbClr val="002060"/>
                </a:solidFill>
              </a:rPr>
              <a:t>12</a:t>
            </a:r>
            <a:r>
              <a:rPr lang="en-US" altLang="tr-TR" sz="1400" b="1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14369" name="Content Placeholder 2"/>
          <p:cNvSpPr txBox="1">
            <a:spLocks/>
          </p:cNvSpPr>
          <p:nvPr/>
        </p:nvSpPr>
        <p:spPr bwMode="auto">
          <a:xfrm>
            <a:off x="7983538" y="4006850"/>
            <a:ext cx="866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tr-TR" altLang="tr-TR" sz="1400" b="1">
                <a:solidFill>
                  <a:srgbClr val="002060"/>
                </a:solidFill>
              </a:rPr>
              <a:t>8</a:t>
            </a:r>
            <a:r>
              <a:rPr lang="en-US" altLang="tr-TR" sz="1400" b="1">
                <a:solidFill>
                  <a:srgbClr val="002060"/>
                </a:solidFill>
              </a:rPr>
              <a:t>%</a:t>
            </a:r>
          </a:p>
        </p:txBody>
      </p:sp>
      <p:grpSp>
        <p:nvGrpSpPr>
          <p:cNvPr id="38" name="Group 289"/>
          <p:cNvGrpSpPr/>
          <p:nvPr/>
        </p:nvGrpSpPr>
        <p:grpSpPr>
          <a:xfrm>
            <a:off x="4184186" y="2437755"/>
            <a:ext cx="360332" cy="404781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0" name="Freeform 291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4371" name="TextBox 292"/>
          <p:cNvSpPr txBox="1">
            <a:spLocks noChangeArrowheads="1"/>
          </p:cNvSpPr>
          <p:nvPr/>
        </p:nvSpPr>
        <p:spPr bwMode="auto">
          <a:xfrm>
            <a:off x="4481513" y="2251075"/>
            <a:ext cx="1262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2800" b="1" dirty="0">
                <a:solidFill>
                  <a:srgbClr val="7F7F7F"/>
                </a:solidFill>
              </a:rPr>
              <a:t>2014</a:t>
            </a:r>
            <a:endParaRPr lang="id-ID" altLang="tr-TR" sz="2800" b="1" dirty="0">
              <a:solidFill>
                <a:srgbClr val="7F7F7F"/>
              </a:solidFill>
            </a:endParaRPr>
          </a:p>
        </p:txBody>
      </p:sp>
      <p:grpSp>
        <p:nvGrpSpPr>
          <p:cNvPr id="42" name="Group 289"/>
          <p:cNvGrpSpPr/>
          <p:nvPr/>
        </p:nvGrpSpPr>
        <p:grpSpPr>
          <a:xfrm>
            <a:off x="8365371" y="2437755"/>
            <a:ext cx="360332" cy="404781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4" name="Freeform 291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4373" name="TextBox 292"/>
          <p:cNvSpPr txBox="1">
            <a:spLocks noChangeArrowheads="1"/>
          </p:cNvSpPr>
          <p:nvPr/>
        </p:nvSpPr>
        <p:spPr bwMode="auto">
          <a:xfrm>
            <a:off x="8642350" y="2282825"/>
            <a:ext cx="1263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2800" b="1">
                <a:solidFill>
                  <a:srgbClr val="7F7F7F"/>
                </a:solidFill>
              </a:rPr>
              <a:t>2023</a:t>
            </a:r>
            <a:endParaRPr lang="id-ID" altLang="tr-TR" sz="2800" b="1">
              <a:solidFill>
                <a:srgbClr val="7F7F7F"/>
              </a:solidFill>
            </a:endParaRPr>
          </a:p>
        </p:txBody>
      </p:sp>
      <p:sp>
        <p:nvSpPr>
          <p:cNvPr id="14374" name="Dikdörtgen 46"/>
          <p:cNvSpPr>
            <a:spLocks noChangeArrowheads="1"/>
          </p:cNvSpPr>
          <p:nvPr/>
        </p:nvSpPr>
        <p:spPr bwMode="auto">
          <a:xfrm>
            <a:off x="431800" y="1157288"/>
            <a:ext cx="114950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2800" b="1">
                <a:solidFill>
                  <a:srgbClr val="C00000"/>
                </a:solidFill>
              </a:rPr>
              <a:t>2023 yılında oluşan atığın; % 35’inin geri kazanım, % 65 inin düzenli depolama yönetimi ile bertaraf edilmesi hedeflenmektedir.</a:t>
            </a:r>
          </a:p>
        </p:txBody>
      </p:sp>
      <p:grpSp>
        <p:nvGrpSpPr>
          <p:cNvPr id="14375" name="Group 95"/>
          <p:cNvGrpSpPr>
            <a:grpSpLocks/>
          </p:cNvGrpSpPr>
          <p:nvPr/>
        </p:nvGrpSpPr>
        <p:grpSpPr bwMode="auto">
          <a:xfrm>
            <a:off x="10069513" y="3084513"/>
            <a:ext cx="1574800" cy="1649412"/>
            <a:chOff x="5327650" y="1978025"/>
            <a:chExt cx="1762125" cy="1766888"/>
          </a:xfrm>
        </p:grpSpPr>
        <p:sp>
          <p:nvSpPr>
            <p:cNvPr id="49" name="Freeform 5"/>
            <p:cNvSpPr>
              <a:spLocks noEditPoints="1"/>
            </p:cNvSpPr>
            <p:nvPr/>
          </p:nvSpPr>
          <p:spPr bwMode="auto">
            <a:xfrm>
              <a:off x="5327650" y="1978025"/>
              <a:ext cx="1762125" cy="1766888"/>
            </a:xfrm>
            <a:custGeom>
              <a:avLst/>
              <a:gdLst>
                <a:gd name="T0" fmla="*/ 234 w 467"/>
                <a:gd name="T1" fmla="*/ 0 h 468"/>
                <a:gd name="T2" fmla="*/ 0 w 467"/>
                <a:gd name="T3" fmla="*/ 234 h 468"/>
                <a:gd name="T4" fmla="*/ 234 w 467"/>
                <a:gd name="T5" fmla="*/ 468 h 468"/>
                <a:gd name="T6" fmla="*/ 467 w 467"/>
                <a:gd name="T7" fmla="*/ 234 h 468"/>
                <a:gd name="T8" fmla="*/ 234 w 467"/>
                <a:gd name="T9" fmla="*/ 0 h 468"/>
                <a:gd name="T10" fmla="*/ 234 w 467"/>
                <a:gd name="T11" fmla="*/ 454 h 468"/>
                <a:gd name="T12" fmla="*/ 14 w 467"/>
                <a:gd name="T13" fmla="*/ 234 h 468"/>
                <a:gd name="T14" fmla="*/ 234 w 467"/>
                <a:gd name="T15" fmla="*/ 15 h 468"/>
                <a:gd name="T16" fmla="*/ 453 w 467"/>
                <a:gd name="T17" fmla="*/ 234 h 468"/>
                <a:gd name="T18" fmla="*/ 234 w 467"/>
                <a:gd name="T19" fmla="*/ 454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7" h="468">
                  <a:moveTo>
                    <a:pt x="234" y="0"/>
                  </a:moveTo>
                  <a:cubicBezTo>
                    <a:pt x="105" y="0"/>
                    <a:pt x="0" y="105"/>
                    <a:pt x="0" y="234"/>
                  </a:cubicBezTo>
                  <a:cubicBezTo>
                    <a:pt x="0" y="363"/>
                    <a:pt x="105" y="468"/>
                    <a:pt x="234" y="468"/>
                  </a:cubicBezTo>
                  <a:cubicBezTo>
                    <a:pt x="362" y="468"/>
                    <a:pt x="467" y="363"/>
                    <a:pt x="467" y="234"/>
                  </a:cubicBezTo>
                  <a:cubicBezTo>
                    <a:pt x="467" y="105"/>
                    <a:pt x="362" y="0"/>
                    <a:pt x="234" y="0"/>
                  </a:cubicBezTo>
                  <a:close/>
                  <a:moveTo>
                    <a:pt x="234" y="454"/>
                  </a:moveTo>
                  <a:cubicBezTo>
                    <a:pt x="113" y="454"/>
                    <a:pt x="14" y="355"/>
                    <a:pt x="14" y="234"/>
                  </a:cubicBezTo>
                  <a:cubicBezTo>
                    <a:pt x="14" y="113"/>
                    <a:pt x="113" y="15"/>
                    <a:pt x="234" y="15"/>
                  </a:cubicBezTo>
                  <a:cubicBezTo>
                    <a:pt x="354" y="15"/>
                    <a:pt x="453" y="113"/>
                    <a:pt x="453" y="234"/>
                  </a:cubicBezTo>
                  <a:cubicBezTo>
                    <a:pt x="453" y="355"/>
                    <a:pt x="354" y="454"/>
                    <a:pt x="234" y="45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378" name="Rectangle 6"/>
            <p:cNvSpPr>
              <a:spLocks noChangeArrowheads="1"/>
            </p:cNvSpPr>
            <p:nvPr/>
          </p:nvSpPr>
          <p:spPr bwMode="auto">
            <a:xfrm>
              <a:off x="5743575" y="3336925"/>
              <a:ext cx="931863" cy="38100"/>
            </a:xfrm>
            <a:prstGeom prst="rect">
              <a:avLst/>
            </a:prstGeom>
            <a:solidFill>
              <a:srgbClr val="525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d-ID" altLang="tr-TR">
                <a:solidFill>
                  <a:srgbClr val="000000"/>
                </a:solidFill>
              </a:endParaRPr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6508913" y="2522206"/>
              <a:ext cx="166976" cy="8145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2" name="Rectangle 8"/>
            <p:cNvSpPr>
              <a:spLocks noChangeArrowheads="1"/>
            </p:cNvSpPr>
            <p:nvPr/>
          </p:nvSpPr>
          <p:spPr bwMode="auto">
            <a:xfrm>
              <a:off x="6317068" y="2826607"/>
              <a:ext cx="165200" cy="510170"/>
            </a:xfrm>
            <a:prstGeom prst="rect">
              <a:avLst/>
            </a:prstGeom>
            <a:solidFill>
              <a:schemeClr val="accent1">
                <a:lumMod val="75000"/>
                <a:alpha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6127001" y="3001766"/>
              <a:ext cx="163423" cy="335011"/>
            </a:xfrm>
            <a:prstGeom prst="rect">
              <a:avLst/>
            </a:pr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4" name="Rectangle 10"/>
            <p:cNvSpPr>
              <a:spLocks noChangeArrowheads="1"/>
            </p:cNvSpPr>
            <p:nvPr/>
          </p:nvSpPr>
          <p:spPr bwMode="auto">
            <a:xfrm>
              <a:off x="5935157" y="2843613"/>
              <a:ext cx="165199" cy="493164"/>
            </a:xfrm>
            <a:prstGeom prst="rect">
              <a:avLst/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5" name="Rectangle 11"/>
            <p:cNvSpPr>
              <a:spLocks noChangeArrowheads="1"/>
            </p:cNvSpPr>
            <p:nvPr/>
          </p:nvSpPr>
          <p:spPr bwMode="auto">
            <a:xfrm>
              <a:off x="5743313" y="2983059"/>
              <a:ext cx="165199" cy="353718"/>
            </a:xfrm>
            <a:prstGeom prst="rect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6" name="Freeform 107"/>
            <p:cNvSpPr>
              <a:spLocks/>
            </p:cNvSpPr>
            <p:nvPr/>
          </p:nvSpPr>
          <p:spPr bwMode="auto">
            <a:xfrm>
              <a:off x="5743313" y="2302833"/>
              <a:ext cx="886391" cy="593498"/>
            </a:xfrm>
            <a:custGeom>
              <a:avLst/>
              <a:gdLst>
                <a:gd name="connsiteX0" fmla="*/ 885825 w 885825"/>
                <a:gd name="connsiteY0" fmla="*/ 0 h 592137"/>
                <a:gd name="connsiteX1" fmla="*/ 871538 w 885825"/>
                <a:gd name="connsiteY1" fmla="*/ 123825 h 592137"/>
                <a:gd name="connsiteX2" fmla="*/ 831102 w 885825"/>
                <a:gd name="connsiteY2" fmla="*/ 87492 h 592137"/>
                <a:gd name="connsiteX3" fmla="*/ 466725 w 885825"/>
                <a:gd name="connsiteY3" fmla="*/ 490537 h 592137"/>
                <a:gd name="connsiteX4" fmla="*/ 460375 w 885825"/>
                <a:gd name="connsiteY4" fmla="*/ 501650 h 592137"/>
                <a:gd name="connsiteX5" fmla="*/ 449263 w 885825"/>
                <a:gd name="connsiteY5" fmla="*/ 493712 h 592137"/>
                <a:gd name="connsiteX6" fmla="*/ 263525 w 885825"/>
                <a:gd name="connsiteY6" fmla="*/ 425450 h 592137"/>
                <a:gd name="connsiteX7" fmla="*/ 22225 w 885825"/>
                <a:gd name="connsiteY7" fmla="*/ 592137 h 592137"/>
                <a:gd name="connsiteX8" fmla="*/ 0 w 885825"/>
                <a:gd name="connsiteY8" fmla="*/ 561975 h 592137"/>
                <a:gd name="connsiteX9" fmla="*/ 252412 w 885825"/>
                <a:gd name="connsiteY9" fmla="*/ 392112 h 592137"/>
                <a:gd name="connsiteX10" fmla="*/ 260350 w 885825"/>
                <a:gd name="connsiteY10" fmla="*/ 384175 h 592137"/>
                <a:gd name="connsiteX11" fmla="*/ 266700 w 885825"/>
                <a:gd name="connsiteY11" fmla="*/ 388937 h 592137"/>
                <a:gd name="connsiteX12" fmla="*/ 449263 w 885825"/>
                <a:gd name="connsiteY12" fmla="*/ 455612 h 592137"/>
                <a:gd name="connsiteX13" fmla="*/ 804315 w 885825"/>
                <a:gd name="connsiteY13" fmla="*/ 63422 h 592137"/>
                <a:gd name="connsiteX14" fmla="*/ 762000 w 885825"/>
                <a:gd name="connsiteY14" fmla="*/ 25400 h 59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5825" h="592137">
                  <a:moveTo>
                    <a:pt x="885825" y="0"/>
                  </a:moveTo>
                  <a:lnTo>
                    <a:pt x="871538" y="123825"/>
                  </a:lnTo>
                  <a:lnTo>
                    <a:pt x="831102" y="87492"/>
                  </a:lnTo>
                  <a:lnTo>
                    <a:pt x="466725" y="490537"/>
                  </a:lnTo>
                  <a:lnTo>
                    <a:pt x="460375" y="501650"/>
                  </a:lnTo>
                  <a:lnTo>
                    <a:pt x="449263" y="493712"/>
                  </a:lnTo>
                  <a:lnTo>
                    <a:pt x="263525" y="425450"/>
                  </a:lnTo>
                  <a:lnTo>
                    <a:pt x="22225" y="592137"/>
                  </a:lnTo>
                  <a:lnTo>
                    <a:pt x="0" y="561975"/>
                  </a:lnTo>
                  <a:lnTo>
                    <a:pt x="252412" y="392112"/>
                  </a:lnTo>
                  <a:lnTo>
                    <a:pt x="260350" y="384175"/>
                  </a:lnTo>
                  <a:lnTo>
                    <a:pt x="266700" y="388937"/>
                  </a:lnTo>
                  <a:lnTo>
                    <a:pt x="449263" y="455612"/>
                  </a:lnTo>
                  <a:lnTo>
                    <a:pt x="804315" y="63422"/>
                  </a:lnTo>
                  <a:lnTo>
                    <a:pt x="762000" y="2540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57" name="Unvan 1"/>
          <p:cNvSpPr txBox="1">
            <a:spLocks/>
          </p:cNvSpPr>
          <p:nvPr/>
        </p:nvSpPr>
        <p:spPr>
          <a:xfrm>
            <a:off x="446088" y="147638"/>
            <a:ext cx="10036175" cy="889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tr-TR" sz="6000" b="1" dirty="0" smtClean="0">
                <a:solidFill>
                  <a:srgbClr val="FF9800"/>
                </a:solidFill>
              </a:rPr>
              <a:t>HEDEF 2023</a:t>
            </a:r>
            <a:endParaRPr lang="tr-TR" sz="6000" b="1" dirty="0">
              <a:solidFill>
                <a:srgbClr val="FF98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up 5"/>
          <p:cNvGrpSpPr>
            <a:grpSpLocks/>
          </p:cNvGrpSpPr>
          <p:nvPr/>
        </p:nvGrpSpPr>
        <p:grpSpPr bwMode="auto">
          <a:xfrm>
            <a:off x="3620684" y="2027797"/>
            <a:ext cx="7601498" cy="3937202"/>
            <a:chOff x="-934950" y="1331844"/>
            <a:chExt cx="6540539" cy="3679054"/>
          </a:xfrm>
        </p:grpSpPr>
        <p:pic>
          <p:nvPicPr>
            <p:cNvPr id="15363" name="Resim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34950" y="1331844"/>
              <a:ext cx="6540539" cy="3679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4" name="Metin kutusu 7"/>
            <p:cNvSpPr txBox="1">
              <a:spLocks noChangeArrowheads="1"/>
            </p:cNvSpPr>
            <p:nvPr/>
          </p:nvSpPr>
          <p:spPr bwMode="auto">
            <a:xfrm>
              <a:off x="-73496" y="3696861"/>
              <a:ext cx="5679085" cy="112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tr-TR" altLang="tr-TR" sz="7200" b="1" dirty="0" smtClean="0">
                  <a:solidFill>
                    <a:srgbClr val="FF9800"/>
                  </a:solidFill>
                </a:rPr>
                <a:t>KAZANÇLARIMIZ</a:t>
              </a:r>
              <a:endParaRPr lang="tr-TR" altLang="tr-TR" sz="7200" b="1" dirty="0">
                <a:solidFill>
                  <a:srgbClr val="FF9800"/>
                </a:solidFill>
              </a:endParaRPr>
            </a:p>
          </p:txBody>
        </p:sp>
      </p:grp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46" y="625791"/>
            <a:ext cx="3381842" cy="337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2790138" y="223660"/>
            <a:ext cx="8121455" cy="105873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/>
              <a:t>1 ton atık kâğıdın geri kazanılması 17 ağacı kesilmekten kurtarır. 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905582" y="1723411"/>
            <a:ext cx="8004242" cy="12961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/>
              <a:t>Yeni üretime kıyasla, metal ve plastik geri kazanımı ile %95 enerji tasarrufu sağlanabilmektedir.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2885325" y="3195195"/>
            <a:ext cx="9035327" cy="15841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/>
              <a:t>Atık camlar tekrar cam ürünlere; plastik atıklar elyaf, dolgu malzemesi, otomobil parçası gibi birçok malzemeye, atık metaller ise tekrar metal ürünlere dönüşebilmektedir.</a:t>
            </a:r>
          </a:p>
        </p:txBody>
      </p:sp>
      <p:pic>
        <p:nvPicPr>
          <p:cNvPr id="1639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0638"/>
            <a:ext cx="1579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639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t="3136" r="2640" b="3711"/>
          <a:stretch>
            <a:fillRect/>
          </a:stretch>
        </p:blipFill>
        <p:spPr bwMode="auto">
          <a:xfrm>
            <a:off x="9504363" y="1573213"/>
            <a:ext cx="1406525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50" y="3198740"/>
            <a:ext cx="1592634" cy="16140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169" y="4797870"/>
            <a:ext cx="1511763" cy="1533833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89999" sy="-20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810350" y="5085283"/>
            <a:ext cx="8694398" cy="95900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eaLnBrk="1" hangingPunct="1">
              <a:defRPr/>
            </a:pPr>
            <a:r>
              <a:rPr lang="tr-TR" sz="2800" dirty="0">
                <a:solidFill>
                  <a:schemeClr val="bg1"/>
                </a:solidFill>
                <a:cs typeface="Arial" pitchFamily="34" charset="0"/>
              </a:rPr>
              <a:t>Organik atıklardan </a:t>
            </a:r>
            <a:r>
              <a:rPr lang="tr-TR" sz="2800" dirty="0" err="1">
                <a:solidFill>
                  <a:schemeClr val="bg1"/>
                </a:solidFill>
                <a:cs typeface="Arial" pitchFamily="34" charset="0"/>
              </a:rPr>
              <a:t>kompost</a:t>
            </a:r>
            <a:r>
              <a:rPr lang="tr-TR" sz="2800" dirty="0">
                <a:solidFill>
                  <a:schemeClr val="bg1"/>
                </a:solidFill>
                <a:cs typeface="Arial" pitchFamily="34" charset="0"/>
              </a:rPr>
              <a:t> elde edilerek toprak iyileştirici olarak kullanılabilmektedir.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up 3"/>
          <p:cNvGrpSpPr>
            <a:grpSpLocks/>
          </p:cNvGrpSpPr>
          <p:nvPr/>
        </p:nvGrpSpPr>
        <p:grpSpPr bwMode="auto">
          <a:xfrm>
            <a:off x="3036253" y="1992082"/>
            <a:ext cx="8859837" cy="3678237"/>
            <a:chOff x="-2053653" y="1331844"/>
            <a:chExt cx="8859187" cy="3679054"/>
          </a:xfrm>
        </p:grpSpPr>
        <p:pic>
          <p:nvPicPr>
            <p:cNvPr id="19460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7306" y="1331844"/>
              <a:ext cx="6540539" cy="3679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Metin kutusu 5"/>
            <p:cNvSpPr txBox="1">
              <a:spLocks noChangeArrowheads="1"/>
            </p:cNvSpPr>
            <p:nvPr/>
          </p:nvSpPr>
          <p:spPr bwMode="auto">
            <a:xfrm>
              <a:off x="-2053653" y="3810569"/>
              <a:ext cx="885918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tr-TR" altLang="tr-TR" sz="7200" b="1">
                  <a:solidFill>
                    <a:srgbClr val="FF9800"/>
                  </a:solidFill>
                </a:rPr>
                <a:t>UYGULAMASI</a:t>
              </a:r>
            </a:p>
          </p:txBody>
        </p:sp>
      </p:grp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46" y="625791"/>
            <a:ext cx="3381842" cy="3370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">
  <a:themeElements>
    <a:clrScheme name="Retr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1172</TotalTime>
  <Words>777</Words>
  <Application>Microsoft Office PowerPoint</Application>
  <PresentationFormat>Geniş ekran</PresentationFormat>
  <Paragraphs>133</Paragraphs>
  <Slides>35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Retro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Atık Türleri  Tehlikesiz Atıklar</vt:lpstr>
      <vt:lpstr>Atık Türleri  Tehlikeli Atıklar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Elif GÜZEY</dc:creator>
  <cp:lastModifiedBy>bahadır oguz</cp:lastModifiedBy>
  <cp:revision>167</cp:revision>
  <dcterms:created xsi:type="dcterms:W3CDTF">2017-11-23T11:47:56Z</dcterms:created>
  <dcterms:modified xsi:type="dcterms:W3CDTF">2022-04-07T07:41:23Z</dcterms:modified>
</cp:coreProperties>
</file>