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89D2F-A7B2-45CE-A368-C5E61A93235B}" type="datetimeFigureOut">
              <a:rPr lang="tr-TR" smtClean="0"/>
              <a:t>21.10.2021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FF2B-4F59-49C0-A5B7-B5C916AB15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27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89D2F-A7B2-45CE-A368-C5E61A93235B}" type="datetimeFigureOut">
              <a:rPr lang="tr-TR" smtClean="0"/>
              <a:t>21.10.2021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FF2B-4F59-49C0-A5B7-B5C916AB15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2677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89D2F-A7B2-45CE-A368-C5E61A93235B}" type="datetimeFigureOut">
              <a:rPr lang="tr-TR" smtClean="0"/>
              <a:t>21.10.2021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FF2B-4F59-49C0-A5B7-B5C916AB15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3095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89D2F-A7B2-45CE-A368-C5E61A93235B}" type="datetimeFigureOut">
              <a:rPr lang="tr-TR" smtClean="0"/>
              <a:t>21.10.2021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FF2B-4F59-49C0-A5B7-B5C916AB15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1753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89D2F-A7B2-45CE-A368-C5E61A93235B}" type="datetimeFigureOut">
              <a:rPr lang="tr-TR" smtClean="0"/>
              <a:t>21.10.2021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FF2B-4F59-49C0-A5B7-B5C916AB15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804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89D2F-A7B2-45CE-A368-C5E61A93235B}" type="datetimeFigureOut">
              <a:rPr lang="tr-TR" smtClean="0"/>
              <a:t>21.10.2021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FF2B-4F59-49C0-A5B7-B5C916AB15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3651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89D2F-A7B2-45CE-A368-C5E61A93235B}" type="datetimeFigureOut">
              <a:rPr lang="tr-TR" smtClean="0"/>
              <a:t>21.10.2021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FF2B-4F59-49C0-A5B7-B5C916AB15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8978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89D2F-A7B2-45CE-A368-C5E61A93235B}" type="datetimeFigureOut">
              <a:rPr lang="tr-TR" smtClean="0"/>
              <a:t>21.10.2021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FF2B-4F59-49C0-A5B7-B5C916AB15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580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89D2F-A7B2-45CE-A368-C5E61A93235B}" type="datetimeFigureOut">
              <a:rPr lang="tr-TR" smtClean="0"/>
              <a:t>21.10.2021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FF2B-4F59-49C0-A5B7-B5C916AB15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1403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89D2F-A7B2-45CE-A368-C5E61A93235B}" type="datetimeFigureOut">
              <a:rPr lang="tr-TR" smtClean="0"/>
              <a:t>21.10.2021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FF2B-4F59-49C0-A5B7-B5C916AB15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3196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89D2F-A7B2-45CE-A368-C5E61A93235B}" type="datetimeFigureOut">
              <a:rPr lang="tr-TR" smtClean="0"/>
              <a:t>21.10.2021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FF2B-4F59-49C0-A5B7-B5C916AB15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1939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89D2F-A7B2-45CE-A368-C5E61A93235B}" type="datetimeFigureOut">
              <a:rPr lang="tr-TR" smtClean="0"/>
              <a:t>21.10.2021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0FF2B-4F59-49C0-A5B7-B5C916AB15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6640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9812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>
            <a:extLst>
              <a:ext uri="{FF2B5EF4-FFF2-40B4-BE49-F238E27FC236}">
                <a16:creationId xmlns:a16="http://schemas.microsoft.com/office/drawing/2014/main" id="{E5451796-FBB3-4819-86F4-611C672347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27230" cy="6839080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099" y="1314517"/>
            <a:ext cx="11823032" cy="1711518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KOORDİNASYON KURULU </a:t>
            </a:r>
            <a:br>
              <a:rPr lang="tr-T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tr-T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TOPLANTISI</a:t>
            </a:r>
            <a:endParaRPr lang="tr-T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04730" y="3326424"/>
            <a:ext cx="9144000" cy="2028255"/>
          </a:xfrm>
        </p:spPr>
        <p:txBody>
          <a:bodyPr>
            <a:normAutofit fontScale="70000" lnSpcReduction="20000"/>
          </a:bodyPr>
          <a:lstStyle/>
          <a:p>
            <a:pPr algn="ctr"/>
            <a:endParaRPr lang="tr-TR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tr-TR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tr-T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22 Ekim 2021</a:t>
            </a:r>
            <a:endParaRPr lang="tr-TR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Yer: Cumhurbaşkanlığı Dolmabahçe Ofisi</a:t>
            </a:r>
          </a:p>
          <a:p>
            <a:pPr algn="ctr"/>
            <a:r>
              <a:rPr lang="tr-TR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İstanbul</a:t>
            </a:r>
          </a:p>
          <a:p>
            <a:pPr algn="ctr"/>
            <a:r>
              <a:rPr lang="tr-TR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Saat</a:t>
            </a:r>
            <a:r>
              <a:rPr lang="tr-T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10:00</a:t>
            </a:r>
            <a:endParaRPr lang="tr-TR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4BE194-401C-4945-9317-BCCC23F8B4C4}"/>
              </a:ext>
            </a:extLst>
          </p:cNvPr>
          <p:cNvSpPr/>
          <p:nvPr/>
        </p:nvSpPr>
        <p:spPr>
          <a:xfrm>
            <a:off x="10473690" y="6488633"/>
            <a:ext cx="1653540" cy="266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200" b="1" kern="120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#</a:t>
            </a:r>
            <a:r>
              <a:rPr lang="tr-TR" sz="1200" b="1" kern="160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Marmara</a:t>
            </a:r>
            <a:r>
              <a:rPr lang="tr-TR" sz="1200" b="1" kern="120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Hepimizin</a:t>
            </a:r>
            <a:endParaRPr lang="tr-TR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00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17</Words>
  <Application>Microsoft Office PowerPoint</Application>
  <PresentationFormat>Geniş ekran</PresentationFormat>
  <Paragraphs>8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Teması</vt:lpstr>
      <vt:lpstr>PowerPoint Sunusu</vt:lpstr>
      <vt:lpstr>KOORDİNASYON KURULU  3. TOPLANTISI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Ahmet Varır</dc:creator>
  <cp:lastModifiedBy>Ahmet Varır</cp:lastModifiedBy>
  <cp:revision>2</cp:revision>
  <dcterms:created xsi:type="dcterms:W3CDTF">2021-10-21T12:10:18Z</dcterms:created>
  <dcterms:modified xsi:type="dcterms:W3CDTF">2021-10-21T12:17:35Z</dcterms:modified>
</cp:coreProperties>
</file>