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notesSlides/notesSlide5.xml" ContentType="application/vnd.openxmlformats-officedocument.presentationml.notesSlide+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notesSlides/notesSlide6.xml" ContentType="application/vnd.openxmlformats-officedocument.presentationml.notesSlide+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87"/>
  </p:notesMasterIdLst>
  <p:handoutMasterIdLst>
    <p:handoutMasterId r:id="rId88"/>
  </p:handoutMasterIdLst>
  <p:sldIdLst>
    <p:sldId id="256" r:id="rId2"/>
    <p:sldId id="257" r:id="rId3"/>
    <p:sldId id="286" r:id="rId4"/>
    <p:sldId id="283" r:id="rId5"/>
    <p:sldId id="258" r:id="rId6"/>
    <p:sldId id="265" r:id="rId7"/>
    <p:sldId id="284" r:id="rId8"/>
    <p:sldId id="288" r:id="rId9"/>
    <p:sldId id="369" r:id="rId10"/>
    <p:sldId id="266" r:id="rId11"/>
    <p:sldId id="291" r:id="rId12"/>
    <p:sldId id="292" r:id="rId13"/>
    <p:sldId id="293" r:id="rId14"/>
    <p:sldId id="277" r:id="rId15"/>
    <p:sldId id="285" r:id="rId16"/>
    <p:sldId id="294" r:id="rId17"/>
    <p:sldId id="297" r:id="rId18"/>
    <p:sldId id="295" r:id="rId19"/>
    <p:sldId id="296" r:id="rId20"/>
    <p:sldId id="282" r:id="rId21"/>
    <p:sldId id="370" r:id="rId22"/>
    <p:sldId id="279"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1" r:id="rId36"/>
    <p:sldId id="312" r:id="rId37"/>
    <p:sldId id="310" r:id="rId38"/>
    <p:sldId id="313" r:id="rId39"/>
    <p:sldId id="314" r:id="rId40"/>
    <p:sldId id="317" r:id="rId41"/>
    <p:sldId id="318" r:id="rId42"/>
    <p:sldId id="319" r:id="rId43"/>
    <p:sldId id="320" r:id="rId44"/>
    <p:sldId id="321" r:id="rId45"/>
    <p:sldId id="322" r:id="rId46"/>
    <p:sldId id="323" r:id="rId47"/>
    <p:sldId id="324" r:id="rId48"/>
    <p:sldId id="341" r:id="rId49"/>
    <p:sldId id="342" r:id="rId50"/>
    <p:sldId id="375" r:id="rId51"/>
    <p:sldId id="374" r:id="rId52"/>
    <p:sldId id="373" r:id="rId53"/>
    <p:sldId id="326" r:id="rId54"/>
    <p:sldId id="328" r:id="rId55"/>
    <p:sldId id="329" r:id="rId56"/>
    <p:sldId id="330" r:id="rId57"/>
    <p:sldId id="331" r:id="rId58"/>
    <p:sldId id="340" r:id="rId59"/>
    <p:sldId id="339" r:id="rId60"/>
    <p:sldId id="333" r:id="rId61"/>
    <p:sldId id="334" r:id="rId62"/>
    <p:sldId id="335" r:id="rId63"/>
    <p:sldId id="336" r:id="rId64"/>
    <p:sldId id="358" r:id="rId65"/>
    <p:sldId id="371" r:id="rId66"/>
    <p:sldId id="359" r:id="rId67"/>
    <p:sldId id="360" r:id="rId68"/>
    <p:sldId id="361" r:id="rId69"/>
    <p:sldId id="362" r:id="rId70"/>
    <p:sldId id="363" r:id="rId71"/>
    <p:sldId id="364" r:id="rId72"/>
    <p:sldId id="365" r:id="rId73"/>
    <p:sldId id="366" r:id="rId74"/>
    <p:sldId id="367" r:id="rId75"/>
    <p:sldId id="347" r:id="rId76"/>
    <p:sldId id="348" r:id="rId77"/>
    <p:sldId id="349" r:id="rId78"/>
    <p:sldId id="351" r:id="rId79"/>
    <p:sldId id="352" r:id="rId80"/>
    <p:sldId id="353" r:id="rId81"/>
    <p:sldId id="354" r:id="rId82"/>
    <p:sldId id="355" r:id="rId83"/>
    <p:sldId id="356" r:id="rId84"/>
    <p:sldId id="357" r:id="rId85"/>
    <p:sldId id="273" r:id="rId8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3605" autoAdjust="0"/>
  </p:normalViewPr>
  <p:slideViewPr>
    <p:cSldViewPr>
      <p:cViewPr varScale="1">
        <p:scale>
          <a:sx n="61" d="100"/>
          <a:sy n="61" d="100"/>
        </p:scale>
        <p:origin x="1430" y="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42.xml.rels><?xml version="1.0" encoding="UTF-8" standalone="yes"?>
<Relationships xmlns="http://schemas.openxmlformats.org/package/2006/relationships"><Relationship Id="rId1" Type="http://schemas.openxmlformats.org/officeDocument/2006/relationships/hyperlink" Target="https://elab.cevre.gov.tr/" TargetMode="External"/></Relationships>
</file>

<file path=ppt/diagrams/_rels/data75.xml.rels><?xml version="1.0" encoding="UTF-8" standalone="yes"?>
<Relationships xmlns="http://schemas.openxmlformats.org/package/2006/relationships"><Relationship Id="rId1" Type="http://schemas.openxmlformats.org/officeDocument/2006/relationships/hyperlink" Target="https://elab.cevre.gov.tr/" TargetMode="External"/></Relationships>
</file>

<file path=ppt/diagrams/_rels/data76.xml.rels><?xml version="1.0" encoding="UTF-8" standalone="yes"?>
<Relationships xmlns="http://schemas.openxmlformats.org/package/2006/relationships"><Relationship Id="rId1" Type="http://schemas.openxmlformats.org/officeDocument/2006/relationships/image" Target="../media/image48.png"/></Relationships>
</file>

<file path=ppt/diagrams/_rels/drawing42.xml.rels><?xml version="1.0" encoding="UTF-8" standalone="yes"?>
<Relationships xmlns="http://schemas.openxmlformats.org/package/2006/relationships"><Relationship Id="rId1" Type="http://schemas.openxmlformats.org/officeDocument/2006/relationships/hyperlink" Target="https://elab.cevre.gov.tr/" TargetMode="External"/></Relationships>
</file>

<file path=ppt/diagrams/_rels/drawing75.xml.rels><?xml version="1.0" encoding="UTF-8" standalone="yes"?>
<Relationships xmlns="http://schemas.openxmlformats.org/package/2006/relationships"><Relationship Id="rId1" Type="http://schemas.openxmlformats.org/officeDocument/2006/relationships/hyperlink" Target="https://elab.cevre.gov.tr/" TargetMode="External"/></Relationships>
</file>

<file path=ppt/diagrams/_rels/drawing76.xml.rels><?xml version="1.0" encoding="UTF-8" standalone="yes"?>
<Relationships xmlns="http://schemas.openxmlformats.org/package/2006/relationships"><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BBCD2-5203-4F5E-A79C-DB8774D8274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tr-TR"/>
        </a:p>
      </dgm:t>
    </dgm:pt>
    <dgm:pt modelId="{CE8D3CFB-5DE3-4B74-B68E-93FADE0DBB6B}">
      <dgm:prSet phldrT="[Metin]" custT="1"/>
      <dgm:spPr/>
      <dgm:t>
        <a:bodyPr/>
        <a:lstStyle/>
        <a:p>
          <a:r>
            <a:rPr lang="tr-TR" sz="1600" dirty="0" smtClean="0">
              <a:latin typeface="+mj-lt"/>
            </a:rPr>
            <a:t>Mevzuat</a:t>
          </a:r>
          <a:endParaRPr lang="tr-TR" sz="1600" dirty="0">
            <a:latin typeface="+mj-lt"/>
          </a:endParaRPr>
        </a:p>
      </dgm:t>
    </dgm:pt>
    <dgm:pt modelId="{87372AD8-B533-4214-8AE2-168E27386903}" type="parTrans" cxnId="{F3427219-6A58-4D46-B540-17B293B15C2D}">
      <dgm:prSet/>
      <dgm:spPr/>
      <dgm:t>
        <a:bodyPr/>
        <a:lstStyle/>
        <a:p>
          <a:endParaRPr lang="tr-TR"/>
        </a:p>
      </dgm:t>
    </dgm:pt>
    <dgm:pt modelId="{B88F7A4C-EE29-44F0-9F86-57A17C329D5D}" type="sibTrans" cxnId="{F3427219-6A58-4D46-B540-17B293B15C2D}">
      <dgm:prSet/>
      <dgm:spPr/>
      <dgm:t>
        <a:bodyPr/>
        <a:lstStyle/>
        <a:p>
          <a:endParaRPr lang="tr-TR"/>
        </a:p>
      </dgm:t>
    </dgm:pt>
    <dgm:pt modelId="{A86504A4-F2DB-40A3-8762-98809934871A}">
      <dgm:prSet phldrT="[Metin]" custT="1"/>
      <dgm:spPr/>
      <dgm:t>
        <a:bodyPr/>
        <a:lstStyle/>
        <a:p>
          <a:r>
            <a:rPr lang="tr-TR" sz="1600" b="0" dirty="0" smtClean="0">
              <a:latin typeface="+mj-lt"/>
              <a:cs typeface="Times New Roman" pitchFamily="18" charset="0"/>
            </a:rPr>
            <a:t>Laboratuvar bölümleri, Laboratuvarların asgari özellikleri, Personel güvenliği, Metot seçimi, Kayıt ve defter tutma, Numune kabul</a:t>
          </a:r>
          <a:endParaRPr lang="tr-TR" sz="1600" b="0" dirty="0">
            <a:latin typeface="+mj-lt"/>
          </a:endParaRPr>
        </a:p>
      </dgm:t>
    </dgm:pt>
    <dgm:pt modelId="{86C8A3B2-0973-469D-B2C1-183483DD9B77}" type="parTrans" cxnId="{DBE24859-3D12-455D-989D-04D2A6EF1B8D}">
      <dgm:prSet/>
      <dgm:spPr/>
      <dgm:t>
        <a:bodyPr/>
        <a:lstStyle/>
        <a:p>
          <a:endParaRPr lang="tr-TR"/>
        </a:p>
      </dgm:t>
    </dgm:pt>
    <dgm:pt modelId="{443F61AE-2F70-4171-A7BF-4B15A77366DE}" type="sibTrans" cxnId="{DBE24859-3D12-455D-989D-04D2A6EF1B8D}">
      <dgm:prSet/>
      <dgm:spPr/>
      <dgm:t>
        <a:bodyPr/>
        <a:lstStyle/>
        <a:p>
          <a:endParaRPr lang="tr-TR"/>
        </a:p>
      </dgm:t>
    </dgm:pt>
    <dgm:pt modelId="{532885EB-8887-47DD-B3E5-59EDA2E1B915}">
      <dgm:prSet phldrT="[Metin]" custT="1"/>
      <dgm:spPr/>
      <dgm:t>
        <a:bodyPr/>
        <a:lstStyle/>
        <a:p>
          <a:r>
            <a:rPr lang="tr-TR" sz="1600" b="0" dirty="0" smtClean="0">
              <a:latin typeface="+mn-lt"/>
              <a:cs typeface="Times New Roman" pitchFamily="18" charset="0"/>
            </a:rPr>
            <a:t>Çevre Ölçüm ve Analizleri Yeterlik Belgesi, Kapsam dışı parametreler</a:t>
          </a:r>
          <a:endParaRPr lang="tr-TR" sz="1600" dirty="0">
            <a:latin typeface="+mn-lt"/>
          </a:endParaRPr>
        </a:p>
      </dgm:t>
    </dgm:pt>
    <dgm:pt modelId="{D1ABBAF4-B203-4121-B8DA-C9CC1EFFC22F}" type="parTrans" cxnId="{969190CA-1D33-4ECD-A79B-1552DE8D30D5}">
      <dgm:prSet/>
      <dgm:spPr/>
      <dgm:t>
        <a:bodyPr/>
        <a:lstStyle/>
        <a:p>
          <a:endParaRPr lang="tr-TR"/>
        </a:p>
      </dgm:t>
    </dgm:pt>
    <dgm:pt modelId="{C26F39DC-4EC0-44B5-A350-7BAF30660352}" type="sibTrans" cxnId="{969190CA-1D33-4ECD-A79B-1552DE8D30D5}">
      <dgm:prSet/>
      <dgm:spPr/>
      <dgm:t>
        <a:bodyPr/>
        <a:lstStyle/>
        <a:p>
          <a:endParaRPr lang="tr-TR"/>
        </a:p>
      </dgm:t>
    </dgm:pt>
    <dgm:pt modelId="{8C173632-B0D0-4B73-80C4-4BC15F4D7451}">
      <dgm:prSet phldrT="[Metin]" custT="1"/>
      <dgm:spPr/>
      <dgm:t>
        <a:bodyPr/>
        <a:lstStyle/>
        <a:p>
          <a:r>
            <a:rPr lang="tr-TR" sz="1600" dirty="0" smtClean="0">
              <a:latin typeface="+mj-lt"/>
            </a:rPr>
            <a:t>Genel İlkeler</a:t>
          </a:r>
          <a:endParaRPr lang="tr-TR" sz="1600" dirty="0">
            <a:latin typeface="+mj-lt"/>
          </a:endParaRPr>
        </a:p>
      </dgm:t>
    </dgm:pt>
    <dgm:pt modelId="{0B2CF2F7-149B-4B15-AFEB-73A241B5E1FB}" type="parTrans" cxnId="{FDE8AB02-7C13-4BE5-B805-6302BFB864DE}">
      <dgm:prSet/>
      <dgm:spPr/>
      <dgm:t>
        <a:bodyPr/>
        <a:lstStyle/>
        <a:p>
          <a:endParaRPr lang="tr-TR"/>
        </a:p>
      </dgm:t>
    </dgm:pt>
    <dgm:pt modelId="{09D5D9C5-A02C-4448-A008-1B35E77BD922}" type="sibTrans" cxnId="{FDE8AB02-7C13-4BE5-B805-6302BFB864DE}">
      <dgm:prSet/>
      <dgm:spPr/>
      <dgm:t>
        <a:bodyPr/>
        <a:lstStyle/>
        <a:p>
          <a:endParaRPr lang="tr-TR"/>
        </a:p>
      </dgm:t>
    </dgm:pt>
    <dgm:pt modelId="{DCB2C486-879A-4D06-BF1D-B952E4BB4652}">
      <dgm:prSet phldrT="[Metin]" custT="1"/>
      <dgm:spPr/>
      <dgm:t>
        <a:bodyPr/>
        <a:lstStyle/>
        <a:p>
          <a:r>
            <a:rPr lang="tr-TR" sz="1600" dirty="0" smtClean="0">
              <a:latin typeface="+mj-lt"/>
            </a:rPr>
            <a:t>Laboratuvarların Yetkilendirilmesi</a:t>
          </a:r>
          <a:endParaRPr lang="tr-TR" sz="1600" dirty="0">
            <a:latin typeface="+mj-lt"/>
          </a:endParaRPr>
        </a:p>
      </dgm:t>
    </dgm:pt>
    <dgm:pt modelId="{61115976-8414-49C5-A73F-88FDA0B5A25F}" type="parTrans" cxnId="{D70FDD39-C16A-4E08-B10C-EAF0DD4F9A06}">
      <dgm:prSet/>
      <dgm:spPr/>
      <dgm:t>
        <a:bodyPr/>
        <a:lstStyle/>
        <a:p>
          <a:endParaRPr lang="tr-TR"/>
        </a:p>
      </dgm:t>
    </dgm:pt>
    <dgm:pt modelId="{50C771F6-3832-4F47-9252-00DEA11CF12C}" type="sibTrans" cxnId="{D70FDD39-C16A-4E08-B10C-EAF0DD4F9A06}">
      <dgm:prSet/>
      <dgm:spPr/>
      <dgm:t>
        <a:bodyPr/>
        <a:lstStyle/>
        <a:p>
          <a:endParaRPr lang="tr-TR"/>
        </a:p>
      </dgm:t>
    </dgm:pt>
    <dgm:pt modelId="{BD68CEC0-FA34-4DF3-8D41-9274FB09D05A}">
      <dgm:prSet phldrT="[Metin]" custT="1"/>
      <dgm:spPr/>
      <dgm:t>
        <a:bodyPr/>
        <a:lstStyle/>
        <a:p>
          <a:r>
            <a:rPr lang="tr-TR" sz="1600" b="0" dirty="0" smtClean="0">
              <a:latin typeface="+mj-lt"/>
              <a:cs typeface="Times New Roman" pitchFamily="18" charset="0"/>
            </a:rPr>
            <a:t>Amaç, Kapsam</a:t>
          </a:r>
          <a:endParaRPr lang="tr-TR" sz="1400" dirty="0"/>
        </a:p>
      </dgm:t>
    </dgm:pt>
    <dgm:pt modelId="{7EB43B3C-92DB-4D2A-B60A-51E0D8A2BE51}" type="sibTrans" cxnId="{819458B6-9858-4D87-B382-E9E4B52B1900}">
      <dgm:prSet/>
      <dgm:spPr/>
      <dgm:t>
        <a:bodyPr/>
        <a:lstStyle/>
        <a:p>
          <a:endParaRPr lang="tr-TR"/>
        </a:p>
      </dgm:t>
    </dgm:pt>
    <dgm:pt modelId="{1EBE34B3-F544-40D9-AFF2-5FEE5DABCF17}" type="parTrans" cxnId="{819458B6-9858-4D87-B382-E9E4B52B1900}">
      <dgm:prSet/>
      <dgm:spPr/>
      <dgm:t>
        <a:bodyPr/>
        <a:lstStyle/>
        <a:p>
          <a:endParaRPr lang="tr-TR"/>
        </a:p>
      </dgm:t>
    </dgm:pt>
    <dgm:pt modelId="{1CCF2CB8-00D2-4B51-A9F3-B00AF9DB39BF}">
      <dgm:prSet phldrT="[Metin]" custT="1"/>
      <dgm:spPr/>
      <dgm:t>
        <a:bodyPr/>
        <a:lstStyle/>
        <a:p>
          <a:r>
            <a:rPr lang="tr-TR" altLang="tr-TR" sz="1600" b="0" dirty="0" smtClean="0">
              <a:latin typeface="+mj-lt"/>
              <a:cs typeface="Times New Roman" pitchFamily="18" charset="0"/>
            </a:rPr>
            <a:t>Taşeron laboratuvar kullanımı, Laboratuvarlar arası işbirliği,  Eğitim, Personel, </a:t>
          </a:r>
          <a:r>
            <a:rPr lang="tr-TR" sz="1600" b="0" dirty="0" smtClean="0">
              <a:latin typeface="+mj-lt"/>
            </a:rPr>
            <a:t>Numune alma, Örnekleme, Yerinde ölçüm/analiz, Raporlama, Asgari Fiyat Tarifesi, Bildirim Zorunluluğu, Gizlilik</a:t>
          </a:r>
          <a:endParaRPr lang="tr-TR" sz="1600" dirty="0">
            <a:latin typeface="+mn-lt"/>
          </a:endParaRPr>
        </a:p>
      </dgm:t>
    </dgm:pt>
    <dgm:pt modelId="{A8CC60CE-55CB-44D7-B226-A5945270749B}" type="parTrans" cxnId="{55EB25FC-AD1B-4FB5-9669-BA0D45F1D074}">
      <dgm:prSet/>
      <dgm:spPr/>
      <dgm:t>
        <a:bodyPr/>
        <a:lstStyle/>
        <a:p>
          <a:endParaRPr lang="tr-TR"/>
        </a:p>
      </dgm:t>
    </dgm:pt>
    <dgm:pt modelId="{E4401A8A-28D8-432A-ACE9-32704342456E}" type="sibTrans" cxnId="{55EB25FC-AD1B-4FB5-9669-BA0D45F1D074}">
      <dgm:prSet/>
      <dgm:spPr/>
      <dgm:t>
        <a:bodyPr/>
        <a:lstStyle/>
        <a:p>
          <a:endParaRPr lang="tr-TR"/>
        </a:p>
      </dgm:t>
    </dgm:pt>
    <dgm:pt modelId="{78E2AD9B-CDDE-429B-8FC3-049C536FFB06}">
      <dgm:prSet phldrT="[Metin]" custT="1"/>
      <dgm:spPr/>
      <dgm:t>
        <a:bodyPr/>
        <a:lstStyle/>
        <a:p>
          <a:endParaRPr lang="tr-TR" sz="1600" dirty="0">
            <a:latin typeface="+mn-lt"/>
          </a:endParaRPr>
        </a:p>
      </dgm:t>
    </dgm:pt>
    <dgm:pt modelId="{C65E64CD-F7C5-46E2-9268-4610F15AD050}" type="parTrans" cxnId="{229B04E2-05D0-485B-A526-DCD376FCE768}">
      <dgm:prSet/>
      <dgm:spPr/>
      <dgm:t>
        <a:bodyPr/>
        <a:lstStyle/>
        <a:p>
          <a:endParaRPr lang="tr-TR"/>
        </a:p>
      </dgm:t>
    </dgm:pt>
    <dgm:pt modelId="{6BEDE2C9-C91B-4C5C-9F09-09181B83A6E1}" type="sibTrans" cxnId="{229B04E2-05D0-485B-A526-DCD376FCE768}">
      <dgm:prSet/>
      <dgm:spPr/>
      <dgm:t>
        <a:bodyPr/>
        <a:lstStyle/>
        <a:p>
          <a:endParaRPr lang="tr-TR"/>
        </a:p>
      </dgm:t>
    </dgm:pt>
    <dgm:pt modelId="{F4C42420-ED8B-4C3B-9285-B6A2EDD1340B}" type="pres">
      <dgm:prSet presAssocID="{4FDBBCD2-5203-4F5E-A79C-DB8774D82742}" presName="Name0" presStyleCnt="0">
        <dgm:presLayoutVars>
          <dgm:chMax val="7"/>
          <dgm:chPref val="7"/>
          <dgm:dir/>
        </dgm:presLayoutVars>
      </dgm:prSet>
      <dgm:spPr/>
      <dgm:t>
        <a:bodyPr/>
        <a:lstStyle/>
        <a:p>
          <a:endParaRPr lang="tr-TR"/>
        </a:p>
      </dgm:t>
    </dgm:pt>
    <dgm:pt modelId="{297D37E8-6B2A-4E5C-BD24-23EF380568BE}" type="pres">
      <dgm:prSet presAssocID="{4FDBBCD2-5203-4F5E-A79C-DB8774D82742}" presName="Name1" presStyleCnt="0"/>
      <dgm:spPr/>
      <dgm:t>
        <a:bodyPr/>
        <a:lstStyle/>
        <a:p>
          <a:endParaRPr lang="tr-TR"/>
        </a:p>
      </dgm:t>
    </dgm:pt>
    <dgm:pt modelId="{6067C487-9C7B-427A-9A4B-30AD6C33A7BD}" type="pres">
      <dgm:prSet presAssocID="{4FDBBCD2-5203-4F5E-A79C-DB8774D82742}" presName="cycle" presStyleCnt="0"/>
      <dgm:spPr/>
      <dgm:t>
        <a:bodyPr/>
        <a:lstStyle/>
        <a:p>
          <a:endParaRPr lang="tr-TR"/>
        </a:p>
      </dgm:t>
    </dgm:pt>
    <dgm:pt modelId="{8BA8B03D-1EF1-4DC4-8F6F-3BA54E343128}" type="pres">
      <dgm:prSet presAssocID="{4FDBBCD2-5203-4F5E-A79C-DB8774D82742}" presName="srcNode" presStyleLbl="node1" presStyleIdx="0" presStyleCnt="7"/>
      <dgm:spPr/>
      <dgm:t>
        <a:bodyPr/>
        <a:lstStyle/>
        <a:p>
          <a:endParaRPr lang="tr-TR"/>
        </a:p>
      </dgm:t>
    </dgm:pt>
    <dgm:pt modelId="{9051289B-5BC3-476F-8E25-FC24E78DF351}" type="pres">
      <dgm:prSet presAssocID="{4FDBBCD2-5203-4F5E-A79C-DB8774D82742}" presName="conn" presStyleLbl="parChTrans1D2" presStyleIdx="0" presStyleCnt="1"/>
      <dgm:spPr/>
      <dgm:t>
        <a:bodyPr/>
        <a:lstStyle/>
        <a:p>
          <a:endParaRPr lang="tr-TR"/>
        </a:p>
      </dgm:t>
    </dgm:pt>
    <dgm:pt modelId="{85BACDDC-9027-4C24-95B8-7A9B37C7F6F3}" type="pres">
      <dgm:prSet presAssocID="{4FDBBCD2-5203-4F5E-A79C-DB8774D82742}" presName="extraNode" presStyleLbl="node1" presStyleIdx="0" presStyleCnt="7"/>
      <dgm:spPr/>
      <dgm:t>
        <a:bodyPr/>
        <a:lstStyle/>
        <a:p>
          <a:endParaRPr lang="tr-TR"/>
        </a:p>
      </dgm:t>
    </dgm:pt>
    <dgm:pt modelId="{2B1EC7D6-6C35-4E6F-8421-C8719702190A}" type="pres">
      <dgm:prSet presAssocID="{4FDBBCD2-5203-4F5E-A79C-DB8774D82742}" presName="dstNode" presStyleLbl="node1" presStyleIdx="0" presStyleCnt="7"/>
      <dgm:spPr/>
      <dgm:t>
        <a:bodyPr/>
        <a:lstStyle/>
        <a:p>
          <a:endParaRPr lang="tr-TR"/>
        </a:p>
      </dgm:t>
    </dgm:pt>
    <dgm:pt modelId="{776AAAAE-7808-401C-B78A-F774A198BF07}" type="pres">
      <dgm:prSet presAssocID="{CE8D3CFB-5DE3-4B74-B68E-93FADE0DBB6B}" presName="text_1" presStyleLbl="node1" presStyleIdx="0" presStyleCnt="7">
        <dgm:presLayoutVars>
          <dgm:bulletEnabled val="1"/>
        </dgm:presLayoutVars>
      </dgm:prSet>
      <dgm:spPr/>
      <dgm:t>
        <a:bodyPr/>
        <a:lstStyle/>
        <a:p>
          <a:endParaRPr lang="tr-TR"/>
        </a:p>
      </dgm:t>
    </dgm:pt>
    <dgm:pt modelId="{D0AED6ED-1745-47E7-83A5-79662572D66B}" type="pres">
      <dgm:prSet presAssocID="{CE8D3CFB-5DE3-4B74-B68E-93FADE0DBB6B}" presName="accent_1" presStyleCnt="0"/>
      <dgm:spPr/>
      <dgm:t>
        <a:bodyPr/>
        <a:lstStyle/>
        <a:p>
          <a:endParaRPr lang="tr-TR"/>
        </a:p>
      </dgm:t>
    </dgm:pt>
    <dgm:pt modelId="{29D26842-C236-43D6-9EC7-9C8F56DA3C69}" type="pres">
      <dgm:prSet presAssocID="{CE8D3CFB-5DE3-4B74-B68E-93FADE0DBB6B}" presName="accentRepeatNode" presStyleLbl="solidFgAcc1" presStyleIdx="0" presStyleCnt="7"/>
      <dgm:spPr/>
      <dgm:t>
        <a:bodyPr/>
        <a:lstStyle/>
        <a:p>
          <a:endParaRPr lang="tr-TR"/>
        </a:p>
      </dgm:t>
    </dgm:pt>
    <dgm:pt modelId="{4F9AA01A-2E4F-49B4-8BD7-67AD582E85BD}" type="pres">
      <dgm:prSet presAssocID="{DCB2C486-879A-4D06-BF1D-B952E4BB4652}" presName="text_2" presStyleLbl="node1" presStyleIdx="1" presStyleCnt="7">
        <dgm:presLayoutVars>
          <dgm:bulletEnabled val="1"/>
        </dgm:presLayoutVars>
      </dgm:prSet>
      <dgm:spPr/>
      <dgm:t>
        <a:bodyPr/>
        <a:lstStyle/>
        <a:p>
          <a:endParaRPr lang="tr-TR"/>
        </a:p>
      </dgm:t>
    </dgm:pt>
    <dgm:pt modelId="{F29D9E30-1DC7-4F47-BCE2-2624B30A4997}" type="pres">
      <dgm:prSet presAssocID="{DCB2C486-879A-4D06-BF1D-B952E4BB4652}" presName="accent_2" presStyleCnt="0"/>
      <dgm:spPr/>
      <dgm:t>
        <a:bodyPr/>
        <a:lstStyle/>
        <a:p>
          <a:endParaRPr lang="tr-TR"/>
        </a:p>
      </dgm:t>
    </dgm:pt>
    <dgm:pt modelId="{9871853E-3486-4BBF-AA30-93B2C2C8EB44}" type="pres">
      <dgm:prSet presAssocID="{DCB2C486-879A-4D06-BF1D-B952E4BB4652}" presName="accentRepeatNode" presStyleLbl="solidFgAcc1" presStyleIdx="1" presStyleCnt="7"/>
      <dgm:spPr/>
      <dgm:t>
        <a:bodyPr/>
        <a:lstStyle/>
        <a:p>
          <a:endParaRPr lang="tr-TR"/>
        </a:p>
      </dgm:t>
    </dgm:pt>
    <dgm:pt modelId="{FE0D461B-3741-4C08-B529-F65A3D1B003A}" type="pres">
      <dgm:prSet presAssocID="{BD68CEC0-FA34-4DF3-8D41-9274FB09D05A}" presName="text_3" presStyleLbl="node1" presStyleIdx="2" presStyleCnt="7">
        <dgm:presLayoutVars>
          <dgm:bulletEnabled val="1"/>
        </dgm:presLayoutVars>
      </dgm:prSet>
      <dgm:spPr/>
      <dgm:t>
        <a:bodyPr/>
        <a:lstStyle/>
        <a:p>
          <a:endParaRPr lang="tr-TR"/>
        </a:p>
      </dgm:t>
    </dgm:pt>
    <dgm:pt modelId="{58738D79-50C2-453D-822A-A7A3A7103FD7}" type="pres">
      <dgm:prSet presAssocID="{BD68CEC0-FA34-4DF3-8D41-9274FB09D05A}" presName="accent_3" presStyleCnt="0"/>
      <dgm:spPr/>
      <dgm:t>
        <a:bodyPr/>
        <a:lstStyle/>
        <a:p>
          <a:endParaRPr lang="tr-TR"/>
        </a:p>
      </dgm:t>
    </dgm:pt>
    <dgm:pt modelId="{68AF1AC5-E977-4B2F-8AFE-BC97DC9390FC}" type="pres">
      <dgm:prSet presAssocID="{BD68CEC0-FA34-4DF3-8D41-9274FB09D05A}" presName="accentRepeatNode" presStyleLbl="solidFgAcc1" presStyleIdx="2" presStyleCnt="7"/>
      <dgm:spPr/>
      <dgm:t>
        <a:bodyPr/>
        <a:lstStyle/>
        <a:p>
          <a:endParaRPr lang="tr-TR"/>
        </a:p>
      </dgm:t>
    </dgm:pt>
    <dgm:pt modelId="{0B9BF52A-DB63-460A-87AD-0C4DFC446D62}" type="pres">
      <dgm:prSet presAssocID="{8C173632-B0D0-4B73-80C4-4BC15F4D7451}" presName="text_4" presStyleLbl="node1" presStyleIdx="3" presStyleCnt="7">
        <dgm:presLayoutVars>
          <dgm:bulletEnabled val="1"/>
        </dgm:presLayoutVars>
      </dgm:prSet>
      <dgm:spPr/>
      <dgm:t>
        <a:bodyPr/>
        <a:lstStyle/>
        <a:p>
          <a:endParaRPr lang="tr-TR"/>
        </a:p>
      </dgm:t>
    </dgm:pt>
    <dgm:pt modelId="{5C267ABE-1052-4442-AC6C-277E6E50241F}" type="pres">
      <dgm:prSet presAssocID="{8C173632-B0D0-4B73-80C4-4BC15F4D7451}" presName="accent_4" presStyleCnt="0"/>
      <dgm:spPr/>
      <dgm:t>
        <a:bodyPr/>
        <a:lstStyle/>
        <a:p>
          <a:endParaRPr lang="tr-TR"/>
        </a:p>
      </dgm:t>
    </dgm:pt>
    <dgm:pt modelId="{F955369A-48A2-4977-8560-EAD905743432}" type="pres">
      <dgm:prSet presAssocID="{8C173632-B0D0-4B73-80C4-4BC15F4D7451}" presName="accentRepeatNode" presStyleLbl="solidFgAcc1" presStyleIdx="3" presStyleCnt="7"/>
      <dgm:spPr/>
      <dgm:t>
        <a:bodyPr/>
        <a:lstStyle/>
        <a:p>
          <a:endParaRPr lang="tr-TR"/>
        </a:p>
      </dgm:t>
    </dgm:pt>
    <dgm:pt modelId="{41873C8C-F217-4B89-9486-EFEF76F3F6F3}" type="pres">
      <dgm:prSet presAssocID="{A86504A4-F2DB-40A3-8762-98809934871A}" presName="text_5" presStyleLbl="node1" presStyleIdx="4" presStyleCnt="7">
        <dgm:presLayoutVars>
          <dgm:bulletEnabled val="1"/>
        </dgm:presLayoutVars>
      </dgm:prSet>
      <dgm:spPr/>
      <dgm:t>
        <a:bodyPr/>
        <a:lstStyle/>
        <a:p>
          <a:endParaRPr lang="tr-TR"/>
        </a:p>
      </dgm:t>
    </dgm:pt>
    <dgm:pt modelId="{FF308B44-3E2E-4F85-8789-C273B50B649A}" type="pres">
      <dgm:prSet presAssocID="{A86504A4-F2DB-40A3-8762-98809934871A}" presName="accent_5" presStyleCnt="0"/>
      <dgm:spPr/>
      <dgm:t>
        <a:bodyPr/>
        <a:lstStyle/>
        <a:p>
          <a:endParaRPr lang="tr-TR"/>
        </a:p>
      </dgm:t>
    </dgm:pt>
    <dgm:pt modelId="{7A71C955-0CF9-4415-BFDA-5735A30C6AE8}" type="pres">
      <dgm:prSet presAssocID="{A86504A4-F2DB-40A3-8762-98809934871A}" presName="accentRepeatNode" presStyleLbl="solidFgAcc1" presStyleIdx="4" presStyleCnt="7"/>
      <dgm:spPr/>
      <dgm:t>
        <a:bodyPr/>
        <a:lstStyle/>
        <a:p>
          <a:endParaRPr lang="tr-TR"/>
        </a:p>
      </dgm:t>
    </dgm:pt>
    <dgm:pt modelId="{058CCB50-C03F-4194-B495-92B868F64603}" type="pres">
      <dgm:prSet presAssocID="{532885EB-8887-47DD-B3E5-59EDA2E1B915}" presName="text_6" presStyleLbl="node1" presStyleIdx="5" presStyleCnt="7">
        <dgm:presLayoutVars>
          <dgm:bulletEnabled val="1"/>
        </dgm:presLayoutVars>
      </dgm:prSet>
      <dgm:spPr/>
      <dgm:t>
        <a:bodyPr/>
        <a:lstStyle/>
        <a:p>
          <a:endParaRPr lang="tr-TR"/>
        </a:p>
      </dgm:t>
    </dgm:pt>
    <dgm:pt modelId="{1ADA11CE-60C9-4C61-B685-1D38CC0DF799}" type="pres">
      <dgm:prSet presAssocID="{532885EB-8887-47DD-B3E5-59EDA2E1B915}" presName="accent_6" presStyleCnt="0"/>
      <dgm:spPr/>
      <dgm:t>
        <a:bodyPr/>
        <a:lstStyle/>
        <a:p>
          <a:endParaRPr lang="tr-TR"/>
        </a:p>
      </dgm:t>
    </dgm:pt>
    <dgm:pt modelId="{BA762738-B8F7-48BC-B3FC-0A9CAE0657C6}" type="pres">
      <dgm:prSet presAssocID="{532885EB-8887-47DD-B3E5-59EDA2E1B915}" presName="accentRepeatNode" presStyleLbl="solidFgAcc1" presStyleIdx="5" presStyleCnt="7"/>
      <dgm:spPr/>
      <dgm:t>
        <a:bodyPr/>
        <a:lstStyle/>
        <a:p>
          <a:endParaRPr lang="tr-TR"/>
        </a:p>
      </dgm:t>
    </dgm:pt>
    <dgm:pt modelId="{8513720F-2385-416B-9E95-C69F2E33FA03}" type="pres">
      <dgm:prSet presAssocID="{1CCF2CB8-00D2-4B51-A9F3-B00AF9DB39BF}" presName="text_7" presStyleLbl="node1" presStyleIdx="6" presStyleCnt="7" custScaleY="164546">
        <dgm:presLayoutVars>
          <dgm:bulletEnabled val="1"/>
        </dgm:presLayoutVars>
      </dgm:prSet>
      <dgm:spPr/>
      <dgm:t>
        <a:bodyPr/>
        <a:lstStyle/>
        <a:p>
          <a:endParaRPr lang="tr-TR"/>
        </a:p>
      </dgm:t>
    </dgm:pt>
    <dgm:pt modelId="{58E83166-96F1-4A31-A979-CB58E07E05C8}" type="pres">
      <dgm:prSet presAssocID="{1CCF2CB8-00D2-4B51-A9F3-B00AF9DB39BF}" presName="accent_7" presStyleCnt="0"/>
      <dgm:spPr/>
    </dgm:pt>
    <dgm:pt modelId="{0CE3C6A0-0FD1-4B44-9355-B8EFE7DE8CD7}" type="pres">
      <dgm:prSet presAssocID="{1CCF2CB8-00D2-4B51-A9F3-B00AF9DB39BF}" presName="accentRepeatNode" presStyleLbl="solidFgAcc1" presStyleIdx="6" presStyleCnt="7"/>
      <dgm:spPr/>
    </dgm:pt>
  </dgm:ptLst>
  <dgm:cxnLst>
    <dgm:cxn modelId="{FDE8AB02-7C13-4BE5-B805-6302BFB864DE}" srcId="{4FDBBCD2-5203-4F5E-A79C-DB8774D82742}" destId="{8C173632-B0D0-4B73-80C4-4BC15F4D7451}" srcOrd="3" destOrd="0" parTransId="{0B2CF2F7-149B-4B15-AFEB-73A241B5E1FB}" sibTransId="{09D5D9C5-A02C-4448-A008-1B35E77BD922}"/>
    <dgm:cxn modelId="{98283C43-0CE5-4EDD-860D-5BBC6431A4FA}" type="presOf" srcId="{DCB2C486-879A-4D06-BF1D-B952E4BB4652}" destId="{4F9AA01A-2E4F-49B4-8BD7-67AD582E85BD}" srcOrd="0" destOrd="0" presId="urn:microsoft.com/office/officeart/2008/layout/VerticalCurvedList"/>
    <dgm:cxn modelId="{083241E7-FBA3-4CEA-A95F-96F4E3905B77}" type="presOf" srcId="{BD68CEC0-FA34-4DF3-8D41-9274FB09D05A}" destId="{FE0D461B-3741-4C08-B529-F65A3D1B003A}" srcOrd="0" destOrd="0" presId="urn:microsoft.com/office/officeart/2008/layout/VerticalCurvedList"/>
    <dgm:cxn modelId="{22006DB1-A6AC-4796-8BF3-331ABFB33943}" type="presOf" srcId="{8C173632-B0D0-4B73-80C4-4BC15F4D7451}" destId="{0B9BF52A-DB63-460A-87AD-0C4DFC446D62}" srcOrd="0" destOrd="0" presId="urn:microsoft.com/office/officeart/2008/layout/VerticalCurvedList"/>
    <dgm:cxn modelId="{DBE24859-3D12-455D-989D-04D2A6EF1B8D}" srcId="{4FDBBCD2-5203-4F5E-A79C-DB8774D82742}" destId="{A86504A4-F2DB-40A3-8762-98809934871A}" srcOrd="4" destOrd="0" parTransId="{86C8A3B2-0973-469D-B2C1-183483DD9B77}" sibTransId="{443F61AE-2F70-4171-A7BF-4B15A77366DE}"/>
    <dgm:cxn modelId="{29C01048-FB93-40BC-B582-6232ABDD4379}" type="presOf" srcId="{B88F7A4C-EE29-44F0-9F86-57A17C329D5D}" destId="{9051289B-5BC3-476F-8E25-FC24E78DF351}" srcOrd="0" destOrd="0" presId="urn:microsoft.com/office/officeart/2008/layout/VerticalCurvedList"/>
    <dgm:cxn modelId="{55EB25FC-AD1B-4FB5-9669-BA0D45F1D074}" srcId="{4FDBBCD2-5203-4F5E-A79C-DB8774D82742}" destId="{1CCF2CB8-00D2-4B51-A9F3-B00AF9DB39BF}" srcOrd="6" destOrd="0" parTransId="{A8CC60CE-55CB-44D7-B226-A5945270749B}" sibTransId="{E4401A8A-28D8-432A-ACE9-32704342456E}"/>
    <dgm:cxn modelId="{26C75E49-C067-4237-B962-BC82C5131AD2}" type="presOf" srcId="{CE8D3CFB-5DE3-4B74-B68E-93FADE0DBB6B}" destId="{776AAAAE-7808-401C-B78A-F774A198BF07}" srcOrd="0" destOrd="0" presId="urn:microsoft.com/office/officeart/2008/layout/VerticalCurvedList"/>
    <dgm:cxn modelId="{819458B6-9858-4D87-B382-E9E4B52B1900}" srcId="{4FDBBCD2-5203-4F5E-A79C-DB8774D82742}" destId="{BD68CEC0-FA34-4DF3-8D41-9274FB09D05A}" srcOrd="2" destOrd="0" parTransId="{1EBE34B3-F544-40D9-AFF2-5FEE5DABCF17}" sibTransId="{7EB43B3C-92DB-4D2A-B60A-51E0D8A2BE51}"/>
    <dgm:cxn modelId="{F3427219-6A58-4D46-B540-17B293B15C2D}" srcId="{4FDBBCD2-5203-4F5E-A79C-DB8774D82742}" destId="{CE8D3CFB-5DE3-4B74-B68E-93FADE0DBB6B}" srcOrd="0" destOrd="0" parTransId="{87372AD8-B533-4214-8AE2-168E27386903}" sibTransId="{B88F7A4C-EE29-44F0-9F86-57A17C329D5D}"/>
    <dgm:cxn modelId="{128C1944-36C6-4244-A288-32DC3EF12E43}" type="presOf" srcId="{1CCF2CB8-00D2-4B51-A9F3-B00AF9DB39BF}" destId="{8513720F-2385-416B-9E95-C69F2E33FA03}" srcOrd="0" destOrd="0" presId="urn:microsoft.com/office/officeart/2008/layout/VerticalCurvedList"/>
    <dgm:cxn modelId="{969190CA-1D33-4ECD-A79B-1552DE8D30D5}" srcId="{4FDBBCD2-5203-4F5E-A79C-DB8774D82742}" destId="{532885EB-8887-47DD-B3E5-59EDA2E1B915}" srcOrd="5" destOrd="0" parTransId="{D1ABBAF4-B203-4121-B8DA-C9CC1EFFC22F}" sibTransId="{C26F39DC-4EC0-44B5-A350-7BAF30660352}"/>
    <dgm:cxn modelId="{AAD9A10C-04FF-456D-92AB-A0A1C1AAE63A}" type="presOf" srcId="{532885EB-8887-47DD-B3E5-59EDA2E1B915}" destId="{058CCB50-C03F-4194-B495-92B868F64603}" srcOrd="0" destOrd="0" presId="urn:microsoft.com/office/officeart/2008/layout/VerticalCurvedList"/>
    <dgm:cxn modelId="{3D7082FD-07F5-4FC6-B379-A77F92A028C1}" type="presOf" srcId="{4FDBBCD2-5203-4F5E-A79C-DB8774D82742}" destId="{F4C42420-ED8B-4C3B-9285-B6A2EDD1340B}" srcOrd="0" destOrd="0" presId="urn:microsoft.com/office/officeart/2008/layout/VerticalCurvedList"/>
    <dgm:cxn modelId="{D70FDD39-C16A-4E08-B10C-EAF0DD4F9A06}" srcId="{4FDBBCD2-5203-4F5E-A79C-DB8774D82742}" destId="{DCB2C486-879A-4D06-BF1D-B952E4BB4652}" srcOrd="1" destOrd="0" parTransId="{61115976-8414-49C5-A73F-88FDA0B5A25F}" sibTransId="{50C771F6-3832-4F47-9252-00DEA11CF12C}"/>
    <dgm:cxn modelId="{229B04E2-05D0-485B-A526-DCD376FCE768}" srcId="{4FDBBCD2-5203-4F5E-A79C-DB8774D82742}" destId="{78E2AD9B-CDDE-429B-8FC3-049C536FFB06}" srcOrd="7" destOrd="0" parTransId="{C65E64CD-F7C5-46E2-9268-4610F15AD050}" sibTransId="{6BEDE2C9-C91B-4C5C-9F09-09181B83A6E1}"/>
    <dgm:cxn modelId="{DA830CDB-F4DB-427B-A8EF-46858C1BDE1B}" type="presOf" srcId="{A86504A4-F2DB-40A3-8762-98809934871A}" destId="{41873C8C-F217-4B89-9486-EFEF76F3F6F3}" srcOrd="0" destOrd="0" presId="urn:microsoft.com/office/officeart/2008/layout/VerticalCurvedList"/>
    <dgm:cxn modelId="{C914C3B2-2F70-4A92-92C4-34353547453F}" type="presParOf" srcId="{F4C42420-ED8B-4C3B-9285-B6A2EDD1340B}" destId="{297D37E8-6B2A-4E5C-BD24-23EF380568BE}" srcOrd="0" destOrd="0" presId="urn:microsoft.com/office/officeart/2008/layout/VerticalCurvedList"/>
    <dgm:cxn modelId="{2D187CC8-7794-4CF6-A039-749F6220369D}" type="presParOf" srcId="{297D37E8-6B2A-4E5C-BD24-23EF380568BE}" destId="{6067C487-9C7B-427A-9A4B-30AD6C33A7BD}" srcOrd="0" destOrd="0" presId="urn:microsoft.com/office/officeart/2008/layout/VerticalCurvedList"/>
    <dgm:cxn modelId="{1AAC73DB-B633-4E41-858D-9CDEDF122420}" type="presParOf" srcId="{6067C487-9C7B-427A-9A4B-30AD6C33A7BD}" destId="{8BA8B03D-1EF1-4DC4-8F6F-3BA54E343128}" srcOrd="0" destOrd="0" presId="urn:microsoft.com/office/officeart/2008/layout/VerticalCurvedList"/>
    <dgm:cxn modelId="{080219A4-165C-4199-84C2-DF3837B61FD5}" type="presParOf" srcId="{6067C487-9C7B-427A-9A4B-30AD6C33A7BD}" destId="{9051289B-5BC3-476F-8E25-FC24E78DF351}" srcOrd="1" destOrd="0" presId="urn:microsoft.com/office/officeart/2008/layout/VerticalCurvedList"/>
    <dgm:cxn modelId="{C5E0D335-D37F-421C-8C00-955367FF936E}" type="presParOf" srcId="{6067C487-9C7B-427A-9A4B-30AD6C33A7BD}" destId="{85BACDDC-9027-4C24-95B8-7A9B37C7F6F3}" srcOrd="2" destOrd="0" presId="urn:microsoft.com/office/officeart/2008/layout/VerticalCurvedList"/>
    <dgm:cxn modelId="{2850FD38-F9E8-4FCE-A7ED-6794CD769E2C}" type="presParOf" srcId="{6067C487-9C7B-427A-9A4B-30AD6C33A7BD}" destId="{2B1EC7D6-6C35-4E6F-8421-C8719702190A}" srcOrd="3" destOrd="0" presId="urn:microsoft.com/office/officeart/2008/layout/VerticalCurvedList"/>
    <dgm:cxn modelId="{159FD4D3-0726-44A6-8430-A87D2D9C1074}" type="presParOf" srcId="{297D37E8-6B2A-4E5C-BD24-23EF380568BE}" destId="{776AAAAE-7808-401C-B78A-F774A198BF07}" srcOrd="1" destOrd="0" presId="urn:microsoft.com/office/officeart/2008/layout/VerticalCurvedList"/>
    <dgm:cxn modelId="{1F656C57-C3C3-43ED-A398-F155EB176B3A}" type="presParOf" srcId="{297D37E8-6B2A-4E5C-BD24-23EF380568BE}" destId="{D0AED6ED-1745-47E7-83A5-79662572D66B}" srcOrd="2" destOrd="0" presId="urn:microsoft.com/office/officeart/2008/layout/VerticalCurvedList"/>
    <dgm:cxn modelId="{CB2E692D-0DB1-4CF3-AB3F-E5348B1E9C97}" type="presParOf" srcId="{D0AED6ED-1745-47E7-83A5-79662572D66B}" destId="{29D26842-C236-43D6-9EC7-9C8F56DA3C69}" srcOrd="0" destOrd="0" presId="urn:microsoft.com/office/officeart/2008/layout/VerticalCurvedList"/>
    <dgm:cxn modelId="{EEC9FEFD-D637-47DB-8F7E-738369BEA310}" type="presParOf" srcId="{297D37E8-6B2A-4E5C-BD24-23EF380568BE}" destId="{4F9AA01A-2E4F-49B4-8BD7-67AD582E85BD}" srcOrd="3" destOrd="0" presId="urn:microsoft.com/office/officeart/2008/layout/VerticalCurvedList"/>
    <dgm:cxn modelId="{B6B58743-B0E0-47AF-B37C-D1A451CECB33}" type="presParOf" srcId="{297D37E8-6B2A-4E5C-BD24-23EF380568BE}" destId="{F29D9E30-1DC7-4F47-BCE2-2624B30A4997}" srcOrd="4" destOrd="0" presId="urn:microsoft.com/office/officeart/2008/layout/VerticalCurvedList"/>
    <dgm:cxn modelId="{5803A03E-1D44-4E5C-ABEE-C889B6F275BB}" type="presParOf" srcId="{F29D9E30-1DC7-4F47-BCE2-2624B30A4997}" destId="{9871853E-3486-4BBF-AA30-93B2C2C8EB44}" srcOrd="0" destOrd="0" presId="urn:microsoft.com/office/officeart/2008/layout/VerticalCurvedList"/>
    <dgm:cxn modelId="{DB74FEB6-A422-47B5-9B3E-2F0C6A2C07CB}" type="presParOf" srcId="{297D37E8-6B2A-4E5C-BD24-23EF380568BE}" destId="{FE0D461B-3741-4C08-B529-F65A3D1B003A}" srcOrd="5" destOrd="0" presId="urn:microsoft.com/office/officeart/2008/layout/VerticalCurvedList"/>
    <dgm:cxn modelId="{9F6CD7FD-70AB-4F23-92B2-CB72D28610A4}" type="presParOf" srcId="{297D37E8-6B2A-4E5C-BD24-23EF380568BE}" destId="{58738D79-50C2-453D-822A-A7A3A7103FD7}" srcOrd="6" destOrd="0" presId="urn:microsoft.com/office/officeart/2008/layout/VerticalCurvedList"/>
    <dgm:cxn modelId="{0EF0EE7F-DC33-41FA-95BD-2B09C52B316F}" type="presParOf" srcId="{58738D79-50C2-453D-822A-A7A3A7103FD7}" destId="{68AF1AC5-E977-4B2F-8AFE-BC97DC9390FC}" srcOrd="0" destOrd="0" presId="urn:microsoft.com/office/officeart/2008/layout/VerticalCurvedList"/>
    <dgm:cxn modelId="{710A5B50-2262-4A41-BC16-2F7201F723B5}" type="presParOf" srcId="{297D37E8-6B2A-4E5C-BD24-23EF380568BE}" destId="{0B9BF52A-DB63-460A-87AD-0C4DFC446D62}" srcOrd="7" destOrd="0" presId="urn:microsoft.com/office/officeart/2008/layout/VerticalCurvedList"/>
    <dgm:cxn modelId="{3DFD923C-0A3C-4A80-B51F-4F41A00D8C31}" type="presParOf" srcId="{297D37E8-6B2A-4E5C-BD24-23EF380568BE}" destId="{5C267ABE-1052-4442-AC6C-277E6E50241F}" srcOrd="8" destOrd="0" presId="urn:microsoft.com/office/officeart/2008/layout/VerticalCurvedList"/>
    <dgm:cxn modelId="{E31917E5-2CD9-46B5-9E07-18B1473E2C24}" type="presParOf" srcId="{5C267ABE-1052-4442-AC6C-277E6E50241F}" destId="{F955369A-48A2-4977-8560-EAD905743432}" srcOrd="0" destOrd="0" presId="urn:microsoft.com/office/officeart/2008/layout/VerticalCurvedList"/>
    <dgm:cxn modelId="{9024C4B1-A940-4882-9C11-BF9114CF1A22}" type="presParOf" srcId="{297D37E8-6B2A-4E5C-BD24-23EF380568BE}" destId="{41873C8C-F217-4B89-9486-EFEF76F3F6F3}" srcOrd="9" destOrd="0" presId="urn:microsoft.com/office/officeart/2008/layout/VerticalCurvedList"/>
    <dgm:cxn modelId="{57A983DA-5997-4EA4-AADF-92905AE9459D}" type="presParOf" srcId="{297D37E8-6B2A-4E5C-BD24-23EF380568BE}" destId="{FF308B44-3E2E-4F85-8789-C273B50B649A}" srcOrd="10" destOrd="0" presId="urn:microsoft.com/office/officeart/2008/layout/VerticalCurvedList"/>
    <dgm:cxn modelId="{B5E5E3B5-DE31-4C4D-A98A-E659186F3B9D}" type="presParOf" srcId="{FF308B44-3E2E-4F85-8789-C273B50B649A}" destId="{7A71C955-0CF9-4415-BFDA-5735A30C6AE8}" srcOrd="0" destOrd="0" presId="urn:microsoft.com/office/officeart/2008/layout/VerticalCurvedList"/>
    <dgm:cxn modelId="{DA09568C-E895-44C4-BF1F-31D501089725}" type="presParOf" srcId="{297D37E8-6B2A-4E5C-BD24-23EF380568BE}" destId="{058CCB50-C03F-4194-B495-92B868F64603}" srcOrd="11" destOrd="0" presId="urn:microsoft.com/office/officeart/2008/layout/VerticalCurvedList"/>
    <dgm:cxn modelId="{468126ED-0844-4723-BA8E-ADEC4F05C4FB}" type="presParOf" srcId="{297D37E8-6B2A-4E5C-BD24-23EF380568BE}" destId="{1ADA11CE-60C9-4C61-B685-1D38CC0DF799}" srcOrd="12" destOrd="0" presId="urn:microsoft.com/office/officeart/2008/layout/VerticalCurvedList"/>
    <dgm:cxn modelId="{DFFAC230-2AA0-4B96-A767-85CF6EAE4737}" type="presParOf" srcId="{1ADA11CE-60C9-4C61-B685-1D38CC0DF799}" destId="{BA762738-B8F7-48BC-B3FC-0A9CAE0657C6}" srcOrd="0" destOrd="0" presId="urn:microsoft.com/office/officeart/2008/layout/VerticalCurvedList"/>
    <dgm:cxn modelId="{92000F49-227C-4D69-8838-64C1F37918D7}" type="presParOf" srcId="{297D37E8-6B2A-4E5C-BD24-23EF380568BE}" destId="{8513720F-2385-416B-9E95-C69F2E33FA03}" srcOrd="13" destOrd="0" presId="urn:microsoft.com/office/officeart/2008/layout/VerticalCurvedList"/>
    <dgm:cxn modelId="{A8AB387B-29FA-4F34-AB99-B72CA5556707}" type="presParOf" srcId="{297D37E8-6B2A-4E5C-BD24-23EF380568BE}" destId="{58E83166-96F1-4A31-A979-CB58E07E05C8}" srcOrd="14" destOrd="0" presId="urn:microsoft.com/office/officeart/2008/layout/VerticalCurvedList"/>
    <dgm:cxn modelId="{CCB5D0F5-0708-4EE0-B330-05B284A1D0DA}" type="presParOf" srcId="{58E83166-96F1-4A31-A979-CB58E07E05C8}" destId="{0CE3C6A0-0FD1-4B44-9355-B8EFE7DE8C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EA364C-67F1-4C02-AF81-5A633435DC8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E869ED42-5E70-48CE-9409-448B75B65F2D}">
      <dgm:prSet custT="1"/>
      <dgm:spPr/>
      <dgm:t>
        <a:bodyPr/>
        <a:lstStyle/>
        <a:p>
          <a:pPr algn="just" rtl="0"/>
          <a:r>
            <a:rPr lang="tr-TR" sz="2400" b="0" dirty="0" smtClean="0"/>
            <a:t>Yeterlik Belgesi almış bir laboratuvar, herhangi bir özel veya tüzel kişiliğe kendisi adına temsilcilik veremez, numune aldıramaz, rapor düzenletemez.</a:t>
          </a:r>
          <a:endParaRPr lang="tr-TR" sz="2400" b="0" dirty="0"/>
        </a:p>
      </dgm:t>
    </dgm:pt>
    <dgm:pt modelId="{BC502D2E-8403-4A3B-8850-C37B8D6F08BE}" type="parTrans" cxnId="{B310665D-82C2-40D6-86AD-93D7B970F761}">
      <dgm:prSet/>
      <dgm:spPr/>
      <dgm:t>
        <a:bodyPr/>
        <a:lstStyle/>
        <a:p>
          <a:endParaRPr lang="tr-TR"/>
        </a:p>
      </dgm:t>
    </dgm:pt>
    <dgm:pt modelId="{9F17570B-7D9F-4709-943C-6F1D7743FDFC}" type="sibTrans" cxnId="{B310665D-82C2-40D6-86AD-93D7B970F761}">
      <dgm:prSet/>
      <dgm:spPr/>
      <dgm:t>
        <a:bodyPr/>
        <a:lstStyle/>
        <a:p>
          <a:endParaRPr lang="tr-TR"/>
        </a:p>
      </dgm:t>
    </dgm:pt>
    <dgm:pt modelId="{343CE3D5-6B25-4EBA-858E-24EA8B633186}">
      <dgm:prSet custT="1"/>
      <dgm:spPr/>
      <dgm:t>
        <a:bodyPr/>
        <a:lstStyle/>
        <a:p>
          <a:pPr algn="just" rtl="0"/>
          <a:r>
            <a:rPr lang="tr-TR" sz="2400" u="none" dirty="0" smtClean="0"/>
            <a:t>Numune alma ve örnekleme </a:t>
          </a:r>
          <a:r>
            <a:rPr lang="tr-TR" sz="2400" dirty="0" smtClean="0"/>
            <a:t>yetkisi talep eden laboratuvar, Bakanlıktan gerekli </a:t>
          </a:r>
          <a:r>
            <a:rPr lang="tr-TR" sz="2400" u="none" dirty="0" smtClean="0"/>
            <a:t>yetkiyi </a:t>
          </a:r>
          <a:r>
            <a:rPr lang="tr-TR" sz="2400" dirty="0" smtClean="0"/>
            <a:t>almak zorundadır.</a:t>
          </a:r>
          <a:endParaRPr lang="tr-TR" sz="2400" dirty="0"/>
        </a:p>
      </dgm:t>
    </dgm:pt>
    <dgm:pt modelId="{FA5F9900-4D9E-4968-974F-5B51B07690D9}" type="parTrans" cxnId="{4CACDFA5-4EE4-4B24-8796-7A27A43F67AF}">
      <dgm:prSet/>
      <dgm:spPr/>
      <dgm:t>
        <a:bodyPr/>
        <a:lstStyle/>
        <a:p>
          <a:endParaRPr lang="tr-TR"/>
        </a:p>
      </dgm:t>
    </dgm:pt>
    <dgm:pt modelId="{758A6954-FBE0-42A2-87E4-9367AC15CECD}" type="sibTrans" cxnId="{4CACDFA5-4EE4-4B24-8796-7A27A43F67AF}">
      <dgm:prSet/>
      <dgm:spPr/>
      <dgm:t>
        <a:bodyPr/>
        <a:lstStyle/>
        <a:p>
          <a:endParaRPr lang="tr-TR"/>
        </a:p>
      </dgm:t>
    </dgm:pt>
    <dgm:pt modelId="{728F7B4D-34B4-4373-B700-DFC6F850F4FC}" type="pres">
      <dgm:prSet presAssocID="{8CEA364C-67F1-4C02-AF81-5A633435DC8D}" presName="linear" presStyleCnt="0">
        <dgm:presLayoutVars>
          <dgm:animLvl val="lvl"/>
          <dgm:resizeHandles val="exact"/>
        </dgm:presLayoutVars>
      </dgm:prSet>
      <dgm:spPr/>
      <dgm:t>
        <a:bodyPr/>
        <a:lstStyle/>
        <a:p>
          <a:endParaRPr lang="tr-TR"/>
        </a:p>
      </dgm:t>
    </dgm:pt>
    <dgm:pt modelId="{A8505329-4FCF-424D-82C4-95DCCFFAC66C}" type="pres">
      <dgm:prSet presAssocID="{E869ED42-5E70-48CE-9409-448B75B65F2D}" presName="parentText" presStyleLbl="node1" presStyleIdx="0" presStyleCnt="2" custLinFactY="-11686" custLinFactNeighborY="-100000">
        <dgm:presLayoutVars>
          <dgm:chMax val="0"/>
          <dgm:bulletEnabled val="1"/>
        </dgm:presLayoutVars>
      </dgm:prSet>
      <dgm:spPr/>
      <dgm:t>
        <a:bodyPr/>
        <a:lstStyle/>
        <a:p>
          <a:endParaRPr lang="tr-TR"/>
        </a:p>
      </dgm:t>
    </dgm:pt>
    <dgm:pt modelId="{BE3789EC-586F-45AE-AF31-2120DA1C0ADC}" type="pres">
      <dgm:prSet presAssocID="{9F17570B-7D9F-4709-943C-6F1D7743FDFC}" presName="spacer" presStyleCnt="0"/>
      <dgm:spPr/>
      <dgm:t>
        <a:bodyPr/>
        <a:lstStyle/>
        <a:p>
          <a:endParaRPr lang="tr-TR"/>
        </a:p>
      </dgm:t>
    </dgm:pt>
    <dgm:pt modelId="{4134E824-4CC0-48A4-AC3F-992CAFC38098}" type="pres">
      <dgm:prSet presAssocID="{343CE3D5-6B25-4EBA-858E-24EA8B633186}" presName="parentText" presStyleLbl="node1" presStyleIdx="1" presStyleCnt="2" custLinFactY="-18277" custLinFactNeighborX="-868" custLinFactNeighborY="-100000">
        <dgm:presLayoutVars>
          <dgm:chMax val="0"/>
          <dgm:bulletEnabled val="1"/>
        </dgm:presLayoutVars>
      </dgm:prSet>
      <dgm:spPr/>
      <dgm:t>
        <a:bodyPr/>
        <a:lstStyle/>
        <a:p>
          <a:endParaRPr lang="tr-TR"/>
        </a:p>
      </dgm:t>
    </dgm:pt>
  </dgm:ptLst>
  <dgm:cxnLst>
    <dgm:cxn modelId="{4CACDFA5-4EE4-4B24-8796-7A27A43F67AF}" srcId="{8CEA364C-67F1-4C02-AF81-5A633435DC8D}" destId="{343CE3D5-6B25-4EBA-858E-24EA8B633186}" srcOrd="1" destOrd="0" parTransId="{FA5F9900-4D9E-4968-974F-5B51B07690D9}" sibTransId="{758A6954-FBE0-42A2-87E4-9367AC15CECD}"/>
    <dgm:cxn modelId="{FE011EF4-860A-46B7-8524-434390251B3C}" type="presOf" srcId="{E869ED42-5E70-48CE-9409-448B75B65F2D}" destId="{A8505329-4FCF-424D-82C4-95DCCFFAC66C}" srcOrd="0" destOrd="0" presId="urn:microsoft.com/office/officeart/2005/8/layout/vList2"/>
    <dgm:cxn modelId="{B310665D-82C2-40D6-86AD-93D7B970F761}" srcId="{8CEA364C-67F1-4C02-AF81-5A633435DC8D}" destId="{E869ED42-5E70-48CE-9409-448B75B65F2D}" srcOrd="0" destOrd="0" parTransId="{BC502D2E-8403-4A3B-8850-C37B8D6F08BE}" sibTransId="{9F17570B-7D9F-4709-943C-6F1D7743FDFC}"/>
    <dgm:cxn modelId="{6E43E14F-E86F-4F9D-BA6B-6DF6689D6A1D}" type="presOf" srcId="{8CEA364C-67F1-4C02-AF81-5A633435DC8D}" destId="{728F7B4D-34B4-4373-B700-DFC6F850F4FC}" srcOrd="0" destOrd="0" presId="urn:microsoft.com/office/officeart/2005/8/layout/vList2"/>
    <dgm:cxn modelId="{3E90870C-8BF6-4794-BE7D-C09AB996B276}" type="presOf" srcId="{343CE3D5-6B25-4EBA-858E-24EA8B633186}" destId="{4134E824-4CC0-48A4-AC3F-992CAFC38098}" srcOrd="0" destOrd="0" presId="urn:microsoft.com/office/officeart/2005/8/layout/vList2"/>
    <dgm:cxn modelId="{71202E0B-7BE5-4A5F-9B40-F7BB394E1F12}" type="presParOf" srcId="{728F7B4D-34B4-4373-B700-DFC6F850F4FC}" destId="{A8505329-4FCF-424D-82C4-95DCCFFAC66C}" srcOrd="0" destOrd="0" presId="urn:microsoft.com/office/officeart/2005/8/layout/vList2"/>
    <dgm:cxn modelId="{366917D8-0BA3-42C2-80ED-05615259ABAA}" type="presParOf" srcId="{728F7B4D-34B4-4373-B700-DFC6F850F4FC}" destId="{BE3789EC-586F-45AE-AF31-2120DA1C0ADC}" srcOrd="1" destOrd="0" presId="urn:microsoft.com/office/officeart/2005/8/layout/vList2"/>
    <dgm:cxn modelId="{922545A7-9799-4C05-BEFC-73CAD4CB71A6}" type="presParOf" srcId="{728F7B4D-34B4-4373-B700-DFC6F850F4FC}" destId="{4134E824-4CC0-48A4-AC3F-992CAFC38098}" srcOrd="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FEFA51-C8F3-440D-90C1-10FCF88CD48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7E9A30E-D597-480D-9A1E-156DADCE79FB}">
      <dgm:prSet custT="1"/>
      <dgm:spPr/>
      <dgm:t>
        <a:bodyPr/>
        <a:lstStyle/>
        <a:p>
          <a:pPr algn="just" rtl="0"/>
          <a:r>
            <a:rPr lang="tr-TR" sz="2400" dirty="0" smtClean="0"/>
            <a:t>Yeterlik Belgesine sahip laboratuvarlar, kamuya ait alanlarda oluşan, </a:t>
          </a:r>
          <a:r>
            <a:rPr lang="tr-TR" sz="2400" u="none" dirty="0" smtClean="0"/>
            <a:t>sorumlusu tespit edilemeyen veya telafisi mümkün olmayan </a:t>
          </a:r>
          <a:r>
            <a:rPr lang="tr-TR" sz="2400" dirty="0" smtClean="0"/>
            <a:t>sonuçlara neden olabilecek kirlilik durumlarında </a:t>
          </a:r>
          <a:r>
            <a:rPr lang="tr-TR" sz="2400" u="none" dirty="0" smtClean="0"/>
            <a:t>Bakanlık veya İl Müdürlüğünce talep edilen analiz ve ölçümleri </a:t>
          </a:r>
          <a:r>
            <a:rPr lang="tr-TR" sz="2400" dirty="0" smtClean="0"/>
            <a:t>yapmak ve sonuçlarını raporlamak zorundadır.</a:t>
          </a:r>
          <a:endParaRPr lang="tr-TR" sz="2400" dirty="0"/>
        </a:p>
      </dgm:t>
    </dgm:pt>
    <dgm:pt modelId="{E98609EA-CA74-4FD1-9DF0-10C2E30DAAE4}" type="parTrans" cxnId="{05264A90-9305-4703-9482-FA4E74F5B0ED}">
      <dgm:prSet/>
      <dgm:spPr/>
      <dgm:t>
        <a:bodyPr/>
        <a:lstStyle/>
        <a:p>
          <a:endParaRPr lang="tr-TR"/>
        </a:p>
      </dgm:t>
    </dgm:pt>
    <dgm:pt modelId="{34FC7CB7-A7C0-42DA-B23D-F3E0CCC54FB0}" type="sibTrans" cxnId="{05264A90-9305-4703-9482-FA4E74F5B0ED}">
      <dgm:prSet/>
      <dgm:spPr/>
      <dgm:t>
        <a:bodyPr/>
        <a:lstStyle/>
        <a:p>
          <a:endParaRPr lang="tr-TR"/>
        </a:p>
      </dgm:t>
    </dgm:pt>
    <dgm:pt modelId="{309C5A1F-701C-4A56-959B-2AD10CCB83B6}" type="pres">
      <dgm:prSet presAssocID="{ACFEFA51-C8F3-440D-90C1-10FCF88CD482}" presName="linear" presStyleCnt="0">
        <dgm:presLayoutVars>
          <dgm:animLvl val="lvl"/>
          <dgm:resizeHandles val="exact"/>
        </dgm:presLayoutVars>
      </dgm:prSet>
      <dgm:spPr/>
      <dgm:t>
        <a:bodyPr/>
        <a:lstStyle/>
        <a:p>
          <a:endParaRPr lang="tr-TR"/>
        </a:p>
      </dgm:t>
    </dgm:pt>
    <dgm:pt modelId="{AE303D67-4372-48BE-885B-76F46B612CD4}" type="pres">
      <dgm:prSet presAssocID="{27E9A30E-D597-480D-9A1E-156DADCE79FB}" presName="parentText" presStyleLbl="node1" presStyleIdx="0" presStyleCnt="1" custScaleY="107121" custLinFactNeighborY="-34820">
        <dgm:presLayoutVars>
          <dgm:chMax val="0"/>
          <dgm:bulletEnabled val="1"/>
        </dgm:presLayoutVars>
      </dgm:prSet>
      <dgm:spPr/>
      <dgm:t>
        <a:bodyPr/>
        <a:lstStyle/>
        <a:p>
          <a:endParaRPr lang="tr-TR"/>
        </a:p>
      </dgm:t>
    </dgm:pt>
  </dgm:ptLst>
  <dgm:cxnLst>
    <dgm:cxn modelId="{C08D6F7F-0D3F-4469-B71C-1F0BF17603B6}" type="presOf" srcId="{27E9A30E-D597-480D-9A1E-156DADCE79FB}" destId="{AE303D67-4372-48BE-885B-76F46B612CD4}" srcOrd="0" destOrd="0" presId="urn:microsoft.com/office/officeart/2005/8/layout/vList2"/>
    <dgm:cxn modelId="{05264A90-9305-4703-9482-FA4E74F5B0ED}" srcId="{ACFEFA51-C8F3-440D-90C1-10FCF88CD482}" destId="{27E9A30E-D597-480D-9A1E-156DADCE79FB}" srcOrd="0" destOrd="0" parTransId="{E98609EA-CA74-4FD1-9DF0-10C2E30DAAE4}" sibTransId="{34FC7CB7-A7C0-42DA-B23D-F3E0CCC54FB0}"/>
    <dgm:cxn modelId="{DCC1DA13-1A8F-4884-948D-DD632A5E75F5}" type="presOf" srcId="{ACFEFA51-C8F3-440D-90C1-10FCF88CD482}" destId="{309C5A1F-701C-4A56-959B-2AD10CCB83B6}" srcOrd="0" destOrd="0" presId="urn:microsoft.com/office/officeart/2005/8/layout/vList2"/>
    <dgm:cxn modelId="{88237F44-3AA3-4A15-8A6B-2EDD20D567DD}" type="presParOf" srcId="{309C5A1F-701C-4A56-959B-2AD10CCB83B6}" destId="{AE303D67-4372-48BE-885B-76F46B612CD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C184C0-3F35-4102-A2D2-338FD681A4ED}"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tr-TR"/>
        </a:p>
      </dgm:t>
    </dgm:pt>
    <dgm:pt modelId="{3EF26634-13F4-4AD9-87EA-3E1BD8C8A135}">
      <dgm:prSet custT="1"/>
      <dgm:spPr/>
      <dgm:t>
        <a:bodyPr/>
        <a:lstStyle/>
        <a:p>
          <a:pPr rtl="0"/>
          <a:r>
            <a:rPr lang="tr-TR" sz="1800" b="1" dirty="0" smtClean="0"/>
            <a:t>Laboratuvar</a:t>
          </a:r>
          <a:r>
            <a:rPr lang="tr-TR" sz="1600" b="1" dirty="0" smtClean="0"/>
            <a:t> Bölümleri</a:t>
          </a:r>
          <a:r>
            <a:rPr lang="tr-TR" sz="1600" dirty="0" smtClean="0"/>
            <a:t> </a:t>
          </a:r>
          <a:endParaRPr lang="tr-TR" sz="1600" dirty="0"/>
        </a:p>
      </dgm:t>
    </dgm:pt>
    <dgm:pt modelId="{5667B3C5-F73F-4C34-8E14-99896A2021A6}" type="parTrans" cxnId="{C3AA302E-E32F-41F0-87A4-81770C80DB77}">
      <dgm:prSet/>
      <dgm:spPr/>
      <dgm:t>
        <a:bodyPr/>
        <a:lstStyle/>
        <a:p>
          <a:endParaRPr lang="tr-TR"/>
        </a:p>
      </dgm:t>
    </dgm:pt>
    <dgm:pt modelId="{E19A4280-EBA0-498C-94ED-FEFCBFA1D3F3}" type="sibTrans" cxnId="{C3AA302E-E32F-41F0-87A4-81770C80DB77}">
      <dgm:prSet/>
      <dgm:spPr/>
      <dgm:t>
        <a:bodyPr/>
        <a:lstStyle/>
        <a:p>
          <a:endParaRPr lang="tr-TR"/>
        </a:p>
      </dgm:t>
    </dgm:pt>
    <dgm:pt modelId="{E5B6CA19-AA69-4B93-A714-C1055BB708CB}">
      <dgm:prSet custT="1"/>
      <dgm:spPr/>
      <dgm:t>
        <a:bodyPr/>
        <a:lstStyle/>
        <a:p>
          <a:pPr rtl="0"/>
          <a:r>
            <a:rPr lang="tr-TR" sz="1600" dirty="0" smtClean="0"/>
            <a:t>İdari </a:t>
          </a:r>
          <a:r>
            <a:rPr lang="tr-TR" sz="1800" dirty="0" smtClean="0"/>
            <a:t>Bölüm</a:t>
          </a:r>
          <a:endParaRPr lang="tr-TR" sz="1800" dirty="0"/>
        </a:p>
      </dgm:t>
    </dgm:pt>
    <dgm:pt modelId="{52E4EE1F-0D6F-472D-B8B0-A4AC6FCD0FFF}" type="parTrans" cxnId="{5416D320-EF09-4F84-A599-76F591C73C26}">
      <dgm:prSet/>
      <dgm:spPr/>
      <dgm:t>
        <a:bodyPr/>
        <a:lstStyle/>
        <a:p>
          <a:endParaRPr lang="tr-TR"/>
        </a:p>
      </dgm:t>
    </dgm:pt>
    <dgm:pt modelId="{7B473AE8-4013-47D4-8C77-B022CC622010}" type="sibTrans" cxnId="{5416D320-EF09-4F84-A599-76F591C73C26}">
      <dgm:prSet/>
      <dgm:spPr/>
      <dgm:t>
        <a:bodyPr/>
        <a:lstStyle/>
        <a:p>
          <a:endParaRPr lang="tr-TR"/>
        </a:p>
      </dgm:t>
    </dgm:pt>
    <dgm:pt modelId="{4C1FCE86-1C3A-448F-A17C-ECB6602EC018}">
      <dgm:prSet custT="1"/>
      <dgm:spPr/>
      <dgm:t>
        <a:bodyPr/>
        <a:lstStyle/>
        <a:p>
          <a:pPr rtl="0"/>
          <a:r>
            <a:rPr lang="tr-TR" sz="1800" dirty="0" smtClean="0"/>
            <a:t>Laboratuvar Hizmet Bölümleri</a:t>
          </a:r>
          <a:endParaRPr lang="tr-TR" sz="1800" dirty="0"/>
        </a:p>
      </dgm:t>
    </dgm:pt>
    <dgm:pt modelId="{30C4AB34-AC3F-42AB-8E01-ADC350930222}" type="parTrans" cxnId="{E6E299DF-ADB7-4B36-A250-C7FB31D784F2}">
      <dgm:prSet/>
      <dgm:spPr/>
      <dgm:t>
        <a:bodyPr/>
        <a:lstStyle/>
        <a:p>
          <a:endParaRPr lang="tr-TR"/>
        </a:p>
      </dgm:t>
    </dgm:pt>
    <dgm:pt modelId="{5D84CE8A-C775-44D0-BEDA-224F9995B626}" type="sibTrans" cxnId="{E6E299DF-ADB7-4B36-A250-C7FB31D784F2}">
      <dgm:prSet/>
      <dgm:spPr/>
      <dgm:t>
        <a:bodyPr/>
        <a:lstStyle/>
        <a:p>
          <a:endParaRPr lang="tr-TR"/>
        </a:p>
      </dgm:t>
    </dgm:pt>
    <dgm:pt modelId="{62E0D72C-6527-421F-BA03-D16B5BC5449A}">
      <dgm:prSet custT="1"/>
      <dgm:spPr/>
      <dgm:t>
        <a:bodyPr/>
        <a:lstStyle/>
        <a:p>
          <a:pPr rtl="0"/>
          <a:r>
            <a:rPr lang="tr-TR" sz="1800" dirty="0" smtClean="0"/>
            <a:t>Numune kabul bölümü</a:t>
          </a:r>
          <a:endParaRPr lang="tr-TR" sz="1800" dirty="0"/>
        </a:p>
      </dgm:t>
    </dgm:pt>
    <dgm:pt modelId="{37B329BA-4520-4ED7-A23D-3FC9782502A8}" type="parTrans" cxnId="{6FE41811-563E-4130-94D2-9CE3F6D82561}">
      <dgm:prSet/>
      <dgm:spPr/>
      <dgm:t>
        <a:bodyPr/>
        <a:lstStyle/>
        <a:p>
          <a:endParaRPr lang="tr-TR"/>
        </a:p>
      </dgm:t>
    </dgm:pt>
    <dgm:pt modelId="{B9F08F92-AF4B-4FC2-83A6-3807C95FE910}" type="sibTrans" cxnId="{6FE41811-563E-4130-94D2-9CE3F6D82561}">
      <dgm:prSet/>
      <dgm:spPr/>
      <dgm:t>
        <a:bodyPr/>
        <a:lstStyle/>
        <a:p>
          <a:endParaRPr lang="tr-TR"/>
        </a:p>
      </dgm:t>
    </dgm:pt>
    <dgm:pt modelId="{7B3EC12D-D996-48AA-A635-369C129280AF}">
      <dgm:prSet custT="1"/>
      <dgm:spPr/>
      <dgm:t>
        <a:bodyPr/>
        <a:lstStyle/>
        <a:p>
          <a:pPr rtl="0"/>
          <a:r>
            <a:rPr lang="tr-TR" sz="1800" dirty="0" smtClean="0"/>
            <a:t>Tartım bölümü</a:t>
          </a:r>
          <a:endParaRPr lang="tr-TR" sz="1800" dirty="0"/>
        </a:p>
      </dgm:t>
    </dgm:pt>
    <dgm:pt modelId="{40A9BC78-512A-4439-8DC5-53A43326E914}" type="parTrans" cxnId="{6DD0AECB-747E-45B4-8975-B44ED2C35D01}">
      <dgm:prSet/>
      <dgm:spPr/>
      <dgm:t>
        <a:bodyPr/>
        <a:lstStyle/>
        <a:p>
          <a:endParaRPr lang="tr-TR"/>
        </a:p>
      </dgm:t>
    </dgm:pt>
    <dgm:pt modelId="{1B8DC9AF-FF2D-4B04-AF12-49C4D9444C6F}" type="sibTrans" cxnId="{6DD0AECB-747E-45B4-8975-B44ED2C35D01}">
      <dgm:prSet/>
      <dgm:spPr/>
      <dgm:t>
        <a:bodyPr/>
        <a:lstStyle/>
        <a:p>
          <a:endParaRPr lang="tr-TR"/>
        </a:p>
      </dgm:t>
    </dgm:pt>
    <dgm:pt modelId="{2757B397-A960-4581-BE79-00593E4EE91C}">
      <dgm:prSet custT="1"/>
      <dgm:spPr/>
      <dgm:t>
        <a:bodyPr/>
        <a:lstStyle/>
        <a:p>
          <a:pPr rtl="0"/>
          <a:r>
            <a:rPr lang="tr-TR" sz="1800" dirty="0" smtClean="0"/>
            <a:t>Arşiv bölümü</a:t>
          </a:r>
          <a:endParaRPr lang="tr-TR" sz="1800" dirty="0"/>
        </a:p>
      </dgm:t>
    </dgm:pt>
    <dgm:pt modelId="{202B701D-A247-4700-ACDC-F952372DCED5}" type="parTrans" cxnId="{EFDC995F-6D1D-4929-937E-4AF5D3E425D3}">
      <dgm:prSet/>
      <dgm:spPr/>
      <dgm:t>
        <a:bodyPr/>
        <a:lstStyle/>
        <a:p>
          <a:endParaRPr lang="tr-TR"/>
        </a:p>
      </dgm:t>
    </dgm:pt>
    <dgm:pt modelId="{4705A3E0-F17E-4163-A81B-EF02049F8F04}" type="sibTrans" cxnId="{EFDC995F-6D1D-4929-937E-4AF5D3E425D3}">
      <dgm:prSet/>
      <dgm:spPr/>
      <dgm:t>
        <a:bodyPr/>
        <a:lstStyle/>
        <a:p>
          <a:endParaRPr lang="tr-TR"/>
        </a:p>
      </dgm:t>
    </dgm:pt>
    <dgm:pt modelId="{536FF48E-F5B4-4A95-AFF3-0B88F2A87EC8}" type="pres">
      <dgm:prSet presAssocID="{E2C184C0-3F35-4102-A2D2-338FD681A4ED}" presName="hierChild1" presStyleCnt="0">
        <dgm:presLayoutVars>
          <dgm:orgChart val="1"/>
          <dgm:chPref val="1"/>
          <dgm:dir/>
          <dgm:animOne val="branch"/>
          <dgm:animLvl val="lvl"/>
          <dgm:resizeHandles/>
        </dgm:presLayoutVars>
      </dgm:prSet>
      <dgm:spPr/>
      <dgm:t>
        <a:bodyPr/>
        <a:lstStyle/>
        <a:p>
          <a:endParaRPr lang="tr-TR"/>
        </a:p>
      </dgm:t>
    </dgm:pt>
    <dgm:pt modelId="{A1404DD5-9D6F-498A-BE8C-BD739EE8622F}" type="pres">
      <dgm:prSet presAssocID="{3EF26634-13F4-4AD9-87EA-3E1BD8C8A135}" presName="hierRoot1" presStyleCnt="0">
        <dgm:presLayoutVars>
          <dgm:hierBranch val="init"/>
        </dgm:presLayoutVars>
      </dgm:prSet>
      <dgm:spPr/>
      <dgm:t>
        <a:bodyPr/>
        <a:lstStyle/>
        <a:p>
          <a:endParaRPr lang="tr-TR"/>
        </a:p>
      </dgm:t>
    </dgm:pt>
    <dgm:pt modelId="{5F1DE6F6-8DB2-4034-9AF8-AEC93FE3BFA3}" type="pres">
      <dgm:prSet presAssocID="{3EF26634-13F4-4AD9-87EA-3E1BD8C8A135}" presName="rootComposite1" presStyleCnt="0"/>
      <dgm:spPr/>
      <dgm:t>
        <a:bodyPr/>
        <a:lstStyle/>
        <a:p>
          <a:endParaRPr lang="tr-TR"/>
        </a:p>
      </dgm:t>
    </dgm:pt>
    <dgm:pt modelId="{68097EE5-A42B-4E96-9CB1-D5629A97AB16}" type="pres">
      <dgm:prSet presAssocID="{3EF26634-13F4-4AD9-87EA-3E1BD8C8A135}" presName="rootText1" presStyleLbl="node0" presStyleIdx="0" presStyleCnt="1" custLinFactNeighborX="-692" custLinFactNeighborY="-93663">
        <dgm:presLayoutVars>
          <dgm:chPref val="3"/>
        </dgm:presLayoutVars>
      </dgm:prSet>
      <dgm:spPr/>
      <dgm:t>
        <a:bodyPr/>
        <a:lstStyle/>
        <a:p>
          <a:endParaRPr lang="tr-TR"/>
        </a:p>
      </dgm:t>
    </dgm:pt>
    <dgm:pt modelId="{09D3ECBE-0237-4E9C-91BC-33850E1F4C42}" type="pres">
      <dgm:prSet presAssocID="{3EF26634-13F4-4AD9-87EA-3E1BD8C8A135}" presName="rootConnector1" presStyleLbl="node1" presStyleIdx="0" presStyleCnt="0"/>
      <dgm:spPr/>
      <dgm:t>
        <a:bodyPr/>
        <a:lstStyle/>
        <a:p>
          <a:endParaRPr lang="tr-TR"/>
        </a:p>
      </dgm:t>
    </dgm:pt>
    <dgm:pt modelId="{4F5C7DB2-17DB-4D5D-BA7A-F25FB373850F}" type="pres">
      <dgm:prSet presAssocID="{3EF26634-13F4-4AD9-87EA-3E1BD8C8A135}" presName="hierChild2" presStyleCnt="0"/>
      <dgm:spPr/>
      <dgm:t>
        <a:bodyPr/>
        <a:lstStyle/>
        <a:p>
          <a:endParaRPr lang="tr-TR"/>
        </a:p>
      </dgm:t>
    </dgm:pt>
    <dgm:pt modelId="{EBEDA7DE-8653-4D4C-A814-B64B6FF17706}" type="pres">
      <dgm:prSet presAssocID="{52E4EE1F-0D6F-472D-B8B0-A4AC6FCD0FFF}" presName="Name37" presStyleLbl="parChTrans1D2" presStyleIdx="0" presStyleCnt="5"/>
      <dgm:spPr/>
      <dgm:t>
        <a:bodyPr/>
        <a:lstStyle/>
        <a:p>
          <a:endParaRPr lang="tr-TR"/>
        </a:p>
      </dgm:t>
    </dgm:pt>
    <dgm:pt modelId="{D47B8A32-A1DC-47DC-A5AD-1F666E190EC0}" type="pres">
      <dgm:prSet presAssocID="{E5B6CA19-AA69-4B93-A714-C1055BB708CB}" presName="hierRoot2" presStyleCnt="0">
        <dgm:presLayoutVars>
          <dgm:hierBranch val="init"/>
        </dgm:presLayoutVars>
      </dgm:prSet>
      <dgm:spPr/>
      <dgm:t>
        <a:bodyPr/>
        <a:lstStyle/>
        <a:p>
          <a:endParaRPr lang="tr-TR"/>
        </a:p>
      </dgm:t>
    </dgm:pt>
    <dgm:pt modelId="{61362907-A122-4F67-8223-4F1D5FBCB080}" type="pres">
      <dgm:prSet presAssocID="{E5B6CA19-AA69-4B93-A714-C1055BB708CB}" presName="rootComposite" presStyleCnt="0"/>
      <dgm:spPr/>
      <dgm:t>
        <a:bodyPr/>
        <a:lstStyle/>
        <a:p>
          <a:endParaRPr lang="tr-TR"/>
        </a:p>
      </dgm:t>
    </dgm:pt>
    <dgm:pt modelId="{763CE522-4427-464D-88B5-8649C2078842}" type="pres">
      <dgm:prSet presAssocID="{E5B6CA19-AA69-4B93-A714-C1055BB708CB}" presName="rootText" presStyleLbl="node2" presStyleIdx="0" presStyleCnt="5" custLinFactNeighborX="7807" custLinFactNeighborY="-90825">
        <dgm:presLayoutVars>
          <dgm:chPref val="3"/>
        </dgm:presLayoutVars>
      </dgm:prSet>
      <dgm:spPr/>
      <dgm:t>
        <a:bodyPr/>
        <a:lstStyle/>
        <a:p>
          <a:endParaRPr lang="tr-TR"/>
        </a:p>
      </dgm:t>
    </dgm:pt>
    <dgm:pt modelId="{AD031EAD-BFD4-44B3-9E0D-21ED90AB4495}" type="pres">
      <dgm:prSet presAssocID="{E5B6CA19-AA69-4B93-A714-C1055BB708CB}" presName="rootConnector" presStyleLbl="node2" presStyleIdx="0" presStyleCnt="5"/>
      <dgm:spPr/>
      <dgm:t>
        <a:bodyPr/>
        <a:lstStyle/>
        <a:p>
          <a:endParaRPr lang="tr-TR"/>
        </a:p>
      </dgm:t>
    </dgm:pt>
    <dgm:pt modelId="{8BE38255-654A-4BD5-B1B3-2B752517C9CD}" type="pres">
      <dgm:prSet presAssocID="{E5B6CA19-AA69-4B93-A714-C1055BB708CB}" presName="hierChild4" presStyleCnt="0"/>
      <dgm:spPr/>
      <dgm:t>
        <a:bodyPr/>
        <a:lstStyle/>
        <a:p>
          <a:endParaRPr lang="tr-TR"/>
        </a:p>
      </dgm:t>
    </dgm:pt>
    <dgm:pt modelId="{F69D28E9-0B20-494A-969B-51237ED7B9FB}" type="pres">
      <dgm:prSet presAssocID="{E5B6CA19-AA69-4B93-A714-C1055BB708CB}" presName="hierChild5" presStyleCnt="0"/>
      <dgm:spPr/>
      <dgm:t>
        <a:bodyPr/>
        <a:lstStyle/>
        <a:p>
          <a:endParaRPr lang="tr-TR"/>
        </a:p>
      </dgm:t>
    </dgm:pt>
    <dgm:pt modelId="{F27BEBAE-AEDF-4A2A-BCF7-5B784F849C0E}" type="pres">
      <dgm:prSet presAssocID="{30C4AB34-AC3F-42AB-8E01-ADC350930222}" presName="Name37" presStyleLbl="parChTrans1D2" presStyleIdx="1" presStyleCnt="5"/>
      <dgm:spPr/>
      <dgm:t>
        <a:bodyPr/>
        <a:lstStyle/>
        <a:p>
          <a:endParaRPr lang="tr-TR"/>
        </a:p>
      </dgm:t>
    </dgm:pt>
    <dgm:pt modelId="{E7A64200-11E4-4B04-AEBD-BF143AC82DEC}" type="pres">
      <dgm:prSet presAssocID="{4C1FCE86-1C3A-448F-A17C-ECB6602EC018}" presName="hierRoot2" presStyleCnt="0">
        <dgm:presLayoutVars>
          <dgm:hierBranch val="init"/>
        </dgm:presLayoutVars>
      </dgm:prSet>
      <dgm:spPr/>
      <dgm:t>
        <a:bodyPr/>
        <a:lstStyle/>
        <a:p>
          <a:endParaRPr lang="tr-TR"/>
        </a:p>
      </dgm:t>
    </dgm:pt>
    <dgm:pt modelId="{3354ACD7-2884-4365-A153-F78EBA656E03}" type="pres">
      <dgm:prSet presAssocID="{4C1FCE86-1C3A-448F-A17C-ECB6602EC018}" presName="rootComposite" presStyleCnt="0"/>
      <dgm:spPr/>
      <dgm:t>
        <a:bodyPr/>
        <a:lstStyle/>
        <a:p>
          <a:endParaRPr lang="tr-TR"/>
        </a:p>
      </dgm:t>
    </dgm:pt>
    <dgm:pt modelId="{CD4C4829-406F-4E11-96CC-968636E3BFF0}" type="pres">
      <dgm:prSet presAssocID="{4C1FCE86-1C3A-448F-A17C-ECB6602EC018}" presName="rootText" presStyleLbl="node2" presStyleIdx="1" presStyleCnt="5" custLinFactNeighborX="7505" custLinFactNeighborY="-90825">
        <dgm:presLayoutVars>
          <dgm:chPref val="3"/>
        </dgm:presLayoutVars>
      </dgm:prSet>
      <dgm:spPr/>
      <dgm:t>
        <a:bodyPr/>
        <a:lstStyle/>
        <a:p>
          <a:endParaRPr lang="tr-TR"/>
        </a:p>
      </dgm:t>
    </dgm:pt>
    <dgm:pt modelId="{4EDA6AC0-0635-44D3-B93F-85AE04FAEB5B}" type="pres">
      <dgm:prSet presAssocID="{4C1FCE86-1C3A-448F-A17C-ECB6602EC018}" presName="rootConnector" presStyleLbl="node2" presStyleIdx="1" presStyleCnt="5"/>
      <dgm:spPr/>
      <dgm:t>
        <a:bodyPr/>
        <a:lstStyle/>
        <a:p>
          <a:endParaRPr lang="tr-TR"/>
        </a:p>
      </dgm:t>
    </dgm:pt>
    <dgm:pt modelId="{3F7EB246-0185-4A0C-8A6E-73959A745FEF}" type="pres">
      <dgm:prSet presAssocID="{4C1FCE86-1C3A-448F-A17C-ECB6602EC018}" presName="hierChild4" presStyleCnt="0"/>
      <dgm:spPr/>
      <dgm:t>
        <a:bodyPr/>
        <a:lstStyle/>
        <a:p>
          <a:endParaRPr lang="tr-TR"/>
        </a:p>
      </dgm:t>
    </dgm:pt>
    <dgm:pt modelId="{773BB05D-7BCD-46E2-8ADE-A46BA3C63669}" type="pres">
      <dgm:prSet presAssocID="{4C1FCE86-1C3A-448F-A17C-ECB6602EC018}" presName="hierChild5" presStyleCnt="0"/>
      <dgm:spPr/>
      <dgm:t>
        <a:bodyPr/>
        <a:lstStyle/>
        <a:p>
          <a:endParaRPr lang="tr-TR"/>
        </a:p>
      </dgm:t>
    </dgm:pt>
    <dgm:pt modelId="{8520F76C-FB22-4509-8B01-3F373522E4DD}" type="pres">
      <dgm:prSet presAssocID="{37B329BA-4520-4ED7-A23D-3FC9782502A8}" presName="Name37" presStyleLbl="parChTrans1D2" presStyleIdx="2" presStyleCnt="5"/>
      <dgm:spPr/>
      <dgm:t>
        <a:bodyPr/>
        <a:lstStyle/>
        <a:p>
          <a:endParaRPr lang="tr-TR"/>
        </a:p>
      </dgm:t>
    </dgm:pt>
    <dgm:pt modelId="{31CFE9AC-2032-421C-9DAF-2383C1122F52}" type="pres">
      <dgm:prSet presAssocID="{62E0D72C-6527-421F-BA03-D16B5BC5449A}" presName="hierRoot2" presStyleCnt="0">
        <dgm:presLayoutVars>
          <dgm:hierBranch val="init"/>
        </dgm:presLayoutVars>
      </dgm:prSet>
      <dgm:spPr/>
      <dgm:t>
        <a:bodyPr/>
        <a:lstStyle/>
        <a:p>
          <a:endParaRPr lang="tr-TR"/>
        </a:p>
      </dgm:t>
    </dgm:pt>
    <dgm:pt modelId="{83B6EE90-85B7-4468-928F-97466914AFF2}" type="pres">
      <dgm:prSet presAssocID="{62E0D72C-6527-421F-BA03-D16B5BC5449A}" presName="rootComposite" presStyleCnt="0"/>
      <dgm:spPr/>
      <dgm:t>
        <a:bodyPr/>
        <a:lstStyle/>
        <a:p>
          <a:endParaRPr lang="tr-TR"/>
        </a:p>
      </dgm:t>
    </dgm:pt>
    <dgm:pt modelId="{B4DED7C5-EC9C-4B06-8B71-3EADE6747D71}" type="pres">
      <dgm:prSet presAssocID="{62E0D72C-6527-421F-BA03-D16B5BC5449A}" presName="rootText" presStyleLbl="node2" presStyleIdx="2" presStyleCnt="5" custLinFactNeighborX="-842" custLinFactNeighborY="-90825">
        <dgm:presLayoutVars>
          <dgm:chPref val="3"/>
        </dgm:presLayoutVars>
      </dgm:prSet>
      <dgm:spPr/>
      <dgm:t>
        <a:bodyPr/>
        <a:lstStyle/>
        <a:p>
          <a:endParaRPr lang="tr-TR"/>
        </a:p>
      </dgm:t>
    </dgm:pt>
    <dgm:pt modelId="{E1FA63D1-437A-4E12-9821-4148B7603147}" type="pres">
      <dgm:prSet presAssocID="{62E0D72C-6527-421F-BA03-D16B5BC5449A}" presName="rootConnector" presStyleLbl="node2" presStyleIdx="2" presStyleCnt="5"/>
      <dgm:spPr/>
      <dgm:t>
        <a:bodyPr/>
        <a:lstStyle/>
        <a:p>
          <a:endParaRPr lang="tr-TR"/>
        </a:p>
      </dgm:t>
    </dgm:pt>
    <dgm:pt modelId="{713EB4EC-1DE6-4C33-B54E-8EFB15568920}" type="pres">
      <dgm:prSet presAssocID="{62E0D72C-6527-421F-BA03-D16B5BC5449A}" presName="hierChild4" presStyleCnt="0"/>
      <dgm:spPr/>
      <dgm:t>
        <a:bodyPr/>
        <a:lstStyle/>
        <a:p>
          <a:endParaRPr lang="tr-TR"/>
        </a:p>
      </dgm:t>
    </dgm:pt>
    <dgm:pt modelId="{2F5BAD66-9A4F-43E3-A5E4-72ED8C0C5491}" type="pres">
      <dgm:prSet presAssocID="{62E0D72C-6527-421F-BA03-D16B5BC5449A}" presName="hierChild5" presStyleCnt="0"/>
      <dgm:spPr/>
      <dgm:t>
        <a:bodyPr/>
        <a:lstStyle/>
        <a:p>
          <a:endParaRPr lang="tr-TR"/>
        </a:p>
      </dgm:t>
    </dgm:pt>
    <dgm:pt modelId="{775E0B54-9E3C-4740-8EEE-83134B68D76B}" type="pres">
      <dgm:prSet presAssocID="{40A9BC78-512A-4439-8DC5-53A43326E914}" presName="Name37" presStyleLbl="parChTrans1D2" presStyleIdx="3" presStyleCnt="5"/>
      <dgm:spPr/>
      <dgm:t>
        <a:bodyPr/>
        <a:lstStyle/>
        <a:p>
          <a:endParaRPr lang="tr-TR"/>
        </a:p>
      </dgm:t>
    </dgm:pt>
    <dgm:pt modelId="{574E460C-FB3B-42E3-BA4C-9BE908101C09}" type="pres">
      <dgm:prSet presAssocID="{7B3EC12D-D996-48AA-A635-369C129280AF}" presName="hierRoot2" presStyleCnt="0">
        <dgm:presLayoutVars>
          <dgm:hierBranch val="init"/>
        </dgm:presLayoutVars>
      </dgm:prSet>
      <dgm:spPr/>
      <dgm:t>
        <a:bodyPr/>
        <a:lstStyle/>
        <a:p>
          <a:endParaRPr lang="tr-TR"/>
        </a:p>
      </dgm:t>
    </dgm:pt>
    <dgm:pt modelId="{40D0BF64-13F6-42A3-973E-42B928F0E03C}" type="pres">
      <dgm:prSet presAssocID="{7B3EC12D-D996-48AA-A635-369C129280AF}" presName="rootComposite" presStyleCnt="0"/>
      <dgm:spPr/>
      <dgm:t>
        <a:bodyPr/>
        <a:lstStyle/>
        <a:p>
          <a:endParaRPr lang="tr-TR"/>
        </a:p>
      </dgm:t>
    </dgm:pt>
    <dgm:pt modelId="{3A235590-1FF3-42B8-805A-F857DDBCCC66}" type="pres">
      <dgm:prSet presAssocID="{7B3EC12D-D996-48AA-A635-369C129280AF}" presName="rootText" presStyleLbl="node2" presStyleIdx="3" presStyleCnt="5" custLinFactNeighborX="-1144" custLinFactNeighborY="-90825">
        <dgm:presLayoutVars>
          <dgm:chPref val="3"/>
        </dgm:presLayoutVars>
      </dgm:prSet>
      <dgm:spPr/>
      <dgm:t>
        <a:bodyPr/>
        <a:lstStyle/>
        <a:p>
          <a:endParaRPr lang="tr-TR"/>
        </a:p>
      </dgm:t>
    </dgm:pt>
    <dgm:pt modelId="{CF2D656F-A2B7-4BF1-9EEA-BA5B1BE950FB}" type="pres">
      <dgm:prSet presAssocID="{7B3EC12D-D996-48AA-A635-369C129280AF}" presName="rootConnector" presStyleLbl="node2" presStyleIdx="3" presStyleCnt="5"/>
      <dgm:spPr/>
      <dgm:t>
        <a:bodyPr/>
        <a:lstStyle/>
        <a:p>
          <a:endParaRPr lang="tr-TR"/>
        </a:p>
      </dgm:t>
    </dgm:pt>
    <dgm:pt modelId="{51126845-28F4-404E-8CDA-A50E6B75A950}" type="pres">
      <dgm:prSet presAssocID="{7B3EC12D-D996-48AA-A635-369C129280AF}" presName="hierChild4" presStyleCnt="0"/>
      <dgm:spPr/>
      <dgm:t>
        <a:bodyPr/>
        <a:lstStyle/>
        <a:p>
          <a:endParaRPr lang="tr-TR"/>
        </a:p>
      </dgm:t>
    </dgm:pt>
    <dgm:pt modelId="{BBD1CD26-4E5F-4A53-9DD0-85A5C4B68286}" type="pres">
      <dgm:prSet presAssocID="{7B3EC12D-D996-48AA-A635-369C129280AF}" presName="hierChild5" presStyleCnt="0"/>
      <dgm:spPr/>
      <dgm:t>
        <a:bodyPr/>
        <a:lstStyle/>
        <a:p>
          <a:endParaRPr lang="tr-TR"/>
        </a:p>
      </dgm:t>
    </dgm:pt>
    <dgm:pt modelId="{5CB6E39A-EE95-45F2-97E6-7B20632269DA}" type="pres">
      <dgm:prSet presAssocID="{202B701D-A247-4700-ACDC-F952372DCED5}" presName="Name37" presStyleLbl="parChTrans1D2" presStyleIdx="4" presStyleCnt="5"/>
      <dgm:spPr/>
      <dgm:t>
        <a:bodyPr/>
        <a:lstStyle/>
        <a:p>
          <a:endParaRPr lang="tr-TR"/>
        </a:p>
      </dgm:t>
    </dgm:pt>
    <dgm:pt modelId="{4852AE38-4436-4CFE-A22F-69CDDA7F529F}" type="pres">
      <dgm:prSet presAssocID="{2757B397-A960-4581-BE79-00593E4EE91C}" presName="hierRoot2" presStyleCnt="0">
        <dgm:presLayoutVars>
          <dgm:hierBranch val="init"/>
        </dgm:presLayoutVars>
      </dgm:prSet>
      <dgm:spPr/>
      <dgm:t>
        <a:bodyPr/>
        <a:lstStyle/>
        <a:p>
          <a:endParaRPr lang="tr-TR"/>
        </a:p>
      </dgm:t>
    </dgm:pt>
    <dgm:pt modelId="{2A377643-08F7-4962-9ACE-F589D57DA9D8}" type="pres">
      <dgm:prSet presAssocID="{2757B397-A960-4581-BE79-00593E4EE91C}" presName="rootComposite" presStyleCnt="0"/>
      <dgm:spPr/>
      <dgm:t>
        <a:bodyPr/>
        <a:lstStyle/>
        <a:p>
          <a:endParaRPr lang="tr-TR"/>
        </a:p>
      </dgm:t>
    </dgm:pt>
    <dgm:pt modelId="{07E3FC4D-8BA7-4C30-8DAC-AF7002FD8F01}" type="pres">
      <dgm:prSet presAssocID="{2757B397-A960-4581-BE79-00593E4EE91C}" presName="rootText" presStyleLbl="node2" presStyleIdx="4" presStyleCnt="5" custLinFactNeighborX="-2367" custLinFactNeighborY="-88715">
        <dgm:presLayoutVars>
          <dgm:chPref val="3"/>
        </dgm:presLayoutVars>
      </dgm:prSet>
      <dgm:spPr/>
      <dgm:t>
        <a:bodyPr/>
        <a:lstStyle/>
        <a:p>
          <a:endParaRPr lang="tr-TR"/>
        </a:p>
      </dgm:t>
    </dgm:pt>
    <dgm:pt modelId="{ECF1DD1D-A28B-40E9-AF7A-466895573DEB}" type="pres">
      <dgm:prSet presAssocID="{2757B397-A960-4581-BE79-00593E4EE91C}" presName="rootConnector" presStyleLbl="node2" presStyleIdx="4" presStyleCnt="5"/>
      <dgm:spPr/>
      <dgm:t>
        <a:bodyPr/>
        <a:lstStyle/>
        <a:p>
          <a:endParaRPr lang="tr-TR"/>
        </a:p>
      </dgm:t>
    </dgm:pt>
    <dgm:pt modelId="{5CF5D6AF-BFF1-40D6-874F-9955F1175AF8}" type="pres">
      <dgm:prSet presAssocID="{2757B397-A960-4581-BE79-00593E4EE91C}" presName="hierChild4" presStyleCnt="0"/>
      <dgm:spPr/>
      <dgm:t>
        <a:bodyPr/>
        <a:lstStyle/>
        <a:p>
          <a:endParaRPr lang="tr-TR"/>
        </a:p>
      </dgm:t>
    </dgm:pt>
    <dgm:pt modelId="{5E72CEB3-7DE2-40FC-B127-9F6EBB5C4D92}" type="pres">
      <dgm:prSet presAssocID="{2757B397-A960-4581-BE79-00593E4EE91C}" presName="hierChild5" presStyleCnt="0"/>
      <dgm:spPr/>
      <dgm:t>
        <a:bodyPr/>
        <a:lstStyle/>
        <a:p>
          <a:endParaRPr lang="tr-TR"/>
        </a:p>
      </dgm:t>
    </dgm:pt>
    <dgm:pt modelId="{63924E83-7222-40FD-AE67-ADD507C52604}" type="pres">
      <dgm:prSet presAssocID="{3EF26634-13F4-4AD9-87EA-3E1BD8C8A135}" presName="hierChild3" presStyleCnt="0"/>
      <dgm:spPr/>
      <dgm:t>
        <a:bodyPr/>
        <a:lstStyle/>
        <a:p>
          <a:endParaRPr lang="tr-TR"/>
        </a:p>
      </dgm:t>
    </dgm:pt>
  </dgm:ptLst>
  <dgm:cxnLst>
    <dgm:cxn modelId="{6DD0AECB-747E-45B4-8975-B44ED2C35D01}" srcId="{3EF26634-13F4-4AD9-87EA-3E1BD8C8A135}" destId="{7B3EC12D-D996-48AA-A635-369C129280AF}" srcOrd="3" destOrd="0" parTransId="{40A9BC78-512A-4439-8DC5-53A43326E914}" sibTransId="{1B8DC9AF-FF2D-4B04-AF12-49C4D9444C6F}"/>
    <dgm:cxn modelId="{6FE41811-563E-4130-94D2-9CE3F6D82561}" srcId="{3EF26634-13F4-4AD9-87EA-3E1BD8C8A135}" destId="{62E0D72C-6527-421F-BA03-D16B5BC5449A}" srcOrd="2" destOrd="0" parTransId="{37B329BA-4520-4ED7-A23D-3FC9782502A8}" sibTransId="{B9F08F92-AF4B-4FC2-83A6-3807C95FE910}"/>
    <dgm:cxn modelId="{4A0269D3-0DD3-40FE-8F66-1DA1ACBB734A}" type="presOf" srcId="{7B3EC12D-D996-48AA-A635-369C129280AF}" destId="{3A235590-1FF3-42B8-805A-F857DDBCCC66}" srcOrd="0" destOrd="0" presId="urn:microsoft.com/office/officeart/2005/8/layout/orgChart1"/>
    <dgm:cxn modelId="{4712AF1D-93B2-4168-BE90-285A9DA29433}" type="presOf" srcId="{62E0D72C-6527-421F-BA03-D16B5BC5449A}" destId="{B4DED7C5-EC9C-4B06-8B71-3EADE6747D71}" srcOrd="0" destOrd="0" presId="urn:microsoft.com/office/officeart/2005/8/layout/orgChart1"/>
    <dgm:cxn modelId="{6A719E95-502A-4C01-A698-8831DE1F4C5B}" type="presOf" srcId="{3EF26634-13F4-4AD9-87EA-3E1BD8C8A135}" destId="{09D3ECBE-0237-4E9C-91BC-33850E1F4C42}" srcOrd="1" destOrd="0" presId="urn:microsoft.com/office/officeart/2005/8/layout/orgChart1"/>
    <dgm:cxn modelId="{6295A15D-10A2-4B1D-A4C8-DB8AB3616B5E}" type="presOf" srcId="{37B329BA-4520-4ED7-A23D-3FC9782502A8}" destId="{8520F76C-FB22-4509-8B01-3F373522E4DD}" srcOrd="0" destOrd="0" presId="urn:microsoft.com/office/officeart/2005/8/layout/orgChart1"/>
    <dgm:cxn modelId="{C3AA302E-E32F-41F0-87A4-81770C80DB77}" srcId="{E2C184C0-3F35-4102-A2D2-338FD681A4ED}" destId="{3EF26634-13F4-4AD9-87EA-3E1BD8C8A135}" srcOrd="0" destOrd="0" parTransId="{5667B3C5-F73F-4C34-8E14-99896A2021A6}" sibTransId="{E19A4280-EBA0-498C-94ED-FEFCBFA1D3F3}"/>
    <dgm:cxn modelId="{734A821D-FD8C-430F-878F-2CC16EF0B488}" type="presOf" srcId="{3EF26634-13F4-4AD9-87EA-3E1BD8C8A135}" destId="{68097EE5-A42B-4E96-9CB1-D5629A97AB16}" srcOrd="0" destOrd="0" presId="urn:microsoft.com/office/officeart/2005/8/layout/orgChart1"/>
    <dgm:cxn modelId="{CEFBC7C7-D1A0-4957-ADE7-4A450644A800}" type="presOf" srcId="{52E4EE1F-0D6F-472D-B8B0-A4AC6FCD0FFF}" destId="{EBEDA7DE-8653-4D4C-A814-B64B6FF17706}" srcOrd="0" destOrd="0" presId="urn:microsoft.com/office/officeart/2005/8/layout/orgChart1"/>
    <dgm:cxn modelId="{E6E299DF-ADB7-4B36-A250-C7FB31D784F2}" srcId="{3EF26634-13F4-4AD9-87EA-3E1BD8C8A135}" destId="{4C1FCE86-1C3A-448F-A17C-ECB6602EC018}" srcOrd="1" destOrd="0" parTransId="{30C4AB34-AC3F-42AB-8E01-ADC350930222}" sibTransId="{5D84CE8A-C775-44D0-BEDA-224F9995B626}"/>
    <dgm:cxn modelId="{35BD186B-D346-44A7-B04E-BD0FF2063CA5}" type="presOf" srcId="{30C4AB34-AC3F-42AB-8E01-ADC350930222}" destId="{F27BEBAE-AEDF-4A2A-BCF7-5B784F849C0E}" srcOrd="0" destOrd="0" presId="urn:microsoft.com/office/officeart/2005/8/layout/orgChart1"/>
    <dgm:cxn modelId="{CC894CD0-62CF-41A7-B746-7FBC4B0A8C25}" type="presOf" srcId="{40A9BC78-512A-4439-8DC5-53A43326E914}" destId="{775E0B54-9E3C-4740-8EEE-83134B68D76B}" srcOrd="0" destOrd="0" presId="urn:microsoft.com/office/officeart/2005/8/layout/orgChart1"/>
    <dgm:cxn modelId="{C9124414-97D5-4D79-9BAE-D9646BB466EC}" type="presOf" srcId="{4C1FCE86-1C3A-448F-A17C-ECB6602EC018}" destId="{CD4C4829-406F-4E11-96CC-968636E3BFF0}" srcOrd="0" destOrd="0" presId="urn:microsoft.com/office/officeart/2005/8/layout/orgChart1"/>
    <dgm:cxn modelId="{C97C4B2B-06B6-4E91-B714-54A613A3DE52}" type="presOf" srcId="{7B3EC12D-D996-48AA-A635-369C129280AF}" destId="{CF2D656F-A2B7-4BF1-9EEA-BA5B1BE950FB}" srcOrd="1" destOrd="0" presId="urn:microsoft.com/office/officeart/2005/8/layout/orgChart1"/>
    <dgm:cxn modelId="{234EE308-8817-4F6B-8F0D-9D0EEC5D9475}" type="presOf" srcId="{62E0D72C-6527-421F-BA03-D16B5BC5449A}" destId="{E1FA63D1-437A-4E12-9821-4148B7603147}" srcOrd="1" destOrd="0" presId="urn:microsoft.com/office/officeart/2005/8/layout/orgChart1"/>
    <dgm:cxn modelId="{BA7C3176-C0F2-4251-AD20-A2CED0ED97C0}" type="presOf" srcId="{E2C184C0-3F35-4102-A2D2-338FD681A4ED}" destId="{536FF48E-F5B4-4A95-AFF3-0B88F2A87EC8}" srcOrd="0" destOrd="0" presId="urn:microsoft.com/office/officeart/2005/8/layout/orgChart1"/>
    <dgm:cxn modelId="{EFDC995F-6D1D-4929-937E-4AF5D3E425D3}" srcId="{3EF26634-13F4-4AD9-87EA-3E1BD8C8A135}" destId="{2757B397-A960-4581-BE79-00593E4EE91C}" srcOrd="4" destOrd="0" parTransId="{202B701D-A247-4700-ACDC-F952372DCED5}" sibTransId="{4705A3E0-F17E-4163-A81B-EF02049F8F04}"/>
    <dgm:cxn modelId="{74434482-5160-490F-9B0B-440490A5B70D}" type="presOf" srcId="{E5B6CA19-AA69-4B93-A714-C1055BB708CB}" destId="{AD031EAD-BFD4-44B3-9E0D-21ED90AB4495}" srcOrd="1" destOrd="0" presId="urn:microsoft.com/office/officeart/2005/8/layout/orgChart1"/>
    <dgm:cxn modelId="{D175E560-711D-49B6-B430-6EA5E7864018}" type="presOf" srcId="{4C1FCE86-1C3A-448F-A17C-ECB6602EC018}" destId="{4EDA6AC0-0635-44D3-B93F-85AE04FAEB5B}" srcOrd="1" destOrd="0" presId="urn:microsoft.com/office/officeart/2005/8/layout/orgChart1"/>
    <dgm:cxn modelId="{337C5945-FBBA-4BB8-A4FD-FD8A421F5FCA}" type="presOf" srcId="{2757B397-A960-4581-BE79-00593E4EE91C}" destId="{07E3FC4D-8BA7-4C30-8DAC-AF7002FD8F01}" srcOrd="0" destOrd="0" presId="urn:microsoft.com/office/officeart/2005/8/layout/orgChart1"/>
    <dgm:cxn modelId="{5416D320-EF09-4F84-A599-76F591C73C26}" srcId="{3EF26634-13F4-4AD9-87EA-3E1BD8C8A135}" destId="{E5B6CA19-AA69-4B93-A714-C1055BB708CB}" srcOrd="0" destOrd="0" parTransId="{52E4EE1F-0D6F-472D-B8B0-A4AC6FCD0FFF}" sibTransId="{7B473AE8-4013-47D4-8C77-B022CC622010}"/>
    <dgm:cxn modelId="{78E8F387-F453-4456-AFA2-FF67CE58983D}" type="presOf" srcId="{E5B6CA19-AA69-4B93-A714-C1055BB708CB}" destId="{763CE522-4427-464D-88B5-8649C2078842}" srcOrd="0" destOrd="0" presId="urn:microsoft.com/office/officeart/2005/8/layout/orgChart1"/>
    <dgm:cxn modelId="{0227049C-B903-4F23-B584-F40755B73CAE}" type="presOf" srcId="{202B701D-A247-4700-ACDC-F952372DCED5}" destId="{5CB6E39A-EE95-45F2-97E6-7B20632269DA}" srcOrd="0" destOrd="0" presId="urn:microsoft.com/office/officeart/2005/8/layout/orgChart1"/>
    <dgm:cxn modelId="{7DD87B9D-599B-4C3E-A6CE-D4C0C751C6C6}" type="presOf" srcId="{2757B397-A960-4581-BE79-00593E4EE91C}" destId="{ECF1DD1D-A28B-40E9-AF7A-466895573DEB}" srcOrd="1" destOrd="0" presId="urn:microsoft.com/office/officeart/2005/8/layout/orgChart1"/>
    <dgm:cxn modelId="{49038F65-C9C2-40EE-A29B-68E8BEE5A0C3}" type="presParOf" srcId="{536FF48E-F5B4-4A95-AFF3-0B88F2A87EC8}" destId="{A1404DD5-9D6F-498A-BE8C-BD739EE8622F}" srcOrd="0" destOrd="0" presId="urn:microsoft.com/office/officeart/2005/8/layout/orgChart1"/>
    <dgm:cxn modelId="{ED65484C-22ED-4545-A3D3-16EA8EBDEBF7}" type="presParOf" srcId="{A1404DD5-9D6F-498A-BE8C-BD739EE8622F}" destId="{5F1DE6F6-8DB2-4034-9AF8-AEC93FE3BFA3}" srcOrd="0" destOrd="0" presId="urn:microsoft.com/office/officeart/2005/8/layout/orgChart1"/>
    <dgm:cxn modelId="{E425028C-C358-45F0-9226-645BB4E9C8C1}" type="presParOf" srcId="{5F1DE6F6-8DB2-4034-9AF8-AEC93FE3BFA3}" destId="{68097EE5-A42B-4E96-9CB1-D5629A97AB16}" srcOrd="0" destOrd="0" presId="urn:microsoft.com/office/officeart/2005/8/layout/orgChart1"/>
    <dgm:cxn modelId="{2DE6A31D-5485-4524-A841-530BF9185FBB}" type="presParOf" srcId="{5F1DE6F6-8DB2-4034-9AF8-AEC93FE3BFA3}" destId="{09D3ECBE-0237-4E9C-91BC-33850E1F4C42}" srcOrd="1" destOrd="0" presId="urn:microsoft.com/office/officeart/2005/8/layout/orgChart1"/>
    <dgm:cxn modelId="{9C3A229F-14E4-49EA-8646-1578F2737FF7}" type="presParOf" srcId="{A1404DD5-9D6F-498A-BE8C-BD739EE8622F}" destId="{4F5C7DB2-17DB-4D5D-BA7A-F25FB373850F}" srcOrd="1" destOrd="0" presId="urn:microsoft.com/office/officeart/2005/8/layout/orgChart1"/>
    <dgm:cxn modelId="{37084364-4DDC-4D24-9D37-AC15DC5049EF}" type="presParOf" srcId="{4F5C7DB2-17DB-4D5D-BA7A-F25FB373850F}" destId="{EBEDA7DE-8653-4D4C-A814-B64B6FF17706}" srcOrd="0" destOrd="0" presId="urn:microsoft.com/office/officeart/2005/8/layout/orgChart1"/>
    <dgm:cxn modelId="{3634EF7C-1107-4587-82C5-B190BD5B86F4}" type="presParOf" srcId="{4F5C7DB2-17DB-4D5D-BA7A-F25FB373850F}" destId="{D47B8A32-A1DC-47DC-A5AD-1F666E190EC0}" srcOrd="1" destOrd="0" presId="urn:microsoft.com/office/officeart/2005/8/layout/orgChart1"/>
    <dgm:cxn modelId="{1073D51C-EDE9-415F-AEDF-5C4FCED6656A}" type="presParOf" srcId="{D47B8A32-A1DC-47DC-A5AD-1F666E190EC0}" destId="{61362907-A122-4F67-8223-4F1D5FBCB080}" srcOrd="0" destOrd="0" presId="urn:microsoft.com/office/officeart/2005/8/layout/orgChart1"/>
    <dgm:cxn modelId="{EB5B2EAA-7DC1-4137-BC01-437D44D72946}" type="presParOf" srcId="{61362907-A122-4F67-8223-4F1D5FBCB080}" destId="{763CE522-4427-464D-88B5-8649C2078842}" srcOrd="0" destOrd="0" presId="urn:microsoft.com/office/officeart/2005/8/layout/orgChart1"/>
    <dgm:cxn modelId="{81B36166-45DD-4936-8097-4304C1D49D8D}" type="presParOf" srcId="{61362907-A122-4F67-8223-4F1D5FBCB080}" destId="{AD031EAD-BFD4-44B3-9E0D-21ED90AB4495}" srcOrd="1" destOrd="0" presId="urn:microsoft.com/office/officeart/2005/8/layout/orgChart1"/>
    <dgm:cxn modelId="{B4CF0F07-3BE4-43B0-85D8-BBA065C34ED9}" type="presParOf" srcId="{D47B8A32-A1DC-47DC-A5AD-1F666E190EC0}" destId="{8BE38255-654A-4BD5-B1B3-2B752517C9CD}" srcOrd="1" destOrd="0" presId="urn:microsoft.com/office/officeart/2005/8/layout/orgChart1"/>
    <dgm:cxn modelId="{314CD3D8-410B-4C6D-B29C-E7CAA4D9767E}" type="presParOf" srcId="{D47B8A32-A1DC-47DC-A5AD-1F666E190EC0}" destId="{F69D28E9-0B20-494A-969B-51237ED7B9FB}" srcOrd="2" destOrd="0" presId="urn:microsoft.com/office/officeart/2005/8/layout/orgChart1"/>
    <dgm:cxn modelId="{EAFC54A7-9097-4D56-9A13-654FDB9AF999}" type="presParOf" srcId="{4F5C7DB2-17DB-4D5D-BA7A-F25FB373850F}" destId="{F27BEBAE-AEDF-4A2A-BCF7-5B784F849C0E}" srcOrd="2" destOrd="0" presId="urn:microsoft.com/office/officeart/2005/8/layout/orgChart1"/>
    <dgm:cxn modelId="{39DC480B-FA73-4D99-9205-3419B5E101C9}" type="presParOf" srcId="{4F5C7DB2-17DB-4D5D-BA7A-F25FB373850F}" destId="{E7A64200-11E4-4B04-AEBD-BF143AC82DEC}" srcOrd="3" destOrd="0" presId="urn:microsoft.com/office/officeart/2005/8/layout/orgChart1"/>
    <dgm:cxn modelId="{FD7CF3E3-1EB4-4539-96C8-B6E7045468CB}" type="presParOf" srcId="{E7A64200-11E4-4B04-AEBD-BF143AC82DEC}" destId="{3354ACD7-2884-4365-A153-F78EBA656E03}" srcOrd="0" destOrd="0" presId="urn:microsoft.com/office/officeart/2005/8/layout/orgChart1"/>
    <dgm:cxn modelId="{48693DCE-37FA-4935-9B81-D68001DBB71A}" type="presParOf" srcId="{3354ACD7-2884-4365-A153-F78EBA656E03}" destId="{CD4C4829-406F-4E11-96CC-968636E3BFF0}" srcOrd="0" destOrd="0" presId="urn:microsoft.com/office/officeart/2005/8/layout/orgChart1"/>
    <dgm:cxn modelId="{716278CD-F42A-4975-9AE8-38A8094A413B}" type="presParOf" srcId="{3354ACD7-2884-4365-A153-F78EBA656E03}" destId="{4EDA6AC0-0635-44D3-B93F-85AE04FAEB5B}" srcOrd="1" destOrd="0" presId="urn:microsoft.com/office/officeart/2005/8/layout/orgChart1"/>
    <dgm:cxn modelId="{E78F633A-A48E-4E04-A47D-A34CBD25E927}" type="presParOf" srcId="{E7A64200-11E4-4B04-AEBD-BF143AC82DEC}" destId="{3F7EB246-0185-4A0C-8A6E-73959A745FEF}" srcOrd="1" destOrd="0" presId="urn:microsoft.com/office/officeart/2005/8/layout/orgChart1"/>
    <dgm:cxn modelId="{5E4ED4EE-E736-450B-BA4E-9C6B02A74E26}" type="presParOf" srcId="{E7A64200-11E4-4B04-AEBD-BF143AC82DEC}" destId="{773BB05D-7BCD-46E2-8ADE-A46BA3C63669}" srcOrd="2" destOrd="0" presId="urn:microsoft.com/office/officeart/2005/8/layout/orgChart1"/>
    <dgm:cxn modelId="{61AE350C-BF1A-420B-88E8-1D655F4B86EE}" type="presParOf" srcId="{4F5C7DB2-17DB-4D5D-BA7A-F25FB373850F}" destId="{8520F76C-FB22-4509-8B01-3F373522E4DD}" srcOrd="4" destOrd="0" presId="urn:microsoft.com/office/officeart/2005/8/layout/orgChart1"/>
    <dgm:cxn modelId="{3E511A3C-44D3-464F-BD4B-69C75A2E47A6}" type="presParOf" srcId="{4F5C7DB2-17DB-4D5D-BA7A-F25FB373850F}" destId="{31CFE9AC-2032-421C-9DAF-2383C1122F52}" srcOrd="5" destOrd="0" presId="urn:microsoft.com/office/officeart/2005/8/layout/orgChart1"/>
    <dgm:cxn modelId="{7A30EF02-7DC2-4214-B493-426FA6270C2C}" type="presParOf" srcId="{31CFE9AC-2032-421C-9DAF-2383C1122F52}" destId="{83B6EE90-85B7-4468-928F-97466914AFF2}" srcOrd="0" destOrd="0" presId="urn:microsoft.com/office/officeart/2005/8/layout/orgChart1"/>
    <dgm:cxn modelId="{CAE52EAB-08CB-44C6-B319-D00B918F5650}" type="presParOf" srcId="{83B6EE90-85B7-4468-928F-97466914AFF2}" destId="{B4DED7C5-EC9C-4B06-8B71-3EADE6747D71}" srcOrd="0" destOrd="0" presId="urn:microsoft.com/office/officeart/2005/8/layout/orgChart1"/>
    <dgm:cxn modelId="{9D902AD7-A5B9-4E1E-A4C7-FEA012F26910}" type="presParOf" srcId="{83B6EE90-85B7-4468-928F-97466914AFF2}" destId="{E1FA63D1-437A-4E12-9821-4148B7603147}" srcOrd="1" destOrd="0" presId="urn:microsoft.com/office/officeart/2005/8/layout/orgChart1"/>
    <dgm:cxn modelId="{124CF652-BD4A-468E-81F3-8882A71AC017}" type="presParOf" srcId="{31CFE9AC-2032-421C-9DAF-2383C1122F52}" destId="{713EB4EC-1DE6-4C33-B54E-8EFB15568920}" srcOrd="1" destOrd="0" presId="urn:microsoft.com/office/officeart/2005/8/layout/orgChart1"/>
    <dgm:cxn modelId="{6907841A-EEE6-46A3-8880-C72047997D7F}" type="presParOf" srcId="{31CFE9AC-2032-421C-9DAF-2383C1122F52}" destId="{2F5BAD66-9A4F-43E3-A5E4-72ED8C0C5491}" srcOrd="2" destOrd="0" presId="urn:microsoft.com/office/officeart/2005/8/layout/orgChart1"/>
    <dgm:cxn modelId="{D89491F1-2561-462D-A268-9614F0E504BD}" type="presParOf" srcId="{4F5C7DB2-17DB-4D5D-BA7A-F25FB373850F}" destId="{775E0B54-9E3C-4740-8EEE-83134B68D76B}" srcOrd="6" destOrd="0" presId="urn:microsoft.com/office/officeart/2005/8/layout/orgChart1"/>
    <dgm:cxn modelId="{4A47B3A5-D04E-4187-8F30-C54732A3CA6B}" type="presParOf" srcId="{4F5C7DB2-17DB-4D5D-BA7A-F25FB373850F}" destId="{574E460C-FB3B-42E3-BA4C-9BE908101C09}" srcOrd="7" destOrd="0" presId="urn:microsoft.com/office/officeart/2005/8/layout/orgChart1"/>
    <dgm:cxn modelId="{A0829CB1-40D9-4F85-9733-CFCDE09EC12F}" type="presParOf" srcId="{574E460C-FB3B-42E3-BA4C-9BE908101C09}" destId="{40D0BF64-13F6-42A3-973E-42B928F0E03C}" srcOrd="0" destOrd="0" presId="urn:microsoft.com/office/officeart/2005/8/layout/orgChart1"/>
    <dgm:cxn modelId="{8F677172-DF2A-4E45-A0A5-83E632909BAD}" type="presParOf" srcId="{40D0BF64-13F6-42A3-973E-42B928F0E03C}" destId="{3A235590-1FF3-42B8-805A-F857DDBCCC66}" srcOrd="0" destOrd="0" presId="urn:microsoft.com/office/officeart/2005/8/layout/orgChart1"/>
    <dgm:cxn modelId="{CB1F9048-B50E-4284-BB2B-A0C97FC5F496}" type="presParOf" srcId="{40D0BF64-13F6-42A3-973E-42B928F0E03C}" destId="{CF2D656F-A2B7-4BF1-9EEA-BA5B1BE950FB}" srcOrd="1" destOrd="0" presId="urn:microsoft.com/office/officeart/2005/8/layout/orgChart1"/>
    <dgm:cxn modelId="{37CBF47A-5DBF-470B-BC58-CFB554E57835}" type="presParOf" srcId="{574E460C-FB3B-42E3-BA4C-9BE908101C09}" destId="{51126845-28F4-404E-8CDA-A50E6B75A950}" srcOrd="1" destOrd="0" presId="urn:microsoft.com/office/officeart/2005/8/layout/orgChart1"/>
    <dgm:cxn modelId="{DB1A5088-71DC-4C76-A5F2-DF635121944A}" type="presParOf" srcId="{574E460C-FB3B-42E3-BA4C-9BE908101C09}" destId="{BBD1CD26-4E5F-4A53-9DD0-85A5C4B68286}" srcOrd="2" destOrd="0" presId="urn:microsoft.com/office/officeart/2005/8/layout/orgChart1"/>
    <dgm:cxn modelId="{E82BD784-B21B-442F-B7BC-3F5D4202873D}" type="presParOf" srcId="{4F5C7DB2-17DB-4D5D-BA7A-F25FB373850F}" destId="{5CB6E39A-EE95-45F2-97E6-7B20632269DA}" srcOrd="8" destOrd="0" presId="urn:microsoft.com/office/officeart/2005/8/layout/orgChart1"/>
    <dgm:cxn modelId="{985B6894-ADD6-4089-AE1D-24E1D842AC2B}" type="presParOf" srcId="{4F5C7DB2-17DB-4D5D-BA7A-F25FB373850F}" destId="{4852AE38-4436-4CFE-A22F-69CDDA7F529F}" srcOrd="9" destOrd="0" presId="urn:microsoft.com/office/officeart/2005/8/layout/orgChart1"/>
    <dgm:cxn modelId="{4E272AF6-0AAA-4D55-A019-8DBC2FB7B96F}" type="presParOf" srcId="{4852AE38-4436-4CFE-A22F-69CDDA7F529F}" destId="{2A377643-08F7-4962-9ACE-F589D57DA9D8}" srcOrd="0" destOrd="0" presId="urn:microsoft.com/office/officeart/2005/8/layout/orgChart1"/>
    <dgm:cxn modelId="{83EDE6F4-CFEA-4FC9-AB00-07ADF4CE0CA4}" type="presParOf" srcId="{2A377643-08F7-4962-9ACE-F589D57DA9D8}" destId="{07E3FC4D-8BA7-4C30-8DAC-AF7002FD8F01}" srcOrd="0" destOrd="0" presId="urn:microsoft.com/office/officeart/2005/8/layout/orgChart1"/>
    <dgm:cxn modelId="{0CAED57F-473B-4CB6-927F-871C5001C496}" type="presParOf" srcId="{2A377643-08F7-4962-9ACE-F589D57DA9D8}" destId="{ECF1DD1D-A28B-40E9-AF7A-466895573DEB}" srcOrd="1" destOrd="0" presId="urn:microsoft.com/office/officeart/2005/8/layout/orgChart1"/>
    <dgm:cxn modelId="{D992C525-2DD7-4FC4-BCD3-284B9ED39770}" type="presParOf" srcId="{4852AE38-4436-4CFE-A22F-69CDDA7F529F}" destId="{5CF5D6AF-BFF1-40D6-874F-9955F1175AF8}" srcOrd="1" destOrd="0" presId="urn:microsoft.com/office/officeart/2005/8/layout/orgChart1"/>
    <dgm:cxn modelId="{2C20BD72-5528-4FDA-97A2-10B84515753A}" type="presParOf" srcId="{4852AE38-4436-4CFE-A22F-69CDDA7F529F}" destId="{5E72CEB3-7DE2-40FC-B127-9F6EBB5C4D92}" srcOrd="2" destOrd="0" presId="urn:microsoft.com/office/officeart/2005/8/layout/orgChart1"/>
    <dgm:cxn modelId="{F1532AEF-0C2A-445A-A030-63ADB9C840B7}" type="presParOf" srcId="{A1404DD5-9D6F-498A-BE8C-BD739EE8622F}" destId="{63924E83-7222-40FD-AE67-ADD507C5260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B2DF0D-49E3-446C-AE4D-3B04DCA2A381}"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566D428B-C12C-4832-8534-1A42E374D1DB}">
      <dgm:prSet custT="1"/>
      <dgm:spPr/>
      <dgm:t>
        <a:bodyPr/>
        <a:lstStyle/>
        <a:p>
          <a:pPr algn="just"/>
          <a:r>
            <a:rPr lang="tr-TR" sz="2200" b="0" i="0" dirty="0" smtClean="0"/>
            <a:t>Laboratuvar alanlarında, analiz metotları ve cihaz özellikleri dikkate alınarak, kontrol altına alınması gereken sıcaklık, nem gibi ortam şartları düzenli olarak izlenir ve kayıt altına alınır.</a:t>
          </a:r>
          <a:endParaRPr lang="tr-TR" sz="2200" b="1" dirty="0"/>
        </a:p>
      </dgm:t>
    </dgm:pt>
    <dgm:pt modelId="{489DE68A-2550-4A6B-AFEA-FAB963DBB8B2}" type="parTrans" cxnId="{71ECD891-3710-40D4-BED4-59FB0A4D4307}">
      <dgm:prSet/>
      <dgm:spPr/>
      <dgm:t>
        <a:bodyPr/>
        <a:lstStyle/>
        <a:p>
          <a:endParaRPr lang="tr-TR"/>
        </a:p>
      </dgm:t>
    </dgm:pt>
    <dgm:pt modelId="{485E4CFD-8EA9-499B-8467-798F6B3C11B8}" type="sibTrans" cxnId="{71ECD891-3710-40D4-BED4-59FB0A4D4307}">
      <dgm:prSet/>
      <dgm:spPr/>
      <dgm:t>
        <a:bodyPr/>
        <a:lstStyle/>
        <a:p>
          <a:endParaRPr lang="tr-TR"/>
        </a:p>
      </dgm:t>
    </dgm:pt>
    <dgm:pt modelId="{A2920DFF-C558-4D02-BDF8-FF120A01F16A}">
      <dgm:prSet custT="1"/>
      <dgm:spPr/>
      <dgm:t>
        <a:bodyPr/>
        <a:lstStyle/>
        <a:p>
          <a:pPr algn="just" rtl="0"/>
          <a:r>
            <a:rPr lang="tr-TR" sz="2200" dirty="0" smtClean="0"/>
            <a:t>Laboratuvarda geçici depolanacak atıklar için, atıkların risk grupları ve saklama şartlarına göre Çevre Kanunu uyarınca çıkarılan Atık Yönetimi Mevzuatına uygun geçici depolama alanı oluşturulur.</a:t>
          </a:r>
          <a:endParaRPr lang="tr-TR" sz="2200" dirty="0"/>
        </a:p>
      </dgm:t>
    </dgm:pt>
    <dgm:pt modelId="{3998E30A-6064-430F-A78F-5CC83310C637}" type="parTrans" cxnId="{167D3A86-7465-4987-9A34-EFD1EA01851F}">
      <dgm:prSet/>
      <dgm:spPr/>
      <dgm:t>
        <a:bodyPr/>
        <a:lstStyle/>
        <a:p>
          <a:endParaRPr lang="tr-TR"/>
        </a:p>
      </dgm:t>
    </dgm:pt>
    <dgm:pt modelId="{0730FD3A-06B3-4146-B991-23A7C3CF9F0E}" type="sibTrans" cxnId="{167D3A86-7465-4987-9A34-EFD1EA01851F}">
      <dgm:prSet/>
      <dgm:spPr/>
      <dgm:t>
        <a:bodyPr/>
        <a:lstStyle/>
        <a:p>
          <a:endParaRPr lang="tr-TR"/>
        </a:p>
      </dgm:t>
    </dgm:pt>
    <dgm:pt modelId="{F338C901-7EB8-4817-AD72-A18F5DF2D0F7}" type="pres">
      <dgm:prSet presAssocID="{DBB2DF0D-49E3-446C-AE4D-3B04DCA2A381}" presName="linear" presStyleCnt="0">
        <dgm:presLayoutVars>
          <dgm:animLvl val="lvl"/>
          <dgm:resizeHandles val="exact"/>
        </dgm:presLayoutVars>
      </dgm:prSet>
      <dgm:spPr/>
      <dgm:t>
        <a:bodyPr/>
        <a:lstStyle/>
        <a:p>
          <a:endParaRPr lang="tr-TR"/>
        </a:p>
      </dgm:t>
    </dgm:pt>
    <dgm:pt modelId="{7D06D337-C754-4555-AD32-9AA2D4EFA09D}" type="pres">
      <dgm:prSet presAssocID="{566D428B-C12C-4832-8534-1A42E374D1DB}" presName="parentText" presStyleLbl="node1" presStyleIdx="0" presStyleCnt="2">
        <dgm:presLayoutVars>
          <dgm:chMax val="0"/>
          <dgm:bulletEnabled val="1"/>
        </dgm:presLayoutVars>
      </dgm:prSet>
      <dgm:spPr/>
      <dgm:t>
        <a:bodyPr/>
        <a:lstStyle/>
        <a:p>
          <a:endParaRPr lang="tr-TR"/>
        </a:p>
      </dgm:t>
    </dgm:pt>
    <dgm:pt modelId="{6CE67F65-AD92-43C6-BD6F-8DAF2454ECA0}" type="pres">
      <dgm:prSet presAssocID="{485E4CFD-8EA9-499B-8467-798F6B3C11B8}" presName="spacer" presStyleCnt="0"/>
      <dgm:spPr/>
      <dgm:t>
        <a:bodyPr/>
        <a:lstStyle/>
        <a:p>
          <a:endParaRPr lang="tr-TR"/>
        </a:p>
      </dgm:t>
    </dgm:pt>
    <dgm:pt modelId="{B00CB1A0-8F66-4A80-91EC-28E3D1030507}" type="pres">
      <dgm:prSet presAssocID="{A2920DFF-C558-4D02-BDF8-FF120A01F16A}" presName="parentText" presStyleLbl="node1" presStyleIdx="1" presStyleCnt="2" custLinFactY="3242" custLinFactNeighborX="484" custLinFactNeighborY="100000">
        <dgm:presLayoutVars>
          <dgm:chMax val="0"/>
          <dgm:bulletEnabled val="1"/>
        </dgm:presLayoutVars>
      </dgm:prSet>
      <dgm:spPr/>
      <dgm:t>
        <a:bodyPr/>
        <a:lstStyle/>
        <a:p>
          <a:endParaRPr lang="tr-TR"/>
        </a:p>
      </dgm:t>
    </dgm:pt>
  </dgm:ptLst>
  <dgm:cxnLst>
    <dgm:cxn modelId="{167D3A86-7465-4987-9A34-EFD1EA01851F}" srcId="{DBB2DF0D-49E3-446C-AE4D-3B04DCA2A381}" destId="{A2920DFF-C558-4D02-BDF8-FF120A01F16A}" srcOrd="1" destOrd="0" parTransId="{3998E30A-6064-430F-A78F-5CC83310C637}" sibTransId="{0730FD3A-06B3-4146-B991-23A7C3CF9F0E}"/>
    <dgm:cxn modelId="{84781D03-D700-4ABD-B9A7-9C9D235055D2}" type="presOf" srcId="{566D428B-C12C-4832-8534-1A42E374D1DB}" destId="{7D06D337-C754-4555-AD32-9AA2D4EFA09D}" srcOrd="0" destOrd="0" presId="urn:microsoft.com/office/officeart/2005/8/layout/vList2"/>
    <dgm:cxn modelId="{411F8546-DD9D-4417-B2D4-23EED8D27A2C}" type="presOf" srcId="{A2920DFF-C558-4D02-BDF8-FF120A01F16A}" destId="{B00CB1A0-8F66-4A80-91EC-28E3D1030507}" srcOrd="0" destOrd="0" presId="urn:microsoft.com/office/officeart/2005/8/layout/vList2"/>
    <dgm:cxn modelId="{E601A7AF-48AD-4C27-A20C-6A58E0A2C1E5}" type="presOf" srcId="{DBB2DF0D-49E3-446C-AE4D-3B04DCA2A381}" destId="{F338C901-7EB8-4817-AD72-A18F5DF2D0F7}" srcOrd="0" destOrd="0" presId="urn:microsoft.com/office/officeart/2005/8/layout/vList2"/>
    <dgm:cxn modelId="{71ECD891-3710-40D4-BED4-59FB0A4D4307}" srcId="{DBB2DF0D-49E3-446C-AE4D-3B04DCA2A381}" destId="{566D428B-C12C-4832-8534-1A42E374D1DB}" srcOrd="0" destOrd="0" parTransId="{489DE68A-2550-4A6B-AFEA-FAB963DBB8B2}" sibTransId="{485E4CFD-8EA9-499B-8467-798F6B3C11B8}"/>
    <dgm:cxn modelId="{4EA95597-31D6-4490-96B9-467B4B69511E}" type="presParOf" srcId="{F338C901-7EB8-4817-AD72-A18F5DF2D0F7}" destId="{7D06D337-C754-4555-AD32-9AA2D4EFA09D}" srcOrd="0" destOrd="0" presId="urn:microsoft.com/office/officeart/2005/8/layout/vList2"/>
    <dgm:cxn modelId="{DA4777FC-06C0-4A61-9A04-C3EE7219308F}" type="presParOf" srcId="{F338C901-7EB8-4817-AD72-A18F5DF2D0F7}" destId="{6CE67F65-AD92-43C6-BD6F-8DAF2454ECA0}" srcOrd="1" destOrd="0" presId="urn:microsoft.com/office/officeart/2005/8/layout/vList2"/>
    <dgm:cxn modelId="{913218DD-F937-4623-8996-4562F00E1543}" type="presParOf" srcId="{F338C901-7EB8-4817-AD72-A18F5DF2D0F7}" destId="{B00CB1A0-8F66-4A80-91EC-28E3D10305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8D0F55-2EF7-4A41-BF36-012F3FB83A90}"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tr-TR"/>
        </a:p>
      </dgm:t>
    </dgm:pt>
    <dgm:pt modelId="{A727BE6F-95FF-426F-A474-18EDF5195578}">
      <dgm:prSet custT="1"/>
      <dgm:spPr/>
      <dgm:t>
        <a:bodyPr/>
        <a:lstStyle/>
        <a:p>
          <a:pPr algn="just" rtl="0"/>
          <a:r>
            <a:rPr lang="tr-TR" sz="2400" dirty="0" smtClean="0"/>
            <a:t>Laboratuvarlarda analizlerin ve kullanılan cihazların gerektirdiği özel koşulları sağlamak üzere uygun aydınlatma, iklimlendirme ve havalandırma sistemleri bulundurulur.</a:t>
          </a:r>
          <a:endParaRPr lang="tr-TR" sz="2400" dirty="0"/>
        </a:p>
      </dgm:t>
    </dgm:pt>
    <dgm:pt modelId="{6D06A7BE-A748-485C-9CD5-E7E2F2C5F020}" type="parTrans" cxnId="{EE0772BA-A9DD-4057-B9F7-1143FD1DE3E2}">
      <dgm:prSet/>
      <dgm:spPr/>
      <dgm:t>
        <a:bodyPr/>
        <a:lstStyle/>
        <a:p>
          <a:endParaRPr lang="tr-TR"/>
        </a:p>
      </dgm:t>
    </dgm:pt>
    <dgm:pt modelId="{C05FD925-5D21-4272-8972-D41D29A33F36}" type="sibTrans" cxnId="{EE0772BA-A9DD-4057-B9F7-1143FD1DE3E2}">
      <dgm:prSet/>
      <dgm:spPr/>
      <dgm:t>
        <a:bodyPr/>
        <a:lstStyle/>
        <a:p>
          <a:endParaRPr lang="tr-TR"/>
        </a:p>
      </dgm:t>
    </dgm:pt>
    <dgm:pt modelId="{210B0892-424E-4755-B283-60C45F5671AC}">
      <dgm:prSet custT="1"/>
      <dgm:spPr/>
      <dgm:t>
        <a:bodyPr/>
        <a:lstStyle/>
        <a:p>
          <a:pPr algn="just" rtl="0"/>
          <a:r>
            <a:rPr lang="tr-TR" sz="2400" dirty="0" smtClean="0"/>
            <a:t>Yeterlik belgesine sahip özel laboratuvarların </a:t>
          </a:r>
          <a:r>
            <a:rPr lang="tr-TR" sz="2400" b="0" dirty="0" smtClean="0"/>
            <a:t>dış cephe tabelalarında;</a:t>
          </a:r>
          <a:r>
            <a:rPr lang="tr-TR" sz="2400" dirty="0" smtClean="0"/>
            <a:t> kamuoyunu bilgilendirmek ve yetkili laboratuvar olduğunu belirtmek amacıyla </a:t>
          </a:r>
          <a:r>
            <a:rPr lang="tr-TR" sz="2400" u="none" dirty="0" smtClean="0"/>
            <a:t>Bakanlık logosuna </a:t>
          </a:r>
          <a:r>
            <a:rPr lang="tr-TR" sz="2400" dirty="0" smtClean="0"/>
            <a:t>yer verilir. Buna ilişkin esaslar Bakanlıkça düzenlenir.</a:t>
          </a:r>
          <a:endParaRPr lang="tr-TR" sz="2400" dirty="0"/>
        </a:p>
      </dgm:t>
    </dgm:pt>
    <dgm:pt modelId="{D9499E9E-6042-495A-9BC0-DA344FA44CD1}" type="parTrans" cxnId="{0C8AF4A8-3480-4291-8039-921803CA9E21}">
      <dgm:prSet/>
      <dgm:spPr/>
      <dgm:t>
        <a:bodyPr/>
        <a:lstStyle/>
        <a:p>
          <a:endParaRPr lang="tr-TR"/>
        </a:p>
      </dgm:t>
    </dgm:pt>
    <dgm:pt modelId="{89A22B7A-0060-4D59-AF3E-E10F2667DAE1}" type="sibTrans" cxnId="{0C8AF4A8-3480-4291-8039-921803CA9E21}">
      <dgm:prSet/>
      <dgm:spPr/>
      <dgm:t>
        <a:bodyPr/>
        <a:lstStyle/>
        <a:p>
          <a:endParaRPr lang="tr-TR"/>
        </a:p>
      </dgm:t>
    </dgm:pt>
    <dgm:pt modelId="{C2DB4371-3B5B-47B5-A404-B9C674F2EF41}" type="pres">
      <dgm:prSet presAssocID="{6D8D0F55-2EF7-4A41-BF36-012F3FB83A90}" presName="linear" presStyleCnt="0">
        <dgm:presLayoutVars>
          <dgm:animLvl val="lvl"/>
          <dgm:resizeHandles val="exact"/>
        </dgm:presLayoutVars>
      </dgm:prSet>
      <dgm:spPr/>
      <dgm:t>
        <a:bodyPr/>
        <a:lstStyle/>
        <a:p>
          <a:endParaRPr lang="tr-TR"/>
        </a:p>
      </dgm:t>
    </dgm:pt>
    <dgm:pt modelId="{0DC8C8B1-8C65-469B-ABA7-2B8BEC2B2DF4}" type="pres">
      <dgm:prSet presAssocID="{A727BE6F-95FF-426F-A474-18EDF5195578}" presName="parentText" presStyleLbl="node1" presStyleIdx="0" presStyleCnt="2" custLinFactY="-18289" custLinFactNeighborY="-100000">
        <dgm:presLayoutVars>
          <dgm:chMax val="0"/>
          <dgm:bulletEnabled val="1"/>
        </dgm:presLayoutVars>
      </dgm:prSet>
      <dgm:spPr/>
      <dgm:t>
        <a:bodyPr/>
        <a:lstStyle/>
        <a:p>
          <a:endParaRPr lang="tr-TR"/>
        </a:p>
      </dgm:t>
    </dgm:pt>
    <dgm:pt modelId="{9BF22AD4-4F5E-42D0-BCD7-4A9A63F6023D}" type="pres">
      <dgm:prSet presAssocID="{C05FD925-5D21-4272-8972-D41D29A33F36}" presName="spacer" presStyleCnt="0"/>
      <dgm:spPr/>
      <dgm:t>
        <a:bodyPr/>
        <a:lstStyle/>
        <a:p>
          <a:endParaRPr lang="tr-TR"/>
        </a:p>
      </dgm:t>
    </dgm:pt>
    <dgm:pt modelId="{86CC99E2-AEE9-4BD8-9BF8-B52227757709}" type="pres">
      <dgm:prSet presAssocID="{210B0892-424E-4755-B283-60C45F5671AC}" presName="parentText" presStyleLbl="node1" presStyleIdx="1" presStyleCnt="2" custLinFactY="-16927" custLinFactNeighborY="-100000">
        <dgm:presLayoutVars>
          <dgm:chMax val="0"/>
          <dgm:bulletEnabled val="1"/>
        </dgm:presLayoutVars>
      </dgm:prSet>
      <dgm:spPr/>
      <dgm:t>
        <a:bodyPr/>
        <a:lstStyle/>
        <a:p>
          <a:endParaRPr lang="tr-TR"/>
        </a:p>
      </dgm:t>
    </dgm:pt>
  </dgm:ptLst>
  <dgm:cxnLst>
    <dgm:cxn modelId="{F73773B4-665D-4857-B61F-7ED720C566F0}" type="presOf" srcId="{210B0892-424E-4755-B283-60C45F5671AC}" destId="{86CC99E2-AEE9-4BD8-9BF8-B52227757709}" srcOrd="0" destOrd="0" presId="urn:microsoft.com/office/officeart/2005/8/layout/vList2"/>
    <dgm:cxn modelId="{D13B4197-D218-4717-B263-117EA28BB54D}" type="presOf" srcId="{A727BE6F-95FF-426F-A474-18EDF5195578}" destId="{0DC8C8B1-8C65-469B-ABA7-2B8BEC2B2DF4}" srcOrd="0" destOrd="0" presId="urn:microsoft.com/office/officeart/2005/8/layout/vList2"/>
    <dgm:cxn modelId="{0C8AF4A8-3480-4291-8039-921803CA9E21}" srcId="{6D8D0F55-2EF7-4A41-BF36-012F3FB83A90}" destId="{210B0892-424E-4755-B283-60C45F5671AC}" srcOrd="1" destOrd="0" parTransId="{D9499E9E-6042-495A-9BC0-DA344FA44CD1}" sibTransId="{89A22B7A-0060-4D59-AF3E-E10F2667DAE1}"/>
    <dgm:cxn modelId="{EE0772BA-A9DD-4057-B9F7-1143FD1DE3E2}" srcId="{6D8D0F55-2EF7-4A41-BF36-012F3FB83A90}" destId="{A727BE6F-95FF-426F-A474-18EDF5195578}" srcOrd="0" destOrd="0" parTransId="{6D06A7BE-A748-485C-9CD5-E7E2F2C5F020}" sibTransId="{C05FD925-5D21-4272-8972-D41D29A33F36}"/>
    <dgm:cxn modelId="{1534D39D-B314-48E9-BAEE-A830D45731B2}" type="presOf" srcId="{6D8D0F55-2EF7-4A41-BF36-012F3FB83A90}" destId="{C2DB4371-3B5B-47B5-A404-B9C674F2EF41}" srcOrd="0" destOrd="0" presId="urn:microsoft.com/office/officeart/2005/8/layout/vList2"/>
    <dgm:cxn modelId="{FC072815-1609-41B3-BAAB-273FD07F685C}" type="presParOf" srcId="{C2DB4371-3B5B-47B5-A404-B9C674F2EF41}" destId="{0DC8C8B1-8C65-469B-ABA7-2B8BEC2B2DF4}" srcOrd="0" destOrd="0" presId="urn:microsoft.com/office/officeart/2005/8/layout/vList2"/>
    <dgm:cxn modelId="{2DA69D94-3CD7-482D-8B65-784898B960AC}" type="presParOf" srcId="{C2DB4371-3B5B-47B5-A404-B9C674F2EF41}" destId="{9BF22AD4-4F5E-42D0-BCD7-4A9A63F6023D}" srcOrd="1" destOrd="0" presId="urn:microsoft.com/office/officeart/2005/8/layout/vList2"/>
    <dgm:cxn modelId="{00F31860-0F5B-402B-BDD1-A4DAC22A1960}" type="presParOf" srcId="{C2DB4371-3B5B-47B5-A404-B9C674F2EF41}" destId="{86CC99E2-AEE9-4BD8-9BF8-B522277577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87B01D-50D5-404B-91D0-F5AAE3AA3B5B}"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tr-TR"/>
        </a:p>
      </dgm:t>
    </dgm:pt>
    <dgm:pt modelId="{6E31BE5A-005D-4398-8F0C-6EA2E584C619}">
      <dgm:prSet custT="1"/>
      <dgm:spPr/>
      <dgm:t>
        <a:bodyPr/>
        <a:lstStyle/>
        <a:p>
          <a:pPr algn="just" rtl="0"/>
          <a:r>
            <a:rPr lang="tr-TR" sz="2400" dirty="0" smtClean="0"/>
            <a:t>Kullanılan patlayıcı, parlayıcı ve boğucu gaz içeren gaz tüpleri bina içinde veya dışında, boş ve dolu gaz tüpleri ayrı ayrı yerlerde, tamamı düşmeye karşı kelepçeli veya zincirle bağlı, dik bir şekilde, açık alev ve kıvılcımlardan, aşındırıcı kimyasallardan uzak serin ve kuru yerde muhafaza edilir.</a:t>
          </a:r>
          <a:endParaRPr lang="tr-TR" sz="2400" dirty="0"/>
        </a:p>
      </dgm:t>
    </dgm:pt>
    <dgm:pt modelId="{E9AA7513-3165-4C52-BEA1-0525859099CB}" type="parTrans" cxnId="{3401A59C-1756-4143-8891-80616037BAFC}">
      <dgm:prSet/>
      <dgm:spPr/>
      <dgm:t>
        <a:bodyPr/>
        <a:lstStyle/>
        <a:p>
          <a:endParaRPr lang="tr-TR"/>
        </a:p>
      </dgm:t>
    </dgm:pt>
    <dgm:pt modelId="{997F7A55-D742-4AB3-AE27-96150CCC5FB1}" type="sibTrans" cxnId="{3401A59C-1756-4143-8891-80616037BAFC}">
      <dgm:prSet/>
      <dgm:spPr/>
      <dgm:t>
        <a:bodyPr/>
        <a:lstStyle/>
        <a:p>
          <a:endParaRPr lang="tr-TR"/>
        </a:p>
      </dgm:t>
    </dgm:pt>
    <dgm:pt modelId="{8A9A4AD5-7EAE-4E3E-8EE8-8D50B46566C8}" type="pres">
      <dgm:prSet presAssocID="{E787B01D-50D5-404B-91D0-F5AAE3AA3B5B}" presName="linear" presStyleCnt="0">
        <dgm:presLayoutVars>
          <dgm:animLvl val="lvl"/>
          <dgm:resizeHandles val="exact"/>
        </dgm:presLayoutVars>
      </dgm:prSet>
      <dgm:spPr/>
      <dgm:t>
        <a:bodyPr/>
        <a:lstStyle/>
        <a:p>
          <a:endParaRPr lang="tr-TR"/>
        </a:p>
      </dgm:t>
    </dgm:pt>
    <dgm:pt modelId="{72A7F0A5-E396-412A-A8E3-9DD9C5FC6736}" type="pres">
      <dgm:prSet presAssocID="{6E31BE5A-005D-4398-8F0C-6EA2E584C619}" presName="parentText" presStyleLbl="node1" presStyleIdx="0" presStyleCnt="1" custLinFactNeighborY="-7429">
        <dgm:presLayoutVars>
          <dgm:chMax val="0"/>
          <dgm:bulletEnabled val="1"/>
        </dgm:presLayoutVars>
      </dgm:prSet>
      <dgm:spPr/>
      <dgm:t>
        <a:bodyPr/>
        <a:lstStyle/>
        <a:p>
          <a:endParaRPr lang="tr-TR"/>
        </a:p>
      </dgm:t>
    </dgm:pt>
  </dgm:ptLst>
  <dgm:cxnLst>
    <dgm:cxn modelId="{3401A59C-1756-4143-8891-80616037BAFC}" srcId="{E787B01D-50D5-404B-91D0-F5AAE3AA3B5B}" destId="{6E31BE5A-005D-4398-8F0C-6EA2E584C619}" srcOrd="0" destOrd="0" parTransId="{E9AA7513-3165-4C52-BEA1-0525859099CB}" sibTransId="{997F7A55-D742-4AB3-AE27-96150CCC5FB1}"/>
    <dgm:cxn modelId="{07DEA6DB-FF65-4CD4-B603-8CD2445631DD}" type="presOf" srcId="{6E31BE5A-005D-4398-8F0C-6EA2E584C619}" destId="{72A7F0A5-E396-412A-A8E3-9DD9C5FC6736}" srcOrd="0" destOrd="0" presId="urn:microsoft.com/office/officeart/2005/8/layout/vList2"/>
    <dgm:cxn modelId="{9AA008B1-6A3A-4A64-A6D5-BB07AA7BDF56}" type="presOf" srcId="{E787B01D-50D5-404B-91D0-F5AAE3AA3B5B}" destId="{8A9A4AD5-7EAE-4E3E-8EE8-8D50B46566C8}" srcOrd="0" destOrd="0" presId="urn:microsoft.com/office/officeart/2005/8/layout/vList2"/>
    <dgm:cxn modelId="{743ED3B2-E390-4760-80DB-5134C8331274}" type="presParOf" srcId="{8A9A4AD5-7EAE-4E3E-8EE8-8D50B46566C8}" destId="{72A7F0A5-E396-412A-A8E3-9DD9C5FC67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4EB8A7-D954-46FD-9A1A-E4668FFD1E8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D5812438-58D0-4B56-8225-A8BF19E28526}">
      <dgm:prSet custT="1"/>
      <dgm:spPr/>
      <dgm:t>
        <a:bodyPr/>
        <a:lstStyle/>
        <a:p>
          <a:pPr algn="just" rtl="0"/>
          <a:r>
            <a:rPr lang="tr-TR" sz="2600" b="0" dirty="0" smtClean="0"/>
            <a:t>Laboratuvarlar, laboratuvarda ve sahada personelin güvenliği için uygun giysi, baret, emniyet halatı, maske, eldiven, iş gözlüğü gibi kişisel koruyucu donanımlara sahip olmalıdır.</a:t>
          </a:r>
          <a:endParaRPr lang="tr-TR" sz="2600" b="0" dirty="0"/>
        </a:p>
      </dgm:t>
    </dgm:pt>
    <dgm:pt modelId="{FC26B516-216D-42D0-A0CB-6E90115165FE}" type="parTrans" cxnId="{020EDA3F-CFCB-4CC9-9F4D-A9D47C99848B}">
      <dgm:prSet/>
      <dgm:spPr/>
      <dgm:t>
        <a:bodyPr/>
        <a:lstStyle/>
        <a:p>
          <a:endParaRPr lang="tr-TR"/>
        </a:p>
      </dgm:t>
    </dgm:pt>
    <dgm:pt modelId="{65A76A7D-61D5-498F-BD3F-491E284FE818}" type="sibTrans" cxnId="{020EDA3F-CFCB-4CC9-9F4D-A9D47C99848B}">
      <dgm:prSet/>
      <dgm:spPr/>
      <dgm:t>
        <a:bodyPr/>
        <a:lstStyle/>
        <a:p>
          <a:endParaRPr lang="tr-TR"/>
        </a:p>
      </dgm:t>
    </dgm:pt>
    <dgm:pt modelId="{4E5285DB-7E51-41CB-8E39-44112DF24787}" type="pres">
      <dgm:prSet presAssocID="{EB4EB8A7-D954-46FD-9A1A-E4668FFD1E80}" presName="linear" presStyleCnt="0">
        <dgm:presLayoutVars>
          <dgm:animLvl val="lvl"/>
          <dgm:resizeHandles val="exact"/>
        </dgm:presLayoutVars>
      </dgm:prSet>
      <dgm:spPr/>
      <dgm:t>
        <a:bodyPr/>
        <a:lstStyle/>
        <a:p>
          <a:endParaRPr lang="tr-TR"/>
        </a:p>
      </dgm:t>
    </dgm:pt>
    <dgm:pt modelId="{532B8CA9-D830-4F85-8DF1-AE7DB58849B4}" type="pres">
      <dgm:prSet presAssocID="{D5812438-58D0-4B56-8225-A8BF19E28526}" presName="parentText" presStyleLbl="node1" presStyleIdx="0" presStyleCnt="1" custScaleX="96182" custScaleY="119775" custLinFactNeighborX="-1728" custLinFactNeighborY="-72341">
        <dgm:presLayoutVars>
          <dgm:chMax val="0"/>
          <dgm:bulletEnabled val="1"/>
        </dgm:presLayoutVars>
      </dgm:prSet>
      <dgm:spPr/>
      <dgm:t>
        <a:bodyPr/>
        <a:lstStyle/>
        <a:p>
          <a:endParaRPr lang="tr-TR"/>
        </a:p>
      </dgm:t>
    </dgm:pt>
  </dgm:ptLst>
  <dgm:cxnLst>
    <dgm:cxn modelId="{9B9BC5FC-0D04-4B1B-95E4-28B88048BA50}" type="presOf" srcId="{EB4EB8A7-D954-46FD-9A1A-E4668FFD1E80}" destId="{4E5285DB-7E51-41CB-8E39-44112DF24787}" srcOrd="0" destOrd="0" presId="urn:microsoft.com/office/officeart/2005/8/layout/vList2"/>
    <dgm:cxn modelId="{EAC1A985-B7F6-4ED0-80A3-8EDA46C4BB3F}" type="presOf" srcId="{D5812438-58D0-4B56-8225-A8BF19E28526}" destId="{532B8CA9-D830-4F85-8DF1-AE7DB58849B4}" srcOrd="0" destOrd="0" presId="urn:microsoft.com/office/officeart/2005/8/layout/vList2"/>
    <dgm:cxn modelId="{020EDA3F-CFCB-4CC9-9F4D-A9D47C99848B}" srcId="{EB4EB8A7-D954-46FD-9A1A-E4668FFD1E80}" destId="{D5812438-58D0-4B56-8225-A8BF19E28526}" srcOrd="0" destOrd="0" parTransId="{FC26B516-216D-42D0-A0CB-6E90115165FE}" sibTransId="{65A76A7D-61D5-498F-BD3F-491E284FE818}"/>
    <dgm:cxn modelId="{0DCD12AE-ACA4-4E25-B2DD-205D42EA48D5}" type="presParOf" srcId="{4E5285DB-7E51-41CB-8E39-44112DF24787}" destId="{532B8CA9-D830-4F85-8DF1-AE7DB58849B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0A0091-4B1F-45C2-A48A-5EBB8CDD3C61}"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041D0DCD-17E1-45AB-B9BF-5076674F6502}">
      <dgm:prSet custT="1"/>
      <dgm:spPr/>
      <dgm:t>
        <a:bodyPr/>
        <a:lstStyle/>
        <a:p>
          <a:pPr algn="just" rtl="0"/>
          <a:r>
            <a:rPr lang="tr-TR" sz="2600" dirty="0" smtClean="0"/>
            <a:t>Yerinde ölçüm ve analiz yapan laboratuvarlar, ölçüm ve analiz noktasının konumuna göre gerekli emniyet tedbirlerinin alınmış olduğunun kontrolünü yapmak zorundadır.</a:t>
          </a:r>
          <a:endParaRPr lang="tr-TR" sz="2600" dirty="0"/>
        </a:p>
      </dgm:t>
    </dgm:pt>
    <dgm:pt modelId="{2AE2D589-9BA4-44C8-A64C-CDE7CF9C9249}" type="parTrans" cxnId="{2B74C00F-3408-4926-8A2A-E22385E91C1C}">
      <dgm:prSet/>
      <dgm:spPr/>
      <dgm:t>
        <a:bodyPr/>
        <a:lstStyle/>
        <a:p>
          <a:endParaRPr lang="tr-TR"/>
        </a:p>
      </dgm:t>
    </dgm:pt>
    <dgm:pt modelId="{0BB4F1EE-3C9B-4161-97A6-7BF804658E81}" type="sibTrans" cxnId="{2B74C00F-3408-4926-8A2A-E22385E91C1C}">
      <dgm:prSet/>
      <dgm:spPr/>
      <dgm:t>
        <a:bodyPr/>
        <a:lstStyle/>
        <a:p>
          <a:endParaRPr lang="tr-TR"/>
        </a:p>
      </dgm:t>
    </dgm:pt>
    <dgm:pt modelId="{52D1F972-82C5-4C60-887E-F3D627D12D77}">
      <dgm:prSet custT="1"/>
      <dgm:spPr/>
      <dgm:t>
        <a:bodyPr/>
        <a:lstStyle/>
        <a:p>
          <a:pPr algn="just" rtl="0"/>
          <a:r>
            <a:rPr lang="tr-TR" sz="2600" dirty="0" smtClean="0"/>
            <a:t>İşin yapılacağı alandaki emniyet koşullarının riskli olması veya ölçüm/analiz metodunun gerekliliklerinin sağlanmaması durumlarında, numune alma, örnekleme veya ölçümü yapılamayan kaynaklarla ilgili durumun </a:t>
          </a:r>
          <a:r>
            <a:rPr lang="tr-TR" sz="2600" b="0" u="sng" dirty="0" smtClean="0"/>
            <a:t>tutanak altına alınması </a:t>
          </a:r>
          <a:r>
            <a:rPr lang="tr-TR" sz="2600" dirty="0" smtClean="0"/>
            <a:t>zorunludur.</a:t>
          </a:r>
          <a:endParaRPr lang="tr-TR" sz="2600" dirty="0"/>
        </a:p>
      </dgm:t>
    </dgm:pt>
    <dgm:pt modelId="{BFEAA9D0-EA36-4250-BA47-C37430BB0704}" type="parTrans" cxnId="{143B921F-D03F-4F43-80C5-E60144E5EAF6}">
      <dgm:prSet/>
      <dgm:spPr/>
      <dgm:t>
        <a:bodyPr/>
        <a:lstStyle/>
        <a:p>
          <a:endParaRPr lang="tr-TR"/>
        </a:p>
      </dgm:t>
    </dgm:pt>
    <dgm:pt modelId="{0FB685ED-03A5-4C9F-AD3E-696FF1606469}" type="sibTrans" cxnId="{143B921F-D03F-4F43-80C5-E60144E5EAF6}">
      <dgm:prSet/>
      <dgm:spPr/>
      <dgm:t>
        <a:bodyPr/>
        <a:lstStyle/>
        <a:p>
          <a:endParaRPr lang="tr-TR"/>
        </a:p>
      </dgm:t>
    </dgm:pt>
    <dgm:pt modelId="{5100AD76-4FAC-44F1-A466-79C791046302}" type="pres">
      <dgm:prSet presAssocID="{7D0A0091-4B1F-45C2-A48A-5EBB8CDD3C61}" presName="linear" presStyleCnt="0">
        <dgm:presLayoutVars>
          <dgm:animLvl val="lvl"/>
          <dgm:resizeHandles val="exact"/>
        </dgm:presLayoutVars>
      </dgm:prSet>
      <dgm:spPr/>
      <dgm:t>
        <a:bodyPr/>
        <a:lstStyle/>
        <a:p>
          <a:endParaRPr lang="tr-TR"/>
        </a:p>
      </dgm:t>
    </dgm:pt>
    <dgm:pt modelId="{F524F53D-F72A-4FEB-AAE6-6B2C822E923B}" type="pres">
      <dgm:prSet presAssocID="{041D0DCD-17E1-45AB-B9BF-5076674F6502}" presName="parentText" presStyleLbl="node1" presStyleIdx="0" presStyleCnt="2" custScaleY="90200" custLinFactNeighborY="-48018">
        <dgm:presLayoutVars>
          <dgm:chMax val="0"/>
          <dgm:bulletEnabled val="1"/>
        </dgm:presLayoutVars>
      </dgm:prSet>
      <dgm:spPr/>
      <dgm:t>
        <a:bodyPr/>
        <a:lstStyle/>
        <a:p>
          <a:endParaRPr lang="tr-TR"/>
        </a:p>
      </dgm:t>
    </dgm:pt>
    <dgm:pt modelId="{D30D4117-D0C0-4B57-AE68-8EE84F92F52D}" type="pres">
      <dgm:prSet presAssocID="{0BB4F1EE-3C9B-4161-97A6-7BF804658E81}" presName="spacer" presStyleCnt="0"/>
      <dgm:spPr/>
      <dgm:t>
        <a:bodyPr/>
        <a:lstStyle/>
        <a:p>
          <a:endParaRPr lang="tr-TR"/>
        </a:p>
      </dgm:t>
    </dgm:pt>
    <dgm:pt modelId="{A95615F2-9AD9-474E-9C6C-CA2C8D1E01FF}" type="pres">
      <dgm:prSet presAssocID="{52D1F972-82C5-4C60-887E-F3D627D12D77}" presName="parentText" presStyleLbl="node1" presStyleIdx="1" presStyleCnt="2" custLinFactNeighborY="-48018">
        <dgm:presLayoutVars>
          <dgm:chMax val="0"/>
          <dgm:bulletEnabled val="1"/>
        </dgm:presLayoutVars>
      </dgm:prSet>
      <dgm:spPr/>
      <dgm:t>
        <a:bodyPr/>
        <a:lstStyle/>
        <a:p>
          <a:endParaRPr lang="tr-TR"/>
        </a:p>
      </dgm:t>
    </dgm:pt>
  </dgm:ptLst>
  <dgm:cxnLst>
    <dgm:cxn modelId="{2B74C00F-3408-4926-8A2A-E22385E91C1C}" srcId="{7D0A0091-4B1F-45C2-A48A-5EBB8CDD3C61}" destId="{041D0DCD-17E1-45AB-B9BF-5076674F6502}" srcOrd="0" destOrd="0" parTransId="{2AE2D589-9BA4-44C8-A64C-CDE7CF9C9249}" sibTransId="{0BB4F1EE-3C9B-4161-97A6-7BF804658E81}"/>
    <dgm:cxn modelId="{143B921F-D03F-4F43-80C5-E60144E5EAF6}" srcId="{7D0A0091-4B1F-45C2-A48A-5EBB8CDD3C61}" destId="{52D1F972-82C5-4C60-887E-F3D627D12D77}" srcOrd="1" destOrd="0" parTransId="{BFEAA9D0-EA36-4250-BA47-C37430BB0704}" sibTransId="{0FB685ED-03A5-4C9F-AD3E-696FF1606469}"/>
    <dgm:cxn modelId="{072BA386-9A81-4946-B782-EE1B2D3AD1FE}" type="presOf" srcId="{52D1F972-82C5-4C60-887E-F3D627D12D77}" destId="{A95615F2-9AD9-474E-9C6C-CA2C8D1E01FF}" srcOrd="0" destOrd="0" presId="urn:microsoft.com/office/officeart/2005/8/layout/vList2"/>
    <dgm:cxn modelId="{64748708-11D3-424F-88EE-E791D8C180E5}" type="presOf" srcId="{041D0DCD-17E1-45AB-B9BF-5076674F6502}" destId="{F524F53D-F72A-4FEB-AAE6-6B2C822E923B}" srcOrd="0" destOrd="0" presId="urn:microsoft.com/office/officeart/2005/8/layout/vList2"/>
    <dgm:cxn modelId="{A7A8F1DB-34D9-44D7-BD8A-DACED1BD7B7B}" type="presOf" srcId="{7D0A0091-4B1F-45C2-A48A-5EBB8CDD3C61}" destId="{5100AD76-4FAC-44F1-A466-79C791046302}" srcOrd="0" destOrd="0" presId="urn:microsoft.com/office/officeart/2005/8/layout/vList2"/>
    <dgm:cxn modelId="{0540AD43-18B1-4134-BB3B-B938904A3E22}" type="presParOf" srcId="{5100AD76-4FAC-44F1-A466-79C791046302}" destId="{F524F53D-F72A-4FEB-AAE6-6B2C822E923B}" srcOrd="0" destOrd="0" presId="urn:microsoft.com/office/officeart/2005/8/layout/vList2"/>
    <dgm:cxn modelId="{94332ADC-CFE6-45FE-8F49-7CDCAE58FC86}" type="presParOf" srcId="{5100AD76-4FAC-44F1-A466-79C791046302}" destId="{D30D4117-D0C0-4B57-AE68-8EE84F92F52D}" srcOrd="1" destOrd="0" presId="urn:microsoft.com/office/officeart/2005/8/layout/vList2"/>
    <dgm:cxn modelId="{ECFC148A-6C28-4F32-A29B-C8044AFEDE14}" type="presParOf" srcId="{5100AD76-4FAC-44F1-A466-79C791046302}" destId="{A95615F2-9AD9-474E-9C6C-CA2C8D1E01F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596F870-20B1-486E-AEFA-23FD4FD23BBF}"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69D5B0A4-7C7E-427B-A5E7-94DD9643FC35}">
      <dgm:prSet phldrT="[Text]" custT="1"/>
      <dgm:spPr/>
      <dgm:t>
        <a:bodyPr/>
        <a:lstStyle/>
        <a:p>
          <a:r>
            <a:rPr lang="tr-TR" altLang="tr-TR" sz="1800" dirty="0" smtClean="0">
              <a:latin typeface="+mj-lt"/>
              <a:cs typeface="Times New Roman" pitchFamily="18" charset="0"/>
            </a:rPr>
            <a:t>Mevzuattaki limit değerleri karşılayabilen </a:t>
          </a:r>
          <a:endParaRPr lang="en-US" sz="1800" dirty="0">
            <a:latin typeface="+mj-lt"/>
          </a:endParaRPr>
        </a:p>
      </dgm:t>
    </dgm:pt>
    <dgm:pt modelId="{794B1E8A-E345-43FB-B136-D019D5E0125B}" type="parTrans" cxnId="{E73F68B7-75A0-44ED-B909-3EAEDE634370}">
      <dgm:prSet/>
      <dgm:spPr/>
      <dgm:t>
        <a:bodyPr/>
        <a:lstStyle/>
        <a:p>
          <a:endParaRPr lang="en-US"/>
        </a:p>
      </dgm:t>
    </dgm:pt>
    <dgm:pt modelId="{2D4131FB-8537-4929-93B8-786A32FD40C0}" type="sibTrans" cxnId="{E73F68B7-75A0-44ED-B909-3EAEDE634370}">
      <dgm:prSet/>
      <dgm:spPr/>
      <dgm:t>
        <a:bodyPr/>
        <a:lstStyle/>
        <a:p>
          <a:endParaRPr lang="en-US"/>
        </a:p>
      </dgm:t>
    </dgm:pt>
    <dgm:pt modelId="{95DDF385-9429-4C91-9498-C904EA639B29}">
      <dgm:prSet phldrT="[Text]" custT="1"/>
      <dgm:spPr/>
      <dgm:t>
        <a:bodyPr/>
        <a:lstStyle/>
        <a:p>
          <a:r>
            <a:rPr lang="tr-TR" altLang="tr-TR" sz="1800" dirty="0" smtClean="0">
              <a:latin typeface="+mj-lt"/>
              <a:cs typeface="Times New Roman" pitchFamily="18" charset="0"/>
            </a:rPr>
            <a:t>Ölçüm aralıklarına uygun </a:t>
          </a:r>
          <a:endParaRPr lang="en-US" sz="1800" dirty="0">
            <a:latin typeface="+mj-lt"/>
          </a:endParaRPr>
        </a:p>
      </dgm:t>
    </dgm:pt>
    <dgm:pt modelId="{54A46CCF-6A24-4D92-8043-FFFD05D1F2ED}" type="sibTrans" cxnId="{267B27C6-F7F7-4E08-BA9D-463B197E4CDA}">
      <dgm:prSet/>
      <dgm:spPr/>
      <dgm:t>
        <a:bodyPr/>
        <a:lstStyle/>
        <a:p>
          <a:endParaRPr lang="en-US"/>
        </a:p>
      </dgm:t>
    </dgm:pt>
    <dgm:pt modelId="{D7146CB2-5142-45C4-8771-E70EE736606B}" type="parTrans" cxnId="{267B27C6-F7F7-4E08-BA9D-463B197E4CDA}">
      <dgm:prSet/>
      <dgm:spPr/>
      <dgm:t>
        <a:bodyPr/>
        <a:lstStyle/>
        <a:p>
          <a:endParaRPr lang="en-US"/>
        </a:p>
      </dgm:t>
    </dgm:pt>
    <dgm:pt modelId="{0E186D4E-0422-4E17-8D91-D4CC041197C1}">
      <dgm:prSet phldrT="[Text]" custT="1"/>
      <dgm:spPr/>
      <dgm:t>
        <a:bodyPr/>
        <a:lstStyle/>
        <a:p>
          <a:r>
            <a:rPr lang="tr-TR" sz="1800" dirty="0" smtClean="0">
              <a:latin typeface="+mj-lt"/>
            </a:rPr>
            <a:t>Güncel</a:t>
          </a:r>
          <a:endParaRPr lang="en-US" sz="1800" dirty="0">
            <a:latin typeface="+mj-lt"/>
          </a:endParaRPr>
        </a:p>
      </dgm:t>
    </dgm:pt>
    <dgm:pt modelId="{AFC91D07-CA0C-43B0-876E-066447420535}" type="parTrans" cxnId="{CDB88226-F3A1-4CEB-AB0A-F13CF99B31CF}">
      <dgm:prSet/>
      <dgm:spPr/>
      <dgm:t>
        <a:bodyPr/>
        <a:lstStyle/>
        <a:p>
          <a:endParaRPr lang="tr-TR"/>
        </a:p>
      </dgm:t>
    </dgm:pt>
    <dgm:pt modelId="{2D7F462D-C768-40BC-9A54-599A03E7A569}" type="sibTrans" cxnId="{CDB88226-F3A1-4CEB-AB0A-F13CF99B31CF}">
      <dgm:prSet/>
      <dgm:spPr/>
      <dgm:t>
        <a:bodyPr/>
        <a:lstStyle/>
        <a:p>
          <a:endParaRPr lang="tr-TR"/>
        </a:p>
      </dgm:t>
    </dgm:pt>
    <dgm:pt modelId="{D67E2BFC-B4BC-4ECA-9A89-8E4BA8278E22}">
      <dgm:prSet phldrT="[Text]" custT="1"/>
      <dgm:spPr/>
      <dgm:t>
        <a:bodyPr/>
        <a:lstStyle/>
        <a:p>
          <a:r>
            <a:rPr lang="tr-TR" sz="1800" dirty="0" smtClean="0">
              <a:latin typeface="+mj-lt"/>
            </a:rPr>
            <a:t>Ulusal/uluslararası geçerliliği olan</a:t>
          </a:r>
          <a:endParaRPr lang="en-US" sz="1800" dirty="0">
            <a:latin typeface="+mj-lt"/>
          </a:endParaRPr>
        </a:p>
      </dgm:t>
    </dgm:pt>
    <dgm:pt modelId="{0A73F60F-8258-4134-8AD0-0922EF9BEE1E}" type="parTrans" cxnId="{2D6E870A-FE5D-4C92-B6AA-558A9C699BFB}">
      <dgm:prSet/>
      <dgm:spPr/>
      <dgm:t>
        <a:bodyPr/>
        <a:lstStyle/>
        <a:p>
          <a:endParaRPr lang="tr-TR"/>
        </a:p>
      </dgm:t>
    </dgm:pt>
    <dgm:pt modelId="{096818FE-C8AC-494D-90B0-7B0531653E57}" type="sibTrans" cxnId="{2D6E870A-FE5D-4C92-B6AA-558A9C699BFB}">
      <dgm:prSet/>
      <dgm:spPr/>
      <dgm:t>
        <a:bodyPr/>
        <a:lstStyle/>
        <a:p>
          <a:endParaRPr lang="tr-TR"/>
        </a:p>
      </dgm:t>
    </dgm:pt>
    <dgm:pt modelId="{F07E1409-32F8-40A9-87E0-7BE28271C3E4}">
      <dgm:prSet phldrT="[Text]" custT="1"/>
      <dgm:spPr/>
      <dgm:t>
        <a:bodyPr/>
        <a:lstStyle/>
        <a:p>
          <a:r>
            <a:rPr lang="tr-TR" sz="1800" dirty="0" smtClean="0">
              <a:latin typeface="+mj-lt"/>
            </a:rPr>
            <a:t>Geçerli kılınmış</a:t>
          </a:r>
          <a:endParaRPr lang="en-US" sz="1800" dirty="0">
            <a:latin typeface="+mj-lt"/>
          </a:endParaRPr>
        </a:p>
      </dgm:t>
    </dgm:pt>
    <dgm:pt modelId="{430AF51B-27CF-4B1B-9E84-B42318509C35}" type="parTrans" cxnId="{9A0F1F50-2D81-4B33-A6B3-D214F94483F2}">
      <dgm:prSet/>
      <dgm:spPr/>
      <dgm:t>
        <a:bodyPr/>
        <a:lstStyle/>
        <a:p>
          <a:endParaRPr lang="tr-TR"/>
        </a:p>
      </dgm:t>
    </dgm:pt>
    <dgm:pt modelId="{AD820C2A-0B77-4CEC-B5FC-613298198032}" type="sibTrans" cxnId="{9A0F1F50-2D81-4B33-A6B3-D214F94483F2}">
      <dgm:prSet/>
      <dgm:spPr/>
      <dgm:t>
        <a:bodyPr/>
        <a:lstStyle/>
        <a:p>
          <a:endParaRPr lang="tr-TR"/>
        </a:p>
      </dgm:t>
    </dgm:pt>
    <dgm:pt modelId="{CCEF28BC-6884-4CEC-95DF-FA466E2493F4}" type="pres">
      <dgm:prSet presAssocID="{C596F870-20B1-486E-AEFA-23FD4FD23BBF}" presName="Name0" presStyleCnt="0">
        <dgm:presLayoutVars>
          <dgm:chMax val="7"/>
          <dgm:chPref val="7"/>
          <dgm:dir/>
        </dgm:presLayoutVars>
      </dgm:prSet>
      <dgm:spPr/>
      <dgm:t>
        <a:bodyPr/>
        <a:lstStyle/>
        <a:p>
          <a:endParaRPr lang="tr-TR"/>
        </a:p>
      </dgm:t>
    </dgm:pt>
    <dgm:pt modelId="{4BC5F342-BBD5-4D05-AD51-2D9219FB0142}" type="pres">
      <dgm:prSet presAssocID="{C596F870-20B1-486E-AEFA-23FD4FD23BBF}" presName="Name1" presStyleCnt="0"/>
      <dgm:spPr/>
      <dgm:t>
        <a:bodyPr/>
        <a:lstStyle/>
        <a:p>
          <a:endParaRPr lang="tr-TR"/>
        </a:p>
      </dgm:t>
    </dgm:pt>
    <dgm:pt modelId="{D900E47B-2BCC-4E04-8E1F-C15C725DA040}" type="pres">
      <dgm:prSet presAssocID="{C596F870-20B1-486E-AEFA-23FD4FD23BBF}" presName="cycle" presStyleCnt="0"/>
      <dgm:spPr/>
      <dgm:t>
        <a:bodyPr/>
        <a:lstStyle/>
        <a:p>
          <a:endParaRPr lang="tr-TR"/>
        </a:p>
      </dgm:t>
    </dgm:pt>
    <dgm:pt modelId="{DFDAA42E-6FB4-4F0F-BE6C-3A165079F2C5}" type="pres">
      <dgm:prSet presAssocID="{C596F870-20B1-486E-AEFA-23FD4FD23BBF}" presName="srcNode" presStyleLbl="node1" presStyleIdx="0" presStyleCnt="5"/>
      <dgm:spPr/>
      <dgm:t>
        <a:bodyPr/>
        <a:lstStyle/>
        <a:p>
          <a:endParaRPr lang="tr-TR"/>
        </a:p>
      </dgm:t>
    </dgm:pt>
    <dgm:pt modelId="{9B21161C-0C10-4A76-B7DD-987FC26645C8}" type="pres">
      <dgm:prSet presAssocID="{C596F870-20B1-486E-AEFA-23FD4FD23BBF}" presName="conn" presStyleLbl="parChTrans1D2" presStyleIdx="0" presStyleCnt="1"/>
      <dgm:spPr/>
      <dgm:t>
        <a:bodyPr/>
        <a:lstStyle/>
        <a:p>
          <a:endParaRPr lang="tr-TR"/>
        </a:p>
      </dgm:t>
    </dgm:pt>
    <dgm:pt modelId="{B621CB49-12EE-457C-88AF-F4F69F388F5E}" type="pres">
      <dgm:prSet presAssocID="{C596F870-20B1-486E-AEFA-23FD4FD23BBF}" presName="extraNode" presStyleLbl="node1" presStyleIdx="0" presStyleCnt="5"/>
      <dgm:spPr/>
      <dgm:t>
        <a:bodyPr/>
        <a:lstStyle/>
        <a:p>
          <a:endParaRPr lang="tr-TR"/>
        </a:p>
      </dgm:t>
    </dgm:pt>
    <dgm:pt modelId="{3C88E21F-99E8-4578-A260-F2778F910031}" type="pres">
      <dgm:prSet presAssocID="{C596F870-20B1-486E-AEFA-23FD4FD23BBF}" presName="dstNode" presStyleLbl="node1" presStyleIdx="0" presStyleCnt="5"/>
      <dgm:spPr/>
      <dgm:t>
        <a:bodyPr/>
        <a:lstStyle/>
        <a:p>
          <a:endParaRPr lang="tr-TR"/>
        </a:p>
      </dgm:t>
    </dgm:pt>
    <dgm:pt modelId="{6BE9F95B-88FE-4189-A507-9ABB607800B9}" type="pres">
      <dgm:prSet presAssocID="{69D5B0A4-7C7E-427B-A5E7-94DD9643FC35}" presName="text_1" presStyleLbl="node1" presStyleIdx="0" presStyleCnt="5">
        <dgm:presLayoutVars>
          <dgm:bulletEnabled val="1"/>
        </dgm:presLayoutVars>
      </dgm:prSet>
      <dgm:spPr/>
      <dgm:t>
        <a:bodyPr/>
        <a:lstStyle/>
        <a:p>
          <a:endParaRPr lang="tr-TR"/>
        </a:p>
      </dgm:t>
    </dgm:pt>
    <dgm:pt modelId="{8C7AFCC7-6AA1-41D8-9432-EC7BE9F5FA2A}" type="pres">
      <dgm:prSet presAssocID="{69D5B0A4-7C7E-427B-A5E7-94DD9643FC35}" presName="accent_1" presStyleCnt="0"/>
      <dgm:spPr/>
      <dgm:t>
        <a:bodyPr/>
        <a:lstStyle/>
        <a:p>
          <a:endParaRPr lang="tr-TR"/>
        </a:p>
      </dgm:t>
    </dgm:pt>
    <dgm:pt modelId="{8ED26F67-E74E-472B-8E08-CA1EB7877C41}" type="pres">
      <dgm:prSet presAssocID="{69D5B0A4-7C7E-427B-A5E7-94DD9643FC35}" presName="accentRepeatNode" presStyleLbl="solidFgAcc1" presStyleIdx="0" presStyleCnt="5"/>
      <dgm:spPr/>
      <dgm:t>
        <a:bodyPr/>
        <a:lstStyle/>
        <a:p>
          <a:endParaRPr lang="tr-TR"/>
        </a:p>
      </dgm:t>
    </dgm:pt>
    <dgm:pt modelId="{BA3C1308-08A0-4DBF-BCC4-423BA7B05625}" type="pres">
      <dgm:prSet presAssocID="{95DDF385-9429-4C91-9498-C904EA639B29}" presName="text_2" presStyleLbl="node1" presStyleIdx="1" presStyleCnt="5">
        <dgm:presLayoutVars>
          <dgm:bulletEnabled val="1"/>
        </dgm:presLayoutVars>
      </dgm:prSet>
      <dgm:spPr/>
      <dgm:t>
        <a:bodyPr/>
        <a:lstStyle/>
        <a:p>
          <a:endParaRPr lang="tr-TR"/>
        </a:p>
      </dgm:t>
    </dgm:pt>
    <dgm:pt modelId="{4A0836C9-464D-49CF-9606-916C05F6DBA0}" type="pres">
      <dgm:prSet presAssocID="{95DDF385-9429-4C91-9498-C904EA639B29}" presName="accent_2" presStyleCnt="0"/>
      <dgm:spPr/>
      <dgm:t>
        <a:bodyPr/>
        <a:lstStyle/>
        <a:p>
          <a:endParaRPr lang="tr-TR"/>
        </a:p>
      </dgm:t>
    </dgm:pt>
    <dgm:pt modelId="{95356858-BFF3-4F63-8C41-67075531AC15}" type="pres">
      <dgm:prSet presAssocID="{95DDF385-9429-4C91-9498-C904EA639B29}" presName="accentRepeatNode" presStyleLbl="solidFgAcc1" presStyleIdx="1" presStyleCnt="5"/>
      <dgm:spPr/>
      <dgm:t>
        <a:bodyPr/>
        <a:lstStyle/>
        <a:p>
          <a:endParaRPr lang="tr-TR"/>
        </a:p>
      </dgm:t>
    </dgm:pt>
    <dgm:pt modelId="{B4E5195E-3C1A-44C8-B75C-02BC5459918E}" type="pres">
      <dgm:prSet presAssocID="{D67E2BFC-B4BC-4ECA-9A89-8E4BA8278E22}" presName="text_3" presStyleLbl="node1" presStyleIdx="2" presStyleCnt="5">
        <dgm:presLayoutVars>
          <dgm:bulletEnabled val="1"/>
        </dgm:presLayoutVars>
      </dgm:prSet>
      <dgm:spPr/>
      <dgm:t>
        <a:bodyPr/>
        <a:lstStyle/>
        <a:p>
          <a:endParaRPr lang="tr-TR"/>
        </a:p>
      </dgm:t>
    </dgm:pt>
    <dgm:pt modelId="{410DC813-DAC4-4777-93E4-D38C983F41C9}" type="pres">
      <dgm:prSet presAssocID="{D67E2BFC-B4BC-4ECA-9A89-8E4BA8278E22}" presName="accent_3" presStyleCnt="0"/>
      <dgm:spPr/>
      <dgm:t>
        <a:bodyPr/>
        <a:lstStyle/>
        <a:p>
          <a:endParaRPr lang="tr-TR"/>
        </a:p>
      </dgm:t>
    </dgm:pt>
    <dgm:pt modelId="{4A8B7009-1E4B-4416-92F1-00F38F3B880F}" type="pres">
      <dgm:prSet presAssocID="{D67E2BFC-B4BC-4ECA-9A89-8E4BA8278E22}" presName="accentRepeatNode" presStyleLbl="solidFgAcc1" presStyleIdx="2" presStyleCnt="5"/>
      <dgm:spPr/>
      <dgm:t>
        <a:bodyPr/>
        <a:lstStyle/>
        <a:p>
          <a:endParaRPr lang="tr-TR"/>
        </a:p>
      </dgm:t>
    </dgm:pt>
    <dgm:pt modelId="{6DE01B7B-98D9-410E-B2E8-BCFD118BDC2A}" type="pres">
      <dgm:prSet presAssocID="{F07E1409-32F8-40A9-87E0-7BE28271C3E4}" presName="text_4" presStyleLbl="node1" presStyleIdx="3" presStyleCnt="5">
        <dgm:presLayoutVars>
          <dgm:bulletEnabled val="1"/>
        </dgm:presLayoutVars>
      </dgm:prSet>
      <dgm:spPr/>
      <dgm:t>
        <a:bodyPr/>
        <a:lstStyle/>
        <a:p>
          <a:endParaRPr lang="tr-TR"/>
        </a:p>
      </dgm:t>
    </dgm:pt>
    <dgm:pt modelId="{24EB387A-FD3B-44C9-81C6-F3741109FBEB}" type="pres">
      <dgm:prSet presAssocID="{F07E1409-32F8-40A9-87E0-7BE28271C3E4}" presName="accent_4" presStyleCnt="0"/>
      <dgm:spPr/>
      <dgm:t>
        <a:bodyPr/>
        <a:lstStyle/>
        <a:p>
          <a:endParaRPr lang="tr-TR"/>
        </a:p>
      </dgm:t>
    </dgm:pt>
    <dgm:pt modelId="{2895544D-0182-4719-9612-F3EEF51577FB}" type="pres">
      <dgm:prSet presAssocID="{F07E1409-32F8-40A9-87E0-7BE28271C3E4}" presName="accentRepeatNode" presStyleLbl="solidFgAcc1" presStyleIdx="3" presStyleCnt="5"/>
      <dgm:spPr/>
      <dgm:t>
        <a:bodyPr/>
        <a:lstStyle/>
        <a:p>
          <a:endParaRPr lang="tr-TR"/>
        </a:p>
      </dgm:t>
    </dgm:pt>
    <dgm:pt modelId="{BE14C4C5-7E2C-40DE-B141-27F00D5B81F5}" type="pres">
      <dgm:prSet presAssocID="{0E186D4E-0422-4E17-8D91-D4CC041197C1}" presName="text_5" presStyleLbl="node1" presStyleIdx="4" presStyleCnt="5">
        <dgm:presLayoutVars>
          <dgm:bulletEnabled val="1"/>
        </dgm:presLayoutVars>
      </dgm:prSet>
      <dgm:spPr/>
      <dgm:t>
        <a:bodyPr/>
        <a:lstStyle/>
        <a:p>
          <a:endParaRPr lang="tr-TR"/>
        </a:p>
      </dgm:t>
    </dgm:pt>
    <dgm:pt modelId="{C184EBC7-A911-4EC4-83FD-47E1B6281B77}" type="pres">
      <dgm:prSet presAssocID="{0E186D4E-0422-4E17-8D91-D4CC041197C1}" presName="accent_5" presStyleCnt="0"/>
      <dgm:spPr/>
      <dgm:t>
        <a:bodyPr/>
        <a:lstStyle/>
        <a:p>
          <a:endParaRPr lang="tr-TR"/>
        </a:p>
      </dgm:t>
    </dgm:pt>
    <dgm:pt modelId="{67727D09-9556-4933-B128-4CA2FDF66FE9}" type="pres">
      <dgm:prSet presAssocID="{0E186D4E-0422-4E17-8D91-D4CC041197C1}" presName="accentRepeatNode" presStyleLbl="solidFgAcc1" presStyleIdx="4" presStyleCnt="5"/>
      <dgm:spPr/>
      <dgm:t>
        <a:bodyPr/>
        <a:lstStyle/>
        <a:p>
          <a:endParaRPr lang="tr-TR"/>
        </a:p>
      </dgm:t>
    </dgm:pt>
  </dgm:ptLst>
  <dgm:cxnLst>
    <dgm:cxn modelId="{E5B8F353-CF29-48BF-9FBE-EF46C72A9B43}" type="presOf" srcId="{C596F870-20B1-486E-AEFA-23FD4FD23BBF}" destId="{CCEF28BC-6884-4CEC-95DF-FA466E2493F4}" srcOrd="0" destOrd="0" presId="urn:microsoft.com/office/officeart/2008/layout/VerticalCurvedList"/>
    <dgm:cxn modelId="{267B27C6-F7F7-4E08-BA9D-463B197E4CDA}" srcId="{C596F870-20B1-486E-AEFA-23FD4FD23BBF}" destId="{95DDF385-9429-4C91-9498-C904EA639B29}" srcOrd="1" destOrd="0" parTransId="{D7146CB2-5142-45C4-8771-E70EE736606B}" sibTransId="{54A46CCF-6A24-4D92-8043-FFFD05D1F2ED}"/>
    <dgm:cxn modelId="{9A0F1F50-2D81-4B33-A6B3-D214F94483F2}" srcId="{C596F870-20B1-486E-AEFA-23FD4FD23BBF}" destId="{F07E1409-32F8-40A9-87E0-7BE28271C3E4}" srcOrd="3" destOrd="0" parTransId="{430AF51B-27CF-4B1B-9E84-B42318509C35}" sibTransId="{AD820C2A-0B77-4CEC-B5FC-613298198032}"/>
    <dgm:cxn modelId="{6451DC6E-68DE-4C28-BDF8-2E58788A9680}" type="presOf" srcId="{F07E1409-32F8-40A9-87E0-7BE28271C3E4}" destId="{6DE01B7B-98D9-410E-B2E8-BCFD118BDC2A}" srcOrd="0" destOrd="0" presId="urn:microsoft.com/office/officeart/2008/layout/VerticalCurvedList"/>
    <dgm:cxn modelId="{E73F68B7-75A0-44ED-B909-3EAEDE634370}" srcId="{C596F870-20B1-486E-AEFA-23FD4FD23BBF}" destId="{69D5B0A4-7C7E-427B-A5E7-94DD9643FC35}" srcOrd="0" destOrd="0" parTransId="{794B1E8A-E345-43FB-B136-D019D5E0125B}" sibTransId="{2D4131FB-8537-4929-93B8-786A32FD40C0}"/>
    <dgm:cxn modelId="{3117AF3D-C229-4D92-B625-CD5B8F81D468}" type="presOf" srcId="{95DDF385-9429-4C91-9498-C904EA639B29}" destId="{BA3C1308-08A0-4DBF-BCC4-423BA7B05625}" srcOrd="0" destOrd="0" presId="urn:microsoft.com/office/officeart/2008/layout/VerticalCurvedList"/>
    <dgm:cxn modelId="{6F9473FC-EE12-4273-B390-5BC71BB5EFD3}" type="presOf" srcId="{D67E2BFC-B4BC-4ECA-9A89-8E4BA8278E22}" destId="{B4E5195E-3C1A-44C8-B75C-02BC5459918E}" srcOrd="0" destOrd="0" presId="urn:microsoft.com/office/officeart/2008/layout/VerticalCurvedList"/>
    <dgm:cxn modelId="{459BBE7F-97FE-4CC2-BB5C-DEBA133B31B8}" type="presOf" srcId="{2D4131FB-8537-4929-93B8-786A32FD40C0}" destId="{9B21161C-0C10-4A76-B7DD-987FC26645C8}" srcOrd="0" destOrd="0" presId="urn:microsoft.com/office/officeart/2008/layout/VerticalCurvedList"/>
    <dgm:cxn modelId="{CDB88226-F3A1-4CEB-AB0A-F13CF99B31CF}" srcId="{C596F870-20B1-486E-AEFA-23FD4FD23BBF}" destId="{0E186D4E-0422-4E17-8D91-D4CC041197C1}" srcOrd="4" destOrd="0" parTransId="{AFC91D07-CA0C-43B0-876E-066447420535}" sibTransId="{2D7F462D-C768-40BC-9A54-599A03E7A569}"/>
    <dgm:cxn modelId="{2D6E870A-FE5D-4C92-B6AA-558A9C699BFB}" srcId="{C596F870-20B1-486E-AEFA-23FD4FD23BBF}" destId="{D67E2BFC-B4BC-4ECA-9A89-8E4BA8278E22}" srcOrd="2" destOrd="0" parTransId="{0A73F60F-8258-4134-8AD0-0922EF9BEE1E}" sibTransId="{096818FE-C8AC-494D-90B0-7B0531653E57}"/>
    <dgm:cxn modelId="{E2DD413B-3C5E-4D64-8B5C-FA436426EEC3}" type="presOf" srcId="{69D5B0A4-7C7E-427B-A5E7-94DD9643FC35}" destId="{6BE9F95B-88FE-4189-A507-9ABB607800B9}" srcOrd="0" destOrd="0" presId="urn:microsoft.com/office/officeart/2008/layout/VerticalCurvedList"/>
    <dgm:cxn modelId="{C41013CE-BA25-4F9F-B552-33C3266A1311}" type="presOf" srcId="{0E186D4E-0422-4E17-8D91-D4CC041197C1}" destId="{BE14C4C5-7E2C-40DE-B141-27F00D5B81F5}" srcOrd="0" destOrd="0" presId="urn:microsoft.com/office/officeart/2008/layout/VerticalCurvedList"/>
    <dgm:cxn modelId="{A3CEBCFF-FB6B-413E-96BF-B1E1A1D53630}" type="presParOf" srcId="{CCEF28BC-6884-4CEC-95DF-FA466E2493F4}" destId="{4BC5F342-BBD5-4D05-AD51-2D9219FB0142}" srcOrd="0" destOrd="0" presId="urn:microsoft.com/office/officeart/2008/layout/VerticalCurvedList"/>
    <dgm:cxn modelId="{118FCFAE-A796-43D6-802C-49DDBF84CEA8}" type="presParOf" srcId="{4BC5F342-BBD5-4D05-AD51-2D9219FB0142}" destId="{D900E47B-2BCC-4E04-8E1F-C15C725DA040}" srcOrd="0" destOrd="0" presId="urn:microsoft.com/office/officeart/2008/layout/VerticalCurvedList"/>
    <dgm:cxn modelId="{57F34B04-0360-46BB-BE63-859B4FEB0BB4}" type="presParOf" srcId="{D900E47B-2BCC-4E04-8E1F-C15C725DA040}" destId="{DFDAA42E-6FB4-4F0F-BE6C-3A165079F2C5}" srcOrd="0" destOrd="0" presId="urn:microsoft.com/office/officeart/2008/layout/VerticalCurvedList"/>
    <dgm:cxn modelId="{645F543D-A593-49AB-A343-43E89362FC02}" type="presParOf" srcId="{D900E47B-2BCC-4E04-8E1F-C15C725DA040}" destId="{9B21161C-0C10-4A76-B7DD-987FC26645C8}" srcOrd="1" destOrd="0" presId="urn:microsoft.com/office/officeart/2008/layout/VerticalCurvedList"/>
    <dgm:cxn modelId="{7BDD6C1F-D092-44CE-B902-B1270E578720}" type="presParOf" srcId="{D900E47B-2BCC-4E04-8E1F-C15C725DA040}" destId="{B621CB49-12EE-457C-88AF-F4F69F388F5E}" srcOrd="2" destOrd="0" presId="urn:microsoft.com/office/officeart/2008/layout/VerticalCurvedList"/>
    <dgm:cxn modelId="{87A7F0B1-D1B0-40E8-807A-94C1D5C9A2D3}" type="presParOf" srcId="{D900E47B-2BCC-4E04-8E1F-C15C725DA040}" destId="{3C88E21F-99E8-4578-A260-F2778F910031}" srcOrd="3" destOrd="0" presId="urn:microsoft.com/office/officeart/2008/layout/VerticalCurvedList"/>
    <dgm:cxn modelId="{DABF5663-58DD-4CBD-AB12-61892446BBE5}" type="presParOf" srcId="{4BC5F342-BBD5-4D05-AD51-2D9219FB0142}" destId="{6BE9F95B-88FE-4189-A507-9ABB607800B9}" srcOrd="1" destOrd="0" presId="urn:microsoft.com/office/officeart/2008/layout/VerticalCurvedList"/>
    <dgm:cxn modelId="{C10B0DE9-7CAD-45BD-BB3D-E37BD94534AE}" type="presParOf" srcId="{4BC5F342-BBD5-4D05-AD51-2D9219FB0142}" destId="{8C7AFCC7-6AA1-41D8-9432-EC7BE9F5FA2A}" srcOrd="2" destOrd="0" presId="urn:microsoft.com/office/officeart/2008/layout/VerticalCurvedList"/>
    <dgm:cxn modelId="{2DCD141D-36FE-4D83-9A78-A37E3D172BD6}" type="presParOf" srcId="{8C7AFCC7-6AA1-41D8-9432-EC7BE9F5FA2A}" destId="{8ED26F67-E74E-472B-8E08-CA1EB7877C41}" srcOrd="0" destOrd="0" presId="urn:microsoft.com/office/officeart/2008/layout/VerticalCurvedList"/>
    <dgm:cxn modelId="{FC8DC7EC-4ECD-47B0-BCCB-E5847565AA59}" type="presParOf" srcId="{4BC5F342-BBD5-4D05-AD51-2D9219FB0142}" destId="{BA3C1308-08A0-4DBF-BCC4-423BA7B05625}" srcOrd="3" destOrd="0" presId="urn:microsoft.com/office/officeart/2008/layout/VerticalCurvedList"/>
    <dgm:cxn modelId="{8C084177-AB18-4BF7-BAAB-163BE3C09E93}" type="presParOf" srcId="{4BC5F342-BBD5-4D05-AD51-2D9219FB0142}" destId="{4A0836C9-464D-49CF-9606-916C05F6DBA0}" srcOrd="4" destOrd="0" presId="urn:microsoft.com/office/officeart/2008/layout/VerticalCurvedList"/>
    <dgm:cxn modelId="{F7BC2B70-9EC6-4540-8BA8-90AF8DADB0DA}" type="presParOf" srcId="{4A0836C9-464D-49CF-9606-916C05F6DBA0}" destId="{95356858-BFF3-4F63-8C41-67075531AC15}" srcOrd="0" destOrd="0" presId="urn:microsoft.com/office/officeart/2008/layout/VerticalCurvedList"/>
    <dgm:cxn modelId="{F0122AEC-7323-4AA9-BA69-2D400AD8954F}" type="presParOf" srcId="{4BC5F342-BBD5-4D05-AD51-2D9219FB0142}" destId="{B4E5195E-3C1A-44C8-B75C-02BC5459918E}" srcOrd="5" destOrd="0" presId="urn:microsoft.com/office/officeart/2008/layout/VerticalCurvedList"/>
    <dgm:cxn modelId="{5AFCA8DE-D4A5-4F75-AD1D-40C57111DC67}" type="presParOf" srcId="{4BC5F342-BBD5-4D05-AD51-2D9219FB0142}" destId="{410DC813-DAC4-4777-93E4-D38C983F41C9}" srcOrd="6" destOrd="0" presId="urn:microsoft.com/office/officeart/2008/layout/VerticalCurvedList"/>
    <dgm:cxn modelId="{D7B02600-C7F2-47DB-B655-71CEE2B0EA34}" type="presParOf" srcId="{410DC813-DAC4-4777-93E4-D38C983F41C9}" destId="{4A8B7009-1E4B-4416-92F1-00F38F3B880F}" srcOrd="0" destOrd="0" presId="urn:microsoft.com/office/officeart/2008/layout/VerticalCurvedList"/>
    <dgm:cxn modelId="{C6279BE0-B23C-499D-91B4-D4A43D429882}" type="presParOf" srcId="{4BC5F342-BBD5-4D05-AD51-2D9219FB0142}" destId="{6DE01B7B-98D9-410E-B2E8-BCFD118BDC2A}" srcOrd="7" destOrd="0" presId="urn:microsoft.com/office/officeart/2008/layout/VerticalCurvedList"/>
    <dgm:cxn modelId="{1A067363-F9D3-4640-9853-FDA9EA332779}" type="presParOf" srcId="{4BC5F342-BBD5-4D05-AD51-2D9219FB0142}" destId="{24EB387A-FD3B-44C9-81C6-F3741109FBEB}" srcOrd="8" destOrd="0" presId="urn:microsoft.com/office/officeart/2008/layout/VerticalCurvedList"/>
    <dgm:cxn modelId="{E49342D2-5D08-4777-AF40-2FCCBBE83D1B}" type="presParOf" srcId="{24EB387A-FD3B-44C9-81C6-F3741109FBEB}" destId="{2895544D-0182-4719-9612-F3EEF51577FB}" srcOrd="0" destOrd="0" presId="urn:microsoft.com/office/officeart/2008/layout/VerticalCurvedList"/>
    <dgm:cxn modelId="{93D67BCD-AAA5-4E05-A525-D05B83E08B9B}" type="presParOf" srcId="{4BC5F342-BBD5-4D05-AD51-2D9219FB0142}" destId="{BE14C4C5-7E2C-40DE-B141-27F00D5B81F5}" srcOrd="9" destOrd="0" presId="urn:microsoft.com/office/officeart/2008/layout/VerticalCurvedList"/>
    <dgm:cxn modelId="{6712E6D5-D628-4E1C-9AEA-BEA9AF60FA77}" type="presParOf" srcId="{4BC5F342-BBD5-4D05-AD51-2D9219FB0142}" destId="{C184EBC7-A911-4EC4-83FD-47E1B6281B77}" srcOrd="10" destOrd="0" presId="urn:microsoft.com/office/officeart/2008/layout/VerticalCurvedList"/>
    <dgm:cxn modelId="{D3DA2A8D-5A86-43D3-8F55-C9ACE1C2DFD3}" type="presParOf" srcId="{C184EBC7-A911-4EC4-83FD-47E1B6281B77}" destId="{67727D09-9556-4933-B128-4CA2FDF66FE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96F870-20B1-486E-AEFA-23FD4FD23BBF}"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69D5B0A4-7C7E-427B-A5E7-94DD9643FC35}">
      <dgm:prSet phldrT="[Text]" custT="1"/>
      <dgm:spPr/>
      <dgm:t>
        <a:bodyPr/>
        <a:lstStyle/>
        <a:p>
          <a:r>
            <a:rPr lang="tr-TR" sz="1800" b="0" i="0" dirty="0" smtClean="0"/>
            <a:t>     Personele ait özgeçmiş, iletişim, eğitim, sertifika ve benzeri bilgiler</a:t>
          </a:r>
          <a:endParaRPr lang="en-US" sz="1800" dirty="0">
            <a:latin typeface="+mj-lt"/>
          </a:endParaRPr>
        </a:p>
      </dgm:t>
    </dgm:pt>
    <dgm:pt modelId="{794B1E8A-E345-43FB-B136-D019D5E0125B}" type="parTrans" cxnId="{E73F68B7-75A0-44ED-B909-3EAEDE634370}">
      <dgm:prSet/>
      <dgm:spPr/>
      <dgm:t>
        <a:bodyPr/>
        <a:lstStyle/>
        <a:p>
          <a:endParaRPr lang="en-US"/>
        </a:p>
      </dgm:t>
    </dgm:pt>
    <dgm:pt modelId="{2D4131FB-8537-4929-93B8-786A32FD40C0}" type="sibTrans" cxnId="{E73F68B7-75A0-44ED-B909-3EAEDE634370}">
      <dgm:prSet/>
      <dgm:spPr/>
      <dgm:t>
        <a:bodyPr/>
        <a:lstStyle/>
        <a:p>
          <a:endParaRPr lang="en-US"/>
        </a:p>
      </dgm:t>
    </dgm:pt>
    <dgm:pt modelId="{95DDF385-9429-4C91-9498-C904EA639B29}">
      <dgm:prSet phldrT="[Text]" custT="1"/>
      <dgm:spPr/>
      <dgm:t>
        <a:bodyPr/>
        <a:lstStyle/>
        <a:p>
          <a:r>
            <a:rPr lang="tr-TR" sz="1800" b="0" i="0" dirty="0" smtClean="0"/>
            <a:t>İmzalanmış ve onaylanmış ölçüm ve analiz raporlarının basılı veya güvenliği sağlanmış elektronik ortam kopyası.</a:t>
          </a:r>
          <a:r>
            <a:rPr lang="tr-TR" altLang="tr-TR" sz="1800" dirty="0" smtClean="0">
              <a:latin typeface="+mj-lt"/>
              <a:cs typeface="Times New Roman" pitchFamily="18" charset="0"/>
            </a:rPr>
            <a:t> </a:t>
          </a:r>
          <a:endParaRPr lang="en-US" sz="1800" dirty="0">
            <a:latin typeface="+mj-lt"/>
          </a:endParaRPr>
        </a:p>
      </dgm:t>
    </dgm:pt>
    <dgm:pt modelId="{54A46CCF-6A24-4D92-8043-FFFD05D1F2ED}" type="sibTrans" cxnId="{267B27C6-F7F7-4E08-BA9D-463B197E4CDA}">
      <dgm:prSet/>
      <dgm:spPr/>
      <dgm:t>
        <a:bodyPr/>
        <a:lstStyle/>
        <a:p>
          <a:endParaRPr lang="en-US"/>
        </a:p>
      </dgm:t>
    </dgm:pt>
    <dgm:pt modelId="{D7146CB2-5142-45C4-8771-E70EE736606B}" type="parTrans" cxnId="{267B27C6-F7F7-4E08-BA9D-463B197E4CDA}">
      <dgm:prSet/>
      <dgm:spPr/>
      <dgm:t>
        <a:bodyPr/>
        <a:lstStyle/>
        <a:p>
          <a:endParaRPr lang="en-US"/>
        </a:p>
      </dgm:t>
    </dgm:pt>
    <dgm:pt modelId="{0E186D4E-0422-4E17-8D91-D4CC041197C1}">
      <dgm:prSet phldrT="[Text]" custT="1"/>
      <dgm:spPr/>
      <dgm:t>
        <a:bodyPr/>
        <a:lstStyle/>
        <a:p>
          <a:r>
            <a:rPr lang="tr-TR" sz="1800" b="0" i="0" dirty="0" smtClean="0"/>
            <a:t>   Metotların geçerli kılınması ve ölçüm belirsizliği kayıtları.</a:t>
          </a:r>
          <a:endParaRPr lang="en-US" sz="1800" dirty="0">
            <a:latin typeface="+mj-lt"/>
          </a:endParaRPr>
        </a:p>
      </dgm:t>
    </dgm:pt>
    <dgm:pt modelId="{AFC91D07-CA0C-43B0-876E-066447420535}" type="parTrans" cxnId="{CDB88226-F3A1-4CEB-AB0A-F13CF99B31CF}">
      <dgm:prSet/>
      <dgm:spPr/>
      <dgm:t>
        <a:bodyPr/>
        <a:lstStyle/>
        <a:p>
          <a:endParaRPr lang="tr-TR"/>
        </a:p>
      </dgm:t>
    </dgm:pt>
    <dgm:pt modelId="{2D7F462D-C768-40BC-9A54-599A03E7A569}" type="sibTrans" cxnId="{CDB88226-F3A1-4CEB-AB0A-F13CF99B31CF}">
      <dgm:prSet/>
      <dgm:spPr/>
      <dgm:t>
        <a:bodyPr/>
        <a:lstStyle/>
        <a:p>
          <a:endParaRPr lang="tr-TR"/>
        </a:p>
      </dgm:t>
    </dgm:pt>
    <dgm:pt modelId="{D67E2BFC-B4BC-4ECA-9A89-8E4BA8278E22}">
      <dgm:prSet phldrT="[Text]" custT="1"/>
      <dgm:spPr/>
      <dgm:t>
        <a:bodyPr/>
        <a:lstStyle/>
        <a:p>
          <a:r>
            <a:rPr lang="tr-TR" sz="1800" b="0" i="0" dirty="0" smtClean="0"/>
            <a:t>Cihaz, alet ve ekipman listesi.</a:t>
          </a:r>
          <a:endParaRPr lang="en-US" sz="1800" dirty="0">
            <a:latin typeface="+mj-lt"/>
          </a:endParaRPr>
        </a:p>
      </dgm:t>
    </dgm:pt>
    <dgm:pt modelId="{0A73F60F-8258-4134-8AD0-0922EF9BEE1E}" type="parTrans" cxnId="{2D6E870A-FE5D-4C92-B6AA-558A9C699BFB}">
      <dgm:prSet/>
      <dgm:spPr/>
      <dgm:t>
        <a:bodyPr/>
        <a:lstStyle/>
        <a:p>
          <a:endParaRPr lang="tr-TR"/>
        </a:p>
      </dgm:t>
    </dgm:pt>
    <dgm:pt modelId="{096818FE-C8AC-494D-90B0-7B0531653E57}" type="sibTrans" cxnId="{2D6E870A-FE5D-4C92-B6AA-558A9C699BFB}">
      <dgm:prSet/>
      <dgm:spPr/>
      <dgm:t>
        <a:bodyPr/>
        <a:lstStyle/>
        <a:p>
          <a:endParaRPr lang="tr-TR"/>
        </a:p>
      </dgm:t>
    </dgm:pt>
    <dgm:pt modelId="{F07E1409-32F8-40A9-87E0-7BE28271C3E4}">
      <dgm:prSet phldrT="[Text]" custT="1"/>
      <dgm:spPr/>
      <dgm:t>
        <a:bodyPr/>
        <a:lstStyle/>
        <a:p>
          <a:r>
            <a:rPr lang="tr-TR" sz="1800" b="0" i="0" dirty="0" smtClean="0"/>
            <a:t>Kimyasal madde kayıtlarını.</a:t>
          </a:r>
          <a:endParaRPr lang="en-US" sz="1800" dirty="0">
            <a:latin typeface="+mj-lt"/>
          </a:endParaRPr>
        </a:p>
      </dgm:t>
    </dgm:pt>
    <dgm:pt modelId="{430AF51B-27CF-4B1B-9E84-B42318509C35}" type="parTrans" cxnId="{9A0F1F50-2D81-4B33-A6B3-D214F94483F2}">
      <dgm:prSet/>
      <dgm:spPr/>
      <dgm:t>
        <a:bodyPr/>
        <a:lstStyle/>
        <a:p>
          <a:endParaRPr lang="tr-TR"/>
        </a:p>
      </dgm:t>
    </dgm:pt>
    <dgm:pt modelId="{AD820C2A-0B77-4CEC-B5FC-613298198032}" type="sibTrans" cxnId="{9A0F1F50-2D81-4B33-A6B3-D214F94483F2}">
      <dgm:prSet/>
      <dgm:spPr/>
      <dgm:t>
        <a:bodyPr/>
        <a:lstStyle/>
        <a:p>
          <a:endParaRPr lang="tr-TR"/>
        </a:p>
      </dgm:t>
    </dgm:pt>
    <dgm:pt modelId="{CCEF28BC-6884-4CEC-95DF-FA466E2493F4}" type="pres">
      <dgm:prSet presAssocID="{C596F870-20B1-486E-AEFA-23FD4FD23BBF}" presName="Name0" presStyleCnt="0">
        <dgm:presLayoutVars>
          <dgm:chMax val="7"/>
          <dgm:chPref val="7"/>
          <dgm:dir/>
        </dgm:presLayoutVars>
      </dgm:prSet>
      <dgm:spPr/>
      <dgm:t>
        <a:bodyPr/>
        <a:lstStyle/>
        <a:p>
          <a:endParaRPr lang="tr-TR"/>
        </a:p>
      </dgm:t>
    </dgm:pt>
    <dgm:pt modelId="{4BC5F342-BBD5-4D05-AD51-2D9219FB0142}" type="pres">
      <dgm:prSet presAssocID="{C596F870-20B1-486E-AEFA-23FD4FD23BBF}" presName="Name1" presStyleCnt="0"/>
      <dgm:spPr/>
      <dgm:t>
        <a:bodyPr/>
        <a:lstStyle/>
        <a:p>
          <a:endParaRPr lang="tr-TR"/>
        </a:p>
      </dgm:t>
    </dgm:pt>
    <dgm:pt modelId="{D900E47B-2BCC-4E04-8E1F-C15C725DA040}" type="pres">
      <dgm:prSet presAssocID="{C596F870-20B1-486E-AEFA-23FD4FD23BBF}" presName="cycle" presStyleCnt="0"/>
      <dgm:spPr/>
      <dgm:t>
        <a:bodyPr/>
        <a:lstStyle/>
        <a:p>
          <a:endParaRPr lang="tr-TR"/>
        </a:p>
      </dgm:t>
    </dgm:pt>
    <dgm:pt modelId="{DFDAA42E-6FB4-4F0F-BE6C-3A165079F2C5}" type="pres">
      <dgm:prSet presAssocID="{C596F870-20B1-486E-AEFA-23FD4FD23BBF}" presName="srcNode" presStyleLbl="node1" presStyleIdx="0" presStyleCnt="5"/>
      <dgm:spPr/>
      <dgm:t>
        <a:bodyPr/>
        <a:lstStyle/>
        <a:p>
          <a:endParaRPr lang="tr-TR"/>
        </a:p>
      </dgm:t>
    </dgm:pt>
    <dgm:pt modelId="{9B21161C-0C10-4A76-B7DD-987FC26645C8}" type="pres">
      <dgm:prSet presAssocID="{C596F870-20B1-486E-AEFA-23FD4FD23BBF}" presName="conn" presStyleLbl="parChTrans1D2" presStyleIdx="0" presStyleCnt="1"/>
      <dgm:spPr/>
      <dgm:t>
        <a:bodyPr/>
        <a:lstStyle/>
        <a:p>
          <a:endParaRPr lang="tr-TR"/>
        </a:p>
      </dgm:t>
    </dgm:pt>
    <dgm:pt modelId="{B621CB49-12EE-457C-88AF-F4F69F388F5E}" type="pres">
      <dgm:prSet presAssocID="{C596F870-20B1-486E-AEFA-23FD4FD23BBF}" presName="extraNode" presStyleLbl="node1" presStyleIdx="0" presStyleCnt="5"/>
      <dgm:spPr/>
      <dgm:t>
        <a:bodyPr/>
        <a:lstStyle/>
        <a:p>
          <a:endParaRPr lang="tr-TR"/>
        </a:p>
      </dgm:t>
    </dgm:pt>
    <dgm:pt modelId="{3C88E21F-99E8-4578-A260-F2778F910031}" type="pres">
      <dgm:prSet presAssocID="{C596F870-20B1-486E-AEFA-23FD4FD23BBF}" presName="dstNode" presStyleLbl="node1" presStyleIdx="0" presStyleCnt="5"/>
      <dgm:spPr/>
      <dgm:t>
        <a:bodyPr/>
        <a:lstStyle/>
        <a:p>
          <a:endParaRPr lang="tr-TR"/>
        </a:p>
      </dgm:t>
    </dgm:pt>
    <dgm:pt modelId="{6BE9F95B-88FE-4189-A507-9ABB607800B9}" type="pres">
      <dgm:prSet presAssocID="{69D5B0A4-7C7E-427B-A5E7-94DD9643FC35}" presName="text_1" presStyleLbl="node1" presStyleIdx="0" presStyleCnt="5" custScaleX="106732" custLinFactNeighborX="-1821" custLinFactNeighborY="3356">
        <dgm:presLayoutVars>
          <dgm:bulletEnabled val="1"/>
        </dgm:presLayoutVars>
      </dgm:prSet>
      <dgm:spPr/>
      <dgm:t>
        <a:bodyPr/>
        <a:lstStyle/>
        <a:p>
          <a:endParaRPr lang="tr-TR"/>
        </a:p>
      </dgm:t>
    </dgm:pt>
    <dgm:pt modelId="{8C7AFCC7-6AA1-41D8-9432-EC7BE9F5FA2A}" type="pres">
      <dgm:prSet presAssocID="{69D5B0A4-7C7E-427B-A5E7-94DD9643FC35}" presName="accent_1" presStyleCnt="0"/>
      <dgm:spPr/>
      <dgm:t>
        <a:bodyPr/>
        <a:lstStyle/>
        <a:p>
          <a:endParaRPr lang="tr-TR"/>
        </a:p>
      </dgm:t>
    </dgm:pt>
    <dgm:pt modelId="{8ED26F67-E74E-472B-8E08-CA1EB7877C41}" type="pres">
      <dgm:prSet presAssocID="{69D5B0A4-7C7E-427B-A5E7-94DD9643FC35}" presName="accentRepeatNode" presStyleLbl="solidFgAcc1" presStyleIdx="0" presStyleCnt="5" custLinFactNeighborX="-48848" custLinFactNeighborY="5397"/>
      <dgm:spPr/>
      <dgm:t>
        <a:bodyPr/>
        <a:lstStyle/>
        <a:p>
          <a:endParaRPr lang="tr-TR"/>
        </a:p>
      </dgm:t>
    </dgm:pt>
    <dgm:pt modelId="{BA3C1308-08A0-4DBF-BCC4-423BA7B05625}" type="pres">
      <dgm:prSet presAssocID="{95DDF385-9429-4C91-9498-C904EA639B29}" presName="text_2" presStyleLbl="node1" presStyleIdx="1" presStyleCnt="5" custScaleX="105355">
        <dgm:presLayoutVars>
          <dgm:bulletEnabled val="1"/>
        </dgm:presLayoutVars>
      </dgm:prSet>
      <dgm:spPr/>
      <dgm:t>
        <a:bodyPr/>
        <a:lstStyle/>
        <a:p>
          <a:endParaRPr lang="tr-TR"/>
        </a:p>
      </dgm:t>
    </dgm:pt>
    <dgm:pt modelId="{4A0836C9-464D-49CF-9606-916C05F6DBA0}" type="pres">
      <dgm:prSet presAssocID="{95DDF385-9429-4C91-9498-C904EA639B29}" presName="accent_2" presStyleCnt="0"/>
      <dgm:spPr/>
      <dgm:t>
        <a:bodyPr/>
        <a:lstStyle/>
        <a:p>
          <a:endParaRPr lang="tr-TR"/>
        </a:p>
      </dgm:t>
    </dgm:pt>
    <dgm:pt modelId="{95356858-BFF3-4F63-8C41-67075531AC15}" type="pres">
      <dgm:prSet presAssocID="{95DDF385-9429-4C91-9498-C904EA639B29}" presName="accentRepeatNode" presStyleLbl="solidFgAcc1" presStyleIdx="1" presStyleCnt="5" custLinFactNeighborX="-26975" custLinFactNeighborY="-228"/>
      <dgm:spPr/>
      <dgm:t>
        <a:bodyPr/>
        <a:lstStyle/>
        <a:p>
          <a:endParaRPr lang="tr-TR"/>
        </a:p>
      </dgm:t>
    </dgm:pt>
    <dgm:pt modelId="{B4E5195E-3C1A-44C8-B75C-02BC5459918E}" type="pres">
      <dgm:prSet presAssocID="{D67E2BFC-B4BC-4ECA-9A89-8E4BA8278E22}" presName="text_3" presStyleLbl="node1" presStyleIdx="2" presStyleCnt="5" custScaleX="105454">
        <dgm:presLayoutVars>
          <dgm:bulletEnabled val="1"/>
        </dgm:presLayoutVars>
      </dgm:prSet>
      <dgm:spPr/>
      <dgm:t>
        <a:bodyPr/>
        <a:lstStyle/>
        <a:p>
          <a:endParaRPr lang="tr-TR"/>
        </a:p>
      </dgm:t>
    </dgm:pt>
    <dgm:pt modelId="{410DC813-DAC4-4777-93E4-D38C983F41C9}" type="pres">
      <dgm:prSet presAssocID="{D67E2BFC-B4BC-4ECA-9A89-8E4BA8278E22}" presName="accent_3" presStyleCnt="0"/>
      <dgm:spPr/>
      <dgm:t>
        <a:bodyPr/>
        <a:lstStyle/>
        <a:p>
          <a:endParaRPr lang="tr-TR"/>
        </a:p>
      </dgm:t>
    </dgm:pt>
    <dgm:pt modelId="{4A8B7009-1E4B-4416-92F1-00F38F3B880F}" type="pres">
      <dgm:prSet presAssocID="{D67E2BFC-B4BC-4ECA-9A89-8E4BA8278E22}" presName="accentRepeatNode" presStyleLbl="solidFgAcc1" presStyleIdx="2" presStyleCnt="5" custLinFactNeighborX="-31721" custLinFactNeighborY="458"/>
      <dgm:spPr/>
      <dgm:t>
        <a:bodyPr/>
        <a:lstStyle/>
        <a:p>
          <a:endParaRPr lang="tr-TR"/>
        </a:p>
      </dgm:t>
    </dgm:pt>
    <dgm:pt modelId="{6DE01B7B-98D9-410E-B2E8-BCFD118BDC2A}" type="pres">
      <dgm:prSet presAssocID="{F07E1409-32F8-40A9-87E0-7BE28271C3E4}" presName="text_4" presStyleLbl="node1" presStyleIdx="3" presStyleCnt="5" custScaleX="105355">
        <dgm:presLayoutVars>
          <dgm:bulletEnabled val="1"/>
        </dgm:presLayoutVars>
      </dgm:prSet>
      <dgm:spPr/>
      <dgm:t>
        <a:bodyPr/>
        <a:lstStyle/>
        <a:p>
          <a:endParaRPr lang="tr-TR"/>
        </a:p>
      </dgm:t>
    </dgm:pt>
    <dgm:pt modelId="{24EB387A-FD3B-44C9-81C6-F3741109FBEB}" type="pres">
      <dgm:prSet presAssocID="{F07E1409-32F8-40A9-87E0-7BE28271C3E4}" presName="accent_4" presStyleCnt="0"/>
      <dgm:spPr/>
      <dgm:t>
        <a:bodyPr/>
        <a:lstStyle/>
        <a:p>
          <a:endParaRPr lang="tr-TR"/>
        </a:p>
      </dgm:t>
    </dgm:pt>
    <dgm:pt modelId="{2895544D-0182-4719-9612-F3EEF51577FB}" type="pres">
      <dgm:prSet presAssocID="{F07E1409-32F8-40A9-87E0-7BE28271C3E4}" presName="accentRepeatNode" presStyleLbl="solidFgAcc1" presStyleIdx="3" presStyleCnt="5" custLinFactNeighborX="-14127" custLinFactNeighborY="430"/>
      <dgm:spPr/>
      <dgm:t>
        <a:bodyPr/>
        <a:lstStyle/>
        <a:p>
          <a:endParaRPr lang="tr-TR"/>
        </a:p>
      </dgm:t>
    </dgm:pt>
    <dgm:pt modelId="{BE14C4C5-7E2C-40DE-B141-27F00D5B81F5}" type="pres">
      <dgm:prSet presAssocID="{0E186D4E-0422-4E17-8D91-D4CC041197C1}" presName="text_5" presStyleLbl="node1" presStyleIdx="4" presStyleCnt="5" custScaleX="105056">
        <dgm:presLayoutVars>
          <dgm:bulletEnabled val="1"/>
        </dgm:presLayoutVars>
      </dgm:prSet>
      <dgm:spPr/>
      <dgm:t>
        <a:bodyPr/>
        <a:lstStyle/>
        <a:p>
          <a:endParaRPr lang="tr-TR"/>
        </a:p>
      </dgm:t>
    </dgm:pt>
    <dgm:pt modelId="{C184EBC7-A911-4EC4-83FD-47E1B6281B77}" type="pres">
      <dgm:prSet presAssocID="{0E186D4E-0422-4E17-8D91-D4CC041197C1}" presName="accent_5" presStyleCnt="0"/>
      <dgm:spPr/>
      <dgm:t>
        <a:bodyPr/>
        <a:lstStyle/>
        <a:p>
          <a:endParaRPr lang="tr-TR"/>
        </a:p>
      </dgm:t>
    </dgm:pt>
    <dgm:pt modelId="{67727D09-9556-4933-B128-4CA2FDF66FE9}" type="pres">
      <dgm:prSet presAssocID="{0E186D4E-0422-4E17-8D91-D4CC041197C1}" presName="accentRepeatNode" presStyleLbl="solidFgAcc1" presStyleIdx="4" presStyleCnt="5" custLinFactNeighborX="-26220" custLinFactNeighborY="-1871"/>
      <dgm:spPr/>
      <dgm:t>
        <a:bodyPr/>
        <a:lstStyle/>
        <a:p>
          <a:endParaRPr lang="tr-TR"/>
        </a:p>
      </dgm:t>
    </dgm:pt>
  </dgm:ptLst>
  <dgm:cxnLst>
    <dgm:cxn modelId="{E5B8F353-CF29-48BF-9FBE-EF46C72A9B43}" type="presOf" srcId="{C596F870-20B1-486E-AEFA-23FD4FD23BBF}" destId="{CCEF28BC-6884-4CEC-95DF-FA466E2493F4}" srcOrd="0" destOrd="0" presId="urn:microsoft.com/office/officeart/2008/layout/VerticalCurvedList"/>
    <dgm:cxn modelId="{267B27C6-F7F7-4E08-BA9D-463B197E4CDA}" srcId="{C596F870-20B1-486E-AEFA-23FD4FD23BBF}" destId="{95DDF385-9429-4C91-9498-C904EA639B29}" srcOrd="1" destOrd="0" parTransId="{D7146CB2-5142-45C4-8771-E70EE736606B}" sibTransId="{54A46CCF-6A24-4D92-8043-FFFD05D1F2ED}"/>
    <dgm:cxn modelId="{9A0F1F50-2D81-4B33-A6B3-D214F94483F2}" srcId="{C596F870-20B1-486E-AEFA-23FD4FD23BBF}" destId="{F07E1409-32F8-40A9-87E0-7BE28271C3E4}" srcOrd="3" destOrd="0" parTransId="{430AF51B-27CF-4B1B-9E84-B42318509C35}" sibTransId="{AD820C2A-0B77-4CEC-B5FC-613298198032}"/>
    <dgm:cxn modelId="{6451DC6E-68DE-4C28-BDF8-2E58788A9680}" type="presOf" srcId="{F07E1409-32F8-40A9-87E0-7BE28271C3E4}" destId="{6DE01B7B-98D9-410E-B2E8-BCFD118BDC2A}" srcOrd="0" destOrd="0" presId="urn:microsoft.com/office/officeart/2008/layout/VerticalCurvedList"/>
    <dgm:cxn modelId="{E73F68B7-75A0-44ED-B909-3EAEDE634370}" srcId="{C596F870-20B1-486E-AEFA-23FD4FD23BBF}" destId="{69D5B0A4-7C7E-427B-A5E7-94DD9643FC35}" srcOrd="0" destOrd="0" parTransId="{794B1E8A-E345-43FB-B136-D019D5E0125B}" sibTransId="{2D4131FB-8537-4929-93B8-786A32FD40C0}"/>
    <dgm:cxn modelId="{3117AF3D-C229-4D92-B625-CD5B8F81D468}" type="presOf" srcId="{95DDF385-9429-4C91-9498-C904EA639B29}" destId="{BA3C1308-08A0-4DBF-BCC4-423BA7B05625}" srcOrd="0" destOrd="0" presId="urn:microsoft.com/office/officeart/2008/layout/VerticalCurvedList"/>
    <dgm:cxn modelId="{6F9473FC-EE12-4273-B390-5BC71BB5EFD3}" type="presOf" srcId="{D67E2BFC-B4BC-4ECA-9A89-8E4BA8278E22}" destId="{B4E5195E-3C1A-44C8-B75C-02BC5459918E}" srcOrd="0" destOrd="0" presId="urn:microsoft.com/office/officeart/2008/layout/VerticalCurvedList"/>
    <dgm:cxn modelId="{459BBE7F-97FE-4CC2-BB5C-DEBA133B31B8}" type="presOf" srcId="{2D4131FB-8537-4929-93B8-786A32FD40C0}" destId="{9B21161C-0C10-4A76-B7DD-987FC26645C8}" srcOrd="0" destOrd="0" presId="urn:microsoft.com/office/officeart/2008/layout/VerticalCurvedList"/>
    <dgm:cxn modelId="{CDB88226-F3A1-4CEB-AB0A-F13CF99B31CF}" srcId="{C596F870-20B1-486E-AEFA-23FD4FD23BBF}" destId="{0E186D4E-0422-4E17-8D91-D4CC041197C1}" srcOrd="4" destOrd="0" parTransId="{AFC91D07-CA0C-43B0-876E-066447420535}" sibTransId="{2D7F462D-C768-40BC-9A54-599A03E7A569}"/>
    <dgm:cxn modelId="{2D6E870A-FE5D-4C92-B6AA-558A9C699BFB}" srcId="{C596F870-20B1-486E-AEFA-23FD4FD23BBF}" destId="{D67E2BFC-B4BC-4ECA-9A89-8E4BA8278E22}" srcOrd="2" destOrd="0" parTransId="{0A73F60F-8258-4134-8AD0-0922EF9BEE1E}" sibTransId="{096818FE-C8AC-494D-90B0-7B0531653E57}"/>
    <dgm:cxn modelId="{E2DD413B-3C5E-4D64-8B5C-FA436426EEC3}" type="presOf" srcId="{69D5B0A4-7C7E-427B-A5E7-94DD9643FC35}" destId="{6BE9F95B-88FE-4189-A507-9ABB607800B9}" srcOrd="0" destOrd="0" presId="urn:microsoft.com/office/officeart/2008/layout/VerticalCurvedList"/>
    <dgm:cxn modelId="{C41013CE-BA25-4F9F-B552-33C3266A1311}" type="presOf" srcId="{0E186D4E-0422-4E17-8D91-D4CC041197C1}" destId="{BE14C4C5-7E2C-40DE-B141-27F00D5B81F5}" srcOrd="0" destOrd="0" presId="urn:microsoft.com/office/officeart/2008/layout/VerticalCurvedList"/>
    <dgm:cxn modelId="{A3CEBCFF-FB6B-413E-96BF-B1E1A1D53630}" type="presParOf" srcId="{CCEF28BC-6884-4CEC-95DF-FA466E2493F4}" destId="{4BC5F342-BBD5-4D05-AD51-2D9219FB0142}" srcOrd="0" destOrd="0" presId="urn:microsoft.com/office/officeart/2008/layout/VerticalCurvedList"/>
    <dgm:cxn modelId="{118FCFAE-A796-43D6-802C-49DDBF84CEA8}" type="presParOf" srcId="{4BC5F342-BBD5-4D05-AD51-2D9219FB0142}" destId="{D900E47B-2BCC-4E04-8E1F-C15C725DA040}" srcOrd="0" destOrd="0" presId="urn:microsoft.com/office/officeart/2008/layout/VerticalCurvedList"/>
    <dgm:cxn modelId="{57F34B04-0360-46BB-BE63-859B4FEB0BB4}" type="presParOf" srcId="{D900E47B-2BCC-4E04-8E1F-C15C725DA040}" destId="{DFDAA42E-6FB4-4F0F-BE6C-3A165079F2C5}" srcOrd="0" destOrd="0" presId="urn:microsoft.com/office/officeart/2008/layout/VerticalCurvedList"/>
    <dgm:cxn modelId="{645F543D-A593-49AB-A343-43E89362FC02}" type="presParOf" srcId="{D900E47B-2BCC-4E04-8E1F-C15C725DA040}" destId="{9B21161C-0C10-4A76-B7DD-987FC26645C8}" srcOrd="1" destOrd="0" presId="urn:microsoft.com/office/officeart/2008/layout/VerticalCurvedList"/>
    <dgm:cxn modelId="{7BDD6C1F-D092-44CE-B902-B1270E578720}" type="presParOf" srcId="{D900E47B-2BCC-4E04-8E1F-C15C725DA040}" destId="{B621CB49-12EE-457C-88AF-F4F69F388F5E}" srcOrd="2" destOrd="0" presId="urn:microsoft.com/office/officeart/2008/layout/VerticalCurvedList"/>
    <dgm:cxn modelId="{87A7F0B1-D1B0-40E8-807A-94C1D5C9A2D3}" type="presParOf" srcId="{D900E47B-2BCC-4E04-8E1F-C15C725DA040}" destId="{3C88E21F-99E8-4578-A260-F2778F910031}" srcOrd="3" destOrd="0" presId="urn:microsoft.com/office/officeart/2008/layout/VerticalCurvedList"/>
    <dgm:cxn modelId="{DABF5663-58DD-4CBD-AB12-61892446BBE5}" type="presParOf" srcId="{4BC5F342-BBD5-4D05-AD51-2D9219FB0142}" destId="{6BE9F95B-88FE-4189-A507-9ABB607800B9}" srcOrd="1" destOrd="0" presId="urn:microsoft.com/office/officeart/2008/layout/VerticalCurvedList"/>
    <dgm:cxn modelId="{C10B0DE9-7CAD-45BD-BB3D-E37BD94534AE}" type="presParOf" srcId="{4BC5F342-BBD5-4D05-AD51-2D9219FB0142}" destId="{8C7AFCC7-6AA1-41D8-9432-EC7BE9F5FA2A}" srcOrd="2" destOrd="0" presId="urn:microsoft.com/office/officeart/2008/layout/VerticalCurvedList"/>
    <dgm:cxn modelId="{2DCD141D-36FE-4D83-9A78-A37E3D172BD6}" type="presParOf" srcId="{8C7AFCC7-6AA1-41D8-9432-EC7BE9F5FA2A}" destId="{8ED26F67-E74E-472B-8E08-CA1EB7877C41}" srcOrd="0" destOrd="0" presId="urn:microsoft.com/office/officeart/2008/layout/VerticalCurvedList"/>
    <dgm:cxn modelId="{FC8DC7EC-4ECD-47B0-BCCB-E5847565AA59}" type="presParOf" srcId="{4BC5F342-BBD5-4D05-AD51-2D9219FB0142}" destId="{BA3C1308-08A0-4DBF-BCC4-423BA7B05625}" srcOrd="3" destOrd="0" presId="urn:microsoft.com/office/officeart/2008/layout/VerticalCurvedList"/>
    <dgm:cxn modelId="{8C084177-AB18-4BF7-BAAB-163BE3C09E93}" type="presParOf" srcId="{4BC5F342-BBD5-4D05-AD51-2D9219FB0142}" destId="{4A0836C9-464D-49CF-9606-916C05F6DBA0}" srcOrd="4" destOrd="0" presId="urn:microsoft.com/office/officeart/2008/layout/VerticalCurvedList"/>
    <dgm:cxn modelId="{F7BC2B70-9EC6-4540-8BA8-90AF8DADB0DA}" type="presParOf" srcId="{4A0836C9-464D-49CF-9606-916C05F6DBA0}" destId="{95356858-BFF3-4F63-8C41-67075531AC15}" srcOrd="0" destOrd="0" presId="urn:microsoft.com/office/officeart/2008/layout/VerticalCurvedList"/>
    <dgm:cxn modelId="{F0122AEC-7323-4AA9-BA69-2D400AD8954F}" type="presParOf" srcId="{4BC5F342-BBD5-4D05-AD51-2D9219FB0142}" destId="{B4E5195E-3C1A-44C8-B75C-02BC5459918E}" srcOrd="5" destOrd="0" presId="urn:microsoft.com/office/officeart/2008/layout/VerticalCurvedList"/>
    <dgm:cxn modelId="{5AFCA8DE-D4A5-4F75-AD1D-40C57111DC67}" type="presParOf" srcId="{4BC5F342-BBD5-4D05-AD51-2D9219FB0142}" destId="{410DC813-DAC4-4777-93E4-D38C983F41C9}" srcOrd="6" destOrd="0" presId="urn:microsoft.com/office/officeart/2008/layout/VerticalCurvedList"/>
    <dgm:cxn modelId="{D7B02600-C7F2-47DB-B655-71CEE2B0EA34}" type="presParOf" srcId="{410DC813-DAC4-4777-93E4-D38C983F41C9}" destId="{4A8B7009-1E4B-4416-92F1-00F38F3B880F}" srcOrd="0" destOrd="0" presId="urn:microsoft.com/office/officeart/2008/layout/VerticalCurvedList"/>
    <dgm:cxn modelId="{C6279BE0-B23C-499D-91B4-D4A43D429882}" type="presParOf" srcId="{4BC5F342-BBD5-4D05-AD51-2D9219FB0142}" destId="{6DE01B7B-98D9-410E-B2E8-BCFD118BDC2A}" srcOrd="7" destOrd="0" presId="urn:microsoft.com/office/officeart/2008/layout/VerticalCurvedList"/>
    <dgm:cxn modelId="{1A067363-F9D3-4640-9853-FDA9EA332779}" type="presParOf" srcId="{4BC5F342-BBD5-4D05-AD51-2D9219FB0142}" destId="{24EB387A-FD3B-44C9-81C6-F3741109FBEB}" srcOrd="8" destOrd="0" presId="urn:microsoft.com/office/officeart/2008/layout/VerticalCurvedList"/>
    <dgm:cxn modelId="{E49342D2-5D08-4777-AF40-2FCCBBE83D1B}" type="presParOf" srcId="{24EB387A-FD3B-44C9-81C6-F3741109FBEB}" destId="{2895544D-0182-4719-9612-F3EEF51577FB}" srcOrd="0" destOrd="0" presId="urn:microsoft.com/office/officeart/2008/layout/VerticalCurvedList"/>
    <dgm:cxn modelId="{93D67BCD-AAA5-4E05-A525-D05B83E08B9B}" type="presParOf" srcId="{4BC5F342-BBD5-4D05-AD51-2D9219FB0142}" destId="{BE14C4C5-7E2C-40DE-B141-27F00D5B81F5}" srcOrd="9" destOrd="0" presId="urn:microsoft.com/office/officeart/2008/layout/VerticalCurvedList"/>
    <dgm:cxn modelId="{6712E6D5-D628-4E1C-9AEA-BEA9AF60FA77}" type="presParOf" srcId="{4BC5F342-BBD5-4D05-AD51-2D9219FB0142}" destId="{C184EBC7-A911-4EC4-83FD-47E1B6281B77}" srcOrd="10" destOrd="0" presId="urn:microsoft.com/office/officeart/2008/layout/VerticalCurvedList"/>
    <dgm:cxn modelId="{D3DA2A8D-5A86-43D3-8F55-C9ACE1C2DFD3}" type="presParOf" srcId="{C184EBC7-A911-4EC4-83FD-47E1B6281B77}" destId="{67727D09-9556-4933-B128-4CA2FDF66FE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BBCD2-5203-4F5E-A79C-DB8774D8274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tr-TR"/>
        </a:p>
      </dgm:t>
    </dgm:pt>
    <dgm:pt modelId="{A86504A4-F2DB-40A3-8762-98809934871A}">
      <dgm:prSet phldrT="[Metin]" custT="1"/>
      <dgm:spPr/>
      <dgm:t>
        <a:bodyPr/>
        <a:lstStyle/>
        <a:p>
          <a:r>
            <a:rPr lang="tr-TR" sz="1600" dirty="0" smtClean="0"/>
            <a:t>Web sitesi/Duyurular</a:t>
          </a:r>
          <a:endParaRPr lang="tr-TR" sz="1600" dirty="0"/>
        </a:p>
      </dgm:t>
    </dgm:pt>
    <dgm:pt modelId="{86C8A3B2-0973-469D-B2C1-183483DD9B77}" type="parTrans" cxnId="{DBE24859-3D12-455D-989D-04D2A6EF1B8D}">
      <dgm:prSet/>
      <dgm:spPr/>
      <dgm:t>
        <a:bodyPr/>
        <a:lstStyle/>
        <a:p>
          <a:endParaRPr lang="tr-TR"/>
        </a:p>
      </dgm:t>
    </dgm:pt>
    <dgm:pt modelId="{443F61AE-2F70-4171-A7BF-4B15A77366DE}" type="sibTrans" cxnId="{DBE24859-3D12-455D-989D-04D2A6EF1B8D}">
      <dgm:prSet/>
      <dgm:spPr/>
      <dgm:t>
        <a:bodyPr/>
        <a:lstStyle/>
        <a:p>
          <a:endParaRPr lang="tr-TR"/>
        </a:p>
      </dgm:t>
    </dgm:pt>
    <dgm:pt modelId="{532885EB-8887-47DD-B3E5-59EDA2E1B915}">
      <dgm:prSet phldrT="[Metin]" custT="1"/>
      <dgm:spPr/>
      <dgm:t>
        <a:bodyPr/>
        <a:lstStyle/>
        <a:p>
          <a:r>
            <a:rPr lang="tr-TR" sz="1600" b="0" dirty="0" smtClean="0">
              <a:latin typeface="+mj-lt"/>
              <a:cs typeface="Times New Roman" pitchFamily="18" charset="0"/>
            </a:rPr>
            <a:t>Uzaktan denetim, Yeterlilik ve karşılaştırma testleri, Yerinde denetim, Sahada denetim</a:t>
          </a:r>
          <a:endParaRPr lang="tr-TR" sz="1600" b="0" dirty="0">
            <a:latin typeface="+mj-lt"/>
          </a:endParaRPr>
        </a:p>
      </dgm:t>
    </dgm:pt>
    <dgm:pt modelId="{D1ABBAF4-B203-4121-B8DA-C9CC1EFFC22F}" type="parTrans" cxnId="{969190CA-1D33-4ECD-A79B-1552DE8D30D5}">
      <dgm:prSet/>
      <dgm:spPr/>
      <dgm:t>
        <a:bodyPr/>
        <a:lstStyle/>
        <a:p>
          <a:endParaRPr lang="tr-TR"/>
        </a:p>
      </dgm:t>
    </dgm:pt>
    <dgm:pt modelId="{C26F39DC-4EC0-44B5-A350-7BAF30660352}" type="sibTrans" cxnId="{969190CA-1D33-4ECD-A79B-1552DE8D30D5}">
      <dgm:prSet/>
      <dgm:spPr/>
      <dgm:t>
        <a:bodyPr/>
        <a:lstStyle/>
        <a:p>
          <a:endParaRPr lang="tr-TR"/>
        </a:p>
      </dgm:t>
    </dgm:pt>
    <dgm:pt modelId="{43ED9E29-7EF7-478C-A7AF-77140908EF2C}">
      <dgm:prSet phldrT="[Metin]" custT="1"/>
      <dgm:spPr/>
      <dgm:t>
        <a:bodyPr/>
        <a:lstStyle/>
        <a:p>
          <a:r>
            <a:rPr lang="tr-TR" altLang="tr-TR" sz="1600" b="0" dirty="0" smtClean="0"/>
            <a:t>Yeterlik belgesi başvurusu, Yerinde inceleme</a:t>
          </a:r>
          <a:endParaRPr lang="tr-TR" sz="1600" b="0" dirty="0"/>
        </a:p>
      </dgm:t>
    </dgm:pt>
    <dgm:pt modelId="{78C4CB66-6704-4592-9EC3-E7315F213917}" type="parTrans" cxnId="{C5DFF943-EF89-49B7-8860-C4F0B3C89AC1}">
      <dgm:prSet/>
      <dgm:spPr/>
      <dgm:t>
        <a:bodyPr/>
        <a:lstStyle/>
        <a:p>
          <a:endParaRPr lang="tr-TR"/>
        </a:p>
      </dgm:t>
    </dgm:pt>
    <dgm:pt modelId="{7772C342-3BC8-498B-9AD0-3E08EF53ED7D}" type="sibTrans" cxnId="{C5DFF943-EF89-49B7-8860-C4F0B3C89AC1}">
      <dgm:prSet/>
      <dgm:spPr/>
      <dgm:t>
        <a:bodyPr/>
        <a:lstStyle/>
        <a:p>
          <a:endParaRPr lang="tr-TR"/>
        </a:p>
      </dgm:t>
    </dgm:pt>
    <dgm:pt modelId="{37ACF4A8-FCDD-4928-8CF9-7DBFD5B4C595}">
      <dgm:prSet phldrT="[Metin]" custT="1"/>
      <dgm:spPr/>
      <dgm:t>
        <a:bodyPr/>
        <a:lstStyle/>
        <a:p>
          <a:r>
            <a:rPr lang="tr-TR" sz="1600" b="0" dirty="0" smtClean="0">
              <a:latin typeface="+mj-lt"/>
              <a:cs typeface="Times New Roman" pitchFamily="18" charset="0"/>
            </a:rPr>
            <a:t>Yeterlik belgesinin askıya alınması, Kapsam veya parametre askıya alma, Yeterlik belgesinin askı süreci, Yeterlik belgesi iptali</a:t>
          </a:r>
          <a:endParaRPr lang="tr-TR" sz="1600" dirty="0">
            <a:latin typeface="+mj-lt"/>
          </a:endParaRPr>
        </a:p>
      </dgm:t>
    </dgm:pt>
    <dgm:pt modelId="{D1023A1A-9B56-4EF9-BD94-33CA89C26E4D}" type="parTrans" cxnId="{EEC77CA1-05AC-4C3C-9750-6A6180B92909}">
      <dgm:prSet/>
      <dgm:spPr/>
      <dgm:t>
        <a:bodyPr/>
        <a:lstStyle/>
        <a:p>
          <a:endParaRPr lang="tr-TR"/>
        </a:p>
      </dgm:t>
    </dgm:pt>
    <dgm:pt modelId="{BAE30A07-613C-42A0-A14F-379A6F335B1C}" type="sibTrans" cxnId="{EEC77CA1-05AC-4C3C-9750-6A6180B92909}">
      <dgm:prSet/>
      <dgm:spPr/>
      <dgm:t>
        <a:bodyPr/>
        <a:lstStyle/>
        <a:p>
          <a:endParaRPr lang="tr-TR"/>
        </a:p>
      </dgm:t>
    </dgm:pt>
    <dgm:pt modelId="{BA00E8C4-18D1-488B-B779-8869CD85CD22}">
      <dgm:prSet phldrT="[Metin]" custT="1"/>
      <dgm:spPr/>
      <dgm:t>
        <a:bodyPr/>
        <a:lstStyle/>
        <a:p>
          <a:r>
            <a:rPr lang="tr-TR" sz="1600" dirty="0" smtClean="0">
              <a:latin typeface="+mj-lt"/>
            </a:rPr>
            <a:t>Ceza Puanları, Saha Denetimleri</a:t>
          </a:r>
          <a:endParaRPr lang="tr-TR" sz="1600" dirty="0">
            <a:latin typeface="+mj-lt"/>
          </a:endParaRPr>
        </a:p>
      </dgm:t>
    </dgm:pt>
    <dgm:pt modelId="{1F3A4E9D-471B-49EE-A51A-8F28050C5880}" type="parTrans" cxnId="{A0B1CA52-89D6-4948-8380-178F697FC81C}">
      <dgm:prSet/>
      <dgm:spPr/>
      <dgm:t>
        <a:bodyPr/>
        <a:lstStyle/>
        <a:p>
          <a:endParaRPr lang="tr-TR"/>
        </a:p>
      </dgm:t>
    </dgm:pt>
    <dgm:pt modelId="{AD8D6E4A-98D8-48F3-96EE-4ECBBA569FE3}" type="sibTrans" cxnId="{A0B1CA52-89D6-4948-8380-178F697FC81C}">
      <dgm:prSet/>
      <dgm:spPr/>
      <dgm:t>
        <a:bodyPr/>
        <a:lstStyle/>
        <a:p>
          <a:endParaRPr lang="tr-TR"/>
        </a:p>
      </dgm:t>
    </dgm:pt>
    <dgm:pt modelId="{BCFEA833-0000-4CE3-A9DC-6C87DAA142AC}">
      <dgm:prSet phldrT="[Metin]" custT="1"/>
      <dgm:spPr/>
      <dgm:t>
        <a:bodyPr/>
        <a:lstStyle/>
        <a:p>
          <a:r>
            <a:rPr lang="tr-TR" sz="1600" dirty="0" smtClean="0">
              <a:latin typeface="+mj-lt"/>
            </a:rPr>
            <a:t>Emisyon Paneli</a:t>
          </a:r>
          <a:endParaRPr lang="tr-TR" sz="1600" dirty="0">
            <a:latin typeface="+mj-lt"/>
          </a:endParaRPr>
        </a:p>
      </dgm:t>
    </dgm:pt>
    <dgm:pt modelId="{674D6796-451B-45E3-89BE-52BA58DA82BC}" type="parTrans" cxnId="{15D1CFB4-42E3-486E-B3A6-5E34E99B22B7}">
      <dgm:prSet/>
      <dgm:spPr/>
      <dgm:t>
        <a:bodyPr/>
        <a:lstStyle/>
        <a:p>
          <a:endParaRPr lang="tr-TR"/>
        </a:p>
      </dgm:t>
    </dgm:pt>
    <dgm:pt modelId="{F0F651C0-BB2B-4D28-BC78-2091B0FA6E90}" type="sibTrans" cxnId="{15D1CFB4-42E3-486E-B3A6-5E34E99B22B7}">
      <dgm:prSet/>
      <dgm:spPr/>
      <dgm:t>
        <a:bodyPr/>
        <a:lstStyle/>
        <a:p>
          <a:endParaRPr lang="tr-TR"/>
        </a:p>
      </dgm:t>
    </dgm:pt>
    <dgm:pt modelId="{182FDD1C-EBD8-4635-A6DB-7F41F84B8217}">
      <dgm:prSet phldrT="[Metin]" custT="1"/>
      <dgm:spPr/>
      <dgm:t>
        <a:bodyPr/>
        <a:lstStyle/>
        <a:p>
          <a:r>
            <a:rPr lang="tr-TR" sz="1600" b="0" dirty="0" smtClean="0"/>
            <a:t>Yerinde İnceleme/Denetim İşleyişi</a:t>
          </a:r>
          <a:endParaRPr lang="tr-TR" sz="1600" b="0" dirty="0"/>
        </a:p>
      </dgm:t>
    </dgm:pt>
    <dgm:pt modelId="{B014048E-5D34-4CE4-8781-0AE711D2BB5B}" type="parTrans" cxnId="{8D949F2A-9CD7-40A9-8A09-51FC41BDA6AD}">
      <dgm:prSet/>
      <dgm:spPr/>
      <dgm:t>
        <a:bodyPr/>
        <a:lstStyle/>
        <a:p>
          <a:endParaRPr lang="tr-TR"/>
        </a:p>
      </dgm:t>
    </dgm:pt>
    <dgm:pt modelId="{9B1510CD-AB81-479E-B345-D10050F585E5}" type="sibTrans" cxnId="{8D949F2A-9CD7-40A9-8A09-51FC41BDA6AD}">
      <dgm:prSet/>
      <dgm:spPr/>
      <dgm:t>
        <a:bodyPr/>
        <a:lstStyle/>
        <a:p>
          <a:endParaRPr lang="tr-TR"/>
        </a:p>
      </dgm:t>
    </dgm:pt>
    <dgm:pt modelId="{F4C42420-ED8B-4C3B-9285-B6A2EDD1340B}" type="pres">
      <dgm:prSet presAssocID="{4FDBBCD2-5203-4F5E-A79C-DB8774D82742}" presName="Name0" presStyleCnt="0">
        <dgm:presLayoutVars>
          <dgm:chMax val="7"/>
          <dgm:chPref val="7"/>
          <dgm:dir/>
        </dgm:presLayoutVars>
      </dgm:prSet>
      <dgm:spPr/>
      <dgm:t>
        <a:bodyPr/>
        <a:lstStyle/>
        <a:p>
          <a:endParaRPr lang="tr-TR"/>
        </a:p>
      </dgm:t>
    </dgm:pt>
    <dgm:pt modelId="{297D37E8-6B2A-4E5C-BD24-23EF380568BE}" type="pres">
      <dgm:prSet presAssocID="{4FDBBCD2-5203-4F5E-A79C-DB8774D82742}" presName="Name1" presStyleCnt="0"/>
      <dgm:spPr/>
      <dgm:t>
        <a:bodyPr/>
        <a:lstStyle/>
        <a:p>
          <a:endParaRPr lang="tr-TR"/>
        </a:p>
      </dgm:t>
    </dgm:pt>
    <dgm:pt modelId="{6067C487-9C7B-427A-9A4B-30AD6C33A7BD}" type="pres">
      <dgm:prSet presAssocID="{4FDBBCD2-5203-4F5E-A79C-DB8774D82742}" presName="cycle" presStyleCnt="0"/>
      <dgm:spPr/>
      <dgm:t>
        <a:bodyPr/>
        <a:lstStyle/>
        <a:p>
          <a:endParaRPr lang="tr-TR"/>
        </a:p>
      </dgm:t>
    </dgm:pt>
    <dgm:pt modelId="{8BA8B03D-1EF1-4DC4-8F6F-3BA54E343128}" type="pres">
      <dgm:prSet presAssocID="{4FDBBCD2-5203-4F5E-A79C-DB8774D82742}" presName="srcNode" presStyleLbl="node1" presStyleIdx="0" presStyleCnt="7"/>
      <dgm:spPr/>
      <dgm:t>
        <a:bodyPr/>
        <a:lstStyle/>
        <a:p>
          <a:endParaRPr lang="tr-TR"/>
        </a:p>
      </dgm:t>
    </dgm:pt>
    <dgm:pt modelId="{9051289B-5BC3-476F-8E25-FC24E78DF351}" type="pres">
      <dgm:prSet presAssocID="{4FDBBCD2-5203-4F5E-A79C-DB8774D82742}" presName="conn" presStyleLbl="parChTrans1D2" presStyleIdx="0" presStyleCnt="1"/>
      <dgm:spPr/>
      <dgm:t>
        <a:bodyPr/>
        <a:lstStyle/>
        <a:p>
          <a:endParaRPr lang="tr-TR"/>
        </a:p>
      </dgm:t>
    </dgm:pt>
    <dgm:pt modelId="{85BACDDC-9027-4C24-95B8-7A9B37C7F6F3}" type="pres">
      <dgm:prSet presAssocID="{4FDBBCD2-5203-4F5E-A79C-DB8774D82742}" presName="extraNode" presStyleLbl="node1" presStyleIdx="0" presStyleCnt="7"/>
      <dgm:spPr/>
      <dgm:t>
        <a:bodyPr/>
        <a:lstStyle/>
        <a:p>
          <a:endParaRPr lang="tr-TR"/>
        </a:p>
      </dgm:t>
    </dgm:pt>
    <dgm:pt modelId="{2B1EC7D6-6C35-4E6F-8421-C8719702190A}" type="pres">
      <dgm:prSet presAssocID="{4FDBBCD2-5203-4F5E-A79C-DB8774D82742}" presName="dstNode" presStyleLbl="node1" presStyleIdx="0" presStyleCnt="7"/>
      <dgm:spPr/>
      <dgm:t>
        <a:bodyPr/>
        <a:lstStyle/>
        <a:p>
          <a:endParaRPr lang="tr-TR"/>
        </a:p>
      </dgm:t>
    </dgm:pt>
    <dgm:pt modelId="{229CF5E3-6FFC-44A6-A1C1-BDD98E7FCB36}" type="pres">
      <dgm:prSet presAssocID="{182FDD1C-EBD8-4635-A6DB-7F41F84B8217}" presName="text_1" presStyleLbl="node1" presStyleIdx="0" presStyleCnt="7">
        <dgm:presLayoutVars>
          <dgm:bulletEnabled val="1"/>
        </dgm:presLayoutVars>
      </dgm:prSet>
      <dgm:spPr/>
      <dgm:t>
        <a:bodyPr/>
        <a:lstStyle/>
        <a:p>
          <a:endParaRPr lang="tr-TR"/>
        </a:p>
      </dgm:t>
    </dgm:pt>
    <dgm:pt modelId="{17A11DBC-B229-485C-97AB-493475B83684}" type="pres">
      <dgm:prSet presAssocID="{182FDD1C-EBD8-4635-A6DB-7F41F84B8217}" presName="accent_1" presStyleCnt="0"/>
      <dgm:spPr/>
    </dgm:pt>
    <dgm:pt modelId="{02415F15-15F4-4631-9554-9B598E9D08AB}" type="pres">
      <dgm:prSet presAssocID="{182FDD1C-EBD8-4635-A6DB-7F41F84B8217}" presName="accentRepeatNode" presStyleLbl="solidFgAcc1" presStyleIdx="0" presStyleCnt="7"/>
      <dgm:spPr/>
    </dgm:pt>
    <dgm:pt modelId="{EA201FFE-2DEF-4AF3-B127-647C27D8D57D}" type="pres">
      <dgm:prSet presAssocID="{43ED9E29-7EF7-478C-A7AF-77140908EF2C}" presName="text_2" presStyleLbl="node1" presStyleIdx="1" presStyleCnt="7" custLinFactNeighborX="-740" custLinFactNeighborY="-586">
        <dgm:presLayoutVars>
          <dgm:bulletEnabled val="1"/>
        </dgm:presLayoutVars>
      </dgm:prSet>
      <dgm:spPr/>
      <dgm:t>
        <a:bodyPr/>
        <a:lstStyle/>
        <a:p>
          <a:endParaRPr lang="tr-TR"/>
        </a:p>
      </dgm:t>
    </dgm:pt>
    <dgm:pt modelId="{8ED4F495-FCEB-43A5-BDB5-7353F9761EDE}" type="pres">
      <dgm:prSet presAssocID="{43ED9E29-7EF7-478C-A7AF-77140908EF2C}" presName="accent_2" presStyleCnt="0"/>
      <dgm:spPr/>
      <dgm:t>
        <a:bodyPr/>
        <a:lstStyle/>
        <a:p>
          <a:endParaRPr lang="tr-TR"/>
        </a:p>
      </dgm:t>
    </dgm:pt>
    <dgm:pt modelId="{E131073E-5585-42AE-B874-BCB86A3622A0}" type="pres">
      <dgm:prSet presAssocID="{43ED9E29-7EF7-478C-A7AF-77140908EF2C}" presName="accentRepeatNode" presStyleLbl="solidFgAcc1" presStyleIdx="1" presStyleCnt="7"/>
      <dgm:spPr/>
      <dgm:t>
        <a:bodyPr/>
        <a:lstStyle/>
        <a:p>
          <a:endParaRPr lang="tr-TR"/>
        </a:p>
      </dgm:t>
    </dgm:pt>
    <dgm:pt modelId="{4365E25F-E002-4B77-B099-3FD7C04D5FAE}" type="pres">
      <dgm:prSet presAssocID="{A86504A4-F2DB-40A3-8762-98809934871A}" presName="text_3" presStyleLbl="node1" presStyleIdx="2" presStyleCnt="7">
        <dgm:presLayoutVars>
          <dgm:bulletEnabled val="1"/>
        </dgm:presLayoutVars>
      </dgm:prSet>
      <dgm:spPr/>
      <dgm:t>
        <a:bodyPr/>
        <a:lstStyle/>
        <a:p>
          <a:endParaRPr lang="tr-TR"/>
        </a:p>
      </dgm:t>
    </dgm:pt>
    <dgm:pt modelId="{26B47DC6-BCCB-4A70-A15A-7FCD0C468943}" type="pres">
      <dgm:prSet presAssocID="{A86504A4-F2DB-40A3-8762-98809934871A}" presName="accent_3" presStyleCnt="0"/>
      <dgm:spPr/>
    </dgm:pt>
    <dgm:pt modelId="{7A71C955-0CF9-4415-BFDA-5735A30C6AE8}" type="pres">
      <dgm:prSet presAssocID="{A86504A4-F2DB-40A3-8762-98809934871A}" presName="accentRepeatNode" presStyleLbl="solidFgAcc1" presStyleIdx="2" presStyleCnt="7"/>
      <dgm:spPr/>
      <dgm:t>
        <a:bodyPr/>
        <a:lstStyle/>
        <a:p>
          <a:endParaRPr lang="tr-TR"/>
        </a:p>
      </dgm:t>
    </dgm:pt>
    <dgm:pt modelId="{A26D63E9-535C-45CE-B339-1BA472016BEB}" type="pres">
      <dgm:prSet presAssocID="{532885EB-8887-47DD-B3E5-59EDA2E1B915}" presName="text_4" presStyleLbl="node1" presStyleIdx="3" presStyleCnt="7">
        <dgm:presLayoutVars>
          <dgm:bulletEnabled val="1"/>
        </dgm:presLayoutVars>
      </dgm:prSet>
      <dgm:spPr/>
      <dgm:t>
        <a:bodyPr/>
        <a:lstStyle/>
        <a:p>
          <a:endParaRPr lang="tr-TR"/>
        </a:p>
      </dgm:t>
    </dgm:pt>
    <dgm:pt modelId="{00A9747A-2C0D-4928-8FEC-2E4BFB3CA6D9}" type="pres">
      <dgm:prSet presAssocID="{532885EB-8887-47DD-B3E5-59EDA2E1B915}" presName="accent_4" presStyleCnt="0"/>
      <dgm:spPr/>
    </dgm:pt>
    <dgm:pt modelId="{BA762738-B8F7-48BC-B3FC-0A9CAE0657C6}" type="pres">
      <dgm:prSet presAssocID="{532885EB-8887-47DD-B3E5-59EDA2E1B915}" presName="accentRepeatNode" presStyleLbl="solidFgAcc1" presStyleIdx="3" presStyleCnt="7"/>
      <dgm:spPr/>
      <dgm:t>
        <a:bodyPr/>
        <a:lstStyle/>
        <a:p>
          <a:endParaRPr lang="tr-TR"/>
        </a:p>
      </dgm:t>
    </dgm:pt>
    <dgm:pt modelId="{7C56E40A-9282-4A4B-ACCB-BA4AC8FCC1CF}" type="pres">
      <dgm:prSet presAssocID="{37ACF4A8-FCDD-4928-8CF9-7DBFD5B4C595}" presName="text_5" presStyleLbl="node1" presStyleIdx="4" presStyleCnt="7">
        <dgm:presLayoutVars>
          <dgm:bulletEnabled val="1"/>
        </dgm:presLayoutVars>
      </dgm:prSet>
      <dgm:spPr/>
      <dgm:t>
        <a:bodyPr/>
        <a:lstStyle/>
        <a:p>
          <a:endParaRPr lang="tr-TR"/>
        </a:p>
      </dgm:t>
    </dgm:pt>
    <dgm:pt modelId="{D1B7A982-AD55-4EB4-AD3D-A5961FA4E547}" type="pres">
      <dgm:prSet presAssocID="{37ACF4A8-FCDD-4928-8CF9-7DBFD5B4C595}" presName="accent_5" presStyleCnt="0"/>
      <dgm:spPr/>
    </dgm:pt>
    <dgm:pt modelId="{B68F0CED-EC65-4834-BA9E-37879992EE89}" type="pres">
      <dgm:prSet presAssocID="{37ACF4A8-FCDD-4928-8CF9-7DBFD5B4C595}" presName="accentRepeatNode" presStyleLbl="solidFgAcc1" presStyleIdx="4" presStyleCnt="7"/>
      <dgm:spPr/>
      <dgm:t>
        <a:bodyPr/>
        <a:lstStyle/>
        <a:p>
          <a:endParaRPr lang="tr-TR"/>
        </a:p>
      </dgm:t>
    </dgm:pt>
    <dgm:pt modelId="{0CBDDB93-EB9A-40C9-8276-3456B42FE345}" type="pres">
      <dgm:prSet presAssocID="{BA00E8C4-18D1-488B-B779-8869CD85CD22}" presName="text_6" presStyleLbl="node1" presStyleIdx="5" presStyleCnt="7">
        <dgm:presLayoutVars>
          <dgm:bulletEnabled val="1"/>
        </dgm:presLayoutVars>
      </dgm:prSet>
      <dgm:spPr/>
      <dgm:t>
        <a:bodyPr/>
        <a:lstStyle/>
        <a:p>
          <a:endParaRPr lang="tr-TR"/>
        </a:p>
      </dgm:t>
    </dgm:pt>
    <dgm:pt modelId="{3D4C9449-D907-4808-BE14-75C4465EB9C7}" type="pres">
      <dgm:prSet presAssocID="{BA00E8C4-18D1-488B-B779-8869CD85CD22}" presName="accent_6" presStyleCnt="0"/>
      <dgm:spPr/>
    </dgm:pt>
    <dgm:pt modelId="{50CED3CC-0B2E-488C-9E4E-B451884BBCF8}" type="pres">
      <dgm:prSet presAssocID="{BA00E8C4-18D1-488B-B779-8869CD85CD22}" presName="accentRepeatNode" presStyleLbl="solidFgAcc1" presStyleIdx="5" presStyleCnt="7"/>
      <dgm:spPr/>
    </dgm:pt>
    <dgm:pt modelId="{27ED8B1D-26FC-4799-8BE1-2802E300E0CD}" type="pres">
      <dgm:prSet presAssocID="{BCFEA833-0000-4CE3-A9DC-6C87DAA142AC}" presName="text_7" presStyleLbl="node1" presStyleIdx="6" presStyleCnt="7">
        <dgm:presLayoutVars>
          <dgm:bulletEnabled val="1"/>
        </dgm:presLayoutVars>
      </dgm:prSet>
      <dgm:spPr/>
      <dgm:t>
        <a:bodyPr/>
        <a:lstStyle/>
        <a:p>
          <a:endParaRPr lang="tr-TR"/>
        </a:p>
      </dgm:t>
    </dgm:pt>
    <dgm:pt modelId="{45BEC350-E7F6-408E-8FA4-CF3E24F896D0}" type="pres">
      <dgm:prSet presAssocID="{BCFEA833-0000-4CE3-A9DC-6C87DAA142AC}" presName="accent_7" presStyleCnt="0"/>
      <dgm:spPr/>
    </dgm:pt>
    <dgm:pt modelId="{566B8127-722C-4404-AC39-6D66EA56F357}" type="pres">
      <dgm:prSet presAssocID="{BCFEA833-0000-4CE3-A9DC-6C87DAA142AC}" presName="accentRepeatNode" presStyleLbl="solidFgAcc1" presStyleIdx="6" presStyleCnt="7"/>
      <dgm:spPr/>
    </dgm:pt>
  </dgm:ptLst>
  <dgm:cxnLst>
    <dgm:cxn modelId="{C378A533-EF76-4A1D-A482-E1E7BC718015}" type="presOf" srcId="{37ACF4A8-FCDD-4928-8CF9-7DBFD5B4C595}" destId="{7C56E40A-9282-4A4B-ACCB-BA4AC8FCC1CF}" srcOrd="0" destOrd="0" presId="urn:microsoft.com/office/officeart/2008/layout/VerticalCurvedList"/>
    <dgm:cxn modelId="{FCD4D980-E61F-4E9F-9BD7-BF62615EDDCD}" type="presOf" srcId="{9B1510CD-AB81-479E-B345-D10050F585E5}" destId="{9051289B-5BC3-476F-8E25-FC24E78DF351}" srcOrd="0" destOrd="0" presId="urn:microsoft.com/office/officeart/2008/layout/VerticalCurvedList"/>
    <dgm:cxn modelId="{C5DFF943-EF89-49B7-8860-C4F0B3C89AC1}" srcId="{4FDBBCD2-5203-4F5E-A79C-DB8774D82742}" destId="{43ED9E29-7EF7-478C-A7AF-77140908EF2C}" srcOrd="1" destOrd="0" parTransId="{78C4CB66-6704-4592-9EC3-E7315F213917}" sibTransId="{7772C342-3BC8-498B-9AD0-3E08EF53ED7D}"/>
    <dgm:cxn modelId="{EEC77CA1-05AC-4C3C-9750-6A6180B92909}" srcId="{4FDBBCD2-5203-4F5E-A79C-DB8774D82742}" destId="{37ACF4A8-FCDD-4928-8CF9-7DBFD5B4C595}" srcOrd="4" destOrd="0" parTransId="{D1023A1A-9B56-4EF9-BD94-33CA89C26E4D}" sibTransId="{BAE30A07-613C-42A0-A14F-379A6F335B1C}"/>
    <dgm:cxn modelId="{D2461001-1689-4B56-80B4-5A2E2D46BD36}" type="presOf" srcId="{BA00E8C4-18D1-488B-B779-8869CD85CD22}" destId="{0CBDDB93-EB9A-40C9-8276-3456B42FE345}" srcOrd="0" destOrd="0" presId="urn:microsoft.com/office/officeart/2008/layout/VerticalCurvedList"/>
    <dgm:cxn modelId="{DBE24859-3D12-455D-989D-04D2A6EF1B8D}" srcId="{4FDBBCD2-5203-4F5E-A79C-DB8774D82742}" destId="{A86504A4-F2DB-40A3-8762-98809934871A}" srcOrd="2" destOrd="0" parTransId="{86C8A3B2-0973-469D-B2C1-183483DD9B77}" sibTransId="{443F61AE-2F70-4171-A7BF-4B15A77366DE}"/>
    <dgm:cxn modelId="{8D949F2A-9CD7-40A9-8A09-51FC41BDA6AD}" srcId="{4FDBBCD2-5203-4F5E-A79C-DB8774D82742}" destId="{182FDD1C-EBD8-4635-A6DB-7F41F84B8217}" srcOrd="0" destOrd="0" parTransId="{B014048E-5D34-4CE4-8781-0AE711D2BB5B}" sibTransId="{9B1510CD-AB81-479E-B345-D10050F585E5}"/>
    <dgm:cxn modelId="{26D6D790-411E-413E-9EDC-1C14E0275791}" type="presOf" srcId="{BCFEA833-0000-4CE3-A9DC-6C87DAA142AC}" destId="{27ED8B1D-26FC-4799-8BE1-2802E300E0CD}" srcOrd="0" destOrd="0" presId="urn:microsoft.com/office/officeart/2008/layout/VerticalCurvedList"/>
    <dgm:cxn modelId="{269AA396-E63A-4D40-BE68-9A0B46654399}" type="presOf" srcId="{A86504A4-F2DB-40A3-8762-98809934871A}" destId="{4365E25F-E002-4B77-B099-3FD7C04D5FAE}" srcOrd="0" destOrd="0" presId="urn:microsoft.com/office/officeart/2008/layout/VerticalCurvedList"/>
    <dgm:cxn modelId="{D18AAB17-C97B-47EA-A46D-AFD9FB3791F3}" type="presOf" srcId="{43ED9E29-7EF7-478C-A7AF-77140908EF2C}" destId="{EA201FFE-2DEF-4AF3-B127-647C27D8D57D}" srcOrd="0" destOrd="0" presId="urn:microsoft.com/office/officeart/2008/layout/VerticalCurvedList"/>
    <dgm:cxn modelId="{3218CA20-D02F-437B-8065-AD77347D70F0}" type="presOf" srcId="{532885EB-8887-47DD-B3E5-59EDA2E1B915}" destId="{A26D63E9-535C-45CE-B339-1BA472016BEB}" srcOrd="0" destOrd="0" presId="urn:microsoft.com/office/officeart/2008/layout/VerticalCurvedList"/>
    <dgm:cxn modelId="{A0B1CA52-89D6-4948-8380-178F697FC81C}" srcId="{4FDBBCD2-5203-4F5E-A79C-DB8774D82742}" destId="{BA00E8C4-18D1-488B-B779-8869CD85CD22}" srcOrd="5" destOrd="0" parTransId="{1F3A4E9D-471B-49EE-A51A-8F28050C5880}" sibTransId="{AD8D6E4A-98D8-48F3-96EE-4ECBBA569FE3}"/>
    <dgm:cxn modelId="{969190CA-1D33-4ECD-A79B-1552DE8D30D5}" srcId="{4FDBBCD2-5203-4F5E-A79C-DB8774D82742}" destId="{532885EB-8887-47DD-B3E5-59EDA2E1B915}" srcOrd="3" destOrd="0" parTransId="{D1ABBAF4-B203-4121-B8DA-C9CC1EFFC22F}" sibTransId="{C26F39DC-4EC0-44B5-A350-7BAF30660352}"/>
    <dgm:cxn modelId="{D9A83443-718E-430A-9F9A-6E264E73B4B0}" type="presOf" srcId="{182FDD1C-EBD8-4635-A6DB-7F41F84B8217}" destId="{229CF5E3-6FFC-44A6-A1C1-BDD98E7FCB36}" srcOrd="0" destOrd="0" presId="urn:microsoft.com/office/officeart/2008/layout/VerticalCurvedList"/>
    <dgm:cxn modelId="{15D1CFB4-42E3-486E-B3A6-5E34E99B22B7}" srcId="{4FDBBCD2-5203-4F5E-A79C-DB8774D82742}" destId="{BCFEA833-0000-4CE3-A9DC-6C87DAA142AC}" srcOrd="6" destOrd="0" parTransId="{674D6796-451B-45E3-89BE-52BA58DA82BC}" sibTransId="{F0F651C0-BB2B-4D28-BC78-2091B0FA6E90}"/>
    <dgm:cxn modelId="{C61A4630-6FF1-4D81-8080-6B1554A2EEF3}" type="presOf" srcId="{4FDBBCD2-5203-4F5E-A79C-DB8774D82742}" destId="{F4C42420-ED8B-4C3B-9285-B6A2EDD1340B}" srcOrd="0" destOrd="0" presId="urn:microsoft.com/office/officeart/2008/layout/VerticalCurvedList"/>
    <dgm:cxn modelId="{A6EFA8F5-F74B-4990-A321-5D162EA9C686}" type="presParOf" srcId="{F4C42420-ED8B-4C3B-9285-B6A2EDD1340B}" destId="{297D37E8-6B2A-4E5C-BD24-23EF380568BE}" srcOrd="0" destOrd="0" presId="urn:microsoft.com/office/officeart/2008/layout/VerticalCurvedList"/>
    <dgm:cxn modelId="{FA7E51FA-B8A0-4DDD-B303-26447774434A}" type="presParOf" srcId="{297D37E8-6B2A-4E5C-BD24-23EF380568BE}" destId="{6067C487-9C7B-427A-9A4B-30AD6C33A7BD}" srcOrd="0" destOrd="0" presId="urn:microsoft.com/office/officeart/2008/layout/VerticalCurvedList"/>
    <dgm:cxn modelId="{8C01B672-B381-4427-A936-814ABC1E766B}" type="presParOf" srcId="{6067C487-9C7B-427A-9A4B-30AD6C33A7BD}" destId="{8BA8B03D-1EF1-4DC4-8F6F-3BA54E343128}" srcOrd="0" destOrd="0" presId="urn:microsoft.com/office/officeart/2008/layout/VerticalCurvedList"/>
    <dgm:cxn modelId="{9099EF97-FC1F-43AF-A7E4-C74FE011239C}" type="presParOf" srcId="{6067C487-9C7B-427A-9A4B-30AD6C33A7BD}" destId="{9051289B-5BC3-476F-8E25-FC24E78DF351}" srcOrd="1" destOrd="0" presId="urn:microsoft.com/office/officeart/2008/layout/VerticalCurvedList"/>
    <dgm:cxn modelId="{F534DB09-AA57-4B35-B4E2-51297FF6AD9C}" type="presParOf" srcId="{6067C487-9C7B-427A-9A4B-30AD6C33A7BD}" destId="{85BACDDC-9027-4C24-95B8-7A9B37C7F6F3}" srcOrd="2" destOrd="0" presId="urn:microsoft.com/office/officeart/2008/layout/VerticalCurvedList"/>
    <dgm:cxn modelId="{158B9248-AB26-459B-9EA1-E02ADC8D9823}" type="presParOf" srcId="{6067C487-9C7B-427A-9A4B-30AD6C33A7BD}" destId="{2B1EC7D6-6C35-4E6F-8421-C8719702190A}" srcOrd="3" destOrd="0" presId="urn:microsoft.com/office/officeart/2008/layout/VerticalCurvedList"/>
    <dgm:cxn modelId="{FFB1E2F7-A919-45AF-BF0F-4B8F62CE0C28}" type="presParOf" srcId="{297D37E8-6B2A-4E5C-BD24-23EF380568BE}" destId="{229CF5E3-6FFC-44A6-A1C1-BDD98E7FCB36}" srcOrd="1" destOrd="0" presId="urn:microsoft.com/office/officeart/2008/layout/VerticalCurvedList"/>
    <dgm:cxn modelId="{11BFDF03-1354-4399-8DFB-CBCC3772160A}" type="presParOf" srcId="{297D37E8-6B2A-4E5C-BD24-23EF380568BE}" destId="{17A11DBC-B229-485C-97AB-493475B83684}" srcOrd="2" destOrd="0" presId="urn:microsoft.com/office/officeart/2008/layout/VerticalCurvedList"/>
    <dgm:cxn modelId="{94895878-2E06-44BD-98ED-D6AB4359E9AC}" type="presParOf" srcId="{17A11DBC-B229-485C-97AB-493475B83684}" destId="{02415F15-15F4-4631-9554-9B598E9D08AB}" srcOrd="0" destOrd="0" presId="urn:microsoft.com/office/officeart/2008/layout/VerticalCurvedList"/>
    <dgm:cxn modelId="{1004D0E7-C1E2-453D-9C69-353FE7F52E8D}" type="presParOf" srcId="{297D37E8-6B2A-4E5C-BD24-23EF380568BE}" destId="{EA201FFE-2DEF-4AF3-B127-647C27D8D57D}" srcOrd="3" destOrd="0" presId="urn:microsoft.com/office/officeart/2008/layout/VerticalCurvedList"/>
    <dgm:cxn modelId="{6B48F67D-A9E7-42B9-A3F9-CAC337FDCED2}" type="presParOf" srcId="{297D37E8-6B2A-4E5C-BD24-23EF380568BE}" destId="{8ED4F495-FCEB-43A5-BDB5-7353F9761EDE}" srcOrd="4" destOrd="0" presId="urn:microsoft.com/office/officeart/2008/layout/VerticalCurvedList"/>
    <dgm:cxn modelId="{8CF67BC5-2424-49DE-A509-4AF8252CB0DF}" type="presParOf" srcId="{8ED4F495-FCEB-43A5-BDB5-7353F9761EDE}" destId="{E131073E-5585-42AE-B874-BCB86A3622A0}" srcOrd="0" destOrd="0" presId="urn:microsoft.com/office/officeart/2008/layout/VerticalCurvedList"/>
    <dgm:cxn modelId="{EFE88577-6721-4C48-94E6-179761001056}" type="presParOf" srcId="{297D37E8-6B2A-4E5C-BD24-23EF380568BE}" destId="{4365E25F-E002-4B77-B099-3FD7C04D5FAE}" srcOrd="5" destOrd="0" presId="urn:microsoft.com/office/officeart/2008/layout/VerticalCurvedList"/>
    <dgm:cxn modelId="{22AAF815-4058-4D37-9AB4-C4135E174653}" type="presParOf" srcId="{297D37E8-6B2A-4E5C-BD24-23EF380568BE}" destId="{26B47DC6-BCCB-4A70-A15A-7FCD0C468943}" srcOrd="6" destOrd="0" presId="urn:microsoft.com/office/officeart/2008/layout/VerticalCurvedList"/>
    <dgm:cxn modelId="{553B611F-AF4C-44EC-B380-643E3B5AE4B6}" type="presParOf" srcId="{26B47DC6-BCCB-4A70-A15A-7FCD0C468943}" destId="{7A71C955-0CF9-4415-BFDA-5735A30C6AE8}" srcOrd="0" destOrd="0" presId="urn:microsoft.com/office/officeart/2008/layout/VerticalCurvedList"/>
    <dgm:cxn modelId="{51EE5D83-F407-4748-97DF-141BCA214623}" type="presParOf" srcId="{297D37E8-6B2A-4E5C-BD24-23EF380568BE}" destId="{A26D63E9-535C-45CE-B339-1BA472016BEB}" srcOrd="7" destOrd="0" presId="urn:microsoft.com/office/officeart/2008/layout/VerticalCurvedList"/>
    <dgm:cxn modelId="{804CED6E-911E-4FB1-A988-479E9C46BF62}" type="presParOf" srcId="{297D37E8-6B2A-4E5C-BD24-23EF380568BE}" destId="{00A9747A-2C0D-4928-8FEC-2E4BFB3CA6D9}" srcOrd="8" destOrd="0" presId="urn:microsoft.com/office/officeart/2008/layout/VerticalCurvedList"/>
    <dgm:cxn modelId="{9440D261-0C6D-4EC1-8CAD-C178178CD640}" type="presParOf" srcId="{00A9747A-2C0D-4928-8FEC-2E4BFB3CA6D9}" destId="{BA762738-B8F7-48BC-B3FC-0A9CAE0657C6}" srcOrd="0" destOrd="0" presId="urn:microsoft.com/office/officeart/2008/layout/VerticalCurvedList"/>
    <dgm:cxn modelId="{BDB8D01F-D70C-496D-A88D-AD07DED56302}" type="presParOf" srcId="{297D37E8-6B2A-4E5C-BD24-23EF380568BE}" destId="{7C56E40A-9282-4A4B-ACCB-BA4AC8FCC1CF}" srcOrd="9" destOrd="0" presId="urn:microsoft.com/office/officeart/2008/layout/VerticalCurvedList"/>
    <dgm:cxn modelId="{C53A8FB3-AD42-4417-870C-AEAD37FA0DFF}" type="presParOf" srcId="{297D37E8-6B2A-4E5C-BD24-23EF380568BE}" destId="{D1B7A982-AD55-4EB4-AD3D-A5961FA4E547}" srcOrd="10" destOrd="0" presId="urn:microsoft.com/office/officeart/2008/layout/VerticalCurvedList"/>
    <dgm:cxn modelId="{B984830E-9403-45A7-9526-C02EF1241823}" type="presParOf" srcId="{D1B7A982-AD55-4EB4-AD3D-A5961FA4E547}" destId="{B68F0CED-EC65-4834-BA9E-37879992EE89}" srcOrd="0" destOrd="0" presId="urn:microsoft.com/office/officeart/2008/layout/VerticalCurvedList"/>
    <dgm:cxn modelId="{6625286E-0FA3-4BA2-AFF6-4BEDB127283C}" type="presParOf" srcId="{297D37E8-6B2A-4E5C-BD24-23EF380568BE}" destId="{0CBDDB93-EB9A-40C9-8276-3456B42FE345}" srcOrd="11" destOrd="0" presId="urn:microsoft.com/office/officeart/2008/layout/VerticalCurvedList"/>
    <dgm:cxn modelId="{47CED74D-5476-41ED-9318-5BB5C07DB43B}" type="presParOf" srcId="{297D37E8-6B2A-4E5C-BD24-23EF380568BE}" destId="{3D4C9449-D907-4808-BE14-75C4465EB9C7}" srcOrd="12" destOrd="0" presId="urn:microsoft.com/office/officeart/2008/layout/VerticalCurvedList"/>
    <dgm:cxn modelId="{56327B0A-A461-47DD-AB06-68E1F85970FE}" type="presParOf" srcId="{3D4C9449-D907-4808-BE14-75C4465EB9C7}" destId="{50CED3CC-0B2E-488C-9E4E-B451884BBCF8}" srcOrd="0" destOrd="0" presId="urn:microsoft.com/office/officeart/2008/layout/VerticalCurvedList"/>
    <dgm:cxn modelId="{992630EC-1819-4D94-BAA7-948F46E7F86B}" type="presParOf" srcId="{297D37E8-6B2A-4E5C-BD24-23EF380568BE}" destId="{27ED8B1D-26FC-4799-8BE1-2802E300E0CD}" srcOrd="13" destOrd="0" presId="urn:microsoft.com/office/officeart/2008/layout/VerticalCurvedList"/>
    <dgm:cxn modelId="{DC32185A-D7F9-41CC-8D23-627E5E1099D5}" type="presParOf" srcId="{297D37E8-6B2A-4E5C-BD24-23EF380568BE}" destId="{45BEC350-E7F6-408E-8FA4-CF3E24F896D0}" srcOrd="14" destOrd="0" presId="urn:microsoft.com/office/officeart/2008/layout/VerticalCurvedList"/>
    <dgm:cxn modelId="{8C51FE7A-C59E-466F-A813-53081ACC347E}" type="presParOf" srcId="{45BEC350-E7F6-408E-8FA4-CF3E24F896D0}" destId="{566B8127-722C-4404-AC39-6D66EA56F35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5738B31-1CF4-4968-A849-AA3B2E6D3AD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BE23E4D1-BF73-4631-B5BE-0B0A30B75951}">
      <dgm:prSet custT="1"/>
      <dgm:spPr/>
      <dgm:t>
        <a:bodyPr/>
        <a:lstStyle/>
        <a:p>
          <a:pPr algn="just" rtl="0"/>
          <a:r>
            <a:rPr lang="tr-TR" sz="2800" dirty="0" smtClean="0"/>
            <a:t>Laboratuvar tarafından kabul edilen numuneler barkod sistemi ile kayıt altına alınır.</a:t>
          </a:r>
          <a:endParaRPr lang="tr-TR" sz="2800" dirty="0"/>
        </a:p>
      </dgm:t>
    </dgm:pt>
    <dgm:pt modelId="{2C263656-323F-4F86-873A-AAB21BF814D6}" type="parTrans" cxnId="{E365C81F-032C-4450-BC3F-515AD9902BDE}">
      <dgm:prSet/>
      <dgm:spPr/>
      <dgm:t>
        <a:bodyPr/>
        <a:lstStyle/>
        <a:p>
          <a:endParaRPr lang="tr-TR"/>
        </a:p>
      </dgm:t>
    </dgm:pt>
    <dgm:pt modelId="{88CEFBB6-1520-44FF-B877-EAA35EDFE5F3}" type="sibTrans" cxnId="{E365C81F-032C-4450-BC3F-515AD9902BDE}">
      <dgm:prSet/>
      <dgm:spPr/>
      <dgm:t>
        <a:bodyPr/>
        <a:lstStyle/>
        <a:p>
          <a:endParaRPr lang="tr-TR"/>
        </a:p>
      </dgm:t>
    </dgm:pt>
    <dgm:pt modelId="{7DE5F2A5-6238-4564-A8E6-3B58318353BB}" type="pres">
      <dgm:prSet presAssocID="{D5738B31-1CF4-4968-A849-AA3B2E6D3AD5}" presName="linear" presStyleCnt="0">
        <dgm:presLayoutVars>
          <dgm:animLvl val="lvl"/>
          <dgm:resizeHandles val="exact"/>
        </dgm:presLayoutVars>
      </dgm:prSet>
      <dgm:spPr/>
      <dgm:t>
        <a:bodyPr/>
        <a:lstStyle/>
        <a:p>
          <a:endParaRPr lang="tr-TR"/>
        </a:p>
      </dgm:t>
    </dgm:pt>
    <dgm:pt modelId="{CCDBD9C0-EABD-4055-851B-885FFBBD4DC5}" type="pres">
      <dgm:prSet presAssocID="{BE23E4D1-BF73-4631-B5BE-0B0A30B75951}" presName="parentText" presStyleLbl="node1" presStyleIdx="0" presStyleCnt="1" custScaleY="129413" custLinFactY="-35896" custLinFactNeighborX="-348" custLinFactNeighborY="-100000">
        <dgm:presLayoutVars>
          <dgm:chMax val="0"/>
          <dgm:bulletEnabled val="1"/>
        </dgm:presLayoutVars>
      </dgm:prSet>
      <dgm:spPr/>
      <dgm:t>
        <a:bodyPr/>
        <a:lstStyle/>
        <a:p>
          <a:endParaRPr lang="tr-TR"/>
        </a:p>
      </dgm:t>
    </dgm:pt>
  </dgm:ptLst>
  <dgm:cxnLst>
    <dgm:cxn modelId="{E365C81F-032C-4450-BC3F-515AD9902BDE}" srcId="{D5738B31-1CF4-4968-A849-AA3B2E6D3AD5}" destId="{BE23E4D1-BF73-4631-B5BE-0B0A30B75951}" srcOrd="0" destOrd="0" parTransId="{2C263656-323F-4F86-873A-AAB21BF814D6}" sibTransId="{88CEFBB6-1520-44FF-B877-EAA35EDFE5F3}"/>
    <dgm:cxn modelId="{F160166E-4687-44E8-B378-AA54FE9C6820}" type="presOf" srcId="{D5738B31-1CF4-4968-A849-AA3B2E6D3AD5}" destId="{7DE5F2A5-6238-4564-A8E6-3B58318353BB}" srcOrd="0" destOrd="0" presId="urn:microsoft.com/office/officeart/2005/8/layout/vList2"/>
    <dgm:cxn modelId="{FB6C15BB-D27A-47F2-A550-EEE6D7EA6356}" type="presOf" srcId="{BE23E4D1-BF73-4631-B5BE-0B0A30B75951}" destId="{CCDBD9C0-EABD-4055-851B-885FFBBD4DC5}" srcOrd="0" destOrd="0" presId="urn:microsoft.com/office/officeart/2005/8/layout/vList2"/>
    <dgm:cxn modelId="{8C8A42A1-DB89-49CF-98FB-11CC0A66D42C}" type="presParOf" srcId="{7DE5F2A5-6238-4564-A8E6-3B58318353BB}" destId="{CCDBD9C0-EABD-4055-851B-885FFBBD4DC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031F70-3E9A-4720-8ED6-37E2EB9306D3}"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tr-TR"/>
        </a:p>
      </dgm:t>
    </dgm:pt>
    <dgm:pt modelId="{447FE1A2-6014-4560-B044-F58770C5210D}">
      <dgm:prSet phldrT="[Metin]" custT="1"/>
      <dgm:spPr/>
      <dgm:t>
        <a:bodyPr/>
        <a:lstStyle/>
        <a:p>
          <a:r>
            <a:rPr lang="tr-TR" altLang="tr-TR" sz="1800" dirty="0" smtClean="0">
              <a:latin typeface="+mj-lt"/>
              <a:cs typeface="Times New Roman" pitchFamily="18" charset="0"/>
            </a:rPr>
            <a:t>Numune, numune alma yetkisine sahip bir kurum/kuruluş tarafından alınır.</a:t>
          </a:r>
          <a:endParaRPr lang="tr-TR" sz="1800" dirty="0">
            <a:latin typeface="+mj-lt"/>
          </a:endParaRPr>
        </a:p>
      </dgm:t>
    </dgm:pt>
    <dgm:pt modelId="{5DFAC306-8C3D-48D1-92BD-66CC4706C59D}" type="parTrans" cxnId="{07E60B0A-1CF6-4BDD-852B-447B7D37601A}">
      <dgm:prSet/>
      <dgm:spPr/>
      <dgm:t>
        <a:bodyPr/>
        <a:lstStyle/>
        <a:p>
          <a:endParaRPr lang="tr-TR"/>
        </a:p>
      </dgm:t>
    </dgm:pt>
    <dgm:pt modelId="{C08EFF98-EA79-432E-8579-AE66E6BBF27E}" type="sibTrans" cxnId="{07E60B0A-1CF6-4BDD-852B-447B7D37601A}">
      <dgm:prSet/>
      <dgm:spPr/>
      <dgm:t>
        <a:bodyPr/>
        <a:lstStyle/>
        <a:p>
          <a:endParaRPr lang="tr-TR"/>
        </a:p>
      </dgm:t>
    </dgm:pt>
    <dgm:pt modelId="{55B6B261-933C-4F21-BDD3-C6E7487F9B2D}">
      <dgm:prSet phldrT="[Metin]" custT="1"/>
      <dgm:spPr/>
      <dgm:t>
        <a:bodyPr/>
        <a:lstStyle/>
        <a:p>
          <a:r>
            <a:rPr lang="tr-TR" altLang="tr-TR" sz="1800" dirty="0" smtClean="0">
              <a:latin typeface="+mj-lt"/>
              <a:cs typeface="Times New Roman" pitchFamily="18" charset="0"/>
            </a:rPr>
            <a:t>İç izlemeler hariç olmak üzere, numunenin mühürlenmiş olması gerekir.</a:t>
          </a:r>
          <a:endParaRPr lang="tr-TR" sz="1800" dirty="0">
            <a:latin typeface="+mj-lt"/>
          </a:endParaRPr>
        </a:p>
      </dgm:t>
    </dgm:pt>
    <dgm:pt modelId="{10C3CD4B-4DDF-435F-BBF6-EFDD3A90F55C}" type="parTrans" cxnId="{66BA6663-4774-495D-A9D1-4188BC1662C9}">
      <dgm:prSet/>
      <dgm:spPr/>
      <dgm:t>
        <a:bodyPr/>
        <a:lstStyle/>
        <a:p>
          <a:endParaRPr lang="tr-TR"/>
        </a:p>
      </dgm:t>
    </dgm:pt>
    <dgm:pt modelId="{85B2AF03-C32A-4178-89D8-EE90A23FBC1C}" type="sibTrans" cxnId="{66BA6663-4774-495D-A9D1-4188BC1662C9}">
      <dgm:prSet/>
      <dgm:spPr/>
      <dgm:t>
        <a:bodyPr/>
        <a:lstStyle/>
        <a:p>
          <a:endParaRPr lang="tr-TR"/>
        </a:p>
      </dgm:t>
    </dgm:pt>
    <dgm:pt modelId="{3358FA49-E20C-4600-91A2-C5DFDCD010DD}">
      <dgm:prSet phldrT="[Metin]" custT="1"/>
      <dgm:spPr/>
      <dgm:t>
        <a:bodyPr/>
        <a:lstStyle/>
        <a:p>
          <a:r>
            <a:rPr lang="tr-TR" altLang="tr-TR" sz="1800" dirty="0" smtClean="0">
              <a:latin typeface="+mj-lt"/>
              <a:cs typeface="Times New Roman" pitchFamily="18" charset="0"/>
            </a:rPr>
            <a:t>Numune kabına ve orijinal mührüne müdahale edilmez veya değiştirilemez.</a:t>
          </a:r>
          <a:endParaRPr lang="tr-TR" sz="1800" dirty="0">
            <a:latin typeface="+mj-lt"/>
          </a:endParaRPr>
        </a:p>
      </dgm:t>
    </dgm:pt>
    <dgm:pt modelId="{E147D9D5-9C3F-43BA-82D0-2A76655606F1}" type="parTrans" cxnId="{AFD81155-F085-4400-B3D0-405897841408}">
      <dgm:prSet/>
      <dgm:spPr/>
      <dgm:t>
        <a:bodyPr/>
        <a:lstStyle/>
        <a:p>
          <a:endParaRPr lang="tr-TR"/>
        </a:p>
      </dgm:t>
    </dgm:pt>
    <dgm:pt modelId="{7FD00EF4-DFC2-45F9-B990-CBED17F2235E}" type="sibTrans" cxnId="{AFD81155-F085-4400-B3D0-405897841408}">
      <dgm:prSet/>
      <dgm:spPr/>
      <dgm:t>
        <a:bodyPr/>
        <a:lstStyle/>
        <a:p>
          <a:endParaRPr lang="tr-TR"/>
        </a:p>
      </dgm:t>
    </dgm:pt>
    <dgm:pt modelId="{DA98D1D3-0181-42D9-9FC9-B352D0860223}">
      <dgm:prSet phldrT="[Metin]" custT="1"/>
      <dgm:spPr/>
      <dgm:t>
        <a:bodyPr/>
        <a:lstStyle/>
        <a:p>
          <a:r>
            <a:rPr lang="tr-TR" altLang="tr-TR" sz="1800" dirty="0" smtClean="0">
              <a:latin typeface="+mj-lt"/>
              <a:cs typeface="Times New Roman" pitchFamily="18" charset="0"/>
            </a:rPr>
            <a:t>Numuneye ait evrakta veya tutanakta herhangi bir tahrifat yapıldığına dair bir bulgunun tespit edilmemesi gerekir.</a:t>
          </a:r>
          <a:endParaRPr lang="tr-TR" sz="1800" dirty="0">
            <a:latin typeface="+mj-lt"/>
          </a:endParaRPr>
        </a:p>
      </dgm:t>
    </dgm:pt>
    <dgm:pt modelId="{A2A5E9F0-BBA5-432E-95CB-AEB02C7F9AC4}" type="parTrans" cxnId="{2E43A2A4-52C3-4995-85F8-57C08E2C2C30}">
      <dgm:prSet/>
      <dgm:spPr/>
      <dgm:t>
        <a:bodyPr/>
        <a:lstStyle/>
        <a:p>
          <a:endParaRPr lang="tr-TR"/>
        </a:p>
      </dgm:t>
    </dgm:pt>
    <dgm:pt modelId="{076A0B92-34A8-4BC0-9809-61B823CDCE7F}" type="sibTrans" cxnId="{2E43A2A4-52C3-4995-85F8-57C08E2C2C30}">
      <dgm:prSet/>
      <dgm:spPr/>
      <dgm:t>
        <a:bodyPr/>
        <a:lstStyle/>
        <a:p>
          <a:endParaRPr lang="tr-TR"/>
        </a:p>
      </dgm:t>
    </dgm:pt>
    <dgm:pt modelId="{CCEF1112-3C5F-4BBF-A4C6-468086F9925D}" type="pres">
      <dgm:prSet presAssocID="{9C031F70-3E9A-4720-8ED6-37E2EB9306D3}" presName="matrix" presStyleCnt="0">
        <dgm:presLayoutVars>
          <dgm:chMax val="1"/>
          <dgm:dir/>
          <dgm:resizeHandles val="exact"/>
        </dgm:presLayoutVars>
      </dgm:prSet>
      <dgm:spPr/>
      <dgm:t>
        <a:bodyPr/>
        <a:lstStyle/>
        <a:p>
          <a:endParaRPr lang="tr-TR"/>
        </a:p>
      </dgm:t>
    </dgm:pt>
    <dgm:pt modelId="{CF016BC5-2171-446C-BB72-24F205A3F368}" type="pres">
      <dgm:prSet presAssocID="{9C031F70-3E9A-4720-8ED6-37E2EB9306D3}" presName="diamond" presStyleLbl="bgShp" presStyleIdx="0" presStyleCnt="1"/>
      <dgm:spPr/>
      <dgm:t>
        <a:bodyPr/>
        <a:lstStyle/>
        <a:p>
          <a:endParaRPr lang="tr-TR"/>
        </a:p>
      </dgm:t>
    </dgm:pt>
    <dgm:pt modelId="{5B17A4C8-4B93-4B2C-BE90-E2F50DDC2AF9}" type="pres">
      <dgm:prSet presAssocID="{9C031F70-3E9A-4720-8ED6-37E2EB9306D3}" presName="quad1" presStyleLbl="node1" presStyleIdx="0" presStyleCnt="4" custScaleX="127045" custScaleY="103391">
        <dgm:presLayoutVars>
          <dgm:chMax val="0"/>
          <dgm:chPref val="0"/>
          <dgm:bulletEnabled val="1"/>
        </dgm:presLayoutVars>
      </dgm:prSet>
      <dgm:spPr/>
      <dgm:t>
        <a:bodyPr/>
        <a:lstStyle/>
        <a:p>
          <a:endParaRPr lang="tr-TR"/>
        </a:p>
      </dgm:t>
    </dgm:pt>
    <dgm:pt modelId="{5AE0DCAD-79C3-4A32-8C25-FBA7CB32ABBA}" type="pres">
      <dgm:prSet presAssocID="{9C031F70-3E9A-4720-8ED6-37E2EB9306D3}" presName="quad2" presStyleLbl="node1" presStyleIdx="1" presStyleCnt="4" custScaleX="123881" custLinFactNeighborX="25865" custLinFactNeighborY="-1696">
        <dgm:presLayoutVars>
          <dgm:chMax val="0"/>
          <dgm:chPref val="0"/>
          <dgm:bulletEnabled val="1"/>
        </dgm:presLayoutVars>
      </dgm:prSet>
      <dgm:spPr/>
      <dgm:t>
        <a:bodyPr/>
        <a:lstStyle/>
        <a:p>
          <a:endParaRPr lang="tr-TR"/>
        </a:p>
      </dgm:t>
    </dgm:pt>
    <dgm:pt modelId="{05EB3C26-54C2-4D87-BC0E-3C6EB4EFAA3C}" type="pres">
      <dgm:prSet presAssocID="{9C031F70-3E9A-4720-8ED6-37E2EB9306D3}" presName="quad3" presStyleLbl="node1" presStyleIdx="2" presStyleCnt="4" custScaleX="123881" custScaleY="110226">
        <dgm:presLayoutVars>
          <dgm:chMax val="0"/>
          <dgm:chPref val="0"/>
          <dgm:bulletEnabled val="1"/>
        </dgm:presLayoutVars>
      </dgm:prSet>
      <dgm:spPr/>
      <dgm:t>
        <a:bodyPr/>
        <a:lstStyle/>
        <a:p>
          <a:endParaRPr lang="tr-TR"/>
        </a:p>
      </dgm:t>
    </dgm:pt>
    <dgm:pt modelId="{9F5705BD-82B4-4BD2-9ABB-F8E38A81F8E8}" type="pres">
      <dgm:prSet presAssocID="{9C031F70-3E9A-4720-8ED6-37E2EB9306D3}" presName="quad4" presStyleLbl="node1" presStyleIdx="3" presStyleCnt="4" custScaleX="123881" custScaleY="110226" custLinFactNeighborX="25865" custLinFactNeighborY="-3095">
        <dgm:presLayoutVars>
          <dgm:chMax val="0"/>
          <dgm:chPref val="0"/>
          <dgm:bulletEnabled val="1"/>
        </dgm:presLayoutVars>
      </dgm:prSet>
      <dgm:spPr/>
      <dgm:t>
        <a:bodyPr/>
        <a:lstStyle/>
        <a:p>
          <a:endParaRPr lang="tr-TR"/>
        </a:p>
      </dgm:t>
    </dgm:pt>
  </dgm:ptLst>
  <dgm:cxnLst>
    <dgm:cxn modelId="{E90F0113-DA12-4FD6-BA5E-DD3BE41B399D}" type="presOf" srcId="{55B6B261-933C-4F21-BDD3-C6E7487F9B2D}" destId="{5AE0DCAD-79C3-4A32-8C25-FBA7CB32ABBA}" srcOrd="0" destOrd="0" presId="urn:microsoft.com/office/officeart/2005/8/layout/matrix3"/>
    <dgm:cxn modelId="{45EEE000-9A21-4BDD-946F-5C149D667114}" type="presOf" srcId="{447FE1A2-6014-4560-B044-F58770C5210D}" destId="{5B17A4C8-4B93-4B2C-BE90-E2F50DDC2AF9}" srcOrd="0" destOrd="0" presId="urn:microsoft.com/office/officeart/2005/8/layout/matrix3"/>
    <dgm:cxn modelId="{614F716B-DF71-4105-B735-0543E9320243}" type="presOf" srcId="{DA98D1D3-0181-42D9-9FC9-B352D0860223}" destId="{9F5705BD-82B4-4BD2-9ABB-F8E38A81F8E8}" srcOrd="0" destOrd="0" presId="urn:microsoft.com/office/officeart/2005/8/layout/matrix3"/>
    <dgm:cxn modelId="{2E43A2A4-52C3-4995-85F8-57C08E2C2C30}" srcId="{9C031F70-3E9A-4720-8ED6-37E2EB9306D3}" destId="{DA98D1D3-0181-42D9-9FC9-B352D0860223}" srcOrd="3" destOrd="0" parTransId="{A2A5E9F0-BBA5-432E-95CB-AEB02C7F9AC4}" sibTransId="{076A0B92-34A8-4BC0-9809-61B823CDCE7F}"/>
    <dgm:cxn modelId="{66BA6663-4774-495D-A9D1-4188BC1662C9}" srcId="{9C031F70-3E9A-4720-8ED6-37E2EB9306D3}" destId="{55B6B261-933C-4F21-BDD3-C6E7487F9B2D}" srcOrd="1" destOrd="0" parTransId="{10C3CD4B-4DDF-435F-BBF6-EFDD3A90F55C}" sibTransId="{85B2AF03-C32A-4178-89D8-EE90A23FBC1C}"/>
    <dgm:cxn modelId="{07E60B0A-1CF6-4BDD-852B-447B7D37601A}" srcId="{9C031F70-3E9A-4720-8ED6-37E2EB9306D3}" destId="{447FE1A2-6014-4560-B044-F58770C5210D}" srcOrd="0" destOrd="0" parTransId="{5DFAC306-8C3D-48D1-92BD-66CC4706C59D}" sibTransId="{C08EFF98-EA79-432E-8579-AE66E6BBF27E}"/>
    <dgm:cxn modelId="{75BD3732-8F67-4B99-9D1B-EA633CFF6AD7}" type="presOf" srcId="{3358FA49-E20C-4600-91A2-C5DFDCD010DD}" destId="{05EB3C26-54C2-4D87-BC0E-3C6EB4EFAA3C}" srcOrd="0" destOrd="0" presId="urn:microsoft.com/office/officeart/2005/8/layout/matrix3"/>
    <dgm:cxn modelId="{73F97389-1A8F-4A50-9AF1-6323B7C2AF01}" type="presOf" srcId="{9C031F70-3E9A-4720-8ED6-37E2EB9306D3}" destId="{CCEF1112-3C5F-4BBF-A4C6-468086F9925D}" srcOrd="0" destOrd="0" presId="urn:microsoft.com/office/officeart/2005/8/layout/matrix3"/>
    <dgm:cxn modelId="{AFD81155-F085-4400-B3D0-405897841408}" srcId="{9C031F70-3E9A-4720-8ED6-37E2EB9306D3}" destId="{3358FA49-E20C-4600-91A2-C5DFDCD010DD}" srcOrd="2" destOrd="0" parTransId="{E147D9D5-9C3F-43BA-82D0-2A76655606F1}" sibTransId="{7FD00EF4-DFC2-45F9-B990-CBED17F2235E}"/>
    <dgm:cxn modelId="{F0033898-2942-4734-A9DB-F94A15BC8289}" type="presParOf" srcId="{CCEF1112-3C5F-4BBF-A4C6-468086F9925D}" destId="{CF016BC5-2171-446C-BB72-24F205A3F368}" srcOrd="0" destOrd="0" presId="urn:microsoft.com/office/officeart/2005/8/layout/matrix3"/>
    <dgm:cxn modelId="{37D0EF93-2E26-4AA9-87FC-A004F273845E}" type="presParOf" srcId="{CCEF1112-3C5F-4BBF-A4C6-468086F9925D}" destId="{5B17A4C8-4B93-4B2C-BE90-E2F50DDC2AF9}" srcOrd="1" destOrd="0" presId="urn:microsoft.com/office/officeart/2005/8/layout/matrix3"/>
    <dgm:cxn modelId="{5C683BF8-33DF-445A-B7D5-1C26C564171B}" type="presParOf" srcId="{CCEF1112-3C5F-4BBF-A4C6-468086F9925D}" destId="{5AE0DCAD-79C3-4A32-8C25-FBA7CB32ABBA}" srcOrd="2" destOrd="0" presId="urn:microsoft.com/office/officeart/2005/8/layout/matrix3"/>
    <dgm:cxn modelId="{E7800E5E-A5C3-471D-99EA-5A862C30171E}" type="presParOf" srcId="{CCEF1112-3C5F-4BBF-A4C6-468086F9925D}" destId="{05EB3C26-54C2-4D87-BC0E-3C6EB4EFAA3C}" srcOrd="3" destOrd="0" presId="urn:microsoft.com/office/officeart/2005/8/layout/matrix3"/>
    <dgm:cxn modelId="{2E5578C7-ABF3-41A0-A9EB-FAF07F4B6AA6}" type="presParOf" srcId="{CCEF1112-3C5F-4BBF-A4C6-468086F9925D}" destId="{9F5705BD-82B4-4BD2-9ABB-F8E38A81F8E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7C4CDB0-45A2-4A16-9F27-6A1CA306FB9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6715807-580C-4C9F-A79D-0BE0660C733F}">
      <dgm:prSet custT="1"/>
      <dgm:spPr/>
      <dgm:t>
        <a:bodyPr/>
        <a:lstStyle/>
        <a:p>
          <a:pPr algn="just" rtl="0"/>
          <a:r>
            <a:rPr lang="tr-TR" sz="2400" b="0" dirty="0" smtClean="0"/>
            <a:t>Çevre Ölçüm ve Analizleri </a:t>
          </a:r>
          <a:r>
            <a:rPr lang="tr-TR" sz="2400" b="0" u="none" dirty="0" smtClean="0"/>
            <a:t>Yeterlik Belgesi </a:t>
          </a:r>
          <a:r>
            <a:rPr lang="tr-TR" sz="2400" b="0" u="sng" dirty="0" smtClean="0"/>
            <a:t>akredite laboratuvarlara </a:t>
          </a:r>
          <a:r>
            <a:rPr lang="tr-TR" sz="2400" b="0" dirty="0" smtClean="0"/>
            <a:t>verilir.</a:t>
          </a:r>
          <a:endParaRPr lang="tr-TR" sz="2400" b="0" dirty="0"/>
        </a:p>
      </dgm:t>
    </dgm:pt>
    <dgm:pt modelId="{0A6AA5D7-CA8A-4BC6-A168-33B02F1ECAA2}" type="parTrans" cxnId="{89AAAD27-B55A-4A8A-A630-5954D449E913}">
      <dgm:prSet/>
      <dgm:spPr/>
      <dgm:t>
        <a:bodyPr/>
        <a:lstStyle/>
        <a:p>
          <a:endParaRPr lang="tr-TR"/>
        </a:p>
      </dgm:t>
    </dgm:pt>
    <dgm:pt modelId="{AD2EA440-8F1B-40FF-960B-7047E823A24B}" type="sibTrans" cxnId="{89AAAD27-B55A-4A8A-A630-5954D449E913}">
      <dgm:prSet/>
      <dgm:spPr/>
      <dgm:t>
        <a:bodyPr/>
        <a:lstStyle/>
        <a:p>
          <a:endParaRPr lang="tr-TR"/>
        </a:p>
      </dgm:t>
    </dgm:pt>
    <dgm:pt modelId="{6FF2BBE3-E206-471D-AA9D-66550B24F42C}">
      <dgm:prSet custT="1"/>
      <dgm:spPr/>
      <dgm:t>
        <a:bodyPr/>
        <a:lstStyle/>
        <a:p>
          <a:pPr algn="just" rtl="0"/>
          <a:r>
            <a:rPr lang="tr-TR" sz="2400" b="0" dirty="0" smtClean="0"/>
            <a:t>Çevre Ölçüm ve Analizleri Yeterlik Belgesinin geçerlik süresi </a:t>
          </a:r>
        </a:p>
        <a:p>
          <a:pPr algn="just" rtl="0"/>
          <a:r>
            <a:rPr lang="tr-TR" sz="2400" b="0" u="sng" dirty="0" smtClean="0"/>
            <a:t>5 yıldır</a:t>
          </a:r>
          <a:r>
            <a:rPr lang="tr-TR" sz="2400" b="0" dirty="0" smtClean="0"/>
            <a:t>.</a:t>
          </a:r>
          <a:endParaRPr lang="tr-TR" sz="2400" b="0" dirty="0"/>
        </a:p>
      </dgm:t>
    </dgm:pt>
    <dgm:pt modelId="{986A5153-F785-4BF6-9499-5207090C705A}" type="parTrans" cxnId="{8A78C037-DC5F-4E7A-8EF8-A7C3467E56B5}">
      <dgm:prSet/>
      <dgm:spPr/>
      <dgm:t>
        <a:bodyPr/>
        <a:lstStyle/>
        <a:p>
          <a:endParaRPr lang="tr-TR"/>
        </a:p>
      </dgm:t>
    </dgm:pt>
    <dgm:pt modelId="{240A4D8C-49F7-4B26-BDB4-D81000DA499A}" type="sibTrans" cxnId="{8A78C037-DC5F-4E7A-8EF8-A7C3467E56B5}">
      <dgm:prSet/>
      <dgm:spPr/>
      <dgm:t>
        <a:bodyPr/>
        <a:lstStyle/>
        <a:p>
          <a:endParaRPr lang="tr-TR"/>
        </a:p>
      </dgm:t>
    </dgm:pt>
    <dgm:pt modelId="{EF0DD93C-F055-4D40-9D95-9D2624400C08}" type="pres">
      <dgm:prSet presAssocID="{A7C4CDB0-45A2-4A16-9F27-6A1CA306FB96}" presName="linear" presStyleCnt="0">
        <dgm:presLayoutVars>
          <dgm:animLvl val="lvl"/>
          <dgm:resizeHandles val="exact"/>
        </dgm:presLayoutVars>
      </dgm:prSet>
      <dgm:spPr/>
      <dgm:t>
        <a:bodyPr/>
        <a:lstStyle/>
        <a:p>
          <a:endParaRPr lang="tr-TR"/>
        </a:p>
      </dgm:t>
    </dgm:pt>
    <dgm:pt modelId="{2AD3CFDE-2019-4D86-AF6C-F7BEDDF8E75A}" type="pres">
      <dgm:prSet presAssocID="{26715807-580C-4C9F-A79D-0BE0660C733F}" presName="parentText" presStyleLbl="node1" presStyleIdx="0" presStyleCnt="2" custScaleY="89351" custLinFactY="-71210" custLinFactNeighborX="520" custLinFactNeighborY="-100000">
        <dgm:presLayoutVars>
          <dgm:chMax val="0"/>
          <dgm:bulletEnabled val="1"/>
        </dgm:presLayoutVars>
      </dgm:prSet>
      <dgm:spPr/>
      <dgm:t>
        <a:bodyPr/>
        <a:lstStyle/>
        <a:p>
          <a:endParaRPr lang="tr-TR"/>
        </a:p>
      </dgm:t>
    </dgm:pt>
    <dgm:pt modelId="{784A3E74-6E46-4911-BEF3-E9419C315542}" type="pres">
      <dgm:prSet presAssocID="{AD2EA440-8F1B-40FF-960B-7047E823A24B}" presName="spacer" presStyleCnt="0"/>
      <dgm:spPr/>
      <dgm:t>
        <a:bodyPr/>
        <a:lstStyle/>
        <a:p>
          <a:endParaRPr lang="tr-TR"/>
        </a:p>
      </dgm:t>
    </dgm:pt>
    <dgm:pt modelId="{E387380B-B8EF-4A0A-A933-D664C4EC0AE8}" type="pres">
      <dgm:prSet presAssocID="{6FF2BBE3-E206-471D-AA9D-66550B24F42C}" presName="parentText" presStyleLbl="node1" presStyleIdx="1" presStyleCnt="2" custScaleY="88716" custLinFactY="-84390" custLinFactNeighborX="520" custLinFactNeighborY="-100000">
        <dgm:presLayoutVars>
          <dgm:chMax val="0"/>
          <dgm:bulletEnabled val="1"/>
        </dgm:presLayoutVars>
      </dgm:prSet>
      <dgm:spPr/>
      <dgm:t>
        <a:bodyPr/>
        <a:lstStyle/>
        <a:p>
          <a:endParaRPr lang="tr-TR"/>
        </a:p>
      </dgm:t>
    </dgm:pt>
  </dgm:ptLst>
  <dgm:cxnLst>
    <dgm:cxn modelId="{B27516EB-CC63-4DDB-82E7-40588A691AF3}" type="presOf" srcId="{26715807-580C-4C9F-A79D-0BE0660C733F}" destId="{2AD3CFDE-2019-4D86-AF6C-F7BEDDF8E75A}" srcOrd="0" destOrd="0" presId="urn:microsoft.com/office/officeart/2005/8/layout/vList2"/>
    <dgm:cxn modelId="{03FA94C3-E19A-4A4E-8C5F-1298B31CA580}" type="presOf" srcId="{6FF2BBE3-E206-471D-AA9D-66550B24F42C}" destId="{E387380B-B8EF-4A0A-A933-D664C4EC0AE8}" srcOrd="0" destOrd="0" presId="urn:microsoft.com/office/officeart/2005/8/layout/vList2"/>
    <dgm:cxn modelId="{31E5F97D-7F75-4C5F-A8AD-485DB6A5E921}" type="presOf" srcId="{A7C4CDB0-45A2-4A16-9F27-6A1CA306FB96}" destId="{EF0DD93C-F055-4D40-9D95-9D2624400C08}" srcOrd="0" destOrd="0" presId="urn:microsoft.com/office/officeart/2005/8/layout/vList2"/>
    <dgm:cxn modelId="{8A78C037-DC5F-4E7A-8EF8-A7C3467E56B5}" srcId="{A7C4CDB0-45A2-4A16-9F27-6A1CA306FB96}" destId="{6FF2BBE3-E206-471D-AA9D-66550B24F42C}" srcOrd="1" destOrd="0" parTransId="{986A5153-F785-4BF6-9499-5207090C705A}" sibTransId="{240A4D8C-49F7-4B26-BDB4-D81000DA499A}"/>
    <dgm:cxn modelId="{89AAAD27-B55A-4A8A-A630-5954D449E913}" srcId="{A7C4CDB0-45A2-4A16-9F27-6A1CA306FB96}" destId="{26715807-580C-4C9F-A79D-0BE0660C733F}" srcOrd="0" destOrd="0" parTransId="{0A6AA5D7-CA8A-4BC6-A168-33B02F1ECAA2}" sibTransId="{AD2EA440-8F1B-40FF-960B-7047E823A24B}"/>
    <dgm:cxn modelId="{4C7345BB-15BB-4972-969C-FDBEF06DA661}" type="presParOf" srcId="{EF0DD93C-F055-4D40-9D95-9D2624400C08}" destId="{2AD3CFDE-2019-4D86-AF6C-F7BEDDF8E75A}" srcOrd="0" destOrd="0" presId="urn:microsoft.com/office/officeart/2005/8/layout/vList2"/>
    <dgm:cxn modelId="{89F8BE3B-82E3-44E0-BFA5-9EA5B7F5009A}" type="presParOf" srcId="{EF0DD93C-F055-4D40-9D95-9D2624400C08}" destId="{784A3E74-6E46-4911-BEF3-E9419C315542}" srcOrd="1" destOrd="0" presId="urn:microsoft.com/office/officeart/2005/8/layout/vList2"/>
    <dgm:cxn modelId="{64FFE8EF-6043-4B76-9BA7-CA408D9F0FF7}" type="presParOf" srcId="{EF0DD93C-F055-4D40-9D95-9D2624400C08}" destId="{E387380B-B8EF-4A0A-A933-D664C4EC0AE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ED0DA1A-3B63-4F63-88DE-B6B6164BA52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A991BAAE-2DAE-4D61-91CB-17A1117F658A}">
      <dgm:prSet custT="1"/>
      <dgm:spPr/>
      <dgm:t>
        <a:bodyPr/>
        <a:lstStyle/>
        <a:p>
          <a:pPr algn="just" rtl="0"/>
          <a:r>
            <a:rPr lang="tr-TR" sz="2400" dirty="0" smtClean="0"/>
            <a:t>Çevre mevzuatında yer alan ancak akreditasyonu mümkün olmayan veya analiz/ölçüm metodu olmayan parametreler ile hesaplama yoluyla bulunan parametreler Bakanlıkça uygun bulunması halinde belge kapsamına eklenebilir.</a:t>
          </a:r>
          <a:endParaRPr lang="tr-TR" sz="2400" dirty="0"/>
        </a:p>
      </dgm:t>
    </dgm:pt>
    <dgm:pt modelId="{9F7EE31F-5DEF-413E-8991-1350D362F1EA}" type="parTrans" cxnId="{F96F90C4-7E60-435E-A5B4-624C548EBC02}">
      <dgm:prSet/>
      <dgm:spPr/>
      <dgm:t>
        <a:bodyPr/>
        <a:lstStyle/>
        <a:p>
          <a:endParaRPr lang="tr-TR"/>
        </a:p>
      </dgm:t>
    </dgm:pt>
    <dgm:pt modelId="{5D6EE3DC-E968-4DA2-966C-62001E3D00D5}" type="sibTrans" cxnId="{F96F90C4-7E60-435E-A5B4-624C548EBC02}">
      <dgm:prSet/>
      <dgm:spPr/>
      <dgm:t>
        <a:bodyPr/>
        <a:lstStyle/>
        <a:p>
          <a:endParaRPr lang="tr-TR"/>
        </a:p>
      </dgm:t>
    </dgm:pt>
    <dgm:pt modelId="{EEE5DE2F-2E06-4BA1-A7CA-A63F0D3F713E}">
      <dgm:prSet custT="1"/>
      <dgm:spPr/>
      <dgm:t>
        <a:bodyPr/>
        <a:lstStyle/>
        <a:p>
          <a:pPr algn="just" rtl="0"/>
          <a:r>
            <a:rPr lang="tr-TR" sz="2400" dirty="0" smtClean="0"/>
            <a:t>Çevre mevzuatında yer alan ancak Bakanlıkça yetki verilmemiş parametrelerin bilimsel kurum/kuruluşlarca gerçekleştirilen ölçüm ve analiz sonuçları, Bakanlığın ilgili birimi tarafından değerlendirilir.</a:t>
          </a:r>
          <a:endParaRPr lang="tr-TR" sz="2400" dirty="0"/>
        </a:p>
      </dgm:t>
    </dgm:pt>
    <dgm:pt modelId="{76844D35-CA19-4920-A441-38491E82E130}" type="parTrans" cxnId="{89CAB868-5CFE-4AA9-9FED-72EEADAD8B75}">
      <dgm:prSet/>
      <dgm:spPr/>
      <dgm:t>
        <a:bodyPr/>
        <a:lstStyle/>
        <a:p>
          <a:endParaRPr lang="tr-TR"/>
        </a:p>
      </dgm:t>
    </dgm:pt>
    <dgm:pt modelId="{2D7B9ED9-6C84-43A6-838E-45715B79C509}" type="sibTrans" cxnId="{89CAB868-5CFE-4AA9-9FED-72EEADAD8B75}">
      <dgm:prSet/>
      <dgm:spPr/>
      <dgm:t>
        <a:bodyPr/>
        <a:lstStyle/>
        <a:p>
          <a:endParaRPr lang="tr-TR"/>
        </a:p>
      </dgm:t>
    </dgm:pt>
    <dgm:pt modelId="{EDD6F532-49CF-4411-BC8E-FFB0FF695106}" type="pres">
      <dgm:prSet presAssocID="{0ED0DA1A-3B63-4F63-88DE-B6B6164BA52A}" presName="linear" presStyleCnt="0">
        <dgm:presLayoutVars>
          <dgm:animLvl val="lvl"/>
          <dgm:resizeHandles val="exact"/>
        </dgm:presLayoutVars>
      </dgm:prSet>
      <dgm:spPr/>
      <dgm:t>
        <a:bodyPr/>
        <a:lstStyle/>
        <a:p>
          <a:endParaRPr lang="tr-TR"/>
        </a:p>
      </dgm:t>
    </dgm:pt>
    <dgm:pt modelId="{C33F15EC-95BF-45D3-B6DC-BB11CA276AC1}" type="pres">
      <dgm:prSet presAssocID="{A991BAAE-2DAE-4D61-91CB-17A1117F658A}" presName="parentText" presStyleLbl="node1" presStyleIdx="0" presStyleCnt="2" custLinFactY="-13591" custLinFactNeighborX="-348" custLinFactNeighborY="-100000">
        <dgm:presLayoutVars>
          <dgm:chMax val="0"/>
          <dgm:bulletEnabled val="1"/>
        </dgm:presLayoutVars>
      </dgm:prSet>
      <dgm:spPr/>
      <dgm:t>
        <a:bodyPr/>
        <a:lstStyle/>
        <a:p>
          <a:endParaRPr lang="tr-TR"/>
        </a:p>
      </dgm:t>
    </dgm:pt>
    <dgm:pt modelId="{D8D75A45-C72F-4793-B3F1-65F9398E5B8D}" type="pres">
      <dgm:prSet presAssocID="{5D6EE3DC-E968-4DA2-966C-62001E3D00D5}" presName="spacer" presStyleCnt="0"/>
      <dgm:spPr/>
      <dgm:t>
        <a:bodyPr/>
        <a:lstStyle/>
        <a:p>
          <a:endParaRPr lang="tr-TR"/>
        </a:p>
      </dgm:t>
    </dgm:pt>
    <dgm:pt modelId="{E7F5CF43-2870-4257-AB6C-FDB320ECEE95}" type="pres">
      <dgm:prSet presAssocID="{EEE5DE2F-2E06-4BA1-A7CA-A63F0D3F713E}" presName="parentText" presStyleLbl="node1" presStyleIdx="1" presStyleCnt="2" custLinFactY="-13681" custLinFactNeighborX="-348" custLinFactNeighborY="-100000">
        <dgm:presLayoutVars>
          <dgm:chMax val="0"/>
          <dgm:bulletEnabled val="1"/>
        </dgm:presLayoutVars>
      </dgm:prSet>
      <dgm:spPr/>
      <dgm:t>
        <a:bodyPr/>
        <a:lstStyle/>
        <a:p>
          <a:endParaRPr lang="tr-TR"/>
        </a:p>
      </dgm:t>
    </dgm:pt>
  </dgm:ptLst>
  <dgm:cxnLst>
    <dgm:cxn modelId="{89CAB868-5CFE-4AA9-9FED-72EEADAD8B75}" srcId="{0ED0DA1A-3B63-4F63-88DE-B6B6164BA52A}" destId="{EEE5DE2F-2E06-4BA1-A7CA-A63F0D3F713E}" srcOrd="1" destOrd="0" parTransId="{76844D35-CA19-4920-A441-38491E82E130}" sibTransId="{2D7B9ED9-6C84-43A6-838E-45715B79C509}"/>
    <dgm:cxn modelId="{23EFCB93-C595-4109-928B-8DB0703D95F4}" type="presOf" srcId="{0ED0DA1A-3B63-4F63-88DE-B6B6164BA52A}" destId="{EDD6F532-49CF-4411-BC8E-FFB0FF695106}" srcOrd="0" destOrd="0" presId="urn:microsoft.com/office/officeart/2005/8/layout/vList2"/>
    <dgm:cxn modelId="{F96F90C4-7E60-435E-A5B4-624C548EBC02}" srcId="{0ED0DA1A-3B63-4F63-88DE-B6B6164BA52A}" destId="{A991BAAE-2DAE-4D61-91CB-17A1117F658A}" srcOrd="0" destOrd="0" parTransId="{9F7EE31F-5DEF-413E-8991-1350D362F1EA}" sibTransId="{5D6EE3DC-E968-4DA2-966C-62001E3D00D5}"/>
    <dgm:cxn modelId="{CD4C88A7-92C2-4B62-8F05-AAA6E3CA00D4}" type="presOf" srcId="{EEE5DE2F-2E06-4BA1-A7CA-A63F0D3F713E}" destId="{E7F5CF43-2870-4257-AB6C-FDB320ECEE95}" srcOrd="0" destOrd="0" presId="urn:microsoft.com/office/officeart/2005/8/layout/vList2"/>
    <dgm:cxn modelId="{D96A12A9-B3AB-4AE1-8723-F36AFE54F6BC}" type="presOf" srcId="{A991BAAE-2DAE-4D61-91CB-17A1117F658A}" destId="{C33F15EC-95BF-45D3-B6DC-BB11CA276AC1}" srcOrd="0" destOrd="0" presId="urn:microsoft.com/office/officeart/2005/8/layout/vList2"/>
    <dgm:cxn modelId="{1274FCD9-56BE-44DB-B507-C60B20600BB4}" type="presParOf" srcId="{EDD6F532-49CF-4411-BC8E-FFB0FF695106}" destId="{C33F15EC-95BF-45D3-B6DC-BB11CA276AC1}" srcOrd="0" destOrd="0" presId="urn:microsoft.com/office/officeart/2005/8/layout/vList2"/>
    <dgm:cxn modelId="{B7E9BF8C-32CB-4950-8C7F-BD801E953BE3}" type="presParOf" srcId="{EDD6F532-49CF-4411-BC8E-FFB0FF695106}" destId="{D8D75A45-C72F-4793-B3F1-65F9398E5B8D}" srcOrd="1" destOrd="0" presId="urn:microsoft.com/office/officeart/2005/8/layout/vList2"/>
    <dgm:cxn modelId="{0D27420E-6A78-43E1-B9A6-9FA983BBBB71}" type="presParOf" srcId="{EDD6F532-49CF-4411-BC8E-FFB0FF695106}" destId="{E7F5CF43-2870-4257-AB6C-FDB320ECEE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A63705B-573C-48C8-BC3A-5704C6F8B15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9475A4B0-540D-4631-B44A-CAF320435FDC}">
      <dgm:prSet custT="1"/>
      <dgm:spPr/>
      <dgm:t>
        <a:bodyPr/>
        <a:lstStyle/>
        <a:p>
          <a:pPr rtl="0"/>
          <a:r>
            <a:rPr lang="tr-TR" sz="2400" dirty="0" smtClean="0"/>
            <a:t>Laboratuvar, </a:t>
          </a:r>
          <a:r>
            <a:rPr lang="tr-TR" sz="2400" u="sng" dirty="0" smtClean="0"/>
            <a:t>yetkili olduğu kapsam ve parametrelerde</a:t>
          </a:r>
          <a:r>
            <a:rPr lang="tr-TR" sz="2400" dirty="0" smtClean="0"/>
            <a:t>, </a:t>
          </a:r>
          <a:endParaRPr lang="tr-TR" sz="2400" dirty="0"/>
        </a:p>
      </dgm:t>
    </dgm:pt>
    <dgm:pt modelId="{BF862ED5-D871-4958-AE6E-75D5A7E7F7A3}" type="parTrans" cxnId="{3CE90009-60F9-4466-91F7-FA3F90013FF9}">
      <dgm:prSet/>
      <dgm:spPr/>
      <dgm:t>
        <a:bodyPr/>
        <a:lstStyle/>
        <a:p>
          <a:endParaRPr lang="tr-TR"/>
        </a:p>
      </dgm:t>
    </dgm:pt>
    <dgm:pt modelId="{9B849255-CCE8-478C-82A2-C8EE194A677C}" type="sibTrans" cxnId="{3CE90009-60F9-4466-91F7-FA3F90013FF9}">
      <dgm:prSet/>
      <dgm:spPr/>
      <dgm:t>
        <a:bodyPr/>
        <a:lstStyle/>
        <a:p>
          <a:endParaRPr lang="tr-TR"/>
        </a:p>
      </dgm:t>
    </dgm:pt>
    <dgm:pt modelId="{2FF5FD2B-FFAD-4DDF-8824-4047AF84F28F}">
      <dgm:prSet custT="1"/>
      <dgm:spPr/>
      <dgm:t>
        <a:bodyPr/>
        <a:lstStyle/>
        <a:p>
          <a:pPr rtl="0"/>
          <a:r>
            <a:rPr lang="tr-TR" sz="1400" dirty="0" smtClean="0"/>
            <a:t>-</a:t>
          </a:r>
          <a:r>
            <a:rPr lang="tr-TR" sz="2400" dirty="0" smtClean="0"/>
            <a:t>İş yoğunluğu, </a:t>
          </a:r>
          <a:endParaRPr lang="tr-TR" sz="2400" dirty="0"/>
        </a:p>
      </dgm:t>
    </dgm:pt>
    <dgm:pt modelId="{DE9E4A24-F423-4C6F-AE9F-02E227986516}" type="parTrans" cxnId="{C799313F-D325-4B31-88AF-14FB4AE6597C}">
      <dgm:prSet/>
      <dgm:spPr/>
      <dgm:t>
        <a:bodyPr/>
        <a:lstStyle/>
        <a:p>
          <a:endParaRPr lang="tr-TR"/>
        </a:p>
      </dgm:t>
    </dgm:pt>
    <dgm:pt modelId="{2F726816-C13F-4350-8057-C766F7F09290}" type="sibTrans" cxnId="{C799313F-D325-4B31-88AF-14FB4AE6597C}">
      <dgm:prSet/>
      <dgm:spPr/>
      <dgm:t>
        <a:bodyPr/>
        <a:lstStyle/>
        <a:p>
          <a:endParaRPr lang="tr-TR"/>
        </a:p>
      </dgm:t>
    </dgm:pt>
    <dgm:pt modelId="{24A73D65-6C1A-4115-8C23-E0C50244EE86}">
      <dgm:prSet custT="1"/>
      <dgm:spPr/>
      <dgm:t>
        <a:bodyPr/>
        <a:lstStyle/>
        <a:p>
          <a:pPr rtl="0"/>
          <a:r>
            <a:rPr lang="tr-TR" sz="2000" dirty="0" smtClean="0"/>
            <a:t>-</a:t>
          </a:r>
          <a:r>
            <a:rPr lang="tr-TR" sz="2400" dirty="0" smtClean="0"/>
            <a:t>Geçici kapasite düşmesi, </a:t>
          </a:r>
          <a:endParaRPr lang="tr-TR" sz="2400" dirty="0"/>
        </a:p>
      </dgm:t>
    </dgm:pt>
    <dgm:pt modelId="{DE290BE4-21E8-4D26-95B7-4B4A7DCC9C85}" type="parTrans" cxnId="{E85514EE-D72A-472B-BD49-2C2D971A598E}">
      <dgm:prSet/>
      <dgm:spPr/>
      <dgm:t>
        <a:bodyPr/>
        <a:lstStyle/>
        <a:p>
          <a:endParaRPr lang="tr-TR"/>
        </a:p>
      </dgm:t>
    </dgm:pt>
    <dgm:pt modelId="{FE759411-0602-452F-BD66-F684F9466C19}" type="sibTrans" cxnId="{E85514EE-D72A-472B-BD49-2C2D971A598E}">
      <dgm:prSet/>
      <dgm:spPr/>
      <dgm:t>
        <a:bodyPr/>
        <a:lstStyle/>
        <a:p>
          <a:endParaRPr lang="tr-TR"/>
        </a:p>
      </dgm:t>
    </dgm:pt>
    <dgm:pt modelId="{54B3F0CB-627E-4E48-88BA-F755CAAC9191}">
      <dgm:prSet custT="1"/>
      <dgm:spPr/>
      <dgm:t>
        <a:bodyPr/>
        <a:lstStyle/>
        <a:p>
          <a:pPr rtl="0"/>
          <a:r>
            <a:rPr lang="tr-TR" sz="1400" dirty="0" smtClean="0"/>
            <a:t>-</a:t>
          </a:r>
          <a:r>
            <a:rPr lang="tr-TR" sz="2400" dirty="0" smtClean="0"/>
            <a:t>Cihaz arızası gibi </a:t>
          </a:r>
          <a:endParaRPr lang="tr-TR" sz="2400" dirty="0"/>
        </a:p>
      </dgm:t>
    </dgm:pt>
    <dgm:pt modelId="{BF7AF28B-C70B-41A0-8F22-1C29C36D2B07}" type="parTrans" cxnId="{641FDABC-B8D8-4E0E-9BB6-A69CB07B8B5B}">
      <dgm:prSet/>
      <dgm:spPr/>
      <dgm:t>
        <a:bodyPr/>
        <a:lstStyle/>
        <a:p>
          <a:endParaRPr lang="tr-TR"/>
        </a:p>
      </dgm:t>
    </dgm:pt>
    <dgm:pt modelId="{6F4FEFDA-0D7D-49C5-BCA0-1B5AF2F9E85F}" type="sibTrans" cxnId="{641FDABC-B8D8-4E0E-9BB6-A69CB07B8B5B}">
      <dgm:prSet/>
      <dgm:spPr/>
      <dgm:t>
        <a:bodyPr/>
        <a:lstStyle/>
        <a:p>
          <a:endParaRPr lang="tr-TR"/>
        </a:p>
      </dgm:t>
    </dgm:pt>
    <dgm:pt modelId="{9DA977B6-B637-44C3-B156-294A7F06E024}">
      <dgm:prSet custT="1"/>
      <dgm:spPr/>
      <dgm:t>
        <a:bodyPr/>
        <a:lstStyle/>
        <a:p>
          <a:pPr rtl="0"/>
          <a:r>
            <a:rPr lang="tr-TR" sz="2400" dirty="0" smtClean="0"/>
            <a:t>önceden tahmin edilemeyen sebeplerden dolayı </a:t>
          </a:r>
          <a:r>
            <a:rPr lang="tr-TR" sz="2400" u="none" dirty="0" smtClean="0"/>
            <a:t>hizmet</a:t>
          </a:r>
          <a:r>
            <a:rPr lang="tr-TR" sz="2400" u="sng" dirty="0" smtClean="0"/>
            <a:t> </a:t>
          </a:r>
          <a:r>
            <a:rPr lang="tr-TR" sz="2400" u="none" dirty="0" smtClean="0"/>
            <a:t>veremediğinde</a:t>
          </a:r>
          <a:r>
            <a:rPr lang="tr-TR" sz="2400" dirty="0" smtClean="0"/>
            <a:t>, Yeterlik Belgesinde yer alan parametrelerde, bu Yönetmelik hükümlerine uygun olarak Yeterlik Belgesi almış laboratuvarları, taşeron laboratuvar olarak kullanabilir.</a:t>
          </a:r>
          <a:endParaRPr lang="tr-TR" sz="2400" dirty="0"/>
        </a:p>
      </dgm:t>
    </dgm:pt>
    <dgm:pt modelId="{63EC0E5E-678B-4F5D-BE49-C6ABD5D833A1}" type="parTrans" cxnId="{42A8EA48-46A2-42A4-BFCA-30CE0F60AB4A}">
      <dgm:prSet/>
      <dgm:spPr/>
      <dgm:t>
        <a:bodyPr/>
        <a:lstStyle/>
        <a:p>
          <a:endParaRPr lang="tr-TR"/>
        </a:p>
      </dgm:t>
    </dgm:pt>
    <dgm:pt modelId="{A14866F6-856C-4127-8D9C-0F5477663CD4}" type="sibTrans" cxnId="{42A8EA48-46A2-42A4-BFCA-30CE0F60AB4A}">
      <dgm:prSet/>
      <dgm:spPr/>
      <dgm:t>
        <a:bodyPr/>
        <a:lstStyle/>
        <a:p>
          <a:endParaRPr lang="tr-TR"/>
        </a:p>
      </dgm:t>
    </dgm:pt>
    <dgm:pt modelId="{5BCEABF7-FF68-46A2-AC33-0DE18ACB6212}">
      <dgm:prSet/>
      <dgm:spPr/>
      <dgm:t>
        <a:bodyPr/>
        <a:lstStyle/>
        <a:p>
          <a:pPr rtl="0"/>
          <a:endParaRPr lang="tr-TR" dirty="0"/>
        </a:p>
      </dgm:t>
    </dgm:pt>
    <dgm:pt modelId="{D887EFA8-9548-4523-BE8A-600B66F150AB}" type="parTrans" cxnId="{6B118C94-5F08-4B9A-B2F7-6595F30E94E2}">
      <dgm:prSet/>
      <dgm:spPr/>
      <dgm:t>
        <a:bodyPr/>
        <a:lstStyle/>
        <a:p>
          <a:endParaRPr lang="tr-TR"/>
        </a:p>
      </dgm:t>
    </dgm:pt>
    <dgm:pt modelId="{9AE31540-76A2-4150-BDBD-615BE15F2CC7}" type="sibTrans" cxnId="{6B118C94-5F08-4B9A-B2F7-6595F30E94E2}">
      <dgm:prSet/>
      <dgm:spPr/>
      <dgm:t>
        <a:bodyPr/>
        <a:lstStyle/>
        <a:p>
          <a:endParaRPr lang="tr-TR"/>
        </a:p>
      </dgm:t>
    </dgm:pt>
    <dgm:pt modelId="{A5FDEE7E-B21E-4046-8367-31C5FBCCA713}" type="pres">
      <dgm:prSet presAssocID="{1A63705B-573C-48C8-BC3A-5704C6F8B15F}" presName="linear" presStyleCnt="0">
        <dgm:presLayoutVars>
          <dgm:animLvl val="lvl"/>
          <dgm:resizeHandles val="exact"/>
        </dgm:presLayoutVars>
      </dgm:prSet>
      <dgm:spPr/>
      <dgm:t>
        <a:bodyPr/>
        <a:lstStyle/>
        <a:p>
          <a:endParaRPr lang="tr-TR"/>
        </a:p>
      </dgm:t>
    </dgm:pt>
    <dgm:pt modelId="{6D605794-5536-42CC-AE91-6395A02557D6}" type="pres">
      <dgm:prSet presAssocID="{9475A4B0-540D-4631-B44A-CAF320435FDC}" presName="parentText" presStyleLbl="node1" presStyleIdx="0" presStyleCnt="5">
        <dgm:presLayoutVars>
          <dgm:chMax val="0"/>
          <dgm:bulletEnabled val="1"/>
        </dgm:presLayoutVars>
      </dgm:prSet>
      <dgm:spPr/>
      <dgm:t>
        <a:bodyPr/>
        <a:lstStyle/>
        <a:p>
          <a:endParaRPr lang="tr-TR"/>
        </a:p>
      </dgm:t>
    </dgm:pt>
    <dgm:pt modelId="{7E93B220-8AA7-4F02-A886-C73A42692D16}" type="pres">
      <dgm:prSet presAssocID="{9B849255-CCE8-478C-82A2-C8EE194A677C}" presName="spacer" presStyleCnt="0"/>
      <dgm:spPr/>
      <dgm:t>
        <a:bodyPr/>
        <a:lstStyle/>
        <a:p>
          <a:endParaRPr lang="tr-TR"/>
        </a:p>
      </dgm:t>
    </dgm:pt>
    <dgm:pt modelId="{9FE20066-48FF-4037-AACD-C955C77C7BF7}" type="pres">
      <dgm:prSet presAssocID="{2FF5FD2B-FFAD-4DDF-8824-4047AF84F28F}" presName="parentText" presStyleLbl="node1" presStyleIdx="1" presStyleCnt="5" custScaleY="74785">
        <dgm:presLayoutVars>
          <dgm:chMax val="0"/>
          <dgm:bulletEnabled val="1"/>
        </dgm:presLayoutVars>
      </dgm:prSet>
      <dgm:spPr/>
      <dgm:t>
        <a:bodyPr/>
        <a:lstStyle/>
        <a:p>
          <a:endParaRPr lang="tr-TR"/>
        </a:p>
      </dgm:t>
    </dgm:pt>
    <dgm:pt modelId="{E3670B81-1193-4548-96A0-5F2662213FF2}" type="pres">
      <dgm:prSet presAssocID="{2F726816-C13F-4350-8057-C766F7F09290}" presName="spacer" presStyleCnt="0"/>
      <dgm:spPr/>
      <dgm:t>
        <a:bodyPr/>
        <a:lstStyle/>
        <a:p>
          <a:endParaRPr lang="tr-TR"/>
        </a:p>
      </dgm:t>
    </dgm:pt>
    <dgm:pt modelId="{A337C83C-7D77-4276-B674-1067F4F982B6}" type="pres">
      <dgm:prSet presAssocID="{24A73D65-6C1A-4115-8C23-E0C50244EE86}" presName="parentText" presStyleLbl="node1" presStyleIdx="2" presStyleCnt="5" custScaleY="72439">
        <dgm:presLayoutVars>
          <dgm:chMax val="0"/>
          <dgm:bulletEnabled val="1"/>
        </dgm:presLayoutVars>
      </dgm:prSet>
      <dgm:spPr/>
      <dgm:t>
        <a:bodyPr/>
        <a:lstStyle/>
        <a:p>
          <a:endParaRPr lang="tr-TR"/>
        </a:p>
      </dgm:t>
    </dgm:pt>
    <dgm:pt modelId="{78589ADF-7E14-4ADC-A3FC-5E581E4BC012}" type="pres">
      <dgm:prSet presAssocID="{FE759411-0602-452F-BD66-F684F9466C19}" presName="spacer" presStyleCnt="0"/>
      <dgm:spPr/>
      <dgm:t>
        <a:bodyPr/>
        <a:lstStyle/>
        <a:p>
          <a:endParaRPr lang="tr-TR"/>
        </a:p>
      </dgm:t>
    </dgm:pt>
    <dgm:pt modelId="{7B063129-9673-43C9-862D-39A049773722}" type="pres">
      <dgm:prSet presAssocID="{54B3F0CB-627E-4E48-88BA-F755CAAC9191}" presName="parentText" presStyleLbl="node1" presStyleIdx="3" presStyleCnt="5" custScaleY="63752">
        <dgm:presLayoutVars>
          <dgm:chMax val="0"/>
          <dgm:bulletEnabled val="1"/>
        </dgm:presLayoutVars>
      </dgm:prSet>
      <dgm:spPr/>
      <dgm:t>
        <a:bodyPr/>
        <a:lstStyle/>
        <a:p>
          <a:endParaRPr lang="tr-TR"/>
        </a:p>
      </dgm:t>
    </dgm:pt>
    <dgm:pt modelId="{CE511EDB-1D28-45C3-8771-B4247EA67CB2}" type="pres">
      <dgm:prSet presAssocID="{6F4FEFDA-0D7D-49C5-BCA0-1B5AF2F9E85F}" presName="spacer" presStyleCnt="0"/>
      <dgm:spPr/>
      <dgm:t>
        <a:bodyPr/>
        <a:lstStyle/>
        <a:p>
          <a:endParaRPr lang="tr-TR"/>
        </a:p>
      </dgm:t>
    </dgm:pt>
    <dgm:pt modelId="{49DC0382-09DE-4DDE-BDE6-AADE36E2FF41}" type="pres">
      <dgm:prSet presAssocID="{9DA977B6-B637-44C3-B156-294A7F06E024}" presName="parentText" presStyleLbl="node1" presStyleIdx="4" presStyleCnt="5" custScaleY="130777" custLinFactY="5120" custLinFactNeighborY="100000">
        <dgm:presLayoutVars>
          <dgm:chMax val="0"/>
          <dgm:bulletEnabled val="1"/>
        </dgm:presLayoutVars>
      </dgm:prSet>
      <dgm:spPr/>
      <dgm:t>
        <a:bodyPr/>
        <a:lstStyle/>
        <a:p>
          <a:endParaRPr lang="tr-TR"/>
        </a:p>
      </dgm:t>
    </dgm:pt>
    <dgm:pt modelId="{C6F5B294-181C-46E9-8EE9-DBEA8E096D7E}" type="pres">
      <dgm:prSet presAssocID="{9DA977B6-B637-44C3-B156-294A7F06E024}" presName="childText" presStyleLbl="revTx" presStyleIdx="0" presStyleCnt="1">
        <dgm:presLayoutVars>
          <dgm:bulletEnabled val="1"/>
        </dgm:presLayoutVars>
      </dgm:prSet>
      <dgm:spPr/>
      <dgm:t>
        <a:bodyPr/>
        <a:lstStyle/>
        <a:p>
          <a:endParaRPr lang="tr-TR"/>
        </a:p>
      </dgm:t>
    </dgm:pt>
  </dgm:ptLst>
  <dgm:cxnLst>
    <dgm:cxn modelId="{7F36A868-4DF8-44DB-B0C7-623ED371B29A}" type="presOf" srcId="{24A73D65-6C1A-4115-8C23-E0C50244EE86}" destId="{A337C83C-7D77-4276-B674-1067F4F982B6}" srcOrd="0" destOrd="0" presId="urn:microsoft.com/office/officeart/2005/8/layout/vList2"/>
    <dgm:cxn modelId="{42A8EA48-46A2-42A4-BFCA-30CE0F60AB4A}" srcId="{1A63705B-573C-48C8-BC3A-5704C6F8B15F}" destId="{9DA977B6-B637-44C3-B156-294A7F06E024}" srcOrd="4" destOrd="0" parTransId="{63EC0E5E-678B-4F5D-BE49-C6ABD5D833A1}" sibTransId="{A14866F6-856C-4127-8D9C-0F5477663CD4}"/>
    <dgm:cxn modelId="{E85514EE-D72A-472B-BD49-2C2D971A598E}" srcId="{1A63705B-573C-48C8-BC3A-5704C6F8B15F}" destId="{24A73D65-6C1A-4115-8C23-E0C50244EE86}" srcOrd="2" destOrd="0" parTransId="{DE290BE4-21E8-4D26-95B7-4B4A7DCC9C85}" sibTransId="{FE759411-0602-452F-BD66-F684F9466C19}"/>
    <dgm:cxn modelId="{E5B1A737-4428-47CC-860F-B39292F6275C}" type="presOf" srcId="{9DA977B6-B637-44C3-B156-294A7F06E024}" destId="{49DC0382-09DE-4DDE-BDE6-AADE36E2FF41}" srcOrd="0" destOrd="0" presId="urn:microsoft.com/office/officeart/2005/8/layout/vList2"/>
    <dgm:cxn modelId="{C799313F-D325-4B31-88AF-14FB4AE6597C}" srcId="{1A63705B-573C-48C8-BC3A-5704C6F8B15F}" destId="{2FF5FD2B-FFAD-4DDF-8824-4047AF84F28F}" srcOrd="1" destOrd="0" parTransId="{DE9E4A24-F423-4C6F-AE9F-02E227986516}" sibTransId="{2F726816-C13F-4350-8057-C766F7F09290}"/>
    <dgm:cxn modelId="{9571B65B-248B-4C68-A437-2669C81F0EBD}" type="presOf" srcId="{1A63705B-573C-48C8-BC3A-5704C6F8B15F}" destId="{A5FDEE7E-B21E-4046-8367-31C5FBCCA713}" srcOrd="0" destOrd="0" presId="urn:microsoft.com/office/officeart/2005/8/layout/vList2"/>
    <dgm:cxn modelId="{ADFA041A-F0B9-45B2-96E9-40A5DCC14936}" type="presOf" srcId="{5BCEABF7-FF68-46A2-AC33-0DE18ACB6212}" destId="{C6F5B294-181C-46E9-8EE9-DBEA8E096D7E}" srcOrd="0" destOrd="0" presId="urn:microsoft.com/office/officeart/2005/8/layout/vList2"/>
    <dgm:cxn modelId="{641FDABC-B8D8-4E0E-9BB6-A69CB07B8B5B}" srcId="{1A63705B-573C-48C8-BC3A-5704C6F8B15F}" destId="{54B3F0CB-627E-4E48-88BA-F755CAAC9191}" srcOrd="3" destOrd="0" parTransId="{BF7AF28B-C70B-41A0-8F22-1C29C36D2B07}" sibTransId="{6F4FEFDA-0D7D-49C5-BCA0-1B5AF2F9E85F}"/>
    <dgm:cxn modelId="{6B118C94-5F08-4B9A-B2F7-6595F30E94E2}" srcId="{9DA977B6-B637-44C3-B156-294A7F06E024}" destId="{5BCEABF7-FF68-46A2-AC33-0DE18ACB6212}" srcOrd="0" destOrd="0" parTransId="{D887EFA8-9548-4523-BE8A-600B66F150AB}" sibTransId="{9AE31540-76A2-4150-BDBD-615BE15F2CC7}"/>
    <dgm:cxn modelId="{C3DE0FAD-9EE8-488C-B334-E62500FFC728}" type="presOf" srcId="{54B3F0CB-627E-4E48-88BA-F755CAAC9191}" destId="{7B063129-9673-43C9-862D-39A049773722}" srcOrd="0" destOrd="0" presId="urn:microsoft.com/office/officeart/2005/8/layout/vList2"/>
    <dgm:cxn modelId="{3CE90009-60F9-4466-91F7-FA3F90013FF9}" srcId="{1A63705B-573C-48C8-BC3A-5704C6F8B15F}" destId="{9475A4B0-540D-4631-B44A-CAF320435FDC}" srcOrd="0" destOrd="0" parTransId="{BF862ED5-D871-4958-AE6E-75D5A7E7F7A3}" sibTransId="{9B849255-CCE8-478C-82A2-C8EE194A677C}"/>
    <dgm:cxn modelId="{2DCDE31F-12C6-4B80-8661-8C17DE4CF178}" type="presOf" srcId="{9475A4B0-540D-4631-B44A-CAF320435FDC}" destId="{6D605794-5536-42CC-AE91-6395A02557D6}" srcOrd="0" destOrd="0" presId="urn:microsoft.com/office/officeart/2005/8/layout/vList2"/>
    <dgm:cxn modelId="{43E96BF6-FC0A-4C05-94A0-4E262AB98E5B}" type="presOf" srcId="{2FF5FD2B-FFAD-4DDF-8824-4047AF84F28F}" destId="{9FE20066-48FF-4037-AACD-C955C77C7BF7}" srcOrd="0" destOrd="0" presId="urn:microsoft.com/office/officeart/2005/8/layout/vList2"/>
    <dgm:cxn modelId="{4005097C-615A-4262-9B55-1B7FBC40CCD3}" type="presParOf" srcId="{A5FDEE7E-B21E-4046-8367-31C5FBCCA713}" destId="{6D605794-5536-42CC-AE91-6395A02557D6}" srcOrd="0" destOrd="0" presId="urn:microsoft.com/office/officeart/2005/8/layout/vList2"/>
    <dgm:cxn modelId="{68DB1CBB-23CD-47C4-B014-582846E164E6}" type="presParOf" srcId="{A5FDEE7E-B21E-4046-8367-31C5FBCCA713}" destId="{7E93B220-8AA7-4F02-A886-C73A42692D16}" srcOrd="1" destOrd="0" presId="urn:microsoft.com/office/officeart/2005/8/layout/vList2"/>
    <dgm:cxn modelId="{6623AA89-70B3-4CC4-AEAF-2E776215376A}" type="presParOf" srcId="{A5FDEE7E-B21E-4046-8367-31C5FBCCA713}" destId="{9FE20066-48FF-4037-AACD-C955C77C7BF7}" srcOrd="2" destOrd="0" presId="urn:microsoft.com/office/officeart/2005/8/layout/vList2"/>
    <dgm:cxn modelId="{731D36C2-78AC-48C1-BCCC-AC4562A2B36F}" type="presParOf" srcId="{A5FDEE7E-B21E-4046-8367-31C5FBCCA713}" destId="{E3670B81-1193-4548-96A0-5F2662213FF2}" srcOrd="3" destOrd="0" presId="urn:microsoft.com/office/officeart/2005/8/layout/vList2"/>
    <dgm:cxn modelId="{439727AB-8D04-4EBD-9AE8-7E924367E02E}" type="presParOf" srcId="{A5FDEE7E-B21E-4046-8367-31C5FBCCA713}" destId="{A337C83C-7D77-4276-B674-1067F4F982B6}" srcOrd="4" destOrd="0" presId="urn:microsoft.com/office/officeart/2005/8/layout/vList2"/>
    <dgm:cxn modelId="{FF1ADF7D-0C18-4C8E-BDE9-F2B47A2F0B16}" type="presParOf" srcId="{A5FDEE7E-B21E-4046-8367-31C5FBCCA713}" destId="{78589ADF-7E14-4ADC-A3FC-5E581E4BC012}" srcOrd="5" destOrd="0" presId="urn:microsoft.com/office/officeart/2005/8/layout/vList2"/>
    <dgm:cxn modelId="{E39EBEFE-B14F-4520-B497-70A3A6D3A22E}" type="presParOf" srcId="{A5FDEE7E-B21E-4046-8367-31C5FBCCA713}" destId="{7B063129-9673-43C9-862D-39A049773722}" srcOrd="6" destOrd="0" presId="urn:microsoft.com/office/officeart/2005/8/layout/vList2"/>
    <dgm:cxn modelId="{6E1666C5-3BF0-400C-A1F7-EF4C9475CA28}" type="presParOf" srcId="{A5FDEE7E-B21E-4046-8367-31C5FBCCA713}" destId="{CE511EDB-1D28-45C3-8771-B4247EA67CB2}" srcOrd="7" destOrd="0" presId="urn:microsoft.com/office/officeart/2005/8/layout/vList2"/>
    <dgm:cxn modelId="{5603C181-0BD7-468D-9D26-AA5CB2EB606E}" type="presParOf" srcId="{A5FDEE7E-B21E-4046-8367-31C5FBCCA713}" destId="{49DC0382-09DE-4DDE-BDE6-AADE36E2FF41}" srcOrd="8" destOrd="0" presId="urn:microsoft.com/office/officeart/2005/8/layout/vList2"/>
    <dgm:cxn modelId="{7ABDFE30-2933-4398-8D5D-97468439375F}" type="presParOf" srcId="{A5FDEE7E-B21E-4046-8367-31C5FBCCA713}" destId="{C6F5B294-181C-46E9-8EE9-DBEA8E096D7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87B54CAC-9242-4137-B089-17CC082575FA}">
      <dgm:prSet custT="1"/>
      <dgm:spPr/>
      <dgm:t>
        <a:bodyPr/>
        <a:lstStyle/>
        <a:p>
          <a:pPr algn="just" rtl="0"/>
          <a:r>
            <a:rPr lang="tr-TR" sz="2800" dirty="0" smtClean="0"/>
            <a:t>Laboratuvar, taşeron laboratuvarın yaptığı işlerden Bakanlığa ve müşteriye karşı sorumludur ve </a:t>
          </a:r>
          <a:r>
            <a:rPr lang="tr-TR" sz="2800" b="0" u="none" dirty="0" smtClean="0"/>
            <a:t>analiz raporunun ekinde taşeron laboratuvarının analiz raporunun da ibraz edilmesi</a:t>
          </a:r>
          <a:r>
            <a:rPr lang="tr-TR" sz="2800" b="0" dirty="0" smtClean="0"/>
            <a:t> </a:t>
          </a:r>
          <a:r>
            <a:rPr lang="tr-TR" sz="2800" dirty="0" smtClean="0"/>
            <a:t>gerekmektedir.</a:t>
          </a:r>
          <a:endParaRPr lang="tr-TR" sz="2800" dirty="0"/>
        </a:p>
      </dgm:t>
    </dgm:pt>
    <dgm:pt modelId="{A79E24FB-CFA4-4845-88B0-06F8E451ED37}" type="parTrans" cxnId="{8E8D4072-1541-46C3-9C74-8DF60765E9FE}">
      <dgm:prSet/>
      <dgm:spPr/>
      <dgm:t>
        <a:bodyPr/>
        <a:lstStyle/>
        <a:p>
          <a:endParaRPr lang="tr-TR"/>
        </a:p>
      </dgm:t>
    </dgm:pt>
    <dgm:pt modelId="{A24E83F8-8C13-4CFB-A3B7-A7587F3CD512}" type="sibTrans" cxnId="{8E8D4072-1541-46C3-9C74-8DF60765E9FE}">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D4E29B0D-86AA-4BE3-A4C1-18706290CD82}" type="pres">
      <dgm:prSet presAssocID="{87B54CAC-9242-4137-B089-17CC082575FA}" presName="parentText" presStyleLbl="node1" presStyleIdx="0" presStyleCnt="1" custScaleX="97999" custScaleY="157387" custLinFactNeighborY="-27025">
        <dgm:presLayoutVars>
          <dgm:chMax val="0"/>
          <dgm:bulletEnabled val="1"/>
        </dgm:presLayoutVars>
      </dgm:prSet>
      <dgm:spPr/>
      <dgm:t>
        <a:bodyPr/>
        <a:lstStyle/>
        <a:p>
          <a:endParaRPr lang="tr-TR"/>
        </a:p>
      </dgm:t>
    </dgm:pt>
  </dgm:ptLst>
  <dgm:cxnLst>
    <dgm:cxn modelId="{84928486-304E-478E-92DE-A45F3A8F0C91}" type="presOf" srcId="{12D76A25-08EA-4965-AF5E-3041EF771502}" destId="{7E0467D5-B5E5-4930-926D-E6E97BC26D0A}" srcOrd="0" destOrd="0" presId="urn:microsoft.com/office/officeart/2005/8/layout/vList2"/>
    <dgm:cxn modelId="{8E8D4072-1541-46C3-9C74-8DF60765E9FE}" srcId="{12D76A25-08EA-4965-AF5E-3041EF771502}" destId="{87B54CAC-9242-4137-B089-17CC082575FA}" srcOrd="0" destOrd="0" parTransId="{A79E24FB-CFA4-4845-88B0-06F8E451ED37}" sibTransId="{A24E83F8-8C13-4CFB-A3B7-A7587F3CD512}"/>
    <dgm:cxn modelId="{12D49375-3D2F-45BD-A4F1-D721E0E0778F}" type="presOf" srcId="{87B54CAC-9242-4137-B089-17CC082575FA}" destId="{D4E29B0D-86AA-4BE3-A4C1-18706290CD82}" srcOrd="0" destOrd="0" presId="urn:microsoft.com/office/officeart/2005/8/layout/vList2"/>
    <dgm:cxn modelId="{3A85CFCA-B91F-435B-A4CD-79715FB0E3EB}" type="presParOf" srcId="{7E0467D5-B5E5-4930-926D-E6E97BC26D0A}" destId="{D4E29B0D-86AA-4BE3-A4C1-18706290CD8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C389356-77A3-4189-9E46-EBA51DCFB259}">
      <dgm:prSet custT="1"/>
      <dgm:spPr/>
      <dgm:t>
        <a:bodyPr/>
        <a:lstStyle/>
        <a:p>
          <a:r>
            <a:rPr lang="tr-TR" altLang="tr-TR" sz="2800" dirty="0" smtClean="0">
              <a:latin typeface="+mj-lt"/>
              <a:cs typeface="Times New Roman" pitchFamily="18" charset="0"/>
            </a:rPr>
            <a:t>Laboratuvar, </a:t>
          </a:r>
          <a:r>
            <a:rPr lang="tr-TR" altLang="tr-TR" sz="2800" u="none" dirty="0" smtClean="0">
              <a:latin typeface="+mj-lt"/>
              <a:cs typeface="Times New Roman" pitchFamily="18" charset="0"/>
            </a:rPr>
            <a:t>Yeterlik Belgesi </a:t>
          </a:r>
          <a:r>
            <a:rPr lang="tr-TR" altLang="tr-TR" sz="2800" u="sng" dirty="0" smtClean="0">
              <a:latin typeface="+mj-lt"/>
              <a:cs typeface="Times New Roman" pitchFamily="18" charset="0"/>
            </a:rPr>
            <a:t>kapsamında yer almayan </a:t>
          </a:r>
          <a:r>
            <a:rPr lang="tr-TR" altLang="tr-TR" sz="2800" dirty="0" smtClean="0">
              <a:latin typeface="+mj-lt"/>
              <a:cs typeface="Times New Roman" pitchFamily="18" charset="0"/>
            </a:rPr>
            <a:t>parametrelerde işbirliği yapabilir.</a:t>
          </a:r>
        </a:p>
      </dgm:t>
    </dgm:pt>
    <dgm:pt modelId="{68AF05CB-CF3E-479D-ADE3-C7B627E690EB}" type="parTrans" cxnId="{84146E93-377E-4168-95B9-FA6ACE2CE126}">
      <dgm:prSet/>
      <dgm:spPr/>
      <dgm:t>
        <a:bodyPr/>
        <a:lstStyle/>
        <a:p>
          <a:endParaRPr lang="tr-TR"/>
        </a:p>
      </dgm:t>
    </dgm:pt>
    <dgm:pt modelId="{8095685B-7444-4CE8-B24A-7DCF03A83C1D}" type="sibTrans" cxnId="{84146E93-377E-4168-95B9-FA6ACE2CE126}">
      <dgm:prSet/>
      <dgm:spPr/>
      <dgm:t>
        <a:bodyPr/>
        <a:lstStyle/>
        <a:p>
          <a:endParaRPr lang="tr-TR"/>
        </a:p>
      </dgm:t>
    </dgm:pt>
    <dgm:pt modelId="{20E29C54-AEBE-402A-B9AC-E2710D817505}">
      <dgm:prSet custT="1"/>
      <dgm:spPr/>
      <dgm:t>
        <a:bodyPr/>
        <a:lstStyle/>
        <a:p>
          <a:pPr algn="just"/>
          <a:r>
            <a:rPr lang="tr-TR" altLang="tr-TR" sz="2800" dirty="0" smtClean="0">
              <a:latin typeface="+mj-lt"/>
              <a:cs typeface="Times New Roman" pitchFamily="18" charset="0"/>
            </a:rPr>
            <a:t>İşbirliği yapacak laboratuvarların, Bakanlıkça verilmiş Yeterlik Belgesine sahip olması ve </a:t>
          </a:r>
          <a:r>
            <a:rPr lang="tr-TR" altLang="tr-TR" sz="2800" u="none" dirty="0" smtClean="0">
              <a:latin typeface="+mj-lt"/>
              <a:cs typeface="Times New Roman" pitchFamily="18" charset="0"/>
            </a:rPr>
            <a:t>analiz raporunun ekinde işbirliği yaptığı diğer laboratuvarların raporlarının bulunması </a:t>
          </a:r>
          <a:r>
            <a:rPr lang="tr-TR" altLang="tr-TR" sz="2800" dirty="0" smtClean="0">
              <a:latin typeface="+mj-lt"/>
              <a:cs typeface="Times New Roman" pitchFamily="18" charset="0"/>
            </a:rPr>
            <a:t>gerekmektedir. </a:t>
          </a:r>
        </a:p>
      </dgm:t>
    </dgm:pt>
    <dgm:pt modelId="{15CC74DD-5469-4F89-BF5A-FA5703E1F5A6}" type="parTrans" cxnId="{1ABC08F9-2FEC-4C49-9845-74A1A784E970}">
      <dgm:prSet/>
      <dgm:spPr/>
      <dgm:t>
        <a:bodyPr/>
        <a:lstStyle/>
        <a:p>
          <a:endParaRPr lang="tr-TR"/>
        </a:p>
      </dgm:t>
    </dgm:pt>
    <dgm:pt modelId="{0EB2346C-E134-4415-943A-3FD37FC65BE6}" type="sibTrans" cxnId="{1ABC08F9-2FEC-4C49-9845-74A1A784E970}">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031FC1DD-479D-4A46-BE60-008EB3AF9BCE}" type="pres">
      <dgm:prSet presAssocID="{3C389356-77A3-4189-9E46-EBA51DCFB259}" presName="parentText" presStyleLbl="node1" presStyleIdx="0" presStyleCnt="2" custLinFactY="-18701" custLinFactNeighborX="-348" custLinFactNeighborY="-100000">
        <dgm:presLayoutVars>
          <dgm:chMax val="0"/>
          <dgm:bulletEnabled val="1"/>
        </dgm:presLayoutVars>
      </dgm:prSet>
      <dgm:spPr/>
      <dgm:t>
        <a:bodyPr/>
        <a:lstStyle/>
        <a:p>
          <a:endParaRPr lang="tr-TR"/>
        </a:p>
      </dgm:t>
    </dgm:pt>
    <dgm:pt modelId="{DF4B9F80-7877-42E4-A23E-7D8279273315}" type="pres">
      <dgm:prSet presAssocID="{8095685B-7444-4CE8-B24A-7DCF03A83C1D}" presName="spacer" presStyleCnt="0"/>
      <dgm:spPr/>
      <dgm:t>
        <a:bodyPr/>
        <a:lstStyle/>
        <a:p>
          <a:endParaRPr lang="tr-TR"/>
        </a:p>
      </dgm:t>
    </dgm:pt>
    <dgm:pt modelId="{9DE62930-46AC-4EE7-843B-40DBF7B263C2}" type="pres">
      <dgm:prSet presAssocID="{20E29C54-AEBE-402A-B9AC-E2710D817505}" presName="parentText" presStyleLbl="node1" presStyleIdx="1" presStyleCnt="2" custLinFactY="-6300" custLinFactNeighborX="41" custLinFactNeighborY="-100000">
        <dgm:presLayoutVars>
          <dgm:chMax val="0"/>
          <dgm:bulletEnabled val="1"/>
        </dgm:presLayoutVars>
      </dgm:prSet>
      <dgm:spPr/>
      <dgm:t>
        <a:bodyPr/>
        <a:lstStyle/>
        <a:p>
          <a:endParaRPr lang="tr-TR"/>
        </a:p>
      </dgm:t>
    </dgm:pt>
  </dgm:ptLst>
  <dgm:cxnLst>
    <dgm:cxn modelId="{11C3F37F-65DE-4E36-B70B-3BBC15B2B9D1}" type="presOf" srcId="{20E29C54-AEBE-402A-B9AC-E2710D817505}" destId="{9DE62930-46AC-4EE7-843B-40DBF7B263C2}" srcOrd="0" destOrd="0" presId="urn:microsoft.com/office/officeart/2005/8/layout/vList2"/>
    <dgm:cxn modelId="{903119E2-66BF-4B72-A525-FFBA3FFA4EB2}" type="presOf" srcId="{3C389356-77A3-4189-9E46-EBA51DCFB259}" destId="{031FC1DD-479D-4A46-BE60-008EB3AF9BCE}" srcOrd="0" destOrd="0" presId="urn:microsoft.com/office/officeart/2005/8/layout/vList2"/>
    <dgm:cxn modelId="{84146E93-377E-4168-95B9-FA6ACE2CE126}" srcId="{12D76A25-08EA-4965-AF5E-3041EF771502}" destId="{3C389356-77A3-4189-9E46-EBA51DCFB259}" srcOrd="0" destOrd="0" parTransId="{68AF05CB-CF3E-479D-ADE3-C7B627E690EB}" sibTransId="{8095685B-7444-4CE8-B24A-7DCF03A83C1D}"/>
    <dgm:cxn modelId="{1ABC08F9-2FEC-4C49-9845-74A1A784E970}" srcId="{12D76A25-08EA-4965-AF5E-3041EF771502}" destId="{20E29C54-AEBE-402A-B9AC-E2710D817505}" srcOrd="1" destOrd="0" parTransId="{15CC74DD-5469-4F89-BF5A-FA5703E1F5A6}" sibTransId="{0EB2346C-E134-4415-943A-3FD37FC65BE6}"/>
    <dgm:cxn modelId="{A4590BE4-DAD8-469A-BC6D-0C1D4041E60D}" type="presOf" srcId="{12D76A25-08EA-4965-AF5E-3041EF771502}" destId="{7E0467D5-B5E5-4930-926D-E6E97BC26D0A}" srcOrd="0" destOrd="0" presId="urn:microsoft.com/office/officeart/2005/8/layout/vList2"/>
    <dgm:cxn modelId="{0CF25D8D-6E59-453B-9968-92B7558B56A1}" type="presParOf" srcId="{7E0467D5-B5E5-4930-926D-E6E97BC26D0A}" destId="{031FC1DD-479D-4A46-BE60-008EB3AF9BCE}" srcOrd="0" destOrd="0" presId="urn:microsoft.com/office/officeart/2005/8/layout/vList2"/>
    <dgm:cxn modelId="{EA7F225A-53F3-4854-B4EF-27F0DB11AD36}" type="presParOf" srcId="{7E0467D5-B5E5-4930-926D-E6E97BC26D0A}" destId="{DF4B9F80-7877-42E4-A23E-7D8279273315}" srcOrd="1" destOrd="0" presId="urn:microsoft.com/office/officeart/2005/8/layout/vList2"/>
    <dgm:cxn modelId="{D52B9AE9-3200-47FB-9277-0F7C724D4623}" type="presParOf" srcId="{7E0467D5-B5E5-4930-926D-E6E97BC26D0A}" destId="{9DE62930-46AC-4EE7-843B-40DBF7B263C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C389356-77A3-4189-9E46-EBA51DCFB259}">
      <dgm:prSet custT="1"/>
      <dgm:spPr/>
      <dgm:t>
        <a:bodyPr/>
        <a:lstStyle/>
        <a:p>
          <a:pPr algn="just"/>
          <a:r>
            <a:rPr lang="tr-TR" altLang="tr-TR" sz="2800" dirty="0" smtClean="0">
              <a:latin typeface="+mj-lt"/>
              <a:cs typeface="Times New Roman" pitchFamily="18" charset="0"/>
            </a:rPr>
            <a:t>Laboratuvar, yetkili olmadığı kapsamda işbirliği </a:t>
          </a:r>
          <a:r>
            <a:rPr lang="tr-TR" altLang="tr-TR" sz="2800" b="0" dirty="0" smtClean="0">
              <a:latin typeface="+mj-lt"/>
              <a:cs typeface="Times New Roman" pitchFamily="18" charset="0"/>
            </a:rPr>
            <a:t>yapamaz</a:t>
          </a:r>
          <a:r>
            <a:rPr lang="tr-TR" altLang="tr-TR" sz="2800" dirty="0" smtClean="0">
              <a:latin typeface="+mj-lt"/>
              <a:cs typeface="Times New Roman" pitchFamily="18" charset="0"/>
            </a:rPr>
            <a:t>. Örneğin: Atık suda yetkili olmayan bir laboratuvar, atık su kapsamında işbirliği yapamaz. </a:t>
          </a:r>
        </a:p>
      </dgm:t>
    </dgm:pt>
    <dgm:pt modelId="{68AF05CB-CF3E-479D-ADE3-C7B627E690EB}" type="parTrans" cxnId="{84146E93-377E-4168-95B9-FA6ACE2CE126}">
      <dgm:prSet/>
      <dgm:spPr/>
      <dgm:t>
        <a:bodyPr/>
        <a:lstStyle/>
        <a:p>
          <a:endParaRPr lang="tr-TR"/>
        </a:p>
      </dgm:t>
    </dgm:pt>
    <dgm:pt modelId="{8095685B-7444-4CE8-B24A-7DCF03A83C1D}" type="sibTrans" cxnId="{84146E93-377E-4168-95B9-FA6ACE2CE126}">
      <dgm:prSet/>
      <dgm:spPr/>
      <dgm:t>
        <a:bodyPr/>
        <a:lstStyle/>
        <a:p>
          <a:endParaRPr lang="tr-TR"/>
        </a:p>
      </dgm:t>
    </dgm:pt>
    <dgm:pt modelId="{FBB62062-FDEB-4C0E-AE0C-D41522CCEC47}">
      <dgm:prSet custT="1"/>
      <dgm:spPr/>
      <dgm:t>
        <a:bodyPr/>
        <a:lstStyle/>
        <a:p>
          <a:r>
            <a:rPr lang="tr-TR" sz="2800" dirty="0" smtClean="0">
              <a:latin typeface="+mj-lt"/>
            </a:rPr>
            <a:t>En fazla beş laboratuvarla işbirliği yapılabilir</a:t>
          </a:r>
          <a:r>
            <a:rPr lang="tr-TR" sz="2400" dirty="0" smtClean="0">
              <a:latin typeface="+mj-lt"/>
            </a:rPr>
            <a:t>.</a:t>
          </a:r>
          <a:endParaRPr lang="tr-TR" altLang="tr-TR" sz="2400" dirty="0" smtClean="0">
            <a:latin typeface="+mj-lt"/>
            <a:cs typeface="Times New Roman" pitchFamily="18" charset="0"/>
          </a:endParaRPr>
        </a:p>
      </dgm:t>
    </dgm:pt>
    <dgm:pt modelId="{A931BE80-AACC-433E-9CD8-2480D3B55B44}" type="parTrans" cxnId="{8D177042-0E35-4D23-94B4-7B21686FF164}">
      <dgm:prSet/>
      <dgm:spPr/>
      <dgm:t>
        <a:bodyPr/>
        <a:lstStyle/>
        <a:p>
          <a:endParaRPr lang="tr-TR"/>
        </a:p>
      </dgm:t>
    </dgm:pt>
    <dgm:pt modelId="{CEDBC5CA-FC43-4D3E-83CC-D42135BA9B5D}" type="sibTrans" cxnId="{8D177042-0E35-4D23-94B4-7B21686FF164}">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98810CF6-F632-4C4B-A12E-CA044358086C}" type="pres">
      <dgm:prSet presAssocID="{FBB62062-FDEB-4C0E-AE0C-D41522CCEC47}" presName="parentText" presStyleLbl="node1" presStyleIdx="0" presStyleCnt="2" custScaleX="94633" custScaleY="68532" custLinFactY="-43552" custLinFactNeighborY="-100000">
        <dgm:presLayoutVars>
          <dgm:chMax val="0"/>
          <dgm:bulletEnabled val="1"/>
        </dgm:presLayoutVars>
      </dgm:prSet>
      <dgm:spPr/>
      <dgm:t>
        <a:bodyPr/>
        <a:lstStyle/>
        <a:p>
          <a:endParaRPr lang="tr-TR"/>
        </a:p>
      </dgm:t>
    </dgm:pt>
    <dgm:pt modelId="{AEFF0FFF-04D5-48DE-9F30-174CD00C9FB4}" type="pres">
      <dgm:prSet presAssocID="{CEDBC5CA-FC43-4D3E-83CC-D42135BA9B5D}" presName="spacer" presStyleCnt="0"/>
      <dgm:spPr/>
      <dgm:t>
        <a:bodyPr/>
        <a:lstStyle/>
        <a:p>
          <a:endParaRPr lang="tr-TR"/>
        </a:p>
      </dgm:t>
    </dgm:pt>
    <dgm:pt modelId="{031FC1DD-479D-4A46-BE60-008EB3AF9BCE}" type="pres">
      <dgm:prSet presAssocID="{3C389356-77A3-4189-9E46-EBA51DCFB259}" presName="parentText" presStyleLbl="node1" presStyleIdx="1" presStyleCnt="2" custScaleX="96340" custLinFactY="-43102" custLinFactNeighborY="-100000">
        <dgm:presLayoutVars>
          <dgm:chMax val="0"/>
          <dgm:bulletEnabled val="1"/>
        </dgm:presLayoutVars>
      </dgm:prSet>
      <dgm:spPr/>
      <dgm:t>
        <a:bodyPr/>
        <a:lstStyle/>
        <a:p>
          <a:endParaRPr lang="tr-TR"/>
        </a:p>
      </dgm:t>
    </dgm:pt>
  </dgm:ptLst>
  <dgm:cxnLst>
    <dgm:cxn modelId="{9DF1FB8E-EF12-45F5-ACD7-4D29937B04F6}" type="presOf" srcId="{FBB62062-FDEB-4C0E-AE0C-D41522CCEC47}" destId="{98810CF6-F632-4C4B-A12E-CA044358086C}" srcOrd="0" destOrd="0" presId="urn:microsoft.com/office/officeart/2005/8/layout/vList2"/>
    <dgm:cxn modelId="{8D177042-0E35-4D23-94B4-7B21686FF164}" srcId="{12D76A25-08EA-4965-AF5E-3041EF771502}" destId="{FBB62062-FDEB-4C0E-AE0C-D41522CCEC47}" srcOrd="0" destOrd="0" parTransId="{A931BE80-AACC-433E-9CD8-2480D3B55B44}" sibTransId="{CEDBC5CA-FC43-4D3E-83CC-D42135BA9B5D}"/>
    <dgm:cxn modelId="{84146E93-377E-4168-95B9-FA6ACE2CE126}" srcId="{12D76A25-08EA-4965-AF5E-3041EF771502}" destId="{3C389356-77A3-4189-9E46-EBA51DCFB259}" srcOrd="1" destOrd="0" parTransId="{68AF05CB-CF3E-479D-ADE3-C7B627E690EB}" sibTransId="{8095685B-7444-4CE8-B24A-7DCF03A83C1D}"/>
    <dgm:cxn modelId="{30513428-3A73-41B0-944E-B59C28E5ABAB}" type="presOf" srcId="{3C389356-77A3-4189-9E46-EBA51DCFB259}" destId="{031FC1DD-479D-4A46-BE60-008EB3AF9BCE}" srcOrd="0" destOrd="0" presId="urn:microsoft.com/office/officeart/2005/8/layout/vList2"/>
    <dgm:cxn modelId="{0B4C3A9B-D47D-4B8B-A393-D99F7930A75B}" type="presOf" srcId="{12D76A25-08EA-4965-AF5E-3041EF771502}" destId="{7E0467D5-B5E5-4930-926D-E6E97BC26D0A}" srcOrd="0" destOrd="0" presId="urn:microsoft.com/office/officeart/2005/8/layout/vList2"/>
    <dgm:cxn modelId="{5AC251AE-A7A8-426D-A8F3-528EBC42D00E}" type="presParOf" srcId="{7E0467D5-B5E5-4930-926D-E6E97BC26D0A}" destId="{98810CF6-F632-4C4B-A12E-CA044358086C}" srcOrd="0" destOrd="0" presId="urn:microsoft.com/office/officeart/2005/8/layout/vList2"/>
    <dgm:cxn modelId="{1FFC3989-A2E3-40E5-B366-15FE8558062A}" type="presParOf" srcId="{7E0467D5-B5E5-4930-926D-E6E97BC26D0A}" destId="{AEFF0FFF-04D5-48DE-9F30-174CD00C9FB4}" srcOrd="1" destOrd="0" presId="urn:microsoft.com/office/officeart/2005/8/layout/vList2"/>
    <dgm:cxn modelId="{8771FB05-C702-4C63-B921-629D538709DA}" type="presParOf" srcId="{7E0467D5-B5E5-4930-926D-E6E97BC26D0A}" destId="{031FC1DD-479D-4A46-BE60-008EB3AF9BC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C389356-77A3-4189-9E46-EBA51DCFB259}">
      <dgm:prSet custT="1"/>
      <dgm:spPr/>
      <dgm:t>
        <a:bodyPr/>
        <a:lstStyle/>
        <a:p>
          <a:r>
            <a:rPr lang="tr-TR" altLang="tr-TR" sz="2800" dirty="0" smtClean="0">
              <a:latin typeface="+mj-lt"/>
              <a:cs typeface="Times New Roman" pitchFamily="18" charset="0"/>
            </a:rPr>
            <a:t>İşbirliği yapılan her bir kapsam için metot sayısı baz alınır. </a:t>
          </a:r>
        </a:p>
        <a:p>
          <a:r>
            <a:rPr lang="tr-TR" altLang="tr-TR" sz="2800" dirty="0" err="1" smtClean="0">
              <a:latin typeface="+mj-lt"/>
              <a:cs typeface="Times New Roman" pitchFamily="18" charset="0"/>
            </a:rPr>
            <a:t>Örn</a:t>
          </a:r>
          <a:r>
            <a:rPr lang="tr-TR" altLang="tr-TR" sz="2800" dirty="0" smtClean="0">
              <a:latin typeface="+mj-lt"/>
              <a:cs typeface="Times New Roman" pitchFamily="18" charset="0"/>
            </a:rPr>
            <a:t>: Deniz suyu kapsamında 6 metotta yetkili bir laboratuvar en fazla 6 metotta deniz suyu kapsamı için işbirliği yapabilir.</a:t>
          </a:r>
        </a:p>
      </dgm:t>
    </dgm:pt>
    <dgm:pt modelId="{68AF05CB-CF3E-479D-ADE3-C7B627E690EB}" type="parTrans" cxnId="{84146E93-377E-4168-95B9-FA6ACE2CE126}">
      <dgm:prSet/>
      <dgm:spPr/>
      <dgm:t>
        <a:bodyPr/>
        <a:lstStyle/>
        <a:p>
          <a:endParaRPr lang="tr-TR"/>
        </a:p>
      </dgm:t>
    </dgm:pt>
    <dgm:pt modelId="{8095685B-7444-4CE8-B24A-7DCF03A83C1D}" type="sibTrans" cxnId="{84146E93-377E-4168-95B9-FA6ACE2CE126}">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031FC1DD-479D-4A46-BE60-008EB3AF9BCE}" type="pres">
      <dgm:prSet presAssocID="{3C389356-77A3-4189-9E46-EBA51DCFB259}" presName="parentText" presStyleLbl="node1" presStyleIdx="0" presStyleCnt="1" custScaleX="91695" custScaleY="135560" custLinFactNeighborX="-527" custLinFactNeighborY="-45222">
        <dgm:presLayoutVars>
          <dgm:chMax val="0"/>
          <dgm:bulletEnabled val="1"/>
        </dgm:presLayoutVars>
      </dgm:prSet>
      <dgm:spPr/>
      <dgm:t>
        <a:bodyPr/>
        <a:lstStyle/>
        <a:p>
          <a:endParaRPr lang="tr-TR"/>
        </a:p>
      </dgm:t>
    </dgm:pt>
  </dgm:ptLst>
  <dgm:cxnLst>
    <dgm:cxn modelId="{07993333-1515-44CB-ABCB-5318087805D8}" type="presOf" srcId="{12D76A25-08EA-4965-AF5E-3041EF771502}" destId="{7E0467D5-B5E5-4930-926D-E6E97BC26D0A}" srcOrd="0" destOrd="0" presId="urn:microsoft.com/office/officeart/2005/8/layout/vList2"/>
    <dgm:cxn modelId="{84146E93-377E-4168-95B9-FA6ACE2CE126}" srcId="{12D76A25-08EA-4965-AF5E-3041EF771502}" destId="{3C389356-77A3-4189-9E46-EBA51DCFB259}" srcOrd="0" destOrd="0" parTransId="{68AF05CB-CF3E-479D-ADE3-C7B627E690EB}" sibTransId="{8095685B-7444-4CE8-B24A-7DCF03A83C1D}"/>
    <dgm:cxn modelId="{301C90A6-5895-446B-BCEE-D31058361FB4}" type="presOf" srcId="{3C389356-77A3-4189-9E46-EBA51DCFB259}" destId="{031FC1DD-479D-4A46-BE60-008EB3AF9BCE}" srcOrd="0" destOrd="0" presId="urn:microsoft.com/office/officeart/2005/8/layout/vList2"/>
    <dgm:cxn modelId="{E19B1A1B-7D0D-454E-9A30-C75E5BED23B5}" type="presParOf" srcId="{7E0467D5-B5E5-4930-926D-E6E97BC26D0A}" destId="{031FC1DD-479D-4A46-BE60-008EB3AF9B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C389356-77A3-4189-9E46-EBA51DCFB259}">
      <dgm:prSet custT="1"/>
      <dgm:spPr/>
      <dgm:t>
        <a:bodyPr/>
        <a:lstStyle/>
        <a:p>
          <a:pPr algn="just"/>
          <a:r>
            <a:rPr lang="tr-TR" altLang="tr-TR" sz="2600" dirty="0" smtClean="0">
              <a:latin typeface="+mj-lt"/>
              <a:cs typeface="Times New Roman" pitchFamily="18" charset="0"/>
            </a:rPr>
            <a:t>Laboratuvar </a:t>
          </a:r>
          <a:r>
            <a:rPr lang="tr-TR" altLang="tr-TR" sz="2600" u="sng" dirty="0" smtClean="0">
              <a:latin typeface="+mj-lt"/>
              <a:cs typeface="Times New Roman" pitchFamily="18" charset="0"/>
            </a:rPr>
            <a:t>numune alma kapsamında işbirliği yapamaz</a:t>
          </a:r>
          <a:r>
            <a:rPr lang="tr-TR" altLang="tr-TR" sz="2600" dirty="0" smtClean="0">
              <a:latin typeface="+mj-lt"/>
              <a:cs typeface="Times New Roman" pitchFamily="18" charset="0"/>
            </a:rPr>
            <a:t>; ilk defa Yeterlik Belgesi alan laboratuvarlar Yeterlik Belgesi başlangıç tarihinden itibaren </a:t>
          </a:r>
          <a:r>
            <a:rPr lang="tr-TR" altLang="tr-TR" sz="2600" u="sng" dirty="0" smtClean="0">
              <a:latin typeface="+mj-lt"/>
              <a:cs typeface="Times New Roman" pitchFamily="18" charset="0"/>
            </a:rPr>
            <a:t>bir yıl süre </a:t>
          </a:r>
          <a:r>
            <a:rPr lang="tr-TR" altLang="tr-TR" sz="2600" dirty="0" smtClean="0">
              <a:latin typeface="+mj-lt"/>
              <a:cs typeface="Times New Roman" pitchFamily="18" charset="0"/>
            </a:rPr>
            <a:t>ile numune alma kapsamında işbirliği yapabilir.</a:t>
          </a:r>
        </a:p>
      </dgm:t>
    </dgm:pt>
    <dgm:pt modelId="{68AF05CB-CF3E-479D-ADE3-C7B627E690EB}" type="parTrans" cxnId="{84146E93-377E-4168-95B9-FA6ACE2CE126}">
      <dgm:prSet/>
      <dgm:spPr/>
      <dgm:t>
        <a:bodyPr/>
        <a:lstStyle/>
        <a:p>
          <a:endParaRPr lang="tr-TR"/>
        </a:p>
      </dgm:t>
    </dgm:pt>
    <dgm:pt modelId="{8095685B-7444-4CE8-B24A-7DCF03A83C1D}" type="sibTrans" cxnId="{84146E93-377E-4168-95B9-FA6ACE2CE126}">
      <dgm:prSet/>
      <dgm:spPr/>
      <dgm:t>
        <a:bodyPr/>
        <a:lstStyle/>
        <a:p>
          <a:endParaRPr lang="tr-TR"/>
        </a:p>
      </dgm:t>
    </dgm:pt>
    <dgm:pt modelId="{C91D37DE-44CA-4A98-80EF-76B1C28F51C8}">
      <dgm:prSet custT="1"/>
      <dgm:spPr/>
      <dgm:t>
        <a:bodyPr/>
        <a:lstStyle/>
        <a:p>
          <a:pPr algn="just"/>
          <a:r>
            <a:rPr lang="tr-TR" altLang="tr-TR" sz="2600" dirty="0" smtClean="0">
              <a:latin typeface="+mj-lt"/>
              <a:cs typeface="Times New Roman" pitchFamily="18" charset="0"/>
            </a:rPr>
            <a:t>Laboratuvar, numunenin işbirliği yapılan laboratuvara uygun saklama koşullarında gönderilmesinden sorumludur.</a:t>
          </a:r>
        </a:p>
      </dgm:t>
    </dgm:pt>
    <dgm:pt modelId="{46E5913E-9DCD-4402-B82E-D5E46385BBDB}" type="parTrans" cxnId="{77355461-E42F-4EBA-8525-4969E22CA1F4}">
      <dgm:prSet/>
      <dgm:spPr/>
      <dgm:t>
        <a:bodyPr/>
        <a:lstStyle/>
        <a:p>
          <a:endParaRPr lang="tr-TR"/>
        </a:p>
      </dgm:t>
    </dgm:pt>
    <dgm:pt modelId="{94651B43-743C-410A-B7A7-65B6282A66EA}" type="sibTrans" cxnId="{77355461-E42F-4EBA-8525-4969E22CA1F4}">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031FC1DD-479D-4A46-BE60-008EB3AF9BCE}" type="pres">
      <dgm:prSet presAssocID="{3C389356-77A3-4189-9E46-EBA51DCFB259}" presName="parentText" presStyleLbl="node1" presStyleIdx="0" presStyleCnt="2" custScaleX="91769" custScaleY="119722" custLinFactY="-19687" custLinFactNeighborX="0" custLinFactNeighborY="-100000">
        <dgm:presLayoutVars>
          <dgm:chMax val="0"/>
          <dgm:bulletEnabled val="1"/>
        </dgm:presLayoutVars>
      </dgm:prSet>
      <dgm:spPr/>
      <dgm:t>
        <a:bodyPr/>
        <a:lstStyle/>
        <a:p>
          <a:endParaRPr lang="tr-TR"/>
        </a:p>
      </dgm:t>
    </dgm:pt>
    <dgm:pt modelId="{DF4B9F80-7877-42E4-A23E-7D8279273315}" type="pres">
      <dgm:prSet presAssocID="{8095685B-7444-4CE8-B24A-7DCF03A83C1D}" presName="spacer" presStyleCnt="0"/>
      <dgm:spPr/>
      <dgm:t>
        <a:bodyPr/>
        <a:lstStyle/>
        <a:p>
          <a:endParaRPr lang="tr-TR"/>
        </a:p>
      </dgm:t>
    </dgm:pt>
    <dgm:pt modelId="{7D30A3D3-94B6-42D6-875D-BE735493E839}" type="pres">
      <dgm:prSet presAssocID="{C91D37DE-44CA-4A98-80EF-76B1C28F51C8}" presName="parentText" presStyleLbl="node1" presStyleIdx="1" presStyleCnt="2" custScaleX="90999" custScaleY="72074" custLinFactY="-5854" custLinFactNeighborX="0" custLinFactNeighborY="-100000">
        <dgm:presLayoutVars>
          <dgm:chMax val="0"/>
          <dgm:bulletEnabled val="1"/>
        </dgm:presLayoutVars>
      </dgm:prSet>
      <dgm:spPr/>
      <dgm:t>
        <a:bodyPr/>
        <a:lstStyle/>
        <a:p>
          <a:endParaRPr lang="tr-TR"/>
        </a:p>
      </dgm:t>
    </dgm:pt>
  </dgm:ptLst>
  <dgm:cxnLst>
    <dgm:cxn modelId="{7662C295-D924-482A-B657-5ECD950E266B}" type="presOf" srcId="{3C389356-77A3-4189-9E46-EBA51DCFB259}" destId="{031FC1DD-479D-4A46-BE60-008EB3AF9BCE}" srcOrd="0" destOrd="0" presId="urn:microsoft.com/office/officeart/2005/8/layout/vList2"/>
    <dgm:cxn modelId="{77355461-E42F-4EBA-8525-4969E22CA1F4}" srcId="{12D76A25-08EA-4965-AF5E-3041EF771502}" destId="{C91D37DE-44CA-4A98-80EF-76B1C28F51C8}" srcOrd="1" destOrd="0" parTransId="{46E5913E-9DCD-4402-B82E-D5E46385BBDB}" sibTransId="{94651B43-743C-410A-B7A7-65B6282A66EA}"/>
    <dgm:cxn modelId="{C14CA100-9337-4F58-B398-DD7956540460}" type="presOf" srcId="{12D76A25-08EA-4965-AF5E-3041EF771502}" destId="{7E0467D5-B5E5-4930-926D-E6E97BC26D0A}" srcOrd="0" destOrd="0" presId="urn:microsoft.com/office/officeart/2005/8/layout/vList2"/>
    <dgm:cxn modelId="{84146E93-377E-4168-95B9-FA6ACE2CE126}" srcId="{12D76A25-08EA-4965-AF5E-3041EF771502}" destId="{3C389356-77A3-4189-9E46-EBA51DCFB259}" srcOrd="0" destOrd="0" parTransId="{68AF05CB-CF3E-479D-ADE3-C7B627E690EB}" sibTransId="{8095685B-7444-4CE8-B24A-7DCF03A83C1D}"/>
    <dgm:cxn modelId="{98286D65-7640-4652-98E6-4E13E3A67113}" type="presOf" srcId="{C91D37DE-44CA-4A98-80EF-76B1C28F51C8}" destId="{7D30A3D3-94B6-42D6-875D-BE735493E839}" srcOrd="0" destOrd="0" presId="urn:microsoft.com/office/officeart/2005/8/layout/vList2"/>
    <dgm:cxn modelId="{7045190C-912E-4DAD-A800-0B7ED8FFB0A4}" type="presParOf" srcId="{7E0467D5-B5E5-4930-926D-E6E97BC26D0A}" destId="{031FC1DD-479D-4A46-BE60-008EB3AF9BCE}" srcOrd="0" destOrd="0" presId="urn:microsoft.com/office/officeart/2005/8/layout/vList2"/>
    <dgm:cxn modelId="{1329C131-E68F-4CAC-8581-17924269E672}" type="presParOf" srcId="{7E0467D5-B5E5-4930-926D-E6E97BC26D0A}" destId="{DF4B9F80-7877-42E4-A23E-7D8279273315}" srcOrd="1" destOrd="0" presId="urn:microsoft.com/office/officeart/2005/8/layout/vList2"/>
    <dgm:cxn modelId="{805F89C0-9557-45E9-904D-4D708CB5188C}" type="presParOf" srcId="{7E0467D5-B5E5-4930-926D-E6E97BC26D0A}" destId="{7D30A3D3-94B6-42D6-875D-BE735493E83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7B024-6102-4F62-B362-206D7AF8C52E}"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tr-TR"/>
        </a:p>
      </dgm:t>
    </dgm:pt>
    <dgm:pt modelId="{2488E545-9034-4FC5-9149-9ED57B1F513B}">
      <dgm:prSet custT="1"/>
      <dgm:spPr/>
      <dgm:t>
        <a:bodyPr/>
        <a:lstStyle/>
        <a:p>
          <a:r>
            <a:rPr lang="tr-TR" altLang="tr-TR" sz="1800" dirty="0" smtClean="0">
              <a:latin typeface="+mj-lt"/>
              <a:cs typeface="Times New Roman" pitchFamily="18" charset="0"/>
            </a:rPr>
            <a:t>Bakanlığımızca yürütülen yetkilendirme faaliyetleri sonucu oluşan Çevre Laboratuvarları Sektörünün istihdam potansiyeli yaklaşık 3000 personel civarındadır.</a:t>
          </a:r>
          <a:endParaRPr lang="tr-TR" altLang="tr-TR" sz="1800" dirty="0" smtClean="0">
            <a:latin typeface="+mj-lt"/>
          </a:endParaRPr>
        </a:p>
      </dgm:t>
    </dgm:pt>
    <dgm:pt modelId="{F932DA44-0625-49CC-BCE6-2E7B56A4B878}" type="parTrans" cxnId="{2279E62D-E6FD-4503-A706-33EB065A15AD}">
      <dgm:prSet/>
      <dgm:spPr/>
      <dgm:t>
        <a:bodyPr/>
        <a:lstStyle/>
        <a:p>
          <a:endParaRPr lang="tr-TR"/>
        </a:p>
      </dgm:t>
    </dgm:pt>
    <dgm:pt modelId="{EC140A94-A0F5-4FA9-B6EF-78722B2A785A}" type="sibTrans" cxnId="{2279E62D-E6FD-4503-A706-33EB065A15AD}">
      <dgm:prSet/>
      <dgm:spPr/>
      <dgm:t>
        <a:bodyPr/>
        <a:lstStyle/>
        <a:p>
          <a:endParaRPr lang="tr-TR"/>
        </a:p>
      </dgm:t>
    </dgm:pt>
    <dgm:pt modelId="{DC0A6817-E8C7-416A-A427-19FB30332462}">
      <dgm:prSet custT="1"/>
      <dgm:spPr/>
      <dgm:t>
        <a:bodyPr/>
        <a:lstStyle/>
        <a:p>
          <a:r>
            <a:rPr lang="tr-TR" altLang="tr-TR" sz="1800" smtClean="0"/>
            <a:t>2021 Kasım </a:t>
          </a:r>
          <a:r>
            <a:rPr lang="tr-TR" altLang="tr-TR" sz="1800" dirty="0" smtClean="0"/>
            <a:t>ayı itibari ile Bakanlığımızca yetki verilen laboratuvarların sayısı 231’e ulaşmıştır.</a:t>
          </a:r>
        </a:p>
      </dgm:t>
    </dgm:pt>
    <dgm:pt modelId="{52ED65EB-CA12-4163-88A4-1C94359C9629}" type="parTrans" cxnId="{F74D1D9E-2117-425D-8ECA-6206194B27ED}">
      <dgm:prSet/>
      <dgm:spPr/>
      <dgm:t>
        <a:bodyPr/>
        <a:lstStyle/>
        <a:p>
          <a:endParaRPr lang="tr-TR"/>
        </a:p>
      </dgm:t>
    </dgm:pt>
    <dgm:pt modelId="{13E4703B-98FF-481F-ACCB-21EC1A244C81}" type="sibTrans" cxnId="{F74D1D9E-2117-425D-8ECA-6206194B27ED}">
      <dgm:prSet/>
      <dgm:spPr/>
      <dgm:t>
        <a:bodyPr/>
        <a:lstStyle/>
        <a:p>
          <a:endParaRPr lang="tr-TR"/>
        </a:p>
      </dgm:t>
    </dgm:pt>
    <dgm:pt modelId="{FD45B4B4-1F5D-4C07-8B04-291A89F47CBA}">
      <dgm:prSet custT="1"/>
      <dgm:spPr/>
      <dgm:t>
        <a:bodyPr/>
        <a:lstStyle/>
        <a:p>
          <a:r>
            <a:rPr lang="tr-TR" altLang="tr-TR" sz="1800" dirty="0" smtClean="0">
              <a:latin typeface="+mj-lt"/>
              <a:cs typeface="Times New Roman" pitchFamily="18" charset="0"/>
            </a:rPr>
            <a:t>Bunun yanında söz konusu laboratuvarlara eğitim, bakım-onarım, kalibrasyon hizmeti veren, cihaz ve sarf malzeme satışı yapan lojistik birimler de bulunmaktadır.</a:t>
          </a:r>
          <a:endParaRPr lang="tr-TR" altLang="tr-TR" sz="600" dirty="0">
            <a:latin typeface="+mj-lt"/>
            <a:cs typeface="Arial" charset="0"/>
          </a:endParaRPr>
        </a:p>
      </dgm:t>
    </dgm:pt>
    <dgm:pt modelId="{376E06F6-202D-4B3F-94C2-3142790C5E2A}" type="parTrans" cxnId="{FC2A7BED-EC7C-4BA2-B0A1-1C170ED1C1EE}">
      <dgm:prSet/>
      <dgm:spPr/>
      <dgm:t>
        <a:bodyPr/>
        <a:lstStyle/>
        <a:p>
          <a:endParaRPr lang="tr-TR"/>
        </a:p>
      </dgm:t>
    </dgm:pt>
    <dgm:pt modelId="{DACD1438-CF33-43E3-B7F6-157AE8D29786}" type="sibTrans" cxnId="{FC2A7BED-EC7C-4BA2-B0A1-1C170ED1C1EE}">
      <dgm:prSet/>
      <dgm:spPr/>
      <dgm:t>
        <a:bodyPr/>
        <a:lstStyle/>
        <a:p>
          <a:endParaRPr lang="tr-TR"/>
        </a:p>
      </dgm:t>
    </dgm:pt>
    <dgm:pt modelId="{812A725B-6864-45F5-A5CD-C952C59D5AFF}" type="pres">
      <dgm:prSet presAssocID="{EA27B024-6102-4F62-B362-206D7AF8C52E}" presName="linear" presStyleCnt="0">
        <dgm:presLayoutVars>
          <dgm:dir/>
          <dgm:animLvl val="lvl"/>
          <dgm:resizeHandles val="exact"/>
        </dgm:presLayoutVars>
      </dgm:prSet>
      <dgm:spPr/>
      <dgm:t>
        <a:bodyPr/>
        <a:lstStyle/>
        <a:p>
          <a:endParaRPr lang="tr-TR"/>
        </a:p>
      </dgm:t>
    </dgm:pt>
    <dgm:pt modelId="{637F36A6-A551-4EEF-8EBD-CAC4523A9E12}" type="pres">
      <dgm:prSet presAssocID="{DC0A6817-E8C7-416A-A427-19FB30332462}" presName="parentLin" presStyleCnt="0"/>
      <dgm:spPr/>
      <dgm:t>
        <a:bodyPr/>
        <a:lstStyle/>
        <a:p>
          <a:endParaRPr lang="tr-TR"/>
        </a:p>
      </dgm:t>
    </dgm:pt>
    <dgm:pt modelId="{FD1585A3-0D70-40FD-8C5D-E7083262A114}" type="pres">
      <dgm:prSet presAssocID="{DC0A6817-E8C7-416A-A427-19FB30332462}" presName="parentLeftMargin" presStyleLbl="node1" presStyleIdx="0" presStyleCnt="3"/>
      <dgm:spPr/>
      <dgm:t>
        <a:bodyPr/>
        <a:lstStyle/>
        <a:p>
          <a:endParaRPr lang="tr-TR"/>
        </a:p>
      </dgm:t>
    </dgm:pt>
    <dgm:pt modelId="{4C63103E-39E9-477A-AE43-E738923D11FE}" type="pres">
      <dgm:prSet presAssocID="{DC0A6817-E8C7-416A-A427-19FB30332462}" presName="parentText" presStyleLbl="node1" presStyleIdx="0" presStyleCnt="3" custScaleY="706666" custLinFactNeighborX="-100000" custLinFactNeighborY="-86829">
        <dgm:presLayoutVars>
          <dgm:chMax val="0"/>
          <dgm:bulletEnabled val="1"/>
        </dgm:presLayoutVars>
      </dgm:prSet>
      <dgm:spPr/>
      <dgm:t>
        <a:bodyPr/>
        <a:lstStyle/>
        <a:p>
          <a:endParaRPr lang="tr-TR"/>
        </a:p>
      </dgm:t>
    </dgm:pt>
    <dgm:pt modelId="{C8651E95-BD32-458C-A96B-124729F6F4CF}" type="pres">
      <dgm:prSet presAssocID="{DC0A6817-E8C7-416A-A427-19FB30332462}" presName="negativeSpace" presStyleCnt="0"/>
      <dgm:spPr/>
      <dgm:t>
        <a:bodyPr/>
        <a:lstStyle/>
        <a:p>
          <a:endParaRPr lang="tr-TR"/>
        </a:p>
      </dgm:t>
    </dgm:pt>
    <dgm:pt modelId="{6814CFE1-336E-40E6-9F39-5589B97DEAA2}" type="pres">
      <dgm:prSet presAssocID="{DC0A6817-E8C7-416A-A427-19FB30332462}" presName="childText" presStyleLbl="conFgAcc1" presStyleIdx="0" presStyleCnt="3" custScaleY="591375" custLinFactY="-741832" custLinFactNeighborX="395" custLinFactNeighborY="-800000">
        <dgm:presLayoutVars>
          <dgm:bulletEnabled val="1"/>
        </dgm:presLayoutVars>
      </dgm:prSet>
      <dgm:spPr/>
      <dgm:t>
        <a:bodyPr/>
        <a:lstStyle/>
        <a:p>
          <a:endParaRPr lang="tr-TR"/>
        </a:p>
      </dgm:t>
    </dgm:pt>
    <dgm:pt modelId="{A13CC78B-5720-4E99-A7FB-753C135AF619}" type="pres">
      <dgm:prSet presAssocID="{13E4703B-98FF-481F-ACCB-21EC1A244C81}" presName="spaceBetweenRectangles" presStyleCnt="0"/>
      <dgm:spPr/>
      <dgm:t>
        <a:bodyPr/>
        <a:lstStyle/>
        <a:p>
          <a:endParaRPr lang="tr-TR"/>
        </a:p>
      </dgm:t>
    </dgm:pt>
    <dgm:pt modelId="{899D4B4C-0E19-47E2-95B4-C182F9843210}" type="pres">
      <dgm:prSet presAssocID="{2488E545-9034-4FC5-9149-9ED57B1F513B}" presName="parentLin" presStyleCnt="0"/>
      <dgm:spPr/>
      <dgm:t>
        <a:bodyPr/>
        <a:lstStyle/>
        <a:p>
          <a:endParaRPr lang="tr-TR"/>
        </a:p>
      </dgm:t>
    </dgm:pt>
    <dgm:pt modelId="{3A723414-E3F0-4EF2-94C7-2948226A4DF8}" type="pres">
      <dgm:prSet presAssocID="{2488E545-9034-4FC5-9149-9ED57B1F513B}" presName="parentLeftMargin" presStyleLbl="node1" presStyleIdx="0" presStyleCnt="3"/>
      <dgm:spPr/>
      <dgm:t>
        <a:bodyPr/>
        <a:lstStyle/>
        <a:p>
          <a:endParaRPr lang="tr-TR"/>
        </a:p>
      </dgm:t>
    </dgm:pt>
    <dgm:pt modelId="{09D8F6C6-731F-4DEF-A66D-D5BCA0E6F5F2}" type="pres">
      <dgm:prSet presAssocID="{2488E545-9034-4FC5-9149-9ED57B1F513B}" presName="parentText" presStyleLbl="node1" presStyleIdx="1" presStyleCnt="3" custScaleX="120965" custScaleY="603015" custLinFactY="-230783" custLinFactNeighborX="-30088" custLinFactNeighborY="-300000">
        <dgm:presLayoutVars>
          <dgm:chMax val="0"/>
          <dgm:bulletEnabled val="1"/>
        </dgm:presLayoutVars>
      </dgm:prSet>
      <dgm:spPr/>
      <dgm:t>
        <a:bodyPr/>
        <a:lstStyle/>
        <a:p>
          <a:endParaRPr lang="tr-TR"/>
        </a:p>
      </dgm:t>
    </dgm:pt>
    <dgm:pt modelId="{DD476DE7-4E2D-4D01-9D63-8F8608CF9921}" type="pres">
      <dgm:prSet presAssocID="{2488E545-9034-4FC5-9149-9ED57B1F513B}" presName="negativeSpace" presStyleCnt="0"/>
      <dgm:spPr/>
      <dgm:t>
        <a:bodyPr/>
        <a:lstStyle/>
        <a:p>
          <a:endParaRPr lang="tr-TR"/>
        </a:p>
      </dgm:t>
    </dgm:pt>
    <dgm:pt modelId="{896B2466-C7D9-4C58-950A-A49CA2752F4E}" type="pres">
      <dgm:prSet presAssocID="{2488E545-9034-4FC5-9149-9ED57B1F513B}" presName="childText" presStyleLbl="conFgAcc1" presStyleIdx="1" presStyleCnt="3" custScaleY="213394" custLinFactY="-900000" custLinFactNeighborX="395" custLinFactNeighborY="-950241">
        <dgm:presLayoutVars>
          <dgm:bulletEnabled val="1"/>
        </dgm:presLayoutVars>
      </dgm:prSet>
      <dgm:spPr/>
      <dgm:t>
        <a:bodyPr/>
        <a:lstStyle/>
        <a:p>
          <a:endParaRPr lang="tr-TR"/>
        </a:p>
      </dgm:t>
    </dgm:pt>
    <dgm:pt modelId="{482534D2-B8F0-465D-B139-2D2B1568667F}" type="pres">
      <dgm:prSet presAssocID="{EC140A94-A0F5-4FA9-B6EF-78722B2A785A}" presName="spaceBetweenRectangles" presStyleCnt="0"/>
      <dgm:spPr/>
      <dgm:t>
        <a:bodyPr/>
        <a:lstStyle/>
        <a:p>
          <a:endParaRPr lang="tr-TR"/>
        </a:p>
      </dgm:t>
    </dgm:pt>
    <dgm:pt modelId="{501FDCD2-317F-4B91-B6DB-8D8443CF761A}" type="pres">
      <dgm:prSet presAssocID="{FD45B4B4-1F5D-4C07-8B04-291A89F47CBA}" presName="parentLin" presStyleCnt="0"/>
      <dgm:spPr/>
      <dgm:t>
        <a:bodyPr/>
        <a:lstStyle/>
        <a:p>
          <a:endParaRPr lang="tr-TR"/>
        </a:p>
      </dgm:t>
    </dgm:pt>
    <dgm:pt modelId="{16FF6909-D2E8-4AE0-9511-2B464D6FBBEC}" type="pres">
      <dgm:prSet presAssocID="{FD45B4B4-1F5D-4C07-8B04-291A89F47CBA}" presName="parentLeftMargin" presStyleLbl="node1" presStyleIdx="1" presStyleCnt="3"/>
      <dgm:spPr/>
      <dgm:t>
        <a:bodyPr/>
        <a:lstStyle/>
        <a:p>
          <a:endParaRPr lang="tr-TR"/>
        </a:p>
      </dgm:t>
    </dgm:pt>
    <dgm:pt modelId="{1CB52F64-35FD-4CB9-8845-E43D0EA440B1}" type="pres">
      <dgm:prSet presAssocID="{FD45B4B4-1F5D-4C07-8B04-291A89F47CBA}" presName="parentText" presStyleLbl="node1" presStyleIdx="2" presStyleCnt="3" custScaleX="128427" custScaleY="583997" custLinFactY="-300000" custLinFactNeighborX="39825" custLinFactNeighborY="-308155">
        <dgm:presLayoutVars>
          <dgm:chMax val="0"/>
          <dgm:bulletEnabled val="1"/>
        </dgm:presLayoutVars>
      </dgm:prSet>
      <dgm:spPr/>
      <dgm:t>
        <a:bodyPr/>
        <a:lstStyle/>
        <a:p>
          <a:endParaRPr lang="tr-TR"/>
        </a:p>
      </dgm:t>
    </dgm:pt>
    <dgm:pt modelId="{CBDFF32B-7D86-47DE-BAAE-39A829B9CCBA}" type="pres">
      <dgm:prSet presAssocID="{FD45B4B4-1F5D-4C07-8B04-291A89F47CBA}" presName="negativeSpace" presStyleCnt="0"/>
      <dgm:spPr/>
      <dgm:t>
        <a:bodyPr/>
        <a:lstStyle/>
        <a:p>
          <a:endParaRPr lang="tr-TR"/>
        </a:p>
      </dgm:t>
    </dgm:pt>
    <dgm:pt modelId="{7D2D3F32-30D6-485D-A907-00845BAF690D}" type="pres">
      <dgm:prSet presAssocID="{FD45B4B4-1F5D-4C07-8B04-291A89F47CBA}" presName="childText" presStyleLbl="conFgAcc1" presStyleIdx="2" presStyleCnt="3" custLinFactY="-701657" custLinFactNeighborX="-1341" custLinFactNeighborY="-800000">
        <dgm:presLayoutVars>
          <dgm:bulletEnabled val="1"/>
        </dgm:presLayoutVars>
      </dgm:prSet>
      <dgm:spPr/>
      <dgm:t>
        <a:bodyPr/>
        <a:lstStyle/>
        <a:p>
          <a:endParaRPr lang="tr-TR"/>
        </a:p>
      </dgm:t>
    </dgm:pt>
  </dgm:ptLst>
  <dgm:cxnLst>
    <dgm:cxn modelId="{14D22684-0126-4671-8B92-D9187122C797}" type="presOf" srcId="{FD45B4B4-1F5D-4C07-8B04-291A89F47CBA}" destId="{16FF6909-D2E8-4AE0-9511-2B464D6FBBEC}" srcOrd="0" destOrd="0" presId="urn:microsoft.com/office/officeart/2005/8/layout/list1"/>
    <dgm:cxn modelId="{D7FD12EE-06DC-4AF1-A0B2-B73AD5CB0F3C}" type="presOf" srcId="{2488E545-9034-4FC5-9149-9ED57B1F513B}" destId="{09D8F6C6-731F-4DEF-A66D-D5BCA0E6F5F2}" srcOrd="1" destOrd="0" presId="urn:microsoft.com/office/officeart/2005/8/layout/list1"/>
    <dgm:cxn modelId="{2279E62D-E6FD-4503-A706-33EB065A15AD}" srcId="{EA27B024-6102-4F62-B362-206D7AF8C52E}" destId="{2488E545-9034-4FC5-9149-9ED57B1F513B}" srcOrd="1" destOrd="0" parTransId="{F932DA44-0625-49CC-BCE6-2E7B56A4B878}" sibTransId="{EC140A94-A0F5-4FA9-B6EF-78722B2A785A}"/>
    <dgm:cxn modelId="{FDBF1D29-BE6B-45D6-B18E-D93FD1B394BD}" type="presOf" srcId="{DC0A6817-E8C7-416A-A427-19FB30332462}" destId="{4C63103E-39E9-477A-AE43-E738923D11FE}" srcOrd="1" destOrd="0" presId="urn:microsoft.com/office/officeart/2005/8/layout/list1"/>
    <dgm:cxn modelId="{F74D1D9E-2117-425D-8ECA-6206194B27ED}" srcId="{EA27B024-6102-4F62-B362-206D7AF8C52E}" destId="{DC0A6817-E8C7-416A-A427-19FB30332462}" srcOrd="0" destOrd="0" parTransId="{52ED65EB-CA12-4163-88A4-1C94359C9629}" sibTransId="{13E4703B-98FF-481F-ACCB-21EC1A244C81}"/>
    <dgm:cxn modelId="{8C60819D-DA57-4FB9-94E1-E252CF3AF7EB}" type="presOf" srcId="{2488E545-9034-4FC5-9149-9ED57B1F513B}" destId="{3A723414-E3F0-4EF2-94C7-2948226A4DF8}" srcOrd="0" destOrd="0" presId="urn:microsoft.com/office/officeart/2005/8/layout/list1"/>
    <dgm:cxn modelId="{FC2A7BED-EC7C-4BA2-B0A1-1C170ED1C1EE}" srcId="{EA27B024-6102-4F62-B362-206D7AF8C52E}" destId="{FD45B4B4-1F5D-4C07-8B04-291A89F47CBA}" srcOrd="2" destOrd="0" parTransId="{376E06F6-202D-4B3F-94C2-3142790C5E2A}" sibTransId="{DACD1438-CF33-43E3-B7F6-157AE8D29786}"/>
    <dgm:cxn modelId="{7AD0F398-77A3-48F2-B890-C00AD93B0B86}" type="presOf" srcId="{DC0A6817-E8C7-416A-A427-19FB30332462}" destId="{FD1585A3-0D70-40FD-8C5D-E7083262A114}" srcOrd="0" destOrd="0" presId="urn:microsoft.com/office/officeart/2005/8/layout/list1"/>
    <dgm:cxn modelId="{7EEEE424-425E-41B8-B24E-08AE40D3D52A}" type="presOf" srcId="{EA27B024-6102-4F62-B362-206D7AF8C52E}" destId="{812A725B-6864-45F5-A5CD-C952C59D5AFF}" srcOrd="0" destOrd="0" presId="urn:microsoft.com/office/officeart/2005/8/layout/list1"/>
    <dgm:cxn modelId="{94B2679F-6FCA-4A91-A965-F8999CAB6714}" type="presOf" srcId="{FD45B4B4-1F5D-4C07-8B04-291A89F47CBA}" destId="{1CB52F64-35FD-4CB9-8845-E43D0EA440B1}" srcOrd="1" destOrd="0" presId="urn:microsoft.com/office/officeart/2005/8/layout/list1"/>
    <dgm:cxn modelId="{F89EC803-8FAC-40E7-958D-BECDF073169F}" type="presParOf" srcId="{812A725B-6864-45F5-A5CD-C952C59D5AFF}" destId="{637F36A6-A551-4EEF-8EBD-CAC4523A9E12}" srcOrd="0" destOrd="0" presId="urn:microsoft.com/office/officeart/2005/8/layout/list1"/>
    <dgm:cxn modelId="{B17C99F0-1CC8-4560-910A-BFE6CD1B2D99}" type="presParOf" srcId="{637F36A6-A551-4EEF-8EBD-CAC4523A9E12}" destId="{FD1585A3-0D70-40FD-8C5D-E7083262A114}" srcOrd="0" destOrd="0" presId="urn:microsoft.com/office/officeart/2005/8/layout/list1"/>
    <dgm:cxn modelId="{0ADCA45A-3F56-46F7-85D2-B97B5B24CA20}" type="presParOf" srcId="{637F36A6-A551-4EEF-8EBD-CAC4523A9E12}" destId="{4C63103E-39E9-477A-AE43-E738923D11FE}" srcOrd="1" destOrd="0" presId="urn:microsoft.com/office/officeart/2005/8/layout/list1"/>
    <dgm:cxn modelId="{1BF0D941-149A-4C4E-BD0D-D170FD881736}" type="presParOf" srcId="{812A725B-6864-45F5-A5CD-C952C59D5AFF}" destId="{C8651E95-BD32-458C-A96B-124729F6F4CF}" srcOrd="1" destOrd="0" presId="urn:microsoft.com/office/officeart/2005/8/layout/list1"/>
    <dgm:cxn modelId="{D85C37C8-64D6-4C88-92F4-03ED3B61C922}" type="presParOf" srcId="{812A725B-6864-45F5-A5CD-C952C59D5AFF}" destId="{6814CFE1-336E-40E6-9F39-5589B97DEAA2}" srcOrd="2" destOrd="0" presId="urn:microsoft.com/office/officeart/2005/8/layout/list1"/>
    <dgm:cxn modelId="{1B456725-6FBC-41E5-96E2-D6FF376227EF}" type="presParOf" srcId="{812A725B-6864-45F5-A5CD-C952C59D5AFF}" destId="{A13CC78B-5720-4E99-A7FB-753C135AF619}" srcOrd="3" destOrd="0" presId="urn:microsoft.com/office/officeart/2005/8/layout/list1"/>
    <dgm:cxn modelId="{6D0B144C-B34B-4366-A80E-C4F9EE931961}" type="presParOf" srcId="{812A725B-6864-45F5-A5CD-C952C59D5AFF}" destId="{899D4B4C-0E19-47E2-95B4-C182F9843210}" srcOrd="4" destOrd="0" presId="urn:microsoft.com/office/officeart/2005/8/layout/list1"/>
    <dgm:cxn modelId="{8B64FB55-16AD-4C97-BDFA-12579997B3AF}" type="presParOf" srcId="{899D4B4C-0E19-47E2-95B4-C182F9843210}" destId="{3A723414-E3F0-4EF2-94C7-2948226A4DF8}" srcOrd="0" destOrd="0" presId="urn:microsoft.com/office/officeart/2005/8/layout/list1"/>
    <dgm:cxn modelId="{CA1D6EE6-A39F-4776-844C-E2C946F14BAE}" type="presParOf" srcId="{899D4B4C-0E19-47E2-95B4-C182F9843210}" destId="{09D8F6C6-731F-4DEF-A66D-D5BCA0E6F5F2}" srcOrd="1" destOrd="0" presId="urn:microsoft.com/office/officeart/2005/8/layout/list1"/>
    <dgm:cxn modelId="{23F3A717-C14B-4AD1-9461-BDE258BD00E6}" type="presParOf" srcId="{812A725B-6864-45F5-A5CD-C952C59D5AFF}" destId="{DD476DE7-4E2D-4D01-9D63-8F8608CF9921}" srcOrd="5" destOrd="0" presId="urn:microsoft.com/office/officeart/2005/8/layout/list1"/>
    <dgm:cxn modelId="{CFFF9EC1-7773-4C3B-B54E-B490F6709672}" type="presParOf" srcId="{812A725B-6864-45F5-A5CD-C952C59D5AFF}" destId="{896B2466-C7D9-4C58-950A-A49CA2752F4E}" srcOrd="6" destOrd="0" presId="urn:microsoft.com/office/officeart/2005/8/layout/list1"/>
    <dgm:cxn modelId="{CDF3ADC1-1015-4524-9CAC-4A95E436D543}" type="presParOf" srcId="{812A725B-6864-45F5-A5CD-C952C59D5AFF}" destId="{482534D2-B8F0-465D-B139-2D2B1568667F}" srcOrd="7" destOrd="0" presId="urn:microsoft.com/office/officeart/2005/8/layout/list1"/>
    <dgm:cxn modelId="{6163ADFD-2C92-4235-A055-5226A15920BB}" type="presParOf" srcId="{812A725B-6864-45F5-A5CD-C952C59D5AFF}" destId="{501FDCD2-317F-4B91-B6DB-8D8443CF761A}" srcOrd="8" destOrd="0" presId="urn:microsoft.com/office/officeart/2005/8/layout/list1"/>
    <dgm:cxn modelId="{B3E4E531-8070-4D1A-A87B-8DA9B0211086}" type="presParOf" srcId="{501FDCD2-317F-4B91-B6DB-8D8443CF761A}" destId="{16FF6909-D2E8-4AE0-9511-2B464D6FBBEC}" srcOrd="0" destOrd="0" presId="urn:microsoft.com/office/officeart/2005/8/layout/list1"/>
    <dgm:cxn modelId="{A9C872BB-5FC6-4DF1-941A-3EB1625407FD}" type="presParOf" srcId="{501FDCD2-317F-4B91-B6DB-8D8443CF761A}" destId="{1CB52F64-35FD-4CB9-8845-E43D0EA440B1}" srcOrd="1" destOrd="0" presId="urn:microsoft.com/office/officeart/2005/8/layout/list1"/>
    <dgm:cxn modelId="{53C605DE-3D31-4491-ACB9-29CD590F594A}" type="presParOf" srcId="{812A725B-6864-45F5-A5CD-C952C59D5AFF}" destId="{CBDFF32B-7D86-47DE-BAAE-39A829B9CCBA}" srcOrd="9" destOrd="0" presId="urn:microsoft.com/office/officeart/2005/8/layout/list1"/>
    <dgm:cxn modelId="{1C5880B5-C737-45FF-B421-B7AE3D76530B}" type="presParOf" srcId="{812A725B-6864-45F5-A5CD-C952C59D5AFF}" destId="{7D2D3F32-30D6-485D-A907-00845BAF69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2D76A25-08EA-4965-AF5E-3041EF77150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C91D37DE-44CA-4A98-80EF-76B1C28F51C8}">
      <dgm:prSet custT="1"/>
      <dgm:spPr/>
      <dgm:t>
        <a:bodyPr/>
        <a:lstStyle/>
        <a:p>
          <a:pPr algn="just"/>
          <a:r>
            <a:rPr lang="tr-TR" sz="2400" dirty="0" smtClean="0"/>
            <a:t>Laboratuvarın, Kalite Yöneticisi ve temsilcisinin TS EN ISO/IEC 17025, dokümantasyon ve iç tetkik eğitimini, en az bir personelin de metotların geçerli kılınması/teyidi ve ölçüm belirsizliği eğitimini almış olması zorunludur.</a:t>
          </a:r>
          <a:endParaRPr lang="tr-TR" altLang="tr-TR" sz="2400" dirty="0" smtClean="0">
            <a:latin typeface="+mj-lt"/>
            <a:cs typeface="Times New Roman" pitchFamily="18" charset="0"/>
          </a:endParaRPr>
        </a:p>
      </dgm:t>
    </dgm:pt>
    <dgm:pt modelId="{46E5913E-9DCD-4402-B82E-D5E46385BBDB}" type="parTrans" cxnId="{77355461-E42F-4EBA-8525-4969E22CA1F4}">
      <dgm:prSet/>
      <dgm:spPr/>
      <dgm:t>
        <a:bodyPr/>
        <a:lstStyle/>
        <a:p>
          <a:endParaRPr lang="tr-TR"/>
        </a:p>
      </dgm:t>
    </dgm:pt>
    <dgm:pt modelId="{94651B43-743C-410A-B7A7-65B6282A66EA}" type="sibTrans" cxnId="{77355461-E42F-4EBA-8525-4969E22CA1F4}">
      <dgm:prSet/>
      <dgm:spPr/>
      <dgm:t>
        <a:bodyPr/>
        <a:lstStyle/>
        <a:p>
          <a:endParaRPr lang="tr-TR"/>
        </a:p>
      </dgm:t>
    </dgm:pt>
    <dgm:pt modelId="{201201D7-7F39-42A6-8F59-27B6D17D7EBD}">
      <dgm:prSet custT="1"/>
      <dgm:spPr/>
      <dgm:t>
        <a:bodyPr/>
        <a:lstStyle/>
        <a:p>
          <a:pPr algn="just"/>
          <a:r>
            <a:rPr lang="tr-TR" sz="2400" dirty="0" smtClean="0"/>
            <a:t>Bakanlık, mevzuat gereği veya gerekli gördüğü konularda eğitime katılma veya sertifika alma zorunluluğu getirebilir.</a:t>
          </a:r>
          <a:endParaRPr lang="tr-TR" sz="2400" dirty="0"/>
        </a:p>
      </dgm:t>
    </dgm:pt>
    <dgm:pt modelId="{5F26CF7D-13EF-48AF-9505-8CD415E675AA}" type="parTrans" cxnId="{B666DCCA-1D67-40FE-8DDE-8EE5BEAD1290}">
      <dgm:prSet/>
      <dgm:spPr/>
      <dgm:t>
        <a:bodyPr/>
        <a:lstStyle/>
        <a:p>
          <a:endParaRPr lang="tr-TR"/>
        </a:p>
      </dgm:t>
    </dgm:pt>
    <dgm:pt modelId="{8948DB16-1D38-4C45-ADE0-B642B6EAEFAA}" type="sibTrans" cxnId="{B666DCCA-1D67-40FE-8DDE-8EE5BEAD1290}">
      <dgm:prSet/>
      <dgm:spPr/>
      <dgm:t>
        <a:bodyPr/>
        <a:lstStyle/>
        <a:p>
          <a:endParaRPr lang="tr-TR"/>
        </a:p>
      </dgm:t>
    </dgm:pt>
    <dgm:pt modelId="{455F284F-65E0-4269-B0DB-05F514F83370}">
      <dgm:prSet custT="1"/>
      <dgm:spPr/>
      <dgm:t>
        <a:bodyPr/>
        <a:lstStyle/>
        <a:p>
          <a:pPr algn="just"/>
          <a:r>
            <a:rPr lang="tr-TR" sz="2400" dirty="0" smtClean="0"/>
            <a:t>Laboratuvar, çalışanlarının mesleki riskler konusunda bilgilendirilmesini, temel iş sağlığı ve güvenliği eğitimini almasını sağlar.</a:t>
          </a:r>
          <a:endParaRPr lang="tr-TR" sz="2400" dirty="0"/>
        </a:p>
      </dgm:t>
    </dgm:pt>
    <dgm:pt modelId="{19212DC8-009E-4211-A425-000F6563DF2B}" type="parTrans" cxnId="{2098E308-998A-435B-8AD7-01FFA55F0C63}">
      <dgm:prSet/>
      <dgm:spPr/>
      <dgm:t>
        <a:bodyPr/>
        <a:lstStyle/>
        <a:p>
          <a:endParaRPr lang="tr-TR"/>
        </a:p>
      </dgm:t>
    </dgm:pt>
    <dgm:pt modelId="{4DA97D12-E87F-4FD6-87C8-EF5B5FFC4ECF}" type="sibTrans" cxnId="{2098E308-998A-435B-8AD7-01FFA55F0C63}">
      <dgm:prSet/>
      <dgm:spPr/>
      <dgm:t>
        <a:bodyPr/>
        <a:lstStyle/>
        <a:p>
          <a:endParaRPr lang="tr-TR"/>
        </a:p>
      </dgm:t>
    </dgm:pt>
    <dgm:pt modelId="{7E0467D5-B5E5-4930-926D-E6E97BC26D0A}" type="pres">
      <dgm:prSet presAssocID="{12D76A25-08EA-4965-AF5E-3041EF771502}" presName="linear" presStyleCnt="0">
        <dgm:presLayoutVars>
          <dgm:animLvl val="lvl"/>
          <dgm:resizeHandles val="exact"/>
        </dgm:presLayoutVars>
      </dgm:prSet>
      <dgm:spPr/>
      <dgm:t>
        <a:bodyPr/>
        <a:lstStyle/>
        <a:p>
          <a:endParaRPr lang="tr-TR"/>
        </a:p>
      </dgm:t>
    </dgm:pt>
    <dgm:pt modelId="{7D30A3D3-94B6-42D6-875D-BE735493E839}" type="pres">
      <dgm:prSet presAssocID="{C91D37DE-44CA-4A98-80EF-76B1C28F51C8}" presName="parentText" presStyleLbl="node1" presStyleIdx="0" presStyleCnt="3" custLinFactY="-5873" custLinFactNeighborX="-348" custLinFactNeighborY="-100000">
        <dgm:presLayoutVars>
          <dgm:chMax val="0"/>
          <dgm:bulletEnabled val="1"/>
        </dgm:presLayoutVars>
      </dgm:prSet>
      <dgm:spPr/>
      <dgm:t>
        <a:bodyPr/>
        <a:lstStyle/>
        <a:p>
          <a:endParaRPr lang="tr-TR"/>
        </a:p>
      </dgm:t>
    </dgm:pt>
    <dgm:pt modelId="{E1636040-C493-48D9-B753-5DEBEDDB5E26}" type="pres">
      <dgm:prSet presAssocID="{94651B43-743C-410A-B7A7-65B6282A66EA}" presName="spacer" presStyleCnt="0"/>
      <dgm:spPr/>
      <dgm:t>
        <a:bodyPr/>
        <a:lstStyle/>
        <a:p>
          <a:endParaRPr lang="tr-TR"/>
        </a:p>
      </dgm:t>
    </dgm:pt>
    <dgm:pt modelId="{34CD61B6-8899-404A-A16B-07BCBFD744FF}" type="pres">
      <dgm:prSet presAssocID="{201201D7-7F39-42A6-8F59-27B6D17D7EBD}" presName="parentText" presStyleLbl="node1" presStyleIdx="1" presStyleCnt="3">
        <dgm:presLayoutVars>
          <dgm:chMax val="0"/>
          <dgm:bulletEnabled val="1"/>
        </dgm:presLayoutVars>
      </dgm:prSet>
      <dgm:spPr/>
      <dgm:t>
        <a:bodyPr/>
        <a:lstStyle/>
        <a:p>
          <a:endParaRPr lang="tr-TR"/>
        </a:p>
      </dgm:t>
    </dgm:pt>
    <dgm:pt modelId="{B56AA4D5-7942-4CA1-87AA-9EAB592E0F9D}" type="pres">
      <dgm:prSet presAssocID="{8948DB16-1D38-4C45-ADE0-B642B6EAEFAA}" presName="spacer" presStyleCnt="0"/>
      <dgm:spPr/>
      <dgm:t>
        <a:bodyPr/>
        <a:lstStyle/>
        <a:p>
          <a:endParaRPr lang="tr-TR"/>
        </a:p>
      </dgm:t>
    </dgm:pt>
    <dgm:pt modelId="{568BE3DD-BA21-4B98-ADCF-F5EF5149456D}" type="pres">
      <dgm:prSet presAssocID="{455F284F-65E0-4269-B0DB-05F514F83370}" presName="parentText" presStyleLbl="node1" presStyleIdx="2" presStyleCnt="3">
        <dgm:presLayoutVars>
          <dgm:chMax val="0"/>
          <dgm:bulletEnabled val="1"/>
        </dgm:presLayoutVars>
      </dgm:prSet>
      <dgm:spPr/>
      <dgm:t>
        <a:bodyPr/>
        <a:lstStyle/>
        <a:p>
          <a:endParaRPr lang="tr-TR"/>
        </a:p>
      </dgm:t>
    </dgm:pt>
  </dgm:ptLst>
  <dgm:cxnLst>
    <dgm:cxn modelId="{E16C1A80-0586-4EC6-8D7A-8FFF1ECEC94B}" type="presOf" srcId="{455F284F-65E0-4269-B0DB-05F514F83370}" destId="{568BE3DD-BA21-4B98-ADCF-F5EF5149456D}" srcOrd="0" destOrd="0" presId="urn:microsoft.com/office/officeart/2005/8/layout/vList2"/>
    <dgm:cxn modelId="{2098E308-998A-435B-8AD7-01FFA55F0C63}" srcId="{12D76A25-08EA-4965-AF5E-3041EF771502}" destId="{455F284F-65E0-4269-B0DB-05F514F83370}" srcOrd="2" destOrd="0" parTransId="{19212DC8-009E-4211-A425-000F6563DF2B}" sibTransId="{4DA97D12-E87F-4FD6-87C8-EF5B5FFC4ECF}"/>
    <dgm:cxn modelId="{242FB7C1-DA8A-4CDD-89A3-55BDA840C620}" type="presOf" srcId="{12D76A25-08EA-4965-AF5E-3041EF771502}" destId="{7E0467D5-B5E5-4930-926D-E6E97BC26D0A}" srcOrd="0" destOrd="0" presId="urn:microsoft.com/office/officeart/2005/8/layout/vList2"/>
    <dgm:cxn modelId="{B666DCCA-1D67-40FE-8DDE-8EE5BEAD1290}" srcId="{12D76A25-08EA-4965-AF5E-3041EF771502}" destId="{201201D7-7F39-42A6-8F59-27B6D17D7EBD}" srcOrd="1" destOrd="0" parTransId="{5F26CF7D-13EF-48AF-9505-8CD415E675AA}" sibTransId="{8948DB16-1D38-4C45-ADE0-B642B6EAEFAA}"/>
    <dgm:cxn modelId="{C0B9BDB3-CC4A-497E-897F-A918171FE8C0}" type="presOf" srcId="{201201D7-7F39-42A6-8F59-27B6D17D7EBD}" destId="{34CD61B6-8899-404A-A16B-07BCBFD744FF}" srcOrd="0" destOrd="0" presId="urn:microsoft.com/office/officeart/2005/8/layout/vList2"/>
    <dgm:cxn modelId="{77355461-E42F-4EBA-8525-4969E22CA1F4}" srcId="{12D76A25-08EA-4965-AF5E-3041EF771502}" destId="{C91D37DE-44CA-4A98-80EF-76B1C28F51C8}" srcOrd="0" destOrd="0" parTransId="{46E5913E-9DCD-4402-B82E-D5E46385BBDB}" sibTransId="{94651B43-743C-410A-B7A7-65B6282A66EA}"/>
    <dgm:cxn modelId="{E9CD6FC1-4673-420B-B99A-76D1E5DB90C8}" type="presOf" srcId="{C91D37DE-44CA-4A98-80EF-76B1C28F51C8}" destId="{7D30A3D3-94B6-42D6-875D-BE735493E839}" srcOrd="0" destOrd="0" presId="urn:microsoft.com/office/officeart/2005/8/layout/vList2"/>
    <dgm:cxn modelId="{58B73ADF-30D5-46F5-934C-DC423200A992}" type="presParOf" srcId="{7E0467D5-B5E5-4930-926D-E6E97BC26D0A}" destId="{7D30A3D3-94B6-42D6-875D-BE735493E839}" srcOrd="0" destOrd="0" presId="urn:microsoft.com/office/officeart/2005/8/layout/vList2"/>
    <dgm:cxn modelId="{F6FA5D10-670F-47E1-8853-5FE4969B84B4}" type="presParOf" srcId="{7E0467D5-B5E5-4930-926D-E6E97BC26D0A}" destId="{E1636040-C493-48D9-B753-5DEBEDDB5E26}" srcOrd="1" destOrd="0" presId="urn:microsoft.com/office/officeart/2005/8/layout/vList2"/>
    <dgm:cxn modelId="{715EFFA6-D096-46E7-9655-550AA31A40EC}" type="presParOf" srcId="{7E0467D5-B5E5-4930-926D-E6E97BC26D0A}" destId="{34CD61B6-8899-404A-A16B-07BCBFD744FF}" srcOrd="2" destOrd="0" presId="urn:microsoft.com/office/officeart/2005/8/layout/vList2"/>
    <dgm:cxn modelId="{1BC986F1-93F4-4646-B22B-A66565FE508D}" type="presParOf" srcId="{7E0467D5-B5E5-4930-926D-E6E97BC26D0A}" destId="{B56AA4D5-7942-4CA1-87AA-9EAB592E0F9D}" srcOrd="3" destOrd="0" presId="urn:microsoft.com/office/officeart/2005/8/layout/vList2"/>
    <dgm:cxn modelId="{33DCD732-0D72-484C-8B1D-78A9BDB4A0D0}" type="presParOf" srcId="{7E0467D5-B5E5-4930-926D-E6E97BC26D0A}" destId="{568BE3DD-BA21-4B98-ADCF-F5EF514945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87E3825-D91D-4B87-82C2-8EE41607E78E}"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FD0B295D-E4A0-4BE7-95DB-03E6FD5E1DBF}">
      <dgm:prSet custT="1"/>
      <dgm:spPr/>
      <dgm:t>
        <a:bodyPr/>
        <a:lstStyle/>
        <a:p>
          <a:pPr algn="just" rtl="0"/>
          <a:r>
            <a:rPr lang="tr-TR" sz="2400" dirty="0" smtClean="0">
              <a:latin typeface="+mj-lt"/>
            </a:rPr>
            <a:t>Laboratuvar; en az iki ölçüm/analiz sorumlusu olmak üzere, laboratuvar sorumlusu, kalite yöneticisi ve numune kabul ve/veya raporlama sorumlusu görevini yürütecek </a:t>
          </a:r>
          <a:r>
            <a:rPr lang="tr-TR" sz="2400" u="sng" dirty="0" smtClean="0">
              <a:latin typeface="+mj-lt"/>
            </a:rPr>
            <a:t>asgari dört</a:t>
          </a:r>
          <a:r>
            <a:rPr lang="tr-TR" sz="2400" u="none" dirty="0" smtClean="0">
              <a:latin typeface="+mj-lt"/>
            </a:rPr>
            <a:t> </a:t>
          </a:r>
          <a:r>
            <a:rPr lang="tr-TR" sz="2400" dirty="0" smtClean="0">
              <a:latin typeface="+mj-lt"/>
            </a:rPr>
            <a:t>personel bulundurmakla yükümlüdür. </a:t>
          </a:r>
        </a:p>
        <a:p>
          <a:pPr algn="just" rtl="0"/>
          <a:r>
            <a:rPr lang="tr-TR" sz="2400" dirty="0" smtClean="0">
              <a:latin typeface="+mj-lt"/>
            </a:rPr>
            <a:t>Laboratuvar sorumlusu aynı zamanda ölçüm ve analiz yapabilir.</a:t>
          </a:r>
          <a:endParaRPr lang="tr-TR" sz="2400" dirty="0">
            <a:latin typeface="+mj-lt"/>
          </a:endParaRPr>
        </a:p>
      </dgm:t>
    </dgm:pt>
    <dgm:pt modelId="{DE0BFB7B-7F19-4115-83A5-114F210F128F}" type="parTrans" cxnId="{3F050E8A-E686-4642-B391-AB11225F00BC}">
      <dgm:prSet/>
      <dgm:spPr/>
      <dgm:t>
        <a:bodyPr/>
        <a:lstStyle/>
        <a:p>
          <a:endParaRPr lang="tr-TR"/>
        </a:p>
      </dgm:t>
    </dgm:pt>
    <dgm:pt modelId="{1DBD0B22-FC34-4DDC-BA46-DFFD8050C4EF}" type="sibTrans" cxnId="{3F050E8A-E686-4642-B391-AB11225F00BC}">
      <dgm:prSet/>
      <dgm:spPr/>
      <dgm:t>
        <a:bodyPr/>
        <a:lstStyle/>
        <a:p>
          <a:endParaRPr lang="tr-TR"/>
        </a:p>
      </dgm:t>
    </dgm:pt>
    <dgm:pt modelId="{A3596729-420A-447E-8AD3-80161D567710}">
      <dgm:prSet custT="1"/>
      <dgm:spPr/>
      <dgm:t>
        <a:bodyPr/>
        <a:lstStyle/>
        <a:p>
          <a:pPr rtl="0"/>
          <a:r>
            <a:rPr lang="tr-TR" altLang="tr-TR" sz="2400" dirty="0" smtClean="0">
              <a:latin typeface="+mj-lt"/>
              <a:cs typeface="Times New Roman" pitchFamily="18" charset="0"/>
            </a:rPr>
            <a:t>Laboratuvar sorumlusu ve kalite yöneticiliği görevini üstlenecek personelin </a:t>
          </a:r>
          <a:r>
            <a:rPr lang="tr-TR" altLang="tr-TR" sz="2400" b="0" u="sng" dirty="0" smtClean="0">
              <a:latin typeface="+mj-lt"/>
              <a:cs typeface="Times New Roman" pitchFamily="18" charset="0"/>
            </a:rPr>
            <a:t>farklı kişiler </a:t>
          </a:r>
          <a:r>
            <a:rPr lang="tr-TR" altLang="tr-TR" sz="2400" dirty="0" smtClean="0">
              <a:latin typeface="+mj-lt"/>
              <a:cs typeface="Times New Roman" pitchFamily="18" charset="0"/>
            </a:rPr>
            <a:t>olması zorunludur.</a:t>
          </a:r>
          <a:endParaRPr lang="tr-TR" sz="2400" dirty="0">
            <a:latin typeface="+mj-lt"/>
          </a:endParaRPr>
        </a:p>
      </dgm:t>
    </dgm:pt>
    <dgm:pt modelId="{73A718BD-64CD-412E-BC07-A1FCAC5E88FF}" type="parTrans" cxnId="{ADE81761-F679-419A-8739-DBECF260C49F}">
      <dgm:prSet/>
      <dgm:spPr/>
      <dgm:t>
        <a:bodyPr/>
        <a:lstStyle/>
        <a:p>
          <a:endParaRPr lang="tr-TR"/>
        </a:p>
      </dgm:t>
    </dgm:pt>
    <dgm:pt modelId="{2AD4B5DC-A92E-4C56-85D1-39C2169AA151}" type="sibTrans" cxnId="{ADE81761-F679-419A-8739-DBECF260C49F}">
      <dgm:prSet/>
      <dgm:spPr/>
      <dgm:t>
        <a:bodyPr/>
        <a:lstStyle/>
        <a:p>
          <a:endParaRPr lang="tr-TR"/>
        </a:p>
      </dgm:t>
    </dgm:pt>
    <dgm:pt modelId="{177CDDDB-B996-4A67-99F3-C45D864118DC}">
      <dgm:prSet custT="1"/>
      <dgm:spPr/>
      <dgm:t>
        <a:bodyPr/>
        <a:lstStyle/>
        <a:p>
          <a:r>
            <a:rPr lang="tr-TR" altLang="tr-TR" sz="2400" dirty="0" smtClean="0">
              <a:latin typeface="+mj-lt"/>
              <a:cs typeface="Times New Roman" pitchFamily="18" charset="0"/>
            </a:rPr>
            <a:t>Laboratuvar sorumlusu, bu Yönetmeliğin hüküm ve esaslarını takip etmekle </a:t>
          </a:r>
          <a:r>
            <a:rPr lang="tr-TR" altLang="tr-TR" sz="2400" b="0" u="sng" dirty="0" smtClean="0">
              <a:latin typeface="+mj-lt"/>
              <a:cs typeface="Times New Roman" pitchFamily="18" charset="0"/>
            </a:rPr>
            <a:t>yükümlüdür.</a:t>
          </a:r>
        </a:p>
      </dgm:t>
    </dgm:pt>
    <dgm:pt modelId="{A054B7AA-3E2F-44E4-B103-17DD27AFF618}" type="parTrans" cxnId="{6E3AB392-FBA0-40EC-A831-28C1F6206A07}">
      <dgm:prSet/>
      <dgm:spPr/>
      <dgm:t>
        <a:bodyPr/>
        <a:lstStyle/>
        <a:p>
          <a:endParaRPr lang="tr-TR"/>
        </a:p>
      </dgm:t>
    </dgm:pt>
    <dgm:pt modelId="{C09B5817-C420-45F6-BF76-4DAD78BEA1EE}" type="sibTrans" cxnId="{6E3AB392-FBA0-40EC-A831-28C1F6206A07}">
      <dgm:prSet/>
      <dgm:spPr/>
      <dgm:t>
        <a:bodyPr/>
        <a:lstStyle/>
        <a:p>
          <a:endParaRPr lang="tr-TR"/>
        </a:p>
      </dgm:t>
    </dgm:pt>
    <dgm:pt modelId="{23E14B5B-0579-49AD-BAFC-8E65799BC8D1}" type="pres">
      <dgm:prSet presAssocID="{087E3825-D91D-4B87-82C2-8EE41607E78E}" presName="linear" presStyleCnt="0">
        <dgm:presLayoutVars>
          <dgm:animLvl val="lvl"/>
          <dgm:resizeHandles val="exact"/>
        </dgm:presLayoutVars>
      </dgm:prSet>
      <dgm:spPr/>
      <dgm:t>
        <a:bodyPr/>
        <a:lstStyle/>
        <a:p>
          <a:endParaRPr lang="tr-TR"/>
        </a:p>
      </dgm:t>
    </dgm:pt>
    <dgm:pt modelId="{6C3639D4-55EA-4853-9EC0-02C744F6E703}" type="pres">
      <dgm:prSet presAssocID="{FD0B295D-E4A0-4BE7-95DB-03E6FD5E1DBF}" presName="parentText" presStyleLbl="node1" presStyleIdx="0" presStyleCnt="3" custScaleX="97747" custScaleY="162528" custLinFactY="-3580" custLinFactNeighborX="43" custLinFactNeighborY="-100000">
        <dgm:presLayoutVars>
          <dgm:chMax val="0"/>
          <dgm:bulletEnabled val="1"/>
        </dgm:presLayoutVars>
      </dgm:prSet>
      <dgm:spPr/>
      <dgm:t>
        <a:bodyPr/>
        <a:lstStyle/>
        <a:p>
          <a:endParaRPr lang="tr-TR"/>
        </a:p>
      </dgm:t>
    </dgm:pt>
    <dgm:pt modelId="{2E253C97-4A8A-4932-9D8B-7AACD48798AC}" type="pres">
      <dgm:prSet presAssocID="{1DBD0B22-FC34-4DDC-BA46-DFFD8050C4EF}" presName="spacer" presStyleCnt="0"/>
      <dgm:spPr/>
      <dgm:t>
        <a:bodyPr/>
        <a:lstStyle/>
        <a:p>
          <a:endParaRPr lang="tr-TR"/>
        </a:p>
      </dgm:t>
    </dgm:pt>
    <dgm:pt modelId="{8A202BEA-2D21-4C76-BB1A-6E3D0E06F407}" type="pres">
      <dgm:prSet presAssocID="{A3596729-420A-447E-8AD3-80161D567710}" presName="parentText" presStyleLbl="node1" presStyleIdx="1" presStyleCnt="3" custScaleX="97747" custScaleY="90704" custLinFactY="2836" custLinFactNeighborY="100000">
        <dgm:presLayoutVars>
          <dgm:chMax val="0"/>
          <dgm:bulletEnabled val="1"/>
        </dgm:presLayoutVars>
      </dgm:prSet>
      <dgm:spPr/>
      <dgm:t>
        <a:bodyPr/>
        <a:lstStyle/>
        <a:p>
          <a:endParaRPr lang="tr-TR"/>
        </a:p>
      </dgm:t>
    </dgm:pt>
    <dgm:pt modelId="{F589D060-6866-45B4-96D4-950248A2D644}" type="pres">
      <dgm:prSet presAssocID="{2AD4B5DC-A92E-4C56-85D1-39C2169AA151}" presName="spacer" presStyleCnt="0"/>
      <dgm:spPr/>
      <dgm:t>
        <a:bodyPr/>
        <a:lstStyle/>
        <a:p>
          <a:endParaRPr lang="tr-TR"/>
        </a:p>
      </dgm:t>
    </dgm:pt>
    <dgm:pt modelId="{E5AA3FEA-68EE-4B90-906E-803039527B72}" type="pres">
      <dgm:prSet presAssocID="{177CDDDB-B996-4A67-99F3-C45D864118DC}" presName="parentText" presStyleLbl="node1" presStyleIdx="2" presStyleCnt="3" custScaleX="97666" custLinFactY="5472" custLinFactNeighborX="326" custLinFactNeighborY="100000">
        <dgm:presLayoutVars>
          <dgm:chMax val="0"/>
          <dgm:bulletEnabled val="1"/>
        </dgm:presLayoutVars>
      </dgm:prSet>
      <dgm:spPr/>
      <dgm:t>
        <a:bodyPr/>
        <a:lstStyle/>
        <a:p>
          <a:endParaRPr lang="tr-TR"/>
        </a:p>
      </dgm:t>
    </dgm:pt>
  </dgm:ptLst>
  <dgm:cxnLst>
    <dgm:cxn modelId="{6E3AB392-FBA0-40EC-A831-28C1F6206A07}" srcId="{087E3825-D91D-4B87-82C2-8EE41607E78E}" destId="{177CDDDB-B996-4A67-99F3-C45D864118DC}" srcOrd="2" destOrd="0" parTransId="{A054B7AA-3E2F-44E4-B103-17DD27AFF618}" sibTransId="{C09B5817-C420-45F6-BF76-4DAD78BEA1EE}"/>
    <dgm:cxn modelId="{3F050E8A-E686-4642-B391-AB11225F00BC}" srcId="{087E3825-D91D-4B87-82C2-8EE41607E78E}" destId="{FD0B295D-E4A0-4BE7-95DB-03E6FD5E1DBF}" srcOrd="0" destOrd="0" parTransId="{DE0BFB7B-7F19-4115-83A5-114F210F128F}" sibTransId="{1DBD0B22-FC34-4DDC-BA46-DFFD8050C4EF}"/>
    <dgm:cxn modelId="{4B356E30-725A-48FD-BEF2-0728DEBD0806}" type="presOf" srcId="{FD0B295D-E4A0-4BE7-95DB-03E6FD5E1DBF}" destId="{6C3639D4-55EA-4853-9EC0-02C744F6E703}" srcOrd="0" destOrd="0" presId="urn:microsoft.com/office/officeart/2005/8/layout/vList2"/>
    <dgm:cxn modelId="{4290EC08-C149-4330-86F5-9DAE3A1F461D}" type="presOf" srcId="{A3596729-420A-447E-8AD3-80161D567710}" destId="{8A202BEA-2D21-4C76-BB1A-6E3D0E06F407}" srcOrd="0" destOrd="0" presId="urn:microsoft.com/office/officeart/2005/8/layout/vList2"/>
    <dgm:cxn modelId="{C54E24F7-5E14-4C28-989D-A62470A75B89}" type="presOf" srcId="{177CDDDB-B996-4A67-99F3-C45D864118DC}" destId="{E5AA3FEA-68EE-4B90-906E-803039527B72}" srcOrd="0" destOrd="0" presId="urn:microsoft.com/office/officeart/2005/8/layout/vList2"/>
    <dgm:cxn modelId="{09C80DB4-AE16-4A76-A959-741726CE4053}" type="presOf" srcId="{087E3825-D91D-4B87-82C2-8EE41607E78E}" destId="{23E14B5B-0579-49AD-BAFC-8E65799BC8D1}" srcOrd="0" destOrd="0" presId="urn:microsoft.com/office/officeart/2005/8/layout/vList2"/>
    <dgm:cxn modelId="{ADE81761-F679-419A-8739-DBECF260C49F}" srcId="{087E3825-D91D-4B87-82C2-8EE41607E78E}" destId="{A3596729-420A-447E-8AD3-80161D567710}" srcOrd="1" destOrd="0" parTransId="{73A718BD-64CD-412E-BC07-A1FCAC5E88FF}" sibTransId="{2AD4B5DC-A92E-4C56-85D1-39C2169AA151}"/>
    <dgm:cxn modelId="{284001A8-9EC4-4066-B54A-6B75E3B3B7BC}" type="presParOf" srcId="{23E14B5B-0579-49AD-BAFC-8E65799BC8D1}" destId="{6C3639D4-55EA-4853-9EC0-02C744F6E703}" srcOrd="0" destOrd="0" presId="urn:microsoft.com/office/officeart/2005/8/layout/vList2"/>
    <dgm:cxn modelId="{A31A994E-9BFC-4512-A5AA-EEF568DDEBA4}" type="presParOf" srcId="{23E14B5B-0579-49AD-BAFC-8E65799BC8D1}" destId="{2E253C97-4A8A-4932-9D8B-7AACD48798AC}" srcOrd="1" destOrd="0" presId="urn:microsoft.com/office/officeart/2005/8/layout/vList2"/>
    <dgm:cxn modelId="{02C0B862-23D6-482A-91D7-E07AC7B200CF}" type="presParOf" srcId="{23E14B5B-0579-49AD-BAFC-8E65799BC8D1}" destId="{8A202BEA-2D21-4C76-BB1A-6E3D0E06F407}" srcOrd="2" destOrd="0" presId="urn:microsoft.com/office/officeart/2005/8/layout/vList2"/>
    <dgm:cxn modelId="{FC690056-A4AF-4CAA-A316-537A98B34EDE}" type="presParOf" srcId="{23E14B5B-0579-49AD-BAFC-8E65799BC8D1}" destId="{F589D060-6866-45B4-96D4-950248A2D644}" srcOrd="3" destOrd="0" presId="urn:microsoft.com/office/officeart/2005/8/layout/vList2"/>
    <dgm:cxn modelId="{83023F22-2C80-4B14-BA18-96345C9F34F9}" type="presParOf" srcId="{23E14B5B-0579-49AD-BAFC-8E65799BC8D1}" destId="{E5AA3FEA-68EE-4B90-906E-803039527B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36C0C0D-04C9-46D0-AC36-35650C2B4D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767786D2-7178-4F87-AFA8-D1016FE0524A}">
      <dgm:prSet custT="1"/>
      <dgm:spPr/>
      <dgm:t>
        <a:bodyPr/>
        <a:lstStyle/>
        <a:p>
          <a:pPr rtl="0"/>
          <a:r>
            <a:rPr lang="tr-TR" sz="2800" dirty="0" smtClean="0"/>
            <a:t>Numune alma ve örnekleme yetkisi laboratuvarın kapsamı ile sınırlıdır. </a:t>
          </a:r>
        </a:p>
        <a:p>
          <a:pPr rtl="0"/>
          <a:r>
            <a:rPr lang="tr-TR" sz="2800" dirty="0" smtClean="0"/>
            <a:t>Örneğin: Arıtma çamuru kapsamında yetkisi olmayan          laboratuvar, arıtma çamurundan numune alma yetkisine sahip olamaz.</a:t>
          </a:r>
          <a:endParaRPr lang="tr-TR" sz="2800" dirty="0"/>
        </a:p>
      </dgm:t>
    </dgm:pt>
    <dgm:pt modelId="{A2B197BE-54F1-40CD-86C3-FC8CC7415E27}" type="parTrans" cxnId="{CB649A97-4166-431B-B074-C99BA1FFD000}">
      <dgm:prSet/>
      <dgm:spPr/>
      <dgm:t>
        <a:bodyPr/>
        <a:lstStyle/>
        <a:p>
          <a:endParaRPr lang="tr-TR"/>
        </a:p>
      </dgm:t>
    </dgm:pt>
    <dgm:pt modelId="{FBB09DE3-6AAC-41CE-AA15-9B856FB8ED7E}" type="sibTrans" cxnId="{CB649A97-4166-431B-B074-C99BA1FFD000}">
      <dgm:prSet/>
      <dgm:spPr/>
      <dgm:t>
        <a:bodyPr/>
        <a:lstStyle/>
        <a:p>
          <a:endParaRPr lang="tr-TR"/>
        </a:p>
      </dgm:t>
    </dgm:pt>
    <dgm:pt modelId="{58E91B7F-16E6-4676-8288-653DE41F0FCD}" type="pres">
      <dgm:prSet presAssocID="{D36C0C0D-04C9-46D0-AC36-35650C2B4DCA}" presName="linear" presStyleCnt="0">
        <dgm:presLayoutVars>
          <dgm:animLvl val="lvl"/>
          <dgm:resizeHandles val="exact"/>
        </dgm:presLayoutVars>
      </dgm:prSet>
      <dgm:spPr/>
      <dgm:t>
        <a:bodyPr/>
        <a:lstStyle/>
        <a:p>
          <a:endParaRPr lang="tr-TR"/>
        </a:p>
      </dgm:t>
    </dgm:pt>
    <dgm:pt modelId="{D378D712-682D-44DA-A78B-F1EC91C56C96}" type="pres">
      <dgm:prSet presAssocID="{767786D2-7178-4F87-AFA8-D1016FE0524A}" presName="parentText" presStyleLbl="node1" presStyleIdx="0" presStyleCnt="1" custLinFactNeighborX="1001" custLinFactNeighborY="-16748">
        <dgm:presLayoutVars>
          <dgm:chMax val="0"/>
          <dgm:bulletEnabled val="1"/>
        </dgm:presLayoutVars>
      </dgm:prSet>
      <dgm:spPr/>
      <dgm:t>
        <a:bodyPr/>
        <a:lstStyle/>
        <a:p>
          <a:endParaRPr lang="tr-TR"/>
        </a:p>
      </dgm:t>
    </dgm:pt>
  </dgm:ptLst>
  <dgm:cxnLst>
    <dgm:cxn modelId="{CB649A97-4166-431B-B074-C99BA1FFD000}" srcId="{D36C0C0D-04C9-46D0-AC36-35650C2B4DCA}" destId="{767786D2-7178-4F87-AFA8-D1016FE0524A}" srcOrd="0" destOrd="0" parTransId="{A2B197BE-54F1-40CD-86C3-FC8CC7415E27}" sibTransId="{FBB09DE3-6AAC-41CE-AA15-9B856FB8ED7E}"/>
    <dgm:cxn modelId="{4661CF72-F206-461E-8FB7-B2ABD84A2484}" type="presOf" srcId="{767786D2-7178-4F87-AFA8-D1016FE0524A}" destId="{D378D712-682D-44DA-A78B-F1EC91C56C96}" srcOrd="0" destOrd="0" presId="urn:microsoft.com/office/officeart/2005/8/layout/vList2"/>
    <dgm:cxn modelId="{25244CA0-8F95-444D-AD70-39B29B78839E}" type="presOf" srcId="{D36C0C0D-04C9-46D0-AC36-35650C2B4DCA}" destId="{58E91B7F-16E6-4676-8288-653DE41F0FCD}" srcOrd="0" destOrd="0" presId="urn:microsoft.com/office/officeart/2005/8/layout/vList2"/>
    <dgm:cxn modelId="{817610B7-A777-4927-B569-57DF0E859D3A}" type="presParOf" srcId="{58E91B7F-16E6-4676-8288-653DE41F0FCD}" destId="{D378D712-682D-44DA-A78B-F1EC91C56C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36C0C0D-04C9-46D0-AC36-35650C2B4D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767786D2-7178-4F87-AFA8-D1016FE0524A}">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altLang="tr-TR" sz="2600" b="0" dirty="0" smtClean="0">
              <a:latin typeface="+mj-lt"/>
              <a:cs typeface="Times New Roman" pitchFamily="18" charset="0"/>
            </a:rPr>
            <a:t>Örnekleme</a:t>
          </a:r>
          <a:r>
            <a:rPr lang="tr-TR" altLang="tr-TR" sz="2600" dirty="0" smtClean="0">
              <a:latin typeface="+mj-lt"/>
              <a:cs typeface="Times New Roman" pitchFamily="18" charset="0"/>
            </a:rPr>
            <a:t> yetkisi talebinde bulunan laboratuvarın </a:t>
          </a:r>
          <a:r>
            <a:rPr lang="tr-TR" altLang="tr-TR" sz="2600" b="0" u="sng" dirty="0" smtClean="0">
              <a:latin typeface="+mj-lt"/>
              <a:cs typeface="Times New Roman" pitchFamily="18" charset="0"/>
            </a:rPr>
            <a:t>akredite olması şartı aranmaksızın</a:t>
          </a:r>
          <a:r>
            <a:rPr lang="tr-TR" altLang="tr-TR" sz="2600" dirty="0" smtClean="0">
              <a:latin typeface="+mj-lt"/>
              <a:cs typeface="Times New Roman" pitchFamily="18" charset="0"/>
            </a:rPr>
            <a:t>, örnekleme için başvurduğu kapsamda herhangi bir parametrede ölçüm ve analiz yetkisi olması ve bu Yönetmelik hükümlerine uygun olarak başvuru yapması zorunludur. </a:t>
          </a:r>
        </a:p>
        <a:p>
          <a:pPr marL="0" marR="0" indent="0" algn="just" defTabSz="914400" rtl="0" eaLnBrk="1" fontAlgn="auto" latinLnBrk="0" hangingPunct="1">
            <a:lnSpc>
              <a:spcPct val="100000"/>
            </a:lnSpc>
            <a:spcBef>
              <a:spcPts val="0"/>
            </a:spcBef>
            <a:spcAft>
              <a:spcPts val="0"/>
            </a:spcAft>
            <a:buClrTx/>
            <a:buSzTx/>
            <a:buFontTx/>
            <a:buNone/>
            <a:tabLst/>
            <a:defRPr/>
          </a:pPr>
          <a:r>
            <a:rPr lang="tr-TR" altLang="tr-TR" sz="2600" dirty="0" smtClean="0">
              <a:latin typeface="+mj-lt"/>
              <a:cs typeface="Times New Roman" pitchFamily="18" charset="0"/>
            </a:rPr>
            <a:t>Örn: Emisyon örneklemeden yetki alması için, belgesinde emisyon kapsamında ölçüm </a:t>
          </a:r>
          <a:r>
            <a:rPr lang="tr-TR" altLang="tr-TR" sz="2600" u="none" dirty="0" smtClean="0">
              <a:latin typeface="+mj-lt"/>
              <a:cs typeface="Times New Roman" pitchFamily="18" charset="0"/>
            </a:rPr>
            <a:t>veya </a:t>
          </a:r>
          <a:r>
            <a:rPr lang="tr-TR" altLang="tr-TR" sz="2600" dirty="0" smtClean="0">
              <a:latin typeface="+mj-lt"/>
              <a:cs typeface="Times New Roman" pitchFamily="18" charset="0"/>
            </a:rPr>
            <a:t>analiz yetkisinin olması gerekir.</a:t>
          </a:r>
          <a:endParaRPr lang="tr-TR" sz="2600" dirty="0" smtClean="0">
            <a:latin typeface="+mj-lt"/>
          </a:endParaRPr>
        </a:p>
        <a:p>
          <a:pPr algn="l" defTabSz="1066800" rtl="0">
            <a:lnSpc>
              <a:spcPct val="90000"/>
            </a:lnSpc>
            <a:spcBef>
              <a:spcPct val="0"/>
            </a:spcBef>
            <a:spcAft>
              <a:spcPct val="35000"/>
            </a:spcAft>
          </a:pPr>
          <a:endParaRPr lang="tr-TR" sz="2400" dirty="0">
            <a:latin typeface="+mj-lt"/>
          </a:endParaRPr>
        </a:p>
      </dgm:t>
    </dgm:pt>
    <dgm:pt modelId="{A2B197BE-54F1-40CD-86C3-FC8CC7415E27}" type="parTrans" cxnId="{CB649A97-4166-431B-B074-C99BA1FFD000}">
      <dgm:prSet/>
      <dgm:spPr/>
      <dgm:t>
        <a:bodyPr/>
        <a:lstStyle/>
        <a:p>
          <a:endParaRPr lang="tr-TR"/>
        </a:p>
      </dgm:t>
    </dgm:pt>
    <dgm:pt modelId="{FBB09DE3-6AAC-41CE-AA15-9B856FB8ED7E}" type="sibTrans" cxnId="{CB649A97-4166-431B-B074-C99BA1FFD000}">
      <dgm:prSet/>
      <dgm:spPr/>
      <dgm:t>
        <a:bodyPr/>
        <a:lstStyle/>
        <a:p>
          <a:endParaRPr lang="tr-TR"/>
        </a:p>
      </dgm:t>
    </dgm:pt>
    <dgm:pt modelId="{58E91B7F-16E6-4676-8288-653DE41F0FCD}" type="pres">
      <dgm:prSet presAssocID="{D36C0C0D-04C9-46D0-AC36-35650C2B4DCA}" presName="linear" presStyleCnt="0">
        <dgm:presLayoutVars>
          <dgm:animLvl val="lvl"/>
          <dgm:resizeHandles val="exact"/>
        </dgm:presLayoutVars>
      </dgm:prSet>
      <dgm:spPr/>
      <dgm:t>
        <a:bodyPr/>
        <a:lstStyle/>
        <a:p>
          <a:endParaRPr lang="tr-TR"/>
        </a:p>
      </dgm:t>
    </dgm:pt>
    <dgm:pt modelId="{D378D712-682D-44DA-A78B-F1EC91C56C96}" type="pres">
      <dgm:prSet presAssocID="{767786D2-7178-4F87-AFA8-D1016FE0524A}" presName="parentText" presStyleLbl="node1" presStyleIdx="0" presStyleCnt="1" custScaleY="100010" custLinFactNeighborY="-1981">
        <dgm:presLayoutVars>
          <dgm:chMax val="0"/>
          <dgm:bulletEnabled val="1"/>
        </dgm:presLayoutVars>
      </dgm:prSet>
      <dgm:spPr/>
      <dgm:t>
        <a:bodyPr/>
        <a:lstStyle/>
        <a:p>
          <a:endParaRPr lang="tr-TR"/>
        </a:p>
      </dgm:t>
    </dgm:pt>
  </dgm:ptLst>
  <dgm:cxnLst>
    <dgm:cxn modelId="{CB649A97-4166-431B-B074-C99BA1FFD000}" srcId="{D36C0C0D-04C9-46D0-AC36-35650C2B4DCA}" destId="{767786D2-7178-4F87-AFA8-D1016FE0524A}" srcOrd="0" destOrd="0" parTransId="{A2B197BE-54F1-40CD-86C3-FC8CC7415E27}" sibTransId="{FBB09DE3-6AAC-41CE-AA15-9B856FB8ED7E}"/>
    <dgm:cxn modelId="{96BA92A3-CBE4-4475-A61B-1B54A49EADB2}" type="presOf" srcId="{D36C0C0D-04C9-46D0-AC36-35650C2B4DCA}" destId="{58E91B7F-16E6-4676-8288-653DE41F0FCD}" srcOrd="0" destOrd="0" presId="urn:microsoft.com/office/officeart/2005/8/layout/vList2"/>
    <dgm:cxn modelId="{2B7573AC-551D-4337-ABE6-504EB9E86809}" type="presOf" srcId="{767786D2-7178-4F87-AFA8-D1016FE0524A}" destId="{D378D712-682D-44DA-A78B-F1EC91C56C96}" srcOrd="0" destOrd="0" presId="urn:microsoft.com/office/officeart/2005/8/layout/vList2"/>
    <dgm:cxn modelId="{EE1918CC-0596-46F9-B6DD-585A1220E5AB}" type="presParOf" srcId="{58E91B7F-16E6-4676-8288-653DE41F0FCD}" destId="{D378D712-682D-44DA-A78B-F1EC91C56C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36C0C0D-04C9-46D0-AC36-35650C2B4DC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BC04ECD-A8BD-49AE-8A9A-ADB10D84B84E}">
      <dgm:prSet custT="1"/>
      <dgm:spPr/>
      <dgm:t>
        <a:bodyPr/>
        <a:lstStyle/>
        <a:p>
          <a:pPr rtl="0"/>
          <a:r>
            <a:rPr lang="tr-TR" altLang="tr-TR" sz="2600" dirty="0" smtClean="0">
              <a:latin typeface="+mj-lt"/>
              <a:cs typeface="Times New Roman" pitchFamily="18" charset="0"/>
            </a:rPr>
            <a:t>Laboratuvar, yerinde ölçülmesi gereken parametreler için numune alma yetkisine sahip olmak zorundadır.</a:t>
          </a:r>
        </a:p>
        <a:p>
          <a:r>
            <a:rPr lang="tr-TR" altLang="tr-TR" sz="2600" dirty="0" smtClean="0">
              <a:latin typeface="+mj-lt"/>
              <a:cs typeface="Times New Roman" pitchFamily="18" charset="0"/>
            </a:rPr>
            <a:t>Örneğin: </a:t>
          </a:r>
          <a:r>
            <a:rPr lang="tr-TR" altLang="tr-TR" sz="2600" dirty="0" err="1" smtClean="0">
              <a:latin typeface="+mj-lt"/>
              <a:cs typeface="Times New Roman" pitchFamily="18" charset="0"/>
            </a:rPr>
            <a:t>pH</a:t>
          </a:r>
          <a:r>
            <a:rPr lang="tr-TR" altLang="tr-TR" sz="2600" dirty="0" smtClean="0">
              <a:latin typeface="+mj-lt"/>
              <a:cs typeface="Times New Roman" pitchFamily="18" charset="0"/>
            </a:rPr>
            <a:t>, sıcaklık, çözünmüş oksijen, iletkenlik v.b parametreler, yetki belgesinde yer almalıdır.</a:t>
          </a:r>
          <a:endParaRPr lang="tr-TR" sz="2600" dirty="0" smtClean="0">
            <a:latin typeface="+mj-lt"/>
          </a:endParaRPr>
        </a:p>
        <a:p>
          <a:endParaRPr lang="tr-TR" altLang="tr-TR" sz="500" dirty="0" smtClean="0">
            <a:latin typeface="+mj-lt"/>
            <a:cs typeface="Times New Roman" pitchFamily="18" charset="0"/>
          </a:endParaRPr>
        </a:p>
      </dgm:t>
    </dgm:pt>
    <dgm:pt modelId="{726A9D29-D014-4B64-BAB2-1D918D7AB53E}" type="parTrans" cxnId="{9B6FA4DD-F4F2-40F3-8FEE-DFBACDEF0CBA}">
      <dgm:prSet/>
      <dgm:spPr/>
      <dgm:t>
        <a:bodyPr/>
        <a:lstStyle/>
        <a:p>
          <a:endParaRPr lang="tr-TR"/>
        </a:p>
      </dgm:t>
    </dgm:pt>
    <dgm:pt modelId="{4D3212E1-5CBC-4832-84AC-5985FED717E9}" type="sibTrans" cxnId="{9B6FA4DD-F4F2-40F3-8FEE-DFBACDEF0CBA}">
      <dgm:prSet/>
      <dgm:spPr/>
      <dgm:t>
        <a:bodyPr/>
        <a:lstStyle/>
        <a:p>
          <a:endParaRPr lang="tr-TR"/>
        </a:p>
      </dgm:t>
    </dgm:pt>
    <dgm:pt modelId="{58E91B7F-16E6-4676-8288-653DE41F0FCD}" type="pres">
      <dgm:prSet presAssocID="{D36C0C0D-04C9-46D0-AC36-35650C2B4DCA}" presName="linear" presStyleCnt="0">
        <dgm:presLayoutVars>
          <dgm:animLvl val="lvl"/>
          <dgm:resizeHandles val="exact"/>
        </dgm:presLayoutVars>
      </dgm:prSet>
      <dgm:spPr/>
      <dgm:t>
        <a:bodyPr/>
        <a:lstStyle/>
        <a:p>
          <a:endParaRPr lang="tr-TR"/>
        </a:p>
      </dgm:t>
    </dgm:pt>
    <dgm:pt modelId="{279A339A-7123-4D53-B1B8-7BA5B454944C}" type="pres">
      <dgm:prSet presAssocID="{2BC04ECD-A8BD-49AE-8A9A-ADB10D84B84E}" presName="parentText" presStyleLbl="node1" presStyleIdx="0" presStyleCnt="1" custLinFactY="-2530" custLinFactNeighborX="-348" custLinFactNeighborY="-100000">
        <dgm:presLayoutVars>
          <dgm:chMax val="0"/>
          <dgm:bulletEnabled val="1"/>
        </dgm:presLayoutVars>
      </dgm:prSet>
      <dgm:spPr/>
      <dgm:t>
        <a:bodyPr/>
        <a:lstStyle/>
        <a:p>
          <a:endParaRPr lang="tr-TR"/>
        </a:p>
      </dgm:t>
    </dgm:pt>
  </dgm:ptLst>
  <dgm:cxnLst>
    <dgm:cxn modelId="{E6830BFF-F8C6-4434-8574-03412399ACA7}" type="presOf" srcId="{D36C0C0D-04C9-46D0-AC36-35650C2B4DCA}" destId="{58E91B7F-16E6-4676-8288-653DE41F0FCD}" srcOrd="0" destOrd="0" presId="urn:microsoft.com/office/officeart/2005/8/layout/vList2"/>
    <dgm:cxn modelId="{9B6FA4DD-F4F2-40F3-8FEE-DFBACDEF0CBA}" srcId="{D36C0C0D-04C9-46D0-AC36-35650C2B4DCA}" destId="{2BC04ECD-A8BD-49AE-8A9A-ADB10D84B84E}" srcOrd="0" destOrd="0" parTransId="{726A9D29-D014-4B64-BAB2-1D918D7AB53E}" sibTransId="{4D3212E1-5CBC-4832-84AC-5985FED717E9}"/>
    <dgm:cxn modelId="{ACFE8850-05CF-4A33-B6EF-F553A652D051}" type="presOf" srcId="{2BC04ECD-A8BD-49AE-8A9A-ADB10D84B84E}" destId="{279A339A-7123-4D53-B1B8-7BA5B454944C}" srcOrd="0" destOrd="0" presId="urn:microsoft.com/office/officeart/2005/8/layout/vList2"/>
    <dgm:cxn modelId="{20698353-83CA-4AFF-96CC-0C68DFB45836}" type="presParOf" srcId="{58E91B7F-16E6-4676-8288-653DE41F0FCD}" destId="{279A339A-7123-4D53-B1B8-7BA5B45494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2B0BC54-C067-4F8D-9835-BDD77E0C20DB}"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tr-TR"/>
        </a:p>
      </dgm:t>
    </dgm:pt>
    <dgm:pt modelId="{E76AE3AE-8915-411E-8A38-7176A47E224D}">
      <dgm:prSet phldrT="[Metin]" custT="1"/>
      <dgm:spPr/>
      <dgm:t>
        <a:bodyPr/>
        <a:lstStyle/>
        <a:p>
          <a:r>
            <a:rPr lang="tr-TR" sz="1600" dirty="0" smtClean="0">
              <a:latin typeface="+mj-lt"/>
              <a:cs typeface="Times New Roman" pitchFamily="18" charset="0"/>
            </a:rPr>
            <a:t>Numuneye yerinde yapılması gereken ölçümler ve analizler yapılır</a:t>
          </a:r>
          <a:endParaRPr lang="tr-TR" sz="1600" dirty="0">
            <a:latin typeface="+mj-lt"/>
          </a:endParaRPr>
        </a:p>
      </dgm:t>
    </dgm:pt>
    <dgm:pt modelId="{9F93C232-D013-4A27-ACD6-238951D8F2DA}" type="parTrans" cxnId="{A685875C-EF99-4583-9D64-C6AF70531D37}">
      <dgm:prSet/>
      <dgm:spPr/>
      <dgm:t>
        <a:bodyPr/>
        <a:lstStyle/>
        <a:p>
          <a:endParaRPr lang="tr-TR"/>
        </a:p>
      </dgm:t>
    </dgm:pt>
    <dgm:pt modelId="{471EE107-69D5-4245-B912-74977E13C26C}" type="sibTrans" cxnId="{A685875C-EF99-4583-9D64-C6AF70531D37}">
      <dgm:prSet/>
      <dgm:spPr/>
      <dgm:t>
        <a:bodyPr/>
        <a:lstStyle/>
        <a:p>
          <a:endParaRPr lang="tr-TR"/>
        </a:p>
      </dgm:t>
    </dgm:pt>
    <dgm:pt modelId="{27C9151B-A17E-42DC-A1AB-608C822AAD20}">
      <dgm:prSet phldrT="[Metin]" custT="1"/>
      <dgm:spPr/>
      <dgm:t>
        <a:bodyPr/>
        <a:lstStyle/>
        <a:p>
          <a:r>
            <a:rPr lang="tr-TR" sz="1600" dirty="0" smtClean="0">
              <a:latin typeface="+mj-lt"/>
              <a:cs typeface="Times New Roman" pitchFamily="18" charset="0"/>
            </a:rPr>
            <a:t>Numune, koruma ve saklama koşulları sağlanarak ve uygun koşullarda taşınır</a:t>
          </a:r>
          <a:endParaRPr lang="tr-TR" sz="1600" dirty="0">
            <a:latin typeface="+mj-lt"/>
          </a:endParaRPr>
        </a:p>
      </dgm:t>
    </dgm:pt>
    <dgm:pt modelId="{7CFC2B17-722C-4147-AF9D-0B12EAC2A4FB}" type="parTrans" cxnId="{45BB3437-82C4-4B7A-9DF2-837F0FC27A21}">
      <dgm:prSet/>
      <dgm:spPr/>
      <dgm:t>
        <a:bodyPr/>
        <a:lstStyle/>
        <a:p>
          <a:endParaRPr lang="tr-TR"/>
        </a:p>
      </dgm:t>
    </dgm:pt>
    <dgm:pt modelId="{4442E6E1-092D-4A18-AAEB-9996778BD63F}" type="sibTrans" cxnId="{45BB3437-82C4-4B7A-9DF2-837F0FC27A21}">
      <dgm:prSet/>
      <dgm:spPr/>
      <dgm:t>
        <a:bodyPr/>
        <a:lstStyle/>
        <a:p>
          <a:endParaRPr lang="tr-TR"/>
        </a:p>
      </dgm:t>
    </dgm:pt>
    <dgm:pt modelId="{481BFA9A-B993-4F60-8536-53A6F540EC2E}">
      <dgm:prSet phldrT="[Metin]" custT="1"/>
      <dgm:spPr/>
      <dgm:t>
        <a:bodyPr/>
        <a:lstStyle/>
        <a:p>
          <a:r>
            <a:rPr lang="tr-TR" sz="1600" dirty="0" smtClean="0">
              <a:latin typeface="+mj-lt"/>
              <a:cs typeface="Times New Roman" pitchFamily="18" charset="0"/>
            </a:rPr>
            <a:t>Numune alma tutanağı, ilgili mevzuata uygun olarak doldurulur</a:t>
          </a:r>
          <a:endParaRPr lang="tr-TR" sz="1600" dirty="0">
            <a:latin typeface="+mj-lt"/>
          </a:endParaRPr>
        </a:p>
      </dgm:t>
    </dgm:pt>
    <dgm:pt modelId="{4FF4CCA8-9AE3-4F91-B88C-08461AD59FA9}" type="parTrans" cxnId="{A0DDACFB-6874-4E31-AE3B-D21264905892}">
      <dgm:prSet/>
      <dgm:spPr/>
      <dgm:t>
        <a:bodyPr/>
        <a:lstStyle/>
        <a:p>
          <a:endParaRPr lang="tr-TR"/>
        </a:p>
      </dgm:t>
    </dgm:pt>
    <dgm:pt modelId="{D6A08FE0-02BC-4244-8F30-FDCD5794AF11}" type="sibTrans" cxnId="{A0DDACFB-6874-4E31-AE3B-D21264905892}">
      <dgm:prSet/>
      <dgm:spPr/>
      <dgm:t>
        <a:bodyPr/>
        <a:lstStyle/>
        <a:p>
          <a:endParaRPr lang="tr-TR"/>
        </a:p>
      </dgm:t>
    </dgm:pt>
    <dgm:pt modelId="{0F248242-F3ED-48E5-9E81-9DF20E22B8F0}">
      <dgm:prSet phldrT="[Metin]" custT="1"/>
      <dgm:spPr/>
      <dgm:t>
        <a:bodyPr/>
        <a:lstStyle/>
        <a:p>
          <a:r>
            <a:rPr lang="tr-TR" sz="1500" dirty="0" smtClean="0">
              <a:latin typeface="+mj-lt"/>
              <a:cs typeface="Times New Roman" pitchFamily="18" charset="0"/>
            </a:rPr>
            <a:t>Yerinde yapılan ölçüm ve analizler sırasında çevresel faktörlerin ölçüm sonuçları üzerinde olabilecek etkileri, numune alma tutanağına kayıt edilir</a:t>
          </a:r>
          <a:endParaRPr lang="tr-TR" sz="1500" dirty="0">
            <a:latin typeface="+mj-lt"/>
          </a:endParaRPr>
        </a:p>
      </dgm:t>
    </dgm:pt>
    <dgm:pt modelId="{364493BB-4D17-4226-9499-D44B7117B87C}" type="parTrans" cxnId="{D0431411-DAB6-4BB7-AFA9-B466F5A93CAC}">
      <dgm:prSet/>
      <dgm:spPr/>
      <dgm:t>
        <a:bodyPr/>
        <a:lstStyle/>
        <a:p>
          <a:endParaRPr lang="tr-TR"/>
        </a:p>
      </dgm:t>
    </dgm:pt>
    <dgm:pt modelId="{5024E939-5A8E-4072-9426-FEB6209C0567}" type="sibTrans" cxnId="{D0431411-DAB6-4BB7-AFA9-B466F5A93CAC}">
      <dgm:prSet/>
      <dgm:spPr/>
      <dgm:t>
        <a:bodyPr/>
        <a:lstStyle/>
        <a:p>
          <a:endParaRPr lang="tr-TR"/>
        </a:p>
      </dgm:t>
    </dgm:pt>
    <dgm:pt modelId="{55DA53B9-DFF3-4EE3-8417-1DC431D47C6C}" type="pres">
      <dgm:prSet presAssocID="{92B0BC54-C067-4F8D-9835-BDD77E0C20DB}" presName="cycle" presStyleCnt="0">
        <dgm:presLayoutVars>
          <dgm:dir/>
          <dgm:resizeHandles val="exact"/>
        </dgm:presLayoutVars>
      </dgm:prSet>
      <dgm:spPr/>
      <dgm:t>
        <a:bodyPr/>
        <a:lstStyle/>
        <a:p>
          <a:endParaRPr lang="tr-TR"/>
        </a:p>
      </dgm:t>
    </dgm:pt>
    <dgm:pt modelId="{712F6164-2FD1-4A1B-AB33-A2916AA9C379}" type="pres">
      <dgm:prSet presAssocID="{E76AE3AE-8915-411E-8A38-7176A47E224D}" presName="node" presStyleLbl="node1" presStyleIdx="0" presStyleCnt="4" custScaleX="129589" custScaleY="119725" custRadScaleRad="89302" custRadScaleInc="-1180">
        <dgm:presLayoutVars>
          <dgm:bulletEnabled val="1"/>
        </dgm:presLayoutVars>
      </dgm:prSet>
      <dgm:spPr/>
      <dgm:t>
        <a:bodyPr/>
        <a:lstStyle/>
        <a:p>
          <a:endParaRPr lang="tr-TR"/>
        </a:p>
      </dgm:t>
    </dgm:pt>
    <dgm:pt modelId="{ED38FBBA-C7CD-4769-A9D2-6F8F236727AF}" type="pres">
      <dgm:prSet presAssocID="{471EE107-69D5-4245-B912-74977E13C26C}" presName="sibTrans" presStyleLbl="sibTrans2D1" presStyleIdx="0" presStyleCnt="4"/>
      <dgm:spPr/>
      <dgm:t>
        <a:bodyPr/>
        <a:lstStyle/>
        <a:p>
          <a:endParaRPr lang="tr-TR"/>
        </a:p>
      </dgm:t>
    </dgm:pt>
    <dgm:pt modelId="{7F9FCA09-2E40-4C84-A425-B5B145DB11B6}" type="pres">
      <dgm:prSet presAssocID="{471EE107-69D5-4245-B912-74977E13C26C}" presName="connectorText" presStyleLbl="sibTrans2D1" presStyleIdx="0" presStyleCnt="4"/>
      <dgm:spPr/>
      <dgm:t>
        <a:bodyPr/>
        <a:lstStyle/>
        <a:p>
          <a:endParaRPr lang="tr-TR"/>
        </a:p>
      </dgm:t>
    </dgm:pt>
    <dgm:pt modelId="{F11778E3-8C22-481B-AC69-35710DDBDC63}" type="pres">
      <dgm:prSet presAssocID="{27C9151B-A17E-42DC-A1AB-608C822AAD20}" presName="node" presStyleLbl="node1" presStyleIdx="1" presStyleCnt="4" custScaleX="146476" custScaleY="137313">
        <dgm:presLayoutVars>
          <dgm:bulletEnabled val="1"/>
        </dgm:presLayoutVars>
      </dgm:prSet>
      <dgm:spPr/>
      <dgm:t>
        <a:bodyPr/>
        <a:lstStyle/>
        <a:p>
          <a:endParaRPr lang="tr-TR"/>
        </a:p>
      </dgm:t>
    </dgm:pt>
    <dgm:pt modelId="{C111B92A-09C1-4643-A1BE-F17883E11467}" type="pres">
      <dgm:prSet presAssocID="{4442E6E1-092D-4A18-AAEB-9996778BD63F}" presName="sibTrans" presStyleLbl="sibTrans2D1" presStyleIdx="1" presStyleCnt="4"/>
      <dgm:spPr/>
      <dgm:t>
        <a:bodyPr/>
        <a:lstStyle/>
        <a:p>
          <a:endParaRPr lang="tr-TR"/>
        </a:p>
      </dgm:t>
    </dgm:pt>
    <dgm:pt modelId="{5DEE7BD1-2785-4A41-815A-8B4CD739C329}" type="pres">
      <dgm:prSet presAssocID="{4442E6E1-092D-4A18-AAEB-9996778BD63F}" presName="connectorText" presStyleLbl="sibTrans2D1" presStyleIdx="1" presStyleCnt="4"/>
      <dgm:spPr/>
      <dgm:t>
        <a:bodyPr/>
        <a:lstStyle/>
        <a:p>
          <a:endParaRPr lang="tr-TR"/>
        </a:p>
      </dgm:t>
    </dgm:pt>
    <dgm:pt modelId="{7CE12AC3-7AA8-4E56-BBED-2F98D878550B}" type="pres">
      <dgm:prSet presAssocID="{481BFA9A-B993-4F60-8536-53A6F540EC2E}" presName="node" presStyleLbl="node1" presStyleIdx="2" presStyleCnt="4" custScaleX="139183" custScaleY="134061" custRadScaleRad="94539" custRadScaleInc="1985">
        <dgm:presLayoutVars>
          <dgm:bulletEnabled val="1"/>
        </dgm:presLayoutVars>
      </dgm:prSet>
      <dgm:spPr/>
      <dgm:t>
        <a:bodyPr/>
        <a:lstStyle/>
        <a:p>
          <a:endParaRPr lang="tr-TR"/>
        </a:p>
      </dgm:t>
    </dgm:pt>
    <dgm:pt modelId="{E3F56AD2-3D37-419E-B2B9-BF50DB4DDE20}" type="pres">
      <dgm:prSet presAssocID="{D6A08FE0-02BC-4244-8F30-FDCD5794AF11}" presName="sibTrans" presStyleLbl="sibTrans2D1" presStyleIdx="2" presStyleCnt="4"/>
      <dgm:spPr/>
      <dgm:t>
        <a:bodyPr/>
        <a:lstStyle/>
        <a:p>
          <a:endParaRPr lang="tr-TR"/>
        </a:p>
      </dgm:t>
    </dgm:pt>
    <dgm:pt modelId="{C87B2CBB-4C0B-4A1C-BCF2-E41A4724B74E}" type="pres">
      <dgm:prSet presAssocID="{D6A08FE0-02BC-4244-8F30-FDCD5794AF11}" presName="connectorText" presStyleLbl="sibTrans2D1" presStyleIdx="2" presStyleCnt="4"/>
      <dgm:spPr/>
      <dgm:t>
        <a:bodyPr/>
        <a:lstStyle/>
        <a:p>
          <a:endParaRPr lang="tr-TR"/>
        </a:p>
      </dgm:t>
    </dgm:pt>
    <dgm:pt modelId="{1C11F114-FA47-4D69-80D9-AFB6B7BF2252}" type="pres">
      <dgm:prSet presAssocID="{0F248242-F3ED-48E5-9E81-9DF20E22B8F0}" presName="node" presStyleLbl="node1" presStyleIdx="3" presStyleCnt="4" custScaleX="152731" custScaleY="158574">
        <dgm:presLayoutVars>
          <dgm:bulletEnabled val="1"/>
        </dgm:presLayoutVars>
      </dgm:prSet>
      <dgm:spPr/>
      <dgm:t>
        <a:bodyPr/>
        <a:lstStyle/>
        <a:p>
          <a:endParaRPr lang="tr-TR"/>
        </a:p>
      </dgm:t>
    </dgm:pt>
    <dgm:pt modelId="{20CE8346-D4B3-496C-B207-50E9A3089F42}" type="pres">
      <dgm:prSet presAssocID="{5024E939-5A8E-4072-9426-FEB6209C0567}" presName="sibTrans" presStyleLbl="sibTrans2D1" presStyleIdx="3" presStyleCnt="4"/>
      <dgm:spPr/>
      <dgm:t>
        <a:bodyPr/>
        <a:lstStyle/>
        <a:p>
          <a:endParaRPr lang="tr-TR"/>
        </a:p>
      </dgm:t>
    </dgm:pt>
    <dgm:pt modelId="{2EE33420-E216-4E2E-8BFB-BA109E9198B1}" type="pres">
      <dgm:prSet presAssocID="{5024E939-5A8E-4072-9426-FEB6209C0567}" presName="connectorText" presStyleLbl="sibTrans2D1" presStyleIdx="3" presStyleCnt="4"/>
      <dgm:spPr/>
      <dgm:t>
        <a:bodyPr/>
        <a:lstStyle/>
        <a:p>
          <a:endParaRPr lang="tr-TR"/>
        </a:p>
      </dgm:t>
    </dgm:pt>
  </dgm:ptLst>
  <dgm:cxnLst>
    <dgm:cxn modelId="{D93C07E3-F38C-4066-BC18-5F23CA7C5821}" type="presOf" srcId="{D6A08FE0-02BC-4244-8F30-FDCD5794AF11}" destId="{C87B2CBB-4C0B-4A1C-BCF2-E41A4724B74E}" srcOrd="1" destOrd="0" presId="urn:microsoft.com/office/officeart/2005/8/layout/cycle2"/>
    <dgm:cxn modelId="{72B453DA-47DB-487B-9EAD-DD3F8367CFAC}" type="presOf" srcId="{92B0BC54-C067-4F8D-9835-BDD77E0C20DB}" destId="{55DA53B9-DFF3-4EE3-8417-1DC431D47C6C}" srcOrd="0" destOrd="0" presId="urn:microsoft.com/office/officeart/2005/8/layout/cycle2"/>
    <dgm:cxn modelId="{5F8714CF-5B21-4BB4-B04B-45F53CC0E726}" type="presOf" srcId="{471EE107-69D5-4245-B912-74977E13C26C}" destId="{ED38FBBA-C7CD-4769-A9D2-6F8F236727AF}" srcOrd="0" destOrd="0" presId="urn:microsoft.com/office/officeart/2005/8/layout/cycle2"/>
    <dgm:cxn modelId="{1934FF9C-D86B-49A4-9505-03A10DF62266}" type="presOf" srcId="{5024E939-5A8E-4072-9426-FEB6209C0567}" destId="{2EE33420-E216-4E2E-8BFB-BA109E9198B1}" srcOrd="1" destOrd="0" presId="urn:microsoft.com/office/officeart/2005/8/layout/cycle2"/>
    <dgm:cxn modelId="{D0431411-DAB6-4BB7-AFA9-B466F5A93CAC}" srcId="{92B0BC54-C067-4F8D-9835-BDD77E0C20DB}" destId="{0F248242-F3ED-48E5-9E81-9DF20E22B8F0}" srcOrd="3" destOrd="0" parTransId="{364493BB-4D17-4226-9499-D44B7117B87C}" sibTransId="{5024E939-5A8E-4072-9426-FEB6209C0567}"/>
    <dgm:cxn modelId="{8F57A084-07A4-4388-B853-F0A5EB969FF4}" type="presOf" srcId="{5024E939-5A8E-4072-9426-FEB6209C0567}" destId="{20CE8346-D4B3-496C-B207-50E9A3089F42}" srcOrd="0" destOrd="0" presId="urn:microsoft.com/office/officeart/2005/8/layout/cycle2"/>
    <dgm:cxn modelId="{FA543347-2862-4F75-8B91-CE6AC9073F21}" type="presOf" srcId="{D6A08FE0-02BC-4244-8F30-FDCD5794AF11}" destId="{E3F56AD2-3D37-419E-B2B9-BF50DB4DDE20}" srcOrd="0" destOrd="0" presId="urn:microsoft.com/office/officeart/2005/8/layout/cycle2"/>
    <dgm:cxn modelId="{CCB1E487-58AE-4B07-9C18-2561BCCBF297}" type="presOf" srcId="{471EE107-69D5-4245-B912-74977E13C26C}" destId="{7F9FCA09-2E40-4C84-A425-B5B145DB11B6}" srcOrd="1" destOrd="0" presId="urn:microsoft.com/office/officeart/2005/8/layout/cycle2"/>
    <dgm:cxn modelId="{631E4148-7F28-4EE5-AE5D-80F18A701B18}" type="presOf" srcId="{481BFA9A-B993-4F60-8536-53A6F540EC2E}" destId="{7CE12AC3-7AA8-4E56-BBED-2F98D878550B}" srcOrd="0" destOrd="0" presId="urn:microsoft.com/office/officeart/2005/8/layout/cycle2"/>
    <dgm:cxn modelId="{F6043EBB-FB4F-44EF-91E5-5A902B5CA64C}" type="presOf" srcId="{0F248242-F3ED-48E5-9E81-9DF20E22B8F0}" destId="{1C11F114-FA47-4D69-80D9-AFB6B7BF2252}" srcOrd="0" destOrd="0" presId="urn:microsoft.com/office/officeart/2005/8/layout/cycle2"/>
    <dgm:cxn modelId="{A0DDACFB-6874-4E31-AE3B-D21264905892}" srcId="{92B0BC54-C067-4F8D-9835-BDD77E0C20DB}" destId="{481BFA9A-B993-4F60-8536-53A6F540EC2E}" srcOrd="2" destOrd="0" parTransId="{4FF4CCA8-9AE3-4F91-B88C-08461AD59FA9}" sibTransId="{D6A08FE0-02BC-4244-8F30-FDCD5794AF11}"/>
    <dgm:cxn modelId="{24DFFD34-D3FE-4D50-A720-FADCCA9EE553}" type="presOf" srcId="{E76AE3AE-8915-411E-8A38-7176A47E224D}" destId="{712F6164-2FD1-4A1B-AB33-A2916AA9C379}" srcOrd="0" destOrd="0" presId="urn:microsoft.com/office/officeart/2005/8/layout/cycle2"/>
    <dgm:cxn modelId="{22EFE251-6D86-4E1B-9690-6382A6D920BB}" type="presOf" srcId="{27C9151B-A17E-42DC-A1AB-608C822AAD20}" destId="{F11778E3-8C22-481B-AC69-35710DDBDC63}" srcOrd="0" destOrd="0" presId="urn:microsoft.com/office/officeart/2005/8/layout/cycle2"/>
    <dgm:cxn modelId="{A685875C-EF99-4583-9D64-C6AF70531D37}" srcId="{92B0BC54-C067-4F8D-9835-BDD77E0C20DB}" destId="{E76AE3AE-8915-411E-8A38-7176A47E224D}" srcOrd="0" destOrd="0" parTransId="{9F93C232-D013-4A27-ACD6-238951D8F2DA}" sibTransId="{471EE107-69D5-4245-B912-74977E13C26C}"/>
    <dgm:cxn modelId="{E4FB71EE-C3B7-4BEB-A562-B9FA2902D4AF}" type="presOf" srcId="{4442E6E1-092D-4A18-AAEB-9996778BD63F}" destId="{5DEE7BD1-2785-4A41-815A-8B4CD739C329}" srcOrd="1" destOrd="0" presId="urn:microsoft.com/office/officeart/2005/8/layout/cycle2"/>
    <dgm:cxn modelId="{45BB3437-82C4-4B7A-9DF2-837F0FC27A21}" srcId="{92B0BC54-C067-4F8D-9835-BDD77E0C20DB}" destId="{27C9151B-A17E-42DC-A1AB-608C822AAD20}" srcOrd="1" destOrd="0" parTransId="{7CFC2B17-722C-4147-AF9D-0B12EAC2A4FB}" sibTransId="{4442E6E1-092D-4A18-AAEB-9996778BD63F}"/>
    <dgm:cxn modelId="{F903D0C1-FF98-40B6-844F-C79749A06765}" type="presOf" srcId="{4442E6E1-092D-4A18-AAEB-9996778BD63F}" destId="{C111B92A-09C1-4643-A1BE-F17883E11467}" srcOrd="0" destOrd="0" presId="urn:microsoft.com/office/officeart/2005/8/layout/cycle2"/>
    <dgm:cxn modelId="{B20A7E63-5049-4688-AF58-D88561BCF615}" type="presParOf" srcId="{55DA53B9-DFF3-4EE3-8417-1DC431D47C6C}" destId="{712F6164-2FD1-4A1B-AB33-A2916AA9C379}" srcOrd="0" destOrd="0" presId="urn:microsoft.com/office/officeart/2005/8/layout/cycle2"/>
    <dgm:cxn modelId="{185AADF6-198C-4981-91ED-9B5D86AC0798}" type="presParOf" srcId="{55DA53B9-DFF3-4EE3-8417-1DC431D47C6C}" destId="{ED38FBBA-C7CD-4769-A9D2-6F8F236727AF}" srcOrd="1" destOrd="0" presId="urn:microsoft.com/office/officeart/2005/8/layout/cycle2"/>
    <dgm:cxn modelId="{96A460BB-0931-4523-B6C2-80BF4E8A6429}" type="presParOf" srcId="{ED38FBBA-C7CD-4769-A9D2-6F8F236727AF}" destId="{7F9FCA09-2E40-4C84-A425-B5B145DB11B6}" srcOrd="0" destOrd="0" presId="urn:microsoft.com/office/officeart/2005/8/layout/cycle2"/>
    <dgm:cxn modelId="{9EC15D52-B206-4A3B-A9A3-9EA189B3AE4A}" type="presParOf" srcId="{55DA53B9-DFF3-4EE3-8417-1DC431D47C6C}" destId="{F11778E3-8C22-481B-AC69-35710DDBDC63}" srcOrd="2" destOrd="0" presId="urn:microsoft.com/office/officeart/2005/8/layout/cycle2"/>
    <dgm:cxn modelId="{96B25EC9-598F-4AD3-A7DA-CC2F6F9BFC58}" type="presParOf" srcId="{55DA53B9-DFF3-4EE3-8417-1DC431D47C6C}" destId="{C111B92A-09C1-4643-A1BE-F17883E11467}" srcOrd="3" destOrd="0" presId="urn:microsoft.com/office/officeart/2005/8/layout/cycle2"/>
    <dgm:cxn modelId="{DDC33AA6-4179-49A4-8C0C-8596C6DAEF6F}" type="presParOf" srcId="{C111B92A-09C1-4643-A1BE-F17883E11467}" destId="{5DEE7BD1-2785-4A41-815A-8B4CD739C329}" srcOrd="0" destOrd="0" presId="urn:microsoft.com/office/officeart/2005/8/layout/cycle2"/>
    <dgm:cxn modelId="{0F4818DC-99D0-40BD-B257-AE8D60450A30}" type="presParOf" srcId="{55DA53B9-DFF3-4EE3-8417-1DC431D47C6C}" destId="{7CE12AC3-7AA8-4E56-BBED-2F98D878550B}" srcOrd="4" destOrd="0" presId="urn:microsoft.com/office/officeart/2005/8/layout/cycle2"/>
    <dgm:cxn modelId="{8A77F9BA-FA83-42AE-9E88-4D1D3B3C9A0E}" type="presParOf" srcId="{55DA53B9-DFF3-4EE3-8417-1DC431D47C6C}" destId="{E3F56AD2-3D37-419E-B2B9-BF50DB4DDE20}" srcOrd="5" destOrd="0" presId="urn:microsoft.com/office/officeart/2005/8/layout/cycle2"/>
    <dgm:cxn modelId="{B4472779-6242-4801-B954-85A3BB56F89A}" type="presParOf" srcId="{E3F56AD2-3D37-419E-B2B9-BF50DB4DDE20}" destId="{C87B2CBB-4C0B-4A1C-BCF2-E41A4724B74E}" srcOrd="0" destOrd="0" presId="urn:microsoft.com/office/officeart/2005/8/layout/cycle2"/>
    <dgm:cxn modelId="{B4DA3EDB-1C54-4899-8FD7-C41F517D8F21}" type="presParOf" srcId="{55DA53B9-DFF3-4EE3-8417-1DC431D47C6C}" destId="{1C11F114-FA47-4D69-80D9-AFB6B7BF2252}" srcOrd="6" destOrd="0" presId="urn:microsoft.com/office/officeart/2005/8/layout/cycle2"/>
    <dgm:cxn modelId="{E961292D-5AE1-49CD-A334-890072A11077}" type="presParOf" srcId="{55DA53B9-DFF3-4EE3-8417-1DC431D47C6C}" destId="{20CE8346-D4B3-496C-B207-50E9A3089F42}" srcOrd="7" destOrd="0" presId="urn:microsoft.com/office/officeart/2005/8/layout/cycle2"/>
    <dgm:cxn modelId="{7DD3E32D-B2EE-4EA7-943F-F8FB1E0E61F0}" type="presParOf" srcId="{20CE8346-D4B3-496C-B207-50E9A3089F42}" destId="{2EE33420-E216-4E2E-8BFB-BA109E9198B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BA4AD65-7918-459F-A58F-1DC1CB1DF02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D1EDD72B-9ABC-4BE9-98D1-E86D8869AC2F}">
      <dgm:prSet custT="1"/>
      <dgm:spPr/>
      <dgm:t>
        <a:bodyPr/>
        <a:lstStyle/>
        <a:p>
          <a:pPr algn="just" rtl="0"/>
          <a:r>
            <a:rPr lang="tr-TR" sz="2600" dirty="0" smtClean="0"/>
            <a:t>Laboratuvar tarafından yapılan ölçüm ve analizlerin sonuçları doğru, açık, kesin ve tarafsız bir rapor haline getirilir.</a:t>
          </a:r>
          <a:endParaRPr lang="tr-TR" sz="2600" dirty="0"/>
        </a:p>
      </dgm:t>
    </dgm:pt>
    <dgm:pt modelId="{737B183E-BF7D-406F-A6C9-815303AD4D71}" type="parTrans" cxnId="{CA07D8ED-85E4-4BAE-A9FB-417719CC27F9}">
      <dgm:prSet/>
      <dgm:spPr/>
      <dgm:t>
        <a:bodyPr/>
        <a:lstStyle/>
        <a:p>
          <a:endParaRPr lang="tr-TR"/>
        </a:p>
      </dgm:t>
    </dgm:pt>
    <dgm:pt modelId="{49535E96-699F-47B3-B7EF-0FB4FCF7600C}" type="sibTrans" cxnId="{CA07D8ED-85E4-4BAE-A9FB-417719CC27F9}">
      <dgm:prSet/>
      <dgm:spPr/>
      <dgm:t>
        <a:bodyPr/>
        <a:lstStyle/>
        <a:p>
          <a:endParaRPr lang="tr-TR"/>
        </a:p>
      </dgm:t>
    </dgm:pt>
    <dgm:pt modelId="{475DF972-1F2F-4878-B197-E8CCC6345708}">
      <dgm:prSet custT="1"/>
      <dgm:spPr/>
      <dgm:t>
        <a:bodyPr/>
        <a:lstStyle/>
        <a:p>
          <a:pPr rtl="0"/>
          <a:r>
            <a:rPr lang="tr-TR" sz="2600" dirty="0" smtClean="0"/>
            <a:t>Raporlar, ilgili mevzuatta biçim ve içerik açısından istenen şartları sağlamak zorundadır.</a:t>
          </a:r>
          <a:endParaRPr lang="tr-TR" sz="2600" dirty="0"/>
        </a:p>
      </dgm:t>
    </dgm:pt>
    <dgm:pt modelId="{B49A947A-CD8A-46AA-BBCC-7F75CD461672}" type="parTrans" cxnId="{F60ED3F2-7F24-4056-9E84-3CCE700D39A2}">
      <dgm:prSet/>
      <dgm:spPr/>
      <dgm:t>
        <a:bodyPr/>
        <a:lstStyle/>
        <a:p>
          <a:endParaRPr lang="tr-TR"/>
        </a:p>
      </dgm:t>
    </dgm:pt>
    <dgm:pt modelId="{5508AE51-69DE-4455-BB37-09053862F168}" type="sibTrans" cxnId="{F60ED3F2-7F24-4056-9E84-3CCE700D39A2}">
      <dgm:prSet/>
      <dgm:spPr/>
      <dgm:t>
        <a:bodyPr/>
        <a:lstStyle/>
        <a:p>
          <a:endParaRPr lang="tr-TR"/>
        </a:p>
      </dgm:t>
    </dgm:pt>
    <dgm:pt modelId="{C6D61E60-8068-4FF0-9392-1578F447B877}" type="pres">
      <dgm:prSet presAssocID="{FBA4AD65-7918-459F-A58F-1DC1CB1DF029}" presName="linear" presStyleCnt="0">
        <dgm:presLayoutVars>
          <dgm:animLvl val="lvl"/>
          <dgm:resizeHandles val="exact"/>
        </dgm:presLayoutVars>
      </dgm:prSet>
      <dgm:spPr/>
      <dgm:t>
        <a:bodyPr/>
        <a:lstStyle/>
        <a:p>
          <a:endParaRPr lang="tr-TR"/>
        </a:p>
      </dgm:t>
    </dgm:pt>
    <dgm:pt modelId="{947C11A6-01F4-4B7F-8354-3D31FB74C332}" type="pres">
      <dgm:prSet presAssocID="{D1EDD72B-9ABC-4BE9-98D1-E86D8869AC2F}" presName="parentText" presStyleLbl="node1" presStyleIdx="0" presStyleCnt="2" custScaleX="164998" custScaleY="310113" custLinFactY="-211661" custLinFactNeighborY="-300000">
        <dgm:presLayoutVars>
          <dgm:chMax val="0"/>
          <dgm:bulletEnabled val="1"/>
        </dgm:presLayoutVars>
      </dgm:prSet>
      <dgm:spPr/>
      <dgm:t>
        <a:bodyPr/>
        <a:lstStyle/>
        <a:p>
          <a:endParaRPr lang="tr-TR"/>
        </a:p>
      </dgm:t>
    </dgm:pt>
    <dgm:pt modelId="{31CD667A-23B5-4625-9103-0B23B8A578A1}" type="pres">
      <dgm:prSet presAssocID="{49535E96-699F-47B3-B7EF-0FB4FCF7600C}" presName="spacer" presStyleCnt="0"/>
      <dgm:spPr/>
      <dgm:t>
        <a:bodyPr/>
        <a:lstStyle/>
        <a:p>
          <a:endParaRPr lang="tr-TR"/>
        </a:p>
      </dgm:t>
    </dgm:pt>
    <dgm:pt modelId="{884BB4A6-2BCE-4D63-9AD2-45F788299990}" type="pres">
      <dgm:prSet presAssocID="{475DF972-1F2F-4878-B197-E8CCC6345708}" presName="parentText" presStyleLbl="node1" presStyleIdx="1" presStyleCnt="2" custScaleX="151556" custScaleY="228406" custLinFactY="-115277" custLinFactNeighborX="121" custLinFactNeighborY="-200000">
        <dgm:presLayoutVars>
          <dgm:chMax val="0"/>
          <dgm:bulletEnabled val="1"/>
        </dgm:presLayoutVars>
      </dgm:prSet>
      <dgm:spPr/>
      <dgm:t>
        <a:bodyPr/>
        <a:lstStyle/>
        <a:p>
          <a:endParaRPr lang="tr-TR"/>
        </a:p>
      </dgm:t>
    </dgm:pt>
  </dgm:ptLst>
  <dgm:cxnLst>
    <dgm:cxn modelId="{CA07D8ED-85E4-4BAE-A9FB-417719CC27F9}" srcId="{FBA4AD65-7918-459F-A58F-1DC1CB1DF029}" destId="{D1EDD72B-9ABC-4BE9-98D1-E86D8869AC2F}" srcOrd="0" destOrd="0" parTransId="{737B183E-BF7D-406F-A6C9-815303AD4D71}" sibTransId="{49535E96-699F-47B3-B7EF-0FB4FCF7600C}"/>
    <dgm:cxn modelId="{B70CDAFD-0BD7-44A2-919F-65E6133AEB0A}" type="presOf" srcId="{D1EDD72B-9ABC-4BE9-98D1-E86D8869AC2F}" destId="{947C11A6-01F4-4B7F-8354-3D31FB74C332}" srcOrd="0" destOrd="0" presId="urn:microsoft.com/office/officeart/2005/8/layout/vList2"/>
    <dgm:cxn modelId="{F60ED3F2-7F24-4056-9E84-3CCE700D39A2}" srcId="{FBA4AD65-7918-459F-A58F-1DC1CB1DF029}" destId="{475DF972-1F2F-4878-B197-E8CCC6345708}" srcOrd="1" destOrd="0" parTransId="{B49A947A-CD8A-46AA-BBCC-7F75CD461672}" sibTransId="{5508AE51-69DE-4455-BB37-09053862F168}"/>
    <dgm:cxn modelId="{1C2A1B8C-A4ED-4FBE-AF13-26A566760A6D}" type="presOf" srcId="{FBA4AD65-7918-459F-A58F-1DC1CB1DF029}" destId="{C6D61E60-8068-4FF0-9392-1578F447B877}" srcOrd="0" destOrd="0" presId="urn:microsoft.com/office/officeart/2005/8/layout/vList2"/>
    <dgm:cxn modelId="{0A80AE1C-4146-4D0A-801E-A721B15A71DD}" type="presOf" srcId="{475DF972-1F2F-4878-B197-E8CCC6345708}" destId="{884BB4A6-2BCE-4D63-9AD2-45F788299990}" srcOrd="0" destOrd="0" presId="urn:microsoft.com/office/officeart/2005/8/layout/vList2"/>
    <dgm:cxn modelId="{F5BD6CB9-B6BE-4F31-8088-7C380FA16CA4}" type="presParOf" srcId="{C6D61E60-8068-4FF0-9392-1578F447B877}" destId="{947C11A6-01F4-4B7F-8354-3D31FB74C332}" srcOrd="0" destOrd="0" presId="urn:microsoft.com/office/officeart/2005/8/layout/vList2"/>
    <dgm:cxn modelId="{289041A8-CAC8-452D-A2EF-47A0D04E0BB3}" type="presParOf" srcId="{C6D61E60-8068-4FF0-9392-1578F447B877}" destId="{31CD667A-23B5-4625-9103-0B23B8A578A1}" srcOrd="1" destOrd="0" presId="urn:microsoft.com/office/officeart/2005/8/layout/vList2"/>
    <dgm:cxn modelId="{D4D2BB8B-7498-44C2-AA79-3293A7CE0787}" type="presParOf" srcId="{C6D61E60-8068-4FF0-9392-1578F447B877}" destId="{884BB4A6-2BCE-4D63-9AD2-45F78829999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7C166B0-E7AF-4DDB-AE4E-0F7CD24439E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A64613EF-064D-47B1-B322-E27DA8B7D5C7}">
      <dgm:prSet custT="1"/>
      <dgm:spPr/>
      <dgm:t>
        <a:bodyPr/>
        <a:lstStyle/>
        <a:p>
          <a:pPr algn="just" rtl="0"/>
          <a:r>
            <a:rPr lang="tr-TR" sz="2400" dirty="0" smtClean="0"/>
            <a:t>Laboratuvarın yetkili olmadığı herhangi bir parametreye ait ölçüm, analiz ve hesaplama sonuçları hiçbir şekilde çevre mevzuatına esas teşkil edecek raporlarda yer alamaz.</a:t>
          </a:r>
          <a:endParaRPr lang="tr-TR" sz="2400" dirty="0"/>
        </a:p>
      </dgm:t>
    </dgm:pt>
    <dgm:pt modelId="{C54E4918-0370-4710-8765-B3BDF1778C01}" type="parTrans" cxnId="{907F48EC-1E19-4B99-B9D7-9E3221863211}">
      <dgm:prSet/>
      <dgm:spPr/>
      <dgm:t>
        <a:bodyPr/>
        <a:lstStyle/>
        <a:p>
          <a:endParaRPr lang="tr-TR"/>
        </a:p>
      </dgm:t>
    </dgm:pt>
    <dgm:pt modelId="{3EAB4EE0-6F2D-44C3-AAC2-2D560B8303B8}" type="sibTrans" cxnId="{907F48EC-1E19-4B99-B9D7-9E3221863211}">
      <dgm:prSet/>
      <dgm:spPr/>
      <dgm:t>
        <a:bodyPr/>
        <a:lstStyle/>
        <a:p>
          <a:endParaRPr lang="tr-TR"/>
        </a:p>
      </dgm:t>
    </dgm:pt>
    <dgm:pt modelId="{455B97FC-265F-4474-80EA-90E9A1078DFD}">
      <dgm:prSet custT="1"/>
      <dgm:spPr/>
      <dgm:t>
        <a:bodyPr/>
        <a:lstStyle/>
        <a:p>
          <a:pPr algn="just" rtl="0"/>
          <a:r>
            <a:rPr lang="tr-TR" sz="2400" dirty="0" smtClean="0"/>
            <a:t>Her türlü izin, lisans, iç izleme ve denetim amaçlı numunelerin ölçüm ve analiz raporlarında, Bakanlık logosu, logo altında Yeterlik Belgesi numarası ve akreditasyon kurumuna ait logonun yer alması zorunludur.</a:t>
          </a:r>
          <a:endParaRPr lang="tr-TR" sz="2400" dirty="0"/>
        </a:p>
      </dgm:t>
    </dgm:pt>
    <dgm:pt modelId="{0AB06B85-9FDD-47F8-9FC8-E0A3F5BE0323}" type="parTrans" cxnId="{B4325F18-25AB-45D7-BC88-64EC980AFE7A}">
      <dgm:prSet/>
      <dgm:spPr/>
      <dgm:t>
        <a:bodyPr/>
        <a:lstStyle/>
        <a:p>
          <a:endParaRPr lang="tr-TR"/>
        </a:p>
      </dgm:t>
    </dgm:pt>
    <dgm:pt modelId="{246B97AB-0E7E-4AD8-A117-3C1878571B1F}" type="sibTrans" cxnId="{B4325F18-25AB-45D7-BC88-64EC980AFE7A}">
      <dgm:prSet/>
      <dgm:spPr/>
      <dgm:t>
        <a:bodyPr/>
        <a:lstStyle/>
        <a:p>
          <a:endParaRPr lang="tr-TR"/>
        </a:p>
      </dgm:t>
    </dgm:pt>
    <dgm:pt modelId="{40106D2D-BE39-4455-B75E-EE052A003DCE}" type="pres">
      <dgm:prSet presAssocID="{F7C166B0-E7AF-4DDB-AE4E-0F7CD24439E7}" presName="linear" presStyleCnt="0">
        <dgm:presLayoutVars>
          <dgm:animLvl val="lvl"/>
          <dgm:resizeHandles val="exact"/>
        </dgm:presLayoutVars>
      </dgm:prSet>
      <dgm:spPr/>
      <dgm:t>
        <a:bodyPr/>
        <a:lstStyle/>
        <a:p>
          <a:endParaRPr lang="tr-TR"/>
        </a:p>
      </dgm:t>
    </dgm:pt>
    <dgm:pt modelId="{B0D713AC-6146-4DD5-81A7-6761EF9358F6}" type="pres">
      <dgm:prSet presAssocID="{A64613EF-064D-47B1-B322-E27DA8B7D5C7}" presName="parentText" presStyleLbl="node1" presStyleIdx="0" presStyleCnt="2" custLinFactY="-11107" custLinFactNeighborY="-100000">
        <dgm:presLayoutVars>
          <dgm:chMax val="0"/>
          <dgm:bulletEnabled val="1"/>
        </dgm:presLayoutVars>
      </dgm:prSet>
      <dgm:spPr/>
      <dgm:t>
        <a:bodyPr/>
        <a:lstStyle/>
        <a:p>
          <a:endParaRPr lang="tr-TR"/>
        </a:p>
      </dgm:t>
    </dgm:pt>
    <dgm:pt modelId="{A736A48F-3FA2-4DA2-BB0E-268A920FEA60}" type="pres">
      <dgm:prSet presAssocID="{3EAB4EE0-6F2D-44C3-AAC2-2D560B8303B8}" presName="spacer" presStyleCnt="0"/>
      <dgm:spPr/>
      <dgm:t>
        <a:bodyPr/>
        <a:lstStyle/>
        <a:p>
          <a:endParaRPr lang="tr-TR"/>
        </a:p>
      </dgm:t>
    </dgm:pt>
    <dgm:pt modelId="{11749069-7CBA-4030-8B0C-FC7CF294FD2F}" type="pres">
      <dgm:prSet presAssocID="{455B97FC-265F-4474-80EA-90E9A1078DFD}" presName="parentText" presStyleLbl="node1" presStyleIdx="1" presStyleCnt="2" custLinFactY="-3103" custLinFactNeighborY="-100000">
        <dgm:presLayoutVars>
          <dgm:chMax val="0"/>
          <dgm:bulletEnabled val="1"/>
        </dgm:presLayoutVars>
      </dgm:prSet>
      <dgm:spPr/>
      <dgm:t>
        <a:bodyPr/>
        <a:lstStyle/>
        <a:p>
          <a:endParaRPr lang="tr-TR"/>
        </a:p>
      </dgm:t>
    </dgm:pt>
  </dgm:ptLst>
  <dgm:cxnLst>
    <dgm:cxn modelId="{1D2006BA-5C9F-48FA-A1BB-F6465ACB415E}" type="presOf" srcId="{A64613EF-064D-47B1-B322-E27DA8B7D5C7}" destId="{B0D713AC-6146-4DD5-81A7-6761EF9358F6}" srcOrd="0" destOrd="0" presId="urn:microsoft.com/office/officeart/2005/8/layout/vList2"/>
    <dgm:cxn modelId="{AD8127C1-3B26-43E5-9B13-6DA080A03D06}" type="presOf" srcId="{F7C166B0-E7AF-4DDB-AE4E-0F7CD24439E7}" destId="{40106D2D-BE39-4455-B75E-EE052A003DCE}" srcOrd="0" destOrd="0" presId="urn:microsoft.com/office/officeart/2005/8/layout/vList2"/>
    <dgm:cxn modelId="{907F48EC-1E19-4B99-B9D7-9E3221863211}" srcId="{F7C166B0-E7AF-4DDB-AE4E-0F7CD24439E7}" destId="{A64613EF-064D-47B1-B322-E27DA8B7D5C7}" srcOrd="0" destOrd="0" parTransId="{C54E4918-0370-4710-8765-B3BDF1778C01}" sibTransId="{3EAB4EE0-6F2D-44C3-AAC2-2D560B8303B8}"/>
    <dgm:cxn modelId="{B4325F18-25AB-45D7-BC88-64EC980AFE7A}" srcId="{F7C166B0-E7AF-4DDB-AE4E-0F7CD24439E7}" destId="{455B97FC-265F-4474-80EA-90E9A1078DFD}" srcOrd="1" destOrd="0" parTransId="{0AB06B85-9FDD-47F8-9FC8-E0A3F5BE0323}" sibTransId="{246B97AB-0E7E-4AD8-A117-3C1878571B1F}"/>
    <dgm:cxn modelId="{D7057D02-C612-42A7-8540-DCF94F797FD4}" type="presOf" srcId="{455B97FC-265F-4474-80EA-90E9A1078DFD}" destId="{11749069-7CBA-4030-8B0C-FC7CF294FD2F}" srcOrd="0" destOrd="0" presId="urn:microsoft.com/office/officeart/2005/8/layout/vList2"/>
    <dgm:cxn modelId="{A51206F4-76AE-41BC-A730-2DC6ACA9C19C}" type="presParOf" srcId="{40106D2D-BE39-4455-B75E-EE052A003DCE}" destId="{B0D713AC-6146-4DD5-81A7-6761EF9358F6}" srcOrd="0" destOrd="0" presId="urn:microsoft.com/office/officeart/2005/8/layout/vList2"/>
    <dgm:cxn modelId="{F3CEF627-CA6B-4BBA-95B1-EC4B98C13656}" type="presParOf" srcId="{40106D2D-BE39-4455-B75E-EE052A003DCE}" destId="{A736A48F-3FA2-4DA2-BB0E-268A920FEA60}" srcOrd="1" destOrd="0" presId="urn:microsoft.com/office/officeart/2005/8/layout/vList2"/>
    <dgm:cxn modelId="{E7D94CB5-539A-4294-915E-2A8FC9BD9F69}" type="presParOf" srcId="{40106D2D-BE39-4455-B75E-EE052A003DCE}" destId="{11749069-7CBA-4030-8B0C-FC7CF294FD2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15A71D3-8593-43B0-B03F-085589AAB9C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9FBCF302-66B3-4286-A8CE-2E47FC183E10}">
      <dgm:prSet custT="1"/>
      <dgm:spPr/>
      <dgm:t>
        <a:bodyPr/>
        <a:lstStyle/>
        <a:p>
          <a:pPr algn="just" rtl="0"/>
          <a:r>
            <a:rPr lang="tr-TR" sz="2600" dirty="0" smtClean="0"/>
            <a:t>Aşağıdaki şartlarda ölçüm ve analiz raporlarının tüm sayfalarında </a:t>
          </a:r>
          <a:r>
            <a:rPr lang="tr-TR" sz="2600" u="sng" dirty="0" smtClean="0"/>
            <a:t>“Bu rapor çevre mevzuatına ilişkin resmi işlemlerde kullanılamaz.”</a:t>
          </a:r>
          <a:r>
            <a:rPr lang="tr-TR" sz="2600" dirty="0" smtClean="0"/>
            <a:t> İbaresi açıkça yer alır ve </a:t>
          </a:r>
          <a:r>
            <a:rPr lang="tr-TR" sz="2600" u="sng" dirty="0" smtClean="0"/>
            <a:t>Bakanlık logosu</a:t>
          </a:r>
          <a:r>
            <a:rPr lang="tr-TR" sz="2600" dirty="0" smtClean="0"/>
            <a:t> kullanılamaz. Bu raporlar Bakanlığa veya Bakanlık tarafından denetim yetkisi devri yapılmış resmi kurum ve kuruluşlara ibraz edilemez.</a:t>
          </a:r>
          <a:endParaRPr lang="tr-TR" sz="2600" dirty="0"/>
        </a:p>
      </dgm:t>
    </dgm:pt>
    <dgm:pt modelId="{F76EE725-B91D-4E84-B89C-6C74C5FB0582}" type="parTrans" cxnId="{F11C38A7-026F-48E6-9943-44BF3B4D73A0}">
      <dgm:prSet/>
      <dgm:spPr/>
      <dgm:t>
        <a:bodyPr/>
        <a:lstStyle/>
        <a:p>
          <a:endParaRPr lang="tr-TR"/>
        </a:p>
      </dgm:t>
    </dgm:pt>
    <dgm:pt modelId="{F44850A8-C6C1-461A-B62B-40D548224C64}" type="sibTrans" cxnId="{F11C38A7-026F-48E6-9943-44BF3B4D73A0}">
      <dgm:prSet/>
      <dgm:spPr/>
      <dgm:t>
        <a:bodyPr/>
        <a:lstStyle/>
        <a:p>
          <a:endParaRPr lang="tr-TR"/>
        </a:p>
      </dgm:t>
    </dgm:pt>
    <dgm:pt modelId="{4F477202-0386-4739-BED7-B2363D629C9B}" type="pres">
      <dgm:prSet presAssocID="{815A71D3-8593-43B0-B03F-085589AAB9CC}" presName="linear" presStyleCnt="0">
        <dgm:presLayoutVars>
          <dgm:animLvl val="lvl"/>
          <dgm:resizeHandles val="exact"/>
        </dgm:presLayoutVars>
      </dgm:prSet>
      <dgm:spPr/>
      <dgm:t>
        <a:bodyPr/>
        <a:lstStyle/>
        <a:p>
          <a:endParaRPr lang="tr-TR"/>
        </a:p>
      </dgm:t>
    </dgm:pt>
    <dgm:pt modelId="{98E0E0CC-984B-4F8C-8B61-757D59656FE9}" type="pres">
      <dgm:prSet presAssocID="{9FBCF302-66B3-4286-A8CE-2E47FC183E10}" presName="parentText" presStyleLbl="node1" presStyleIdx="0" presStyleCnt="1" custScaleX="96036" custScaleY="106874" custLinFactNeighborX="0" custLinFactNeighborY="-28150">
        <dgm:presLayoutVars>
          <dgm:chMax val="0"/>
          <dgm:bulletEnabled val="1"/>
        </dgm:presLayoutVars>
      </dgm:prSet>
      <dgm:spPr/>
      <dgm:t>
        <a:bodyPr/>
        <a:lstStyle/>
        <a:p>
          <a:endParaRPr lang="tr-TR"/>
        </a:p>
      </dgm:t>
    </dgm:pt>
  </dgm:ptLst>
  <dgm:cxnLst>
    <dgm:cxn modelId="{E81DB99A-CE20-4F51-871D-62A77488C861}" type="presOf" srcId="{815A71D3-8593-43B0-B03F-085589AAB9CC}" destId="{4F477202-0386-4739-BED7-B2363D629C9B}" srcOrd="0" destOrd="0" presId="urn:microsoft.com/office/officeart/2005/8/layout/vList2"/>
    <dgm:cxn modelId="{DD472803-4A43-4735-86E7-8E653057952B}" type="presOf" srcId="{9FBCF302-66B3-4286-A8CE-2E47FC183E10}" destId="{98E0E0CC-984B-4F8C-8B61-757D59656FE9}" srcOrd="0" destOrd="0" presId="urn:microsoft.com/office/officeart/2005/8/layout/vList2"/>
    <dgm:cxn modelId="{F11C38A7-026F-48E6-9943-44BF3B4D73A0}" srcId="{815A71D3-8593-43B0-B03F-085589AAB9CC}" destId="{9FBCF302-66B3-4286-A8CE-2E47FC183E10}" srcOrd="0" destOrd="0" parTransId="{F76EE725-B91D-4E84-B89C-6C74C5FB0582}" sibTransId="{F44850A8-C6C1-461A-B62B-40D548224C64}"/>
    <dgm:cxn modelId="{2B8B03F2-1CD8-48C5-8428-E34B75C9A16B}" type="presParOf" srcId="{4F477202-0386-4739-BED7-B2363D629C9B}" destId="{98E0E0CC-984B-4F8C-8B61-757D59656F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0D90694-1498-4BBB-8D28-71282FDBEF7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14A0AF83-E36A-45C8-8173-50FE71DD1EB4}">
      <dgm:prSet custT="1"/>
      <dgm:spPr/>
      <dgm:t>
        <a:bodyPr/>
        <a:lstStyle/>
        <a:p>
          <a:pPr algn="just" rtl="0"/>
          <a:r>
            <a:rPr lang="tr-TR" sz="2600" dirty="0" smtClean="0"/>
            <a:t>Numune alma yetkisi olmayan kurum/kuruluş, laboratuvar ve kişiler tarafından alınan veya resmi mührü bozulmuş numuneler</a:t>
          </a:r>
          <a:r>
            <a:rPr lang="tr-TR" sz="2400" dirty="0" smtClean="0"/>
            <a:t>,</a:t>
          </a:r>
          <a:endParaRPr lang="tr-TR" sz="2400" dirty="0"/>
        </a:p>
      </dgm:t>
    </dgm:pt>
    <dgm:pt modelId="{AE83892E-5789-4C4D-B9DB-CC9E7A01F216}" type="parTrans" cxnId="{3CA5297B-4449-4D8B-AC3E-E09A9C852C2E}">
      <dgm:prSet/>
      <dgm:spPr/>
      <dgm:t>
        <a:bodyPr/>
        <a:lstStyle/>
        <a:p>
          <a:endParaRPr lang="tr-TR"/>
        </a:p>
      </dgm:t>
    </dgm:pt>
    <dgm:pt modelId="{C62F914B-CA28-4A7D-8A81-2ECB0A3269B8}" type="sibTrans" cxnId="{3CA5297B-4449-4D8B-AC3E-E09A9C852C2E}">
      <dgm:prSet/>
      <dgm:spPr/>
      <dgm:t>
        <a:bodyPr/>
        <a:lstStyle/>
        <a:p>
          <a:endParaRPr lang="tr-TR"/>
        </a:p>
      </dgm:t>
    </dgm:pt>
    <dgm:pt modelId="{F1AC16A9-176A-402F-822C-FC388739045D}">
      <dgm:prSet custT="1"/>
      <dgm:spPr/>
      <dgm:t>
        <a:bodyPr/>
        <a:lstStyle/>
        <a:p>
          <a:pPr rtl="0"/>
          <a:r>
            <a:rPr lang="tr-TR" sz="2600" dirty="0" smtClean="0"/>
            <a:t>Özel taleple istenen analizler</a:t>
          </a:r>
          <a:r>
            <a:rPr lang="tr-TR" sz="2400" dirty="0" smtClean="0"/>
            <a:t>,</a:t>
          </a:r>
          <a:endParaRPr lang="tr-TR" sz="2400" dirty="0"/>
        </a:p>
      </dgm:t>
    </dgm:pt>
    <dgm:pt modelId="{2E5CC9D0-168B-40AB-BB76-805402B39CF7}" type="parTrans" cxnId="{2676B843-E4AE-49FC-9AB0-57670FEDB3A1}">
      <dgm:prSet/>
      <dgm:spPr/>
      <dgm:t>
        <a:bodyPr/>
        <a:lstStyle/>
        <a:p>
          <a:endParaRPr lang="tr-TR"/>
        </a:p>
      </dgm:t>
    </dgm:pt>
    <dgm:pt modelId="{F87F7A0B-7C23-4092-A276-F0174E464FCF}" type="sibTrans" cxnId="{2676B843-E4AE-49FC-9AB0-57670FEDB3A1}">
      <dgm:prSet/>
      <dgm:spPr/>
      <dgm:t>
        <a:bodyPr/>
        <a:lstStyle/>
        <a:p>
          <a:endParaRPr lang="tr-TR"/>
        </a:p>
      </dgm:t>
    </dgm:pt>
    <dgm:pt modelId="{E5C5CDFF-D7E4-4122-8638-22BA463D1FC0}">
      <dgm:prSet custT="1"/>
      <dgm:spPr/>
      <dgm:t>
        <a:bodyPr/>
        <a:lstStyle/>
        <a:p>
          <a:pPr rtl="0"/>
          <a:r>
            <a:rPr lang="tr-TR" sz="2600" dirty="0" smtClean="0"/>
            <a:t>Laboratuvarın kapsamında yer almayan bir parametreyle ilgili yapılan ölçüm ve analizler.</a:t>
          </a:r>
          <a:endParaRPr lang="tr-TR" sz="2600" dirty="0"/>
        </a:p>
      </dgm:t>
    </dgm:pt>
    <dgm:pt modelId="{272949D6-5168-4F67-9528-A73202C2240E}" type="parTrans" cxnId="{F48FE148-0858-41D5-9A6B-0E31D3D0A7D5}">
      <dgm:prSet/>
      <dgm:spPr/>
      <dgm:t>
        <a:bodyPr/>
        <a:lstStyle/>
        <a:p>
          <a:endParaRPr lang="tr-TR"/>
        </a:p>
      </dgm:t>
    </dgm:pt>
    <dgm:pt modelId="{1AF89823-EAB7-49B8-B3EB-0250980B8C65}" type="sibTrans" cxnId="{F48FE148-0858-41D5-9A6B-0E31D3D0A7D5}">
      <dgm:prSet/>
      <dgm:spPr/>
      <dgm:t>
        <a:bodyPr/>
        <a:lstStyle/>
        <a:p>
          <a:endParaRPr lang="tr-TR"/>
        </a:p>
      </dgm:t>
    </dgm:pt>
    <dgm:pt modelId="{BF35CCC9-1FAB-4E0C-84E3-614102A4C3FD}" type="pres">
      <dgm:prSet presAssocID="{40D90694-1498-4BBB-8D28-71282FDBEF7A}" presName="linear" presStyleCnt="0">
        <dgm:presLayoutVars>
          <dgm:animLvl val="lvl"/>
          <dgm:resizeHandles val="exact"/>
        </dgm:presLayoutVars>
      </dgm:prSet>
      <dgm:spPr/>
      <dgm:t>
        <a:bodyPr/>
        <a:lstStyle/>
        <a:p>
          <a:endParaRPr lang="tr-TR"/>
        </a:p>
      </dgm:t>
    </dgm:pt>
    <dgm:pt modelId="{80D1AA44-5164-4224-A7C5-6E7C9D06C221}" type="pres">
      <dgm:prSet presAssocID="{14A0AF83-E36A-45C8-8173-50FE71DD1EB4}" presName="parentText" presStyleLbl="node1" presStyleIdx="0" presStyleCnt="3">
        <dgm:presLayoutVars>
          <dgm:chMax val="0"/>
          <dgm:bulletEnabled val="1"/>
        </dgm:presLayoutVars>
      </dgm:prSet>
      <dgm:spPr/>
      <dgm:t>
        <a:bodyPr/>
        <a:lstStyle/>
        <a:p>
          <a:endParaRPr lang="tr-TR"/>
        </a:p>
      </dgm:t>
    </dgm:pt>
    <dgm:pt modelId="{F79E4DCA-6176-4EF6-A1EA-C58EA75D11D6}" type="pres">
      <dgm:prSet presAssocID="{C62F914B-CA28-4A7D-8A81-2ECB0A3269B8}" presName="spacer" presStyleCnt="0"/>
      <dgm:spPr/>
      <dgm:t>
        <a:bodyPr/>
        <a:lstStyle/>
        <a:p>
          <a:endParaRPr lang="tr-TR"/>
        </a:p>
      </dgm:t>
    </dgm:pt>
    <dgm:pt modelId="{9E4AD97E-4C4C-4D5D-B864-CF59D6B4A597}" type="pres">
      <dgm:prSet presAssocID="{F1AC16A9-176A-402F-822C-FC388739045D}" presName="parentText" presStyleLbl="node1" presStyleIdx="1" presStyleCnt="3">
        <dgm:presLayoutVars>
          <dgm:chMax val="0"/>
          <dgm:bulletEnabled val="1"/>
        </dgm:presLayoutVars>
      </dgm:prSet>
      <dgm:spPr/>
      <dgm:t>
        <a:bodyPr/>
        <a:lstStyle/>
        <a:p>
          <a:endParaRPr lang="tr-TR"/>
        </a:p>
      </dgm:t>
    </dgm:pt>
    <dgm:pt modelId="{35FCA922-AF4B-4FFB-82F7-DFD8DF8A1654}" type="pres">
      <dgm:prSet presAssocID="{F87F7A0B-7C23-4092-A276-F0174E464FCF}" presName="spacer" presStyleCnt="0"/>
      <dgm:spPr/>
      <dgm:t>
        <a:bodyPr/>
        <a:lstStyle/>
        <a:p>
          <a:endParaRPr lang="tr-TR"/>
        </a:p>
      </dgm:t>
    </dgm:pt>
    <dgm:pt modelId="{B120A64F-7847-4453-9928-42FDCA8B442E}" type="pres">
      <dgm:prSet presAssocID="{E5C5CDFF-D7E4-4122-8638-22BA463D1FC0}" presName="parentText" presStyleLbl="node1" presStyleIdx="2" presStyleCnt="3">
        <dgm:presLayoutVars>
          <dgm:chMax val="0"/>
          <dgm:bulletEnabled val="1"/>
        </dgm:presLayoutVars>
      </dgm:prSet>
      <dgm:spPr/>
      <dgm:t>
        <a:bodyPr/>
        <a:lstStyle/>
        <a:p>
          <a:endParaRPr lang="tr-TR"/>
        </a:p>
      </dgm:t>
    </dgm:pt>
  </dgm:ptLst>
  <dgm:cxnLst>
    <dgm:cxn modelId="{F48FE148-0858-41D5-9A6B-0E31D3D0A7D5}" srcId="{40D90694-1498-4BBB-8D28-71282FDBEF7A}" destId="{E5C5CDFF-D7E4-4122-8638-22BA463D1FC0}" srcOrd="2" destOrd="0" parTransId="{272949D6-5168-4F67-9528-A73202C2240E}" sibTransId="{1AF89823-EAB7-49B8-B3EB-0250980B8C65}"/>
    <dgm:cxn modelId="{4F3FD81C-1E5A-4EC9-B12D-DDDDC2A84944}" type="presOf" srcId="{F1AC16A9-176A-402F-822C-FC388739045D}" destId="{9E4AD97E-4C4C-4D5D-B864-CF59D6B4A597}" srcOrd="0" destOrd="0" presId="urn:microsoft.com/office/officeart/2005/8/layout/vList2"/>
    <dgm:cxn modelId="{2676B843-E4AE-49FC-9AB0-57670FEDB3A1}" srcId="{40D90694-1498-4BBB-8D28-71282FDBEF7A}" destId="{F1AC16A9-176A-402F-822C-FC388739045D}" srcOrd="1" destOrd="0" parTransId="{2E5CC9D0-168B-40AB-BB76-805402B39CF7}" sibTransId="{F87F7A0B-7C23-4092-A276-F0174E464FCF}"/>
    <dgm:cxn modelId="{48AD8311-DF30-4A9E-A905-63E9F4ED627C}" type="presOf" srcId="{40D90694-1498-4BBB-8D28-71282FDBEF7A}" destId="{BF35CCC9-1FAB-4E0C-84E3-614102A4C3FD}" srcOrd="0" destOrd="0" presId="urn:microsoft.com/office/officeart/2005/8/layout/vList2"/>
    <dgm:cxn modelId="{3CA5297B-4449-4D8B-AC3E-E09A9C852C2E}" srcId="{40D90694-1498-4BBB-8D28-71282FDBEF7A}" destId="{14A0AF83-E36A-45C8-8173-50FE71DD1EB4}" srcOrd="0" destOrd="0" parTransId="{AE83892E-5789-4C4D-B9DB-CC9E7A01F216}" sibTransId="{C62F914B-CA28-4A7D-8A81-2ECB0A3269B8}"/>
    <dgm:cxn modelId="{8C7170EC-18DA-49CF-9053-2306E9230A83}" type="presOf" srcId="{E5C5CDFF-D7E4-4122-8638-22BA463D1FC0}" destId="{B120A64F-7847-4453-9928-42FDCA8B442E}" srcOrd="0" destOrd="0" presId="urn:microsoft.com/office/officeart/2005/8/layout/vList2"/>
    <dgm:cxn modelId="{4EA1CB0A-3023-4DFF-A297-970C9D3FB33E}" type="presOf" srcId="{14A0AF83-E36A-45C8-8173-50FE71DD1EB4}" destId="{80D1AA44-5164-4224-A7C5-6E7C9D06C221}" srcOrd="0" destOrd="0" presId="urn:microsoft.com/office/officeart/2005/8/layout/vList2"/>
    <dgm:cxn modelId="{70C0A7CA-4AA0-4721-8904-4F0736A59968}" type="presParOf" srcId="{BF35CCC9-1FAB-4E0C-84E3-614102A4C3FD}" destId="{80D1AA44-5164-4224-A7C5-6E7C9D06C221}" srcOrd="0" destOrd="0" presId="urn:microsoft.com/office/officeart/2005/8/layout/vList2"/>
    <dgm:cxn modelId="{2433FC73-7425-4DB4-9A28-E9AFF94EB70B}" type="presParOf" srcId="{BF35CCC9-1FAB-4E0C-84E3-614102A4C3FD}" destId="{F79E4DCA-6176-4EF6-A1EA-C58EA75D11D6}" srcOrd="1" destOrd="0" presId="urn:microsoft.com/office/officeart/2005/8/layout/vList2"/>
    <dgm:cxn modelId="{ABBDC997-C0A1-4E3D-9E1B-55B9873B46C4}" type="presParOf" srcId="{BF35CCC9-1FAB-4E0C-84E3-614102A4C3FD}" destId="{9E4AD97E-4C4C-4D5D-B864-CF59D6B4A597}" srcOrd="2" destOrd="0" presId="urn:microsoft.com/office/officeart/2005/8/layout/vList2"/>
    <dgm:cxn modelId="{D8EBBC95-F4BB-4510-BD77-CEAF2FBD8A37}" type="presParOf" srcId="{BF35CCC9-1FAB-4E0C-84E3-614102A4C3FD}" destId="{35FCA922-AF4B-4FFB-82F7-DFD8DF8A1654}" srcOrd="3" destOrd="0" presId="urn:microsoft.com/office/officeart/2005/8/layout/vList2"/>
    <dgm:cxn modelId="{C8BB5FF0-7FBE-4ED9-B6DE-73780E7996A7}" type="presParOf" srcId="{BF35CCC9-1FAB-4E0C-84E3-614102A4C3FD}" destId="{B120A64F-7847-4453-9928-42FDCA8B44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E52E1-9708-4677-89CE-2CE2CAAC0DCB}"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tr-TR"/>
        </a:p>
      </dgm:t>
    </dgm:pt>
    <dgm:pt modelId="{EC56A85D-7BE1-4530-9B5B-7CDC4E39F120}">
      <dgm:prSet custT="1"/>
      <dgm:spPr/>
      <dgm:t>
        <a:bodyPr/>
        <a:lstStyle/>
        <a:p>
          <a:pPr algn="just" rtl="0"/>
          <a:r>
            <a:rPr lang="tr-TR" altLang="tr-TR" sz="2000" b="0" dirty="0" smtClean="0">
              <a:latin typeface="Calibri" pitchFamily="34" charset="0"/>
              <a:cs typeface="Times New Roman" pitchFamily="18" charset="0"/>
            </a:rPr>
            <a:t>Çevre Ölçüm ve Analiz Laboratuvarları Yeterlik Yönetmeliği revize edilerek </a:t>
          </a:r>
          <a:r>
            <a:rPr lang="tr-TR" altLang="tr-TR" sz="2000" dirty="0" smtClean="0">
              <a:latin typeface="Calibri" pitchFamily="34" charset="0"/>
              <a:cs typeface="Times New Roman" pitchFamily="18" charset="0"/>
            </a:rPr>
            <a:t>25.12.2013 tarih ve 28862 sayılı Resmi Gazete’de yayımlanmıştır. </a:t>
          </a:r>
        </a:p>
        <a:p>
          <a:pPr algn="just"/>
          <a:r>
            <a:rPr lang="tr-TR" altLang="tr-TR" sz="2000" dirty="0" smtClean="0">
              <a:latin typeface="Calibri" pitchFamily="34" charset="0"/>
              <a:cs typeface="Times New Roman" pitchFamily="18" charset="0"/>
            </a:rPr>
            <a:t>Laboratuvarların yetkilendirilmesi, izlenmesi ve denetlenmesi bu yönetmeliğe göre yapılmaktadır.</a:t>
          </a:r>
        </a:p>
        <a:p>
          <a:pPr algn="just"/>
          <a:r>
            <a:rPr lang="tr-TR" altLang="tr-TR" sz="2000" dirty="0" smtClean="0">
              <a:latin typeface="Calibri" pitchFamily="34" charset="0"/>
              <a:cs typeface="Times New Roman" pitchFamily="18" charset="0"/>
            </a:rPr>
            <a:t>Yönetmelikle, Laboratuvarların ve Bakanlığımızın yetki ve sorumlulukları belirlenmiştir.</a:t>
          </a:r>
          <a:endParaRPr lang="tr-TR" sz="2000" dirty="0">
            <a:latin typeface="Calibri" pitchFamily="34" charset="0"/>
          </a:endParaRPr>
        </a:p>
      </dgm:t>
    </dgm:pt>
    <dgm:pt modelId="{3EA22C6E-001E-441E-9889-DCD0233FF514}" type="parTrans" cxnId="{9A987F39-E3CA-4A5A-86AE-C01C767616D1}">
      <dgm:prSet/>
      <dgm:spPr/>
      <dgm:t>
        <a:bodyPr/>
        <a:lstStyle/>
        <a:p>
          <a:endParaRPr lang="tr-TR"/>
        </a:p>
      </dgm:t>
    </dgm:pt>
    <dgm:pt modelId="{DA46DF59-1FC2-41A5-9D1A-9A1B5BB4939B}" type="sibTrans" cxnId="{9A987F39-E3CA-4A5A-86AE-C01C767616D1}">
      <dgm:prSet/>
      <dgm:spPr/>
      <dgm:t>
        <a:bodyPr/>
        <a:lstStyle/>
        <a:p>
          <a:endParaRPr lang="tr-TR"/>
        </a:p>
      </dgm:t>
    </dgm:pt>
    <dgm:pt modelId="{049DD7CA-B0A5-426D-A51A-F59E95DE4582}" type="pres">
      <dgm:prSet presAssocID="{A0EE52E1-9708-4677-89CE-2CE2CAAC0DCB}" presName="linear" presStyleCnt="0">
        <dgm:presLayoutVars>
          <dgm:dir/>
          <dgm:animLvl val="lvl"/>
          <dgm:resizeHandles val="exact"/>
        </dgm:presLayoutVars>
      </dgm:prSet>
      <dgm:spPr/>
      <dgm:t>
        <a:bodyPr/>
        <a:lstStyle/>
        <a:p>
          <a:endParaRPr lang="tr-TR"/>
        </a:p>
      </dgm:t>
    </dgm:pt>
    <dgm:pt modelId="{9F613C92-BD62-4C49-A49C-5CBD328809B6}" type="pres">
      <dgm:prSet presAssocID="{EC56A85D-7BE1-4530-9B5B-7CDC4E39F120}" presName="parentLin" presStyleCnt="0"/>
      <dgm:spPr/>
      <dgm:t>
        <a:bodyPr/>
        <a:lstStyle/>
        <a:p>
          <a:endParaRPr lang="tr-TR"/>
        </a:p>
      </dgm:t>
    </dgm:pt>
    <dgm:pt modelId="{5B85DECB-62F6-497A-805A-0449B4AE1454}" type="pres">
      <dgm:prSet presAssocID="{EC56A85D-7BE1-4530-9B5B-7CDC4E39F120}" presName="parentLeftMargin" presStyleLbl="node1" presStyleIdx="0" presStyleCnt="1"/>
      <dgm:spPr/>
      <dgm:t>
        <a:bodyPr/>
        <a:lstStyle/>
        <a:p>
          <a:endParaRPr lang="tr-TR"/>
        </a:p>
      </dgm:t>
    </dgm:pt>
    <dgm:pt modelId="{8EC7CD31-954B-438D-AF76-6A4277AB1ADC}" type="pres">
      <dgm:prSet presAssocID="{EC56A85D-7BE1-4530-9B5B-7CDC4E39F120}" presName="parentText" presStyleLbl="node1" presStyleIdx="0" presStyleCnt="1" custScaleX="171496" custScaleY="124959" custLinFactNeighborX="-28009" custLinFactNeighborY="-11344">
        <dgm:presLayoutVars>
          <dgm:chMax val="0"/>
          <dgm:bulletEnabled val="1"/>
        </dgm:presLayoutVars>
      </dgm:prSet>
      <dgm:spPr/>
      <dgm:t>
        <a:bodyPr/>
        <a:lstStyle/>
        <a:p>
          <a:endParaRPr lang="tr-TR"/>
        </a:p>
      </dgm:t>
    </dgm:pt>
    <dgm:pt modelId="{AFE4F949-D76C-4EA9-8762-C50FC00F96AA}" type="pres">
      <dgm:prSet presAssocID="{EC56A85D-7BE1-4530-9B5B-7CDC4E39F120}" presName="negativeSpace" presStyleCnt="0"/>
      <dgm:spPr/>
      <dgm:t>
        <a:bodyPr/>
        <a:lstStyle/>
        <a:p>
          <a:endParaRPr lang="tr-TR"/>
        </a:p>
      </dgm:t>
    </dgm:pt>
    <dgm:pt modelId="{892E056E-2A9E-496C-8832-3BD9D6170772}" type="pres">
      <dgm:prSet presAssocID="{EC56A85D-7BE1-4530-9B5B-7CDC4E39F120}" presName="childText" presStyleLbl="conFgAcc1" presStyleIdx="0" presStyleCnt="1">
        <dgm:presLayoutVars>
          <dgm:bulletEnabled val="1"/>
        </dgm:presLayoutVars>
      </dgm:prSet>
      <dgm:spPr/>
      <dgm:t>
        <a:bodyPr/>
        <a:lstStyle/>
        <a:p>
          <a:endParaRPr lang="tr-TR"/>
        </a:p>
      </dgm:t>
    </dgm:pt>
  </dgm:ptLst>
  <dgm:cxnLst>
    <dgm:cxn modelId="{1D2F2780-D9CD-466F-8E48-DC5976D97F58}" type="presOf" srcId="{A0EE52E1-9708-4677-89CE-2CE2CAAC0DCB}" destId="{049DD7CA-B0A5-426D-A51A-F59E95DE4582}" srcOrd="0" destOrd="0" presId="urn:microsoft.com/office/officeart/2005/8/layout/list1"/>
    <dgm:cxn modelId="{9A987F39-E3CA-4A5A-86AE-C01C767616D1}" srcId="{A0EE52E1-9708-4677-89CE-2CE2CAAC0DCB}" destId="{EC56A85D-7BE1-4530-9B5B-7CDC4E39F120}" srcOrd="0" destOrd="0" parTransId="{3EA22C6E-001E-441E-9889-DCD0233FF514}" sibTransId="{DA46DF59-1FC2-41A5-9D1A-9A1B5BB4939B}"/>
    <dgm:cxn modelId="{8BFE0DA1-BF9D-4C6E-9C19-FAEAB640CC87}" type="presOf" srcId="{EC56A85D-7BE1-4530-9B5B-7CDC4E39F120}" destId="{8EC7CD31-954B-438D-AF76-6A4277AB1ADC}" srcOrd="1" destOrd="0" presId="urn:microsoft.com/office/officeart/2005/8/layout/list1"/>
    <dgm:cxn modelId="{155B64BB-4031-493F-82C0-2F3D184E6064}" type="presOf" srcId="{EC56A85D-7BE1-4530-9B5B-7CDC4E39F120}" destId="{5B85DECB-62F6-497A-805A-0449B4AE1454}" srcOrd="0" destOrd="0" presId="urn:microsoft.com/office/officeart/2005/8/layout/list1"/>
    <dgm:cxn modelId="{86681F6C-FC72-4F20-ACFC-52F511CA04FC}" type="presParOf" srcId="{049DD7CA-B0A5-426D-A51A-F59E95DE4582}" destId="{9F613C92-BD62-4C49-A49C-5CBD328809B6}" srcOrd="0" destOrd="0" presId="urn:microsoft.com/office/officeart/2005/8/layout/list1"/>
    <dgm:cxn modelId="{7507E52A-BAB1-4525-8527-29EE36389082}" type="presParOf" srcId="{9F613C92-BD62-4C49-A49C-5CBD328809B6}" destId="{5B85DECB-62F6-497A-805A-0449B4AE1454}" srcOrd="0" destOrd="0" presId="urn:microsoft.com/office/officeart/2005/8/layout/list1"/>
    <dgm:cxn modelId="{F3353ABE-4BA9-4829-9016-339C3619246C}" type="presParOf" srcId="{9F613C92-BD62-4C49-A49C-5CBD328809B6}" destId="{8EC7CD31-954B-438D-AF76-6A4277AB1ADC}" srcOrd="1" destOrd="0" presId="urn:microsoft.com/office/officeart/2005/8/layout/list1"/>
    <dgm:cxn modelId="{12FF2487-B20B-4FF8-912C-FFACECC5EE45}" type="presParOf" srcId="{049DD7CA-B0A5-426D-A51A-F59E95DE4582}" destId="{AFE4F949-D76C-4EA9-8762-C50FC00F96AA}" srcOrd="1" destOrd="0" presId="urn:microsoft.com/office/officeart/2005/8/layout/list1"/>
    <dgm:cxn modelId="{F147598E-3D2E-4CE6-A323-387BF291D572}" type="presParOf" srcId="{049DD7CA-B0A5-426D-A51A-F59E95DE4582}" destId="{892E056E-2A9E-496C-8832-3BD9D617077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CF64B27-D1A1-49F0-BD0B-D2B4DEDFA1A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AEAB1894-6410-4F74-A5AD-F114AFD958AF}">
      <dgm:prSet custT="1"/>
      <dgm:spPr/>
      <dgm:t>
        <a:bodyPr/>
        <a:lstStyle/>
        <a:p>
          <a:pPr algn="just" rtl="0"/>
          <a:r>
            <a:rPr lang="tr-TR" sz="2600" dirty="0" smtClean="0"/>
            <a:t>Laboratuvarların Bakanlığa veya Bakanlık tarafından denetim yetkisi devri yapılmış kurum ve kuruluşlara ibraz edilecek izin, lisans, iç izleme ve denetime ilişkin, resmi ölçüm ve analiz raporları hukuki işlemlerde delil olarak kullanılabilir. Bu raporlarda aksini belirten ifadeler kullanılamaz.</a:t>
          </a:r>
          <a:endParaRPr lang="tr-TR" sz="2600" dirty="0"/>
        </a:p>
      </dgm:t>
    </dgm:pt>
    <dgm:pt modelId="{435A6199-F61B-44E0-8154-9BF6963E5F31}" type="parTrans" cxnId="{E2BED5E5-732A-4E93-BE04-CC44A68151D2}">
      <dgm:prSet/>
      <dgm:spPr/>
      <dgm:t>
        <a:bodyPr/>
        <a:lstStyle/>
        <a:p>
          <a:endParaRPr lang="tr-TR"/>
        </a:p>
      </dgm:t>
    </dgm:pt>
    <dgm:pt modelId="{AF8A3DD0-A223-49DC-A5A2-5E67362F6514}" type="sibTrans" cxnId="{E2BED5E5-732A-4E93-BE04-CC44A68151D2}">
      <dgm:prSet/>
      <dgm:spPr/>
      <dgm:t>
        <a:bodyPr/>
        <a:lstStyle/>
        <a:p>
          <a:endParaRPr lang="tr-TR"/>
        </a:p>
      </dgm:t>
    </dgm:pt>
    <dgm:pt modelId="{45BA5605-4E61-40F2-B662-D00E3C1CBAF9}" type="pres">
      <dgm:prSet presAssocID="{ECF64B27-D1A1-49F0-BD0B-D2B4DEDFA1AF}" presName="linear" presStyleCnt="0">
        <dgm:presLayoutVars>
          <dgm:animLvl val="lvl"/>
          <dgm:resizeHandles val="exact"/>
        </dgm:presLayoutVars>
      </dgm:prSet>
      <dgm:spPr/>
      <dgm:t>
        <a:bodyPr/>
        <a:lstStyle/>
        <a:p>
          <a:endParaRPr lang="tr-TR"/>
        </a:p>
      </dgm:t>
    </dgm:pt>
    <dgm:pt modelId="{9F35D8F0-B4F2-4AA4-BF2B-D23C6A7ACF1D}" type="pres">
      <dgm:prSet presAssocID="{AEAB1894-6410-4F74-A5AD-F114AFD958AF}" presName="parentText" presStyleLbl="node1" presStyleIdx="0" presStyleCnt="1" custScaleX="90999" custLinFactNeighborY="-38855">
        <dgm:presLayoutVars>
          <dgm:chMax val="0"/>
          <dgm:bulletEnabled val="1"/>
        </dgm:presLayoutVars>
      </dgm:prSet>
      <dgm:spPr/>
      <dgm:t>
        <a:bodyPr/>
        <a:lstStyle/>
        <a:p>
          <a:endParaRPr lang="tr-TR"/>
        </a:p>
      </dgm:t>
    </dgm:pt>
  </dgm:ptLst>
  <dgm:cxnLst>
    <dgm:cxn modelId="{E2BED5E5-732A-4E93-BE04-CC44A68151D2}" srcId="{ECF64B27-D1A1-49F0-BD0B-D2B4DEDFA1AF}" destId="{AEAB1894-6410-4F74-A5AD-F114AFD958AF}" srcOrd="0" destOrd="0" parTransId="{435A6199-F61B-44E0-8154-9BF6963E5F31}" sibTransId="{AF8A3DD0-A223-49DC-A5A2-5E67362F6514}"/>
    <dgm:cxn modelId="{1290B8EC-7A4E-40C7-8445-783955655355}" type="presOf" srcId="{AEAB1894-6410-4F74-A5AD-F114AFD958AF}" destId="{9F35D8F0-B4F2-4AA4-BF2B-D23C6A7ACF1D}" srcOrd="0" destOrd="0" presId="urn:microsoft.com/office/officeart/2005/8/layout/vList2"/>
    <dgm:cxn modelId="{C0FA024A-F827-43F7-9EAC-A07CF8DD8E43}" type="presOf" srcId="{ECF64B27-D1A1-49F0-BD0B-D2B4DEDFA1AF}" destId="{45BA5605-4E61-40F2-B662-D00E3C1CBAF9}" srcOrd="0" destOrd="0" presId="urn:microsoft.com/office/officeart/2005/8/layout/vList2"/>
    <dgm:cxn modelId="{18F2F6A1-2D08-4FAB-85A1-11F58CBF7A8B}" type="presParOf" srcId="{45BA5605-4E61-40F2-B662-D00E3C1CBAF9}" destId="{9F35D8F0-B4F2-4AA4-BF2B-D23C6A7ACF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CEED56D-E924-4F17-BA5D-551D72AF46F4}"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3FD89B-C16B-49AC-B9C9-EBC568F8CA4E}">
      <dgm:prSet custT="1"/>
      <dgm:spPr/>
      <dgm:t>
        <a:bodyPr/>
        <a:lstStyle/>
        <a:p>
          <a:pPr algn="just" rtl="0"/>
          <a:r>
            <a:rPr lang="tr-TR" sz="2400" dirty="0" smtClean="0"/>
            <a:t>Laboratuvarlar çevre mevzuatına esas teşkil edecek ölçüm ve analizlerde, Bakanlıkça belirlenen asgari fiyat tarifesinin altında ücret uygulayamaz.</a:t>
          </a:r>
          <a:endParaRPr lang="tr-TR" sz="2400" dirty="0"/>
        </a:p>
      </dgm:t>
    </dgm:pt>
    <dgm:pt modelId="{78AA68D3-4C04-4E84-BF68-E94B57DA36F8}" type="parTrans" cxnId="{D3C3F5DF-5BDE-4060-B9CB-0DB3A024D048}">
      <dgm:prSet/>
      <dgm:spPr/>
      <dgm:t>
        <a:bodyPr/>
        <a:lstStyle/>
        <a:p>
          <a:endParaRPr lang="tr-TR"/>
        </a:p>
      </dgm:t>
    </dgm:pt>
    <dgm:pt modelId="{F3CED861-755F-435B-9EC3-663B7DFE0E18}" type="sibTrans" cxnId="{D3C3F5DF-5BDE-4060-B9CB-0DB3A024D048}">
      <dgm:prSet/>
      <dgm:spPr/>
      <dgm:t>
        <a:bodyPr/>
        <a:lstStyle/>
        <a:p>
          <a:endParaRPr lang="tr-TR"/>
        </a:p>
      </dgm:t>
    </dgm:pt>
    <dgm:pt modelId="{6B347797-883A-44F5-B614-A5D800E050D0}">
      <dgm:prSet custT="1"/>
      <dgm:spPr/>
      <dgm:t>
        <a:bodyPr/>
        <a:lstStyle/>
        <a:p>
          <a:pPr algn="just" rtl="0"/>
          <a:r>
            <a:rPr lang="tr-TR" sz="2400" dirty="0" smtClean="0"/>
            <a:t>4/1/2002 tarihli ve 4734 sayılı Kamu İhale Kanunu ve bu kanun hükümlerinden muaf olan kamu kurum kuruluşlarınca ihale yoluyla alınan ölçüm ve analiz hizmetleri için asgari fiyat tarifesinin uygulanması zorunluluğu aranmaz.</a:t>
          </a:r>
          <a:endParaRPr lang="tr-TR" sz="2400" dirty="0"/>
        </a:p>
      </dgm:t>
    </dgm:pt>
    <dgm:pt modelId="{336A8E39-C8A7-4795-AFE4-93542E3392A5}" type="parTrans" cxnId="{BD76B6BA-89F9-425C-9CAC-1739C25C07CA}">
      <dgm:prSet/>
      <dgm:spPr/>
      <dgm:t>
        <a:bodyPr/>
        <a:lstStyle/>
        <a:p>
          <a:endParaRPr lang="tr-TR"/>
        </a:p>
      </dgm:t>
    </dgm:pt>
    <dgm:pt modelId="{E5DF1DF7-AD66-481E-AED0-BF78CD0A8CC0}" type="sibTrans" cxnId="{BD76B6BA-89F9-425C-9CAC-1739C25C07CA}">
      <dgm:prSet/>
      <dgm:spPr/>
      <dgm:t>
        <a:bodyPr/>
        <a:lstStyle/>
        <a:p>
          <a:endParaRPr lang="tr-TR"/>
        </a:p>
      </dgm:t>
    </dgm:pt>
    <dgm:pt modelId="{E382A150-7E70-4285-AC9E-6063C2326C82}" type="pres">
      <dgm:prSet presAssocID="{6CEED56D-E924-4F17-BA5D-551D72AF46F4}" presName="linear" presStyleCnt="0">
        <dgm:presLayoutVars>
          <dgm:animLvl val="lvl"/>
          <dgm:resizeHandles val="exact"/>
        </dgm:presLayoutVars>
      </dgm:prSet>
      <dgm:spPr/>
      <dgm:t>
        <a:bodyPr/>
        <a:lstStyle/>
        <a:p>
          <a:endParaRPr lang="tr-TR"/>
        </a:p>
      </dgm:t>
    </dgm:pt>
    <dgm:pt modelId="{4CB36CFD-5681-4A15-9788-EDA1F308C2E2}" type="pres">
      <dgm:prSet presAssocID="{213FD89B-C16B-49AC-B9C9-EBC568F8CA4E}" presName="parentText" presStyleLbl="node1" presStyleIdx="0" presStyleCnt="2" custScaleX="89249" custScaleY="112434" custLinFactY="-10470" custLinFactNeighborX="-515" custLinFactNeighborY="-100000">
        <dgm:presLayoutVars>
          <dgm:chMax val="0"/>
          <dgm:bulletEnabled val="1"/>
        </dgm:presLayoutVars>
      </dgm:prSet>
      <dgm:spPr/>
      <dgm:t>
        <a:bodyPr/>
        <a:lstStyle/>
        <a:p>
          <a:endParaRPr lang="tr-TR"/>
        </a:p>
      </dgm:t>
    </dgm:pt>
    <dgm:pt modelId="{C1EBFC71-75EF-4914-9D93-807EAB938BEB}" type="pres">
      <dgm:prSet presAssocID="{F3CED861-755F-435B-9EC3-663B7DFE0E18}" presName="spacer" presStyleCnt="0"/>
      <dgm:spPr/>
      <dgm:t>
        <a:bodyPr/>
        <a:lstStyle/>
        <a:p>
          <a:endParaRPr lang="tr-TR"/>
        </a:p>
      </dgm:t>
    </dgm:pt>
    <dgm:pt modelId="{2DF41D12-F304-49FC-8520-E96EB91AB8E5}" type="pres">
      <dgm:prSet presAssocID="{6B347797-883A-44F5-B614-A5D800E050D0}" presName="parentText" presStyleLbl="node1" presStyleIdx="1" presStyleCnt="2" custScaleX="90278" custLinFactY="-9476" custLinFactNeighborX="0" custLinFactNeighborY="-100000">
        <dgm:presLayoutVars>
          <dgm:chMax val="0"/>
          <dgm:bulletEnabled val="1"/>
        </dgm:presLayoutVars>
      </dgm:prSet>
      <dgm:spPr/>
      <dgm:t>
        <a:bodyPr/>
        <a:lstStyle/>
        <a:p>
          <a:endParaRPr lang="tr-TR"/>
        </a:p>
      </dgm:t>
    </dgm:pt>
  </dgm:ptLst>
  <dgm:cxnLst>
    <dgm:cxn modelId="{B5DBEE14-A07B-4B75-93EC-B63018D65C0D}" type="presOf" srcId="{213FD89B-C16B-49AC-B9C9-EBC568F8CA4E}" destId="{4CB36CFD-5681-4A15-9788-EDA1F308C2E2}" srcOrd="0" destOrd="0" presId="urn:microsoft.com/office/officeart/2005/8/layout/vList2"/>
    <dgm:cxn modelId="{BD76B6BA-89F9-425C-9CAC-1739C25C07CA}" srcId="{6CEED56D-E924-4F17-BA5D-551D72AF46F4}" destId="{6B347797-883A-44F5-B614-A5D800E050D0}" srcOrd="1" destOrd="0" parTransId="{336A8E39-C8A7-4795-AFE4-93542E3392A5}" sibTransId="{E5DF1DF7-AD66-481E-AED0-BF78CD0A8CC0}"/>
    <dgm:cxn modelId="{7F3CF1F3-A549-42E8-A3B0-85FD545DA6E5}" type="presOf" srcId="{6CEED56D-E924-4F17-BA5D-551D72AF46F4}" destId="{E382A150-7E70-4285-AC9E-6063C2326C82}" srcOrd="0" destOrd="0" presId="urn:microsoft.com/office/officeart/2005/8/layout/vList2"/>
    <dgm:cxn modelId="{E523CA2E-E7CB-47FA-8F91-F9607A2AA9BF}" type="presOf" srcId="{6B347797-883A-44F5-B614-A5D800E050D0}" destId="{2DF41D12-F304-49FC-8520-E96EB91AB8E5}" srcOrd="0" destOrd="0" presId="urn:microsoft.com/office/officeart/2005/8/layout/vList2"/>
    <dgm:cxn modelId="{D3C3F5DF-5BDE-4060-B9CB-0DB3A024D048}" srcId="{6CEED56D-E924-4F17-BA5D-551D72AF46F4}" destId="{213FD89B-C16B-49AC-B9C9-EBC568F8CA4E}" srcOrd="0" destOrd="0" parTransId="{78AA68D3-4C04-4E84-BF68-E94B57DA36F8}" sibTransId="{F3CED861-755F-435B-9EC3-663B7DFE0E18}"/>
    <dgm:cxn modelId="{54D0CA06-3F4E-40A0-8F88-3B1D0E4E6718}" type="presParOf" srcId="{E382A150-7E70-4285-AC9E-6063C2326C82}" destId="{4CB36CFD-5681-4A15-9788-EDA1F308C2E2}" srcOrd="0" destOrd="0" presId="urn:microsoft.com/office/officeart/2005/8/layout/vList2"/>
    <dgm:cxn modelId="{358528B6-8EFD-4DDC-9578-6DAF74162394}" type="presParOf" srcId="{E382A150-7E70-4285-AC9E-6063C2326C82}" destId="{C1EBFC71-75EF-4914-9D93-807EAB938BEB}" srcOrd="1" destOrd="0" presId="urn:microsoft.com/office/officeart/2005/8/layout/vList2"/>
    <dgm:cxn modelId="{DBBC71A6-3B82-4EC6-A32C-81555094AD92}" type="presParOf" srcId="{E382A150-7E70-4285-AC9E-6063C2326C82}" destId="{2DF41D12-F304-49FC-8520-E96EB91AB8E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F95F5B7-824D-4513-96B1-4D7AC9A44BC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91CB2E94-B27D-474D-8541-BCA12CB48961}">
      <dgm:prSet custT="1"/>
      <dgm:spPr/>
      <dgm:t>
        <a:bodyPr/>
        <a:lstStyle/>
        <a:p>
          <a:pPr algn="just" rtl="0"/>
          <a:r>
            <a:rPr lang="tr-TR" sz="2400" dirty="0" smtClean="0"/>
            <a:t>Laboratuvar, Akreditasyon belgesi, adres, unvan değişikliği, personel, cihaz ve ekipman alımları ile Bakanlıkça düzenlenen veya katılması zorunlu tutulan yeterlik/karşılaştırma testlerini yönetmelikte belirtilen süreler içerisinde Bakanlığa bildirmek zorundadır.</a:t>
          </a:r>
          <a:endParaRPr lang="tr-TR" sz="2400" dirty="0"/>
        </a:p>
      </dgm:t>
    </dgm:pt>
    <dgm:pt modelId="{A225E415-F388-4093-A6AD-5DB1116C8949}" type="parTrans" cxnId="{4EE6113E-AAF2-408F-9652-034FB24D5AAD}">
      <dgm:prSet/>
      <dgm:spPr/>
      <dgm:t>
        <a:bodyPr/>
        <a:lstStyle/>
        <a:p>
          <a:endParaRPr lang="tr-TR"/>
        </a:p>
      </dgm:t>
    </dgm:pt>
    <dgm:pt modelId="{EBA658C4-07E4-431F-B373-1CCC925B96DB}" type="sibTrans" cxnId="{4EE6113E-AAF2-408F-9652-034FB24D5AAD}">
      <dgm:prSet/>
      <dgm:spPr/>
      <dgm:t>
        <a:bodyPr/>
        <a:lstStyle/>
        <a:p>
          <a:endParaRPr lang="tr-TR"/>
        </a:p>
      </dgm:t>
    </dgm:pt>
    <dgm:pt modelId="{8C0CB6C2-CAC0-4FD8-A8BA-C2880E0BF50E}">
      <dgm:prSet custT="1"/>
      <dgm:spPr/>
      <dgm:t>
        <a:bodyPr/>
        <a:lstStyle/>
        <a:p>
          <a:pPr algn="just"/>
          <a:r>
            <a:rPr lang="tr-TR" sz="2400" dirty="0" smtClean="0"/>
            <a:t>Laboratuvar yapacağı ölçümleri Bakanlıkça belirlenecek yazılım programları aracılığı ile önceden Bakanlığa bildirmek zorundadır. (</a:t>
          </a:r>
          <a:r>
            <a:rPr lang="tr-TR" sz="2400" dirty="0" smtClean="0">
              <a:hlinkClick xmlns:r="http://schemas.openxmlformats.org/officeDocument/2006/relationships" r:id="rId1"/>
            </a:rPr>
            <a:t>https://elab.cevre.gov.tr</a:t>
          </a:r>
          <a:r>
            <a:rPr lang="tr-TR" sz="2400" dirty="0" smtClean="0"/>
            <a:t>).</a:t>
          </a:r>
          <a:endParaRPr lang="tr-TR" sz="2400" dirty="0"/>
        </a:p>
      </dgm:t>
    </dgm:pt>
    <dgm:pt modelId="{F7B9CAF1-6510-4C9D-B651-0B2AE36AB5E6}" type="parTrans" cxnId="{8A875951-F090-45A6-A80D-4E1E09601293}">
      <dgm:prSet/>
      <dgm:spPr/>
      <dgm:t>
        <a:bodyPr/>
        <a:lstStyle/>
        <a:p>
          <a:endParaRPr lang="tr-TR"/>
        </a:p>
      </dgm:t>
    </dgm:pt>
    <dgm:pt modelId="{0647CEE6-C370-4695-AE06-21BD5E124CAD}" type="sibTrans" cxnId="{8A875951-F090-45A6-A80D-4E1E09601293}">
      <dgm:prSet/>
      <dgm:spPr/>
      <dgm:t>
        <a:bodyPr/>
        <a:lstStyle/>
        <a:p>
          <a:endParaRPr lang="tr-TR"/>
        </a:p>
      </dgm:t>
    </dgm:pt>
    <dgm:pt modelId="{CCD310D7-222C-4F61-B50A-616B065AC0F7}" type="pres">
      <dgm:prSet presAssocID="{7F95F5B7-824D-4513-96B1-4D7AC9A44BCF}" presName="linear" presStyleCnt="0">
        <dgm:presLayoutVars>
          <dgm:animLvl val="lvl"/>
          <dgm:resizeHandles val="exact"/>
        </dgm:presLayoutVars>
      </dgm:prSet>
      <dgm:spPr/>
      <dgm:t>
        <a:bodyPr/>
        <a:lstStyle/>
        <a:p>
          <a:endParaRPr lang="tr-TR"/>
        </a:p>
      </dgm:t>
    </dgm:pt>
    <dgm:pt modelId="{62AA1FF3-3D02-4271-B0BE-D12A73F5CAD7}" type="pres">
      <dgm:prSet presAssocID="{91CB2E94-B27D-474D-8541-BCA12CB48961}" presName="parentText" presStyleLbl="node1" presStyleIdx="0" presStyleCnt="2" custScaleY="118257" custLinFactY="-8147" custLinFactNeighborX="344" custLinFactNeighborY="-100000">
        <dgm:presLayoutVars>
          <dgm:chMax val="0"/>
          <dgm:bulletEnabled val="1"/>
        </dgm:presLayoutVars>
      </dgm:prSet>
      <dgm:spPr/>
      <dgm:t>
        <a:bodyPr/>
        <a:lstStyle/>
        <a:p>
          <a:endParaRPr lang="tr-TR"/>
        </a:p>
      </dgm:t>
    </dgm:pt>
    <dgm:pt modelId="{EFF919DD-D278-49F6-A379-76511A281B7E}" type="pres">
      <dgm:prSet presAssocID="{EBA658C4-07E4-431F-B373-1CCC925B96DB}" presName="spacer" presStyleCnt="0"/>
      <dgm:spPr/>
      <dgm:t>
        <a:bodyPr/>
        <a:lstStyle/>
        <a:p>
          <a:endParaRPr lang="tr-TR"/>
        </a:p>
      </dgm:t>
    </dgm:pt>
    <dgm:pt modelId="{1C184EEB-A68F-4788-B73F-1A7402000862}" type="pres">
      <dgm:prSet presAssocID="{8C0CB6C2-CAC0-4FD8-A8BA-C2880E0BF50E}" presName="parentText" presStyleLbl="node1" presStyleIdx="1" presStyleCnt="2" custScaleY="92429">
        <dgm:presLayoutVars>
          <dgm:chMax val="0"/>
          <dgm:bulletEnabled val="1"/>
        </dgm:presLayoutVars>
      </dgm:prSet>
      <dgm:spPr/>
      <dgm:t>
        <a:bodyPr/>
        <a:lstStyle/>
        <a:p>
          <a:endParaRPr lang="tr-TR"/>
        </a:p>
      </dgm:t>
    </dgm:pt>
  </dgm:ptLst>
  <dgm:cxnLst>
    <dgm:cxn modelId="{441A476C-8370-4F99-83EB-E07F8D240A41}" type="presOf" srcId="{91CB2E94-B27D-474D-8541-BCA12CB48961}" destId="{62AA1FF3-3D02-4271-B0BE-D12A73F5CAD7}" srcOrd="0" destOrd="0" presId="urn:microsoft.com/office/officeart/2005/8/layout/vList2"/>
    <dgm:cxn modelId="{387C261D-5D2C-418F-A211-2AB87BD97485}" type="presOf" srcId="{7F95F5B7-824D-4513-96B1-4D7AC9A44BCF}" destId="{CCD310D7-222C-4F61-B50A-616B065AC0F7}" srcOrd="0" destOrd="0" presId="urn:microsoft.com/office/officeart/2005/8/layout/vList2"/>
    <dgm:cxn modelId="{4EE6113E-AAF2-408F-9652-034FB24D5AAD}" srcId="{7F95F5B7-824D-4513-96B1-4D7AC9A44BCF}" destId="{91CB2E94-B27D-474D-8541-BCA12CB48961}" srcOrd="0" destOrd="0" parTransId="{A225E415-F388-4093-A6AD-5DB1116C8949}" sibTransId="{EBA658C4-07E4-431F-B373-1CCC925B96DB}"/>
    <dgm:cxn modelId="{B8200AD5-9FAE-4047-9CA6-7B1CFCE0E18B}" type="presOf" srcId="{8C0CB6C2-CAC0-4FD8-A8BA-C2880E0BF50E}" destId="{1C184EEB-A68F-4788-B73F-1A7402000862}" srcOrd="0" destOrd="0" presId="urn:microsoft.com/office/officeart/2005/8/layout/vList2"/>
    <dgm:cxn modelId="{8A875951-F090-45A6-A80D-4E1E09601293}" srcId="{7F95F5B7-824D-4513-96B1-4D7AC9A44BCF}" destId="{8C0CB6C2-CAC0-4FD8-A8BA-C2880E0BF50E}" srcOrd="1" destOrd="0" parTransId="{F7B9CAF1-6510-4C9D-B651-0B2AE36AB5E6}" sibTransId="{0647CEE6-C370-4695-AE06-21BD5E124CAD}"/>
    <dgm:cxn modelId="{9B56890B-5B9D-43A2-9FE1-9D4D5A716270}" type="presParOf" srcId="{CCD310D7-222C-4F61-B50A-616B065AC0F7}" destId="{62AA1FF3-3D02-4271-B0BE-D12A73F5CAD7}" srcOrd="0" destOrd="0" presId="urn:microsoft.com/office/officeart/2005/8/layout/vList2"/>
    <dgm:cxn modelId="{C22FA6BF-E7AB-4E9A-8BE8-553D215C4CDE}" type="presParOf" srcId="{CCD310D7-222C-4F61-B50A-616B065AC0F7}" destId="{EFF919DD-D278-49F6-A379-76511A281B7E}" srcOrd="1" destOrd="0" presId="urn:microsoft.com/office/officeart/2005/8/layout/vList2"/>
    <dgm:cxn modelId="{CD20C7CA-8804-4D8B-8E48-A62E9F91E4FD}" type="presParOf" srcId="{CCD310D7-222C-4F61-B50A-616B065AC0F7}" destId="{1C184EEB-A68F-4788-B73F-1A740200086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42F0C1D-8BAF-4FEF-A520-7731D26CA27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C6364295-1E4E-4D7D-8F91-BFB525AE6063}">
      <dgm:prSet custT="1"/>
      <dgm:spPr/>
      <dgm:t>
        <a:bodyPr/>
        <a:lstStyle/>
        <a:p>
          <a:pPr algn="just" rtl="0"/>
          <a:r>
            <a:rPr lang="tr-TR" sz="2600" dirty="0" smtClean="0"/>
            <a:t>Laboratuvar, müşterilere ait bilgilerle, müşterilere ait numunelerin ölçüm ve analiz sonuçlarına ilişkin bilgileri, üçüncü şahıslara veremez.</a:t>
          </a:r>
          <a:endParaRPr lang="tr-TR" sz="2600" dirty="0"/>
        </a:p>
      </dgm:t>
    </dgm:pt>
    <dgm:pt modelId="{3A01827E-A9A4-43AF-A704-8AB3CA51B5AD}" type="parTrans" cxnId="{D6D1E252-A099-44F9-A34C-41D034A7E518}">
      <dgm:prSet/>
      <dgm:spPr/>
      <dgm:t>
        <a:bodyPr/>
        <a:lstStyle/>
        <a:p>
          <a:endParaRPr lang="tr-TR"/>
        </a:p>
      </dgm:t>
    </dgm:pt>
    <dgm:pt modelId="{5A9AD349-F0B2-4465-9F5E-100472451C09}" type="sibTrans" cxnId="{D6D1E252-A099-44F9-A34C-41D034A7E518}">
      <dgm:prSet/>
      <dgm:spPr/>
      <dgm:t>
        <a:bodyPr/>
        <a:lstStyle/>
        <a:p>
          <a:endParaRPr lang="tr-TR"/>
        </a:p>
      </dgm:t>
    </dgm:pt>
    <dgm:pt modelId="{AAEEABCF-06E9-4967-A9D7-549A43DBCC6A}" type="pres">
      <dgm:prSet presAssocID="{D42F0C1D-8BAF-4FEF-A520-7731D26CA270}" presName="linear" presStyleCnt="0">
        <dgm:presLayoutVars>
          <dgm:animLvl val="lvl"/>
          <dgm:resizeHandles val="exact"/>
        </dgm:presLayoutVars>
      </dgm:prSet>
      <dgm:spPr/>
      <dgm:t>
        <a:bodyPr/>
        <a:lstStyle/>
        <a:p>
          <a:endParaRPr lang="tr-TR"/>
        </a:p>
      </dgm:t>
    </dgm:pt>
    <dgm:pt modelId="{4CEF699D-570F-46FA-B5E7-DD3B9C628D41}" type="pres">
      <dgm:prSet presAssocID="{C6364295-1E4E-4D7D-8F91-BFB525AE6063}" presName="parentText" presStyleLbl="node1" presStyleIdx="0" presStyleCnt="1" custScaleX="87499" custScaleY="121701" custLinFactNeighborX="-227" custLinFactNeighborY="-74844">
        <dgm:presLayoutVars>
          <dgm:chMax val="0"/>
          <dgm:bulletEnabled val="1"/>
        </dgm:presLayoutVars>
      </dgm:prSet>
      <dgm:spPr/>
      <dgm:t>
        <a:bodyPr/>
        <a:lstStyle/>
        <a:p>
          <a:endParaRPr lang="tr-TR"/>
        </a:p>
      </dgm:t>
    </dgm:pt>
  </dgm:ptLst>
  <dgm:cxnLst>
    <dgm:cxn modelId="{D6D1E252-A099-44F9-A34C-41D034A7E518}" srcId="{D42F0C1D-8BAF-4FEF-A520-7731D26CA270}" destId="{C6364295-1E4E-4D7D-8F91-BFB525AE6063}" srcOrd="0" destOrd="0" parTransId="{3A01827E-A9A4-43AF-A704-8AB3CA51B5AD}" sibTransId="{5A9AD349-F0B2-4465-9F5E-100472451C09}"/>
    <dgm:cxn modelId="{3EC99411-3A1E-475C-8C2C-430BFE4F018B}" type="presOf" srcId="{D42F0C1D-8BAF-4FEF-A520-7731D26CA270}" destId="{AAEEABCF-06E9-4967-A9D7-549A43DBCC6A}" srcOrd="0" destOrd="0" presId="urn:microsoft.com/office/officeart/2005/8/layout/vList2"/>
    <dgm:cxn modelId="{DAD52406-5AFA-41CD-9DE5-95B8F669AF02}" type="presOf" srcId="{C6364295-1E4E-4D7D-8F91-BFB525AE6063}" destId="{4CEF699D-570F-46FA-B5E7-DD3B9C628D41}" srcOrd="0" destOrd="0" presId="urn:microsoft.com/office/officeart/2005/8/layout/vList2"/>
    <dgm:cxn modelId="{097D8CF7-963E-4373-8C9C-8DF455F3C02B}" type="presParOf" srcId="{AAEEABCF-06E9-4967-A9D7-549A43DBCC6A}" destId="{4CEF699D-570F-46FA-B5E7-DD3B9C628D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60D560F-C121-4BC8-A817-8F09F5D323B5}"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tr-TR"/>
        </a:p>
      </dgm:t>
    </dgm:pt>
    <dgm:pt modelId="{6BDDB537-72A3-4FB5-88C0-CF7CED0581A1}">
      <dgm:prSet phldrT="[Metin]" custT="1"/>
      <dgm:spPr/>
      <dgm:t>
        <a:bodyPr/>
        <a:lstStyle/>
        <a:p>
          <a:r>
            <a:rPr lang="tr-TR" sz="1800" dirty="0" smtClean="0"/>
            <a:t>Başvuru Dosyası Kabulü</a:t>
          </a:r>
          <a:endParaRPr lang="tr-TR" sz="1800" dirty="0"/>
        </a:p>
      </dgm:t>
    </dgm:pt>
    <dgm:pt modelId="{1CA534DE-407A-4A05-89C3-201FFB497906}" type="parTrans" cxnId="{AF5B2662-ED3B-434E-BDC9-DF89A0D6BDA0}">
      <dgm:prSet/>
      <dgm:spPr/>
      <dgm:t>
        <a:bodyPr/>
        <a:lstStyle/>
        <a:p>
          <a:endParaRPr lang="tr-TR"/>
        </a:p>
      </dgm:t>
    </dgm:pt>
    <dgm:pt modelId="{1F27BBD3-A971-42AF-85AE-DA720D53DD46}" type="sibTrans" cxnId="{AF5B2662-ED3B-434E-BDC9-DF89A0D6BDA0}">
      <dgm:prSet/>
      <dgm:spPr/>
      <dgm:t>
        <a:bodyPr/>
        <a:lstStyle/>
        <a:p>
          <a:endParaRPr lang="tr-TR"/>
        </a:p>
      </dgm:t>
    </dgm:pt>
    <dgm:pt modelId="{37E48453-2C6E-4F67-96C6-09E3461A13F6}">
      <dgm:prSet phldrT="[Metin]" custT="1"/>
      <dgm:spPr/>
      <dgm:t>
        <a:bodyPr/>
        <a:lstStyle/>
        <a:p>
          <a:r>
            <a:rPr lang="tr-TR" sz="1800" dirty="0" smtClean="0"/>
            <a:t>Dosyanın İncelenmesi</a:t>
          </a:r>
          <a:endParaRPr lang="tr-TR" sz="1800" dirty="0"/>
        </a:p>
      </dgm:t>
    </dgm:pt>
    <dgm:pt modelId="{7F2BA34E-60DF-48FD-A334-BE8C466FCEB5}" type="parTrans" cxnId="{66571ED0-B0E0-4AFF-AA86-3D21249CA405}">
      <dgm:prSet/>
      <dgm:spPr/>
      <dgm:t>
        <a:bodyPr/>
        <a:lstStyle/>
        <a:p>
          <a:endParaRPr lang="tr-TR"/>
        </a:p>
      </dgm:t>
    </dgm:pt>
    <dgm:pt modelId="{485A891D-8133-475D-B78F-4D5D2B71BCDF}" type="sibTrans" cxnId="{66571ED0-B0E0-4AFF-AA86-3D21249CA405}">
      <dgm:prSet/>
      <dgm:spPr/>
      <dgm:t>
        <a:bodyPr/>
        <a:lstStyle/>
        <a:p>
          <a:endParaRPr lang="tr-TR"/>
        </a:p>
      </dgm:t>
    </dgm:pt>
    <dgm:pt modelId="{E6407C12-E645-45B4-A423-9887EB13B3E1}">
      <dgm:prSet custT="1"/>
      <dgm:spPr/>
      <dgm:t>
        <a:bodyPr/>
        <a:lstStyle/>
        <a:p>
          <a:r>
            <a:rPr lang="tr-TR" sz="1800" dirty="0" smtClean="0"/>
            <a:t>Yerinde İnceleme Komisyonunun Oluşturulması</a:t>
          </a:r>
          <a:endParaRPr lang="tr-TR" sz="1800" dirty="0"/>
        </a:p>
      </dgm:t>
    </dgm:pt>
    <dgm:pt modelId="{D2B80791-C6D1-47CA-8088-1925CEC3F8CD}" type="parTrans" cxnId="{13D136DD-26EA-44A2-9C37-60CCDDC7D509}">
      <dgm:prSet/>
      <dgm:spPr/>
      <dgm:t>
        <a:bodyPr/>
        <a:lstStyle/>
        <a:p>
          <a:endParaRPr lang="tr-TR"/>
        </a:p>
      </dgm:t>
    </dgm:pt>
    <dgm:pt modelId="{7834B507-27FF-4527-BDF5-9AAFCC862BAD}" type="sibTrans" cxnId="{13D136DD-26EA-44A2-9C37-60CCDDC7D509}">
      <dgm:prSet/>
      <dgm:spPr/>
      <dgm:t>
        <a:bodyPr/>
        <a:lstStyle/>
        <a:p>
          <a:endParaRPr lang="tr-TR"/>
        </a:p>
      </dgm:t>
    </dgm:pt>
    <dgm:pt modelId="{D22BB0AA-B974-44D7-B7CF-13F167E24EDA}">
      <dgm:prSet custT="1"/>
      <dgm:spPr/>
      <dgm:t>
        <a:bodyPr/>
        <a:lstStyle/>
        <a:p>
          <a:r>
            <a:rPr lang="tr-TR" sz="1800" dirty="0" smtClean="0"/>
            <a:t>Yerinde İnceleme</a:t>
          </a:r>
          <a:endParaRPr lang="tr-TR" sz="1800" dirty="0"/>
        </a:p>
      </dgm:t>
    </dgm:pt>
    <dgm:pt modelId="{9C693915-2BF2-4A5D-87B8-DC1DB7E479FA}" type="parTrans" cxnId="{534F4C1B-7B48-4987-8EA2-D01B677FA4B7}">
      <dgm:prSet/>
      <dgm:spPr/>
      <dgm:t>
        <a:bodyPr/>
        <a:lstStyle/>
        <a:p>
          <a:endParaRPr lang="tr-TR"/>
        </a:p>
      </dgm:t>
    </dgm:pt>
    <dgm:pt modelId="{48314CF0-567B-4C4A-BC74-8E2946D7A998}" type="sibTrans" cxnId="{534F4C1B-7B48-4987-8EA2-D01B677FA4B7}">
      <dgm:prSet/>
      <dgm:spPr/>
      <dgm:t>
        <a:bodyPr/>
        <a:lstStyle/>
        <a:p>
          <a:endParaRPr lang="tr-TR"/>
        </a:p>
      </dgm:t>
    </dgm:pt>
    <dgm:pt modelId="{0234F8BA-41E3-423B-823D-394C8D56AC6F}" type="pres">
      <dgm:prSet presAssocID="{760D560F-C121-4BC8-A817-8F09F5D323B5}" presName="rootnode" presStyleCnt="0">
        <dgm:presLayoutVars>
          <dgm:chMax/>
          <dgm:chPref/>
          <dgm:dir/>
          <dgm:animLvl val="lvl"/>
        </dgm:presLayoutVars>
      </dgm:prSet>
      <dgm:spPr/>
      <dgm:t>
        <a:bodyPr/>
        <a:lstStyle/>
        <a:p>
          <a:endParaRPr lang="tr-TR"/>
        </a:p>
      </dgm:t>
    </dgm:pt>
    <dgm:pt modelId="{C9915E6F-C9AA-4AE1-9B2A-2737AD74A893}" type="pres">
      <dgm:prSet presAssocID="{6BDDB537-72A3-4FB5-88C0-CF7CED0581A1}" presName="composite" presStyleCnt="0"/>
      <dgm:spPr/>
    </dgm:pt>
    <dgm:pt modelId="{033DCAD7-6B1C-4A2F-9051-E1F1784A48F0}" type="pres">
      <dgm:prSet presAssocID="{6BDDB537-72A3-4FB5-88C0-CF7CED0581A1}" presName="bentUpArrow1" presStyleLbl="alignImgPlace1" presStyleIdx="0" presStyleCnt="3"/>
      <dgm:spPr/>
    </dgm:pt>
    <dgm:pt modelId="{8F8D6E6D-321E-4CAE-A0F3-2F0D9872EC83}" type="pres">
      <dgm:prSet presAssocID="{6BDDB537-72A3-4FB5-88C0-CF7CED0581A1}" presName="ParentText" presStyleLbl="node1" presStyleIdx="0" presStyleCnt="4" custScaleX="139119" custScaleY="127756" custLinFactNeighborX="-24495" custLinFactNeighborY="72">
        <dgm:presLayoutVars>
          <dgm:chMax val="1"/>
          <dgm:chPref val="1"/>
          <dgm:bulletEnabled val="1"/>
        </dgm:presLayoutVars>
      </dgm:prSet>
      <dgm:spPr/>
      <dgm:t>
        <a:bodyPr/>
        <a:lstStyle/>
        <a:p>
          <a:endParaRPr lang="tr-TR"/>
        </a:p>
      </dgm:t>
    </dgm:pt>
    <dgm:pt modelId="{CF2E97FC-B9DB-401F-A1C9-D2B7F2DAD591}" type="pres">
      <dgm:prSet presAssocID="{6BDDB537-72A3-4FB5-88C0-CF7CED0581A1}" presName="ChildText" presStyleLbl="revTx" presStyleIdx="0" presStyleCnt="3">
        <dgm:presLayoutVars>
          <dgm:chMax val="0"/>
          <dgm:chPref val="0"/>
          <dgm:bulletEnabled val="1"/>
        </dgm:presLayoutVars>
      </dgm:prSet>
      <dgm:spPr/>
      <dgm:t>
        <a:bodyPr/>
        <a:lstStyle/>
        <a:p>
          <a:endParaRPr lang="tr-TR"/>
        </a:p>
      </dgm:t>
    </dgm:pt>
    <dgm:pt modelId="{3B738F3C-AD1D-4891-8CA6-6ADB71113585}" type="pres">
      <dgm:prSet presAssocID="{1F27BBD3-A971-42AF-85AE-DA720D53DD46}" presName="sibTrans" presStyleCnt="0"/>
      <dgm:spPr/>
    </dgm:pt>
    <dgm:pt modelId="{8F274D26-02E1-49ED-B687-483586240CAB}" type="pres">
      <dgm:prSet presAssocID="{37E48453-2C6E-4F67-96C6-09E3461A13F6}" presName="composite" presStyleCnt="0"/>
      <dgm:spPr/>
    </dgm:pt>
    <dgm:pt modelId="{6BF84361-D9DA-4ADF-8536-7BDC6082C55D}" type="pres">
      <dgm:prSet presAssocID="{37E48453-2C6E-4F67-96C6-09E3461A13F6}" presName="bentUpArrow1" presStyleLbl="alignImgPlace1" presStyleIdx="1" presStyleCnt="3"/>
      <dgm:spPr/>
    </dgm:pt>
    <dgm:pt modelId="{9A4A55F7-B214-4660-A0F9-733BCB040745}" type="pres">
      <dgm:prSet presAssocID="{37E48453-2C6E-4F67-96C6-09E3461A13F6}" presName="ParentText" presStyleLbl="node1" presStyleIdx="1" presStyleCnt="4" custScaleX="139119" custScaleY="113584" custLinFactNeighborX="-18495" custLinFactNeighborY="1809">
        <dgm:presLayoutVars>
          <dgm:chMax val="1"/>
          <dgm:chPref val="1"/>
          <dgm:bulletEnabled val="1"/>
        </dgm:presLayoutVars>
      </dgm:prSet>
      <dgm:spPr/>
      <dgm:t>
        <a:bodyPr/>
        <a:lstStyle/>
        <a:p>
          <a:endParaRPr lang="tr-TR"/>
        </a:p>
      </dgm:t>
    </dgm:pt>
    <dgm:pt modelId="{033459B4-1910-4829-B7EE-69ED3AB02A26}" type="pres">
      <dgm:prSet presAssocID="{37E48453-2C6E-4F67-96C6-09E3461A13F6}" presName="ChildText" presStyleLbl="revTx" presStyleIdx="1" presStyleCnt="3">
        <dgm:presLayoutVars>
          <dgm:chMax val="0"/>
          <dgm:chPref val="0"/>
          <dgm:bulletEnabled val="1"/>
        </dgm:presLayoutVars>
      </dgm:prSet>
      <dgm:spPr/>
    </dgm:pt>
    <dgm:pt modelId="{C774CADD-BAAF-4A57-9E73-E2F66D990017}" type="pres">
      <dgm:prSet presAssocID="{485A891D-8133-475D-B78F-4D5D2B71BCDF}" presName="sibTrans" presStyleCnt="0"/>
      <dgm:spPr/>
    </dgm:pt>
    <dgm:pt modelId="{721C8CF8-FA3F-407F-AF85-FAED606FEB28}" type="pres">
      <dgm:prSet presAssocID="{E6407C12-E645-45B4-A423-9887EB13B3E1}" presName="composite" presStyleCnt="0"/>
      <dgm:spPr/>
    </dgm:pt>
    <dgm:pt modelId="{9C57FAA3-FB92-4A66-B960-01BD6BC84F7A}" type="pres">
      <dgm:prSet presAssocID="{E6407C12-E645-45B4-A423-9887EB13B3E1}" presName="bentUpArrow1" presStyleLbl="alignImgPlace1" presStyleIdx="2" presStyleCnt="3"/>
      <dgm:spPr/>
    </dgm:pt>
    <dgm:pt modelId="{3AB98859-F7D3-43A2-AC4B-2BAA7A2198B2}" type="pres">
      <dgm:prSet presAssocID="{E6407C12-E645-45B4-A423-9887EB13B3E1}" presName="ParentText" presStyleLbl="node1" presStyleIdx="2" presStyleCnt="4" custScaleX="139119" custScaleY="138594" custLinFactNeighborX="-18495" custLinFactNeighborY="1809">
        <dgm:presLayoutVars>
          <dgm:chMax val="1"/>
          <dgm:chPref val="1"/>
          <dgm:bulletEnabled val="1"/>
        </dgm:presLayoutVars>
      </dgm:prSet>
      <dgm:spPr/>
      <dgm:t>
        <a:bodyPr/>
        <a:lstStyle/>
        <a:p>
          <a:endParaRPr lang="tr-TR"/>
        </a:p>
      </dgm:t>
    </dgm:pt>
    <dgm:pt modelId="{4A2FDD4B-62E2-485B-8829-1E53B003F931}" type="pres">
      <dgm:prSet presAssocID="{E6407C12-E645-45B4-A423-9887EB13B3E1}" presName="ChildText" presStyleLbl="revTx" presStyleIdx="2" presStyleCnt="3">
        <dgm:presLayoutVars>
          <dgm:chMax val="0"/>
          <dgm:chPref val="0"/>
          <dgm:bulletEnabled val="1"/>
        </dgm:presLayoutVars>
      </dgm:prSet>
      <dgm:spPr/>
      <dgm:t>
        <a:bodyPr/>
        <a:lstStyle/>
        <a:p>
          <a:endParaRPr lang="tr-TR"/>
        </a:p>
      </dgm:t>
    </dgm:pt>
    <dgm:pt modelId="{D0BD8905-7BCA-48F6-8D4C-99E4CA8C3B71}" type="pres">
      <dgm:prSet presAssocID="{7834B507-27FF-4527-BDF5-9AAFCC862BAD}" presName="sibTrans" presStyleCnt="0"/>
      <dgm:spPr/>
    </dgm:pt>
    <dgm:pt modelId="{C39C02F1-3E21-4ADB-966C-292B1113FDE5}" type="pres">
      <dgm:prSet presAssocID="{D22BB0AA-B974-44D7-B7CF-13F167E24EDA}" presName="composite" presStyleCnt="0"/>
      <dgm:spPr/>
    </dgm:pt>
    <dgm:pt modelId="{039FB20E-180C-4BA6-A09C-F2AAFADF5FB3}" type="pres">
      <dgm:prSet presAssocID="{D22BB0AA-B974-44D7-B7CF-13F167E24EDA}" presName="ParentText" presStyleLbl="node1" presStyleIdx="3" presStyleCnt="4" custScaleX="139119" custScaleY="113584" custLinFactNeighborX="-18495" custLinFactNeighborY="1809">
        <dgm:presLayoutVars>
          <dgm:chMax val="1"/>
          <dgm:chPref val="1"/>
          <dgm:bulletEnabled val="1"/>
        </dgm:presLayoutVars>
      </dgm:prSet>
      <dgm:spPr/>
      <dgm:t>
        <a:bodyPr/>
        <a:lstStyle/>
        <a:p>
          <a:endParaRPr lang="tr-TR"/>
        </a:p>
      </dgm:t>
    </dgm:pt>
  </dgm:ptLst>
  <dgm:cxnLst>
    <dgm:cxn modelId="{534F4C1B-7B48-4987-8EA2-D01B677FA4B7}" srcId="{760D560F-C121-4BC8-A817-8F09F5D323B5}" destId="{D22BB0AA-B974-44D7-B7CF-13F167E24EDA}" srcOrd="3" destOrd="0" parTransId="{9C693915-2BF2-4A5D-87B8-DC1DB7E479FA}" sibTransId="{48314CF0-567B-4C4A-BC74-8E2946D7A998}"/>
    <dgm:cxn modelId="{09440140-F2B1-4F04-98F7-01C742E93DD5}" type="presOf" srcId="{37E48453-2C6E-4F67-96C6-09E3461A13F6}" destId="{9A4A55F7-B214-4660-A0F9-733BCB040745}" srcOrd="0" destOrd="0" presId="urn:microsoft.com/office/officeart/2005/8/layout/StepDownProcess"/>
    <dgm:cxn modelId="{02988DAC-063D-47A6-AD38-EC7D1F112A1B}" type="presOf" srcId="{D22BB0AA-B974-44D7-B7CF-13F167E24EDA}" destId="{039FB20E-180C-4BA6-A09C-F2AAFADF5FB3}" srcOrd="0" destOrd="0" presId="urn:microsoft.com/office/officeart/2005/8/layout/StepDownProcess"/>
    <dgm:cxn modelId="{AF5B2662-ED3B-434E-BDC9-DF89A0D6BDA0}" srcId="{760D560F-C121-4BC8-A817-8F09F5D323B5}" destId="{6BDDB537-72A3-4FB5-88C0-CF7CED0581A1}" srcOrd="0" destOrd="0" parTransId="{1CA534DE-407A-4A05-89C3-201FFB497906}" sibTransId="{1F27BBD3-A971-42AF-85AE-DA720D53DD46}"/>
    <dgm:cxn modelId="{8EA97F5B-5A5D-4325-97AE-88E05DAD6FCB}" type="presOf" srcId="{760D560F-C121-4BC8-A817-8F09F5D323B5}" destId="{0234F8BA-41E3-423B-823D-394C8D56AC6F}" srcOrd="0" destOrd="0" presId="urn:microsoft.com/office/officeart/2005/8/layout/StepDownProcess"/>
    <dgm:cxn modelId="{13D136DD-26EA-44A2-9C37-60CCDDC7D509}" srcId="{760D560F-C121-4BC8-A817-8F09F5D323B5}" destId="{E6407C12-E645-45B4-A423-9887EB13B3E1}" srcOrd="2" destOrd="0" parTransId="{D2B80791-C6D1-47CA-8088-1925CEC3F8CD}" sibTransId="{7834B507-27FF-4527-BDF5-9AAFCC862BAD}"/>
    <dgm:cxn modelId="{66571ED0-B0E0-4AFF-AA86-3D21249CA405}" srcId="{760D560F-C121-4BC8-A817-8F09F5D323B5}" destId="{37E48453-2C6E-4F67-96C6-09E3461A13F6}" srcOrd="1" destOrd="0" parTransId="{7F2BA34E-60DF-48FD-A334-BE8C466FCEB5}" sibTransId="{485A891D-8133-475D-B78F-4D5D2B71BCDF}"/>
    <dgm:cxn modelId="{2AED3AB8-347C-460F-9B5E-F90D839D641B}" type="presOf" srcId="{E6407C12-E645-45B4-A423-9887EB13B3E1}" destId="{3AB98859-F7D3-43A2-AC4B-2BAA7A2198B2}" srcOrd="0" destOrd="0" presId="urn:microsoft.com/office/officeart/2005/8/layout/StepDownProcess"/>
    <dgm:cxn modelId="{569E5736-B08B-4667-848B-F261B7FFDC23}" type="presOf" srcId="{6BDDB537-72A3-4FB5-88C0-CF7CED0581A1}" destId="{8F8D6E6D-321E-4CAE-A0F3-2F0D9872EC83}" srcOrd="0" destOrd="0" presId="urn:microsoft.com/office/officeart/2005/8/layout/StepDownProcess"/>
    <dgm:cxn modelId="{DFAB0AAC-6347-484D-9D14-580BCE9FA364}" type="presParOf" srcId="{0234F8BA-41E3-423B-823D-394C8D56AC6F}" destId="{C9915E6F-C9AA-4AE1-9B2A-2737AD74A893}" srcOrd="0" destOrd="0" presId="urn:microsoft.com/office/officeart/2005/8/layout/StepDownProcess"/>
    <dgm:cxn modelId="{29265930-7B61-4A03-BC6D-A62E33678C23}" type="presParOf" srcId="{C9915E6F-C9AA-4AE1-9B2A-2737AD74A893}" destId="{033DCAD7-6B1C-4A2F-9051-E1F1784A48F0}" srcOrd="0" destOrd="0" presId="urn:microsoft.com/office/officeart/2005/8/layout/StepDownProcess"/>
    <dgm:cxn modelId="{96571E48-8570-41DD-806C-D370D23AD307}" type="presParOf" srcId="{C9915E6F-C9AA-4AE1-9B2A-2737AD74A893}" destId="{8F8D6E6D-321E-4CAE-A0F3-2F0D9872EC83}" srcOrd="1" destOrd="0" presId="urn:microsoft.com/office/officeart/2005/8/layout/StepDownProcess"/>
    <dgm:cxn modelId="{15AA7016-F8CF-43D7-96A4-FE67F2E6B84B}" type="presParOf" srcId="{C9915E6F-C9AA-4AE1-9B2A-2737AD74A893}" destId="{CF2E97FC-B9DB-401F-A1C9-D2B7F2DAD591}" srcOrd="2" destOrd="0" presId="urn:microsoft.com/office/officeart/2005/8/layout/StepDownProcess"/>
    <dgm:cxn modelId="{CB7C0EF4-3156-4071-9601-730B430D7541}" type="presParOf" srcId="{0234F8BA-41E3-423B-823D-394C8D56AC6F}" destId="{3B738F3C-AD1D-4891-8CA6-6ADB71113585}" srcOrd="1" destOrd="0" presId="urn:microsoft.com/office/officeart/2005/8/layout/StepDownProcess"/>
    <dgm:cxn modelId="{A5B5424E-87E7-4A42-B845-6C698DC48707}" type="presParOf" srcId="{0234F8BA-41E3-423B-823D-394C8D56AC6F}" destId="{8F274D26-02E1-49ED-B687-483586240CAB}" srcOrd="2" destOrd="0" presId="urn:microsoft.com/office/officeart/2005/8/layout/StepDownProcess"/>
    <dgm:cxn modelId="{77F6C327-72A7-44F1-84D9-41175778DB9C}" type="presParOf" srcId="{8F274D26-02E1-49ED-B687-483586240CAB}" destId="{6BF84361-D9DA-4ADF-8536-7BDC6082C55D}" srcOrd="0" destOrd="0" presId="urn:microsoft.com/office/officeart/2005/8/layout/StepDownProcess"/>
    <dgm:cxn modelId="{3D807AFC-FFDA-442F-9059-A2A5A38E98BA}" type="presParOf" srcId="{8F274D26-02E1-49ED-B687-483586240CAB}" destId="{9A4A55F7-B214-4660-A0F9-733BCB040745}" srcOrd="1" destOrd="0" presId="urn:microsoft.com/office/officeart/2005/8/layout/StepDownProcess"/>
    <dgm:cxn modelId="{F0417C22-7183-478A-B83E-61827FE42268}" type="presParOf" srcId="{8F274D26-02E1-49ED-B687-483586240CAB}" destId="{033459B4-1910-4829-B7EE-69ED3AB02A26}" srcOrd="2" destOrd="0" presId="urn:microsoft.com/office/officeart/2005/8/layout/StepDownProcess"/>
    <dgm:cxn modelId="{63EE850B-4FCD-44FF-BB65-2FAB6791CA53}" type="presParOf" srcId="{0234F8BA-41E3-423B-823D-394C8D56AC6F}" destId="{C774CADD-BAAF-4A57-9E73-E2F66D990017}" srcOrd="3" destOrd="0" presId="urn:microsoft.com/office/officeart/2005/8/layout/StepDownProcess"/>
    <dgm:cxn modelId="{C1640F48-AB15-4A76-8C63-783DC072097E}" type="presParOf" srcId="{0234F8BA-41E3-423B-823D-394C8D56AC6F}" destId="{721C8CF8-FA3F-407F-AF85-FAED606FEB28}" srcOrd="4" destOrd="0" presId="urn:microsoft.com/office/officeart/2005/8/layout/StepDownProcess"/>
    <dgm:cxn modelId="{068AD943-33D9-45E7-8D56-A1E8BC519B7A}" type="presParOf" srcId="{721C8CF8-FA3F-407F-AF85-FAED606FEB28}" destId="{9C57FAA3-FB92-4A66-B960-01BD6BC84F7A}" srcOrd="0" destOrd="0" presId="urn:microsoft.com/office/officeart/2005/8/layout/StepDownProcess"/>
    <dgm:cxn modelId="{5BAE25C1-2E5B-4ABB-81A6-9349299862CC}" type="presParOf" srcId="{721C8CF8-FA3F-407F-AF85-FAED606FEB28}" destId="{3AB98859-F7D3-43A2-AC4B-2BAA7A2198B2}" srcOrd="1" destOrd="0" presId="urn:microsoft.com/office/officeart/2005/8/layout/StepDownProcess"/>
    <dgm:cxn modelId="{3FA06B6A-36DC-4E4E-A3A9-9ADF967A4166}" type="presParOf" srcId="{721C8CF8-FA3F-407F-AF85-FAED606FEB28}" destId="{4A2FDD4B-62E2-485B-8829-1E53B003F931}" srcOrd="2" destOrd="0" presId="urn:microsoft.com/office/officeart/2005/8/layout/StepDownProcess"/>
    <dgm:cxn modelId="{33F1E5BB-4780-4A31-90FF-2BD59F787A4B}" type="presParOf" srcId="{0234F8BA-41E3-423B-823D-394C8D56AC6F}" destId="{D0BD8905-7BCA-48F6-8D4C-99E4CA8C3B71}" srcOrd="5" destOrd="0" presId="urn:microsoft.com/office/officeart/2005/8/layout/StepDownProcess"/>
    <dgm:cxn modelId="{8A3B4C94-67D7-401C-B344-0E18E18D31E9}" type="presParOf" srcId="{0234F8BA-41E3-423B-823D-394C8D56AC6F}" destId="{C39C02F1-3E21-4ADB-966C-292B1113FDE5}" srcOrd="6" destOrd="0" presId="urn:microsoft.com/office/officeart/2005/8/layout/StepDownProcess"/>
    <dgm:cxn modelId="{8B930D35-72CB-4179-A0C6-1DD9AF2BC5CC}" type="presParOf" srcId="{C39C02F1-3E21-4ADB-966C-292B1113FDE5}" destId="{039FB20E-180C-4BA6-A09C-F2AAFADF5FB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60D560F-C121-4BC8-A817-8F09F5D323B5}"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tr-TR"/>
        </a:p>
      </dgm:t>
    </dgm:pt>
    <dgm:pt modelId="{6BDDB537-72A3-4FB5-88C0-CF7CED0581A1}">
      <dgm:prSet phldrT="[Metin]" custT="1"/>
      <dgm:spPr/>
      <dgm:t>
        <a:bodyPr/>
        <a:lstStyle/>
        <a:p>
          <a:r>
            <a:rPr lang="tr-TR" sz="1600" dirty="0" smtClean="0"/>
            <a:t>Değerlendirme raporunun hazırlanması</a:t>
          </a:r>
          <a:endParaRPr lang="tr-TR" sz="1600" dirty="0"/>
        </a:p>
      </dgm:t>
    </dgm:pt>
    <dgm:pt modelId="{1CA534DE-407A-4A05-89C3-201FFB497906}" type="parTrans" cxnId="{AF5B2662-ED3B-434E-BDC9-DF89A0D6BDA0}">
      <dgm:prSet/>
      <dgm:spPr/>
      <dgm:t>
        <a:bodyPr/>
        <a:lstStyle/>
        <a:p>
          <a:endParaRPr lang="tr-TR"/>
        </a:p>
      </dgm:t>
    </dgm:pt>
    <dgm:pt modelId="{1F27BBD3-A971-42AF-85AE-DA720D53DD46}" type="sibTrans" cxnId="{AF5B2662-ED3B-434E-BDC9-DF89A0D6BDA0}">
      <dgm:prSet/>
      <dgm:spPr/>
      <dgm:t>
        <a:bodyPr/>
        <a:lstStyle/>
        <a:p>
          <a:endParaRPr lang="tr-TR"/>
        </a:p>
      </dgm:t>
    </dgm:pt>
    <dgm:pt modelId="{37E48453-2C6E-4F67-96C6-09E3461A13F6}">
      <dgm:prSet phldrT="[Metin]" custT="1"/>
      <dgm:spPr/>
      <dgm:t>
        <a:bodyPr/>
        <a:lstStyle/>
        <a:p>
          <a:r>
            <a:rPr lang="tr-TR" sz="1600" dirty="0" smtClean="0"/>
            <a:t>Belgenin Düzenlenmesi</a:t>
          </a:r>
          <a:endParaRPr lang="tr-TR" sz="1600" dirty="0"/>
        </a:p>
      </dgm:t>
    </dgm:pt>
    <dgm:pt modelId="{7F2BA34E-60DF-48FD-A334-BE8C466FCEB5}" type="parTrans" cxnId="{66571ED0-B0E0-4AFF-AA86-3D21249CA405}">
      <dgm:prSet/>
      <dgm:spPr/>
      <dgm:t>
        <a:bodyPr/>
        <a:lstStyle/>
        <a:p>
          <a:endParaRPr lang="tr-TR"/>
        </a:p>
      </dgm:t>
    </dgm:pt>
    <dgm:pt modelId="{485A891D-8133-475D-B78F-4D5D2B71BCDF}" type="sibTrans" cxnId="{66571ED0-B0E0-4AFF-AA86-3D21249CA405}">
      <dgm:prSet/>
      <dgm:spPr/>
      <dgm:t>
        <a:bodyPr/>
        <a:lstStyle/>
        <a:p>
          <a:endParaRPr lang="tr-TR"/>
        </a:p>
      </dgm:t>
    </dgm:pt>
    <dgm:pt modelId="{E6407C12-E645-45B4-A423-9887EB13B3E1}">
      <dgm:prSet custT="1"/>
      <dgm:spPr/>
      <dgm:t>
        <a:bodyPr/>
        <a:lstStyle/>
        <a:p>
          <a:r>
            <a:rPr lang="tr-TR" sz="1600" smtClean="0"/>
            <a:t>Bakanlık Resmi İnternet Sayfasında Belgenin Yayımlanması</a:t>
          </a:r>
          <a:endParaRPr lang="tr-TR" sz="1600" dirty="0"/>
        </a:p>
      </dgm:t>
    </dgm:pt>
    <dgm:pt modelId="{D2B80791-C6D1-47CA-8088-1925CEC3F8CD}" type="parTrans" cxnId="{13D136DD-26EA-44A2-9C37-60CCDDC7D509}">
      <dgm:prSet/>
      <dgm:spPr/>
      <dgm:t>
        <a:bodyPr/>
        <a:lstStyle/>
        <a:p>
          <a:endParaRPr lang="tr-TR"/>
        </a:p>
      </dgm:t>
    </dgm:pt>
    <dgm:pt modelId="{7834B507-27FF-4527-BDF5-9AAFCC862BAD}" type="sibTrans" cxnId="{13D136DD-26EA-44A2-9C37-60CCDDC7D509}">
      <dgm:prSet/>
      <dgm:spPr/>
      <dgm:t>
        <a:bodyPr/>
        <a:lstStyle/>
        <a:p>
          <a:endParaRPr lang="tr-TR"/>
        </a:p>
      </dgm:t>
    </dgm:pt>
    <dgm:pt modelId="{AAF51FDA-A80E-408B-B38B-9762BF77C508}">
      <dgm:prSet phldrT="[Metin]" custT="1"/>
      <dgm:spPr/>
      <dgm:t>
        <a:bodyPr/>
        <a:lstStyle/>
        <a:p>
          <a:r>
            <a:rPr lang="tr-TR" sz="1600" dirty="0" smtClean="0"/>
            <a:t>Tespit edilen eksikliklere ait düzeltici faaliyetlerin incelenmesi </a:t>
          </a:r>
          <a:endParaRPr lang="tr-TR" sz="1600" dirty="0"/>
        </a:p>
      </dgm:t>
    </dgm:pt>
    <dgm:pt modelId="{67B163B9-7450-4182-97C7-0079C85B23C3}" type="parTrans" cxnId="{DBE1CB98-B456-4781-B17A-0F935C81CE1A}">
      <dgm:prSet/>
      <dgm:spPr/>
      <dgm:t>
        <a:bodyPr/>
        <a:lstStyle/>
        <a:p>
          <a:endParaRPr lang="tr-TR"/>
        </a:p>
      </dgm:t>
    </dgm:pt>
    <dgm:pt modelId="{95E846E3-CB9B-4C6A-AA68-7782180D020D}" type="sibTrans" cxnId="{DBE1CB98-B456-4781-B17A-0F935C81CE1A}">
      <dgm:prSet/>
      <dgm:spPr/>
      <dgm:t>
        <a:bodyPr/>
        <a:lstStyle/>
        <a:p>
          <a:endParaRPr lang="tr-TR"/>
        </a:p>
      </dgm:t>
    </dgm:pt>
    <dgm:pt modelId="{0234F8BA-41E3-423B-823D-394C8D56AC6F}" type="pres">
      <dgm:prSet presAssocID="{760D560F-C121-4BC8-A817-8F09F5D323B5}" presName="rootnode" presStyleCnt="0">
        <dgm:presLayoutVars>
          <dgm:chMax/>
          <dgm:chPref/>
          <dgm:dir/>
          <dgm:animLvl val="lvl"/>
        </dgm:presLayoutVars>
      </dgm:prSet>
      <dgm:spPr/>
      <dgm:t>
        <a:bodyPr/>
        <a:lstStyle/>
        <a:p>
          <a:endParaRPr lang="tr-TR"/>
        </a:p>
      </dgm:t>
    </dgm:pt>
    <dgm:pt modelId="{765303CB-D83D-4DCE-B7C0-5FD6FC5E2E2B}" type="pres">
      <dgm:prSet presAssocID="{AAF51FDA-A80E-408B-B38B-9762BF77C508}" presName="composite" presStyleCnt="0"/>
      <dgm:spPr/>
    </dgm:pt>
    <dgm:pt modelId="{F7E78A26-8EF5-4BD2-A0EF-A32320AE32B7}" type="pres">
      <dgm:prSet presAssocID="{AAF51FDA-A80E-408B-B38B-9762BF77C508}" presName="bentUpArrow1" presStyleLbl="alignImgPlace1" presStyleIdx="0" presStyleCnt="3"/>
      <dgm:spPr/>
    </dgm:pt>
    <dgm:pt modelId="{801AE5DB-AECD-4D4D-93A4-CFC8B281B072}" type="pres">
      <dgm:prSet presAssocID="{AAF51FDA-A80E-408B-B38B-9762BF77C508}" presName="ParentText" presStyleLbl="node1" presStyleIdx="0" presStyleCnt="4" custScaleX="139119" custScaleY="156699" custLinFactNeighborX="-19017" custLinFactNeighborY="-7257">
        <dgm:presLayoutVars>
          <dgm:chMax val="1"/>
          <dgm:chPref val="1"/>
          <dgm:bulletEnabled val="1"/>
        </dgm:presLayoutVars>
      </dgm:prSet>
      <dgm:spPr/>
      <dgm:t>
        <a:bodyPr/>
        <a:lstStyle/>
        <a:p>
          <a:endParaRPr lang="tr-TR"/>
        </a:p>
      </dgm:t>
    </dgm:pt>
    <dgm:pt modelId="{18B6798E-F526-405D-8847-44689C6FF62D}" type="pres">
      <dgm:prSet presAssocID="{AAF51FDA-A80E-408B-B38B-9762BF77C508}" presName="ChildText" presStyleLbl="revTx" presStyleIdx="0" presStyleCnt="3">
        <dgm:presLayoutVars>
          <dgm:chMax val="0"/>
          <dgm:chPref val="0"/>
          <dgm:bulletEnabled val="1"/>
        </dgm:presLayoutVars>
      </dgm:prSet>
      <dgm:spPr/>
    </dgm:pt>
    <dgm:pt modelId="{5C220C1C-F0F6-48DE-9DD6-26D84579CFF1}" type="pres">
      <dgm:prSet presAssocID="{95E846E3-CB9B-4C6A-AA68-7782180D020D}" presName="sibTrans" presStyleCnt="0"/>
      <dgm:spPr/>
    </dgm:pt>
    <dgm:pt modelId="{C9915E6F-C9AA-4AE1-9B2A-2737AD74A893}" type="pres">
      <dgm:prSet presAssocID="{6BDDB537-72A3-4FB5-88C0-CF7CED0581A1}" presName="composite" presStyleCnt="0"/>
      <dgm:spPr/>
    </dgm:pt>
    <dgm:pt modelId="{033DCAD7-6B1C-4A2F-9051-E1F1784A48F0}" type="pres">
      <dgm:prSet presAssocID="{6BDDB537-72A3-4FB5-88C0-CF7CED0581A1}" presName="bentUpArrow1" presStyleLbl="alignImgPlace1" presStyleIdx="1" presStyleCnt="3"/>
      <dgm:spPr/>
    </dgm:pt>
    <dgm:pt modelId="{8F8D6E6D-321E-4CAE-A0F3-2F0D9872EC83}" type="pres">
      <dgm:prSet presAssocID="{6BDDB537-72A3-4FB5-88C0-CF7CED0581A1}" presName="ParentText" presStyleLbl="node1" presStyleIdx="1" presStyleCnt="4" custScaleX="185637" custScaleY="113584" custLinFactNeighborX="-22721" custLinFactNeighborY="10274">
        <dgm:presLayoutVars>
          <dgm:chMax val="1"/>
          <dgm:chPref val="1"/>
          <dgm:bulletEnabled val="1"/>
        </dgm:presLayoutVars>
      </dgm:prSet>
      <dgm:spPr/>
      <dgm:t>
        <a:bodyPr/>
        <a:lstStyle/>
        <a:p>
          <a:endParaRPr lang="tr-TR"/>
        </a:p>
      </dgm:t>
    </dgm:pt>
    <dgm:pt modelId="{CF2E97FC-B9DB-401F-A1C9-D2B7F2DAD591}" type="pres">
      <dgm:prSet presAssocID="{6BDDB537-72A3-4FB5-88C0-CF7CED0581A1}" presName="ChildText" presStyleLbl="revTx" presStyleIdx="1" presStyleCnt="3">
        <dgm:presLayoutVars>
          <dgm:chMax val="0"/>
          <dgm:chPref val="0"/>
          <dgm:bulletEnabled val="1"/>
        </dgm:presLayoutVars>
      </dgm:prSet>
      <dgm:spPr/>
      <dgm:t>
        <a:bodyPr/>
        <a:lstStyle/>
        <a:p>
          <a:endParaRPr lang="tr-TR"/>
        </a:p>
      </dgm:t>
    </dgm:pt>
    <dgm:pt modelId="{3B738F3C-AD1D-4891-8CA6-6ADB71113585}" type="pres">
      <dgm:prSet presAssocID="{1F27BBD3-A971-42AF-85AE-DA720D53DD46}" presName="sibTrans" presStyleCnt="0"/>
      <dgm:spPr/>
    </dgm:pt>
    <dgm:pt modelId="{8F274D26-02E1-49ED-B687-483586240CAB}" type="pres">
      <dgm:prSet presAssocID="{37E48453-2C6E-4F67-96C6-09E3461A13F6}" presName="composite" presStyleCnt="0"/>
      <dgm:spPr/>
    </dgm:pt>
    <dgm:pt modelId="{6BF84361-D9DA-4ADF-8536-7BDC6082C55D}" type="pres">
      <dgm:prSet presAssocID="{37E48453-2C6E-4F67-96C6-09E3461A13F6}" presName="bentUpArrow1" presStyleLbl="alignImgPlace1" presStyleIdx="2" presStyleCnt="3"/>
      <dgm:spPr/>
    </dgm:pt>
    <dgm:pt modelId="{9A4A55F7-B214-4660-A0F9-733BCB040745}" type="pres">
      <dgm:prSet presAssocID="{37E48453-2C6E-4F67-96C6-09E3461A13F6}" presName="ParentText" presStyleLbl="node1" presStyleIdx="2" presStyleCnt="4" custScaleX="139119" custScaleY="113584" custLinFactNeighborX="1261" custLinFactNeighborY="1898">
        <dgm:presLayoutVars>
          <dgm:chMax val="1"/>
          <dgm:chPref val="1"/>
          <dgm:bulletEnabled val="1"/>
        </dgm:presLayoutVars>
      </dgm:prSet>
      <dgm:spPr/>
      <dgm:t>
        <a:bodyPr/>
        <a:lstStyle/>
        <a:p>
          <a:endParaRPr lang="tr-TR"/>
        </a:p>
      </dgm:t>
    </dgm:pt>
    <dgm:pt modelId="{033459B4-1910-4829-B7EE-69ED3AB02A26}" type="pres">
      <dgm:prSet presAssocID="{37E48453-2C6E-4F67-96C6-09E3461A13F6}" presName="ChildText" presStyleLbl="revTx" presStyleIdx="2" presStyleCnt="3">
        <dgm:presLayoutVars>
          <dgm:chMax val="0"/>
          <dgm:chPref val="0"/>
          <dgm:bulletEnabled val="1"/>
        </dgm:presLayoutVars>
      </dgm:prSet>
      <dgm:spPr/>
    </dgm:pt>
    <dgm:pt modelId="{C774CADD-BAAF-4A57-9E73-E2F66D990017}" type="pres">
      <dgm:prSet presAssocID="{485A891D-8133-475D-B78F-4D5D2B71BCDF}" presName="sibTrans" presStyleCnt="0"/>
      <dgm:spPr/>
    </dgm:pt>
    <dgm:pt modelId="{721C8CF8-FA3F-407F-AF85-FAED606FEB28}" type="pres">
      <dgm:prSet presAssocID="{E6407C12-E645-45B4-A423-9887EB13B3E1}" presName="composite" presStyleCnt="0"/>
      <dgm:spPr/>
    </dgm:pt>
    <dgm:pt modelId="{3AB98859-F7D3-43A2-AC4B-2BAA7A2198B2}" type="pres">
      <dgm:prSet presAssocID="{E6407C12-E645-45B4-A423-9887EB13B3E1}" presName="ParentText" presStyleLbl="node1" presStyleIdx="3" presStyleCnt="4" custScaleX="139119" custScaleY="138594" custLinFactNeighborX="-2443" custLinFactNeighborY="-6478">
        <dgm:presLayoutVars>
          <dgm:chMax val="1"/>
          <dgm:chPref val="1"/>
          <dgm:bulletEnabled val="1"/>
        </dgm:presLayoutVars>
      </dgm:prSet>
      <dgm:spPr/>
      <dgm:t>
        <a:bodyPr/>
        <a:lstStyle/>
        <a:p>
          <a:endParaRPr lang="tr-TR"/>
        </a:p>
      </dgm:t>
    </dgm:pt>
  </dgm:ptLst>
  <dgm:cxnLst>
    <dgm:cxn modelId="{E03A24DD-6F89-41DE-97A0-42069477F150}" type="presOf" srcId="{760D560F-C121-4BC8-A817-8F09F5D323B5}" destId="{0234F8BA-41E3-423B-823D-394C8D56AC6F}" srcOrd="0" destOrd="0" presId="urn:microsoft.com/office/officeart/2005/8/layout/StepDownProcess"/>
    <dgm:cxn modelId="{DBE1CB98-B456-4781-B17A-0F935C81CE1A}" srcId="{760D560F-C121-4BC8-A817-8F09F5D323B5}" destId="{AAF51FDA-A80E-408B-B38B-9762BF77C508}" srcOrd="0" destOrd="0" parTransId="{67B163B9-7450-4182-97C7-0079C85B23C3}" sibTransId="{95E846E3-CB9B-4C6A-AA68-7782180D020D}"/>
    <dgm:cxn modelId="{48E0CD6C-E974-4FBF-8A3E-AC7C31B04B70}" type="presOf" srcId="{AAF51FDA-A80E-408B-B38B-9762BF77C508}" destId="{801AE5DB-AECD-4D4D-93A4-CFC8B281B072}" srcOrd="0" destOrd="0" presId="urn:microsoft.com/office/officeart/2005/8/layout/StepDownProcess"/>
    <dgm:cxn modelId="{AF5B2662-ED3B-434E-BDC9-DF89A0D6BDA0}" srcId="{760D560F-C121-4BC8-A817-8F09F5D323B5}" destId="{6BDDB537-72A3-4FB5-88C0-CF7CED0581A1}" srcOrd="1" destOrd="0" parTransId="{1CA534DE-407A-4A05-89C3-201FFB497906}" sibTransId="{1F27BBD3-A971-42AF-85AE-DA720D53DD46}"/>
    <dgm:cxn modelId="{13D136DD-26EA-44A2-9C37-60CCDDC7D509}" srcId="{760D560F-C121-4BC8-A817-8F09F5D323B5}" destId="{E6407C12-E645-45B4-A423-9887EB13B3E1}" srcOrd="3" destOrd="0" parTransId="{D2B80791-C6D1-47CA-8088-1925CEC3F8CD}" sibTransId="{7834B507-27FF-4527-BDF5-9AAFCC862BAD}"/>
    <dgm:cxn modelId="{AA50205F-0E0F-4F5B-893D-D05B0F582EEB}" type="presOf" srcId="{E6407C12-E645-45B4-A423-9887EB13B3E1}" destId="{3AB98859-F7D3-43A2-AC4B-2BAA7A2198B2}" srcOrd="0" destOrd="0" presId="urn:microsoft.com/office/officeart/2005/8/layout/StepDownProcess"/>
    <dgm:cxn modelId="{66571ED0-B0E0-4AFF-AA86-3D21249CA405}" srcId="{760D560F-C121-4BC8-A817-8F09F5D323B5}" destId="{37E48453-2C6E-4F67-96C6-09E3461A13F6}" srcOrd="2" destOrd="0" parTransId="{7F2BA34E-60DF-48FD-A334-BE8C466FCEB5}" sibTransId="{485A891D-8133-475D-B78F-4D5D2B71BCDF}"/>
    <dgm:cxn modelId="{144459B5-BAA1-42C5-92DD-31D3E84EBF84}" type="presOf" srcId="{6BDDB537-72A3-4FB5-88C0-CF7CED0581A1}" destId="{8F8D6E6D-321E-4CAE-A0F3-2F0D9872EC83}" srcOrd="0" destOrd="0" presId="urn:microsoft.com/office/officeart/2005/8/layout/StepDownProcess"/>
    <dgm:cxn modelId="{DD47278A-423B-4586-9EB6-3DDDFEE55DB7}" type="presOf" srcId="{37E48453-2C6E-4F67-96C6-09E3461A13F6}" destId="{9A4A55F7-B214-4660-A0F9-733BCB040745}" srcOrd="0" destOrd="0" presId="urn:microsoft.com/office/officeart/2005/8/layout/StepDownProcess"/>
    <dgm:cxn modelId="{282CBB7C-2023-4005-A9C5-CE2B1C31C4D0}" type="presParOf" srcId="{0234F8BA-41E3-423B-823D-394C8D56AC6F}" destId="{765303CB-D83D-4DCE-B7C0-5FD6FC5E2E2B}" srcOrd="0" destOrd="0" presId="urn:microsoft.com/office/officeart/2005/8/layout/StepDownProcess"/>
    <dgm:cxn modelId="{A3EAB6FD-EFE9-4C3F-92F6-8098BEEEED8B}" type="presParOf" srcId="{765303CB-D83D-4DCE-B7C0-5FD6FC5E2E2B}" destId="{F7E78A26-8EF5-4BD2-A0EF-A32320AE32B7}" srcOrd="0" destOrd="0" presId="urn:microsoft.com/office/officeart/2005/8/layout/StepDownProcess"/>
    <dgm:cxn modelId="{A268DA2A-9D85-4536-B14E-064F0B4C5C7D}" type="presParOf" srcId="{765303CB-D83D-4DCE-B7C0-5FD6FC5E2E2B}" destId="{801AE5DB-AECD-4D4D-93A4-CFC8B281B072}" srcOrd="1" destOrd="0" presId="urn:microsoft.com/office/officeart/2005/8/layout/StepDownProcess"/>
    <dgm:cxn modelId="{723A6A6D-6B44-48C8-9EBB-6C74874B6D0C}" type="presParOf" srcId="{765303CB-D83D-4DCE-B7C0-5FD6FC5E2E2B}" destId="{18B6798E-F526-405D-8847-44689C6FF62D}" srcOrd="2" destOrd="0" presId="urn:microsoft.com/office/officeart/2005/8/layout/StepDownProcess"/>
    <dgm:cxn modelId="{B2B2B11E-75F3-4348-869E-3B66D7CA2A20}" type="presParOf" srcId="{0234F8BA-41E3-423B-823D-394C8D56AC6F}" destId="{5C220C1C-F0F6-48DE-9DD6-26D84579CFF1}" srcOrd="1" destOrd="0" presId="urn:microsoft.com/office/officeart/2005/8/layout/StepDownProcess"/>
    <dgm:cxn modelId="{E54B78D1-A3C0-4D8F-B41C-6EC88DFAB019}" type="presParOf" srcId="{0234F8BA-41E3-423B-823D-394C8D56AC6F}" destId="{C9915E6F-C9AA-4AE1-9B2A-2737AD74A893}" srcOrd="2" destOrd="0" presId="urn:microsoft.com/office/officeart/2005/8/layout/StepDownProcess"/>
    <dgm:cxn modelId="{4986C2AA-4F1C-4A66-ACE4-782DF2FCE427}" type="presParOf" srcId="{C9915E6F-C9AA-4AE1-9B2A-2737AD74A893}" destId="{033DCAD7-6B1C-4A2F-9051-E1F1784A48F0}" srcOrd="0" destOrd="0" presId="urn:microsoft.com/office/officeart/2005/8/layout/StepDownProcess"/>
    <dgm:cxn modelId="{9659DE2C-B2A5-4885-A9F8-20B38AAB1BB4}" type="presParOf" srcId="{C9915E6F-C9AA-4AE1-9B2A-2737AD74A893}" destId="{8F8D6E6D-321E-4CAE-A0F3-2F0D9872EC83}" srcOrd="1" destOrd="0" presId="urn:microsoft.com/office/officeart/2005/8/layout/StepDownProcess"/>
    <dgm:cxn modelId="{3A4D0E82-11E5-4E16-94E1-8CBA91395D00}" type="presParOf" srcId="{C9915E6F-C9AA-4AE1-9B2A-2737AD74A893}" destId="{CF2E97FC-B9DB-401F-A1C9-D2B7F2DAD591}" srcOrd="2" destOrd="0" presId="urn:microsoft.com/office/officeart/2005/8/layout/StepDownProcess"/>
    <dgm:cxn modelId="{EA94AF4B-9A8E-4F38-9885-2B87057CFF78}" type="presParOf" srcId="{0234F8BA-41E3-423B-823D-394C8D56AC6F}" destId="{3B738F3C-AD1D-4891-8CA6-6ADB71113585}" srcOrd="3" destOrd="0" presId="urn:microsoft.com/office/officeart/2005/8/layout/StepDownProcess"/>
    <dgm:cxn modelId="{8CE1D854-EF53-4B75-9FAC-538B12B0A2AC}" type="presParOf" srcId="{0234F8BA-41E3-423B-823D-394C8D56AC6F}" destId="{8F274D26-02E1-49ED-B687-483586240CAB}" srcOrd="4" destOrd="0" presId="urn:microsoft.com/office/officeart/2005/8/layout/StepDownProcess"/>
    <dgm:cxn modelId="{7CE660CB-3DE2-4C6C-8C0D-1755CEDDA13E}" type="presParOf" srcId="{8F274D26-02E1-49ED-B687-483586240CAB}" destId="{6BF84361-D9DA-4ADF-8536-7BDC6082C55D}" srcOrd="0" destOrd="0" presId="urn:microsoft.com/office/officeart/2005/8/layout/StepDownProcess"/>
    <dgm:cxn modelId="{52DDBBB7-141A-42BA-80D9-6F48A8B37E87}" type="presParOf" srcId="{8F274D26-02E1-49ED-B687-483586240CAB}" destId="{9A4A55F7-B214-4660-A0F9-733BCB040745}" srcOrd="1" destOrd="0" presId="urn:microsoft.com/office/officeart/2005/8/layout/StepDownProcess"/>
    <dgm:cxn modelId="{CCE2F2E6-CF2C-4380-A8E2-A64C9E3755D6}" type="presParOf" srcId="{8F274D26-02E1-49ED-B687-483586240CAB}" destId="{033459B4-1910-4829-B7EE-69ED3AB02A26}" srcOrd="2" destOrd="0" presId="urn:microsoft.com/office/officeart/2005/8/layout/StepDownProcess"/>
    <dgm:cxn modelId="{B2285932-555D-48B3-A628-BED37BBF3E80}" type="presParOf" srcId="{0234F8BA-41E3-423B-823D-394C8D56AC6F}" destId="{C774CADD-BAAF-4A57-9E73-E2F66D990017}" srcOrd="5" destOrd="0" presId="urn:microsoft.com/office/officeart/2005/8/layout/StepDownProcess"/>
    <dgm:cxn modelId="{7A6260DA-5F43-4959-914B-C2FDF21A883A}" type="presParOf" srcId="{0234F8BA-41E3-423B-823D-394C8D56AC6F}" destId="{721C8CF8-FA3F-407F-AF85-FAED606FEB28}" srcOrd="6" destOrd="0" presId="urn:microsoft.com/office/officeart/2005/8/layout/StepDownProcess"/>
    <dgm:cxn modelId="{15FCC35E-EF6C-418B-B810-C7CA13853602}" type="presParOf" srcId="{721C8CF8-FA3F-407F-AF85-FAED606FEB28}" destId="{3AB98859-F7D3-43A2-AC4B-2BAA7A2198B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0591F589-78C7-4B03-B6AF-A2CE4D79D7B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B6DA6E90-1257-40E5-A0DA-B80385DF95BD}">
      <dgm:prSet/>
      <dgm:spPr/>
      <dgm:t>
        <a:bodyPr/>
        <a:lstStyle/>
        <a:p>
          <a:pPr algn="just" rtl="0"/>
          <a:r>
            <a:rPr lang="tr-TR" dirty="0" smtClean="0"/>
            <a:t>Yeterlik belgesi başvuruları, Bakanlık tarafından bir ay içerisinde değerlendirilir. Eksiklik tespit edilmesi halinde başvuru yapan laboratuvara eksikliklerin tamamlanması için bildirim tarihinden itibaren iki ay süre verilir. Bu süre içerisinde eksiklikleri tamamlanmayan başvurular, ücreti iade edilmeksizin geçersiz sayılır.</a:t>
          </a:r>
          <a:endParaRPr lang="tr-TR" dirty="0"/>
        </a:p>
      </dgm:t>
    </dgm:pt>
    <dgm:pt modelId="{D25C2EA4-6BFF-41CC-AB2D-D93F8373FA68}" type="parTrans" cxnId="{826312F3-605B-4ACD-A649-19FAE4AD079D}">
      <dgm:prSet/>
      <dgm:spPr/>
      <dgm:t>
        <a:bodyPr/>
        <a:lstStyle/>
        <a:p>
          <a:endParaRPr lang="tr-TR"/>
        </a:p>
      </dgm:t>
    </dgm:pt>
    <dgm:pt modelId="{B00E2590-86BF-418A-B5BA-A1F33AD251E1}" type="sibTrans" cxnId="{826312F3-605B-4ACD-A649-19FAE4AD079D}">
      <dgm:prSet/>
      <dgm:spPr/>
      <dgm:t>
        <a:bodyPr/>
        <a:lstStyle/>
        <a:p>
          <a:endParaRPr lang="tr-TR"/>
        </a:p>
      </dgm:t>
    </dgm:pt>
    <dgm:pt modelId="{93956089-A548-482B-BA13-183B32B0D8FA}">
      <dgm:prSet/>
      <dgm:spPr/>
      <dgm:t>
        <a:bodyPr/>
        <a:lstStyle/>
        <a:p>
          <a:pPr algn="just" rtl="0"/>
          <a:r>
            <a:rPr lang="tr-TR" dirty="0" smtClean="0"/>
            <a:t>Eksiklikleri bulunmayan veya eksikliklerini tamamlamış olan laboratuvar, Bakanlıkça en geç üç ay içerisinde yerinde incelenir.</a:t>
          </a:r>
          <a:endParaRPr lang="tr-TR" dirty="0"/>
        </a:p>
      </dgm:t>
    </dgm:pt>
    <dgm:pt modelId="{04DB502C-DAD4-4149-B545-EDA156A92371}" type="parTrans" cxnId="{302E1578-3FD2-4012-A568-E085BC01841D}">
      <dgm:prSet/>
      <dgm:spPr/>
      <dgm:t>
        <a:bodyPr/>
        <a:lstStyle/>
        <a:p>
          <a:endParaRPr lang="tr-TR"/>
        </a:p>
      </dgm:t>
    </dgm:pt>
    <dgm:pt modelId="{C8DD9119-9707-4134-9456-F72429A06C6D}" type="sibTrans" cxnId="{302E1578-3FD2-4012-A568-E085BC01841D}">
      <dgm:prSet/>
      <dgm:spPr/>
      <dgm:t>
        <a:bodyPr/>
        <a:lstStyle/>
        <a:p>
          <a:endParaRPr lang="tr-TR"/>
        </a:p>
      </dgm:t>
    </dgm:pt>
    <dgm:pt modelId="{28BDBDA7-C80F-4144-8E9C-86D8C3B9C005}" type="pres">
      <dgm:prSet presAssocID="{0591F589-78C7-4B03-B6AF-A2CE4D79D7B9}" presName="linear" presStyleCnt="0">
        <dgm:presLayoutVars>
          <dgm:animLvl val="lvl"/>
          <dgm:resizeHandles val="exact"/>
        </dgm:presLayoutVars>
      </dgm:prSet>
      <dgm:spPr/>
      <dgm:t>
        <a:bodyPr/>
        <a:lstStyle/>
        <a:p>
          <a:endParaRPr lang="tr-TR"/>
        </a:p>
      </dgm:t>
    </dgm:pt>
    <dgm:pt modelId="{94E39508-7970-4BA4-8D7B-41BE85EC0599}" type="pres">
      <dgm:prSet presAssocID="{B6DA6E90-1257-40E5-A0DA-B80385DF95BD}" presName="parentText" presStyleLbl="node1" presStyleIdx="0" presStyleCnt="2" custLinFactY="-11568" custLinFactNeighborX="520" custLinFactNeighborY="-100000">
        <dgm:presLayoutVars>
          <dgm:chMax val="0"/>
          <dgm:bulletEnabled val="1"/>
        </dgm:presLayoutVars>
      </dgm:prSet>
      <dgm:spPr/>
      <dgm:t>
        <a:bodyPr/>
        <a:lstStyle/>
        <a:p>
          <a:endParaRPr lang="tr-TR"/>
        </a:p>
      </dgm:t>
    </dgm:pt>
    <dgm:pt modelId="{E74F4664-A86A-4678-B2AA-C9C1CE8D8E9A}" type="pres">
      <dgm:prSet presAssocID="{B00E2590-86BF-418A-B5BA-A1F33AD251E1}" presName="spacer" presStyleCnt="0"/>
      <dgm:spPr/>
      <dgm:t>
        <a:bodyPr/>
        <a:lstStyle/>
        <a:p>
          <a:endParaRPr lang="tr-TR"/>
        </a:p>
      </dgm:t>
    </dgm:pt>
    <dgm:pt modelId="{1A8C403B-9E9B-4280-A23E-31C534CBCEAD}" type="pres">
      <dgm:prSet presAssocID="{93956089-A548-482B-BA13-183B32B0D8FA}" presName="parentText" presStyleLbl="node1" presStyleIdx="1" presStyleCnt="2" custLinFactY="-13631" custLinFactNeighborX="-348" custLinFactNeighborY="-100000">
        <dgm:presLayoutVars>
          <dgm:chMax val="0"/>
          <dgm:bulletEnabled val="1"/>
        </dgm:presLayoutVars>
      </dgm:prSet>
      <dgm:spPr/>
      <dgm:t>
        <a:bodyPr/>
        <a:lstStyle/>
        <a:p>
          <a:endParaRPr lang="tr-TR"/>
        </a:p>
      </dgm:t>
    </dgm:pt>
  </dgm:ptLst>
  <dgm:cxnLst>
    <dgm:cxn modelId="{2584963B-B3EF-4C68-9173-DF6673190DC1}" type="presOf" srcId="{B6DA6E90-1257-40E5-A0DA-B80385DF95BD}" destId="{94E39508-7970-4BA4-8D7B-41BE85EC0599}" srcOrd="0" destOrd="0" presId="urn:microsoft.com/office/officeart/2005/8/layout/vList2"/>
    <dgm:cxn modelId="{CCC6DFF5-DC0E-4E93-8B6A-FBEF8CB502CC}" type="presOf" srcId="{0591F589-78C7-4B03-B6AF-A2CE4D79D7B9}" destId="{28BDBDA7-C80F-4144-8E9C-86D8C3B9C005}" srcOrd="0" destOrd="0" presId="urn:microsoft.com/office/officeart/2005/8/layout/vList2"/>
    <dgm:cxn modelId="{302E1578-3FD2-4012-A568-E085BC01841D}" srcId="{0591F589-78C7-4B03-B6AF-A2CE4D79D7B9}" destId="{93956089-A548-482B-BA13-183B32B0D8FA}" srcOrd="1" destOrd="0" parTransId="{04DB502C-DAD4-4149-B545-EDA156A92371}" sibTransId="{C8DD9119-9707-4134-9456-F72429A06C6D}"/>
    <dgm:cxn modelId="{E1DBDDBB-EACD-4091-9C54-1DA9374E14A2}" type="presOf" srcId="{93956089-A548-482B-BA13-183B32B0D8FA}" destId="{1A8C403B-9E9B-4280-A23E-31C534CBCEAD}" srcOrd="0" destOrd="0" presId="urn:microsoft.com/office/officeart/2005/8/layout/vList2"/>
    <dgm:cxn modelId="{826312F3-605B-4ACD-A649-19FAE4AD079D}" srcId="{0591F589-78C7-4B03-B6AF-A2CE4D79D7B9}" destId="{B6DA6E90-1257-40E5-A0DA-B80385DF95BD}" srcOrd="0" destOrd="0" parTransId="{D25C2EA4-6BFF-41CC-AB2D-D93F8373FA68}" sibTransId="{B00E2590-86BF-418A-B5BA-A1F33AD251E1}"/>
    <dgm:cxn modelId="{C99E4B8F-E213-4F46-B9AA-D09FE9046194}" type="presParOf" srcId="{28BDBDA7-C80F-4144-8E9C-86D8C3B9C005}" destId="{94E39508-7970-4BA4-8D7B-41BE85EC0599}" srcOrd="0" destOrd="0" presId="urn:microsoft.com/office/officeart/2005/8/layout/vList2"/>
    <dgm:cxn modelId="{2850566D-C28C-41E6-8CDB-EEB9870AEC91}" type="presParOf" srcId="{28BDBDA7-C80F-4144-8E9C-86D8C3B9C005}" destId="{E74F4664-A86A-4678-B2AA-C9C1CE8D8E9A}" srcOrd="1" destOrd="0" presId="urn:microsoft.com/office/officeart/2005/8/layout/vList2"/>
    <dgm:cxn modelId="{5D67712E-0367-49DB-A83D-F0B967B3AC86}" type="presParOf" srcId="{28BDBDA7-C80F-4144-8E9C-86D8C3B9C005}" destId="{1A8C403B-9E9B-4280-A23E-31C534CBCEA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7E4B2CF-CD0D-4CCD-9B6C-2C9A158568D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76E95DF1-48E5-4DEE-A814-6A4E35349DFA}">
      <dgm:prSet custT="1"/>
      <dgm:spPr/>
      <dgm:t>
        <a:bodyPr/>
        <a:lstStyle/>
        <a:p>
          <a:pPr rtl="0"/>
          <a:r>
            <a:rPr lang="tr-TR" sz="2000" dirty="0" smtClean="0"/>
            <a:t>Başvurusu kabul edilen laboratuvarın yerinde incelenmesi amacıyla en az iki Bakanlık personelinden oluşan inceleme komisyonu kurulur. </a:t>
          </a:r>
          <a:endParaRPr lang="tr-TR" sz="2000" dirty="0"/>
        </a:p>
      </dgm:t>
    </dgm:pt>
    <dgm:pt modelId="{1AE7015C-03EC-416F-A83E-1C985716CFFB}" type="parTrans" cxnId="{7AA4ECC6-840E-4CAA-A6FE-39CA1F026ED9}">
      <dgm:prSet/>
      <dgm:spPr/>
      <dgm:t>
        <a:bodyPr/>
        <a:lstStyle/>
        <a:p>
          <a:endParaRPr lang="tr-TR"/>
        </a:p>
      </dgm:t>
    </dgm:pt>
    <dgm:pt modelId="{5AEEB44B-C8C9-4563-835B-EDDDA780934D}" type="sibTrans" cxnId="{7AA4ECC6-840E-4CAA-A6FE-39CA1F026ED9}">
      <dgm:prSet/>
      <dgm:spPr/>
      <dgm:t>
        <a:bodyPr/>
        <a:lstStyle/>
        <a:p>
          <a:endParaRPr lang="tr-TR"/>
        </a:p>
      </dgm:t>
    </dgm:pt>
    <dgm:pt modelId="{383575A9-EB29-42ED-8A18-8AC2824F3CDD}">
      <dgm:prSet custT="1"/>
      <dgm:spPr/>
      <dgm:t>
        <a:bodyPr/>
        <a:lstStyle/>
        <a:p>
          <a:pPr rtl="0"/>
          <a:r>
            <a:rPr lang="tr-TR" sz="2000" dirty="0" smtClean="0"/>
            <a:t>İncelemelerde, başvuruda bulunan laboratuvarın laboratuvar sorumlusu, kalite yöneticisi ve analiz personelinin hazır bulunması gereklidir. </a:t>
          </a:r>
          <a:endParaRPr lang="tr-TR" sz="2000" dirty="0"/>
        </a:p>
      </dgm:t>
    </dgm:pt>
    <dgm:pt modelId="{7C9CE62F-BFEE-403C-AF6C-360531583843}" type="parTrans" cxnId="{F8E54827-C1EA-4BB6-A7D6-D52EAD7BFF96}">
      <dgm:prSet/>
      <dgm:spPr/>
      <dgm:t>
        <a:bodyPr/>
        <a:lstStyle/>
        <a:p>
          <a:endParaRPr lang="tr-TR"/>
        </a:p>
      </dgm:t>
    </dgm:pt>
    <dgm:pt modelId="{F49E1234-86CF-4FCD-BDE5-671CC8BB6855}" type="sibTrans" cxnId="{F8E54827-C1EA-4BB6-A7D6-D52EAD7BFF96}">
      <dgm:prSet/>
      <dgm:spPr/>
      <dgm:t>
        <a:bodyPr/>
        <a:lstStyle/>
        <a:p>
          <a:endParaRPr lang="tr-TR"/>
        </a:p>
      </dgm:t>
    </dgm:pt>
    <dgm:pt modelId="{1B8ECFE3-1FB5-486E-AF1A-B8B18BBEBEFD}">
      <dgm:prSet custT="1"/>
      <dgm:spPr/>
      <dgm:t>
        <a:bodyPr/>
        <a:lstStyle/>
        <a:p>
          <a:pPr algn="just" rtl="0"/>
          <a:r>
            <a:rPr lang="tr-TR" sz="2000" dirty="0" smtClean="0"/>
            <a:t>İnceleme sırasında, komisyon görevlilerine her türlü bilgi ve belgenin ibraz edilmesi ve inceleme komisyonunca verilen numunelerin analizlerinin yapılması zorunludur.</a:t>
          </a:r>
          <a:endParaRPr lang="tr-TR" sz="2000" dirty="0"/>
        </a:p>
      </dgm:t>
    </dgm:pt>
    <dgm:pt modelId="{395484E3-87CE-462E-8DA5-06C3371CDC66}" type="parTrans" cxnId="{7B384C23-2BF9-4353-84DA-1CC15AFA25AF}">
      <dgm:prSet/>
      <dgm:spPr/>
      <dgm:t>
        <a:bodyPr/>
        <a:lstStyle/>
        <a:p>
          <a:endParaRPr lang="tr-TR"/>
        </a:p>
      </dgm:t>
    </dgm:pt>
    <dgm:pt modelId="{72340575-69A1-4485-B1FE-135CAF51F65A}" type="sibTrans" cxnId="{7B384C23-2BF9-4353-84DA-1CC15AFA25AF}">
      <dgm:prSet/>
      <dgm:spPr/>
      <dgm:t>
        <a:bodyPr/>
        <a:lstStyle/>
        <a:p>
          <a:endParaRPr lang="tr-TR"/>
        </a:p>
      </dgm:t>
    </dgm:pt>
    <dgm:pt modelId="{BEAEC47E-7B19-4345-9F1D-6304893CE333}">
      <dgm:prSet custT="1"/>
      <dgm:spPr/>
      <dgm:t>
        <a:bodyPr/>
        <a:lstStyle/>
        <a:p>
          <a:pPr algn="just" rtl="0"/>
          <a:r>
            <a:rPr lang="tr-TR" sz="2000" dirty="0" smtClean="0"/>
            <a:t>Yerinde incelemelerde; laboratuvarların bu Yönetmelik hükümlerine uygunluğu incelenir. İnceleme esnasında, başvuru yapılan ölçüm veya analizlerin tamamı veya gerekli görülenlerin yapılması inceleme komisyonunca istenir</a:t>
          </a:r>
          <a:r>
            <a:rPr lang="tr-TR" sz="1800" dirty="0" smtClean="0"/>
            <a:t>.</a:t>
          </a:r>
          <a:endParaRPr lang="tr-TR" sz="1800" dirty="0"/>
        </a:p>
      </dgm:t>
    </dgm:pt>
    <dgm:pt modelId="{D611596C-8024-46F5-A3BB-6CF629D883D2}" type="parTrans" cxnId="{69637ECD-157F-4F0B-BA48-2542BE88F788}">
      <dgm:prSet/>
      <dgm:spPr/>
      <dgm:t>
        <a:bodyPr/>
        <a:lstStyle/>
        <a:p>
          <a:endParaRPr lang="tr-TR"/>
        </a:p>
      </dgm:t>
    </dgm:pt>
    <dgm:pt modelId="{46BA38EF-782A-4013-B602-4F93B20857BE}" type="sibTrans" cxnId="{69637ECD-157F-4F0B-BA48-2542BE88F788}">
      <dgm:prSet/>
      <dgm:spPr/>
      <dgm:t>
        <a:bodyPr/>
        <a:lstStyle/>
        <a:p>
          <a:endParaRPr lang="tr-TR"/>
        </a:p>
      </dgm:t>
    </dgm:pt>
    <dgm:pt modelId="{42129E0F-F518-432E-BE71-6AFCDC59062D}" type="pres">
      <dgm:prSet presAssocID="{27E4B2CF-CD0D-4CCD-9B6C-2C9A158568DD}" presName="linear" presStyleCnt="0">
        <dgm:presLayoutVars>
          <dgm:animLvl val="lvl"/>
          <dgm:resizeHandles val="exact"/>
        </dgm:presLayoutVars>
      </dgm:prSet>
      <dgm:spPr/>
      <dgm:t>
        <a:bodyPr/>
        <a:lstStyle/>
        <a:p>
          <a:endParaRPr lang="tr-TR"/>
        </a:p>
      </dgm:t>
    </dgm:pt>
    <dgm:pt modelId="{2FCFEFA1-EE48-4954-98A8-89DBC9029C97}" type="pres">
      <dgm:prSet presAssocID="{76E95DF1-48E5-4DEE-A814-6A4E35349DFA}" presName="parentText" presStyleLbl="node1" presStyleIdx="0" presStyleCnt="4" custLinFactY="-7535" custLinFactNeighborX="-348" custLinFactNeighborY="-100000">
        <dgm:presLayoutVars>
          <dgm:chMax val="0"/>
          <dgm:bulletEnabled val="1"/>
        </dgm:presLayoutVars>
      </dgm:prSet>
      <dgm:spPr/>
      <dgm:t>
        <a:bodyPr/>
        <a:lstStyle/>
        <a:p>
          <a:endParaRPr lang="tr-TR"/>
        </a:p>
      </dgm:t>
    </dgm:pt>
    <dgm:pt modelId="{03CF07A0-920D-45D1-9CC6-F07D4D5D1341}" type="pres">
      <dgm:prSet presAssocID="{5AEEB44B-C8C9-4563-835B-EDDDA780934D}" presName="spacer" presStyleCnt="0"/>
      <dgm:spPr/>
      <dgm:t>
        <a:bodyPr/>
        <a:lstStyle/>
        <a:p>
          <a:endParaRPr lang="tr-TR"/>
        </a:p>
      </dgm:t>
    </dgm:pt>
    <dgm:pt modelId="{D893BACF-AC93-430E-8243-547028A29A47}" type="pres">
      <dgm:prSet presAssocID="{383575A9-EB29-42ED-8A18-8AC2824F3CDD}" presName="parentText" presStyleLbl="node1" presStyleIdx="1" presStyleCnt="4">
        <dgm:presLayoutVars>
          <dgm:chMax val="0"/>
          <dgm:bulletEnabled val="1"/>
        </dgm:presLayoutVars>
      </dgm:prSet>
      <dgm:spPr/>
      <dgm:t>
        <a:bodyPr/>
        <a:lstStyle/>
        <a:p>
          <a:endParaRPr lang="tr-TR"/>
        </a:p>
      </dgm:t>
    </dgm:pt>
    <dgm:pt modelId="{7CAC6198-F306-49D5-A009-1709AD036394}" type="pres">
      <dgm:prSet presAssocID="{F49E1234-86CF-4FCD-BDE5-671CC8BB6855}" presName="spacer" presStyleCnt="0"/>
      <dgm:spPr/>
      <dgm:t>
        <a:bodyPr/>
        <a:lstStyle/>
        <a:p>
          <a:endParaRPr lang="tr-TR"/>
        </a:p>
      </dgm:t>
    </dgm:pt>
    <dgm:pt modelId="{DB59C5BB-5058-47B6-B53B-663E4B64CBC6}" type="pres">
      <dgm:prSet presAssocID="{1B8ECFE3-1FB5-486E-AF1A-B8B18BBEBEFD}" presName="parentText" presStyleLbl="node1" presStyleIdx="2" presStyleCnt="4">
        <dgm:presLayoutVars>
          <dgm:chMax val="0"/>
          <dgm:bulletEnabled val="1"/>
        </dgm:presLayoutVars>
      </dgm:prSet>
      <dgm:spPr/>
      <dgm:t>
        <a:bodyPr/>
        <a:lstStyle/>
        <a:p>
          <a:endParaRPr lang="tr-TR"/>
        </a:p>
      </dgm:t>
    </dgm:pt>
    <dgm:pt modelId="{77D08AD6-09FD-4910-8B31-D176BDC7B0BA}" type="pres">
      <dgm:prSet presAssocID="{72340575-69A1-4485-B1FE-135CAF51F65A}" presName="spacer" presStyleCnt="0"/>
      <dgm:spPr/>
      <dgm:t>
        <a:bodyPr/>
        <a:lstStyle/>
        <a:p>
          <a:endParaRPr lang="tr-TR"/>
        </a:p>
      </dgm:t>
    </dgm:pt>
    <dgm:pt modelId="{855F67EA-E8F0-4067-B5A8-0BD9FECFAC6A}" type="pres">
      <dgm:prSet presAssocID="{BEAEC47E-7B19-4345-9F1D-6304893CE333}" presName="parentText" presStyleLbl="node1" presStyleIdx="3" presStyleCnt="4" custLinFactY="6333" custLinFactNeighborY="100000">
        <dgm:presLayoutVars>
          <dgm:chMax val="0"/>
          <dgm:bulletEnabled val="1"/>
        </dgm:presLayoutVars>
      </dgm:prSet>
      <dgm:spPr/>
      <dgm:t>
        <a:bodyPr/>
        <a:lstStyle/>
        <a:p>
          <a:endParaRPr lang="tr-TR"/>
        </a:p>
      </dgm:t>
    </dgm:pt>
  </dgm:ptLst>
  <dgm:cxnLst>
    <dgm:cxn modelId="{69637ECD-157F-4F0B-BA48-2542BE88F788}" srcId="{27E4B2CF-CD0D-4CCD-9B6C-2C9A158568DD}" destId="{BEAEC47E-7B19-4345-9F1D-6304893CE333}" srcOrd="3" destOrd="0" parTransId="{D611596C-8024-46F5-A3BB-6CF629D883D2}" sibTransId="{46BA38EF-782A-4013-B602-4F93B20857BE}"/>
    <dgm:cxn modelId="{11D2A4C3-962A-43E9-8808-B16D57417C30}" type="presOf" srcId="{76E95DF1-48E5-4DEE-A814-6A4E35349DFA}" destId="{2FCFEFA1-EE48-4954-98A8-89DBC9029C97}" srcOrd="0" destOrd="0" presId="urn:microsoft.com/office/officeart/2005/8/layout/vList2"/>
    <dgm:cxn modelId="{A2AF2CEE-8780-4862-A6EC-29ED6557D92C}" type="presOf" srcId="{383575A9-EB29-42ED-8A18-8AC2824F3CDD}" destId="{D893BACF-AC93-430E-8243-547028A29A47}" srcOrd="0" destOrd="0" presId="urn:microsoft.com/office/officeart/2005/8/layout/vList2"/>
    <dgm:cxn modelId="{7B384C23-2BF9-4353-84DA-1CC15AFA25AF}" srcId="{27E4B2CF-CD0D-4CCD-9B6C-2C9A158568DD}" destId="{1B8ECFE3-1FB5-486E-AF1A-B8B18BBEBEFD}" srcOrd="2" destOrd="0" parTransId="{395484E3-87CE-462E-8DA5-06C3371CDC66}" sibTransId="{72340575-69A1-4485-B1FE-135CAF51F65A}"/>
    <dgm:cxn modelId="{8961F5F3-D2CE-4F44-96AD-6E6411B7329F}" type="presOf" srcId="{BEAEC47E-7B19-4345-9F1D-6304893CE333}" destId="{855F67EA-E8F0-4067-B5A8-0BD9FECFAC6A}" srcOrd="0" destOrd="0" presId="urn:microsoft.com/office/officeart/2005/8/layout/vList2"/>
    <dgm:cxn modelId="{96E586DB-0E3F-4786-8CF7-5597B312C1F9}" type="presOf" srcId="{1B8ECFE3-1FB5-486E-AF1A-B8B18BBEBEFD}" destId="{DB59C5BB-5058-47B6-B53B-663E4B64CBC6}" srcOrd="0" destOrd="0" presId="urn:microsoft.com/office/officeart/2005/8/layout/vList2"/>
    <dgm:cxn modelId="{F8E54827-C1EA-4BB6-A7D6-D52EAD7BFF96}" srcId="{27E4B2CF-CD0D-4CCD-9B6C-2C9A158568DD}" destId="{383575A9-EB29-42ED-8A18-8AC2824F3CDD}" srcOrd="1" destOrd="0" parTransId="{7C9CE62F-BFEE-403C-AF6C-360531583843}" sibTransId="{F49E1234-86CF-4FCD-BDE5-671CC8BB6855}"/>
    <dgm:cxn modelId="{7AA4ECC6-840E-4CAA-A6FE-39CA1F026ED9}" srcId="{27E4B2CF-CD0D-4CCD-9B6C-2C9A158568DD}" destId="{76E95DF1-48E5-4DEE-A814-6A4E35349DFA}" srcOrd="0" destOrd="0" parTransId="{1AE7015C-03EC-416F-A83E-1C985716CFFB}" sibTransId="{5AEEB44B-C8C9-4563-835B-EDDDA780934D}"/>
    <dgm:cxn modelId="{32347EF2-207E-4ABC-BA5A-54D367E3D075}" type="presOf" srcId="{27E4B2CF-CD0D-4CCD-9B6C-2C9A158568DD}" destId="{42129E0F-F518-432E-BE71-6AFCDC59062D}" srcOrd="0" destOrd="0" presId="urn:microsoft.com/office/officeart/2005/8/layout/vList2"/>
    <dgm:cxn modelId="{4C618A12-A068-4767-BF21-7991EAB78811}" type="presParOf" srcId="{42129E0F-F518-432E-BE71-6AFCDC59062D}" destId="{2FCFEFA1-EE48-4954-98A8-89DBC9029C97}" srcOrd="0" destOrd="0" presId="urn:microsoft.com/office/officeart/2005/8/layout/vList2"/>
    <dgm:cxn modelId="{0CAB9C22-EABB-48EA-BC1B-1740CD9F708C}" type="presParOf" srcId="{42129E0F-F518-432E-BE71-6AFCDC59062D}" destId="{03CF07A0-920D-45D1-9CC6-F07D4D5D1341}" srcOrd="1" destOrd="0" presId="urn:microsoft.com/office/officeart/2005/8/layout/vList2"/>
    <dgm:cxn modelId="{42E7DB51-DB41-4727-B197-F837717A5EF4}" type="presParOf" srcId="{42129E0F-F518-432E-BE71-6AFCDC59062D}" destId="{D893BACF-AC93-430E-8243-547028A29A47}" srcOrd="2" destOrd="0" presId="urn:microsoft.com/office/officeart/2005/8/layout/vList2"/>
    <dgm:cxn modelId="{6B09A183-9B44-4D7E-8A2C-32F091678ADE}" type="presParOf" srcId="{42129E0F-F518-432E-BE71-6AFCDC59062D}" destId="{7CAC6198-F306-49D5-A009-1709AD036394}" srcOrd="3" destOrd="0" presId="urn:microsoft.com/office/officeart/2005/8/layout/vList2"/>
    <dgm:cxn modelId="{A4B27DA7-021B-4E30-8166-FBED6FD65B3F}" type="presParOf" srcId="{42129E0F-F518-432E-BE71-6AFCDC59062D}" destId="{DB59C5BB-5058-47B6-B53B-663E4B64CBC6}" srcOrd="4" destOrd="0" presId="urn:microsoft.com/office/officeart/2005/8/layout/vList2"/>
    <dgm:cxn modelId="{01E4D2E2-857C-4FE3-8E49-530D0ABA21D5}" type="presParOf" srcId="{42129E0F-F518-432E-BE71-6AFCDC59062D}" destId="{77D08AD6-09FD-4910-8B31-D176BDC7B0BA}" srcOrd="5" destOrd="0" presId="urn:microsoft.com/office/officeart/2005/8/layout/vList2"/>
    <dgm:cxn modelId="{2FE1EEB3-8C11-4E9C-A7A1-D273CE35B8FB}" type="presParOf" srcId="{42129E0F-F518-432E-BE71-6AFCDC59062D}" destId="{855F67EA-E8F0-4067-B5A8-0BD9FECFAC6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3E33308-6DAD-4FF4-A7AF-23611A39DD7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9B632E0-18FA-4AFE-9178-7D8D9A718432}">
      <dgm:prSet phldrT="[Metin]" custT="1"/>
      <dgm:spPr/>
      <dgm:t>
        <a:bodyPr/>
        <a:lstStyle/>
        <a:p>
          <a:pPr algn="just"/>
          <a:r>
            <a:rPr lang="tr-TR" sz="2200" dirty="0" smtClean="0"/>
            <a:t>Bu sistem üzerinden laboratuvarlar, il bazında ve yetkilendirilmiş oldukları kapsam ve parametreler çerçevesinde rahatlıkla sorgulanabilir.</a:t>
          </a:r>
          <a:endParaRPr lang="tr-TR" sz="2200" dirty="0"/>
        </a:p>
      </dgm:t>
    </dgm:pt>
    <dgm:pt modelId="{5E90F045-7F2A-4450-AB27-C8CC504B8226}" type="parTrans" cxnId="{EF9A4B68-2C26-4570-B988-A083B09009F7}">
      <dgm:prSet/>
      <dgm:spPr/>
      <dgm:t>
        <a:bodyPr/>
        <a:lstStyle/>
        <a:p>
          <a:endParaRPr lang="tr-TR"/>
        </a:p>
      </dgm:t>
    </dgm:pt>
    <dgm:pt modelId="{ABE18C4C-92E3-460A-81DB-513CDE11DCDD}" type="sibTrans" cxnId="{EF9A4B68-2C26-4570-B988-A083B09009F7}">
      <dgm:prSet/>
      <dgm:spPr/>
      <dgm:t>
        <a:bodyPr/>
        <a:lstStyle/>
        <a:p>
          <a:endParaRPr lang="tr-TR"/>
        </a:p>
      </dgm:t>
    </dgm:pt>
    <dgm:pt modelId="{DCA5D812-C77F-4248-8208-06CF151BC030}">
      <dgm:prSet phldrT="[Metin]" custT="1"/>
      <dgm:spPr/>
      <dgm:t>
        <a:bodyPr/>
        <a:lstStyle/>
        <a:p>
          <a:pPr algn="just"/>
          <a:r>
            <a:rPr lang="tr-TR" sz="2200" dirty="0" smtClean="0"/>
            <a:t>Yetkilendirilmiş Çevre Laboratuvarlarının kapsamlarına, yetki sürelerine, iletişim bilgilerine Bakanlık resmi internet sayfasından ulaşılabilir.</a:t>
          </a:r>
          <a:endParaRPr lang="tr-TR" sz="2200" dirty="0"/>
        </a:p>
      </dgm:t>
    </dgm:pt>
    <dgm:pt modelId="{AB95EC22-04C8-4E52-83FD-28A4136DF5E0}" type="parTrans" cxnId="{F759BA34-3C06-49BA-A051-A8BE43E92D03}">
      <dgm:prSet/>
      <dgm:spPr/>
      <dgm:t>
        <a:bodyPr/>
        <a:lstStyle/>
        <a:p>
          <a:endParaRPr lang="tr-TR"/>
        </a:p>
      </dgm:t>
    </dgm:pt>
    <dgm:pt modelId="{00D7B71A-46AC-4942-9720-8DEF51D719D2}" type="sibTrans" cxnId="{F759BA34-3C06-49BA-A051-A8BE43E92D03}">
      <dgm:prSet/>
      <dgm:spPr/>
      <dgm:t>
        <a:bodyPr/>
        <a:lstStyle/>
        <a:p>
          <a:endParaRPr lang="tr-TR"/>
        </a:p>
      </dgm:t>
    </dgm:pt>
    <dgm:pt modelId="{BEDAF262-D207-444C-A715-B3A0DCBC76C7}" type="pres">
      <dgm:prSet presAssocID="{C3E33308-6DAD-4FF4-A7AF-23611A39DD79}" presName="linear" presStyleCnt="0">
        <dgm:presLayoutVars>
          <dgm:animLvl val="lvl"/>
          <dgm:resizeHandles val="exact"/>
        </dgm:presLayoutVars>
      </dgm:prSet>
      <dgm:spPr/>
      <dgm:t>
        <a:bodyPr/>
        <a:lstStyle/>
        <a:p>
          <a:endParaRPr lang="tr-TR"/>
        </a:p>
      </dgm:t>
    </dgm:pt>
    <dgm:pt modelId="{B65AA1CA-3F20-4FD6-8A1E-9FDAA2C6EB70}" type="pres">
      <dgm:prSet presAssocID="{DCA5D812-C77F-4248-8208-06CF151BC030}" presName="parentText" presStyleLbl="node1" presStyleIdx="0" presStyleCnt="2" custLinFactY="-38488" custLinFactNeighborY="-100000">
        <dgm:presLayoutVars>
          <dgm:chMax val="0"/>
          <dgm:bulletEnabled val="1"/>
        </dgm:presLayoutVars>
      </dgm:prSet>
      <dgm:spPr/>
      <dgm:t>
        <a:bodyPr/>
        <a:lstStyle/>
        <a:p>
          <a:endParaRPr lang="tr-TR"/>
        </a:p>
      </dgm:t>
    </dgm:pt>
    <dgm:pt modelId="{BA1402B1-7CF6-4BCC-866E-0669650D622A}" type="pres">
      <dgm:prSet presAssocID="{00D7B71A-46AC-4942-9720-8DEF51D719D2}" presName="spacer" presStyleCnt="0"/>
      <dgm:spPr/>
      <dgm:t>
        <a:bodyPr/>
        <a:lstStyle/>
        <a:p>
          <a:endParaRPr lang="tr-TR"/>
        </a:p>
      </dgm:t>
    </dgm:pt>
    <dgm:pt modelId="{58EF839D-A3CB-44C8-AF9C-18FC7010169D}" type="pres">
      <dgm:prSet presAssocID="{29B632E0-18FA-4AFE-9178-7D8D9A718432}" presName="parentText" presStyleLbl="node1" presStyleIdx="1" presStyleCnt="2" custLinFactY="-23680" custLinFactNeighborX="-338" custLinFactNeighborY="-100000">
        <dgm:presLayoutVars>
          <dgm:chMax val="0"/>
          <dgm:bulletEnabled val="1"/>
        </dgm:presLayoutVars>
      </dgm:prSet>
      <dgm:spPr/>
      <dgm:t>
        <a:bodyPr/>
        <a:lstStyle/>
        <a:p>
          <a:endParaRPr lang="tr-TR"/>
        </a:p>
      </dgm:t>
    </dgm:pt>
  </dgm:ptLst>
  <dgm:cxnLst>
    <dgm:cxn modelId="{F759BA34-3C06-49BA-A051-A8BE43E92D03}" srcId="{C3E33308-6DAD-4FF4-A7AF-23611A39DD79}" destId="{DCA5D812-C77F-4248-8208-06CF151BC030}" srcOrd="0" destOrd="0" parTransId="{AB95EC22-04C8-4E52-83FD-28A4136DF5E0}" sibTransId="{00D7B71A-46AC-4942-9720-8DEF51D719D2}"/>
    <dgm:cxn modelId="{A4A5F5B5-E06C-44AF-9749-242BBD13EF43}" type="presOf" srcId="{C3E33308-6DAD-4FF4-A7AF-23611A39DD79}" destId="{BEDAF262-D207-444C-A715-B3A0DCBC76C7}" srcOrd="0" destOrd="0" presId="urn:microsoft.com/office/officeart/2005/8/layout/vList2"/>
    <dgm:cxn modelId="{5AD2B708-0B85-45E1-89D8-5AD4CDE5A4FF}" type="presOf" srcId="{DCA5D812-C77F-4248-8208-06CF151BC030}" destId="{B65AA1CA-3F20-4FD6-8A1E-9FDAA2C6EB70}" srcOrd="0" destOrd="0" presId="urn:microsoft.com/office/officeart/2005/8/layout/vList2"/>
    <dgm:cxn modelId="{D30B8C49-B62F-414E-A08E-DFC79AB644EA}" type="presOf" srcId="{29B632E0-18FA-4AFE-9178-7D8D9A718432}" destId="{58EF839D-A3CB-44C8-AF9C-18FC7010169D}" srcOrd="0" destOrd="0" presId="urn:microsoft.com/office/officeart/2005/8/layout/vList2"/>
    <dgm:cxn modelId="{EF9A4B68-2C26-4570-B988-A083B09009F7}" srcId="{C3E33308-6DAD-4FF4-A7AF-23611A39DD79}" destId="{29B632E0-18FA-4AFE-9178-7D8D9A718432}" srcOrd="1" destOrd="0" parTransId="{5E90F045-7F2A-4450-AB27-C8CC504B8226}" sibTransId="{ABE18C4C-92E3-460A-81DB-513CDE11DCDD}"/>
    <dgm:cxn modelId="{561FA6C6-6679-4236-99C4-5E74BF4768B9}" type="presParOf" srcId="{BEDAF262-D207-444C-A715-B3A0DCBC76C7}" destId="{B65AA1CA-3F20-4FD6-8A1E-9FDAA2C6EB70}" srcOrd="0" destOrd="0" presId="urn:microsoft.com/office/officeart/2005/8/layout/vList2"/>
    <dgm:cxn modelId="{1022F3ED-C360-468A-96BD-DB335B81C817}" type="presParOf" srcId="{BEDAF262-D207-444C-A715-B3A0DCBC76C7}" destId="{BA1402B1-7CF6-4BCC-866E-0669650D622A}" srcOrd="1" destOrd="0" presId="urn:microsoft.com/office/officeart/2005/8/layout/vList2"/>
    <dgm:cxn modelId="{BBDC0095-FBDC-4A9A-95F4-366A591CFB75}" type="presParOf" srcId="{BEDAF262-D207-444C-A715-B3A0DCBC76C7}" destId="{58EF839D-A3CB-44C8-AF9C-18FC7010169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764B7EF-4851-46B6-882D-6DC2840E9B86}"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04DBCD34-D562-4611-8343-5A77102117C2}">
      <dgm:prSet custT="1"/>
      <dgm:spPr/>
      <dgm:t>
        <a:bodyPr/>
        <a:lstStyle/>
        <a:p>
          <a:pPr algn="just" rtl="0"/>
          <a:r>
            <a:rPr lang="tr-TR" sz="2000" dirty="0" smtClean="0"/>
            <a:t>Yetkilendirilmiş laboratuvarlar için yönetmeliğe ek olarak uygulanması istenen konular ile ilgili duyurulara da Bakanlık Çevre Referans Laboratuvarı resmi internet sayfasından ulaşılabilmektedir.</a:t>
          </a:r>
          <a:endParaRPr lang="tr-TR" sz="2000" dirty="0"/>
        </a:p>
      </dgm:t>
    </dgm:pt>
    <dgm:pt modelId="{3A5E7367-6869-4214-8599-A48D0F6D6C0E}" type="parTrans" cxnId="{50EEBCCC-2086-4156-8E5A-FA7718EB8A2E}">
      <dgm:prSet/>
      <dgm:spPr/>
      <dgm:t>
        <a:bodyPr/>
        <a:lstStyle/>
        <a:p>
          <a:endParaRPr lang="tr-TR"/>
        </a:p>
      </dgm:t>
    </dgm:pt>
    <dgm:pt modelId="{72CFFC0A-73D7-431E-A280-2639271EFBD1}" type="sibTrans" cxnId="{50EEBCCC-2086-4156-8E5A-FA7718EB8A2E}">
      <dgm:prSet/>
      <dgm:spPr/>
      <dgm:t>
        <a:bodyPr/>
        <a:lstStyle/>
        <a:p>
          <a:endParaRPr lang="tr-TR"/>
        </a:p>
      </dgm:t>
    </dgm:pt>
    <dgm:pt modelId="{555AD2AE-1F22-42B3-AA54-45EB2FDB568B}">
      <dgm:prSet custT="1"/>
      <dgm:spPr/>
      <dgm:t>
        <a:bodyPr/>
        <a:lstStyle/>
        <a:p>
          <a:pPr rtl="0"/>
          <a:r>
            <a:rPr lang="tr-TR" sz="2000" dirty="0" smtClean="0"/>
            <a:t>Duyurular bölümünün laboratuvarlar tarafından takip edilmesi zorunludur.</a:t>
          </a:r>
          <a:endParaRPr lang="tr-TR" sz="2000" dirty="0"/>
        </a:p>
      </dgm:t>
    </dgm:pt>
    <dgm:pt modelId="{E534307B-D66C-491B-9713-96EE6AAC9E65}" type="parTrans" cxnId="{6CA2CEDE-A381-4AE0-BE96-4F0849F22096}">
      <dgm:prSet/>
      <dgm:spPr/>
      <dgm:t>
        <a:bodyPr/>
        <a:lstStyle/>
        <a:p>
          <a:endParaRPr lang="tr-TR"/>
        </a:p>
      </dgm:t>
    </dgm:pt>
    <dgm:pt modelId="{8B1F05E4-5E8C-4870-B4A1-94683B24A9E1}" type="sibTrans" cxnId="{6CA2CEDE-A381-4AE0-BE96-4F0849F22096}">
      <dgm:prSet/>
      <dgm:spPr/>
      <dgm:t>
        <a:bodyPr/>
        <a:lstStyle/>
        <a:p>
          <a:endParaRPr lang="tr-TR"/>
        </a:p>
      </dgm:t>
    </dgm:pt>
    <dgm:pt modelId="{12ADAF7F-5373-40F4-AF86-CBED7967F233}" type="pres">
      <dgm:prSet presAssocID="{2764B7EF-4851-46B6-882D-6DC2840E9B86}" presName="linear" presStyleCnt="0">
        <dgm:presLayoutVars>
          <dgm:animLvl val="lvl"/>
          <dgm:resizeHandles val="exact"/>
        </dgm:presLayoutVars>
      </dgm:prSet>
      <dgm:spPr/>
      <dgm:t>
        <a:bodyPr/>
        <a:lstStyle/>
        <a:p>
          <a:endParaRPr lang="tr-TR"/>
        </a:p>
      </dgm:t>
    </dgm:pt>
    <dgm:pt modelId="{C972D14B-AB71-4E47-BE2B-8FBADB6169B7}" type="pres">
      <dgm:prSet presAssocID="{04DBCD34-D562-4611-8343-5A77102117C2}" presName="parentText" presStyleLbl="node1" presStyleIdx="0" presStyleCnt="2" custScaleY="116279" custLinFactY="-62185" custLinFactNeighborX="-348" custLinFactNeighborY="-100000">
        <dgm:presLayoutVars>
          <dgm:chMax val="0"/>
          <dgm:bulletEnabled val="1"/>
        </dgm:presLayoutVars>
      </dgm:prSet>
      <dgm:spPr/>
      <dgm:t>
        <a:bodyPr/>
        <a:lstStyle/>
        <a:p>
          <a:endParaRPr lang="tr-TR"/>
        </a:p>
      </dgm:t>
    </dgm:pt>
    <dgm:pt modelId="{E5C11DA3-4A77-48A7-836B-9D2E9BCB2B83}" type="pres">
      <dgm:prSet presAssocID="{72CFFC0A-73D7-431E-A280-2639271EFBD1}" presName="spacer" presStyleCnt="0"/>
      <dgm:spPr/>
      <dgm:t>
        <a:bodyPr/>
        <a:lstStyle/>
        <a:p>
          <a:endParaRPr lang="tr-TR"/>
        </a:p>
      </dgm:t>
    </dgm:pt>
    <dgm:pt modelId="{0F9C8B77-5429-421B-975F-CD598353B74D}" type="pres">
      <dgm:prSet presAssocID="{555AD2AE-1F22-42B3-AA54-45EB2FDB568B}" presName="parentText" presStyleLbl="node1" presStyleIdx="1" presStyleCnt="2" custScaleY="67004" custLinFactY="-80557" custLinFactNeighborX="520" custLinFactNeighborY="-100000">
        <dgm:presLayoutVars>
          <dgm:chMax val="0"/>
          <dgm:bulletEnabled val="1"/>
        </dgm:presLayoutVars>
      </dgm:prSet>
      <dgm:spPr/>
      <dgm:t>
        <a:bodyPr/>
        <a:lstStyle/>
        <a:p>
          <a:endParaRPr lang="tr-TR"/>
        </a:p>
      </dgm:t>
    </dgm:pt>
  </dgm:ptLst>
  <dgm:cxnLst>
    <dgm:cxn modelId="{50EEBCCC-2086-4156-8E5A-FA7718EB8A2E}" srcId="{2764B7EF-4851-46B6-882D-6DC2840E9B86}" destId="{04DBCD34-D562-4611-8343-5A77102117C2}" srcOrd="0" destOrd="0" parTransId="{3A5E7367-6869-4214-8599-A48D0F6D6C0E}" sibTransId="{72CFFC0A-73D7-431E-A280-2639271EFBD1}"/>
    <dgm:cxn modelId="{6CA2CEDE-A381-4AE0-BE96-4F0849F22096}" srcId="{2764B7EF-4851-46B6-882D-6DC2840E9B86}" destId="{555AD2AE-1F22-42B3-AA54-45EB2FDB568B}" srcOrd="1" destOrd="0" parTransId="{E534307B-D66C-491B-9713-96EE6AAC9E65}" sibTransId="{8B1F05E4-5E8C-4870-B4A1-94683B24A9E1}"/>
    <dgm:cxn modelId="{8295FEB5-06E1-490A-AC3D-B9A7D1073D1B}" type="presOf" srcId="{2764B7EF-4851-46B6-882D-6DC2840E9B86}" destId="{12ADAF7F-5373-40F4-AF86-CBED7967F233}" srcOrd="0" destOrd="0" presId="urn:microsoft.com/office/officeart/2005/8/layout/vList2"/>
    <dgm:cxn modelId="{B63268BB-2A2D-4C4D-91B9-0F75D4E68A2D}" type="presOf" srcId="{04DBCD34-D562-4611-8343-5A77102117C2}" destId="{C972D14B-AB71-4E47-BE2B-8FBADB6169B7}" srcOrd="0" destOrd="0" presId="urn:microsoft.com/office/officeart/2005/8/layout/vList2"/>
    <dgm:cxn modelId="{9CD54579-7352-439C-B75E-F32F57C3CC70}" type="presOf" srcId="{555AD2AE-1F22-42B3-AA54-45EB2FDB568B}" destId="{0F9C8B77-5429-421B-975F-CD598353B74D}" srcOrd="0" destOrd="0" presId="urn:microsoft.com/office/officeart/2005/8/layout/vList2"/>
    <dgm:cxn modelId="{8614B799-6722-4448-A3FF-09CD1092F8F6}" type="presParOf" srcId="{12ADAF7F-5373-40F4-AF86-CBED7967F233}" destId="{C972D14B-AB71-4E47-BE2B-8FBADB6169B7}" srcOrd="0" destOrd="0" presId="urn:microsoft.com/office/officeart/2005/8/layout/vList2"/>
    <dgm:cxn modelId="{A1183394-0812-44DB-9F9C-081AF9318E9A}" type="presParOf" srcId="{12ADAF7F-5373-40F4-AF86-CBED7967F233}" destId="{E5C11DA3-4A77-48A7-836B-9D2E9BCB2B83}" srcOrd="1" destOrd="0" presId="urn:microsoft.com/office/officeart/2005/8/layout/vList2"/>
    <dgm:cxn modelId="{B094CADF-13B4-4C9C-A71A-C36000D1E36A}" type="presParOf" srcId="{12ADAF7F-5373-40F4-AF86-CBED7967F233}" destId="{0F9C8B77-5429-421B-975F-CD598353B74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7ACCC2-9B1B-4A27-B92B-166C94960B5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1DD06D93-3863-4ED2-A2A0-A89D73165096}">
      <dgm:prSet custT="1"/>
      <dgm:spPr/>
      <dgm:t>
        <a:bodyPr/>
        <a:lstStyle/>
        <a:p>
          <a:pPr algn="just" rtl="0"/>
          <a:r>
            <a:rPr lang="tr-TR" sz="2400" dirty="0" smtClean="0">
              <a:latin typeface="+mn-lt"/>
              <a:cs typeface="Times New Roman" pitchFamily="18" charset="0"/>
            </a:rPr>
            <a:t>Bu Yönetmeliğin amacı, Çevre mevzuatı kapsamında sonuçları Bakanlığa veya Bakanlık tarafından denetim yetkisi devri yapılmış kurum ve kuruluşlara ibraz edilecek her türlü izin, lisans, iç izleme ve denetime esas teşkil eden ölçüm ve analizleri yapacak, özel veya kamuya ait kurum ve kuruluş laboratuvarlarının yetkilendirilmesine, ölçüm ve analiz kalitesinin artırılmasına ilişkin usul ve esasları düzenlemektir.</a:t>
          </a:r>
          <a:endParaRPr lang="tr-TR" sz="2400" dirty="0">
            <a:latin typeface="+mn-lt"/>
          </a:endParaRPr>
        </a:p>
      </dgm:t>
    </dgm:pt>
    <dgm:pt modelId="{C3D605F3-6DAB-4CAC-AE3A-E98408882605}" type="parTrans" cxnId="{467D0E08-2A1B-4B14-85C0-3837D495BBBE}">
      <dgm:prSet/>
      <dgm:spPr/>
      <dgm:t>
        <a:bodyPr/>
        <a:lstStyle/>
        <a:p>
          <a:endParaRPr lang="tr-TR"/>
        </a:p>
      </dgm:t>
    </dgm:pt>
    <dgm:pt modelId="{74E56CDD-1CEC-4C84-B12E-A2B50738F1E4}" type="sibTrans" cxnId="{467D0E08-2A1B-4B14-85C0-3837D495BBBE}">
      <dgm:prSet/>
      <dgm:spPr/>
      <dgm:t>
        <a:bodyPr/>
        <a:lstStyle/>
        <a:p>
          <a:endParaRPr lang="tr-TR"/>
        </a:p>
      </dgm:t>
    </dgm:pt>
    <dgm:pt modelId="{DA52F20A-F870-4ECF-9C0F-E56A39FF5DD1}" type="pres">
      <dgm:prSet presAssocID="{6E7ACCC2-9B1B-4A27-B92B-166C94960B52}" presName="linear" presStyleCnt="0">
        <dgm:presLayoutVars>
          <dgm:animLvl val="lvl"/>
          <dgm:resizeHandles val="exact"/>
        </dgm:presLayoutVars>
      </dgm:prSet>
      <dgm:spPr/>
      <dgm:t>
        <a:bodyPr/>
        <a:lstStyle/>
        <a:p>
          <a:endParaRPr lang="tr-TR"/>
        </a:p>
      </dgm:t>
    </dgm:pt>
    <dgm:pt modelId="{F3B4A88C-B7DD-4144-9A6C-1153E3020AAF}" type="pres">
      <dgm:prSet presAssocID="{1DD06D93-3863-4ED2-A2A0-A89D73165096}" presName="parentText" presStyleLbl="node1" presStyleIdx="0" presStyleCnt="1" custLinFactNeighborX="-348" custLinFactNeighborY="-17942">
        <dgm:presLayoutVars>
          <dgm:chMax val="0"/>
          <dgm:bulletEnabled val="1"/>
        </dgm:presLayoutVars>
      </dgm:prSet>
      <dgm:spPr/>
      <dgm:t>
        <a:bodyPr/>
        <a:lstStyle/>
        <a:p>
          <a:endParaRPr lang="tr-TR"/>
        </a:p>
      </dgm:t>
    </dgm:pt>
  </dgm:ptLst>
  <dgm:cxnLst>
    <dgm:cxn modelId="{008947E9-0E1F-4E76-98D1-5C49748396CD}" type="presOf" srcId="{1DD06D93-3863-4ED2-A2A0-A89D73165096}" destId="{F3B4A88C-B7DD-4144-9A6C-1153E3020AAF}" srcOrd="0" destOrd="0" presId="urn:microsoft.com/office/officeart/2005/8/layout/vList2"/>
    <dgm:cxn modelId="{6A8518B9-160F-4D5A-BC34-35DF02920D13}" type="presOf" srcId="{6E7ACCC2-9B1B-4A27-B92B-166C94960B52}" destId="{DA52F20A-F870-4ECF-9C0F-E56A39FF5DD1}" srcOrd="0" destOrd="0" presId="urn:microsoft.com/office/officeart/2005/8/layout/vList2"/>
    <dgm:cxn modelId="{467D0E08-2A1B-4B14-85C0-3837D495BBBE}" srcId="{6E7ACCC2-9B1B-4A27-B92B-166C94960B52}" destId="{1DD06D93-3863-4ED2-A2A0-A89D73165096}" srcOrd="0" destOrd="0" parTransId="{C3D605F3-6DAB-4CAC-AE3A-E98408882605}" sibTransId="{74E56CDD-1CEC-4C84-B12E-A2B50738F1E4}"/>
    <dgm:cxn modelId="{C39A128E-0B02-4364-9538-5AC404B50E71}" type="presParOf" srcId="{DA52F20A-F870-4ECF-9C0F-E56A39FF5DD1}" destId="{F3B4A88C-B7DD-4144-9A6C-1153E3020A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D044B97-9817-48B7-A33D-5754B1DE10BC}"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tr-TR"/>
        </a:p>
      </dgm:t>
    </dgm:pt>
    <dgm:pt modelId="{B5C27CDB-A280-414F-AC40-EEC39A9A7872}">
      <dgm:prSet phldrT="[Metin]" custT="1"/>
      <dgm:spPr>
        <a:solidFill>
          <a:schemeClr val="accent1">
            <a:lumMod val="20000"/>
            <a:lumOff val="80000"/>
          </a:schemeClr>
        </a:solidFill>
      </dgm:spPr>
      <dgm:t>
        <a:bodyPr/>
        <a:lstStyle/>
        <a:p>
          <a:r>
            <a:rPr lang="tr-TR" sz="4400" dirty="0" smtClean="0"/>
            <a:t>DENETİM</a:t>
          </a:r>
          <a:endParaRPr lang="tr-TR" sz="4400" dirty="0"/>
        </a:p>
      </dgm:t>
    </dgm:pt>
    <dgm:pt modelId="{A2A6301D-AA2D-483B-8986-C098EA7C0A31}" type="parTrans" cxnId="{6869C72B-7FE7-44F1-8C42-7152EE8DCC1F}">
      <dgm:prSet/>
      <dgm:spPr/>
      <dgm:t>
        <a:bodyPr/>
        <a:lstStyle/>
        <a:p>
          <a:endParaRPr lang="tr-TR"/>
        </a:p>
      </dgm:t>
    </dgm:pt>
    <dgm:pt modelId="{36A93F75-AC37-468A-B06C-C14D1F39F5FE}" type="sibTrans" cxnId="{6869C72B-7FE7-44F1-8C42-7152EE8DCC1F}">
      <dgm:prSet/>
      <dgm:spPr/>
      <dgm:t>
        <a:bodyPr/>
        <a:lstStyle/>
        <a:p>
          <a:endParaRPr lang="tr-TR"/>
        </a:p>
      </dgm:t>
    </dgm:pt>
    <dgm:pt modelId="{2922DA78-4108-4106-8E6F-F1F0F748DF66}">
      <dgm:prSet phldrT="[Metin]"/>
      <dgm:spPr>
        <a:solidFill>
          <a:schemeClr val="tx2">
            <a:lumMod val="20000"/>
            <a:lumOff val="80000"/>
          </a:schemeClr>
        </a:solidFill>
      </dgm:spPr>
      <dgm:t>
        <a:bodyPr/>
        <a:lstStyle/>
        <a:p>
          <a:r>
            <a:rPr lang="tr-TR" dirty="0" smtClean="0"/>
            <a:t>Uzaktan Denetim	</a:t>
          </a:r>
          <a:endParaRPr lang="tr-TR" dirty="0"/>
        </a:p>
      </dgm:t>
    </dgm:pt>
    <dgm:pt modelId="{EA6935A5-749F-4D47-9734-BB36FEC3846D}" type="parTrans" cxnId="{19366AF0-800F-4980-B5F2-A9A11028D476}">
      <dgm:prSet/>
      <dgm:spPr/>
      <dgm:t>
        <a:bodyPr/>
        <a:lstStyle/>
        <a:p>
          <a:endParaRPr lang="tr-TR"/>
        </a:p>
      </dgm:t>
    </dgm:pt>
    <dgm:pt modelId="{98697680-BC1B-4A2C-89FF-8BE5F31D876D}" type="sibTrans" cxnId="{19366AF0-800F-4980-B5F2-A9A11028D476}">
      <dgm:prSet/>
      <dgm:spPr/>
      <dgm:t>
        <a:bodyPr/>
        <a:lstStyle/>
        <a:p>
          <a:endParaRPr lang="tr-TR"/>
        </a:p>
      </dgm:t>
    </dgm:pt>
    <dgm:pt modelId="{9F51D6A7-5617-4858-BE12-F3310919D68A}">
      <dgm:prSet phldrT="[Metin]"/>
      <dgm:spPr>
        <a:solidFill>
          <a:schemeClr val="tx2">
            <a:lumMod val="40000"/>
            <a:lumOff val="60000"/>
          </a:schemeClr>
        </a:solidFill>
      </dgm:spPr>
      <dgm:t>
        <a:bodyPr/>
        <a:lstStyle/>
        <a:p>
          <a:r>
            <a:rPr lang="tr-TR" dirty="0" smtClean="0"/>
            <a:t>Yerinde Denetim</a:t>
          </a:r>
          <a:endParaRPr lang="tr-TR" dirty="0"/>
        </a:p>
      </dgm:t>
    </dgm:pt>
    <dgm:pt modelId="{38CF7C58-497D-4B20-B0F9-4F40191286E6}" type="parTrans" cxnId="{795FD8DC-4986-415E-B766-9D3BD028C866}">
      <dgm:prSet/>
      <dgm:spPr/>
      <dgm:t>
        <a:bodyPr/>
        <a:lstStyle/>
        <a:p>
          <a:endParaRPr lang="tr-TR"/>
        </a:p>
      </dgm:t>
    </dgm:pt>
    <dgm:pt modelId="{9FD20A18-C0F7-4242-AD5A-AE59ED167EBA}" type="sibTrans" cxnId="{795FD8DC-4986-415E-B766-9D3BD028C866}">
      <dgm:prSet/>
      <dgm:spPr/>
      <dgm:t>
        <a:bodyPr/>
        <a:lstStyle/>
        <a:p>
          <a:endParaRPr lang="tr-TR"/>
        </a:p>
      </dgm:t>
    </dgm:pt>
    <dgm:pt modelId="{FFA9A9AD-CDB5-4267-A916-537515C99C1F}">
      <dgm:prSet phldrT="[Metin]"/>
      <dgm:spPr>
        <a:solidFill>
          <a:schemeClr val="tx2">
            <a:lumMod val="60000"/>
            <a:lumOff val="40000"/>
          </a:schemeClr>
        </a:solidFill>
      </dgm:spPr>
      <dgm:t>
        <a:bodyPr/>
        <a:lstStyle/>
        <a:p>
          <a:r>
            <a:rPr lang="tr-TR" dirty="0" smtClean="0"/>
            <a:t>Sahada Denetim</a:t>
          </a:r>
          <a:endParaRPr lang="tr-TR" dirty="0"/>
        </a:p>
      </dgm:t>
    </dgm:pt>
    <dgm:pt modelId="{128355AE-4CAB-419E-AB4D-615E40E456BD}" type="parTrans" cxnId="{AD970C38-12A3-410D-A641-2CB27D615634}">
      <dgm:prSet/>
      <dgm:spPr/>
      <dgm:t>
        <a:bodyPr/>
        <a:lstStyle/>
        <a:p>
          <a:endParaRPr lang="tr-TR"/>
        </a:p>
      </dgm:t>
    </dgm:pt>
    <dgm:pt modelId="{A7C6461C-6F8E-4569-BB96-CF14B8B7B9DD}" type="sibTrans" cxnId="{AD970C38-12A3-410D-A641-2CB27D615634}">
      <dgm:prSet/>
      <dgm:spPr/>
      <dgm:t>
        <a:bodyPr/>
        <a:lstStyle/>
        <a:p>
          <a:endParaRPr lang="tr-TR"/>
        </a:p>
      </dgm:t>
    </dgm:pt>
    <dgm:pt modelId="{E9FBE05A-2037-4C93-B149-A6116A7240C8}" type="pres">
      <dgm:prSet presAssocID="{9D044B97-9817-48B7-A33D-5754B1DE10BC}" presName="Name0" presStyleCnt="0">
        <dgm:presLayoutVars>
          <dgm:chPref val="1"/>
          <dgm:dir/>
          <dgm:animOne val="branch"/>
          <dgm:animLvl val="lvl"/>
          <dgm:resizeHandles val="exact"/>
        </dgm:presLayoutVars>
      </dgm:prSet>
      <dgm:spPr/>
      <dgm:t>
        <a:bodyPr/>
        <a:lstStyle/>
        <a:p>
          <a:endParaRPr lang="tr-TR"/>
        </a:p>
      </dgm:t>
    </dgm:pt>
    <dgm:pt modelId="{2077F233-0C17-4251-BEF6-999D490C5546}" type="pres">
      <dgm:prSet presAssocID="{B5C27CDB-A280-414F-AC40-EEC39A9A7872}" presName="root1" presStyleCnt="0"/>
      <dgm:spPr/>
      <dgm:t>
        <a:bodyPr/>
        <a:lstStyle/>
        <a:p>
          <a:endParaRPr lang="tr-TR"/>
        </a:p>
      </dgm:t>
    </dgm:pt>
    <dgm:pt modelId="{61282754-F7AF-4AA8-ADCC-A3B9A1448CE6}" type="pres">
      <dgm:prSet presAssocID="{B5C27CDB-A280-414F-AC40-EEC39A9A7872}" presName="LevelOneTextNode" presStyleLbl="node0" presStyleIdx="0" presStyleCnt="1" custLinFactX="-7646" custLinFactNeighborX="-100000" custLinFactNeighborY="632">
        <dgm:presLayoutVars>
          <dgm:chPref val="3"/>
        </dgm:presLayoutVars>
      </dgm:prSet>
      <dgm:spPr/>
      <dgm:t>
        <a:bodyPr/>
        <a:lstStyle/>
        <a:p>
          <a:endParaRPr lang="tr-TR"/>
        </a:p>
      </dgm:t>
    </dgm:pt>
    <dgm:pt modelId="{7DB00B94-87C0-4B02-816D-F9D6C5C29D3C}" type="pres">
      <dgm:prSet presAssocID="{B5C27CDB-A280-414F-AC40-EEC39A9A7872}" presName="level2hierChild" presStyleCnt="0"/>
      <dgm:spPr/>
      <dgm:t>
        <a:bodyPr/>
        <a:lstStyle/>
        <a:p>
          <a:endParaRPr lang="tr-TR"/>
        </a:p>
      </dgm:t>
    </dgm:pt>
    <dgm:pt modelId="{EECDD5B2-62A0-4FE1-AF65-85403DEF2B09}" type="pres">
      <dgm:prSet presAssocID="{EA6935A5-749F-4D47-9734-BB36FEC3846D}" presName="conn2-1" presStyleLbl="parChTrans1D2" presStyleIdx="0" presStyleCnt="3"/>
      <dgm:spPr/>
      <dgm:t>
        <a:bodyPr/>
        <a:lstStyle/>
        <a:p>
          <a:endParaRPr lang="tr-TR"/>
        </a:p>
      </dgm:t>
    </dgm:pt>
    <dgm:pt modelId="{6EF5028A-1C5E-4E4E-BC5A-E93FFA90287E}" type="pres">
      <dgm:prSet presAssocID="{EA6935A5-749F-4D47-9734-BB36FEC3846D}" presName="connTx" presStyleLbl="parChTrans1D2" presStyleIdx="0" presStyleCnt="3"/>
      <dgm:spPr/>
      <dgm:t>
        <a:bodyPr/>
        <a:lstStyle/>
        <a:p>
          <a:endParaRPr lang="tr-TR"/>
        </a:p>
      </dgm:t>
    </dgm:pt>
    <dgm:pt modelId="{65CB7439-2886-4403-930C-F39EE85F6CA0}" type="pres">
      <dgm:prSet presAssocID="{2922DA78-4108-4106-8E6F-F1F0F748DF66}" presName="root2" presStyleCnt="0"/>
      <dgm:spPr/>
      <dgm:t>
        <a:bodyPr/>
        <a:lstStyle/>
        <a:p>
          <a:endParaRPr lang="tr-TR"/>
        </a:p>
      </dgm:t>
    </dgm:pt>
    <dgm:pt modelId="{4FDCBE74-08EB-4369-BB3A-D1D903ABE699}" type="pres">
      <dgm:prSet presAssocID="{2922DA78-4108-4106-8E6F-F1F0F748DF66}" presName="LevelTwoTextNode" presStyleLbl="node2" presStyleIdx="0" presStyleCnt="3">
        <dgm:presLayoutVars>
          <dgm:chPref val="3"/>
        </dgm:presLayoutVars>
      </dgm:prSet>
      <dgm:spPr/>
      <dgm:t>
        <a:bodyPr/>
        <a:lstStyle/>
        <a:p>
          <a:endParaRPr lang="tr-TR"/>
        </a:p>
      </dgm:t>
    </dgm:pt>
    <dgm:pt modelId="{932E9A6D-8F99-4FE1-BCAA-C5704E28CE8B}" type="pres">
      <dgm:prSet presAssocID="{2922DA78-4108-4106-8E6F-F1F0F748DF66}" presName="level3hierChild" presStyleCnt="0"/>
      <dgm:spPr/>
      <dgm:t>
        <a:bodyPr/>
        <a:lstStyle/>
        <a:p>
          <a:endParaRPr lang="tr-TR"/>
        </a:p>
      </dgm:t>
    </dgm:pt>
    <dgm:pt modelId="{5F31069F-9220-4FDD-8518-135711937A0E}" type="pres">
      <dgm:prSet presAssocID="{38CF7C58-497D-4B20-B0F9-4F40191286E6}" presName="conn2-1" presStyleLbl="parChTrans1D2" presStyleIdx="1" presStyleCnt="3"/>
      <dgm:spPr/>
      <dgm:t>
        <a:bodyPr/>
        <a:lstStyle/>
        <a:p>
          <a:endParaRPr lang="tr-TR"/>
        </a:p>
      </dgm:t>
    </dgm:pt>
    <dgm:pt modelId="{9F0CB8AF-D1BD-4000-A11E-8BC47A18ED4E}" type="pres">
      <dgm:prSet presAssocID="{38CF7C58-497D-4B20-B0F9-4F40191286E6}" presName="connTx" presStyleLbl="parChTrans1D2" presStyleIdx="1" presStyleCnt="3"/>
      <dgm:spPr/>
      <dgm:t>
        <a:bodyPr/>
        <a:lstStyle/>
        <a:p>
          <a:endParaRPr lang="tr-TR"/>
        </a:p>
      </dgm:t>
    </dgm:pt>
    <dgm:pt modelId="{CF018B37-0475-4EEF-8AB8-C5253691C2E0}" type="pres">
      <dgm:prSet presAssocID="{9F51D6A7-5617-4858-BE12-F3310919D68A}" presName="root2" presStyleCnt="0"/>
      <dgm:spPr/>
      <dgm:t>
        <a:bodyPr/>
        <a:lstStyle/>
        <a:p>
          <a:endParaRPr lang="tr-TR"/>
        </a:p>
      </dgm:t>
    </dgm:pt>
    <dgm:pt modelId="{B98808B7-C1D0-4F24-8300-F9918BCBDC3E}" type="pres">
      <dgm:prSet presAssocID="{9F51D6A7-5617-4858-BE12-F3310919D68A}" presName="LevelTwoTextNode" presStyleLbl="node2" presStyleIdx="1" presStyleCnt="3">
        <dgm:presLayoutVars>
          <dgm:chPref val="3"/>
        </dgm:presLayoutVars>
      </dgm:prSet>
      <dgm:spPr/>
      <dgm:t>
        <a:bodyPr/>
        <a:lstStyle/>
        <a:p>
          <a:endParaRPr lang="tr-TR"/>
        </a:p>
      </dgm:t>
    </dgm:pt>
    <dgm:pt modelId="{5BE0DE97-CA02-4325-A72C-960265BE2F51}" type="pres">
      <dgm:prSet presAssocID="{9F51D6A7-5617-4858-BE12-F3310919D68A}" presName="level3hierChild" presStyleCnt="0"/>
      <dgm:spPr/>
      <dgm:t>
        <a:bodyPr/>
        <a:lstStyle/>
        <a:p>
          <a:endParaRPr lang="tr-TR"/>
        </a:p>
      </dgm:t>
    </dgm:pt>
    <dgm:pt modelId="{032C7573-89B3-49B7-90E1-0211C261A440}" type="pres">
      <dgm:prSet presAssocID="{128355AE-4CAB-419E-AB4D-615E40E456BD}" presName="conn2-1" presStyleLbl="parChTrans1D2" presStyleIdx="2" presStyleCnt="3"/>
      <dgm:spPr/>
      <dgm:t>
        <a:bodyPr/>
        <a:lstStyle/>
        <a:p>
          <a:endParaRPr lang="tr-TR"/>
        </a:p>
      </dgm:t>
    </dgm:pt>
    <dgm:pt modelId="{CD180963-542F-4449-94E5-744A778C3E5F}" type="pres">
      <dgm:prSet presAssocID="{128355AE-4CAB-419E-AB4D-615E40E456BD}" presName="connTx" presStyleLbl="parChTrans1D2" presStyleIdx="2" presStyleCnt="3"/>
      <dgm:spPr/>
      <dgm:t>
        <a:bodyPr/>
        <a:lstStyle/>
        <a:p>
          <a:endParaRPr lang="tr-TR"/>
        </a:p>
      </dgm:t>
    </dgm:pt>
    <dgm:pt modelId="{5EBD2C46-21B6-4354-BCE5-BC132803CDC6}" type="pres">
      <dgm:prSet presAssocID="{FFA9A9AD-CDB5-4267-A916-537515C99C1F}" presName="root2" presStyleCnt="0"/>
      <dgm:spPr/>
      <dgm:t>
        <a:bodyPr/>
        <a:lstStyle/>
        <a:p>
          <a:endParaRPr lang="tr-TR"/>
        </a:p>
      </dgm:t>
    </dgm:pt>
    <dgm:pt modelId="{8A4F51D6-0574-4733-B67A-23050CA1570E}" type="pres">
      <dgm:prSet presAssocID="{FFA9A9AD-CDB5-4267-A916-537515C99C1F}" presName="LevelTwoTextNode" presStyleLbl="node2" presStyleIdx="2" presStyleCnt="3">
        <dgm:presLayoutVars>
          <dgm:chPref val="3"/>
        </dgm:presLayoutVars>
      </dgm:prSet>
      <dgm:spPr/>
      <dgm:t>
        <a:bodyPr/>
        <a:lstStyle/>
        <a:p>
          <a:endParaRPr lang="tr-TR"/>
        </a:p>
      </dgm:t>
    </dgm:pt>
    <dgm:pt modelId="{1305FB07-CD74-4EAE-B0FD-0486863E71E4}" type="pres">
      <dgm:prSet presAssocID="{FFA9A9AD-CDB5-4267-A916-537515C99C1F}" presName="level3hierChild" presStyleCnt="0"/>
      <dgm:spPr/>
      <dgm:t>
        <a:bodyPr/>
        <a:lstStyle/>
        <a:p>
          <a:endParaRPr lang="tr-TR"/>
        </a:p>
      </dgm:t>
    </dgm:pt>
  </dgm:ptLst>
  <dgm:cxnLst>
    <dgm:cxn modelId="{19366AF0-800F-4980-B5F2-A9A11028D476}" srcId="{B5C27CDB-A280-414F-AC40-EEC39A9A7872}" destId="{2922DA78-4108-4106-8E6F-F1F0F748DF66}" srcOrd="0" destOrd="0" parTransId="{EA6935A5-749F-4D47-9734-BB36FEC3846D}" sibTransId="{98697680-BC1B-4A2C-89FF-8BE5F31D876D}"/>
    <dgm:cxn modelId="{2A4D2008-B40B-46BF-9753-EB3AA008D25B}" type="presOf" srcId="{EA6935A5-749F-4D47-9734-BB36FEC3846D}" destId="{EECDD5B2-62A0-4FE1-AF65-85403DEF2B09}" srcOrd="0" destOrd="0" presId="urn:microsoft.com/office/officeart/2008/layout/HorizontalMultiLevelHierarchy"/>
    <dgm:cxn modelId="{C0319306-E99A-4559-B4A6-BE0A718BA3F2}" type="presOf" srcId="{9F51D6A7-5617-4858-BE12-F3310919D68A}" destId="{B98808B7-C1D0-4F24-8300-F9918BCBDC3E}" srcOrd="0" destOrd="0" presId="urn:microsoft.com/office/officeart/2008/layout/HorizontalMultiLevelHierarchy"/>
    <dgm:cxn modelId="{6869C72B-7FE7-44F1-8C42-7152EE8DCC1F}" srcId="{9D044B97-9817-48B7-A33D-5754B1DE10BC}" destId="{B5C27CDB-A280-414F-AC40-EEC39A9A7872}" srcOrd="0" destOrd="0" parTransId="{A2A6301D-AA2D-483B-8986-C098EA7C0A31}" sibTransId="{36A93F75-AC37-468A-B06C-C14D1F39F5FE}"/>
    <dgm:cxn modelId="{2F0D6845-CB03-4BB0-AFC5-6334A866F81E}" type="presOf" srcId="{EA6935A5-749F-4D47-9734-BB36FEC3846D}" destId="{6EF5028A-1C5E-4E4E-BC5A-E93FFA90287E}" srcOrd="1" destOrd="0" presId="urn:microsoft.com/office/officeart/2008/layout/HorizontalMultiLevelHierarchy"/>
    <dgm:cxn modelId="{BE7403D6-508A-4A4C-98AF-79F8AF72A005}" type="presOf" srcId="{FFA9A9AD-CDB5-4267-A916-537515C99C1F}" destId="{8A4F51D6-0574-4733-B67A-23050CA1570E}" srcOrd="0" destOrd="0" presId="urn:microsoft.com/office/officeart/2008/layout/HorizontalMultiLevelHierarchy"/>
    <dgm:cxn modelId="{795FD8DC-4986-415E-B766-9D3BD028C866}" srcId="{B5C27CDB-A280-414F-AC40-EEC39A9A7872}" destId="{9F51D6A7-5617-4858-BE12-F3310919D68A}" srcOrd="1" destOrd="0" parTransId="{38CF7C58-497D-4B20-B0F9-4F40191286E6}" sibTransId="{9FD20A18-C0F7-4242-AD5A-AE59ED167EBA}"/>
    <dgm:cxn modelId="{F3D664E9-CC65-427C-8BE8-71AD8DA6A54C}" type="presOf" srcId="{128355AE-4CAB-419E-AB4D-615E40E456BD}" destId="{CD180963-542F-4449-94E5-744A778C3E5F}" srcOrd="1" destOrd="0" presId="urn:microsoft.com/office/officeart/2008/layout/HorizontalMultiLevelHierarchy"/>
    <dgm:cxn modelId="{AD970C38-12A3-410D-A641-2CB27D615634}" srcId="{B5C27CDB-A280-414F-AC40-EEC39A9A7872}" destId="{FFA9A9AD-CDB5-4267-A916-537515C99C1F}" srcOrd="2" destOrd="0" parTransId="{128355AE-4CAB-419E-AB4D-615E40E456BD}" sibTransId="{A7C6461C-6F8E-4569-BB96-CF14B8B7B9DD}"/>
    <dgm:cxn modelId="{79440255-D50A-43D1-BF0D-6F81DD2D80C0}" type="presOf" srcId="{2922DA78-4108-4106-8E6F-F1F0F748DF66}" destId="{4FDCBE74-08EB-4369-BB3A-D1D903ABE699}" srcOrd="0" destOrd="0" presId="urn:microsoft.com/office/officeart/2008/layout/HorizontalMultiLevelHierarchy"/>
    <dgm:cxn modelId="{80917F28-FD07-4622-8E70-E08C3593338E}" type="presOf" srcId="{38CF7C58-497D-4B20-B0F9-4F40191286E6}" destId="{5F31069F-9220-4FDD-8518-135711937A0E}" srcOrd="0" destOrd="0" presId="urn:microsoft.com/office/officeart/2008/layout/HorizontalMultiLevelHierarchy"/>
    <dgm:cxn modelId="{760C658C-BF06-4729-875F-C7268E0B0C24}" type="presOf" srcId="{38CF7C58-497D-4B20-B0F9-4F40191286E6}" destId="{9F0CB8AF-D1BD-4000-A11E-8BC47A18ED4E}" srcOrd="1" destOrd="0" presId="urn:microsoft.com/office/officeart/2008/layout/HorizontalMultiLevelHierarchy"/>
    <dgm:cxn modelId="{407BE47E-F593-436C-8108-A63432154EF5}" type="presOf" srcId="{B5C27CDB-A280-414F-AC40-EEC39A9A7872}" destId="{61282754-F7AF-4AA8-ADCC-A3B9A1448CE6}" srcOrd="0" destOrd="0" presId="urn:microsoft.com/office/officeart/2008/layout/HorizontalMultiLevelHierarchy"/>
    <dgm:cxn modelId="{95151571-E5F7-482A-97D3-7E8239250DD1}" type="presOf" srcId="{9D044B97-9817-48B7-A33D-5754B1DE10BC}" destId="{E9FBE05A-2037-4C93-B149-A6116A7240C8}" srcOrd="0" destOrd="0" presId="urn:microsoft.com/office/officeart/2008/layout/HorizontalMultiLevelHierarchy"/>
    <dgm:cxn modelId="{631A4E9B-E0E9-4735-A5FF-734F236DA8A1}" type="presOf" srcId="{128355AE-4CAB-419E-AB4D-615E40E456BD}" destId="{032C7573-89B3-49B7-90E1-0211C261A440}" srcOrd="0" destOrd="0" presId="urn:microsoft.com/office/officeart/2008/layout/HorizontalMultiLevelHierarchy"/>
    <dgm:cxn modelId="{CFA6620C-C118-452B-B5AB-9962E45FB4E0}" type="presParOf" srcId="{E9FBE05A-2037-4C93-B149-A6116A7240C8}" destId="{2077F233-0C17-4251-BEF6-999D490C5546}" srcOrd="0" destOrd="0" presId="urn:microsoft.com/office/officeart/2008/layout/HorizontalMultiLevelHierarchy"/>
    <dgm:cxn modelId="{8ED70430-365F-4EE3-88AB-59D6B53DEB60}" type="presParOf" srcId="{2077F233-0C17-4251-BEF6-999D490C5546}" destId="{61282754-F7AF-4AA8-ADCC-A3B9A1448CE6}" srcOrd="0" destOrd="0" presId="urn:microsoft.com/office/officeart/2008/layout/HorizontalMultiLevelHierarchy"/>
    <dgm:cxn modelId="{5A6D5334-78A7-4DBF-B685-5CD71A5892D6}" type="presParOf" srcId="{2077F233-0C17-4251-BEF6-999D490C5546}" destId="{7DB00B94-87C0-4B02-816D-F9D6C5C29D3C}" srcOrd="1" destOrd="0" presId="urn:microsoft.com/office/officeart/2008/layout/HorizontalMultiLevelHierarchy"/>
    <dgm:cxn modelId="{99E8E8FC-49B8-4AB2-8D27-D302D7BB5B82}" type="presParOf" srcId="{7DB00B94-87C0-4B02-816D-F9D6C5C29D3C}" destId="{EECDD5B2-62A0-4FE1-AF65-85403DEF2B09}" srcOrd="0" destOrd="0" presId="urn:microsoft.com/office/officeart/2008/layout/HorizontalMultiLevelHierarchy"/>
    <dgm:cxn modelId="{C1FCF96E-747F-43F0-9697-B3A00D633D54}" type="presParOf" srcId="{EECDD5B2-62A0-4FE1-AF65-85403DEF2B09}" destId="{6EF5028A-1C5E-4E4E-BC5A-E93FFA90287E}" srcOrd="0" destOrd="0" presId="urn:microsoft.com/office/officeart/2008/layout/HorizontalMultiLevelHierarchy"/>
    <dgm:cxn modelId="{B96A0B14-0812-4E45-8474-D800DF3CA952}" type="presParOf" srcId="{7DB00B94-87C0-4B02-816D-F9D6C5C29D3C}" destId="{65CB7439-2886-4403-930C-F39EE85F6CA0}" srcOrd="1" destOrd="0" presId="urn:microsoft.com/office/officeart/2008/layout/HorizontalMultiLevelHierarchy"/>
    <dgm:cxn modelId="{169B856E-C90F-4F9E-A572-2BE4A180C608}" type="presParOf" srcId="{65CB7439-2886-4403-930C-F39EE85F6CA0}" destId="{4FDCBE74-08EB-4369-BB3A-D1D903ABE699}" srcOrd="0" destOrd="0" presId="urn:microsoft.com/office/officeart/2008/layout/HorizontalMultiLevelHierarchy"/>
    <dgm:cxn modelId="{85A88830-9774-4635-B7F0-D2D425E84294}" type="presParOf" srcId="{65CB7439-2886-4403-930C-F39EE85F6CA0}" destId="{932E9A6D-8F99-4FE1-BCAA-C5704E28CE8B}" srcOrd="1" destOrd="0" presId="urn:microsoft.com/office/officeart/2008/layout/HorizontalMultiLevelHierarchy"/>
    <dgm:cxn modelId="{5051BFAE-FD23-4DC5-9105-36230F04FBA6}" type="presParOf" srcId="{7DB00B94-87C0-4B02-816D-F9D6C5C29D3C}" destId="{5F31069F-9220-4FDD-8518-135711937A0E}" srcOrd="2" destOrd="0" presId="urn:microsoft.com/office/officeart/2008/layout/HorizontalMultiLevelHierarchy"/>
    <dgm:cxn modelId="{5B89D2AE-6B16-40A9-8D96-F5774EE6B1DF}" type="presParOf" srcId="{5F31069F-9220-4FDD-8518-135711937A0E}" destId="{9F0CB8AF-D1BD-4000-A11E-8BC47A18ED4E}" srcOrd="0" destOrd="0" presId="urn:microsoft.com/office/officeart/2008/layout/HorizontalMultiLevelHierarchy"/>
    <dgm:cxn modelId="{5D26BC7D-6114-4340-9C93-D1C67E3914A4}" type="presParOf" srcId="{7DB00B94-87C0-4B02-816D-F9D6C5C29D3C}" destId="{CF018B37-0475-4EEF-8AB8-C5253691C2E0}" srcOrd="3" destOrd="0" presId="urn:microsoft.com/office/officeart/2008/layout/HorizontalMultiLevelHierarchy"/>
    <dgm:cxn modelId="{E04113F5-56B3-4173-85D9-9B0C75FFC0F8}" type="presParOf" srcId="{CF018B37-0475-4EEF-8AB8-C5253691C2E0}" destId="{B98808B7-C1D0-4F24-8300-F9918BCBDC3E}" srcOrd="0" destOrd="0" presId="urn:microsoft.com/office/officeart/2008/layout/HorizontalMultiLevelHierarchy"/>
    <dgm:cxn modelId="{83E90813-934D-4006-A609-D97EFFF2D37E}" type="presParOf" srcId="{CF018B37-0475-4EEF-8AB8-C5253691C2E0}" destId="{5BE0DE97-CA02-4325-A72C-960265BE2F51}" srcOrd="1" destOrd="0" presId="urn:microsoft.com/office/officeart/2008/layout/HorizontalMultiLevelHierarchy"/>
    <dgm:cxn modelId="{644A96B0-E433-4952-A021-C04928AE4BA9}" type="presParOf" srcId="{7DB00B94-87C0-4B02-816D-F9D6C5C29D3C}" destId="{032C7573-89B3-49B7-90E1-0211C261A440}" srcOrd="4" destOrd="0" presId="urn:microsoft.com/office/officeart/2008/layout/HorizontalMultiLevelHierarchy"/>
    <dgm:cxn modelId="{92AC4C81-41DA-4AAE-8B0E-AA81719B5D81}" type="presParOf" srcId="{032C7573-89B3-49B7-90E1-0211C261A440}" destId="{CD180963-542F-4449-94E5-744A778C3E5F}" srcOrd="0" destOrd="0" presId="urn:microsoft.com/office/officeart/2008/layout/HorizontalMultiLevelHierarchy"/>
    <dgm:cxn modelId="{F6287252-A5CC-48ED-A56F-0E8C1E44A0D6}" type="presParOf" srcId="{7DB00B94-87C0-4B02-816D-F9D6C5C29D3C}" destId="{5EBD2C46-21B6-4354-BCE5-BC132803CDC6}" srcOrd="5" destOrd="0" presId="urn:microsoft.com/office/officeart/2008/layout/HorizontalMultiLevelHierarchy"/>
    <dgm:cxn modelId="{23885633-E071-4FF0-A7B1-5A3A2D2179BE}" type="presParOf" srcId="{5EBD2C46-21B6-4354-BCE5-BC132803CDC6}" destId="{8A4F51D6-0574-4733-B67A-23050CA1570E}" srcOrd="0" destOrd="0" presId="urn:microsoft.com/office/officeart/2008/layout/HorizontalMultiLevelHierarchy"/>
    <dgm:cxn modelId="{D67D9313-D498-419B-A3EF-3EB0649B3352}" type="presParOf" srcId="{5EBD2C46-21B6-4354-BCE5-BC132803CDC6}" destId="{1305FB07-CD74-4EAE-B0FD-0486863E71E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6258004-202C-4EE3-8FF7-136F0684CC3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E638ABE8-C103-46A4-A36F-8371C579A324}">
      <dgm:prSet custT="1"/>
      <dgm:spPr/>
      <dgm:t>
        <a:bodyPr/>
        <a:lstStyle/>
        <a:p>
          <a:pPr algn="just" rtl="0"/>
          <a:r>
            <a:rPr lang="tr-TR" sz="2400" dirty="0" smtClean="0"/>
            <a:t>Bakanlık, gerekli gördüğü hallerde, laboratuvarların, uzaktan denetim amacıyla Bakanlıkça düzenlenecek veya organize edilecek yeterlik ve/veya karşılaştırma testlerine katılım ve sonuçlarını, u</a:t>
          </a:r>
          <a:r>
            <a:rPr lang="tr-TR" sz="2400" b="0" i="0" dirty="0" smtClean="0"/>
            <a:t>lusal veya uluslararası kuruluşlarca düzenlenen yeterlik ve/veya karşılaştırma testlerine katılım ve sonuçlarını isteyebilir. </a:t>
          </a:r>
          <a:endParaRPr lang="tr-TR" sz="2400" dirty="0"/>
        </a:p>
      </dgm:t>
    </dgm:pt>
    <dgm:pt modelId="{4F2B4EE2-CADA-469F-8018-49610E22599F}" type="parTrans" cxnId="{FF2A15A2-3061-4BB2-975D-B455C1B15DF3}">
      <dgm:prSet/>
      <dgm:spPr/>
      <dgm:t>
        <a:bodyPr/>
        <a:lstStyle/>
        <a:p>
          <a:endParaRPr lang="tr-TR"/>
        </a:p>
      </dgm:t>
    </dgm:pt>
    <dgm:pt modelId="{F510BC16-176C-4C47-91A6-7FB19319BAB3}" type="sibTrans" cxnId="{FF2A15A2-3061-4BB2-975D-B455C1B15DF3}">
      <dgm:prSet/>
      <dgm:spPr/>
      <dgm:t>
        <a:bodyPr/>
        <a:lstStyle/>
        <a:p>
          <a:endParaRPr lang="tr-TR"/>
        </a:p>
      </dgm:t>
    </dgm:pt>
    <dgm:pt modelId="{D4DAB042-43E3-46D6-A2C7-C8F2DF561949}">
      <dgm:prSet custT="1"/>
      <dgm:spPr/>
      <dgm:t>
        <a:bodyPr/>
        <a:lstStyle/>
        <a:p>
          <a:pPr algn="just" rtl="0"/>
          <a:r>
            <a:rPr lang="tr-TR" sz="2400" dirty="0" smtClean="0"/>
            <a:t>2010 yılından itibaren Bakanlığımız tarafından yetki verilen laboratuvarlara çeşitli kapsam ve parametrelerde yeterlilik testleri düzenlenmektedir.</a:t>
          </a:r>
          <a:endParaRPr lang="tr-TR" sz="2400" dirty="0"/>
        </a:p>
      </dgm:t>
    </dgm:pt>
    <dgm:pt modelId="{8082CEE3-F628-489B-BD88-34EEE624F04D}" type="parTrans" cxnId="{776E19FB-401C-4509-9A7A-EC1BBD8575C3}">
      <dgm:prSet/>
      <dgm:spPr/>
      <dgm:t>
        <a:bodyPr/>
        <a:lstStyle/>
        <a:p>
          <a:endParaRPr lang="tr-TR"/>
        </a:p>
      </dgm:t>
    </dgm:pt>
    <dgm:pt modelId="{0D5022F9-2715-478D-847C-11CE1885E2EA}" type="sibTrans" cxnId="{776E19FB-401C-4509-9A7A-EC1BBD8575C3}">
      <dgm:prSet/>
      <dgm:spPr/>
      <dgm:t>
        <a:bodyPr/>
        <a:lstStyle/>
        <a:p>
          <a:endParaRPr lang="tr-TR"/>
        </a:p>
      </dgm:t>
    </dgm:pt>
    <dgm:pt modelId="{32AF198A-27A4-4183-9F16-C1A4B4639D31}" type="pres">
      <dgm:prSet presAssocID="{26258004-202C-4EE3-8FF7-136F0684CC3A}" presName="linear" presStyleCnt="0">
        <dgm:presLayoutVars>
          <dgm:animLvl val="lvl"/>
          <dgm:resizeHandles val="exact"/>
        </dgm:presLayoutVars>
      </dgm:prSet>
      <dgm:spPr/>
      <dgm:t>
        <a:bodyPr/>
        <a:lstStyle/>
        <a:p>
          <a:endParaRPr lang="tr-TR"/>
        </a:p>
      </dgm:t>
    </dgm:pt>
    <dgm:pt modelId="{C077EA96-40DA-4E30-AC24-6809A6E80A7C}" type="pres">
      <dgm:prSet presAssocID="{E638ABE8-C103-46A4-A36F-8371C579A324}" presName="parentText" presStyleLbl="node1" presStyleIdx="0" presStyleCnt="2" custScaleY="140442" custLinFactY="4522" custLinFactNeighborX="35" custLinFactNeighborY="100000">
        <dgm:presLayoutVars>
          <dgm:chMax val="0"/>
          <dgm:bulletEnabled val="1"/>
        </dgm:presLayoutVars>
      </dgm:prSet>
      <dgm:spPr/>
      <dgm:t>
        <a:bodyPr/>
        <a:lstStyle/>
        <a:p>
          <a:endParaRPr lang="tr-TR"/>
        </a:p>
      </dgm:t>
    </dgm:pt>
    <dgm:pt modelId="{CA0B8D81-382E-4E42-9B2F-185408C1B54D}" type="pres">
      <dgm:prSet presAssocID="{F510BC16-176C-4C47-91A6-7FB19319BAB3}" presName="spacer" presStyleCnt="0"/>
      <dgm:spPr/>
      <dgm:t>
        <a:bodyPr/>
        <a:lstStyle/>
        <a:p>
          <a:endParaRPr lang="tr-TR"/>
        </a:p>
      </dgm:t>
    </dgm:pt>
    <dgm:pt modelId="{AAC15574-4CF5-4204-84C9-6910417CCDAE}" type="pres">
      <dgm:prSet presAssocID="{D4DAB042-43E3-46D6-A2C7-C8F2DF561949}" presName="parentText" presStyleLbl="node1" presStyleIdx="1" presStyleCnt="2" custScaleY="87598" custLinFactY="5432" custLinFactNeighborY="100000">
        <dgm:presLayoutVars>
          <dgm:chMax val="0"/>
          <dgm:bulletEnabled val="1"/>
        </dgm:presLayoutVars>
      </dgm:prSet>
      <dgm:spPr/>
      <dgm:t>
        <a:bodyPr/>
        <a:lstStyle/>
        <a:p>
          <a:endParaRPr lang="tr-TR"/>
        </a:p>
      </dgm:t>
    </dgm:pt>
  </dgm:ptLst>
  <dgm:cxnLst>
    <dgm:cxn modelId="{09FCB45A-C985-4C35-A5EB-4FBFEB94C14E}" type="presOf" srcId="{26258004-202C-4EE3-8FF7-136F0684CC3A}" destId="{32AF198A-27A4-4183-9F16-C1A4B4639D31}" srcOrd="0" destOrd="0" presId="urn:microsoft.com/office/officeart/2005/8/layout/vList2"/>
    <dgm:cxn modelId="{17F55CEB-AA41-4816-A026-2039FDBE907F}" type="presOf" srcId="{E638ABE8-C103-46A4-A36F-8371C579A324}" destId="{C077EA96-40DA-4E30-AC24-6809A6E80A7C}" srcOrd="0" destOrd="0" presId="urn:microsoft.com/office/officeart/2005/8/layout/vList2"/>
    <dgm:cxn modelId="{FF2A15A2-3061-4BB2-975D-B455C1B15DF3}" srcId="{26258004-202C-4EE3-8FF7-136F0684CC3A}" destId="{E638ABE8-C103-46A4-A36F-8371C579A324}" srcOrd="0" destOrd="0" parTransId="{4F2B4EE2-CADA-469F-8018-49610E22599F}" sibTransId="{F510BC16-176C-4C47-91A6-7FB19319BAB3}"/>
    <dgm:cxn modelId="{776E19FB-401C-4509-9A7A-EC1BBD8575C3}" srcId="{26258004-202C-4EE3-8FF7-136F0684CC3A}" destId="{D4DAB042-43E3-46D6-A2C7-C8F2DF561949}" srcOrd="1" destOrd="0" parTransId="{8082CEE3-F628-489B-BD88-34EEE624F04D}" sibTransId="{0D5022F9-2715-478D-847C-11CE1885E2EA}"/>
    <dgm:cxn modelId="{5D47A331-95C7-41B7-8F26-BDACF3DE37BB}" type="presOf" srcId="{D4DAB042-43E3-46D6-A2C7-C8F2DF561949}" destId="{AAC15574-4CF5-4204-84C9-6910417CCDAE}" srcOrd="0" destOrd="0" presId="urn:microsoft.com/office/officeart/2005/8/layout/vList2"/>
    <dgm:cxn modelId="{695C1DFB-A8F2-4B4E-ADEF-F60C2E5C3C26}" type="presParOf" srcId="{32AF198A-27A4-4183-9F16-C1A4B4639D31}" destId="{C077EA96-40DA-4E30-AC24-6809A6E80A7C}" srcOrd="0" destOrd="0" presId="urn:microsoft.com/office/officeart/2005/8/layout/vList2"/>
    <dgm:cxn modelId="{7491681D-854C-4BF4-AA08-7460E396CA36}" type="presParOf" srcId="{32AF198A-27A4-4183-9F16-C1A4B4639D31}" destId="{CA0B8D81-382E-4E42-9B2F-185408C1B54D}" srcOrd="1" destOrd="0" presId="urn:microsoft.com/office/officeart/2005/8/layout/vList2"/>
    <dgm:cxn modelId="{6CCF7DAB-10D8-40FC-A28B-35EA0719621E}" type="presParOf" srcId="{32AF198A-27A4-4183-9F16-C1A4B4639D31}" destId="{AAC15574-4CF5-4204-84C9-6910417CCDA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4C68B50-1472-4E1E-9BA6-0284BFB9B42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591E645C-B840-44B9-A243-9C06A74FF5FB}">
      <dgm:prSet custT="1"/>
      <dgm:spPr/>
      <dgm:t>
        <a:bodyPr/>
        <a:lstStyle/>
        <a:p>
          <a:pPr rtl="0"/>
          <a:r>
            <a:rPr lang="tr-TR" sz="2000" dirty="0" smtClean="0"/>
            <a:t>Laboratuvarlar, bu Yönetmelik esasları kapsamında haberli veya habersiz denetlenir.</a:t>
          </a:r>
          <a:endParaRPr lang="tr-TR" sz="2000" dirty="0"/>
        </a:p>
      </dgm:t>
    </dgm:pt>
    <dgm:pt modelId="{8A888D60-27D5-45BF-B912-75126DFD9BDF}" type="parTrans" cxnId="{2842D785-02C0-4AA2-923D-96B6D8A0BA1F}">
      <dgm:prSet/>
      <dgm:spPr/>
      <dgm:t>
        <a:bodyPr/>
        <a:lstStyle/>
        <a:p>
          <a:endParaRPr lang="tr-TR"/>
        </a:p>
      </dgm:t>
    </dgm:pt>
    <dgm:pt modelId="{5CE8365A-C645-44C1-90D0-EF297E756A9C}" type="sibTrans" cxnId="{2842D785-02C0-4AA2-923D-96B6D8A0BA1F}">
      <dgm:prSet/>
      <dgm:spPr/>
      <dgm:t>
        <a:bodyPr/>
        <a:lstStyle/>
        <a:p>
          <a:endParaRPr lang="tr-TR"/>
        </a:p>
      </dgm:t>
    </dgm:pt>
    <dgm:pt modelId="{5A9AE52F-3E77-4A4D-B7A7-9E45AB6725CA}">
      <dgm:prSet custT="1"/>
      <dgm:spPr/>
      <dgm:t>
        <a:bodyPr/>
        <a:lstStyle/>
        <a:p>
          <a:pPr rtl="0"/>
          <a:r>
            <a:rPr lang="tr-TR" sz="2000" dirty="0" smtClean="0"/>
            <a:t>Haberli denetimler, Bakanlıkça belirlenen yıllık planlı denetim programı çerçevesinde gerçekleştirilir.</a:t>
          </a:r>
          <a:endParaRPr lang="tr-TR" sz="2000" dirty="0"/>
        </a:p>
      </dgm:t>
    </dgm:pt>
    <dgm:pt modelId="{BD4E35EB-A04E-40B0-866E-998BBE1B3A99}" type="parTrans" cxnId="{7200362B-F31F-44BF-8460-E70365CF6C6B}">
      <dgm:prSet/>
      <dgm:spPr/>
      <dgm:t>
        <a:bodyPr/>
        <a:lstStyle/>
        <a:p>
          <a:endParaRPr lang="tr-TR"/>
        </a:p>
      </dgm:t>
    </dgm:pt>
    <dgm:pt modelId="{5DF0B176-D2E0-465B-9337-4F4089A7F596}" type="sibTrans" cxnId="{7200362B-F31F-44BF-8460-E70365CF6C6B}">
      <dgm:prSet/>
      <dgm:spPr/>
      <dgm:t>
        <a:bodyPr/>
        <a:lstStyle/>
        <a:p>
          <a:endParaRPr lang="tr-TR"/>
        </a:p>
      </dgm:t>
    </dgm:pt>
    <dgm:pt modelId="{A5AF263D-7DE1-4BC7-B72F-74AF1CDD4AD7}">
      <dgm:prSet custT="1"/>
      <dgm:spPr/>
      <dgm:t>
        <a:bodyPr/>
        <a:lstStyle/>
        <a:p>
          <a:pPr algn="just" rtl="0"/>
          <a:r>
            <a:rPr lang="tr-TR" sz="2000" dirty="0" smtClean="0"/>
            <a:t>Yerinde denetimlerde laboratuvarların bu Yönetmelik hükümlerine uygunluğu denetlenir. Denetim esnasında, kapsamda yer alan ölçüm veya analizlerin tamamı veya gerekli görülenlerin yapılması denetim komisyonunca istenebilir.</a:t>
          </a:r>
          <a:endParaRPr lang="tr-TR" sz="2000" dirty="0"/>
        </a:p>
      </dgm:t>
    </dgm:pt>
    <dgm:pt modelId="{A23874AC-5168-47E4-9C67-8FEC94A030CD}" type="parTrans" cxnId="{D5A1D305-39FC-4701-84EB-84F869CA0758}">
      <dgm:prSet/>
      <dgm:spPr/>
      <dgm:t>
        <a:bodyPr/>
        <a:lstStyle/>
        <a:p>
          <a:endParaRPr lang="tr-TR"/>
        </a:p>
      </dgm:t>
    </dgm:pt>
    <dgm:pt modelId="{C3DB56EB-EC12-4B7F-B7CC-C4DC807DD354}" type="sibTrans" cxnId="{D5A1D305-39FC-4701-84EB-84F869CA0758}">
      <dgm:prSet/>
      <dgm:spPr/>
      <dgm:t>
        <a:bodyPr/>
        <a:lstStyle/>
        <a:p>
          <a:endParaRPr lang="tr-TR"/>
        </a:p>
      </dgm:t>
    </dgm:pt>
    <dgm:pt modelId="{2E2FBA58-8B34-48CE-842F-936624146F35}" type="pres">
      <dgm:prSet presAssocID="{D4C68B50-1472-4E1E-9BA6-0284BFB9B423}" presName="linear" presStyleCnt="0">
        <dgm:presLayoutVars>
          <dgm:animLvl val="lvl"/>
          <dgm:resizeHandles val="exact"/>
        </dgm:presLayoutVars>
      </dgm:prSet>
      <dgm:spPr/>
      <dgm:t>
        <a:bodyPr/>
        <a:lstStyle/>
        <a:p>
          <a:endParaRPr lang="tr-TR"/>
        </a:p>
      </dgm:t>
    </dgm:pt>
    <dgm:pt modelId="{B466C0E5-BFCA-420E-A3ED-1FAB2A4346D2}" type="pres">
      <dgm:prSet presAssocID="{591E645C-B840-44B9-A243-9C06A74FF5FB}" presName="parentText" presStyleLbl="node1" presStyleIdx="0" presStyleCnt="3" custScaleY="72881" custLinFactY="-15854" custLinFactNeighborY="-100000">
        <dgm:presLayoutVars>
          <dgm:chMax val="0"/>
          <dgm:bulletEnabled val="1"/>
        </dgm:presLayoutVars>
      </dgm:prSet>
      <dgm:spPr/>
      <dgm:t>
        <a:bodyPr/>
        <a:lstStyle/>
        <a:p>
          <a:endParaRPr lang="tr-TR"/>
        </a:p>
      </dgm:t>
    </dgm:pt>
    <dgm:pt modelId="{1201FD0F-6A7D-4ACD-AD8E-86DBA98835A4}" type="pres">
      <dgm:prSet presAssocID="{5CE8365A-C645-44C1-90D0-EF297E756A9C}" presName="spacer" presStyleCnt="0"/>
      <dgm:spPr/>
      <dgm:t>
        <a:bodyPr/>
        <a:lstStyle/>
        <a:p>
          <a:endParaRPr lang="tr-TR"/>
        </a:p>
      </dgm:t>
    </dgm:pt>
    <dgm:pt modelId="{4B052299-6446-4EFE-B786-CEFDE457BDDE}" type="pres">
      <dgm:prSet presAssocID="{5A9AE52F-3E77-4A4D-B7A7-9E45AB6725CA}" presName="parentText" presStyleLbl="node1" presStyleIdx="1" presStyleCnt="3" custScaleY="78931" custLinFactY="-13297" custLinFactNeighborY="-100000">
        <dgm:presLayoutVars>
          <dgm:chMax val="0"/>
          <dgm:bulletEnabled val="1"/>
        </dgm:presLayoutVars>
      </dgm:prSet>
      <dgm:spPr/>
      <dgm:t>
        <a:bodyPr/>
        <a:lstStyle/>
        <a:p>
          <a:endParaRPr lang="tr-TR"/>
        </a:p>
      </dgm:t>
    </dgm:pt>
    <dgm:pt modelId="{D5F06174-4EDF-4147-8C8B-8D89D147960A}" type="pres">
      <dgm:prSet presAssocID="{5DF0B176-D2E0-465B-9337-4F4089A7F596}" presName="spacer" presStyleCnt="0"/>
      <dgm:spPr/>
      <dgm:t>
        <a:bodyPr/>
        <a:lstStyle/>
        <a:p>
          <a:endParaRPr lang="tr-TR"/>
        </a:p>
      </dgm:t>
    </dgm:pt>
    <dgm:pt modelId="{F03B717E-408B-44AB-9AC0-542CBF8DC7FF}" type="pres">
      <dgm:prSet presAssocID="{A5AF263D-7DE1-4BC7-B72F-74AF1CDD4AD7}" presName="parentText" presStyleLbl="node1" presStyleIdx="2" presStyleCnt="3" custLinFactY="-10328" custLinFactNeighborY="-100000">
        <dgm:presLayoutVars>
          <dgm:chMax val="0"/>
          <dgm:bulletEnabled val="1"/>
        </dgm:presLayoutVars>
      </dgm:prSet>
      <dgm:spPr/>
      <dgm:t>
        <a:bodyPr/>
        <a:lstStyle/>
        <a:p>
          <a:endParaRPr lang="tr-TR"/>
        </a:p>
      </dgm:t>
    </dgm:pt>
  </dgm:ptLst>
  <dgm:cxnLst>
    <dgm:cxn modelId="{DCBBACF4-06E3-4750-8643-B65DAC071032}" type="presOf" srcId="{D4C68B50-1472-4E1E-9BA6-0284BFB9B423}" destId="{2E2FBA58-8B34-48CE-842F-936624146F35}" srcOrd="0" destOrd="0" presId="urn:microsoft.com/office/officeart/2005/8/layout/vList2"/>
    <dgm:cxn modelId="{8E2A24FE-1F12-4571-865E-D7BA8D5B29BA}" type="presOf" srcId="{A5AF263D-7DE1-4BC7-B72F-74AF1CDD4AD7}" destId="{F03B717E-408B-44AB-9AC0-542CBF8DC7FF}" srcOrd="0" destOrd="0" presId="urn:microsoft.com/office/officeart/2005/8/layout/vList2"/>
    <dgm:cxn modelId="{7200362B-F31F-44BF-8460-E70365CF6C6B}" srcId="{D4C68B50-1472-4E1E-9BA6-0284BFB9B423}" destId="{5A9AE52F-3E77-4A4D-B7A7-9E45AB6725CA}" srcOrd="1" destOrd="0" parTransId="{BD4E35EB-A04E-40B0-866E-998BBE1B3A99}" sibTransId="{5DF0B176-D2E0-465B-9337-4F4089A7F596}"/>
    <dgm:cxn modelId="{2842D785-02C0-4AA2-923D-96B6D8A0BA1F}" srcId="{D4C68B50-1472-4E1E-9BA6-0284BFB9B423}" destId="{591E645C-B840-44B9-A243-9C06A74FF5FB}" srcOrd="0" destOrd="0" parTransId="{8A888D60-27D5-45BF-B912-75126DFD9BDF}" sibTransId="{5CE8365A-C645-44C1-90D0-EF297E756A9C}"/>
    <dgm:cxn modelId="{39BDBE5A-7500-41D2-93E7-8FCB01885409}" type="presOf" srcId="{591E645C-B840-44B9-A243-9C06A74FF5FB}" destId="{B466C0E5-BFCA-420E-A3ED-1FAB2A4346D2}" srcOrd="0" destOrd="0" presId="urn:microsoft.com/office/officeart/2005/8/layout/vList2"/>
    <dgm:cxn modelId="{D5A1D305-39FC-4701-84EB-84F869CA0758}" srcId="{D4C68B50-1472-4E1E-9BA6-0284BFB9B423}" destId="{A5AF263D-7DE1-4BC7-B72F-74AF1CDD4AD7}" srcOrd="2" destOrd="0" parTransId="{A23874AC-5168-47E4-9C67-8FEC94A030CD}" sibTransId="{C3DB56EB-EC12-4B7F-B7CC-C4DC807DD354}"/>
    <dgm:cxn modelId="{6D422238-516A-403B-9BCB-58D4E81014BE}" type="presOf" srcId="{5A9AE52F-3E77-4A4D-B7A7-9E45AB6725CA}" destId="{4B052299-6446-4EFE-B786-CEFDE457BDDE}" srcOrd="0" destOrd="0" presId="urn:microsoft.com/office/officeart/2005/8/layout/vList2"/>
    <dgm:cxn modelId="{F45DCCA0-8D2F-4C32-8801-BF3EFA9B7686}" type="presParOf" srcId="{2E2FBA58-8B34-48CE-842F-936624146F35}" destId="{B466C0E5-BFCA-420E-A3ED-1FAB2A4346D2}" srcOrd="0" destOrd="0" presId="urn:microsoft.com/office/officeart/2005/8/layout/vList2"/>
    <dgm:cxn modelId="{8955DDB3-DC74-470F-BC61-955E70267CA0}" type="presParOf" srcId="{2E2FBA58-8B34-48CE-842F-936624146F35}" destId="{1201FD0F-6A7D-4ACD-AD8E-86DBA98835A4}" srcOrd="1" destOrd="0" presId="urn:microsoft.com/office/officeart/2005/8/layout/vList2"/>
    <dgm:cxn modelId="{F7BFFBC9-8FD3-416F-A83E-5B3543FF2DD5}" type="presParOf" srcId="{2E2FBA58-8B34-48CE-842F-936624146F35}" destId="{4B052299-6446-4EFE-B786-CEFDE457BDDE}" srcOrd="2" destOrd="0" presId="urn:microsoft.com/office/officeart/2005/8/layout/vList2"/>
    <dgm:cxn modelId="{F655F688-2FB7-4F10-9C9C-F8485CB29EB8}" type="presParOf" srcId="{2E2FBA58-8B34-48CE-842F-936624146F35}" destId="{D5F06174-4EDF-4147-8C8B-8D89D147960A}" srcOrd="3" destOrd="0" presId="urn:microsoft.com/office/officeart/2005/8/layout/vList2"/>
    <dgm:cxn modelId="{6787FEA8-88D9-4CF1-8C67-AA4F22792A20}" type="presParOf" srcId="{2E2FBA58-8B34-48CE-842F-936624146F35}" destId="{F03B717E-408B-44AB-9AC0-542CBF8DC7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3D4E62DF-D76D-462E-B9E2-30F3100E5CD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59D562F-7825-413E-8609-2BAE3721B315}">
      <dgm:prSet custT="1"/>
      <dgm:spPr/>
      <dgm:t>
        <a:bodyPr/>
        <a:lstStyle/>
        <a:p>
          <a:pPr algn="just" rtl="0"/>
          <a:r>
            <a:rPr lang="tr-TR" sz="1900" dirty="0" smtClean="0"/>
            <a:t>Denetimde yönetmeliğin gerekliliklerinin sağlanıp sağlanmadıklarına bakılmakta ve ceza puanları listesinde yer alan uygunsuzlukların tespit edilmesi durumunda ceza puanı işletilmektedir. </a:t>
          </a:r>
          <a:endParaRPr lang="tr-TR" sz="1900" dirty="0"/>
        </a:p>
      </dgm:t>
    </dgm:pt>
    <dgm:pt modelId="{27A867F7-B3AD-4DF0-85F5-87E543F4804A}" type="parTrans" cxnId="{E18C35B8-5C7C-40D6-BE90-CBF7485220C7}">
      <dgm:prSet/>
      <dgm:spPr/>
      <dgm:t>
        <a:bodyPr/>
        <a:lstStyle/>
        <a:p>
          <a:endParaRPr lang="tr-TR"/>
        </a:p>
      </dgm:t>
    </dgm:pt>
    <dgm:pt modelId="{B675A9B9-F367-45D3-87D6-A69D8A0CD4FD}" type="sibTrans" cxnId="{E18C35B8-5C7C-40D6-BE90-CBF7485220C7}">
      <dgm:prSet/>
      <dgm:spPr/>
      <dgm:t>
        <a:bodyPr/>
        <a:lstStyle/>
        <a:p>
          <a:endParaRPr lang="tr-TR"/>
        </a:p>
      </dgm:t>
    </dgm:pt>
    <dgm:pt modelId="{0B40D62E-7E17-473A-89B3-8255B7F9EE4A}" type="pres">
      <dgm:prSet presAssocID="{3D4E62DF-D76D-462E-B9E2-30F3100E5CD3}" presName="linear" presStyleCnt="0">
        <dgm:presLayoutVars>
          <dgm:animLvl val="lvl"/>
          <dgm:resizeHandles val="exact"/>
        </dgm:presLayoutVars>
      </dgm:prSet>
      <dgm:spPr/>
      <dgm:t>
        <a:bodyPr/>
        <a:lstStyle/>
        <a:p>
          <a:endParaRPr lang="tr-TR"/>
        </a:p>
      </dgm:t>
    </dgm:pt>
    <dgm:pt modelId="{ECC8A5D4-0B43-481B-AD42-D3F75697EB25}" type="pres">
      <dgm:prSet presAssocID="{359D562F-7825-413E-8609-2BAE3721B315}" presName="parentText" presStyleLbl="node1" presStyleIdx="0" presStyleCnt="1" custScaleY="98665" custLinFactNeighborX="-505" custLinFactNeighborY="-47357">
        <dgm:presLayoutVars>
          <dgm:chMax val="0"/>
          <dgm:bulletEnabled val="1"/>
        </dgm:presLayoutVars>
      </dgm:prSet>
      <dgm:spPr/>
      <dgm:t>
        <a:bodyPr/>
        <a:lstStyle/>
        <a:p>
          <a:endParaRPr lang="tr-TR"/>
        </a:p>
      </dgm:t>
    </dgm:pt>
  </dgm:ptLst>
  <dgm:cxnLst>
    <dgm:cxn modelId="{82CC77F7-C1B9-45C0-B6D6-EA017017FA99}" type="presOf" srcId="{359D562F-7825-413E-8609-2BAE3721B315}" destId="{ECC8A5D4-0B43-481B-AD42-D3F75697EB25}" srcOrd="0" destOrd="0" presId="urn:microsoft.com/office/officeart/2005/8/layout/vList2"/>
    <dgm:cxn modelId="{D6EA1243-0582-44F1-BEE1-A9FA18016FFE}" type="presOf" srcId="{3D4E62DF-D76D-462E-B9E2-30F3100E5CD3}" destId="{0B40D62E-7E17-473A-89B3-8255B7F9EE4A}" srcOrd="0" destOrd="0" presId="urn:microsoft.com/office/officeart/2005/8/layout/vList2"/>
    <dgm:cxn modelId="{E18C35B8-5C7C-40D6-BE90-CBF7485220C7}" srcId="{3D4E62DF-D76D-462E-B9E2-30F3100E5CD3}" destId="{359D562F-7825-413E-8609-2BAE3721B315}" srcOrd="0" destOrd="0" parTransId="{27A867F7-B3AD-4DF0-85F5-87E543F4804A}" sibTransId="{B675A9B9-F367-45D3-87D6-A69D8A0CD4FD}"/>
    <dgm:cxn modelId="{8C91F727-FF2E-449B-8273-87D901467B99}" type="presParOf" srcId="{0B40D62E-7E17-473A-89B3-8255B7F9EE4A}" destId="{ECC8A5D4-0B43-481B-AD42-D3F75697EB2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C7C78BF-9DEE-4F9E-A2DD-213C2CA8E04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3AC58B99-EAB5-4015-B8B5-5D432B12E302}">
      <dgm:prSet custT="1"/>
      <dgm:spPr/>
      <dgm:t>
        <a:bodyPr/>
        <a:lstStyle/>
        <a:p>
          <a:pPr algn="just" rtl="0"/>
          <a:r>
            <a:rPr lang="tr-TR" sz="2400" dirty="0" smtClean="0"/>
            <a:t>Bakanlık, ölçüm programında bildirimi yapılmış ölçümlerden gerekli gördüklerini, sahada haberli veya habersiz denetleyebilir.</a:t>
          </a:r>
          <a:endParaRPr lang="tr-TR" sz="2400" dirty="0"/>
        </a:p>
      </dgm:t>
    </dgm:pt>
    <dgm:pt modelId="{EAB3D00C-0992-48A5-9986-E56D76D4F656}" type="parTrans" cxnId="{AA7A5135-E896-467C-BF5A-15DCAFB8C14A}">
      <dgm:prSet/>
      <dgm:spPr/>
      <dgm:t>
        <a:bodyPr/>
        <a:lstStyle/>
        <a:p>
          <a:endParaRPr lang="tr-TR"/>
        </a:p>
      </dgm:t>
    </dgm:pt>
    <dgm:pt modelId="{6E6BD87D-F7C0-46E4-8889-2C520FC47F4E}" type="sibTrans" cxnId="{AA7A5135-E896-467C-BF5A-15DCAFB8C14A}">
      <dgm:prSet/>
      <dgm:spPr/>
      <dgm:t>
        <a:bodyPr/>
        <a:lstStyle/>
        <a:p>
          <a:endParaRPr lang="tr-TR"/>
        </a:p>
      </dgm:t>
    </dgm:pt>
    <dgm:pt modelId="{E8C604FE-640C-4DD9-BB0D-C1D03A130A7C}">
      <dgm:prSet custT="1"/>
      <dgm:spPr/>
      <dgm:t>
        <a:bodyPr/>
        <a:lstStyle/>
        <a:p>
          <a:pPr algn="just" rtl="0"/>
          <a:r>
            <a:rPr lang="tr-TR" sz="2400" dirty="0" smtClean="0"/>
            <a:t>Denetimlerde, ilgili laboratuvarın ölçüm programı aracılığıyla Bakanlığa bildirmiş olduğu ölçüm detayları ve bu Yönetmelik hükümlerine uygun olarak çalışıp çalışmadığı denetlenir.</a:t>
          </a:r>
          <a:endParaRPr lang="tr-TR" sz="2400" dirty="0"/>
        </a:p>
      </dgm:t>
    </dgm:pt>
    <dgm:pt modelId="{98F89DCE-1B15-4438-94A9-D3DBFB31F5AF}" type="parTrans" cxnId="{E7009357-A965-4EAA-BBDA-A1C06BCF2398}">
      <dgm:prSet/>
      <dgm:spPr/>
      <dgm:t>
        <a:bodyPr/>
        <a:lstStyle/>
        <a:p>
          <a:endParaRPr lang="tr-TR"/>
        </a:p>
      </dgm:t>
    </dgm:pt>
    <dgm:pt modelId="{F203A7E0-74EA-4427-8851-6A4B22DF0C80}" type="sibTrans" cxnId="{E7009357-A965-4EAA-BBDA-A1C06BCF2398}">
      <dgm:prSet/>
      <dgm:spPr/>
      <dgm:t>
        <a:bodyPr/>
        <a:lstStyle/>
        <a:p>
          <a:endParaRPr lang="tr-TR"/>
        </a:p>
      </dgm:t>
    </dgm:pt>
    <dgm:pt modelId="{CBE13409-70A6-4D50-AFB2-055A5A8A3636}" type="pres">
      <dgm:prSet presAssocID="{5C7C78BF-9DEE-4F9E-A2DD-213C2CA8E042}" presName="linear" presStyleCnt="0">
        <dgm:presLayoutVars>
          <dgm:animLvl val="lvl"/>
          <dgm:resizeHandles val="exact"/>
        </dgm:presLayoutVars>
      </dgm:prSet>
      <dgm:spPr/>
      <dgm:t>
        <a:bodyPr/>
        <a:lstStyle/>
        <a:p>
          <a:endParaRPr lang="tr-TR"/>
        </a:p>
      </dgm:t>
    </dgm:pt>
    <dgm:pt modelId="{296742AF-B80C-4D5F-A2B4-09B07EF5A6F9}" type="pres">
      <dgm:prSet presAssocID="{3AC58B99-EAB5-4015-B8B5-5D432B12E302}" presName="parentText" presStyleLbl="node1" presStyleIdx="0" presStyleCnt="2" custScaleX="92742" custLinFactY="-85793" custLinFactNeighborX="-1312" custLinFactNeighborY="-100000">
        <dgm:presLayoutVars>
          <dgm:chMax val="0"/>
          <dgm:bulletEnabled val="1"/>
        </dgm:presLayoutVars>
      </dgm:prSet>
      <dgm:spPr/>
      <dgm:t>
        <a:bodyPr/>
        <a:lstStyle/>
        <a:p>
          <a:endParaRPr lang="tr-TR"/>
        </a:p>
      </dgm:t>
    </dgm:pt>
    <dgm:pt modelId="{AFD6569F-823E-4CEA-B2E5-7D708C8884F2}" type="pres">
      <dgm:prSet presAssocID="{6E6BD87D-F7C0-46E4-8889-2C520FC47F4E}" presName="spacer" presStyleCnt="0"/>
      <dgm:spPr/>
      <dgm:t>
        <a:bodyPr/>
        <a:lstStyle/>
        <a:p>
          <a:endParaRPr lang="tr-TR"/>
        </a:p>
      </dgm:t>
    </dgm:pt>
    <dgm:pt modelId="{B69409C9-3F3B-43BE-A6C9-5C53CFF28566}" type="pres">
      <dgm:prSet presAssocID="{E8C604FE-640C-4DD9-BB0D-C1D03A130A7C}" presName="parentText" presStyleLbl="node1" presStyleIdx="1" presStyleCnt="2" custScaleX="92742" custScaleY="126962" custLinFactY="-78743" custLinFactNeighborX="-1312" custLinFactNeighborY="-100000">
        <dgm:presLayoutVars>
          <dgm:chMax val="0"/>
          <dgm:bulletEnabled val="1"/>
        </dgm:presLayoutVars>
      </dgm:prSet>
      <dgm:spPr/>
      <dgm:t>
        <a:bodyPr/>
        <a:lstStyle/>
        <a:p>
          <a:endParaRPr lang="tr-TR"/>
        </a:p>
      </dgm:t>
    </dgm:pt>
  </dgm:ptLst>
  <dgm:cxnLst>
    <dgm:cxn modelId="{AA7A5135-E896-467C-BF5A-15DCAFB8C14A}" srcId="{5C7C78BF-9DEE-4F9E-A2DD-213C2CA8E042}" destId="{3AC58B99-EAB5-4015-B8B5-5D432B12E302}" srcOrd="0" destOrd="0" parTransId="{EAB3D00C-0992-48A5-9986-E56D76D4F656}" sibTransId="{6E6BD87D-F7C0-46E4-8889-2C520FC47F4E}"/>
    <dgm:cxn modelId="{E7009357-A965-4EAA-BBDA-A1C06BCF2398}" srcId="{5C7C78BF-9DEE-4F9E-A2DD-213C2CA8E042}" destId="{E8C604FE-640C-4DD9-BB0D-C1D03A130A7C}" srcOrd="1" destOrd="0" parTransId="{98F89DCE-1B15-4438-94A9-D3DBFB31F5AF}" sibTransId="{F203A7E0-74EA-4427-8851-6A4B22DF0C80}"/>
    <dgm:cxn modelId="{AD184F3D-16A1-4838-8507-45072A466B48}" type="presOf" srcId="{3AC58B99-EAB5-4015-B8B5-5D432B12E302}" destId="{296742AF-B80C-4D5F-A2B4-09B07EF5A6F9}" srcOrd="0" destOrd="0" presId="urn:microsoft.com/office/officeart/2005/8/layout/vList2"/>
    <dgm:cxn modelId="{C808F9E2-856D-4012-91CD-F52B8D57F60B}" type="presOf" srcId="{5C7C78BF-9DEE-4F9E-A2DD-213C2CA8E042}" destId="{CBE13409-70A6-4D50-AFB2-055A5A8A3636}" srcOrd="0" destOrd="0" presId="urn:microsoft.com/office/officeart/2005/8/layout/vList2"/>
    <dgm:cxn modelId="{FA1B26A5-8D6F-48F4-A542-6027A421552F}" type="presOf" srcId="{E8C604FE-640C-4DD9-BB0D-C1D03A130A7C}" destId="{B69409C9-3F3B-43BE-A6C9-5C53CFF28566}" srcOrd="0" destOrd="0" presId="urn:microsoft.com/office/officeart/2005/8/layout/vList2"/>
    <dgm:cxn modelId="{1A74A31F-75D0-4EA5-B234-530BB1BCE906}" type="presParOf" srcId="{CBE13409-70A6-4D50-AFB2-055A5A8A3636}" destId="{296742AF-B80C-4D5F-A2B4-09B07EF5A6F9}" srcOrd="0" destOrd="0" presId="urn:microsoft.com/office/officeart/2005/8/layout/vList2"/>
    <dgm:cxn modelId="{D93BE0F4-D8FA-4FE8-A9B8-FED2AF7325B3}" type="presParOf" srcId="{CBE13409-70A6-4D50-AFB2-055A5A8A3636}" destId="{AFD6569F-823E-4CEA-B2E5-7D708C8884F2}" srcOrd="1" destOrd="0" presId="urn:microsoft.com/office/officeart/2005/8/layout/vList2"/>
    <dgm:cxn modelId="{3F136175-4429-4E42-A8E7-7BC88C1D64CA}" type="presParOf" srcId="{CBE13409-70A6-4D50-AFB2-055A5A8A3636}" destId="{B69409C9-3F3B-43BE-A6C9-5C53CFF2856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CF5E53D-B730-4B1D-97FE-6FCBC00E880B}"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tr-TR"/>
        </a:p>
      </dgm:t>
    </dgm:pt>
    <dgm:pt modelId="{34D7C919-E901-4CCD-A4B4-E5541025B60B}">
      <dgm:prSet custT="1"/>
      <dgm:spPr/>
      <dgm:t>
        <a:bodyPr/>
        <a:lstStyle/>
        <a:p>
          <a:pPr rtl="0"/>
          <a:r>
            <a:rPr lang="tr-TR" sz="2000" dirty="0" smtClean="0"/>
            <a:t>Laboratuvarların askıya alınma prosedürleri puan sistemine bağlanmıştır.</a:t>
          </a:r>
          <a:endParaRPr lang="tr-TR" sz="2000" dirty="0"/>
        </a:p>
      </dgm:t>
    </dgm:pt>
    <dgm:pt modelId="{F583B873-4153-45A8-8999-0665C288230F}" type="parTrans" cxnId="{F799A8BF-612E-492B-9028-33C7F4CE2DFC}">
      <dgm:prSet/>
      <dgm:spPr/>
      <dgm:t>
        <a:bodyPr/>
        <a:lstStyle/>
        <a:p>
          <a:endParaRPr lang="tr-TR"/>
        </a:p>
      </dgm:t>
    </dgm:pt>
    <dgm:pt modelId="{E7CBEB40-0D0A-46C6-BB9A-872683B058E8}" type="sibTrans" cxnId="{F799A8BF-612E-492B-9028-33C7F4CE2DFC}">
      <dgm:prSet/>
      <dgm:spPr/>
      <dgm:t>
        <a:bodyPr/>
        <a:lstStyle/>
        <a:p>
          <a:endParaRPr lang="tr-TR"/>
        </a:p>
      </dgm:t>
    </dgm:pt>
    <dgm:pt modelId="{578774DE-221B-41A3-8EE6-65452593BABD}">
      <dgm:prSet custT="1"/>
      <dgm:spPr/>
      <dgm:t>
        <a:bodyPr/>
        <a:lstStyle/>
        <a:p>
          <a:pPr rtl="0"/>
          <a:r>
            <a:rPr lang="tr-TR" sz="2000" dirty="0" smtClean="0"/>
            <a:t>Laboratuvarların uygunsuzluklarına karşılık puanlar belirlenmiş olup, belge geçerlilik süresi içerisinde 200 puanı dolduran laboratuvarın belgesi hakkında askı kararı başlatılmaktadır. </a:t>
          </a:r>
          <a:endParaRPr lang="tr-TR" sz="2000" dirty="0"/>
        </a:p>
      </dgm:t>
    </dgm:pt>
    <dgm:pt modelId="{EA7E4B42-9793-42D0-825A-9A291F1514C0}" type="parTrans" cxnId="{10C80086-3BD3-426C-BEA8-C25558CD60A1}">
      <dgm:prSet/>
      <dgm:spPr/>
      <dgm:t>
        <a:bodyPr/>
        <a:lstStyle/>
        <a:p>
          <a:endParaRPr lang="tr-TR"/>
        </a:p>
      </dgm:t>
    </dgm:pt>
    <dgm:pt modelId="{C9337E0C-1469-410E-910C-7DD8B8825F3A}" type="sibTrans" cxnId="{10C80086-3BD3-426C-BEA8-C25558CD60A1}">
      <dgm:prSet/>
      <dgm:spPr/>
      <dgm:t>
        <a:bodyPr/>
        <a:lstStyle/>
        <a:p>
          <a:endParaRPr lang="tr-TR"/>
        </a:p>
      </dgm:t>
    </dgm:pt>
    <dgm:pt modelId="{166BD0A3-C50D-4818-92E6-ABD2DFC089E4}" type="pres">
      <dgm:prSet presAssocID="{BCF5E53D-B730-4B1D-97FE-6FCBC00E880B}" presName="cycle" presStyleCnt="0">
        <dgm:presLayoutVars>
          <dgm:dir/>
          <dgm:resizeHandles val="exact"/>
        </dgm:presLayoutVars>
      </dgm:prSet>
      <dgm:spPr/>
      <dgm:t>
        <a:bodyPr/>
        <a:lstStyle/>
        <a:p>
          <a:endParaRPr lang="tr-TR"/>
        </a:p>
      </dgm:t>
    </dgm:pt>
    <dgm:pt modelId="{DA0D0E6E-8129-41EF-8A40-7436D292A83C}" type="pres">
      <dgm:prSet presAssocID="{34D7C919-E901-4CCD-A4B4-E5541025B60B}" presName="node" presStyleLbl="node1" presStyleIdx="0" presStyleCnt="2">
        <dgm:presLayoutVars>
          <dgm:bulletEnabled val="1"/>
        </dgm:presLayoutVars>
      </dgm:prSet>
      <dgm:spPr/>
      <dgm:t>
        <a:bodyPr/>
        <a:lstStyle/>
        <a:p>
          <a:endParaRPr lang="tr-TR"/>
        </a:p>
      </dgm:t>
    </dgm:pt>
    <dgm:pt modelId="{9B030798-9757-4E2E-B1C6-FEE9BE858CB3}" type="pres">
      <dgm:prSet presAssocID="{E7CBEB40-0D0A-46C6-BB9A-872683B058E8}" presName="sibTrans" presStyleLbl="sibTrans2D1" presStyleIdx="0" presStyleCnt="2"/>
      <dgm:spPr/>
      <dgm:t>
        <a:bodyPr/>
        <a:lstStyle/>
        <a:p>
          <a:endParaRPr lang="tr-TR"/>
        </a:p>
      </dgm:t>
    </dgm:pt>
    <dgm:pt modelId="{27567D1D-2B5A-4CF3-B560-D366A0588647}" type="pres">
      <dgm:prSet presAssocID="{E7CBEB40-0D0A-46C6-BB9A-872683B058E8}" presName="connectorText" presStyleLbl="sibTrans2D1" presStyleIdx="0" presStyleCnt="2"/>
      <dgm:spPr/>
      <dgm:t>
        <a:bodyPr/>
        <a:lstStyle/>
        <a:p>
          <a:endParaRPr lang="tr-TR"/>
        </a:p>
      </dgm:t>
    </dgm:pt>
    <dgm:pt modelId="{468E803B-21D0-46E0-8424-63633E9A82A9}" type="pres">
      <dgm:prSet presAssocID="{578774DE-221B-41A3-8EE6-65452593BABD}" presName="node" presStyleLbl="node1" presStyleIdx="1" presStyleCnt="2">
        <dgm:presLayoutVars>
          <dgm:bulletEnabled val="1"/>
        </dgm:presLayoutVars>
      </dgm:prSet>
      <dgm:spPr/>
      <dgm:t>
        <a:bodyPr/>
        <a:lstStyle/>
        <a:p>
          <a:endParaRPr lang="tr-TR"/>
        </a:p>
      </dgm:t>
    </dgm:pt>
    <dgm:pt modelId="{9B82C8EC-63F2-4C5F-B406-BAEAD0534C17}" type="pres">
      <dgm:prSet presAssocID="{C9337E0C-1469-410E-910C-7DD8B8825F3A}" presName="sibTrans" presStyleLbl="sibTrans2D1" presStyleIdx="1" presStyleCnt="2"/>
      <dgm:spPr/>
      <dgm:t>
        <a:bodyPr/>
        <a:lstStyle/>
        <a:p>
          <a:endParaRPr lang="tr-TR"/>
        </a:p>
      </dgm:t>
    </dgm:pt>
    <dgm:pt modelId="{1005C985-C182-467E-A255-B7C0340214AA}" type="pres">
      <dgm:prSet presAssocID="{C9337E0C-1469-410E-910C-7DD8B8825F3A}" presName="connectorText" presStyleLbl="sibTrans2D1" presStyleIdx="1" presStyleCnt="2"/>
      <dgm:spPr/>
      <dgm:t>
        <a:bodyPr/>
        <a:lstStyle/>
        <a:p>
          <a:endParaRPr lang="tr-TR"/>
        </a:p>
      </dgm:t>
    </dgm:pt>
  </dgm:ptLst>
  <dgm:cxnLst>
    <dgm:cxn modelId="{10C80086-3BD3-426C-BEA8-C25558CD60A1}" srcId="{BCF5E53D-B730-4B1D-97FE-6FCBC00E880B}" destId="{578774DE-221B-41A3-8EE6-65452593BABD}" srcOrd="1" destOrd="0" parTransId="{EA7E4B42-9793-42D0-825A-9A291F1514C0}" sibTransId="{C9337E0C-1469-410E-910C-7DD8B8825F3A}"/>
    <dgm:cxn modelId="{945B5C2D-2C57-49EF-AD15-077F05137BAB}" type="presOf" srcId="{E7CBEB40-0D0A-46C6-BB9A-872683B058E8}" destId="{9B030798-9757-4E2E-B1C6-FEE9BE858CB3}" srcOrd="0" destOrd="0" presId="urn:microsoft.com/office/officeart/2005/8/layout/cycle2"/>
    <dgm:cxn modelId="{3490D916-C901-4348-BC0E-805FF26EC962}" type="presOf" srcId="{34D7C919-E901-4CCD-A4B4-E5541025B60B}" destId="{DA0D0E6E-8129-41EF-8A40-7436D292A83C}" srcOrd="0" destOrd="0" presId="urn:microsoft.com/office/officeart/2005/8/layout/cycle2"/>
    <dgm:cxn modelId="{E2B948D8-360E-437A-99FF-D676F669CCE6}" type="presOf" srcId="{E7CBEB40-0D0A-46C6-BB9A-872683B058E8}" destId="{27567D1D-2B5A-4CF3-B560-D366A0588647}" srcOrd="1" destOrd="0" presId="urn:microsoft.com/office/officeart/2005/8/layout/cycle2"/>
    <dgm:cxn modelId="{35F9D5E9-8B9E-4EEA-937E-031E94507592}" type="presOf" srcId="{BCF5E53D-B730-4B1D-97FE-6FCBC00E880B}" destId="{166BD0A3-C50D-4818-92E6-ABD2DFC089E4}" srcOrd="0" destOrd="0" presId="urn:microsoft.com/office/officeart/2005/8/layout/cycle2"/>
    <dgm:cxn modelId="{F20CCD17-69BD-4BE7-BCEC-25A49156335D}" type="presOf" srcId="{578774DE-221B-41A3-8EE6-65452593BABD}" destId="{468E803B-21D0-46E0-8424-63633E9A82A9}" srcOrd="0" destOrd="0" presId="urn:microsoft.com/office/officeart/2005/8/layout/cycle2"/>
    <dgm:cxn modelId="{285913DE-FE9B-407E-ACB3-F25A6160C65F}" type="presOf" srcId="{C9337E0C-1469-410E-910C-7DD8B8825F3A}" destId="{9B82C8EC-63F2-4C5F-B406-BAEAD0534C17}" srcOrd="0" destOrd="0" presId="urn:microsoft.com/office/officeart/2005/8/layout/cycle2"/>
    <dgm:cxn modelId="{F799A8BF-612E-492B-9028-33C7F4CE2DFC}" srcId="{BCF5E53D-B730-4B1D-97FE-6FCBC00E880B}" destId="{34D7C919-E901-4CCD-A4B4-E5541025B60B}" srcOrd="0" destOrd="0" parTransId="{F583B873-4153-45A8-8999-0665C288230F}" sibTransId="{E7CBEB40-0D0A-46C6-BB9A-872683B058E8}"/>
    <dgm:cxn modelId="{27CB00E9-D375-4986-B326-50BC812B9B75}" type="presOf" srcId="{C9337E0C-1469-410E-910C-7DD8B8825F3A}" destId="{1005C985-C182-467E-A255-B7C0340214AA}" srcOrd="1" destOrd="0" presId="urn:microsoft.com/office/officeart/2005/8/layout/cycle2"/>
    <dgm:cxn modelId="{3CFFBB3D-6F98-4F8E-B2E3-ECA3AC4AF8B5}" type="presParOf" srcId="{166BD0A3-C50D-4818-92E6-ABD2DFC089E4}" destId="{DA0D0E6E-8129-41EF-8A40-7436D292A83C}" srcOrd="0" destOrd="0" presId="urn:microsoft.com/office/officeart/2005/8/layout/cycle2"/>
    <dgm:cxn modelId="{CF796593-675A-46C8-9FAA-7DDE60236118}" type="presParOf" srcId="{166BD0A3-C50D-4818-92E6-ABD2DFC089E4}" destId="{9B030798-9757-4E2E-B1C6-FEE9BE858CB3}" srcOrd="1" destOrd="0" presId="urn:microsoft.com/office/officeart/2005/8/layout/cycle2"/>
    <dgm:cxn modelId="{A5024063-2D88-41CC-B9EC-50CC6E65999A}" type="presParOf" srcId="{9B030798-9757-4E2E-B1C6-FEE9BE858CB3}" destId="{27567D1D-2B5A-4CF3-B560-D366A0588647}" srcOrd="0" destOrd="0" presId="urn:microsoft.com/office/officeart/2005/8/layout/cycle2"/>
    <dgm:cxn modelId="{6369FDCB-678B-4AD2-A8E3-F6E5DFA6724C}" type="presParOf" srcId="{166BD0A3-C50D-4818-92E6-ABD2DFC089E4}" destId="{468E803B-21D0-46E0-8424-63633E9A82A9}" srcOrd="2" destOrd="0" presId="urn:microsoft.com/office/officeart/2005/8/layout/cycle2"/>
    <dgm:cxn modelId="{2401B3C7-7396-44FB-872A-2B1963825E0F}" type="presParOf" srcId="{166BD0A3-C50D-4818-92E6-ABD2DFC089E4}" destId="{9B82C8EC-63F2-4C5F-B406-BAEAD0534C17}" srcOrd="3" destOrd="0" presId="urn:microsoft.com/office/officeart/2005/8/layout/cycle2"/>
    <dgm:cxn modelId="{E438F506-FE60-4699-84DB-6AF52AE85A53}" type="presParOf" srcId="{9B82C8EC-63F2-4C5F-B406-BAEAD0534C17}" destId="{1005C985-C182-467E-A255-B7C0340214A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E3653BD-1903-40B2-A795-5C72668D11F4}"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C09FDE25-D746-4BF9-A13F-6F2024A7713B}">
      <dgm:prSet custT="1"/>
      <dgm:spPr/>
      <dgm:t>
        <a:bodyPr/>
        <a:lstStyle/>
        <a:p>
          <a:pPr algn="just" rtl="0"/>
          <a:r>
            <a:rPr lang="tr-TR" sz="2400" dirty="0" smtClean="0"/>
            <a:t>Yeterlik Belgesi süresi içerisinde, Laboratuvar Değerlendirme Formunda yer alan en büyük ceza puanına ait aynı uygunsuzluğun, iki kez tekrarlanması halinde laboratuvarın yeterlik belgesi bir ay süre ile askıya alınır; alınan ceza puanı mevcut puandan düşürülür.</a:t>
          </a:r>
          <a:endParaRPr lang="tr-TR" sz="2400" dirty="0"/>
        </a:p>
      </dgm:t>
    </dgm:pt>
    <dgm:pt modelId="{B448DFE7-3E76-41BF-93E4-FEAB217CF78F}" type="parTrans" cxnId="{C45A45A4-090E-4F1A-9A6F-D19746AAD5F2}">
      <dgm:prSet/>
      <dgm:spPr/>
      <dgm:t>
        <a:bodyPr/>
        <a:lstStyle/>
        <a:p>
          <a:endParaRPr lang="tr-TR"/>
        </a:p>
      </dgm:t>
    </dgm:pt>
    <dgm:pt modelId="{4A20418C-8463-4404-9D8D-161A4EE3D598}" type="sibTrans" cxnId="{C45A45A4-090E-4F1A-9A6F-D19746AAD5F2}">
      <dgm:prSet/>
      <dgm:spPr/>
      <dgm:t>
        <a:bodyPr/>
        <a:lstStyle/>
        <a:p>
          <a:endParaRPr lang="tr-TR"/>
        </a:p>
      </dgm:t>
    </dgm:pt>
    <dgm:pt modelId="{32C1ADF8-4C76-43E0-B24C-6C44FF260CED}">
      <dgm:prSet custT="1"/>
      <dgm:spPr/>
      <dgm:t>
        <a:bodyPr/>
        <a:lstStyle/>
        <a:p>
          <a:pPr algn="just" rtl="0"/>
          <a:r>
            <a:rPr lang="tr-TR" sz="2400" dirty="0" smtClean="0"/>
            <a:t>Laboratuvarın akreditasyon belgesinin askıya alınması halinde, yeterlik belgesi de askıya alınır. Askıya alma süresi akreditasyon belgesinin askıya alınma süresi ile aynıdır.</a:t>
          </a:r>
          <a:endParaRPr lang="tr-TR" sz="2400" dirty="0"/>
        </a:p>
      </dgm:t>
    </dgm:pt>
    <dgm:pt modelId="{298F5047-5152-4F7F-9C01-49342C20B014}" type="parTrans" cxnId="{DBFD9DC0-7F21-4D7B-BCAD-928C2B97D3B9}">
      <dgm:prSet/>
      <dgm:spPr/>
      <dgm:t>
        <a:bodyPr/>
        <a:lstStyle/>
        <a:p>
          <a:endParaRPr lang="tr-TR"/>
        </a:p>
      </dgm:t>
    </dgm:pt>
    <dgm:pt modelId="{7607F16A-5AAF-4E24-BEED-A486BA748145}" type="sibTrans" cxnId="{DBFD9DC0-7F21-4D7B-BCAD-928C2B97D3B9}">
      <dgm:prSet/>
      <dgm:spPr/>
      <dgm:t>
        <a:bodyPr/>
        <a:lstStyle/>
        <a:p>
          <a:endParaRPr lang="tr-TR"/>
        </a:p>
      </dgm:t>
    </dgm:pt>
    <dgm:pt modelId="{4F4BFFA1-5015-4BD6-AA32-817E338256B6}" type="pres">
      <dgm:prSet presAssocID="{8E3653BD-1903-40B2-A795-5C72668D11F4}" presName="linear" presStyleCnt="0">
        <dgm:presLayoutVars>
          <dgm:animLvl val="lvl"/>
          <dgm:resizeHandles val="exact"/>
        </dgm:presLayoutVars>
      </dgm:prSet>
      <dgm:spPr/>
      <dgm:t>
        <a:bodyPr/>
        <a:lstStyle/>
        <a:p>
          <a:endParaRPr lang="tr-TR"/>
        </a:p>
      </dgm:t>
    </dgm:pt>
    <dgm:pt modelId="{88056ED9-88B5-4EA1-92C4-81AEA4A1755B}" type="pres">
      <dgm:prSet presAssocID="{C09FDE25-D746-4BF9-A13F-6F2024A7713B}" presName="parentText" presStyleLbl="node1" presStyleIdx="0" presStyleCnt="2" custLinFactNeighborY="-26396">
        <dgm:presLayoutVars>
          <dgm:chMax val="0"/>
          <dgm:bulletEnabled val="1"/>
        </dgm:presLayoutVars>
      </dgm:prSet>
      <dgm:spPr/>
      <dgm:t>
        <a:bodyPr/>
        <a:lstStyle/>
        <a:p>
          <a:endParaRPr lang="tr-TR"/>
        </a:p>
      </dgm:t>
    </dgm:pt>
    <dgm:pt modelId="{62759BB3-3CC5-41F8-B7F4-B2526A9A9722}" type="pres">
      <dgm:prSet presAssocID="{4A20418C-8463-4404-9D8D-161A4EE3D598}" presName="spacer" presStyleCnt="0"/>
      <dgm:spPr/>
      <dgm:t>
        <a:bodyPr/>
        <a:lstStyle/>
        <a:p>
          <a:endParaRPr lang="tr-TR"/>
        </a:p>
      </dgm:t>
    </dgm:pt>
    <dgm:pt modelId="{FC6C37B2-39EA-4A67-A5F0-D560E4B072F6}" type="pres">
      <dgm:prSet presAssocID="{32C1ADF8-4C76-43E0-B24C-6C44FF260CED}" presName="parentText" presStyleLbl="node1" presStyleIdx="1" presStyleCnt="2" custLinFactY="-2513" custLinFactNeighborY="-100000">
        <dgm:presLayoutVars>
          <dgm:chMax val="0"/>
          <dgm:bulletEnabled val="1"/>
        </dgm:presLayoutVars>
      </dgm:prSet>
      <dgm:spPr/>
      <dgm:t>
        <a:bodyPr/>
        <a:lstStyle/>
        <a:p>
          <a:endParaRPr lang="tr-TR"/>
        </a:p>
      </dgm:t>
    </dgm:pt>
  </dgm:ptLst>
  <dgm:cxnLst>
    <dgm:cxn modelId="{033431DE-CD4E-4911-9D51-C932C5FFBDC9}" type="presOf" srcId="{C09FDE25-D746-4BF9-A13F-6F2024A7713B}" destId="{88056ED9-88B5-4EA1-92C4-81AEA4A1755B}" srcOrd="0" destOrd="0" presId="urn:microsoft.com/office/officeart/2005/8/layout/vList2"/>
    <dgm:cxn modelId="{3B4C17D4-D96B-4927-93F2-B5BA326AF934}" type="presOf" srcId="{8E3653BD-1903-40B2-A795-5C72668D11F4}" destId="{4F4BFFA1-5015-4BD6-AA32-817E338256B6}" srcOrd="0" destOrd="0" presId="urn:microsoft.com/office/officeart/2005/8/layout/vList2"/>
    <dgm:cxn modelId="{C45A45A4-090E-4F1A-9A6F-D19746AAD5F2}" srcId="{8E3653BD-1903-40B2-A795-5C72668D11F4}" destId="{C09FDE25-D746-4BF9-A13F-6F2024A7713B}" srcOrd="0" destOrd="0" parTransId="{B448DFE7-3E76-41BF-93E4-FEAB217CF78F}" sibTransId="{4A20418C-8463-4404-9D8D-161A4EE3D598}"/>
    <dgm:cxn modelId="{DD319227-E5F8-4B2C-B06B-CC3E5CECE848}" type="presOf" srcId="{32C1ADF8-4C76-43E0-B24C-6C44FF260CED}" destId="{FC6C37B2-39EA-4A67-A5F0-D560E4B072F6}" srcOrd="0" destOrd="0" presId="urn:microsoft.com/office/officeart/2005/8/layout/vList2"/>
    <dgm:cxn modelId="{DBFD9DC0-7F21-4D7B-BCAD-928C2B97D3B9}" srcId="{8E3653BD-1903-40B2-A795-5C72668D11F4}" destId="{32C1ADF8-4C76-43E0-B24C-6C44FF260CED}" srcOrd="1" destOrd="0" parTransId="{298F5047-5152-4F7F-9C01-49342C20B014}" sibTransId="{7607F16A-5AAF-4E24-BEED-A486BA748145}"/>
    <dgm:cxn modelId="{7D7CA040-046E-4F87-8FFC-35212189E866}" type="presParOf" srcId="{4F4BFFA1-5015-4BD6-AA32-817E338256B6}" destId="{88056ED9-88B5-4EA1-92C4-81AEA4A1755B}" srcOrd="0" destOrd="0" presId="urn:microsoft.com/office/officeart/2005/8/layout/vList2"/>
    <dgm:cxn modelId="{B0411253-72B5-451D-B114-92B99642FD11}" type="presParOf" srcId="{4F4BFFA1-5015-4BD6-AA32-817E338256B6}" destId="{62759BB3-3CC5-41F8-B7F4-B2526A9A9722}" srcOrd="1" destOrd="0" presId="urn:microsoft.com/office/officeart/2005/8/layout/vList2"/>
    <dgm:cxn modelId="{47A91E5A-7E0E-4E5F-81CA-8131393AB684}" type="presParOf" srcId="{4F4BFFA1-5015-4BD6-AA32-817E338256B6}" destId="{FC6C37B2-39EA-4A67-A5F0-D560E4B072F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9C43D2A4-B507-49DA-B139-C0DB6F38D20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00F98D09-8FA8-482A-98D7-DF572C7C7319}">
      <dgm:prSet custT="1"/>
      <dgm:spPr/>
      <dgm:t>
        <a:bodyPr/>
        <a:lstStyle/>
        <a:p>
          <a:pPr algn="just" rtl="0"/>
          <a:r>
            <a:rPr lang="tr-TR" sz="2400" dirty="0" smtClean="0"/>
            <a:t>Laboratuvarın akreditasyon belge kapsamının veya parametresinin askıya alınması durumunda, ilgili kapsam veya parametre de askıya alınır. Askıya alma süresi akreditasyon belgesinin askıya alma süresi ile aynıdır.</a:t>
          </a:r>
          <a:endParaRPr lang="tr-TR" sz="2400" dirty="0"/>
        </a:p>
      </dgm:t>
    </dgm:pt>
    <dgm:pt modelId="{C694A305-B18D-4BB4-9C08-F82840329493}" type="parTrans" cxnId="{B1FCE60D-A0BC-4A8C-A477-F539D8F8096A}">
      <dgm:prSet/>
      <dgm:spPr/>
      <dgm:t>
        <a:bodyPr/>
        <a:lstStyle/>
        <a:p>
          <a:endParaRPr lang="tr-TR"/>
        </a:p>
      </dgm:t>
    </dgm:pt>
    <dgm:pt modelId="{E0E067F5-CE9A-438F-90C5-F38AED0876A9}" type="sibTrans" cxnId="{B1FCE60D-A0BC-4A8C-A477-F539D8F8096A}">
      <dgm:prSet/>
      <dgm:spPr/>
      <dgm:t>
        <a:bodyPr/>
        <a:lstStyle/>
        <a:p>
          <a:endParaRPr lang="tr-TR"/>
        </a:p>
      </dgm:t>
    </dgm:pt>
    <dgm:pt modelId="{32CC778F-D87C-4A26-838F-1E6D5398A744}">
      <dgm:prSet custT="1"/>
      <dgm:spPr/>
      <dgm:t>
        <a:bodyPr/>
        <a:lstStyle/>
        <a:p>
          <a:pPr algn="just" rtl="0"/>
          <a:r>
            <a:rPr lang="tr-TR" sz="2400" dirty="0" smtClean="0"/>
            <a:t>Metoda ve mevzuata aykırı ölçüm veya analiz yapıldığının tespiti durumunda uygunsuzluk giderilene kadar ilgili kapsam veya parametre askıya alınır.</a:t>
          </a:r>
          <a:endParaRPr lang="tr-TR" sz="2400" dirty="0"/>
        </a:p>
      </dgm:t>
    </dgm:pt>
    <dgm:pt modelId="{C479108D-5318-430F-96FB-F88B014CDBDE}" type="parTrans" cxnId="{31328190-92C8-428F-9EBD-B7EE0553C773}">
      <dgm:prSet/>
      <dgm:spPr/>
      <dgm:t>
        <a:bodyPr/>
        <a:lstStyle/>
        <a:p>
          <a:endParaRPr lang="tr-TR"/>
        </a:p>
      </dgm:t>
    </dgm:pt>
    <dgm:pt modelId="{269B8E67-34BD-4742-982E-6A81E8299EAD}" type="sibTrans" cxnId="{31328190-92C8-428F-9EBD-B7EE0553C773}">
      <dgm:prSet/>
      <dgm:spPr/>
      <dgm:t>
        <a:bodyPr/>
        <a:lstStyle/>
        <a:p>
          <a:endParaRPr lang="tr-TR"/>
        </a:p>
      </dgm:t>
    </dgm:pt>
    <dgm:pt modelId="{C640F6A6-E788-4B6D-B1FF-B76EE49F94D8}" type="pres">
      <dgm:prSet presAssocID="{9C43D2A4-B507-49DA-B139-C0DB6F38D208}" presName="linear" presStyleCnt="0">
        <dgm:presLayoutVars>
          <dgm:animLvl val="lvl"/>
          <dgm:resizeHandles val="exact"/>
        </dgm:presLayoutVars>
      </dgm:prSet>
      <dgm:spPr/>
      <dgm:t>
        <a:bodyPr/>
        <a:lstStyle/>
        <a:p>
          <a:endParaRPr lang="tr-TR"/>
        </a:p>
      </dgm:t>
    </dgm:pt>
    <dgm:pt modelId="{4D3F67A1-53A8-4E2F-A0D3-0EA5A1511931}" type="pres">
      <dgm:prSet presAssocID="{00F98D09-8FA8-482A-98D7-DF572C7C7319}" presName="parentText" presStyleLbl="node1" presStyleIdx="0" presStyleCnt="2" custLinFactY="-19175" custLinFactNeighborY="-100000">
        <dgm:presLayoutVars>
          <dgm:chMax val="0"/>
          <dgm:bulletEnabled val="1"/>
        </dgm:presLayoutVars>
      </dgm:prSet>
      <dgm:spPr/>
      <dgm:t>
        <a:bodyPr/>
        <a:lstStyle/>
        <a:p>
          <a:endParaRPr lang="tr-TR"/>
        </a:p>
      </dgm:t>
    </dgm:pt>
    <dgm:pt modelId="{A7391B8B-0395-4AE4-A0FC-1FFFB02F5E11}" type="pres">
      <dgm:prSet presAssocID="{E0E067F5-CE9A-438F-90C5-F38AED0876A9}" presName="spacer" presStyleCnt="0"/>
      <dgm:spPr/>
      <dgm:t>
        <a:bodyPr/>
        <a:lstStyle/>
        <a:p>
          <a:endParaRPr lang="tr-TR"/>
        </a:p>
      </dgm:t>
    </dgm:pt>
    <dgm:pt modelId="{433DBAF2-D6DF-4358-9262-1F6ABA09B250}" type="pres">
      <dgm:prSet presAssocID="{32CC778F-D87C-4A26-838F-1E6D5398A744}" presName="parentText" presStyleLbl="node1" presStyleIdx="1" presStyleCnt="2" custLinFactY="-18281" custLinFactNeighborY="-100000">
        <dgm:presLayoutVars>
          <dgm:chMax val="0"/>
          <dgm:bulletEnabled val="1"/>
        </dgm:presLayoutVars>
      </dgm:prSet>
      <dgm:spPr/>
      <dgm:t>
        <a:bodyPr/>
        <a:lstStyle/>
        <a:p>
          <a:endParaRPr lang="tr-TR"/>
        </a:p>
      </dgm:t>
    </dgm:pt>
  </dgm:ptLst>
  <dgm:cxnLst>
    <dgm:cxn modelId="{15C698C8-05B0-42D7-A7D7-BA3AF1E700DE}" type="presOf" srcId="{32CC778F-D87C-4A26-838F-1E6D5398A744}" destId="{433DBAF2-D6DF-4358-9262-1F6ABA09B250}" srcOrd="0" destOrd="0" presId="urn:microsoft.com/office/officeart/2005/8/layout/vList2"/>
    <dgm:cxn modelId="{E5F88C05-93BB-4A08-A81A-9A6B799E8268}" type="presOf" srcId="{00F98D09-8FA8-482A-98D7-DF572C7C7319}" destId="{4D3F67A1-53A8-4E2F-A0D3-0EA5A1511931}" srcOrd="0" destOrd="0" presId="urn:microsoft.com/office/officeart/2005/8/layout/vList2"/>
    <dgm:cxn modelId="{F4317BB0-219D-4A18-A4E8-A6134B1FA246}" type="presOf" srcId="{9C43D2A4-B507-49DA-B139-C0DB6F38D208}" destId="{C640F6A6-E788-4B6D-B1FF-B76EE49F94D8}" srcOrd="0" destOrd="0" presId="urn:microsoft.com/office/officeart/2005/8/layout/vList2"/>
    <dgm:cxn modelId="{B1FCE60D-A0BC-4A8C-A477-F539D8F8096A}" srcId="{9C43D2A4-B507-49DA-B139-C0DB6F38D208}" destId="{00F98D09-8FA8-482A-98D7-DF572C7C7319}" srcOrd="0" destOrd="0" parTransId="{C694A305-B18D-4BB4-9C08-F82840329493}" sibTransId="{E0E067F5-CE9A-438F-90C5-F38AED0876A9}"/>
    <dgm:cxn modelId="{31328190-92C8-428F-9EBD-B7EE0553C773}" srcId="{9C43D2A4-B507-49DA-B139-C0DB6F38D208}" destId="{32CC778F-D87C-4A26-838F-1E6D5398A744}" srcOrd="1" destOrd="0" parTransId="{C479108D-5318-430F-96FB-F88B014CDBDE}" sibTransId="{269B8E67-34BD-4742-982E-6A81E8299EAD}"/>
    <dgm:cxn modelId="{20086B29-3DB4-49B9-A6E0-57481C462651}" type="presParOf" srcId="{C640F6A6-E788-4B6D-B1FF-B76EE49F94D8}" destId="{4D3F67A1-53A8-4E2F-A0D3-0EA5A1511931}" srcOrd="0" destOrd="0" presId="urn:microsoft.com/office/officeart/2005/8/layout/vList2"/>
    <dgm:cxn modelId="{1F94F575-0038-4F34-932A-A6F9B5EECBD9}" type="presParOf" srcId="{C640F6A6-E788-4B6D-B1FF-B76EE49F94D8}" destId="{A7391B8B-0395-4AE4-A0FC-1FFFB02F5E11}" srcOrd="1" destOrd="0" presId="urn:microsoft.com/office/officeart/2005/8/layout/vList2"/>
    <dgm:cxn modelId="{27BA899B-F552-4DE9-89CE-3D3A5C8D98B8}" type="presParOf" srcId="{C640F6A6-E788-4B6D-B1FF-B76EE49F94D8}" destId="{433DBAF2-D6DF-4358-9262-1F6ABA09B2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9DCA0A1D-B152-46E0-A600-6F67481DA57D}"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4F75C950-C9B1-4F2F-B77F-4EB36C9F23CC}">
      <dgm:prSet custT="1"/>
      <dgm:spPr/>
      <dgm:t>
        <a:bodyPr/>
        <a:lstStyle/>
        <a:p>
          <a:pPr algn="just" rtl="0"/>
          <a:r>
            <a:rPr lang="tr-TR" sz="2200" dirty="0" smtClean="0"/>
            <a:t>Yeterlik belgesi kapsamı veya parametresi askıda olan laboratuvar, bu süre içinde askıda olan kapsam veya parametrede çevre mevzuatının uygulanmasına esas teşkil edecek ölçüm, analiz ve numune alma işlemleri yapamaz, rapor düzenleyemez. Ancak askı tarihinden önce bitirmiş olduğu ölçüm ve analizlere ait raporları düzenleyebilir. </a:t>
          </a:r>
        </a:p>
        <a:p>
          <a:pPr algn="just" rtl="0"/>
          <a:r>
            <a:rPr lang="tr-TR" sz="2200" dirty="0" smtClean="0"/>
            <a:t>Askı tarihinden önce ölçümüne başlanmış ve halen devam eden uzun süreli ölçüm ve analizleri, sözleşmesi bulunan taşeron laboratuvara verileri ile birlikte devredebilir. Söz konusu ölçüm/analiz ve raporlamasından işi devir alan laboratuvar sorumludur.</a:t>
          </a:r>
          <a:endParaRPr lang="tr-TR" sz="2200" dirty="0"/>
        </a:p>
      </dgm:t>
    </dgm:pt>
    <dgm:pt modelId="{FA2D5534-8463-44D0-98BC-20D8F9059353}" type="parTrans" cxnId="{6684D992-C9F1-4FC5-AB8F-9D2415D0860C}">
      <dgm:prSet/>
      <dgm:spPr/>
      <dgm:t>
        <a:bodyPr/>
        <a:lstStyle/>
        <a:p>
          <a:endParaRPr lang="tr-TR"/>
        </a:p>
      </dgm:t>
    </dgm:pt>
    <dgm:pt modelId="{AB4B8C4D-DB12-4E93-939C-75DA80AEAF11}" type="sibTrans" cxnId="{6684D992-C9F1-4FC5-AB8F-9D2415D0860C}">
      <dgm:prSet/>
      <dgm:spPr/>
      <dgm:t>
        <a:bodyPr/>
        <a:lstStyle/>
        <a:p>
          <a:endParaRPr lang="tr-TR"/>
        </a:p>
      </dgm:t>
    </dgm:pt>
    <dgm:pt modelId="{360C5A30-FE06-4558-A4AE-0D361952FE2A}" type="pres">
      <dgm:prSet presAssocID="{9DCA0A1D-B152-46E0-A600-6F67481DA57D}" presName="linear" presStyleCnt="0">
        <dgm:presLayoutVars>
          <dgm:animLvl val="lvl"/>
          <dgm:resizeHandles val="exact"/>
        </dgm:presLayoutVars>
      </dgm:prSet>
      <dgm:spPr/>
      <dgm:t>
        <a:bodyPr/>
        <a:lstStyle/>
        <a:p>
          <a:endParaRPr lang="tr-TR"/>
        </a:p>
      </dgm:t>
    </dgm:pt>
    <dgm:pt modelId="{B5D66986-A1D0-4C0E-988F-AE2EF58C1974}" type="pres">
      <dgm:prSet presAssocID="{4F75C950-C9B1-4F2F-B77F-4EB36C9F23CC}" presName="parentText" presStyleLbl="node1" presStyleIdx="0" presStyleCnt="1" custScaleX="98071" custScaleY="104445" custLinFactNeighborX="-36" custLinFactNeighborY="-23710">
        <dgm:presLayoutVars>
          <dgm:chMax val="0"/>
          <dgm:bulletEnabled val="1"/>
        </dgm:presLayoutVars>
      </dgm:prSet>
      <dgm:spPr/>
      <dgm:t>
        <a:bodyPr/>
        <a:lstStyle/>
        <a:p>
          <a:endParaRPr lang="tr-TR"/>
        </a:p>
      </dgm:t>
    </dgm:pt>
  </dgm:ptLst>
  <dgm:cxnLst>
    <dgm:cxn modelId="{6684D992-C9F1-4FC5-AB8F-9D2415D0860C}" srcId="{9DCA0A1D-B152-46E0-A600-6F67481DA57D}" destId="{4F75C950-C9B1-4F2F-B77F-4EB36C9F23CC}" srcOrd="0" destOrd="0" parTransId="{FA2D5534-8463-44D0-98BC-20D8F9059353}" sibTransId="{AB4B8C4D-DB12-4E93-939C-75DA80AEAF11}"/>
    <dgm:cxn modelId="{BE20E2D7-C3B9-4604-B382-C90DC2617CCD}" type="presOf" srcId="{4F75C950-C9B1-4F2F-B77F-4EB36C9F23CC}" destId="{B5D66986-A1D0-4C0E-988F-AE2EF58C1974}" srcOrd="0" destOrd="0" presId="urn:microsoft.com/office/officeart/2005/8/layout/vList2"/>
    <dgm:cxn modelId="{0A0F2BBD-4145-41EC-B334-8E1E4D2951CD}" type="presOf" srcId="{9DCA0A1D-B152-46E0-A600-6F67481DA57D}" destId="{360C5A30-FE06-4558-A4AE-0D361952FE2A}" srcOrd="0" destOrd="0" presId="urn:microsoft.com/office/officeart/2005/8/layout/vList2"/>
    <dgm:cxn modelId="{B7439D83-7E22-483F-9A48-A91C5BD4D28F}" type="presParOf" srcId="{360C5A30-FE06-4558-A4AE-0D361952FE2A}" destId="{B5D66986-A1D0-4C0E-988F-AE2EF58C197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62FD93F-5FB2-4C90-81D6-395CF5323C1E}"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tr-TR"/>
        </a:p>
      </dgm:t>
    </dgm:pt>
    <dgm:pt modelId="{C274854E-551B-4CD5-B588-1F2D92641494}">
      <dgm:prSet custT="1"/>
      <dgm:spPr>
        <a:noFill/>
      </dgm:spPr>
      <dgm:t>
        <a:bodyPr/>
        <a:lstStyle/>
        <a:p>
          <a:pPr algn="l" rtl="0"/>
          <a:r>
            <a:rPr lang="tr-TR" sz="2600" dirty="0" smtClean="0"/>
            <a:t>Aşağıdaki hallerde yetkili laboratuvarın yeterlik belgesi iptal edilir:</a:t>
          </a:r>
          <a:endParaRPr lang="tr-TR" sz="2600" dirty="0"/>
        </a:p>
      </dgm:t>
    </dgm:pt>
    <dgm:pt modelId="{B9708565-F9FF-4067-8396-49FDEC9D9291}" type="parTrans" cxnId="{1E03D525-CE14-4DCB-B277-508A14A7B954}">
      <dgm:prSet/>
      <dgm:spPr/>
      <dgm:t>
        <a:bodyPr/>
        <a:lstStyle/>
        <a:p>
          <a:endParaRPr lang="tr-TR"/>
        </a:p>
      </dgm:t>
    </dgm:pt>
    <dgm:pt modelId="{195218B4-0A77-4FC3-8523-D9DE7E8C12F2}" type="sibTrans" cxnId="{1E03D525-CE14-4DCB-B277-508A14A7B954}">
      <dgm:prSet/>
      <dgm:spPr/>
      <dgm:t>
        <a:bodyPr/>
        <a:lstStyle/>
        <a:p>
          <a:endParaRPr lang="tr-TR"/>
        </a:p>
      </dgm:t>
    </dgm:pt>
    <dgm:pt modelId="{2C25F876-79E2-495E-969D-7736868E33C4}">
      <dgm:prSet custT="1"/>
      <dgm:spPr/>
      <dgm:t>
        <a:bodyPr/>
        <a:lstStyle/>
        <a:p>
          <a:pPr algn="l" rtl="0"/>
          <a:r>
            <a:rPr lang="tr-TR" sz="2400" dirty="0" smtClean="0"/>
            <a:t>Bakanlığı yanıltıcı bilgi, belge ve ölçüm/analiz raporlarının ibraz edilmesi.</a:t>
          </a:r>
          <a:endParaRPr lang="tr-TR" sz="2400" dirty="0"/>
        </a:p>
      </dgm:t>
    </dgm:pt>
    <dgm:pt modelId="{77FD3B3A-DE3F-45EF-BB27-B2DEF0131562}" type="parTrans" cxnId="{283E84F7-53E3-473A-BECA-1CF792C33E81}">
      <dgm:prSet/>
      <dgm:spPr/>
      <dgm:t>
        <a:bodyPr/>
        <a:lstStyle/>
        <a:p>
          <a:endParaRPr lang="tr-TR"/>
        </a:p>
      </dgm:t>
    </dgm:pt>
    <dgm:pt modelId="{3B69FE2C-B18B-4544-9694-90F1C1C5CAE5}" type="sibTrans" cxnId="{283E84F7-53E3-473A-BECA-1CF792C33E81}">
      <dgm:prSet/>
      <dgm:spPr/>
      <dgm:t>
        <a:bodyPr/>
        <a:lstStyle/>
        <a:p>
          <a:endParaRPr lang="tr-TR"/>
        </a:p>
      </dgm:t>
    </dgm:pt>
    <dgm:pt modelId="{8D4D48E1-40BE-418B-BF57-340152C1E541}">
      <dgm:prSet custT="1"/>
      <dgm:spPr/>
      <dgm:t>
        <a:bodyPr/>
        <a:lstStyle/>
        <a:p>
          <a:pPr algn="just" rtl="0"/>
          <a:r>
            <a:rPr lang="tr-TR" sz="2400" dirty="0" smtClean="0"/>
            <a:t>Yerinde inceleme ve denetim sürecinde Bakanlık personelinin görevini yapmasını engelleyici tutum ve davranışlarda bulunması.</a:t>
          </a:r>
          <a:endParaRPr lang="tr-TR" sz="2400" dirty="0"/>
        </a:p>
      </dgm:t>
    </dgm:pt>
    <dgm:pt modelId="{2CF3EB92-7AC1-4C27-A73A-720F73A1DC69}" type="parTrans" cxnId="{C62C5C86-62CD-444E-8303-58B454DDA7DF}">
      <dgm:prSet/>
      <dgm:spPr/>
      <dgm:t>
        <a:bodyPr/>
        <a:lstStyle/>
        <a:p>
          <a:endParaRPr lang="tr-TR"/>
        </a:p>
      </dgm:t>
    </dgm:pt>
    <dgm:pt modelId="{D284735D-7D29-43C2-9A4F-915A56C6867F}" type="sibTrans" cxnId="{C62C5C86-62CD-444E-8303-58B454DDA7DF}">
      <dgm:prSet/>
      <dgm:spPr/>
      <dgm:t>
        <a:bodyPr/>
        <a:lstStyle/>
        <a:p>
          <a:endParaRPr lang="tr-TR"/>
        </a:p>
      </dgm:t>
    </dgm:pt>
    <dgm:pt modelId="{ED50571F-EE68-4C2C-850F-93A3CCB7EB44}">
      <dgm:prSet custT="1"/>
      <dgm:spPr/>
      <dgm:t>
        <a:bodyPr/>
        <a:lstStyle/>
        <a:p>
          <a:pPr algn="l" rtl="0"/>
          <a:r>
            <a:rPr lang="tr-TR" sz="2400" dirty="0" smtClean="0"/>
            <a:t>Bu Yönetmelik hükümlerine aykırı faaliyetin tespiti</a:t>
          </a:r>
          <a:r>
            <a:rPr lang="tr-TR" sz="2700" dirty="0" smtClean="0"/>
            <a:t>.</a:t>
          </a:r>
          <a:endParaRPr lang="tr-TR" sz="2700" dirty="0"/>
        </a:p>
      </dgm:t>
    </dgm:pt>
    <dgm:pt modelId="{E3C53348-10BB-4C37-8B0F-D443D504C4F5}" type="parTrans" cxnId="{940BEF86-7F24-4C29-8175-0B7C4FE952F3}">
      <dgm:prSet/>
      <dgm:spPr/>
      <dgm:t>
        <a:bodyPr/>
        <a:lstStyle/>
        <a:p>
          <a:endParaRPr lang="tr-TR"/>
        </a:p>
      </dgm:t>
    </dgm:pt>
    <dgm:pt modelId="{DA4BE7EE-B395-4FE5-A367-A1B9B0C0B711}" type="sibTrans" cxnId="{940BEF86-7F24-4C29-8175-0B7C4FE952F3}">
      <dgm:prSet/>
      <dgm:spPr/>
      <dgm:t>
        <a:bodyPr/>
        <a:lstStyle/>
        <a:p>
          <a:endParaRPr lang="tr-TR"/>
        </a:p>
      </dgm:t>
    </dgm:pt>
    <dgm:pt modelId="{58891037-B4F8-4C2B-84AF-4276FACE91A7}">
      <dgm:prSet custT="1"/>
      <dgm:spPr/>
      <dgm:t>
        <a:bodyPr/>
        <a:lstStyle/>
        <a:p>
          <a:pPr algn="l" rtl="0"/>
          <a:r>
            <a:rPr lang="tr-TR" sz="2400" dirty="0" smtClean="0"/>
            <a:t>Akreditasyon belgesinin iptali.</a:t>
          </a:r>
          <a:endParaRPr lang="tr-TR" sz="2400" dirty="0"/>
        </a:p>
      </dgm:t>
    </dgm:pt>
    <dgm:pt modelId="{515B7C38-56BB-4180-9688-93FFF213E470}" type="sibTrans" cxnId="{A50C97AC-F782-4320-927F-3A87B28B84EC}">
      <dgm:prSet/>
      <dgm:spPr/>
      <dgm:t>
        <a:bodyPr/>
        <a:lstStyle/>
        <a:p>
          <a:endParaRPr lang="tr-TR"/>
        </a:p>
      </dgm:t>
    </dgm:pt>
    <dgm:pt modelId="{367F7C2D-F123-4DA5-814C-C7663CB94B91}" type="parTrans" cxnId="{A50C97AC-F782-4320-927F-3A87B28B84EC}">
      <dgm:prSet/>
      <dgm:spPr/>
      <dgm:t>
        <a:bodyPr/>
        <a:lstStyle/>
        <a:p>
          <a:endParaRPr lang="tr-TR"/>
        </a:p>
      </dgm:t>
    </dgm:pt>
    <dgm:pt modelId="{4CEED98D-E880-4E67-A519-BDFC79CA9ADE}" type="pres">
      <dgm:prSet presAssocID="{E62FD93F-5FB2-4C90-81D6-395CF5323C1E}" presName="theList" presStyleCnt="0">
        <dgm:presLayoutVars>
          <dgm:dir/>
          <dgm:animLvl val="lvl"/>
          <dgm:resizeHandles val="exact"/>
        </dgm:presLayoutVars>
      </dgm:prSet>
      <dgm:spPr/>
      <dgm:t>
        <a:bodyPr/>
        <a:lstStyle/>
        <a:p>
          <a:endParaRPr lang="tr-TR"/>
        </a:p>
      </dgm:t>
    </dgm:pt>
    <dgm:pt modelId="{E4239E43-DB67-4FD2-8398-D42A7A56213C}" type="pres">
      <dgm:prSet presAssocID="{C274854E-551B-4CD5-B588-1F2D92641494}" presName="compNode" presStyleCnt="0"/>
      <dgm:spPr/>
      <dgm:t>
        <a:bodyPr/>
        <a:lstStyle/>
        <a:p>
          <a:endParaRPr lang="tr-TR"/>
        </a:p>
      </dgm:t>
    </dgm:pt>
    <dgm:pt modelId="{4D752342-9415-4E63-B831-E42817B5542D}" type="pres">
      <dgm:prSet presAssocID="{C274854E-551B-4CD5-B588-1F2D92641494}" presName="aNode" presStyleLbl="bgShp" presStyleIdx="0" presStyleCnt="1" custLinFactNeighborY="-4360"/>
      <dgm:spPr/>
      <dgm:t>
        <a:bodyPr/>
        <a:lstStyle/>
        <a:p>
          <a:endParaRPr lang="tr-TR"/>
        </a:p>
      </dgm:t>
    </dgm:pt>
    <dgm:pt modelId="{47A02F8C-DDBE-4692-BF32-713BA0D1FF70}" type="pres">
      <dgm:prSet presAssocID="{C274854E-551B-4CD5-B588-1F2D92641494}" presName="textNode" presStyleLbl="bgShp" presStyleIdx="0" presStyleCnt="1"/>
      <dgm:spPr/>
      <dgm:t>
        <a:bodyPr/>
        <a:lstStyle/>
        <a:p>
          <a:endParaRPr lang="tr-TR"/>
        </a:p>
      </dgm:t>
    </dgm:pt>
    <dgm:pt modelId="{7430F23B-8AEE-4DA8-A665-0454A06501EF}" type="pres">
      <dgm:prSet presAssocID="{C274854E-551B-4CD5-B588-1F2D92641494}" presName="compChildNode" presStyleCnt="0"/>
      <dgm:spPr/>
      <dgm:t>
        <a:bodyPr/>
        <a:lstStyle/>
        <a:p>
          <a:endParaRPr lang="tr-TR"/>
        </a:p>
      </dgm:t>
    </dgm:pt>
    <dgm:pt modelId="{95D589D1-77EC-47C7-A833-BDCC43FEFEAF}" type="pres">
      <dgm:prSet presAssocID="{C274854E-551B-4CD5-B588-1F2D92641494}" presName="theInnerList" presStyleCnt="0"/>
      <dgm:spPr/>
      <dgm:t>
        <a:bodyPr/>
        <a:lstStyle/>
        <a:p>
          <a:endParaRPr lang="tr-TR"/>
        </a:p>
      </dgm:t>
    </dgm:pt>
    <dgm:pt modelId="{15921022-0B8A-40E4-9C9F-E5445DD938EC}" type="pres">
      <dgm:prSet presAssocID="{58891037-B4F8-4C2B-84AF-4276FACE91A7}" presName="childNode" presStyleLbl="node1" presStyleIdx="0" presStyleCnt="4" custScaleX="112185" custScaleY="173366" custLinFactY="-22409" custLinFactNeighborX="-1406" custLinFactNeighborY="-100000">
        <dgm:presLayoutVars>
          <dgm:bulletEnabled val="1"/>
        </dgm:presLayoutVars>
      </dgm:prSet>
      <dgm:spPr/>
      <dgm:t>
        <a:bodyPr/>
        <a:lstStyle/>
        <a:p>
          <a:endParaRPr lang="tr-TR"/>
        </a:p>
      </dgm:t>
    </dgm:pt>
    <dgm:pt modelId="{B8429FB9-CBB5-478B-9A76-F62000EAE11A}" type="pres">
      <dgm:prSet presAssocID="{58891037-B4F8-4C2B-84AF-4276FACE91A7}" presName="aSpace2" presStyleCnt="0"/>
      <dgm:spPr/>
      <dgm:t>
        <a:bodyPr/>
        <a:lstStyle/>
        <a:p>
          <a:endParaRPr lang="tr-TR"/>
        </a:p>
      </dgm:t>
    </dgm:pt>
    <dgm:pt modelId="{CF57FC1F-EB90-4DC9-A0AC-6E74C772CBE7}" type="pres">
      <dgm:prSet presAssocID="{2C25F876-79E2-495E-969D-7736868E33C4}" presName="childNode" presStyleLbl="node1" presStyleIdx="1" presStyleCnt="4" custScaleX="112185" custScaleY="173964" custLinFactY="-9117" custLinFactNeighborX="-1406" custLinFactNeighborY="-100000">
        <dgm:presLayoutVars>
          <dgm:bulletEnabled val="1"/>
        </dgm:presLayoutVars>
      </dgm:prSet>
      <dgm:spPr/>
      <dgm:t>
        <a:bodyPr/>
        <a:lstStyle/>
        <a:p>
          <a:endParaRPr lang="tr-TR"/>
        </a:p>
      </dgm:t>
    </dgm:pt>
    <dgm:pt modelId="{518C924C-6782-4F6B-8306-4B4A6EDBD591}" type="pres">
      <dgm:prSet presAssocID="{2C25F876-79E2-495E-969D-7736868E33C4}" presName="aSpace2" presStyleCnt="0"/>
      <dgm:spPr/>
      <dgm:t>
        <a:bodyPr/>
        <a:lstStyle/>
        <a:p>
          <a:endParaRPr lang="tr-TR"/>
        </a:p>
      </dgm:t>
    </dgm:pt>
    <dgm:pt modelId="{F2F64DAB-65FE-47E0-B9E8-C8EBEB462CA0}" type="pres">
      <dgm:prSet presAssocID="{8D4D48E1-40BE-418B-BF57-340152C1E541}" presName="childNode" presStyleLbl="node1" presStyleIdx="2" presStyleCnt="4" custScaleX="111561" custScaleY="246582" custLinFactNeighborX="-1094" custLinFactNeighborY="-41937">
        <dgm:presLayoutVars>
          <dgm:bulletEnabled val="1"/>
        </dgm:presLayoutVars>
      </dgm:prSet>
      <dgm:spPr/>
      <dgm:t>
        <a:bodyPr/>
        <a:lstStyle/>
        <a:p>
          <a:endParaRPr lang="tr-TR"/>
        </a:p>
      </dgm:t>
    </dgm:pt>
    <dgm:pt modelId="{4A425407-3ECB-482D-92F0-BC9DBACE032A}" type="pres">
      <dgm:prSet presAssocID="{8D4D48E1-40BE-418B-BF57-340152C1E541}" presName="aSpace2" presStyleCnt="0"/>
      <dgm:spPr/>
      <dgm:t>
        <a:bodyPr/>
        <a:lstStyle/>
        <a:p>
          <a:endParaRPr lang="tr-TR"/>
        </a:p>
      </dgm:t>
    </dgm:pt>
    <dgm:pt modelId="{2B46C5CC-12B7-4471-9B37-9B160AF83AF5}" type="pres">
      <dgm:prSet presAssocID="{ED50571F-EE68-4C2C-850F-93A3CCB7EB44}" presName="childNode" presStyleLbl="node1" presStyleIdx="3" presStyleCnt="4" custScaleX="111543" custLinFactNeighborX="-1103" custLinFactNeighborY="59924">
        <dgm:presLayoutVars>
          <dgm:bulletEnabled val="1"/>
        </dgm:presLayoutVars>
      </dgm:prSet>
      <dgm:spPr/>
      <dgm:t>
        <a:bodyPr/>
        <a:lstStyle/>
        <a:p>
          <a:endParaRPr lang="tr-TR"/>
        </a:p>
      </dgm:t>
    </dgm:pt>
  </dgm:ptLst>
  <dgm:cxnLst>
    <dgm:cxn modelId="{C62C5C86-62CD-444E-8303-58B454DDA7DF}" srcId="{C274854E-551B-4CD5-B588-1F2D92641494}" destId="{8D4D48E1-40BE-418B-BF57-340152C1E541}" srcOrd="2" destOrd="0" parTransId="{2CF3EB92-7AC1-4C27-A73A-720F73A1DC69}" sibTransId="{D284735D-7D29-43C2-9A4F-915A56C6867F}"/>
    <dgm:cxn modelId="{F4E5F2EC-0832-409D-A12F-94F6BE81760E}" type="presOf" srcId="{8D4D48E1-40BE-418B-BF57-340152C1E541}" destId="{F2F64DAB-65FE-47E0-B9E8-C8EBEB462CA0}" srcOrd="0" destOrd="0" presId="urn:microsoft.com/office/officeart/2005/8/layout/lProcess2"/>
    <dgm:cxn modelId="{196327E8-A490-4148-8945-368199BE8F69}" type="presOf" srcId="{58891037-B4F8-4C2B-84AF-4276FACE91A7}" destId="{15921022-0B8A-40E4-9C9F-E5445DD938EC}" srcOrd="0" destOrd="0" presId="urn:microsoft.com/office/officeart/2005/8/layout/lProcess2"/>
    <dgm:cxn modelId="{A999F2A2-4080-4F1B-AB97-DE8C36BA9451}" type="presOf" srcId="{ED50571F-EE68-4C2C-850F-93A3CCB7EB44}" destId="{2B46C5CC-12B7-4471-9B37-9B160AF83AF5}" srcOrd="0" destOrd="0" presId="urn:microsoft.com/office/officeart/2005/8/layout/lProcess2"/>
    <dgm:cxn modelId="{A50C97AC-F782-4320-927F-3A87B28B84EC}" srcId="{C274854E-551B-4CD5-B588-1F2D92641494}" destId="{58891037-B4F8-4C2B-84AF-4276FACE91A7}" srcOrd="0" destOrd="0" parTransId="{367F7C2D-F123-4DA5-814C-C7663CB94B91}" sibTransId="{515B7C38-56BB-4180-9688-93FFF213E470}"/>
    <dgm:cxn modelId="{FA8D69F7-93B5-45BE-AAE1-E84F2BBE223D}" type="presOf" srcId="{C274854E-551B-4CD5-B588-1F2D92641494}" destId="{4D752342-9415-4E63-B831-E42817B5542D}" srcOrd="0" destOrd="0" presId="urn:microsoft.com/office/officeart/2005/8/layout/lProcess2"/>
    <dgm:cxn modelId="{940BEF86-7F24-4C29-8175-0B7C4FE952F3}" srcId="{C274854E-551B-4CD5-B588-1F2D92641494}" destId="{ED50571F-EE68-4C2C-850F-93A3CCB7EB44}" srcOrd="3" destOrd="0" parTransId="{E3C53348-10BB-4C37-8B0F-D443D504C4F5}" sibTransId="{DA4BE7EE-B395-4FE5-A367-A1B9B0C0B711}"/>
    <dgm:cxn modelId="{C975EC81-D0DB-4B0E-8342-E543A44DCE44}" type="presOf" srcId="{2C25F876-79E2-495E-969D-7736868E33C4}" destId="{CF57FC1F-EB90-4DC9-A0AC-6E74C772CBE7}" srcOrd="0" destOrd="0" presId="urn:microsoft.com/office/officeart/2005/8/layout/lProcess2"/>
    <dgm:cxn modelId="{1E03D525-CE14-4DCB-B277-508A14A7B954}" srcId="{E62FD93F-5FB2-4C90-81D6-395CF5323C1E}" destId="{C274854E-551B-4CD5-B588-1F2D92641494}" srcOrd="0" destOrd="0" parTransId="{B9708565-F9FF-4067-8396-49FDEC9D9291}" sibTransId="{195218B4-0A77-4FC3-8523-D9DE7E8C12F2}"/>
    <dgm:cxn modelId="{496A0C00-1F1F-4D72-9C5C-EFD360776129}" type="presOf" srcId="{C274854E-551B-4CD5-B588-1F2D92641494}" destId="{47A02F8C-DDBE-4692-BF32-713BA0D1FF70}" srcOrd="1" destOrd="0" presId="urn:microsoft.com/office/officeart/2005/8/layout/lProcess2"/>
    <dgm:cxn modelId="{DEC3AB25-1D60-4A4A-B449-610A1CB1B7A1}" type="presOf" srcId="{E62FD93F-5FB2-4C90-81D6-395CF5323C1E}" destId="{4CEED98D-E880-4E67-A519-BDFC79CA9ADE}" srcOrd="0" destOrd="0" presId="urn:microsoft.com/office/officeart/2005/8/layout/lProcess2"/>
    <dgm:cxn modelId="{283E84F7-53E3-473A-BECA-1CF792C33E81}" srcId="{C274854E-551B-4CD5-B588-1F2D92641494}" destId="{2C25F876-79E2-495E-969D-7736868E33C4}" srcOrd="1" destOrd="0" parTransId="{77FD3B3A-DE3F-45EF-BB27-B2DEF0131562}" sibTransId="{3B69FE2C-B18B-4544-9694-90F1C1C5CAE5}"/>
    <dgm:cxn modelId="{13CA4FC8-33EB-4C17-94F2-303D8252C93C}" type="presParOf" srcId="{4CEED98D-E880-4E67-A519-BDFC79CA9ADE}" destId="{E4239E43-DB67-4FD2-8398-D42A7A56213C}" srcOrd="0" destOrd="0" presId="urn:microsoft.com/office/officeart/2005/8/layout/lProcess2"/>
    <dgm:cxn modelId="{82E90630-D16D-460F-8965-464A358303F8}" type="presParOf" srcId="{E4239E43-DB67-4FD2-8398-D42A7A56213C}" destId="{4D752342-9415-4E63-B831-E42817B5542D}" srcOrd="0" destOrd="0" presId="urn:microsoft.com/office/officeart/2005/8/layout/lProcess2"/>
    <dgm:cxn modelId="{CF4F1524-5610-4221-AFD9-72DED2AC73D0}" type="presParOf" srcId="{E4239E43-DB67-4FD2-8398-D42A7A56213C}" destId="{47A02F8C-DDBE-4692-BF32-713BA0D1FF70}" srcOrd="1" destOrd="0" presId="urn:microsoft.com/office/officeart/2005/8/layout/lProcess2"/>
    <dgm:cxn modelId="{8440AEDE-5650-44E3-91D1-15D0BA410B2F}" type="presParOf" srcId="{E4239E43-DB67-4FD2-8398-D42A7A56213C}" destId="{7430F23B-8AEE-4DA8-A665-0454A06501EF}" srcOrd="2" destOrd="0" presId="urn:microsoft.com/office/officeart/2005/8/layout/lProcess2"/>
    <dgm:cxn modelId="{4C0DB407-BFEB-4EA0-BD72-8E1D9E340241}" type="presParOf" srcId="{7430F23B-8AEE-4DA8-A665-0454A06501EF}" destId="{95D589D1-77EC-47C7-A833-BDCC43FEFEAF}" srcOrd="0" destOrd="0" presId="urn:microsoft.com/office/officeart/2005/8/layout/lProcess2"/>
    <dgm:cxn modelId="{7964780C-6BA3-401C-A4D3-53F818AF1FB5}" type="presParOf" srcId="{95D589D1-77EC-47C7-A833-BDCC43FEFEAF}" destId="{15921022-0B8A-40E4-9C9F-E5445DD938EC}" srcOrd="0" destOrd="0" presId="urn:microsoft.com/office/officeart/2005/8/layout/lProcess2"/>
    <dgm:cxn modelId="{46B20289-C49C-44EC-A811-E33D0C019DE9}" type="presParOf" srcId="{95D589D1-77EC-47C7-A833-BDCC43FEFEAF}" destId="{B8429FB9-CBB5-478B-9A76-F62000EAE11A}" srcOrd="1" destOrd="0" presId="urn:microsoft.com/office/officeart/2005/8/layout/lProcess2"/>
    <dgm:cxn modelId="{0FC37713-7B88-486C-8DC1-2013D75811D9}" type="presParOf" srcId="{95D589D1-77EC-47C7-A833-BDCC43FEFEAF}" destId="{CF57FC1F-EB90-4DC9-A0AC-6E74C772CBE7}" srcOrd="2" destOrd="0" presId="urn:microsoft.com/office/officeart/2005/8/layout/lProcess2"/>
    <dgm:cxn modelId="{F59550EA-2204-4651-AA25-25A39F406B40}" type="presParOf" srcId="{95D589D1-77EC-47C7-A833-BDCC43FEFEAF}" destId="{518C924C-6782-4F6B-8306-4B4A6EDBD591}" srcOrd="3" destOrd="0" presId="urn:microsoft.com/office/officeart/2005/8/layout/lProcess2"/>
    <dgm:cxn modelId="{7FD7022B-5593-43E6-9521-94C86EDDFCD6}" type="presParOf" srcId="{95D589D1-77EC-47C7-A833-BDCC43FEFEAF}" destId="{F2F64DAB-65FE-47E0-B9E8-C8EBEB462CA0}" srcOrd="4" destOrd="0" presId="urn:microsoft.com/office/officeart/2005/8/layout/lProcess2"/>
    <dgm:cxn modelId="{CC3B62D7-7C9F-4027-B579-6AE80EDC0492}" type="presParOf" srcId="{95D589D1-77EC-47C7-A833-BDCC43FEFEAF}" destId="{4A425407-3ECB-482D-92F0-BC9DBACE032A}" srcOrd="5" destOrd="0" presId="urn:microsoft.com/office/officeart/2005/8/layout/lProcess2"/>
    <dgm:cxn modelId="{29E93795-5774-453F-9DF2-1EE83DF0A25F}" type="presParOf" srcId="{95D589D1-77EC-47C7-A833-BDCC43FEFEAF}" destId="{2B46C5CC-12B7-4471-9B37-9B160AF83AF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FF44B-4DCC-4063-A3B0-A757687C50E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EDFDAD4-7FC7-4623-A4AB-1E3CDC695FC3}">
      <dgm:prSet/>
      <dgm:spPr/>
      <dgm:t>
        <a:bodyPr/>
        <a:lstStyle/>
        <a:p>
          <a:pPr algn="just" rtl="0"/>
          <a:r>
            <a:rPr lang="tr-TR" dirty="0" smtClean="0"/>
            <a:t>Bu Yönetmelik, özel veya kamuya ait çevre ölçüm ve analizleri yapan laboratuvarlara Çevre Ölçüm ve Analizleri Yeterlik Belgesi düzenlemek amacıyla yapılacak </a:t>
          </a:r>
          <a:r>
            <a:rPr lang="tr-TR" u="none" dirty="0" smtClean="0"/>
            <a:t>yetkilendirmenin başvuru, değerlendirme, inceleme, belgelendirme, denetleme, belge askı ve iptali ile benzeri konulardaki esas ve usulleri kapsar.</a:t>
          </a:r>
          <a:endParaRPr lang="tr-TR" u="none" dirty="0"/>
        </a:p>
      </dgm:t>
    </dgm:pt>
    <dgm:pt modelId="{CD4258EC-1782-401C-A86B-672C8D3560AA}" type="parTrans" cxnId="{A6BBACED-E87C-439B-8922-4C97D1F9FBDB}">
      <dgm:prSet/>
      <dgm:spPr/>
      <dgm:t>
        <a:bodyPr/>
        <a:lstStyle/>
        <a:p>
          <a:endParaRPr lang="tr-TR"/>
        </a:p>
      </dgm:t>
    </dgm:pt>
    <dgm:pt modelId="{D8CCA846-BECF-4BF7-875D-8650802E5BFE}" type="sibTrans" cxnId="{A6BBACED-E87C-439B-8922-4C97D1F9FBDB}">
      <dgm:prSet/>
      <dgm:spPr/>
      <dgm:t>
        <a:bodyPr/>
        <a:lstStyle/>
        <a:p>
          <a:endParaRPr lang="tr-TR"/>
        </a:p>
      </dgm:t>
    </dgm:pt>
    <dgm:pt modelId="{E8B8AADF-FF0C-412B-94A9-338C36373716}">
      <dgm:prSet/>
      <dgm:spPr/>
      <dgm:t>
        <a:bodyPr/>
        <a:lstStyle/>
        <a:p>
          <a:pPr algn="just" rtl="0"/>
          <a:r>
            <a:rPr lang="tr-TR" dirty="0" smtClean="0"/>
            <a:t>Bu Yönetmelik iş ve işçi sağlığı konusundaki düzenlemeleri içermez.</a:t>
          </a:r>
          <a:endParaRPr lang="tr-TR" dirty="0"/>
        </a:p>
      </dgm:t>
    </dgm:pt>
    <dgm:pt modelId="{58304F26-B40B-46FD-8CD0-8DB770B58F64}" type="parTrans" cxnId="{8C2AAC1E-D421-4CED-B090-62C33D0BB940}">
      <dgm:prSet/>
      <dgm:spPr/>
      <dgm:t>
        <a:bodyPr/>
        <a:lstStyle/>
        <a:p>
          <a:endParaRPr lang="tr-TR"/>
        </a:p>
      </dgm:t>
    </dgm:pt>
    <dgm:pt modelId="{8ECDEC79-CAE5-4C80-9E93-54AD3B5CB9D3}" type="sibTrans" cxnId="{8C2AAC1E-D421-4CED-B090-62C33D0BB940}">
      <dgm:prSet/>
      <dgm:spPr/>
      <dgm:t>
        <a:bodyPr/>
        <a:lstStyle/>
        <a:p>
          <a:endParaRPr lang="tr-TR"/>
        </a:p>
      </dgm:t>
    </dgm:pt>
    <dgm:pt modelId="{3655636E-7583-44FA-825D-F42E492668D6}" type="pres">
      <dgm:prSet presAssocID="{991FF44B-4DCC-4063-A3B0-A757687C50E7}" presName="linear" presStyleCnt="0">
        <dgm:presLayoutVars>
          <dgm:animLvl val="lvl"/>
          <dgm:resizeHandles val="exact"/>
        </dgm:presLayoutVars>
      </dgm:prSet>
      <dgm:spPr/>
      <dgm:t>
        <a:bodyPr/>
        <a:lstStyle/>
        <a:p>
          <a:endParaRPr lang="tr-TR"/>
        </a:p>
      </dgm:t>
    </dgm:pt>
    <dgm:pt modelId="{24674FE6-8576-4850-9FF7-AB999F705C37}" type="pres">
      <dgm:prSet presAssocID="{2EDFDAD4-7FC7-4623-A4AB-1E3CDC695FC3}" presName="parentText" presStyleLbl="node1" presStyleIdx="0" presStyleCnt="2" custLinFactY="-3988" custLinFactNeighborX="-348" custLinFactNeighborY="-100000">
        <dgm:presLayoutVars>
          <dgm:chMax val="0"/>
          <dgm:bulletEnabled val="1"/>
        </dgm:presLayoutVars>
      </dgm:prSet>
      <dgm:spPr/>
      <dgm:t>
        <a:bodyPr/>
        <a:lstStyle/>
        <a:p>
          <a:endParaRPr lang="tr-TR"/>
        </a:p>
      </dgm:t>
    </dgm:pt>
    <dgm:pt modelId="{AB4FAD0C-2DC0-40E4-8A7D-C055C837F332}" type="pres">
      <dgm:prSet presAssocID="{D8CCA846-BECF-4BF7-875D-8650802E5BFE}" presName="spacer" presStyleCnt="0"/>
      <dgm:spPr/>
      <dgm:t>
        <a:bodyPr/>
        <a:lstStyle/>
        <a:p>
          <a:endParaRPr lang="tr-TR"/>
        </a:p>
      </dgm:t>
    </dgm:pt>
    <dgm:pt modelId="{89432767-7656-4B38-B6CB-3921E9ECED4E}" type="pres">
      <dgm:prSet presAssocID="{E8B8AADF-FF0C-412B-94A9-338C36373716}" presName="parentText" presStyleLbl="node1" presStyleIdx="1" presStyleCnt="2" custLinFactNeighborX="520" custLinFactNeighborY="-90732">
        <dgm:presLayoutVars>
          <dgm:chMax val="0"/>
          <dgm:bulletEnabled val="1"/>
        </dgm:presLayoutVars>
      </dgm:prSet>
      <dgm:spPr/>
      <dgm:t>
        <a:bodyPr/>
        <a:lstStyle/>
        <a:p>
          <a:endParaRPr lang="tr-TR"/>
        </a:p>
      </dgm:t>
    </dgm:pt>
  </dgm:ptLst>
  <dgm:cxnLst>
    <dgm:cxn modelId="{E5FD1332-C389-4B70-8F58-83D39F267D0F}" type="presOf" srcId="{E8B8AADF-FF0C-412B-94A9-338C36373716}" destId="{89432767-7656-4B38-B6CB-3921E9ECED4E}" srcOrd="0" destOrd="0" presId="urn:microsoft.com/office/officeart/2005/8/layout/vList2"/>
    <dgm:cxn modelId="{A6BBACED-E87C-439B-8922-4C97D1F9FBDB}" srcId="{991FF44B-4DCC-4063-A3B0-A757687C50E7}" destId="{2EDFDAD4-7FC7-4623-A4AB-1E3CDC695FC3}" srcOrd="0" destOrd="0" parTransId="{CD4258EC-1782-401C-A86B-672C8D3560AA}" sibTransId="{D8CCA846-BECF-4BF7-875D-8650802E5BFE}"/>
    <dgm:cxn modelId="{3BA14D69-1ACF-4456-A077-4B250EAB5740}" type="presOf" srcId="{2EDFDAD4-7FC7-4623-A4AB-1E3CDC695FC3}" destId="{24674FE6-8576-4850-9FF7-AB999F705C37}" srcOrd="0" destOrd="0" presId="urn:microsoft.com/office/officeart/2005/8/layout/vList2"/>
    <dgm:cxn modelId="{8C2AAC1E-D421-4CED-B090-62C33D0BB940}" srcId="{991FF44B-4DCC-4063-A3B0-A757687C50E7}" destId="{E8B8AADF-FF0C-412B-94A9-338C36373716}" srcOrd="1" destOrd="0" parTransId="{58304F26-B40B-46FD-8CD0-8DB770B58F64}" sibTransId="{8ECDEC79-CAE5-4C80-9E93-54AD3B5CB9D3}"/>
    <dgm:cxn modelId="{2A75FA82-48EC-464D-B0D0-48C6FF2DC293}" type="presOf" srcId="{991FF44B-4DCC-4063-A3B0-A757687C50E7}" destId="{3655636E-7583-44FA-825D-F42E492668D6}" srcOrd="0" destOrd="0" presId="urn:microsoft.com/office/officeart/2005/8/layout/vList2"/>
    <dgm:cxn modelId="{B98B6AE2-9888-4B4D-B820-79F956820A86}" type="presParOf" srcId="{3655636E-7583-44FA-825D-F42E492668D6}" destId="{24674FE6-8576-4850-9FF7-AB999F705C37}" srcOrd="0" destOrd="0" presId="urn:microsoft.com/office/officeart/2005/8/layout/vList2"/>
    <dgm:cxn modelId="{20105C15-F736-4071-85FB-3E8EFF94AE58}" type="presParOf" srcId="{3655636E-7583-44FA-825D-F42E492668D6}" destId="{AB4FAD0C-2DC0-40E4-8A7D-C055C837F332}" srcOrd="1" destOrd="0" presId="urn:microsoft.com/office/officeart/2005/8/layout/vList2"/>
    <dgm:cxn modelId="{4BCA4A07-28A1-41F6-A42C-E45332F27878}" type="presParOf" srcId="{3655636E-7583-44FA-825D-F42E492668D6}" destId="{89432767-7656-4B38-B6CB-3921E9ECED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algn="just" rtl="0"/>
          <a:r>
            <a:rPr lang="tr-TR" sz="2400" dirty="0" smtClean="0"/>
            <a:t>İbraz edilen belgelerde, ölçüm ve analiz raporlarında tahrifat yapılması ya da ölçüm ve analizlerin kasıtlı olarak yanlış raporlandığının tespit edilmesi hallerinde, laboratuvarın yeterlik belgesi iptal edilir.</a:t>
          </a:r>
          <a:endParaRPr lang="tr-TR" sz="24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1D45B139-AD95-494A-92D5-7AC942B07E6B}">
      <dgm:prSet custT="1"/>
      <dgm:spPr/>
      <dgm:t>
        <a:bodyPr/>
        <a:lstStyle/>
        <a:p>
          <a:pPr algn="just" rtl="0"/>
          <a:r>
            <a:rPr lang="tr-TR" sz="2400" dirty="0" smtClean="0"/>
            <a:t>Yeterlik belgesi iptal edilen laboratuvarın sahibi ve ortakları, iptal tarihinden itibaren bir yıl süre ile yeni bir yeterlik belgesi için Bakanlığa başvuruda bulunamaz.</a:t>
          </a:r>
          <a:endParaRPr lang="tr-TR" sz="2400" dirty="0"/>
        </a:p>
      </dgm:t>
    </dgm:pt>
    <dgm:pt modelId="{6E159010-A806-48BA-B4F8-2C5F91901C92}" type="parTrans" cxnId="{8629E49E-511B-4E82-8492-677FB2C115FD}">
      <dgm:prSet/>
      <dgm:spPr/>
      <dgm:t>
        <a:bodyPr/>
        <a:lstStyle/>
        <a:p>
          <a:endParaRPr lang="tr-TR"/>
        </a:p>
      </dgm:t>
    </dgm:pt>
    <dgm:pt modelId="{B569A7EC-0384-40D5-B39A-E48235E0DA57}" type="sibTrans" cxnId="{8629E49E-511B-4E82-8492-677FB2C115FD}">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2" custLinFactY="-11488" custLinFactNeighborX="420" custLinFactNeighborY="-100000">
        <dgm:presLayoutVars>
          <dgm:chMax val="0"/>
          <dgm:bulletEnabled val="1"/>
        </dgm:presLayoutVars>
      </dgm:prSet>
      <dgm:spPr/>
      <dgm:t>
        <a:bodyPr/>
        <a:lstStyle/>
        <a:p>
          <a:endParaRPr lang="tr-TR"/>
        </a:p>
      </dgm:t>
    </dgm:pt>
    <dgm:pt modelId="{6C2DDB96-3C49-4F0E-AEEF-FD2ED0D130D4}" type="pres">
      <dgm:prSet presAssocID="{2EC44217-BE43-40FE-9F9B-4004EA1456CD}" presName="spacer" presStyleCnt="0"/>
      <dgm:spPr/>
      <dgm:t>
        <a:bodyPr/>
        <a:lstStyle/>
        <a:p>
          <a:endParaRPr lang="tr-TR"/>
        </a:p>
      </dgm:t>
    </dgm:pt>
    <dgm:pt modelId="{F46A3596-B63B-4F90-A4AA-C8D91B91AB3C}" type="pres">
      <dgm:prSet presAssocID="{1D45B139-AD95-494A-92D5-7AC942B07E6B}" presName="parentText" presStyleLbl="node1" presStyleIdx="1" presStyleCnt="2" custLinFactY="-11488" custLinFactNeighborX="420"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1BC1D872-92F7-463F-9142-3E78EB0DAEA0}" type="presOf" srcId="{1D45B139-AD95-494A-92D5-7AC942B07E6B}" destId="{F46A3596-B63B-4F90-A4AA-C8D91B91AB3C}" srcOrd="0" destOrd="0" presId="urn:microsoft.com/office/officeart/2005/8/layout/vList2"/>
    <dgm:cxn modelId="{8629E49E-511B-4E82-8492-677FB2C115FD}" srcId="{49975353-4A4C-4826-BE0A-4FF8F01FBDB0}" destId="{1D45B139-AD95-494A-92D5-7AC942B07E6B}" srcOrd="1" destOrd="0" parTransId="{6E159010-A806-48BA-B4F8-2C5F91901C92}" sibTransId="{B569A7EC-0384-40D5-B39A-E48235E0DA57}"/>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 modelId="{23CA926B-38A1-4B71-A82E-DDE921EB343B}" type="presParOf" srcId="{6E7AB5EC-8A0E-4B9E-970F-3943F6E6D679}" destId="{6C2DDB96-3C49-4F0E-AEEF-FD2ED0D130D4}" srcOrd="1" destOrd="0" presId="urn:microsoft.com/office/officeart/2005/8/layout/vList2"/>
    <dgm:cxn modelId="{15DD1467-B2CE-4C6F-9AFC-03DFF6A99949}" type="presParOf" srcId="{6E7AB5EC-8A0E-4B9E-970F-3943F6E6D679}" destId="{F46A3596-B63B-4F90-A4AA-C8D91B91AB3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600" dirty="0" smtClean="0"/>
            <a:t>Belge kapsamında yer almayan herhangi bir parametreye ait ölçüm, analiz ve hesaplama sonuçlarının çevre mevzuatına esas teşkil edecek raporlarda yer alması durumunda (40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55999" custScaleY="112382" custLinFactNeighborX="-23625" custLinFactNeighborY="-24061">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algn="just"/>
          <a:r>
            <a:rPr lang="tr-TR" sz="2600" dirty="0" smtClean="0"/>
            <a:t>Numune alma yetkisi olmayan kurum/kuruluş, laboratuvar ve kişiler tarafından alınan numunelere ait hazırlanan, veya özel taleple istenen veya kapsam dışı ölçüm/ analizlerin yer aldığı raporların tüm sayfalarında; «</a:t>
          </a:r>
          <a:r>
            <a:rPr lang="tr-TR" sz="2600" u="sng" dirty="0" smtClean="0"/>
            <a:t>Bu rapor çevre mevzuatına ilişkin resmi işlemlerde kullanılamaz</a:t>
          </a:r>
          <a:r>
            <a:rPr lang="tr-TR" sz="2600" dirty="0" smtClean="0"/>
            <a:t>.» ibaresinin açıkça okunabilir şekilde yer almaması durumunda (30 puan)</a:t>
          </a:r>
        </a:p>
        <a:p>
          <a:pPr algn="l"/>
          <a:r>
            <a:rPr lang="tr-TR" sz="2600" dirty="0" smtClean="0"/>
            <a:t>Bu raporlarda </a:t>
          </a:r>
          <a:r>
            <a:rPr lang="tr-TR" sz="2600" u="sng" dirty="0" smtClean="0"/>
            <a:t>Bakanlık logosunun kullanılması </a:t>
          </a:r>
          <a:r>
            <a:rPr lang="tr-TR" sz="2600" dirty="0" smtClean="0"/>
            <a:t>durumunda (30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100000" custScaleY="180071" custLinFactNeighborX="-23625" custLinFactNeighborY="-24061">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600" dirty="0" smtClean="0"/>
            <a:t>Ölçüm Programına uyulmaması durumunda (40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72F65960-A6F0-4CDE-B26E-861A3CE873B5}">
      <dgm:prSet custT="1"/>
      <dgm:spPr/>
      <dgm:t>
        <a:bodyPr/>
        <a:lstStyle/>
        <a:p>
          <a:pPr rtl="0"/>
          <a:r>
            <a:rPr lang="tr-TR" sz="2600" dirty="0" smtClean="0"/>
            <a:t>Sertifika gerektiren konularda sertifikasız personelin ölçüm veya analiz yaptığının tespit edilmesi durumunda (40 Puan)</a:t>
          </a:r>
        </a:p>
      </dgm:t>
    </dgm:pt>
    <dgm:pt modelId="{C839EDA0-3F47-43A9-A50D-99749A45365E}" type="parTrans" cxnId="{2391DB4E-85DF-4D72-A0BD-3D479B8B0CB1}">
      <dgm:prSet/>
      <dgm:spPr/>
      <dgm:t>
        <a:bodyPr/>
        <a:lstStyle/>
        <a:p>
          <a:endParaRPr lang="tr-TR"/>
        </a:p>
      </dgm:t>
    </dgm:pt>
    <dgm:pt modelId="{8A70766D-AFD8-4DCE-B73B-9400FF167C9B}" type="sibTrans" cxnId="{2391DB4E-85DF-4D72-A0BD-3D479B8B0CB1}">
      <dgm:prSet/>
      <dgm:spPr/>
      <dgm:t>
        <a:bodyPr/>
        <a:lstStyle/>
        <a:p>
          <a:endParaRPr lang="tr-TR"/>
        </a:p>
      </dgm:t>
    </dgm:pt>
    <dgm:pt modelId="{1AA7F13B-064D-41BF-A79F-E60B11CF1071}">
      <dgm:prSet custT="1"/>
      <dgm:spPr/>
      <dgm:t>
        <a:bodyPr/>
        <a:lstStyle/>
        <a:p>
          <a:r>
            <a:rPr lang="tr-TR" sz="2600" dirty="0" smtClean="0"/>
            <a:t>Akreditasyon belgesinde değişiklik ve iptal edilen kapsam, parametre ve metotların bildirilmemesi durumunda </a:t>
          </a:r>
        </a:p>
        <a:p>
          <a:r>
            <a:rPr lang="tr-TR" sz="2600" dirty="0" smtClean="0"/>
            <a:t>(30 puan)</a:t>
          </a:r>
        </a:p>
      </dgm:t>
    </dgm:pt>
    <dgm:pt modelId="{67E11105-84A9-4AC8-96A5-C232E8ECA418}" type="parTrans" cxnId="{1945C050-BE87-442F-9214-0121A9125A71}">
      <dgm:prSet/>
      <dgm:spPr/>
      <dgm:t>
        <a:bodyPr/>
        <a:lstStyle/>
        <a:p>
          <a:endParaRPr lang="tr-TR"/>
        </a:p>
      </dgm:t>
    </dgm:pt>
    <dgm:pt modelId="{C34F3B37-8BD8-4C1D-B39C-6458789D39B3}" type="sibTrans" cxnId="{1945C050-BE87-442F-9214-0121A9125A71}">
      <dgm:prSet/>
      <dgm:spPr/>
      <dgm:t>
        <a:bodyPr/>
        <a:lstStyle/>
        <a:p>
          <a:endParaRPr lang="tr-TR"/>
        </a:p>
      </dgm:t>
    </dgm:pt>
    <dgm:pt modelId="{01A7D353-B237-4E57-B443-09BEC24F4FF6}" type="pres">
      <dgm:prSet presAssocID="{49975353-4A4C-4826-BE0A-4FF8F01FBDB0}" presName="linear" presStyleCnt="0">
        <dgm:presLayoutVars>
          <dgm:animLvl val="lvl"/>
          <dgm:resizeHandles val="exact"/>
        </dgm:presLayoutVars>
      </dgm:prSet>
      <dgm:spPr/>
      <dgm:t>
        <a:bodyPr/>
        <a:lstStyle/>
        <a:p>
          <a:endParaRPr lang="tr-TR"/>
        </a:p>
      </dgm:t>
    </dgm:pt>
    <dgm:pt modelId="{F0DA910F-1D3A-4E4E-A6D4-C9081BE63B47}" type="pres">
      <dgm:prSet presAssocID="{1AA7F13B-064D-41BF-A79F-E60B11CF1071}" presName="parentText" presStyleLbl="node1" presStyleIdx="0" presStyleCnt="3">
        <dgm:presLayoutVars>
          <dgm:chMax val="0"/>
          <dgm:bulletEnabled val="1"/>
        </dgm:presLayoutVars>
      </dgm:prSet>
      <dgm:spPr/>
      <dgm:t>
        <a:bodyPr/>
        <a:lstStyle/>
        <a:p>
          <a:endParaRPr lang="tr-TR"/>
        </a:p>
      </dgm:t>
    </dgm:pt>
    <dgm:pt modelId="{2A2B138A-C8B5-4A9A-87AC-79DB11775082}" type="pres">
      <dgm:prSet presAssocID="{C34F3B37-8BD8-4C1D-B39C-6458789D39B3}" presName="spacer" presStyleCnt="0"/>
      <dgm:spPr/>
    </dgm:pt>
    <dgm:pt modelId="{769C387B-DB3E-4AB7-87FB-8C9B4CCEF941}" type="pres">
      <dgm:prSet presAssocID="{2197DE0E-92CE-46C0-ACDF-CD0F110CD56C}" presName="parentText" presStyleLbl="node1" presStyleIdx="1" presStyleCnt="3">
        <dgm:presLayoutVars>
          <dgm:chMax val="0"/>
          <dgm:bulletEnabled val="1"/>
        </dgm:presLayoutVars>
      </dgm:prSet>
      <dgm:spPr/>
      <dgm:t>
        <a:bodyPr/>
        <a:lstStyle/>
        <a:p>
          <a:endParaRPr lang="tr-TR"/>
        </a:p>
      </dgm:t>
    </dgm:pt>
    <dgm:pt modelId="{8E68B4F4-C018-46A6-8B92-ED4B5F25BF05}" type="pres">
      <dgm:prSet presAssocID="{2EC44217-BE43-40FE-9F9B-4004EA1456CD}" presName="spacer" presStyleCnt="0"/>
      <dgm:spPr/>
    </dgm:pt>
    <dgm:pt modelId="{514948CF-7F63-4E26-ACFC-56D564A8917C}" type="pres">
      <dgm:prSet presAssocID="{72F65960-A6F0-4CDE-B26E-861A3CE873B5}" presName="parentText" presStyleLbl="node1" presStyleIdx="2" presStyleCnt="3">
        <dgm:presLayoutVars>
          <dgm:chMax val="0"/>
          <dgm:bulletEnabled val="1"/>
        </dgm:presLayoutVars>
      </dgm:prSet>
      <dgm:spPr/>
      <dgm:t>
        <a:bodyPr/>
        <a:lstStyle/>
        <a:p>
          <a:endParaRPr lang="tr-TR"/>
        </a:p>
      </dgm:t>
    </dgm:pt>
  </dgm:ptLst>
  <dgm:cxnLst>
    <dgm:cxn modelId="{A0314FF7-6990-44A3-A51E-B2DE86209034}" type="presOf" srcId="{72F65960-A6F0-4CDE-B26E-861A3CE873B5}" destId="{514948CF-7F63-4E26-ACFC-56D564A8917C}" srcOrd="0" destOrd="0" presId="urn:microsoft.com/office/officeart/2005/8/layout/vList2"/>
    <dgm:cxn modelId="{D1C5E8D0-16CD-47E6-A515-AFEC5E2F8EE5}" type="presOf" srcId="{2197DE0E-92CE-46C0-ACDF-CD0F110CD56C}" destId="{769C387B-DB3E-4AB7-87FB-8C9B4CCEF941}" srcOrd="0" destOrd="0" presId="urn:microsoft.com/office/officeart/2005/8/layout/vList2"/>
    <dgm:cxn modelId="{1945C050-BE87-442F-9214-0121A9125A71}" srcId="{49975353-4A4C-4826-BE0A-4FF8F01FBDB0}" destId="{1AA7F13B-064D-41BF-A79F-E60B11CF1071}" srcOrd="0" destOrd="0" parTransId="{67E11105-84A9-4AC8-96A5-C232E8ECA418}" sibTransId="{C34F3B37-8BD8-4C1D-B39C-6458789D39B3}"/>
    <dgm:cxn modelId="{ECB3E0C2-6C49-46D5-96B4-C46DBA7FE3F6}" type="presOf" srcId="{49975353-4A4C-4826-BE0A-4FF8F01FBDB0}" destId="{01A7D353-B237-4E57-B443-09BEC24F4FF6}" srcOrd="0" destOrd="0" presId="urn:microsoft.com/office/officeart/2005/8/layout/vList2"/>
    <dgm:cxn modelId="{2391DB4E-85DF-4D72-A0BD-3D479B8B0CB1}" srcId="{49975353-4A4C-4826-BE0A-4FF8F01FBDB0}" destId="{72F65960-A6F0-4CDE-B26E-861A3CE873B5}" srcOrd="2" destOrd="0" parTransId="{C839EDA0-3F47-43A9-A50D-99749A45365E}" sibTransId="{8A70766D-AFD8-4DCE-B73B-9400FF167C9B}"/>
    <dgm:cxn modelId="{9B6377AA-3459-409F-B320-27F729B86105}" srcId="{49975353-4A4C-4826-BE0A-4FF8F01FBDB0}" destId="{2197DE0E-92CE-46C0-ACDF-CD0F110CD56C}" srcOrd="1" destOrd="0" parTransId="{491E00BB-8017-4DD3-B980-65DDAB7C564D}" sibTransId="{2EC44217-BE43-40FE-9F9B-4004EA1456CD}"/>
    <dgm:cxn modelId="{142732DA-4CF6-453E-BABE-40F043C772F8}" type="presOf" srcId="{1AA7F13B-064D-41BF-A79F-E60B11CF1071}" destId="{F0DA910F-1D3A-4E4E-A6D4-C9081BE63B47}" srcOrd="0" destOrd="0" presId="urn:microsoft.com/office/officeart/2005/8/layout/vList2"/>
    <dgm:cxn modelId="{755C1974-4408-4BEE-9BBC-6E2E33A113C3}" type="presParOf" srcId="{01A7D353-B237-4E57-B443-09BEC24F4FF6}" destId="{F0DA910F-1D3A-4E4E-A6D4-C9081BE63B47}" srcOrd="0" destOrd="0" presId="urn:microsoft.com/office/officeart/2005/8/layout/vList2"/>
    <dgm:cxn modelId="{9335A519-367F-4729-97E9-BBDE28A6D0E0}" type="presParOf" srcId="{01A7D353-B237-4E57-B443-09BEC24F4FF6}" destId="{2A2B138A-C8B5-4A9A-87AC-79DB11775082}" srcOrd="1" destOrd="0" presId="urn:microsoft.com/office/officeart/2005/8/layout/vList2"/>
    <dgm:cxn modelId="{6AB72750-95DD-4B76-B6FF-3A27B77EFCC2}" type="presParOf" srcId="{01A7D353-B237-4E57-B443-09BEC24F4FF6}" destId="{769C387B-DB3E-4AB7-87FB-8C9B4CCEF941}" srcOrd="2" destOrd="0" presId="urn:microsoft.com/office/officeart/2005/8/layout/vList2"/>
    <dgm:cxn modelId="{BBAC2A69-F0D1-4A93-BBA2-C28CFA8CA284}" type="presParOf" srcId="{01A7D353-B237-4E57-B443-09BEC24F4FF6}" destId="{8E68B4F4-C018-46A6-8B92-ED4B5F25BF05}" srcOrd="3" destOrd="0" presId="urn:microsoft.com/office/officeart/2005/8/layout/vList2"/>
    <dgm:cxn modelId="{4A8D2760-9BBA-4397-BA18-3DE474A7E1F4}" type="presParOf" srcId="{01A7D353-B237-4E57-B443-09BEC24F4FF6}" destId="{514948CF-7F63-4E26-ACFC-56D564A891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algn="just" rtl="0"/>
          <a:r>
            <a:rPr lang="tr-TR" sz="2600" dirty="0" smtClean="0"/>
            <a:t>Laboratuvar hizmeti dışında çevre danışmanlık, gözetim ve ÇED hizmetleri veren kurum ve kuruluşların, laboratuvar hizmeti ile ilgili personeli ayrı tanımlamaması veya üstlendikleri işlere ait izin ve denetime esas teşkil edecek ölçüm ve analizleri yapması durumunda (40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94499" custScaleY="128107" custLinFactNeighborY="-29122">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7A6AEEE0-9BAF-493C-9501-3259647C441D}">
      <dgm:prSet custT="1"/>
      <dgm:spPr/>
      <dgm:t>
        <a:bodyPr/>
        <a:lstStyle/>
        <a:p>
          <a:pPr algn="just" rtl="0"/>
          <a:r>
            <a:rPr lang="tr-TR" sz="2600" dirty="0" smtClean="0">
              <a:solidFill>
                <a:schemeClr val="tx1"/>
              </a:solidFill>
            </a:rPr>
            <a:t>Askıya alınan kapsam, parametrede askı süresi boyunca çevre mevzuatının uygulanmasına esas teşkil edecek ölçüm, analiz ve numune alma işlemleri yapılması ve/veya rapor düzenlenmesi durumunda (40 Puan)</a:t>
          </a:r>
          <a:endParaRPr lang="tr-TR" sz="2600" dirty="0" smtClean="0"/>
        </a:p>
      </dgm:t>
    </dgm:pt>
    <dgm:pt modelId="{F439FB4A-36C3-4296-8C8F-E71998AE7A0D}" type="parTrans" cxnId="{764165B9-BF40-44D2-BEE6-182A3C6B2FC4}">
      <dgm:prSet/>
      <dgm:spPr/>
    </dgm:pt>
    <dgm:pt modelId="{379B23C9-4979-4B12-8963-928291465D73}" type="sibTrans" cxnId="{764165B9-BF40-44D2-BEE6-182A3C6B2FC4}">
      <dgm:prSet/>
      <dgm:spPr/>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96CBF2E2-90BE-4B76-AD1A-88F091DD3CAA}" type="pres">
      <dgm:prSet presAssocID="{7A6AEEE0-9BAF-493C-9501-3259647C441D}" presName="parentText" presStyleLbl="node1" presStyleIdx="0" presStyleCnt="1" custScaleY="150410" custLinFactNeighborY="-8802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764165B9-BF40-44D2-BEE6-182A3C6B2FC4}" srcId="{49975353-4A4C-4826-BE0A-4FF8F01FBDB0}" destId="{7A6AEEE0-9BAF-493C-9501-3259647C441D}" srcOrd="0" destOrd="0" parTransId="{F439FB4A-36C3-4296-8C8F-E71998AE7A0D}" sibTransId="{379B23C9-4979-4B12-8963-928291465D73}"/>
    <dgm:cxn modelId="{FE83CB2A-B2CF-425D-82F8-653D3D6E243D}" type="presOf" srcId="{7A6AEEE0-9BAF-493C-9501-3259647C441D}" destId="{96CBF2E2-90BE-4B76-AD1A-88F091DD3CAA}" srcOrd="0" destOrd="0" presId="urn:microsoft.com/office/officeart/2005/8/layout/vList2"/>
    <dgm:cxn modelId="{58D56985-5BB0-4741-816D-F0DFE15F77E5}" type="presParOf" srcId="{6E7AB5EC-8A0E-4B9E-970F-3943F6E6D679}" destId="{96CBF2E2-90BE-4B76-AD1A-88F091DD3CA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algn="just" rtl="0"/>
          <a:r>
            <a:rPr lang="tr-TR" sz="2800" dirty="0" smtClean="0"/>
            <a:t>Taşeron  kullanımı ve işbirliği yapılması durumlarında, laboratuvarın analiz sonuç raporunun ekinde taşeron laboratuvarın veya işbirliği laboratuvarının analiz raporunun eklenmemesi durumunda (10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100000" custScaleY="137613" custLinFactNeighborX="39" custLinFactNeighborY="-3179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r>
            <a:rPr lang="tr-TR" sz="2600" dirty="0" smtClean="0"/>
            <a:t>İlgili mevzuatlarda, eğitimlerde ve metotlarda belirtilen kurallara uyulmaması durumunda </a:t>
          </a:r>
        </a:p>
        <a:p>
          <a:r>
            <a:rPr lang="tr-TR" sz="2600" dirty="0" smtClean="0"/>
            <a:t>(10 Puan)</a:t>
          </a:r>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DFFD8C9D-C561-45C9-A2C9-BBA5E212C52C}">
      <dgm:prSet custT="1"/>
      <dgm:spPr/>
      <dgm:t>
        <a:bodyPr/>
        <a:lstStyle/>
        <a:p>
          <a:r>
            <a:rPr lang="tr-TR" sz="2600" dirty="0" smtClean="0"/>
            <a:t>Yönetmelikte belirtilen rapor formatına uyulmaması durumunda (10 Puan)</a:t>
          </a:r>
        </a:p>
      </dgm:t>
    </dgm:pt>
    <dgm:pt modelId="{B51DBE71-0A7D-4200-8554-E1DA2BCD42C7}" type="parTrans" cxnId="{F17A845C-EF83-49C4-A933-FE2FA1AFC93C}">
      <dgm:prSet/>
      <dgm:spPr/>
      <dgm:t>
        <a:bodyPr/>
        <a:lstStyle/>
        <a:p>
          <a:endParaRPr lang="tr-TR"/>
        </a:p>
      </dgm:t>
    </dgm:pt>
    <dgm:pt modelId="{8841B5B2-185D-48EF-8BFB-9BC1E950BA13}" type="sibTrans" cxnId="{F17A845C-EF83-49C4-A933-FE2FA1AFC93C}">
      <dgm:prSet/>
      <dgm:spPr/>
      <dgm:t>
        <a:bodyPr/>
        <a:lstStyle/>
        <a:p>
          <a:endParaRPr lang="tr-TR"/>
        </a:p>
      </dgm:t>
    </dgm:pt>
    <dgm:pt modelId="{3E487335-4350-476A-8B90-AE875CC7C57A}">
      <dgm:prSet custT="1"/>
      <dgm:spPr/>
      <dgm:t>
        <a:bodyPr/>
        <a:lstStyle/>
        <a:p>
          <a:r>
            <a:rPr lang="tr-TR" sz="2600" dirty="0" smtClean="0"/>
            <a:t>Raporlarda ilgili mevzuatında belirlenmiş tablo ve sınır değerlerin yanlış yazılması durumunda (3 Puan)</a:t>
          </a:r>
        </a:p>
      </dgm:t>
    </dgm:pt>
    <dgm:pt modelId="{224FB1A7-BF51-4229-B04A-35265DE7704B}" type="parTrans" cxnId="{A78663F8-7045-49BF-97D8-BC6C9DEC51E2}">
      <dgm:prSet/>
      <dgm:spPr/>
      <dgm:t>
        <a:bodyPr/>
        <a:lstStyle/>
        <a:p>
          <a:endParaRPr lang="tr-TR"/>
        </a:p>
      </dgm:t>
    </dgm:pt>
    <dgm:pt modelId="{0DAE7094-BE6B-4280-98C1-4C25B5F1D777}" type="sibTrans" cxnId="{A78663F8-7045-49BF-97D8-BC6C9DEC51E2}">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3" custScaleX="100000" custScaleY="116789" custLinFactNeighborX="-23625" custLinFactNeighborY="-24061">
        <dgm:presLayoutVars>
          <dgm:chMax val="0"/>
          <dgm:bulletEnabled val="1"/>
        </dgm:presLayoutVars>
      </dgm:prSet>
      <dgm:spPr/>
      <dgm:t>
        <a:bodyPr/>
        <a:lstStyle/>
        <a:p>
          <a:endParaRPr lang="tr-TR"/>
        </a:p>
      </dgm:t>
    </dgm:pt>
    <dgm:pt modelId="{6C2DDB96-3C49-4F0E-AEEF-FD2ED0D130D4}" type="pres">
      <dgm:prSet presAssocID="{2EC44217-BE43-40FE-9F9B-4004EA1456CD}" presName="spacer" presStyleCnt="0"/>
      <dgm:spPr/>
      <dgm:t>
        <a:bodyPr/>
        <a:lstStyle/>
        <a:p>
          <a:endParaRPr lang="tr-TR"/>
        </a:p>
      </dgm:t>
    </dgm:pt>
    <dgm:pt modelId="{8F015CCB-EEA3-47B7-8502-C91031BE5DEC}" type="pres">
      <dgm:prSet presAssocID="{DFFD8C9D-C561-45C9-A2C9-BBA5E212C52C}" presName="parentText" presStyleLbl="node1" presStyleIdx="1" presStyleCnt="3">
        <dgm:presLayoutVars>
          <dgm:chMax val="0"/>
          <dgm:bulletEnabled val="1"/>
        </dgm:presLayoutVars>
      </dgm:prSet>
      <dgm:spPr/>
      <dgm:t>
        <a:bodyPr/>
        <a:lstStyle/>
        <a:p>
          <a:endParaRPr lang="tr-TR"/>
        </a:p>
      </dgm:t>
    </dgm:pt>
    <dgm:pt modelId="{B3A9C191-4D6F-49E1-9396-3AE3465CEBD9}" type="pres">
      <dgm:prSet presAssocID="{8841B5B2-185D-48EF-8BFB-9BC1E950BA13}" presName="spacer" presStyleCnt="0"/>
      <dgm:spPr/>
    </dgm:pt>
    <dgm:pt modelId="{52720B05-AF29-4790-B85B-C40EBF887546}" type="pres">
      <dgm:prSet presAssocID="{3E487335-4350-476A-8B90-AE875CC7C57A}" presName="parentText" presStyleLbl="node1" presStyleIdx="2" presStyleCnt="3">
        <dgm:presLayoutVars>
          <dgm:chMax val="0"/>
          <dgm:bulletEnabled val="1"/>
        </dgm:presLayoutVars>
      </dgm:prSet>
      <dgm:spPr/>
      <dgm:t>
        <a:bodyPr/>
        <a:lstStyle/>
        <a:p>
          <a:endParaRPr lang="tr-TR"/>
        </a:p>
      </dgm:t>
    </dgm:pt>
  </dgm:ptLst>
  <dgm:cxnLst>
    <dgm:cxn modelId="{A78663F8-7045-49BF-97D8-BC6C9DEC51E2}" srcId="{49975353-4A4C-4826-BE0A-4FF8F01FBDB0}" destId="{3E487335-4350-476A-8B90-AE875CC7C57A}" srcOrd="2" destOrd="0" parTransId="{224FB1A7-BF51-4229-B04A-35265DE7704B}" sibTransId="{0DAE7094-BE6B-4280-98C1-4C25B5F1D777}"/>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D7F76D7C-0FCE-4E0D-8423-18FDEBA32080}" type="presOf" srcId="{DFFD8C9D-C561-45C9-A2C9-BBA5E212C52C}" destId="{8F015CCB-EEA3-47B7-8502-C91031BE5DEC}" srcOrd="0" destOrd="0" presId="urn:microsoft.com/office/officeart/2005/8/layout/vList2"/>
    <dgm:cxn modelId="{A7B557DC-1F09-41E6-BF0F-85BC0C10E0C1}" type="presOf" srcId="{3E487335-4350-476A-8B90-AE875CC7C57A}" destId="{52720B05-AF29-4790-B85B-C40EBF887546}" srcOrd="0" destOrd="0" presId="urn:microsoft.com/office/officeart/2005/8/layout/vList2"/>
    <dgm:cxn modelId="{F17A845C-EF83-49C4-A933-FE2FA1AFC93C}" srcId="{49975353-4A4C-4826-BE0A-4FF8F01FBDB0}" destId="{DFFD8C9D-C561-45C9-A2C9-BBA5E212C52C}" srcOrd="1" destOrd="0" parTransId="{B51DBE71-0A7D-4200-8554-E1DA2BCD42C7}" sibTransId="{8841B5B2-185D-48EF-8BFB-9BC1E950BA13}"/>
    <dgm:cxn modelId="{1A88FB9F-378D-40BB-990A-AAE418038292}" type="presParOf" srcId="{6E7AB5EC-8A0E-4B9E-970F-3943F6E6D679}" destId="{2D6D965E-AC2F-4F02-8CF6-81408383044F}" srcOrd="0" destOrd="0" presId="urn:microsoft.com/office/officeart/2005/8/layout/vList2"/>
    <dgm:cxn modelId="{14F36F1C-601D-499A-AF10-06D0870C3D0A}" type="presParOf" srcId="{6E7AB5EC-8A0E-4B9E-970F-3943F6E6D679}" destId="{6C2DDB96-3C49-4F0E-AEEF-FD2ED0D130D4}" srcOrd="1" destOrd="0" presId="urn:microsoft.com/office/officeart/2005/8/layout/vList2"/>
    <dgm:cxn modelId="{7CEC30AC-7940-46FB-A277-C817831BAB41}" type="presParOf" srcId="{6E7AB5EC-8A0E-4B9E-970F-3943F6E6D679}" destId="{8F015CCB-EEA3-47B7-8502-C91031BE5DEC}" srcOrd="2" destOrd="0" presId="urn:microsoft.com/office/officeart/2005/8/layout/vList2"/>
    <dgm:cxn modelId="{90B403BE-A06F-4700-B4D4-5F0C9BB79C1C}" type="presParOf" srcId="{6E7AB5EC-8A0E-4B9E-970F-3943F6E6D679}" destId="{B3A9C191-4D6F-49E1-9396-3AE3465CEBD9}" srcOrd="3" destOrd="0" presId="urn:microsoft.com/office/officeart/2005/8/layout/vList2"/>
    <dgm:cxn modelId="{694C7A52-3E5A-482F-A9AB-C6EDFA40F636}" type="presParOf" srcId="{6E7AB5EC-8A0E-4B9E-970F-3943F6E6D679}" destId="{52720B05-AF29-4790-B85B-C40EBF88754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r>
            <a:rPr lang="tr-TR" altLang="tr-TR" sz="2600" b="0" dirty="0" smtClean="0">
              <a:latin typeface="+mn-lt"/>
              <a:cs typeface="Times New Roman" pitchFamily="18" charset="0"/>
            </a:rPr>
            <a:t>Ölçüm yapılacağı önceden bildirilen tesiste, ölçüm için gerekli şartların olmadığının tespiti durumunda (10 Puan)</a:t>
          </a:r>
          <a:endParaRPr lang="tr-TR" sz="2600" dirty="0" smtClean="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DFFD8C9D-C561-45C9-A2C9-BBA5E212C52C}">
      <dgm:prSet custT="1"/>
      <dgm:spPr/>
      <dgm:t>
        <a:bodyPr/>
        <a:lstStyle/>
        <a:p>
          <a:r>
            <a:rPr lang="tr-TR" altLang="tr-TR" sz="2600" b="0" dirty="0" smtClean="0">
              <a:latin typeface="+mj-lt"/>
              <a:cs typeface="Times New Roman" pitchFamily="18" charset="0"/>
            </a:rPr>
            <a:t>Laboratuvarın, denetlemeye gelen görevlilere her türlü bilgi ve belgeyi ibraz etmemesi durumunda (20 Puan)</a:t>
          </a:r>
          <a:endParaRPr lang="tr-TR" sz="2600" dirty="0" smtClean="0"/>
        </a:p>
      </dgm:t>
    </dgm:pt>
    <dgm:pt modelId="{B51DBE71-0A7D-4200-8554-E1DA2BCD42C7}" type="parTrans" cxnId="{F17A845C-EF83-49C4-A933-FE2FA1AFC93C}">
      <dgm:prSet/>
      <dgm:spPr/>
      <dgm:t>
        <a:bodyPr/>
        <a:lstStyle/>
        <a:p>
          <a:endParaRPr lang="tr-TR"/>
        </a:p>
      </dgm:t>
    </dgm:pt>
    <dgm:pt modelId="{8841B5B2-185D-48EF-8BFB-9BC1E950BA13}" type="sibTrans" cxnId="{F17A845C-EF83-49C4-A933-FE2FA1AFC93C}">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2" custScaleX="57780" custScaleY="159685" custLinFactY="-7330" custLinFactNeighborX="-19477" custLinFactNeighborY="-100000">
        <dgm:presLayoutVars>
          <dgm:chMax val="0"/>
          <dgm:bulletEnabled val="1"/>
        </dgm:presLayoutVars>
      </dgm:prSet>
      <dgm:spPr/>
      <dgm:t>
        <a:bodyPr/>
        <a:lstStyle/>
        <a:p>
          <a:endParaRPr lang="tr-TR"/>
        </a:p>
      </dgm:t>
    </dgm:pt>
    <dgm:pt modelId="{6C2DDB96-3C49-4F0E-AEEF-FD2ED0D130D4}" type="pres">
      <dgm:prSet presAssocID="{2EC44217-BE43-40FE-9F9B-4004EA1456CD}" presName="spacer" presStyleCnt="0"/>
      <dgm:spPr/>
      <dgm:t>
        <a:bodyPr/>
        <a:lstStyle/>
        <a:p>
          <a:endParaRPr lang="tr-TR"/>
        </a:p>
      </dgm:t>
    </dgm:pt>
    <dgm:pt modelId="{8F015CCB-EEA3-47B7-8502-C91031BE5DEC}" type="pres">
      <dgm:prSet presAssocID="{DFFD8C9D-C561-45C9-A2C9-BBA5E212C52C}" presName="parentText" presStyleLbl="node1" presStyleIdx="1" presStyleCnt="2" custScaleX="57737" custScaleY="155606" custLinFactY="-810" custLinFactNeighborX="-19700" custLinFactNeighborY="-100000">
        <dgm:presLayoutVars>
          <dgm:chMax val="0"/>
          <dgm:bulletEnabled val="1"/>
        </dgm:presLayoutVars>
      </dgm:prSet>
      <dgm:spPr/>
      <dgm:t>
        <a:bodyPr/>
        <a:lstStyle/>
        <a:p>
          <a:endParaRPr lang="tr-TR"/>
        </a:p>
      </dgm:t>
    </dgm:pt>
  </dgm:ptLst>
  <dgm:cxnLst>
    <dgm:cxn modelId="{D7F76D7C-0FCE-4E0D-8423-18FDEBA32080}" type="presOf" srcId="{DFFD8C9D-C561-45C9-A2C9-BBA5E212C52C}" destId="{8F015CCB-EEA3-47B7-8502-C91031BE5DEC}" srcOrd="0" destOrd="0" presId="urn:microsoft.com/office/officeart/2005/8/layout/vList2"/>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F17A845C-EF83-49C4-A933-FE2FA1AFC93C}" srcId="{49975353-4A4C-4826-BE0A-4FF8F01FBDB0}" destId="{DFFD8C9D-C561-45C9-A2C9-BBA5E212C52C}" srcOrd="1" destOrd="0" parTransId="{B51DBE71-0A7D-4200-8554-E1DA2BCD42C7}" sibTransId="{8841B5B2-185D-48EF-8BFB-9BC1E950BA13}"/>
    <dgm:cxn modelId="{1A88FB9F-378D-40BB-990A-AAE418038292}" type="presParOf" srcId="{6E7AB5EC-8A0E-4B9E-970F-3943F6E6D679}" destId="{2D6D965E-AC2F-4F02-8CF6-81408383044F}" srcOrd="0" destOrd="0" presId="urn:microsoft.com/office/officeart/2005/8/layout/vList2"/>
    <dgm:cxn modelId="{14F36F1C-601D-499A-AF10-06D0870C3D0A}" type="presParOf" srcId="{6E7AB5EC-8A0E-4B9E-970F-3943F6E6D679}" destId="{6C2DDB96-3C49-4F0E-AEEF-FD2ED0D130D4}" srcOrd="1" destOrd="0" presId="urn:microsoft.com/office/officeart/2005/8/layout/vList2"/>
    <dgm:cxn modelId="{7CEC30AC-7940-46FB-A277-C817831BAB41}" type="presParOf" srcId="{6E7AB5EC-8A0E-4B9E-970F-3943F6E6D679}" destId="{8F015CCB-EEA3-47B7-8502-C91031BE5DE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FF44B-4DCC-4063-A3B0-A757687C50E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EDFDAD4-7FC7-4623-A4AB-1E3CDC695FC3}">
      <dgm:prSet custT="1"/>
      <dgm:spPr/>
      <dgm:t>
        <a:bodyPr/>
        <a:lstStyle/>
        <a:p>
          <a:pPr algn="just" rtl="0"/>
          <a:r>
            <a:rPr lang="tr-TR" sz="2800" b="0" i="0" dirty="0" smtClean="0"/>
            <a:t>Çevre mevzuatında yer alan ancak herhangi bir laboratuvar tarafından Yeterlik Belgesi başvurusunda bulunulmamış veya yetki verilmemiş ölçüm ve analizlerin yaptırılacağı laboratuvar ve sonuçlarının geçerliliği ile ilgili karar, söz konusu mevzuatı yayımlayan ilgili Bakanlık birimine aittir.</a:t>
          </a:r>
          <a:endParaRPr lang="tr-TR" sz="2800" dirty="0"/>
        </a:p>
      </dgm:t>
    </dgm:pt>
    <dgm:pt modelId="{CD4258EC-1782-401C-A86B-672C8D3560AA}" type="parTrans" cxnId="{A6BBACED-E87C-439B-8922-4C97D1F9FBDB}">
      <dgm:prSet/>
      <dgm:spPr/>
      <dgm:t>
        <a:bodyPr/>
        <a:lstStyle/>
        <a:p>
          <a:endParaRPr lang="tr-TR"/>
        </a:p>
      </dgm:t>
    </dgm:pt>
    <dgm:pt modelId="{D8CCA846-BECF-4BF7-875D-8650802E5BFE}" type="sibTrans" cxnId="{A6BBACED-E87C-439B-8922-4C97D1F9FBDB}">
      <dgm:prSet/>
      <dgm:spPr/>
      <dgm:t>
        <a:bodyPr/>
        <a:lstStyle/>
        <a:p>
          <a:endParaRPr lang="tr-TR"/>
        </a:p>
      </dgm:t>
    </dgm:pt>
    <dgm:pt modelId="{3655636E-7583-44FA-825D-F42E492668D6}" type="pres">
      <dgm:prSet presAssocID="{991FF44B-4DCC-4063-A3B0-A757687C50E7}" presName="linear" presStyleCnt="0">
        <dgm:presLayoutVars>
          <dgm:animLvl val="lvl"/>
          <dgm:resizeHandles val="exact"/>
        </dgm:presLayoutVars>
      </dgm:prSet>
      <dgm:spPr/>
      <dgm:t>
        <a:bodyPr/>
        <a:lstStyle/>
        <a:p>
          <a:endParaRPr lang="tr-TR"/>
        </a:p>
      </dgm:t>
    </dgm:pt>
    <dgm:pt modelId="{24674FE6-8576-4850-9FF7-AB999F705C37}" type="pres">
      <dgm:prSet presAssocID="{2EDFDAD4-7FC7-4623-A4AB-1E3CDC695FC3}" presName="parentText" presStyleLbl="node1" presStyleIdx="0" presStyleCnt="1" custScaleY="106173" custLinFactNeighborX="119" custLinFactNeighborY="-17556">
        <dgm:presLayoutVars>
          <dgm:chMax val="0"/>
          <dgm:bulletEnabled val="1"/>
        </dgm:presLayoutVars>
      </dgm:prSet>
      <dgm:spPr/>
      <dgm:t>
        <a:bodyPr/>
        <a:lstStyle/>
        <a:p>
          <a:endParaRPr lang="tr-TR"/>
        </a:p>
      </dgm:t>
    </dgm:pt>
  </dgm:ptLst>
  <dgm:cxnLst>
    <dgm:cxn modelId="{A6BBACED-E87C-439B-8922-4C97D1F9FBDB}" srcId="{991FF44B-4DCC-4063-A3B0-A757687C50E7}" destId="{2EDFDAD4-7FC7-4623-A4AB-1E3CDC695FC3}" srcOrd="0" destOrd="0" parTransId="{CD4258EC-1782-401C-A86B-672C8D3560AA}" sibTransId="{D8CCA846-BECF-4BF7-875D-8650802E5BFE}"/>
    <dgm:cxn modelId="{3BA14D69-1ACF-4456-A077-4B250EAB5740}" type="presOf" srcId="{2EDFDAD4-7FC7-4623-A4AB-1E3CDC695FC3}" destId="{24674FE6-8576-4850-9FF7-AB999F705C37}" srcOrd="0" destOrd="0" presId="urn:microsoft.com/office/officeart/2005/8/layout/vList2"/>
    <dgm:cxn modelId="{2A75FA82-48EC-464D-B0D0-48C6FF2DC293}" type="presOf" srcId="{991FF44B-4DCC-4063-A3B0-A757687C50E7}" destId="{3655636E-7583-44FA-825D-F42E492668D6}" srcOrd="0" destOrd="0" presId="urn:microsoft.com/office/officeart/2005/8/layout/vList2"/>
    <dgm:cxn modelId="{B98B6AE2-9888-4B4D-B820-79F956820A86}" type="presParOf" srcId="{3655636E-7583-44FA-825D-F42E492668D6}" destId="{24674FE6-8576-4850-9FF7-AB999F705C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algn="just" rtl="0"/>
          <a:r>
            <a:rPr lang="tr-TR" sz="2800" dirty="0" smtClean="0"/>
            <a:t>Emisyon Ölçüm Programı, Bakanlığımızca yetkili Çevre Ölçüm ve Analiz Laboratuvarlarının, Emisyon/İmisyon/Gürültü/Titreşim kapsamlarındaki ölçümlerine ait tarih, saat, personel, cihaz, parametre, metot gibi bilgilerinin, belirli bir süre öncesinden girilerek kayıt oluşturulduğu bir yazılım programıdır. </a:t>
          </a:r>
        </a:p>
        <a:p>
          <a:pPr algn="l" rtl="0"/>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Y="852614" custLinFactY="-11488" custLinFactNeighborX="420"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algn="just" rtl="0"/>
          <a:r>
            <a:rPr lang="tr-TR" sz="2800" dirty="0" smtClean="0"/>
            <a:t>Programla, Bakanlığımız tarafından ölçüm ve analiz yapma yetkisi verilen laboratuvarların yaptıkları ölçümlerin denetimlerinin etkin bir hale getirilerek, kalitenin devamlılığı amaçlanmaktadır.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94233" custScaleY="104920" custLinFactNeighborX="1022" custLinFactNeighborY="-47765">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algn="just" rtl="0"/>
          <a:r>
            <a:rPr lang="tr-TR" sz="2800" dirty="0" smtClean="0">
              <a:solidFill>
                <a:schemeClr val="tx1"/>
              </a:solidFill>
            </a:rPr>
            <a:t>Bu programla İl Müdürlüklerimiz, kendi illerinde yapılacak ölçümleri takip edilebilmekte ve denetimlerini önceden planlayabilmektedirler.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Y="126747" custLinFactY="-11488" custLinFactNeighborX="420"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algn="just" rtl="0"/>
          <a:r>
            <a:rPr lang="tr-TR" sz="2600" dirty="0" smtClean="0"/>
            <a:t>Laboratuvarlar tarafından </a:t>
          </a:r>
          <a:r>
            <a:rPr lang="tr-TR" sz="2600" dirty="0" smtClean="0">
              <a:hlinkClick xmlns:r="http://schemas.openxmlformats.org/officeDocument/2006/relationships" r:id="rId1"/>
            </a:rPr>
            <a:t>https://elab.cevre.gov.tr/</a:t>
          </a:r>
          <a:r>
            <a:rPr lang="tr-TR" sz="2600" dirty="0" smtClean="0"/>
            <a:t>  adresinden, ölçüm tarihinden en az 5 gün öncesinden çevre mevzuatına ilişkin ölçüm bilgileri girilir.</a:t>
          </a:r>
          <a:endParaRPr lang="tr-TR" sz="26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5480518B-2322-4AF7-B26C-C2FC8A5871BA}">
      <dgm:prSet custT="1"/>
      <dgm:spPr/>
      <dgm:t>
        <a:bodyPr/>
        <a:lstStyle/>
        <a:p>
          <a:r>
            <a:rPr lang="tr-TR" sz="2600" dirty="0" smtClean="0"/>
            <a:t>Ölçüm tarihine 2 gün kala ‘Bakanlığa Gönder’ işlemi yapılır.</a:t>
          </a:r>
          <a:endParaRPr lang="tr-TR" sz="2600" dirty="0"/>
        </a:p>
      </dgm:t>
    </dgm:pt>
    <dgm:pt modelId="{0DF0BC9B-366B-4862-B739-51BDBFB8D425}" type="parTrans" cxnId="{A8CBAC0D-8B6A-44D6-8B9E-C6F4F932BB4B}">
      <dgm:prSet/>
      <dgm:spPr/>
      <dgm:t>
        <a:bodyPr/>
        <a:lstStyle/>
        <a:p>
          <a:endParaRPr lang="tr-TR"/>
        </a:p>
      </dgm:t>
    </dgm:pt>
    <dgm:pt modelId="{538C9492-296B-4162-9FE2-B464764129A8}" type="sibTrans" cxnId="{A8CBAC0D-8B6A-44D6-8B9E-C6F4F932BB4B}">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2" custScaleX="93042" custScaleY="126747" custLinFactY="-11488" custLinFactNeighborX="420" custLinFactNeighborY="-100000">
        <dgm:presLayoutVars>
          <dgm:chMax val="0"/>
          <dgm:bulletEnabled val="1"/>
        </dgm:presLayoutVars>
      </dgm:prSet>
      <dgm:spPr/>
      <dgm:t>
        <a:bodyPr/>
        <a:lstStyle/>
        <a:p>
          <a:endParaRPr lang="tr-TR"/>
        </a:p>
      </dgm:t>
    </dgm:pt>
    <dgm:pt modelId="{6C2DDB96-3C49-4F0E-AEEF-FD2ED0D130D4}" type="pres">
      <dgm:prSet presAssocID="{2EC44217-BE43-40FE-9F9B-4004EA1456CD}" presName="spacer" presStyleCnt="0"/>
      <dgm:spPr/>
      <dgm:t>
        <a:bodyPr/>
        <a:lstStyle/>
        <a:p>
          <a:endParaRPr lang="tr-TR"/>
        </a:p>
      </dgm:t>
    </dgm:pt>
    <dgm:pt modelId="{16BDE2ED-07E3-42AB-9D76-799055E8C4E4}" type="pres">
      <dgm:prSet presAssocID="{5480518B-2322-4AF7-B26C-C2FC8A5871BA}" presName="parentText" presStyleLbl="node1" presStyleIdx="1" presStyleCnt="2" custScaleX="48148" custScaleY="122737" custLinFactNeighborX="-21425" custLinFactNeighborY="-35949">
        <dgm:presLayoutVars>
          <dgm:chMax val="0"/>
          <dgm:bulletEnabled val="1"/>
        </dgm:presLayoutVars>
      </dgm:prSet>
      <dgm:spPr/>
      <dgm:t>
        <a:bodyPr/>
        <a:lstStyle/>
        <a:p>
          <a:endParaRPr lang="tr-TR"/>
        </a:p>
      </dgm:t>
    </dgm:pt>
  </dgm:ptLst>
  <dgm:cxnLst>
    <dgm:cxn modelId="{5C4A8F1C-68ED-4F94-9895-976FAF82BD5F}" type="presOf" srcId="{5480518B-2322-4AF7-B26C-C2FC8A5871BA}" destId="{16BDE2ED-07E3-42AB-9D76-799055E8C4E4}" srcOrd="0" destOrd="0" presId="urn:microsoft.com/office/officeart/2005/8/layout/vList2"/>
    <dgm:cxn modelId="{A8CBAC0D-8B6A-44D6-8B9E-C6F4F932BB4B}" srcId="{49975353-4A4C-4826-BE0A-4FF8F01FBDB0}" destId="{5480518B-2322-4AF7-B26C-C2FC8A5871BA}" srcOrd="1" destOrd="0" parTransId="{0DF0BC9B-366B-4862-B739-51BDBFB8D425}" sibTransId="{538C9492-296B-4162-9FE2-B464764129A8}"/>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 modelId="{F3F2A090-6793-4898-8017-6B65429CB07B}" type="presParOf" srcId="{6E7AB5EC-8A0E-4B9E-970F-3943F6E6D679}" destId="{6C2DDB96-3C49-4F0E-AEEF-FD2ED0D130D4}" srcOrd="1" destOrd="0" presId="urn:microsoft.com/office/officeart/2005/8/layout/vList2"/>
    <dgm:cxn modelId="{0AA2EBAE-0BD3-471A-89C5-D972531B570E}" type="presParOf" srcId="{6E7AB5EC-8A0E-4B9E-970F-3943F6E6D679}" destId="{16BDE2ED-07E3-42AB-9D76-799055E8C4E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a:blipFill rotWithShape="0">
          <a:blip xmlns:r="http://schemas.openxmlformats.org/officeDocument/2006/relationships" r:embed="rId1"/>
          <a:stretch>
            <a:fillRect/>
          </a:stretch>
        </a:blipFill>
      </dgm:spPr>
      <dgm:t>
        <a:bodyPr/>
        <a:lstStyle/>
        <a:p>
          <a:pPr rtl="0"/>
          <a:endParaRPr lang="tr-TR" sz="24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94499" custScaleY="113134" custLinFactY="-43926" custLinFactNeighborX="-749"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endParaRPr lang="tr-TR" sz="24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Y="371956" custLinFactNeighborY="-129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t>Emisyon Ölçümlerinde aynı personel ve cihazın, aynı tarihte, birden fazla kayıtta yer alması sistem tarafından engellenmektedir.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51001" custScaleY="182181" custLinFactNeighborX="-18375" custLinFactNeighborY="-24213">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t>Her ölçüm parametresi için sistem otomatik olarak süre belirler, laboratuvar bu sürenin altında ölçüm süresi giremez.</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55640" custScaleY="190374" custLinFactNeighborX="-22180" custLinFactNeighborY="-14851">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CC146C-24DE-47CB-BA8F-EB50C933E50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7751CF1B-1D68-4569-AD62-E57F026FD5A9}">
      <dgm:prSet custT="1"/>
      <dgm:spPr/>
      <dgm:t>
        <a:bodyPr/>
        <a:lstStyle/>
        <a:p>
          <a:pPr algn="just" rtl="0"/>
          <a:r>
            <a:rPr lang="tr-TR" sz="2400" dirty="0" smtClean="0"/>
            <a:t>Bu Yönetmelik kapsamında yetkilendirilmiş laboratuvarları bulunan işletmeler, tesisler, organize sanayi bölge müdürlükleri, belediyeler, ticaret odaları ve bunların iştirakleri ile Bakanlık tarafından denetim yetkisi devri yapılmış kurum ve kuruluşlar, iç izleme dışında </a:t>
          </a:r>
          <a:r>
            <a:rPr lang="tr-TR" sz="2400" u="none" dirty="0" smtClean="0"/>
            <a:t>kendi kuruluş bünyesinde yer alan tesis ve işletmelerin çevre izin ve lisansına ve denetlenmesine esas teşkil edecek ölçüm ve analizleri yapamaz</a:t>
          </a:r>
          <a:r>
            <a:rPr lang="tr-TR" sz="2400" dirty="0" smtClean="0"/>
            <a:t>.</a:t>
          </a:r>
          <a:endParaRPr lang="tr-TR" sz="2400" dirty="0"/>
        </a:p>
      </dgm:t>
    </dgm:pt>
    <dgm:pt modelId="{46BCA01D-32D6-471C-96A8-E573800999A3}" type="parTrans" cxnId="{97DD976C-ED9D-48BE-A6B0-1307FB64CEF8}">
      <dgm:prSet/>
      <dgm:spPr/>
      <dgm:t>
        <a:bodyPr/>
        <a:lstStyle/>
        <a:p>
          <a:endParaRPr lang="tr-TR"/>
        </a:p>
      </dgm:t>
    </dgm:pt>
    <dgm:pt modelId="{2292009B-707E-4F91-817B-F73429C0CDD6}" type="sibTrans" cxnId="{97DD976C-ED9D-48BE-A6B0-1307FB64CEF8}">
      <dgm:prSet/>
      <dgm:spPr/>
      <dgm:t>
        <a:bodyPr/>
        <a:lstStyle/>
        <a:p>
          <a:endParaRPr lang="tr-TR"/>
        </a:p>
      </dgm:t>
    </dgm:pt>
    <dgm:pt modelId="{A6B98E22-07C1-4102-81BE-00487D657100}">
      <dgm:prSet/>
      <dgm:spPr/>
      <dgm:t>
        <a:bodyPr/>
        <a:lstStyle/>
        <a:p>
          <a:pPr algn="just" rtl="0"/>
          <a:r>
            <a:rPr lang="tr-TR" dirty="0" smtClean="0"/>
            <a:t>Laboratuvarlar akreditasyon kurumundan(TÜRKAK) </a:t>
          </a:r>
        </a:p>
        <a:p>
          <a:pPr algn="just" rtl="0"/>
          <a:r>
            <a:rPr lang="tr-TR" dirty="0" smtClean="0"/>
            <a:t>akredite olmak zorundadır.</a:t>
          </a:r>
          <a:endParaRPr lang="tr-TR" dirty="0"/>
        </a:p>
      </dgm:t>
    </dgm:pt>
    <dgm:pt modelId="{F1ABF318-2047-448C-A548-7890459D33C1}" type="parTrans" cxnId="{A58A51E8-5765-41CB-BEC7-74B2FFEA31C5}">
      <dgm:prSet/>
      <dgm:spPr/>
      <dgm:t>
        <a:bodyPr/>
        <a:lstStyle/>
        <a:p>
          <a:endParaRPr lang="tr-TR"/>
        </a:p>
      </dgm:t>
    </dgm:pt>
    <dgm:pt modelId="{88541F8C-181F-4B34-8C6C-076D4832EC0B}" type="sibTrans" cxnId="{A58A51E8-5765-41CB-BEC7-74B2FFEA31C5}">
      <dgm:prSet/>
      <dgm:spPr/>
      <dgm:t>
        <a:bodyPr/>
        <a:lstStyle/>
        <a:p>
          <a:endParaRPr lang="tr-TR"/>
        </a:p>
      </dgm:t>
    </dgm:pt>
    <dgm:pt modelId="{BBD39452-90B0-4ED6-8D3A-48CCC580F12A}" type="pres">
      <dgm:prSet presAssocID="{1ACC146C-24DE-47CB-BA8F-EB50C933E507}" presName="linear" presStyleCnt="0">
        <dgm:presLayoutVars>
          <dgm:animLvl val="lvl"/>
          <dgm:resizeHandles val="exact"/>
        </dgm:presLayoutVars>
      </dgm:prSet>
      <dgm:spPr/>
      <dgm:t>
        <a:bodyPr/>
        <a:lstStyle/>
        <a:p>
          <a:endParaRPr lang="tr-TR"/>
        </a:p>
      </dgm:t>
    </dgm:pt>
    <dgm:pt modelId="{E40D4EC4-77D3-4DC6-B5E8-23391C837726}" type="pres">
      <dgm:prSet presAssocID="{7751CF1B-1D68-4569-AD62-E57F026FD5A9}" presName="parentText" presStyleLbl="node1" presStyleIdx="0" presStyleCnt="2">
        <dgm:presLayoutVars>
          <dgm:chMax val="0"/>
          <dgm:bulletEnabled val="1"/>
        </dgm:presLayoutVars>
      </dgm:prSet>
      <dgm:spPr/>
      <dgm:t>
        <a:bodyPr/>
        <a:lstStyle/>
        <a:p>
          <a:endParaRPr lang="tr-TR"/>
        </a:p>
      </dgm:t>
    </dgm:pt>
    <dgm:pt modelId="{3C7084C4-D805-404F-ABB9-32087A40596E}" type="pres">
      <dgm:prSet presAssocID="{2292009B-707E-4F91-817B-F73429C0CDD6}" presName="spacer" presStyleCnt="0"/>
      <dgm:spPr/>
      <dgm:t>
        <a:bodyPr/>
        <a:lstStyle/>
        <a:p>
          <a:endParaRPr lang="tr-TR"/>
        </a:p>
      </dgm:t>
    </dgm:pt>
    <dgm:pt modelId="{B685D4D5-57D6-4173-AB7A-32B34566EEA8}" type="pres">
      <dgm:prSet presAssocID="{A6B98E22-07C1-4102-81BE-00487D657100}" presName="parentText" presStyleLbl="node1" presStyleIdx="1" presStyleCnt="2" custScaleY="67215" custLinFactY="5313" custLinFactNeighborX="-520" custLinFactNeighborY="100000">
        <dgm:presLayoutVars>
          <dgm:chMax val="0"/>
          <dgm:bulletEnabled val="1"/>
        </dgm:presLayoutVars>
      </dgm:prSet>
      <dgm:spPr/>
      <dgm:t>
        <a:bodyPr/>
        <a:lstStyle/>
        <a:p>
          <a:endParaRPr lang="tr-TR"/>
        </a:p>
      </dgm:t>
    </dgm:pt>
  </dgm:ptLst>
  <dgm:cxnLst>
    <dgm:cxn modelId="{EE92A524-5A94-45CA-B855-C937D2DAA6D5}" type="presOf" srcId="{A6B98E22-07C1-4102-81BE-00487D657100}" destId="{B685D4D5-57D6-4173-AB7A-32B34566EEA8}" srcOrd="0" destOrd="0" presId="urn:microsoft.com/office/officeart/2005/8/layout/vList2"/>
    <dgm:cxn modelId="{39F1C4E8-3FE3-4519-91BD-37B722879C30}" type="presOf" srcId="{1ACC146C-24DE-47CB-BA8F-EB50C933E507}" destId="{BBD39452-90B0-4ED6-8D3A-48CCC580F12A}" srcOrd="0" destOrd="0" presId="urn:microsoft.com/office/officeart/2005/8/layout/vList2"/>
    <dgm:cxn modelId="{97DD976C-ED9D-48BE-A6B0-1307FB64CEF8}" srcId="{1ACC146C-24DE-47CB-BA8F-EB50C933E507}" destId="{7751CF1B-1D68-4569-AD62-E57F026FD5A9}" srcOrd="0" destOrd="0" parTransId="{46BCA01D-32D6-471C-96A8-E573800999A3}" sibTransId="{2292009B-707E-4F91-817B-F73429C0CDD6}"/>
    <dgm:cxn modelId="{B3E6094D-F667-4542-B151-D42860AED8C4}" type="presOf" srcId="{7751CF1B-1D68-4569-AD62-E57F026FD5A9}" destId="{E40D4EC4-77D3-4DC6-B5E8-23391C837726}" srcOrd="0" destOrd="0" presId="urn:microsoft.com/office/officeart/2005/8/layout/vList2"/>
    <dgm:cxn modelId="{A58A51E8-5765-41CB-BEC7-74B2FFEA31C5}" srcId="{1ACC146C-24DE-47CB-BA8F-EB50C933E507}" destId="{A6B98E22-07C1-4102-81BE-00487D657100}" srcOrd="1" destOrd="0" parTransId="{F1ABF318-2047-448C-A548-7890459D33C1}" sibTransId="{88541F8C-181F-4B34-8C6C-076D4832EC0B}"/>
    <dgm:cxn modelId="{D9305AEE-190F-4799-BEBF-619F29E5BB8D}" type="presParOf" srcId="{BBD39452-90B0-4ED6-8D3A-48CCC580F12A}" destId="{E40D4EC4-77D3-4DC6-B5E8-23391C837726}" srcOrd="0" destOrd="0" presId="urn:microsoft.com/office/officeart/2005/8/layout/vList2"/>
    <dgm:cxn modelId="{47449B88-6D7E-4564-835F-2028C1512D97}" type="presParOf" srcId="{BBD39452-90B0-4ED6-8D3A-48CCC580F12A}" destId="{3C7084C4-D805-404F-ABB9-32087A40596E}" srcOrd="1" destOrd="0" presId="urn:microsoft.com/office/officeart/2005/8/layout/vList2"/>
    <dgm:cxn modelId="{461518DD-D8E5-4C42-BE02-2E04D548971D}" type="presParOf" srcId="{BBD39452-90B0-4ED6-8D3A-48CCC580F12A}" destId="{B685D4D5-57D6-4173-AB7A-32B34566EE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rtl="0"/>
          <a:r>
            <a:rPr lang="tr-TR" sz="2800" dirty="0" smtClean="0"/>
            <a:t>Sistemde her tesis için kaynak tanımlamaları yapılmakta olup, baca özellikleriyle (çapı, yüksekliği, koordinatları vb.) birlikte hangi parametrelerin ölçüleceği detayları, kayıtta yer almaktadır.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1" custScaleX="55640" custScaleY="206769" custLinFactNeighborX="-22180" custLinFactNeighborY="-5589">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49975353-4A4C-4826-BE0A-4FF8F01FBD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2197DE0E-92CE-46C0-ACDF-CD0F110CD56C}">
      <dgm:prSet custT="1"/>
      <dgm:spPr/>
      <dgm:t>
        <a:bodyPr/>
        <a:lstStyle/>
        <a:p>
          <a:pPr algn="just" rtl="0"/>
          <a:r>
            <a:rPr lang="tr-TR" sz="2800" dirty="0" smtClean="0"/>
            <a:t>Emisyon Panelinde, laboratuvarlar iptal işlemlerini gerekçelerini sunmak suretiyle, kendileri yapabilmektedirler.</a:t>
          </a:r>
          <a:endParaRPr lang="tr-TR" sz="2800" dirty="0"/>
        </a:p>
      </dgm:t>
    </dgm:pt>
    <dgm:pt modelId="{491E00BB-8017-4DD3-B980-65DDAB7C564D}" type="parTrans" cxnId="{9B6377AA-3459-409F-B320-27F729B86105}">
      <dgm:prSet/>
      <dgm:spPr/>
      <dgm:t>
        <a:bodyPr/>
        <a:lstStyle/>
        <a:p>
          <a:endParaRPr lang="tr-TR"/>
        </a:p>
      </dgm:t>
    </dgm:pt>
    <dgm:pt modelId="{2EC44217-BE43-40FE-9F9B-4004EA1456CD}" type="sibTrans" cxnId="{9B6377AA-3459-409F-B320-27F729B86105}">
      <dgm:prSet/>
      <dgm:spPr/>
      <dgm:t>
        <a:bodyPr/>
        <a:lstStyle/>
        <a:p>
          <a:endParaRPr lang="tr-TR"/>
        </a:p>
      </dgm:t>
    </dgm:pt>
    <dgm:pt modelId="{28387284-518B-4961-B58E-780EB1361FF2}">
      <dgm:prSet custT="1"/>
      <dgm:spPr/>
      <dgm:t>
        <a:bodyPr/>
        <a:lstStyle/>
        <a:p>
          <a:pPr algn="just"/>
          <a:r>
            <a:rPr lang="tr-TR" sz="2800" dirty="0" smtClean="0"/>
            <a:t>Laboratuvarlar, ölçüm sonuçlarını sisteme yükleyebilecekler böylece tesis bazında Bakanlık envanterine önemli katkıda bulunacaklardır.</a:t>
          </a:r>
        </a:p>
        <a:p>
          <a:pPr algn="just"/>
          <a:r>
            <a:rPr lang="tr-TR" sz="2800" dirty="0" smtClean="0"/>
            <a:t>Bu nedenle; ölçüm sonuçlarının en kısa süre içerisinde sisteme girilmesi büyük önem arz etmektedir.</a:t>
          </a:r>
          <a:endParaRPr lang="tr-TR" sz="2800" dirty="0"/>
        </a:p>
      </dgm:t>
    </dgm:pt>
    <dgm:pt modelId="{0DCA442F-21EA-4152-9217-7D00299D41E1}" type="parTrans" cxnId="{7CF7E2C7-B929-4545-A708-2C4767C63854}">
      <dgm:prSet/>
      <dgm:spPr/>
      <dgm:t>
        <a:bodyPr/>
        <a:lstStyle/>
        <a:p>
          <a:endParaRPr lang="tr-TR"/>
        </a:p>
      </dgm:t>
    </dgm:pt>
    <dgm:pt modelId="{A53DC031-A879-438F-B815-1E09751F4E28}" type="sibTrans" cxnId="{7CF7E2C7-B929-4545-A708-2C4767C63854}">
      <dgm:prSet/>
      <dgm:spPr/>
      <dgm:t>
        <a:bodyPr/>
        <a:lstStyle/>
        <a:p>
          <a:endParaRPr lang="tr-TR"/>
        </a:p>
      </dgm:t>
    </dgm:pt>
    <dgm:pt modelId="{6E7AB5EC-8A0E-4B9E-970F-3943F6E6D679}" type="pres">
      <dgm:prSet presAssocID="{49975353-4A4C-4826-BE0A-4FF8F01FBDB0}" presName="linear" presStyleCnt="0">
        <dgm:presLayoutVars>
          <dgm:animLvl val="lvl"/>
          <dgm:resizeHandles val="exact"/>
        </dgm:presLayoutVars>
      </dgm:prSet>
      <dgm:spPr/>
      <dgm:t>
        <a:bodyPr/>
        <a:lstStyle/>
        <a:p>
          <a:endParaRPr lang="tr-TR"/>
        </a:p>
      </dgm:t>
    </dgm:pt>
    <dgm:pt modelId="{2D6D965E-AC2F-4F02-8CF6-81408383044F}" type="pres">
      <dgm:prSet presAssocID="{2197DE0E-92CE-46C0-ACDF-CD0F110CD56C}" presName="parentText" presStyleLbl="node1" presStyleIdx="0" presStyleCnt="2" custScaleX="100000" custScaleY="73619" custLinFactY="-9346" custLinFactNeighborY="-100000">
        <dgm:presLayoutVars>
          <dgm:chMax val="0"/>
          <dgm:bulletEnabled val="1"/>
        </dgm:presLayoutVars>
      </dgm:prSet>
      <dgm:spPr/>
      <dgm:t>
        <a:bodyPr/>
        <a:lstStyle/>
        <a:p>
          <a:endParaRPr lang="tr-TR"/>
        </a:p>
      </dgm:t>
    </dgm:pt>
    <dgm:pt modelId="{6C2DDB96-3C49-4F0E-AEEF-FD2ED0D130D4}" type="pres">
      <dgm:prSet presAssocID="{2EC44217-BE43-40FE-9F9B-4004EA1456CD}" presName="spacer" presStyleCnt="0"/>
      <dgm:spPr/>
      <dgm:t>
        <a:bodyPr/>
        <a:lstStyle/>
        <a:p>
          <a:endParaRPr lang="tr-TR"/>
        </a:p>
      </dgm:t>
    </dgm:pt>
    <dgm:pt modelId="{81D86D47-5B94-497F-B390-2B87E3EB095B}" type="pres">
      <dgm:prSet presAssocID="{28387284-518B-4961-B58E-780EB1361FF2}" presName="parentText" presStyleLbl="node1" presStyleIdx="1" presStyleCnt="2" custScaleY="111520" custLinFactY="-314" custLinFactNeighborX="-875" custLinFactNeighborY="-100000">
        <dgm:presLayoutVars>
          <dgm:chMax val="0"/>
          <dgm:bulletEnabled val="1"/>
        </dgm:presLayoutVars>
      </dgm:prSet>
      <dgm:spPr/>
      <dgm:t>
        <a:bodyPr/>
        <a:lstStyle/>
        <a:p>
          <a:endParaRPr lang="tr-TR"/>
        </a:p>
      </dgm:t>
    </dgm:pt>
  </dgm:ptLst>
  <dgm:cxnLst>
    <dgm:cxn modelId="{5FEC05B3-5E97-4047-9645-804150DCDC73}" type="presOf" srcId="{49975353-4A4C-4826-BE0A-4FF8F01FBDB0}" destId="{6E7AB5EC-8A0E-4B9E-970F-3943F6E6D679}" srcOrd="0" destOrd="0" presId="urn:microsoft.com/office/officeart/2005/8/layout/vList2"/>
    <dgm:cxn modelId="{9B6377AA-3459-409F-B320-27F729B86105}" srcId="{49975353-4A4C-4826-BE0A-4FF8F01FBDB0}" destId="{2197DE0E-92CE-46C0-ACDF-CD0F110CD56C}" srcOrd="0" destOrd="0" parTransId="{491E00BB-8017-4DD3-B980-65DDAB7C564D}" sibTransId="{2EC44217-BE43-40FE-9F9B-4004EA1456CD}"/>
    <dgm:cxn modelId="{863FA008-24F6-4BEF-8F3E-03BDA9193FBE}" type="presOf" srcId="{28387284-518B-4961-B58E-780EB1361FF2}" destId="{81D86D47-5B94-497F-B390-2B87E3EB095B}" srcOrd="0" destOrd="0" presId="urn:microsoft.com/office/officeart/2005/8/layout/vList2"/>
    <dgm:cxn modelId="{7CF7E2C7-B929-4545-A708-2C4767C63854}" srcId="{49975353-4A4C-4826-BE0A-4FF8F01FBDB0}" destId="{28387284-518B-4961-B58E-780EB1361FF2}" srcOrd="1" destOrd="0" parTransId="{0DCA442F-21EA-4152-9217-7D00299D41E1}" sibTransId="{A53DC031-A879-438F-B815-1E09751F4E28}"/>
    <dgm:cxn modelId="{24FC371E-2E68-43B3-B430-3999BB935FFC}" type="presOf" srcId="{2197DE0E-92CE-46C0-ACDF-CD0F110CD56C}" destId="{2D6D965E-AC2F-4F02-8CF6-81408383044F}" srcOrd="0" destOrd="0" presId="urn:microsoft.com/office/officeart/2005/8/layout/vList2"/>
    <dgm:cxn modelId="{1A88FB9F-378D-40BB-990A-AAE418038292}" type="presParOf" srcId="{6E7AB5EC-8A0E-4B9E-970F-3943F6E6D679}" destId="{2D6D965E-AC2F-4F02-8CF6-81408383044F}" srcOrd="0" destOrd="0" presId="urn:microsoft.com/office/officeart/2005/8/layout/vList2"/>
    <dgm:cxn modelId="{1CC65417-DF44-4F61-B663-BD93B05B9DD6}" type="presParOf" srcId="{6E7AB5EC-8A0E-4B9E-970F-3943F6E6D679}" destId="{6C2DDB96-3C49-4F0E-AEEF-FD2ED0D130D4}" srcOrd="1" destOrd="0" presId="urn:microsoft.com/office/officeart/2005/8/layout/vList2"/>
    <dgm:cxn modelId="{D246ECAD-F548-458F-A596-061CE936FC3A}" type="presParOf" srcId="{6E7AB5EC-8A0E-4B9E-970F-3943F6E6D679}" destId="{81D86D47-5B94-497F-B390-2B87E3EB095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0892EF-FE18-4945-BA54-64A4671CDD7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tr-TR"/>
        </a:p>
      </dgm:t>
    </dgm:pt>
    <dgm:pt modelId="{F1920335-C9E3-4138-A3AB-9B76CBE64A3A}">
      <dgm:prSet custT="1"/>
      <dgm:spPr/>
      <dgm:t>
        <a:bodyPr/>
        <a:lstStyle/>
        <a:p>
          <a:pPr algn="just" rtl="0"/>
          <a:r>
            <a:rPr lang="tr-TR" sz="2400" b="0" u="none" dirty="0" smtClean="0"/>
            <a:t>Laboratuvar hizmeti dışında çevre danışmanlık, gözetim ve ÇED hizmeti veren kurum ve kuruluşlar, laboratuvar hizmeti ile ilgili personeli ayrı tanımlamak zorundadır; bu kurum veya kuruluşlar işlerini üstlendikleri firmalara ait izin, iç izleme ve denetime esas teşkil edecek ölçüm ve analizleri yapamazlar.</a:t>
          </a:r>
          <a:endParaRPr lang="tr-TR" sz="2400" b="0" u="none" dirty="0"/>
        </a:p>
      </dgm:t>
    </dgm:pt>
    <dgm:pt modelId="{AF4C15B7-E616-4ECC-BD3C-C5E513358316}" type="parTrans" cxnId="{2A78CD42-50FD-43B3-8E81-4086D378939A}">
      <dgm:prSet/>
      <dgm:spPr/>
      <dgm:t>
        <a:bodyPr/>
        <a:lstStyle/>
        <a:p>
          <a:endParaRPr lang="tr-TR"/>
        </a:p>
      </dgm:t>
    </dgm:pt>
    <dgm:pt modelId="{52B0293F-C0EE-40A3-9C05-B76CD9E60720}" type="sibTrans" cxnId="{2A78CD42-50FD-43B3-8E81-4086D378939A}">
      <dgm:prSet/>
      <dgm:spPr/>
      <dgm:t>
        <a:bodyPr/>
        <a:lstStyle/>
        <a:p>
          <a:endParaRPr lang="tr-TR"/>
        </a:p>
      </dgm:t>
    </dgm:pt>
    <dgm:pt modelId="{4C9EED20-A3CA-4E18-BD54-00BC74FD82E6}" type="pres">
      <dgm:prSet presAssocID="{450892EF-FE18-4945-BA54-64A4671CDD77}" presName="linear" presStyleCnt="0">
        <dgm:presLayoutVars>
          <dgm:animLvl val="lvl"/>
          <dgm:resizeHandles val="exact"/>
        </dgm:presLayoutVars>
      </dgm:prSet>
      <dgm:spPr/>
      <dgm:t>
        <a:bodyPr/>
        <a:lstStyle/>
        <a:p>
          <a:endParaRPr lang="tr-TR"/>
        </a:p>
      </dgm:t>
    </dgm:pt>
    <dgm:pt modelId="{06358F62-51FB-4AAB-A948-3BA4B6DF5E28}" type="pres">
      <dgm:prSet presAssocID="{F1920335-C9E3-4138-A3AB-9B76CBE64A3A}" presName="parentText" presStyleLbl="node1" presStyleIdx="0" presStyleCnt="1" custScaleY="160204" custLinFactNeighborX="-650" custLinFactNeighborY="-16615">
        <dgm:presLayoutVars>
          <dgm:chMax val="0"/>
          <dgm:bulletEnabled val="1"/>
        </dgm:presLayoutVars>
      </dgm:prSet>
      <dgm:spPr/>
      <dgm:t>
        <a:bodyPr/>
        <a:lstStyle/>
        <a:p>
          <a:endParaRPr lang="tr-TR"/>
        </a:p>
      </dgm:t>
    </dgm:pt>
  </dgm:ptLst>
  <dgm:cxnLst>
    <dgm:cxn modelId="{2A575F42-BF8B-40C1-AFEA-B2516A010451}" type="presOf" srcId="{450892EF-FE18-4945-BA54-64A4671CDD77}" destId="{4C9EED20-A3CA-4E18-BD54-00BC74FD82E6}" srcOrd="0" destOrd="0" presId="urn:microsoft.com/office/officeart/2005/8/layout/vList2"/>
    <dgm:cxn modelId="{3B835382-03CC-47C7-B898-14F5A41C3FDA}" type="presOf" srcId="{F1920335-C9E3-4138-A3AB-9B76CBE64A3A}" destId="{06358F62-51FB-4AAB-A948-3BA4B6DF5E28}" srcOrd="0" destOrd="0" presId="urn:microsoft.com/office/officeart/2005/8/layout/vList2"/>
    <dgm:cxn modelId="{2A78CD42-50FD-43B3-8E81-4086D378939A}" srcId="{450892EF-FE18-4945-BA54-64A4671CDD77}" destId="{F1920335-C9E3-4138-A3AB-9B76CBE64A3A}" srcOrd="0" destOrd="0" parTransId="{AF4C15B7-E616-4ECC-BD3C-C5E513358316}" sibTransId="{52B0293F-C0EE-40A3-9C05-B76CD9E60720}"/>
    <dgm:cxn modelId="{75A7B42D-58FE-4222-8E51-976F409766AB}" type="presParOf" srcId="{4C9EED20-A3CA-4E18-BD54-00BC74FD82E6}" destId="{06358F62-51FB-4AAB-A948-3BA4B6DF5E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1289B-5BC3-476F-8E25-FC24E78DF351}">
      <dsp:nvSpPr>
        <dsp:cNvPr id="0" name=""/>
        <dsp:cNvSpPr/>
      </dsp:nvSpPr>
      <dsp:spPr>
        <a:xfrm>
          <a:off x="-5402989" y="-839536"/>
          <a:ext cx="6436627" cy="6436627"/>
        </a:xfrm>
        <a:prstGeom prst="blockArc">
          <a:avLst>
            <a:gd name="adj1" fmla="val 18900000"/>
            <a:gd name="adj2" fmla="val 2700000"/>
            <a:gd name="adj3" fmla="val 336"/>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6AAAAE-7808-401C-B78A-F774A198BF07}">
      <dsp:nvSpPr>
        <dsp:cNvPr id="0" name=""/>
        <dsp:cNvSpPr/>
      </dsp:nvSpPr>
      <dsp:spPr>
        <a:xfrm>
          <a:off x="335395" y="205566"/>
          <a:ext cx="7830376" cy="43450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91"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latin typeface="+mj-lt"/>
            </a:rPr>
            <a:t>Mevzuat</a:t>
          </a:r>
          <a:endParaRPr lang="tr-TR" sz="1600" kern="1200" dirty="0">
            <a:latin typeface="+mj-lt"/>
          </a:endParaRPr>
        </a:p>
      </dsp:txBody>
      <dsp:txXfrm>
        <a:off x="335395" y="205566"/>
        <a:ext cx="7830376" cy="434508"/>
      </dsp:txXfrm>
    </dsp:sp>
    <dsp:sp modelId="{29D26842-C236-43D6-9EC7-9C8F56DA3C69}">
      <dsp:nvSpPr>
        <dsp:cNvPr id="0" name=""/>
        <dsp:cNvSpPr/>
      </dsp:nvSpPr>
      <dsp:spPr>
        <a:xfrm>
          <a:off x="63827" y="151252"/>
          <a:ext cx="543135" cy="543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9AA01A-2E4F-49B4-8BD7-67AD582E85BD}">
      <dsp:nvSpPr>
        <dsp:cNvPr id="0" name=""/>
        <dsp:cNvSpPr/>
      </dsp:nvSpPr>
      <dsp:spPr>
        <a:xfrm>
          <a:off x="728882" y="857711"/>
          <a:ext cx="7436889" cy="43450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91"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latin typeface="+mj-lt"/>
            </a:rPr>
            <a:t>Laboratuvarların Yetkilendirilmesi</a:t>
          </a:r>
          <a:endParaRPr lang="tr-TR" sz="1600" kern="1200" dirty="0">
            <a:latin typeface="+mj-lt"/>
          </a:endParaRPr>
        </a:p>
      </dsp:txBody>
      <dsp:txXfrm>
        <a:off x="728882" y="857711"/>
        <a:ext cx="7436889" cy="434508"/>
      </dsp:txXfrm>
    </dsp:sp>
    <dsp:sp modelId="{9871853E-3486-4BBF-AA30-93B2C2C8EB44}">
      <dsp:nvSpPr>
        <dsp:cNvPr id="0" name=""/>
        <dsp:cNvSpPr/>
      </dsp:nvSpPr>
      <dsp:spPr>
        <a:xfrm>
          <a:off x="457314" y="803397"/>
          <a:ext cx="543135" cy="543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D461B-3741-4C08-B529-F65A3D1B003A}">
      <dsp:nvSpPr>
        <dsp:cNvPr id="0" name=""/>
        <dsp:cNvSpPr/>
      </dsp:nvSpPr>
      <dsp:spPr>
        <a:xfrm>
          <a:off x="944510" y="1509378"/>
          <a:ext cx="7221261" cy="43450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91" tIns="40640" rIns="40640" bIns="40640" numCol="1" spcCol="1270" anchor="ctr" anchorCtr="0">
          <a:noAutofit/>
        </a:bodyPr>
        <a:lstStyle/>
        <a:p>
          <a:pPr lvl="0" algn="l" defTabSz="711200">
            <a:lnSpc>
              <a:spcPct val="90000"/>
            </a:lnSpc>
            <a:spcBef>
              <a:spcPct val="0"/>
            </a:spcBef>
            <a:spcAft>
              <a:spcPct val="35000"/>
            </a:spcAft>
          </a:pPr>
          <a:r>
            <a:rPr lang="tr-TR" sz="1600" b="0" kern="1200" dirty="0" smtClean="0">
              <a:latin typeface="+mj-lt"/>
              <a:cs typeface="Times New Roman" pitchFamily="18" charset="0"/>
            </a:rPr>
            <a:t>Amaç, Kapsam</a:t>
          </a:r>
          <a:endParaRPr lang="tr-TR" sz="1400" kern="1200" dirty="0"/>
        </a:p>
      </dsp:txBody>
      <dsp:txXfrm>
        <a:off x="944510" y="1509378"/>
        <a:ext cx="7221261" cy="434508"/>
      </dsp:txXfrm>
    </dsp:sp>
    <dsp:sp modelId="{68AF1AC5-E977-4B2F-8AFE-BC97DC9390FC}">
      <dsp:nvSpPr>
        <dsp:cNvPr id="0" name=""/>
        <dsp:cNvSpPr/>
      </dsp:nvSpPr>
      <dsp:spPr>
        <a:xfrm>
          <a:off x="672942" y="1455064"/>
          <a:ext cx="543135" cy="543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9BF52A-DB63-460A-87AD-0C4DFC446D62}">
      <dsp:nvSpPr>
        <dsp:cNvPr id="0" name=""/>
        <dsp:cNvSpPr/>
      </dsp:nvSpPr>
      <dsp:spPr>
        <a:xfrm>
          <a:off x="1013358" y="2161523"/>
          <a:ext cx="7152413" cy="43450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91"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latin typeface="+mj-lt"/>
            </a:rPr>
            <a:t>Genel İlkeler</a:t>
          </a:r>
          <a:endParaRPr lang="tr-TR" sz="1600" kern="1200" dirty="0">
            <a:latin typeface="+mj-lt"/>
          </a:endParaRPr>
        </a:p>
      </dsp:txBody>
      <dsp:txXfrm>
        <a:off x="1013358" y="2161523"/>
        <a:ext cx="7152413" cy="434508"/>
      </dsp:txXfrm>
    </dsp:sp>
    <dsp:sp modelId="{F955369A-48A2-4977-8560-EAD905743432}">
      <dsp:nvSpPr>
        <dsp:cNvPr id="0" name=""/>
        <dsp:cNvSpPr/>
      </dsp:nvSpPr>
      <dsp:spPr>
        <a:xfrm>
          <a:off x="741791" y="2107209"/>
          <a:ext cx="543135" cy="543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873C8C-F217-4B89-9486-EFEF76F3F6F3}">
      <dsp:nvSpPr>
        <dsp:cNvPr id="0" name=""/>
        <dsp:cNvSpPr/>
      </dsp:nvSpPr>
      <dsp:spPr>
        <a:xfrm>
          <a:off x="944510" y="2813668"/>
          <a:ext cx="7221261" cy="43450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91" tIns="40640" rIns="40640" bIns="40640" numCol="1" spcCol="1270" anchor="ctr" anchorCtr="0">
          <a:noAutofit/>
        </a:bodyPr>
        <a:lstStyle/>
        <a:p>
          <a:pPr lvl="0" algn="l" defTabSz="711200">
            <a:lnSpc>
              <a:spcPct val="90000"/>
            </a:lnSpc>
            <a:spcBef>
              <a:spcPct val="0"/>
            </a:spcBef>
            <a:spcAft>
              <a:spcPct val="35000"/>
            </a:spcAft>
          </a:pPr>
          <a:r>
            <a:rPr lang="tr-TR" sz="1600" b="0" kern="1200" dirty="0" smtClean="0">
              <a:latin typeface="+mj-lt"/>
              <a:cs typeface="Times New Roman" pitchFamily="18" charset="0"/>
            </a:rPr>
            <a:t>Laboratuvar bölümleri, Laboratuvarların asgari özellikleri, Personel güvenliği, Metot seçimi, Kayıt ve defter tutma, Numune kabul</a:t>
          </a:r>
          <a:endParaRPr lang="tr-TR" sz="1600" b="0" kern="1200" dirty="0">
            <a:latin typeface="+mj-lt"/>
          </a:endParaRPr>
        </a:p>
      </dsp:txBody>
      <dsp:txXfrm>
        <a:off x="944510" y="2813668"/>
        <a:ext cx="7221261" cy="434508"/>
      </dsp:txXfrm>
    </dsp:sp>
    <dsp:sp modelId="{7A71C955-0CF9-4415-BFDA-5735A30C6AE8}">
      <dsp:nvSpPr>
        <dsp:cNvPr id="0" name=""/>
        <dsp:cNvSpPr/>
      </dsp:nvSpPr>
      <dsp:spPr>
        <a:xfrm>
          <a:off x="672942" y="2759354"/>
          <a:ext cx="543135" cy="543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8CCB50-C03F-4194-B495-92B868F64603}">
      <dsp:nvSpPr>
        <dsp:cNvPr id="0" name=""/>
        <dsp:cNvSpPr/>
      </dsp:nvSpPr>
      <dsp:spPr>
        <a:xfrm>
          <a:off x="728882" y="3465335"/>
          <a:ext cx="7436889" cy="43450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91" tIns="40640" rIns="40640" bIns="40640" numCol="1" spcCol="1270" anchor="ctr" anchorCtr="0">
          <a:noAutofit/>
        </a:bodyPr>
        <a:lstStyle/>
        <a:p>
          <a:pPr lvl="0" algn="l" defTabSz="711200">
            <a:lnSpc>
              <a:spcPct val="90000"/>
            </a:lnSpc>
            <a:spcBef>
              <a:spcPct val="0"/>
            </a:spcBef>
            <a:spcAft>
              <a:spcPct val="35000"/>
            </a:spcAft>
          </a:pPr>
          <a:r>
            <a:rPr lang="tr-TR" sz="1600" b="0" kern="1200" dirty="0" smtClean="0">
              <a:latin typeface="+mn-lt"/>
              <a:cs typeface="Times New Roman" pitchFamily="18" charset="0"/>
            </a:rPr>
            <a:t>Çevre Ölçüm ve Analizleri Yeterlik Belgesi, Kapsam dışı parametreler</a:t>
          </a:r>
          <a:endParaRPr lang="tr-TR" sz="1600" kern="1200" dirty="0">
            <a:latin typeface="+mn-lt"/>
          </a:endParaRPr>
        </a:p>
      </dsp:txBody>
      <dsp:txXfrm>
        <a:off x="728882" y="3465335"/>
        <a:ext cx="7436889" cy="434508"/>
      </dsp:txXfrm>
    </dsp:sp>
    <dsp:sp modelId="{BA762738-B8F7-48BC-B3FC-0A9CAE0657C6}">
      <dsp:nvSpPr>
        <dsp:cNvPr id="0" name=""/>
        <dsp:cNvSpPr/>
      </dsp:nvSpPr>
      <dsp:spPr>
        <a:xfrm>
          <a:off x="457314" y="3411021"/>
          <a:ext cx="543135" cy="543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13720F-2385-416B-9E95-C69F2E33FA03}">
      <dsp:nvSpPr>
        <dsp:cNvPr id="0" name=""/>
        <dsp:cNvSpPr/>
      </dsp:nvSpPr>
      <dsp:spPr>
        <a:xfrm>
          <a:off x="335395" y="3977251"/>
          <a:ext cx="7830376" cy="71496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891" tIns="40640" rIns="40640" bIns="40640" numCol="1" spcCol="1270" anchor="ctr" anchorCtr="0">
          <a:noAutofit/>
        </a:bodyPr>
        <a:lstStyle/>
        <a:p>
          <a:pPr lvl="0" algn="l" defTabSz="711200">
            <a:lnSpc>
              <a:spcPct val="90000"/>
            </a:lnSpc>
            <a:spcBef>
              <a:spcPct val="0"/>
            </a:spcBef>
            <a:spcAft>
              <a:spcPct val="35000"/>
            </a:spcAft>
          </a:pPr>
          <a:r>
            <a:rPr lang="tr-TR" altLang="tr-TR" sz="1600" b="0" kern="1200" dirty="0" smtClean="0">
              <a:latin typeface="+mj-lt"/>
              <a:cs typeface="Times New Roman" pitchFamily="18" charset="0"/>
            </a:rPr>
            <a:t>Taşeron laboratuvar kullanımı, Laboratuvarlar arası işbirliği,  Eğitim, Personel, </a:t>
          </a:r>
          <a:r>
            <a:rPr lang="tr-TR" sz="1600" b="0" kern="1200" dirty="0" smtClean="0">
              <a:latin typeface="+mj-lt"/>
            </a:rPr>
            <a:t>Numune alma, Örnekleme, Yerinde ölçüm/analiz, Raporlama, Asgari Fiyat Tarifesi, Bildirim Zorunluluğu, Gizlilik</a:t>
          </a:r>
          <a:endParaRPr lang="tr-TR" sz="1600" kern="1200" dirty="0">
            <a:latin typeface="+mn-lt"/>
          </a:endParaRPr>
        </a:p>
      </dsp:txBody>
      <dsp:txXfrm>
        <a:off x="335395" y="3977251"/>
        <a:ext cx="7830376" cy="714966"/>
      </dsp:txXfrm>
    </dsp:sp>
    <dsp:sp modelId="{0CE3C6A0-0FD1-4B44-9355-B8EFE7DE8CD7}">
      <dsp:nvSpPr>
        <dsp:cNvPr id="0" name=""/>
        <dsp:cNvSpPr/>
      </dsp:nvSpPr>
      <dsp:spPr>
        <a:xfrm>
          <a:off x="63827" y="4063166"/>
          <a:ext cx="543135" cy="5431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05329-4FCF-424D-82C4-95DCCFFAC66C}">
      <dsp:nvSpPr>
        <dsp:cNvPr id="0" name=""/>
        <dsp:cNvSpPr/>
      </dsp:nvSpPr>
      <dsp:spPr>
        <a:xfrm>
          <a:off x="0" y="625499"/>
          <a:ext cx="8229600" cy="13308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b="0" kern="1200" dirty="0" smtClean="0"/>
            <a:t>Yeterlik Belgesi almış bir laboratuvar, herhangi bir özel veya tüzel kişiliğe kendisi adına temsilcilik veremez, numune aldıramaz, rapor düzenletemez.</a:t>
          </a:r>
          <a:endParaRPr lang="tr-TR" sz="2400" b="0" kern="1200" dirty="0"/>
        </a:p>
      </dsp:txBody>
      <dsp:txXfrm>
        <a:off x="64968" y="690467"/>
        <a:ext cx="8099664" cy="1200939"/>
      </dsp:txXfrm>
    </dsp:sp>
    <dsp:sp modelId="{4134E824-4CC0-48A4-AC3F-992CAFC38098}">
      <dsp:nvSpPr>
        <dsp:cNvPr id="0" name=""/>
        <dsp:cNvSpPr/>
      </dsp:nvSpPr>
      <dsp:spPr>
        <a:xfrm>
          <a:off x="0" y="2055856"/>
          <a:ext cx="8229600" cy="13308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u="none" kern="1200" dirty="0" smtClean="0"/>
            <a:t>Numune alma ve örnekleme </a:t>
          </a:r>
          <a:r>
            <a:rPr lang="tr-TR" sz="2400" kern="1200" dirty="0" smtClean="0"/>
            <a:t>yetkisi talep eden laboratuvar, Bakanlıktan gerekli </a:t>
          </a:r>
          <a:r>
            <a:rPr lang="tr-TR" sz="2400" u="none" kern="1200" dirty="0" smtClean="0"/>
            <a:t>yetkiyi </a:t>
          </a:r>
          <a:r>
            <a:rPr lang="tr-TR" sz="2400" kern="1200" dirty="0" smtClean="0"/>
            <a:t>almak zorundadır.</a:t>
          </a:r>
          <a:endParaRPr lang="tr-TR" sz="2400" kern="1200" dirty="0"/>
        </a:p>
      </dsp:txBody>
      <dsp:txXfrm>
        <a:off x="64968" y="2120824"/>
        <a:ext cx="8099664" cy="12009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03D67-4372-48BE-885B-76F46B612CD4}">
      <dsp:nvSpPr>
        <dsp:cNvPr id="0" name=""/>
        <dsp:cNvSpPr/>
      </dsp:nvSpPr>
      <dsp:spPr>
        <a:xfrm>
          <a:off x="0" y="231411"/>
          <a:ext cx="8229600" cy="224030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Yeterlik Belgesine sahip laboratuvarlar, kamuya ait alanlarda oluşan, </a:t>
          </a:r>
          <a:r>
            <a:rPr lang="tr-TR" sz="2400" u="none" kern="1200" dirty="0" smtClean="0"/>
            <a:t>sorumlusu tespit edilemeyen veya telafisi mümkün olmayan </a:t>
          </a:r>
          <a:r>
            <a:rPr lang="tr-TR" sz="2400" kern="1200" dirty="0" smtClean="0"/>
            <a:t>sonuçlara neden olabilecek kirlilik durumlarında </a:t>
          </a:r>
          <a:r>
            <a:rPr lang="tr-TR" sz="2400" u="none" kern="1200" dirty="0" smtClean="0"/>
            <a:t>Bakanlık veya İl Müdürlüğünce talep edilen analiz ve ölçümleri </a:t>
          </a:r>
          <a:r>
            <a:rPr lang="tr-TR" sz="2400" kern="1200" dirty="0" smtClean="0"/>
            <a:t>yapmak ve sonuçlarını raporlamak zorundadır.</a:t>
          </a:r>
          <a:endParaRPr lang="tr-TR" sz="2400" kern="1200" dirty="0"/>
        </a:p>
      </dsp:txBody>
      <dsp:txXfrm>
        <a:off x="109362" y="340773"/>
        <a:ext cx="8010876" cy="20215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6E39A-EE95-45F2-97E6-7B20632269DA}">
      <dsp:nvSpPr>
        <dsp:cNvPr id="0" name=""/>
        <dsp:cNvSpPr/>
      </dsp:nvSpPr>
      <dsp:spPr>
        <a:xfrm>
          <a:off x="4105050" y="1455216"/>
          <a:ext cx="3386028" cy="330733"/>
        </a:xfrm>
        <a:custGeom>
          <a:avLst/>
          <a:gdLst/>
          <a:ahLst/>
          <a:cxnLst/>
          <a:rect l="0" t="0" r="0" b="0"/>
          <a:pathLst>
            <a:path>
              <a:moveTo>
                <a:pt x="0" y="0"/>
              </a:moveTo>
              <a:lnTo>
                <a:pt x="0" y="182795"/>
              </a:lnTo>
              <a:lnTo>
                <a:pt x="3386028" y="182795"/>
              </a:lnTo>
              <a:lnTo>
                <a:pt x="3386028" y="33073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E0B54-9E3C-4740-8EEE-83134B68D76B}">
      <dsp:nvSpPr>
        <dsp:cNvPr id="0" name=""/>
        <dsp:cNvSpPr/>
      </dsp:nvSpPr>
      <dsp:spPr>
        <a:xfrm>
          <a:off x="4105050" y="1455216"/>
          <a:ext cx="1698445" cy="315869"/>
        </a:xfrm>
        <a:custGeom>
          <a:avLst/>
          <a:gdLst/>
          <a:ahLst/>
          <a:cxnLst/>
          <a:rect l="0" t="0" r="0" b="0"/>
          <a:pathLst>
            <a:path>
              <a:moveTo>
                <a:pt x="0" y="0"/>
              </a:moveTo>
              <a:lnTo>
                <a:pt x="0" y="167931"/>
              </a:lnTo>
              <a:lnTo>
                <a:pt x="1698445" y="167931"/>
              </a:lnTo>
              <a:lnTo>
                <a:pt x="1698445" y="31586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20F76C-FB22-4509-8B01-3F373522E4DD}">
      <dsp:nvSpPr>
        <dsp:cNvPr id="0" name=""/>
        <dsp:cNvSpPr/>
      </dsp:nvSpPr>
      <dsp:spPr>
        <a:xfrm>
          <a:off x="4057216" y="1455216"/>
          <a:ext cx="91440" cy="315869"/>
        </a:xfrm>
        <a:custGeom>
          <a:avLst/>
          <a:gdLst/>
          <a:ahLst/>
          <a:cxnLst/>
          <a:rect l="0" t="0" r="0" b="0"/>
          <a:pathLst>
            <a:path>
              <a:moveTo>
                <a:pt x="47833" y="0"/>
              </a:moveTo>
              <a:lnTo>
                <a:pt x="47833" y="167931"/>
              </a:lnTo>
              <a:lnTo>
                <a:pt x="45720" y="167931"/>
              </a:lnTo>
              <a:lnTo>
                <a:pt x="45720" y="31586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BEBAE-AEDF-4A2A-BCF7-5B784F849C0E}">
      <dsp:nvSpPr>
        <dsp:cNvPr id="0" name=""/>
        <dsp:cNvSpPr/>
      </dsp:nvSpPr>
      <dsp:spPr>
        <a:xfrm>
          <a:off x="2515726" y="1455216"/>
          <a:ext cx="1589323" cy="315869"/>
        </a:xfrm>
        <a:custGeom>
          <a:avLst/>
          <a:gdLst/>
          <a:ahLst/>
          <a:cxnLst/>
          <a:rect l="0" t="0" r="0" b="0"/>
          <a:pathLst>
            <a:path>
              <a:moveTo>
                <a:pt x="1589323" y="0"/>
              </a:moveTo>
              <a:lnTo>
                <a:pt x="1589323" y="167931"/>
              </a:lnTo>
              <a:lnTo>
                <a:pt x="0" y="167931"/>
              </a:lnTo>
              <a:lnTo>
                <a:pt x="0" y="31586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EDA7DE-8653-4D4C-A814-B64B6FF17706}">
      <dsp:nvSpPr>
        <dsp:cNvPr id="0" name=""/>
        <dsp:cNvSpPr/>
      </dsp:nvSpPr>
      <dsp:spPr>
        <a:xfrm>
          <a:off x="815167" y="1455216"/>
          <a:ext cx="3289882" cy="315869"/>
        </a:xfrm>
        <a:custGeom>
          <a:avLst/>
          <a:gdLst/>
          <a:ahLst/>
          <a:cxnLst/>
          <a:rect l="0" t="0" r="0" b="0"/>
          <a:pathLst>
            <a:path>
              <a:moveTo>
                <a:pt x="3289882" y="0"/>
              </a:moveTo>
              <a:lnTo>
                <a:pt x="3289882" y="167931"/>
              </a:lnTo>
              <a:lnTo>
                <a:pt x="0" y="167931"/>
              </a:lnTo>
              <a:lnTo>
                <a:pt x="0" y="31586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97EE5-A42B-4E96-9CB1-D5629A97AB16}">
      <dsp:nvSpPr>
        <dsp:cNvPr id="0" name=""/>
        <dsp:cNvSpPr/>
      </dsp:nvSpPr>
      <dsp:spPr>
        <a:xfrm>
          <a:off x="3400581" y="750748"/>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b="1" kern="1200" dirty="0" smtClean="0"/>
            <a:t>Laboratuvar</a:t>
          </a:r>
          <a:r>
            <a:rPr lang="tr-TR" sz="1600" b="1" kern="1200" dirty="0" smtClean="0"/>
            <a:t> Bölümleri</a:t>
          </a:r>
          <a:r>
            <a:rPr lang="tr-TR" sz="1600" kern="1200" dirty="0" smtClean="0"/>
            <a:t> </a:t>
          </a:r>
          <a:endParaRPr lang="tr-TR" sz="1600" kern="1200" dirty="0"/>
        </a:p>
      </dsp:txBody>
      <dsp:txXfrm>
        <a:off x="3400581" y="750748"/>
        <a:ext cx="1408937" cy="704468"/>
      </dsp:txXfrm>
    </dsp:sp>
    <dsp:sp modelId="{763CE522-4427-464D-88B5-8649C2078842}">
      <dsp:nvSpPr>
        <dsp:cNvPr id="0" name=""/>
        <dsp:cNvSpPr/>
      </dsp:nvSpPr>
      <dsp:spPr>
        <a:xfrm>
          <a:off x="110698" y="1771086"/>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tr-TR" sz="1600" kern="1200" dirty="0" smtClean="0"/>
            <a:t>İdari </a:t>
          </a:r>
          <a:r>
            <a:rPr lang="tr-TR" sz="1800" kern="1200" dirty="0" smtClean="0"/>
            <a:t>Bölüm</a:t>
          </a:r>
          <a:endParaRPr lang="tr-TR" sz="1800" kern="1200" dirty="0"/>
        </a:p>
      </dsp:txBody>
      <dsp:txXfrm>
        <a:off x="110698" y="1771086"/>
        <a:ext cx="1408937" cy="704468"/>
      </dsp:txXfrm>
    </dsp:sp>
    <dsp:sp modelId="{CD4C4829-406F-4E11-96CC-968636E3BFF0}">
      <dsp:nvSpPr>
        <dsp:cNvPr id="0" name=""/>
        <dsp:cNvSpPr/>
      </dsp:nvSpPr>
      <dsp:spPr>
        <a:xfrm>
          <a:off x="1811258" y="1771086"/>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kern="1200" dirty="0" smtClean="0"/>
            <a:t>Laboratuvar Hizmet Bölümleri</a:t>
          </a:r>
          <a:endParaRPr lang="tr-TR" sz="1800" kern="1200" dirty="0"/>
        </a:p>
      </dsp:txBody>
      <dsp:txXfrm>
        <a:off x="1811258" y="1771086"/>
        <a:ext cx="1408937" cy="704468"/>
      </dsp:txXfrm>
    </dsp:sp>
    <dsp:sp modelId="{B4DED7C5-EC9C-4B06-8B71-3EADE6747D71}">
      <dsp:nvSpPr>
        <dsp:cNvPr id="0" name=""/>
        <dsp:cNvSpPr/>
      </dsp:nvSpPr>
      <dsp:spPr>
        <a:xfrm>
          <a:off x="3398468" y="1771086"/>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kern="1200" dirty="0" smtClean="0"/>
            <a:t>Numune kabul bölümü</a:t>
          </a:r>
          <a:endParaRPr lang="tr-TR" sz="1800" kern="1200" dirty="0"/>
        </a:p>
      </dsp:txBody>
      <dsp:txXfrm>
        <a:off x="3398468" y="1771086"/>
        <a:ext cx="1408937" cy="704468"/>
      </dsp:txXfrm>
    </dsp:sp>
    <dsp:sp modelId="{3A235590-1FF3-42B8-805A-F857DDBCCC66}">
      <dsp:nvSpPr>
        <dsp:cNvPr id="0" name=""/>
        <dsp:cNvSpPr/>
      </dsp:nvSpPr>
      <dsp:spPr>
        <a:xfrm>
          <a:off x="5099027" y="1771086"/>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kern="1200" dirty="0" smtClean="0"/>
            <a:t>Tartım bölümü</a:t>
          </a:r>
          <a:endParaRPr lang="tr-TR" sz="1800" kern="1200" dirty="0"/>
        </a:p>
      </dsp:txBody>
      <dsp:txXfrm>
        <a:off x="5099027" y="1771086"/>
        <a:ext cx="1408937" cy="704468"/>
      </dsp:txXfrm>
    </dsp:sp>
    <dsp:sp modelId="{07E3FC4D-8BA7-4C30-8DAC-AF7002FD8F01}">
      <dsp:nvSpPr>
        <dsp:cNvPr id="0" name=""/>
        <dsp:cNvSpPr/>
      </dsp:nvSpPr>
      <dsp:spPr>
        <a:xfrm>
          <a:off x="6786609" y="1785950"/>
          <a:ext cx="1408937" cy="7044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tr-TR" sz="1800" kern="1200" dirty="0" smtClean="0"/>
            <a:t>Arşiv bölümü</a:t>
          </a:r>
          <a:endParaRPr lang="tr-TR" sz="1800" kern="1200" dirty="0"/>
        </a:p>
      </dsp:txBody>
      <dsp:txXfrm>
        <a:off x="6786609" y="1785950"/>
        <a:ext cx="1408937" cy="7044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6D337-C754-4555-AD32-9AA2D4EFA09D}">
      <dsp:nvSpPr>
        <dsp:cNvPr id="0" name=""/>
        <dsp:cNvSpPr/>
      </dsp:nvSpPr>
      <dsp:spPr>
        <a:xfrm>
          <a:off x="0" y="1760"/>
          <a:ext cx="4929222" cy="225409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tr-TR" sz="2200" b="0" i="0" kern="1200" dirty="0" smtClean="0"/>
            <a:t>Laboratuvar alanlarında, analiz metotları ve cihaz özellikleri dikkate alınarak, kontrol altına alınması gereken sıcaklık, nem gibi ortam şartları düzenli olarak izlenir ve kayıt altına alınır.</a:t>
          </a:r>
          <a:endParaRPr lang="tr-TR" sz="2200" b="1" kern="1200" dirty="0"/>
        </a:p>
      </dsp:txBody>
      <dsp:txXfrm>
        <a:off x="110036" y="111796"/>
        <a:ext cx="4709150" cy="2034026"/>
      </dsp:txXfrm>
    </dsp:sp>
    <dsp:sp modelId="{B00CB1A0-8F66-4A80-91EC-28E3D1030507}">
      <dsp:nvSpPr>
        <dsp:cNvPr id="0" name=""/>
        <dsp:cNvSpPr/>
      </dsp:nvSpPr>
      <dsp:spPr>
        <a:xfrm>
          <a:off x="0" y="2271864"/>
          <a:ext cx="4929222" cy="225409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tr-TR" sz="2200" kern="1200" dirty="0" smtClean="0"/>
            <a:t>Laboratuvarda geçici depolanacak atıklar için, atıkların risk grupları ve saklama şartlarına göre Çevre Kanunu uyarınca çıkarılan Atık Yönetimi Mevzuatına uygun geçici depolama alanı oluşturulur.</a:t>
          </a:r>
          <a:endParaRPr lang="tr-TR" sz="2200" kern="1200" dirty="0"/>
        </a:p>
      </dsp:txBody>
      <dsp:txXfrm>
        <a:off x="110036" y="2381900"/>
        <a:ext cx="4709150" cy="20340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8C8B1-8C65-469B-ABA7-2B8BEC2B2DF4}">
      <dsp:nvSpPr>
        <dsp:cNvPr id="0" name=""/>
        <dsp:cNvSpPr/>
      </dsp:nvSpPr>
      <dsp:spPr>
        <a:xfrm>
          <a:off x="0" y="0"/>
          <a:ext cx="8229600" cy="169348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Laboratuvarlarda analizlerin ve kullanılan cihazların gerektirdiği özel koşulları sağlamak üzere uygun aydınlatma, iklimlendirme ve havalandırma sistemleri bulundurulur.</a:t>
          </a:r>
          <a:endParaRPr lang="tr-TR" sz="2400" kern="1200" dirty="0"/>
        </a:p>
      </dsp:txBody>
      <dsp:txXfrm>
        <a:off x="82669" y="82669"/>
        <a:ext cx="8064262" cy="1528148"/>
      </dsp:txXfrm>
    </dsp:sp>
    <dsp:sp modelId="{86CC99E2-AEE9-4BD8-9BF8-B52227757709}">
      <dsp:nvSpPr>
        <dsp:cNvPr id="0" name=""/>
        <dsp:cNvSpPr/>
      </dsp:nvSpPr>
      <dsp:spPr>
        <a:xfrm>
          <a:off x="0" y="1882725"/>
          <a:ext cx="8229600" cy="169348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Yeterlik belgesine sahip özel laboratuvarların </a:t>
          </a:r>
          <a:r>
            <a:rPr lang="tr-TR" sz="2400" b="0" kern="1200" dirty="0" smtClean="0"/>
            <a:t>dış cephe tabelalarında;</a:t>
          </a:r>
          <a:r>
            <a:rPr lang="tr-TR" sz="2400" kern="1200" dirty="0" smtClean="0"/>
            <a:t> kamuoyunu bilgilendirmek ve yetkili laboratuvar olduğunu belirtmek amacıyla </a:t>
          </a:r>
          <a:r>
            <a:rPr lang="tr-TR" sz="2400" u="none" kern="1200" dirty="0" smtClean="0"/>
            <a:t>Bakanlık logosuna </a:t>
          </a:r>
          <a:r>
            <a:rPr lang="tr-TR" sz="2400" kern="1200" dirty="0" smtClean="0"/>
            <a:t>yer verilir. Buna ilişkin esaslar Bakanlıkça düzenlenir.</a:t>
          </a:r>
          <a:endParaRPr lang="tr-TR" sz="2400" kern="1200" dirty="0"/>
        </a:p>
      </dsp:txBody>
      <dsp:txXfrm>
        <a:off x="82669" y="1965394"/>
        <a:ext cx="8064262" cy="15281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7F0A5-E396-412A-A8E3-9DD9C5FC6736}">
      <dsp:nvSpPr>
        <dsp:cNvPr id="0" name=""/>
        <dsp:cNvSpPr/>
      </dsp:nvSpPr>
      <dsp:spPr>
        <a:xfrm>
          <a:off x="0" y="428641"/>
          <a:ext cx="5429288" cy="31941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Kullanılan patlayıcı, parlayıcı ve boğucu gaz içeren gaz tüpleri bina içinde veya dışında, boş ve dolu gaz tüpleri ayrı ayrı yerlerde, tamamı düşmeye karşı kelepçeli veya zincirle bağlı, dik bir şekilde, açık alev ve kıvılcımlardan, aşındırıcı kimyasallardan uzak serin ve kuru yerde muhafaza edilir.</a:t>
          </a:r>
          <a:endParaRPr lang="tr-TR" sz="2400" kern="1200" dirty="0"/>
        </a:p>
      </dsp:txBody>
      <dsp:txXfrm>
        <a:off x="155923" y="584564"/>
        <a:ext cx="5117442" cy="28822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B8CA9-D830-4F85-8DF1-AE7DB58849B4}">
      <dsp:nvSpPr>
        <dsp:cNvPr id="0" name=""/>
        <dsp:cNvSpPr/>
      </dsp:nvSpPr>
      <dsp:spPr>
        <a:xfrm>
          <a:off x="14895" y="0"/>
          <a:ext cx="7915393" cy="223167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b="0" kern="1200" dirty="0" smtClean="0"/>
            <a:t>Laboratuvarlar, laboratuvarda ve sahada personelin güvenliği için uygun giysi, baret, emniyet halatı, maske, eldiven, iş gözlüğü gibi kişisel koruyucu donanımlara sahip olmalıdır.</a:t>
          </a:r>
          <a:endParaRPr lang="tr-TR" sz="2600" b="0" kern="1200" dirty="0"/>
        </a:p>
      </dsp:txBody>
      <dsp:txXfrm>
        <a:off x="123836" y="108941"/>
        <a:ext cx="7697511" cy="20137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4F53D-F72A-4FEB-AAE6-6B2C822E923B}">
      <dsp:nvSpPr>
        <dsp:cNvPr id="0" name=""/>
        <dsp:cNvSpPr/>
      </dsp:nvSpPr>
      <dsp:spPr>
        <a:xfrm>
          <a:off x="0" y="0"/>
          <a:ext cx="8229600" cy="201675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t>Yerinde ölçüm ve analiz yapan laboratuvarlar, ölçüm ve analiz noktasının konumuna göre gerekli emniyet tedbirlerinin alınmış olduğunun kontrolünü yapmak zorundadır.</a:t>
          </a:r>
          <a:endParaRPr lang="tr-TR" sz="2600" kern="1200" dirty="0"/>
        </a:p>
      </dsp:txBody>
      <dsp:txXfrm>
        <a:off x="98450" y="98450"/>
        <a:ext cx="8032700" cy="1819854"/>
      </dsp:txXfrm>
    </dsp:sp>
    <dsp:sp modelId="{A95615F2-9AD9-474E-9C6C-CA2C8D1E01FF}">
      <dsp:nvSpPr>
        <dsp:cNvPr id="0" name=""/>
        <dsp:cNvSpPr/>
      </dsp:nvSpPr>
      <dsp:spPr>
        <a:xfrm>
          <a:off x="0" y="2157077"/>
          <a:ext cx="8229600" cy="223587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t>İşin yapılacağı alandaki emniyet koşullarının riskli olması veya ölçüm/analiz metodunun gerekliliklerinin sağlanmaması durumlarında, numune alma, örnekleme veya ölçümü yapılamayan kaynaklarla ilgili durumun </a:t>
          </a:r>
          <a:r>
            <a:rPr lang="tr-TR" sz="2600" b="0" u="sng" kern="1200" dirty="0" smtClean="0"/>
            <a:t>tutanak altına alınması </a:t>
          </a:r>
          <a:r>
            <a:rPr lang="tr-TR" sz="2600" kern="1200" dirty="0" smtClean="0"/>
            <a:t>zorunludur.</a:t>
          </a:r>
          <a:endParaRPr lang="tr-TR" sz="2600" kern="1200" dirty="0"/>
        </a:p>
      </dsp:txBody>
      <dsp:txXfrm>
        <a:off x="109146" y="2266223"/>
        <a:ext cx="8011308" cy="20175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1161C-0C10-4A76-B7DD-987FC26645C8}">
      <dsp:nvSpPr>
        <dsp:cNvPr id="0" name=""/>
        <dsp:cNvSpPr/>
      </dsp:nvSpPr>
      <dsp:spPr>
        <a:xfrm>
          <a:off x="-5436089" y="-832376"/>
          <a:ext cx="6472758" cy="6472758"/>
        </a:xfrm>
        <a:prstGeom prst="blockArc">
          <a:avLst>
            <a:gd name="adj1" fmla="val 18900000"/>
            <a:gd name="adj2" fmla="val 2700000"/>
            <a:gd name="adj3" fmla="val 33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E9F95B-88FE-4189-A507-9ABB607800B9}">
      <dsp:nvSpPr>
        <dsp:cNvPr id="0" name=""/>
        <dsp:cNvSpPr/>
      </dsp:nvSpPr>
      <dsp:spPr>
        <a:xfrm>
          <a:off x="453288" y="300404"/>
          <a:ext cx="4050496" cy="60119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197" tIns="45720" rIns="45720" bIns="45720" numCol="1" spcCol="1270" anchor="ctr" anchorCtr="0">
          <a:noAutofit/>
        </a:bodyPr>
        <a:lstStyle/>
        <a:p>
          <a:pPr lvl="0" algn="l" defTabSz="800100">
            <a:lnSpc>
              <a:spcPct val="90000"/>
            </a:lnSpc>
            <a:spcBef>
              <a:spcPct val="0"/>
            </a:spcBef>
            <a:spcAft>
              <a:spcPct val="35000"/>
            </a:spcAft>
          </a:pPr>
          <a:r>
            <a:rPr lang="tr-TR" altLang="tr-TR" sz="1800" kern="1200" dirty="0" smtClean="0">
              <a:latin typeface="+mj-lt"/>
              <a:cs typeface="Times New Roman" pitchFamily="18" charset="0"/>
            </a:rPr>
            <a:t>Mevzuattaki limit değerleri karşılayabilen </a:t>
          </a:r>
          <a:endParaRPr lang="en-US" sz="1800" kern="1200" dirty="0">
            <a:latin typeface="+mj-lt"/>
          </a:endParaRPr>
        </a:p>
      </dsp:txBody>
      <dsp:txXfrm>
        <a:off x="453288" y="300404"/>
        <a:ext cx="4050496" cy="601192"/>
      </dsp:txXfrm>
    </dsp:sp>
    <dsp:sp modelId="{8ED26F67-E74E-472B-8E08-CA1EB7877C41}">
      <dsp:nvSpPr>
        <dsp:cNvPr id="0" name=""/>
        <dsp:cNvSpPr/>
      </dsp:nvSpPr>
      <dsp:spPr>
        <a:xfrm>
          <a:off x="77543" y="225255"/>
          <a:ext cx="751491" cy="75149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C1308-08A0-4DBF-BCC4-423BA7B05625}">
      <dsp:nvSpPr>
        <dsp:cNvPr id="0" name=""/>
        <dsp:cNvSpPr/>
      </dsp:nvSpPr>
      <dsp:spPr>
        <a:xfrm>
          <a:off x="884086" y="1201905"/>
          <a:ext cx="3619699" cy="60119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197" tIns="45720" rIns="45720" bIns="45720" numCol="1" spcCol="1270" anchor="ctr" anchorCtr="0">
          <a:noAutofit/>
        </a:bodyPr>
        <a:lstStyle/>
        <a:p>
          <a:pPr lvl="0" algn="l" defTabSz="800100">
            <a:lnSpc>
              <a:spcPct val="90000"/>
            </a:lnSpc>
            <a:spcBef>
              <a:spcPct val="0"/>
            </a:spcBef>
            <a:spcAft>
              <a:spcPct val="35000"/>
            </a:spcAft>
          </a:pPr>
          <a:r>
            <a:rPr lang="tr-TR" altLang="tr-TR" sz="1800" kern="1200" dirty="0" smtClean="0">
              <a:latin typeface="+mj-lt"/>
              <a:cs typeface="Times New Roman" pitchFamily="18" charset="0"/>
            </a:rPr>
            <a:t>Ölçüm aralıklarına uygun </a:t>
          </a:r>
          <a:endParaRPr lang="en-US" sz="1800" kern="1200" dirty="0">
            <a:latin typeface="+mj-lt"/>
          </a:endParaRPr>
        </a:p>
      </dsp:txBody>
      <dsp:txXfrm>
        <a:off x="884086" y="1201905"/>
        <a:ext cx="3619699" cy="601192"/>
      </dsp:txXfrm>
    </dsp:sp>
    <dsp:sp modelId="{95356858-BFF3-4F63-8C41-67075531AC15}">
      <dsp:nvSpPr>
        <dsp:cNvPr id="0" name=""/>
        <dsp:cNvSpPr/>
      </dsp:nvSpPr>
      <dsp:spPr>
        <a:xfrm>
          <a:off x="508340" y="1126755"/>
          <a:ext cx="751491" cy="75149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5195E-3C1A-44C8-B75C-02BC5459918E}">
      <dsp:nvSpPr>
        <dsp:cNvPr id="0" name=""/>
        <dsp:cNvSpPr/>
      </dsp:nvSpPr>
      <dsp:spPr>
        <a:xfrm>
          <a:off x="1016306" y="2103406"/>
          <a:ext cx="3487479" cy="60119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197"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latin typeface="+mj-lt"/>
            </a:rPr>
            <a:t>Ulusal/uluslararası geçerliliği olan</a:t>
          </a:r>
          <a:endParaRPr lang="en-US" sz="1800" kern="1200" dirty="0">
            <a:latin typeface="+mj-lt"/>
          </a:endParaRPr>
        </a:p>
      </dsp:txBody>
      <dsp:txXfrm>
        <a:off x="1016306" y="2103406"/>
        <a:ext cx="3487479" cy="601192"/>
      </dsp:txXfrm>
    </dsp:sp>
    <dsp:sp modelId="{4A8B7009-1E4B-4416-92F1-00F38F3B880F}">
      <dsp:nvSpPr>
        <dsp:cNvPr id="0" name=""/>
        <dsp:cNvSpPr/>
      </dsp:nvSpPr>
      <dsp:spPr>
        <a:xfrm>
          <a:off x="640560" y="2028256"/>
          <a:ext cx="751491" cy="75149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01B7B-98D9-410E-B2E8-BCFD118BDC2A}">
      <dsp:nvSpPr>
        <dsp:cNvPr id="0" name=""/>
        <dsp:cNvSpPr/>
      </dsp:nvSpPr>
      <dsp:spPr>
        <a:xfrm>
          <a:off x="884086" y="3004906"/>
          <a:ext cx="3619699" cy="60119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197"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latin typeface="+mj-lt"/>
            </a:rPr>
            <a:t>Geçerli kılınmış</a:t>
          </a:r>
          <a:endParaRPr lang="en-US" sz="1800" kern="1200" dirty="0">
            <a:latin typeface="+mj-lt"/>
          </a:endParaRPr>
        </a:p>
      </dsp:txBody>
      <dsp:txXfrm>
        <a:off x="884086" y="3004906"/>
        <a:ext cx="3619699" cy="601192"/>
      </dsp:txXfrm>
    </dsp:sp>
    <dsp:sp modelId="{2895544D-0182-4719-9612-F3EEF51577FB}">
      <dsp:nvSpPr>
        <dsp:cNvPr id="0" name=""/>
        <dsp:cNvSpPr/>
      </dsp:nvSpPr>
      <dsp:spPr>
        <a:xfrm>
          <a:off x="508340" y="2929757"/>
          <a:ext cx="751491" cy="75149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14C4C5-7E2C-40DE-B141-27F00D5B81F5}">
      <dsp:nvSpPr>
        <dsp:cNvPr id="0" name=""/>
        <dsp:cNvSpPr/>
      </dsp:nvSpPr>
      <dsp:spPr>
        <a:xfrm>
          <a:off x="453288" y="3906407"/>
          <a:ext cx="4050496" cy="60119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7197" tIns="45720" rIns="45720" bIns="45720" numCol="1" spcCol="1270" anchor="ctr" anchorCtr="0">
          <a:noAutofit/>
        </a:bodyPr>
        <a:lstStyle/>
        <a:p>
          <a:pPr lvl="0" algn="l" defTabSz="800100">
            <a:lnSpc>
              <a:spcPct val="90000"/>
            </a:lnSpc>
            <a:spcBef>
              <a:spcPct val="0"/>
            </a:spcBef>
            <a:spcAft>
              <a:spcPct val="35000"/>
            </a:spcAft>
          </a:pPr>
          <a:r>
            <a:rPr lang="tr-TR" sz="1800" kern="1200" dirty="0" smtClean="0">
              <a:latin typeface="+mj-lt"/>
            </a:rPr>
            <a:t>Güncel</a:t>
          </a:r>
          <a:endParaRPr lang="en-US" sz="1800" kern="1200" dirty="0">
            <a:latin typeface="+mj-lt"/>
          </a:endParaRPr>
        </a:p>
      </dsp:txBody>
      <dsp:txXfrm>
        <a:off x="453288" y="3906407"/>
        <a:ext cx="4050496" cy="601192"/>
      </dsp:txXfrm>
    </dsp:sp>
    <dsp:sp modelId="{67727D09-9556-4933-B128-4CA2FDF66FE9}">
      <dsp:nvSpPr>
        <dsp:cNvPr id="0" name=""/>
        <dsp:cNvSpPr/>
      </dsp:nvSpPr>
      <dsp:spPr>
        <a:xfrm>
          <a:off x="77543" y="3831258"/>
          <a:ext cx="751491" cy="75149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1161C-0C10-4A76-B7DD-987FC26645C8}">
      <dsp:nvSpPr>
        <dsp:cNvPr id="0" name=""/>
        <dsp:cNvSpPr/>
      </dsp:nvSpPr>
      <dsp:spPr>
        <a:xfrm>
          <a:off x="-4719546" y="-705778"/>
          <a:ext cx="5483522" cy="5483522"/>
        </a:xfrm>
        <a:prstGeom prst="blockArc">
          <a:avLst>
            <a:gd name="adj1" fmla="val 18900000"/>
            <a:gd name="adj2" fmla="val 2700000"/>
            <a:gd name="adj3" fmla="val 39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E9F95B-88FE-4189-A507-9ABB607800B9}">
      <dsp:nvSpPr>
        <dsp:cNvPr id="0" name=""/>
        <dsp:cNvSpPr/>
      </dsp:nvSpPr>
      <dsp:spPr>
        <a:xfrm>
          <a:off x="0" y="271503"/>
          <a:ext cx="7369021" cy="5091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4145" tIns="45720" rIns="45720" bIns="45720" numCol="1" spcCol="1270" anchor="ctr" anchorCtr="0">
          <a:noAutofit/>
        </a:bodyPr>
        <a:lstStyle/>
        <a:p>
          <a:pPr lvl="0" algn="l" defTabSz="800100">
            <a:lnSpc>
              <a:spcPct val="90000"/>
            </a:lnSpc>
            <a:spcBef>
              <a:spcPct val="0"/>
            </a:spcBef>
            <a:spcAft>
              <a:spcPct val="35000"/>
            </a:spcAft>
          </a:pPr>
          <a:r>
            <a:rPr lang="tr-TR" sz="1800" b="0" i="0" kern="1200" dirty="0" smtClean="0"/>
            <a:t>     Personele ait özgeçmiş, iletişim, eğitim, sertifika ve benzeri bilgiler</a:t>
          </a:r>
          <a:endParaRPr lang="en-US" sz="1800" kern="1200" dirty="0">
            <a:latin typeface="+mj-lt"/>
          </a:endParaRPr>
        </a:p>
      </dsp:txBody>
      <dsp:txXfrm>
        <a:off x="0" y="271503"/>
        <a:ext cx="7369021" cy="509158"/>
      </dsp:txXfrm>
    </dsp:sp>
    <dsp:sp modelId="{8ED26F67-E74E-472B-8E08-CA1EB7877C41}">
      <dsp:nvSpPr>
        <dsp:cNvPr id="0" name=""/>
        <dsp:cNvSpPr/>
      </dsp:nvSpPr>
      <dsp:spPr>
        <a:xfrm>
          <a:off x="-49147" y="225120"/>
          <a:ext cx="636448" cy="63644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C1308-08A0-4DBF-BCC4-423BA7B05625}">
      <dsp:nvSpPr>
        <dsp:cNvPr id="0" name=""/>
        <dsp:cNvSpPr/>
      </dsp:nvSpPr>
      <dsp:spPr>
        <a:xfrm>
          <a:off x="458832" y="1017910"/>
          <a:ext cx="6889564" cy="5091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4145" tIns="45720" rIns="45720" bIns="45720" numCol="1" spcCol="1270" anchor="ctr" anchorCtr="0">
          <a:noAutofit/>
        </a:bodyPr>
        <a:lstStyle/>
        <a:p>
          <a:pPr lvl="0" algn="l" defTabSz="800100">
            <a:lnSpc>
              <a:spcPct val="90000"/>
            </a:lnSpc>
            <a:spcBef>
              <a:spcPct val="0"/>
            </a:spcBef>
            <a:spcAft>
              <a:spcPct val="35000"/>
            </a:spcAft>
          </a:pPr>
          <a:r>
            <a:rPr lang="tr-TR" sz="1800" b="0" i="0" kern="1200" dirty="0" smtClean="0"/>
            <a:t>İmzalanmış ve onaylanmış ölçüm ve analiz raporlarının basılı veya güvenliği sağlanmış elektronik ortam kopyası.</a:t>
          </a:r>
          <a:r>
            <a:rPr lang="tr-TR" altLang="tr-TR" sz="1800" kern="1200" dirty="0" smtClean="0">
              <a:latin typeface="+mj-lt"/>
              <a:cs typeface="Times New Roman" pitchFamily="18" charset="0"/>
            </a:rPr>
            <a:t> </a:t>
          </a:r>
          <a:endParaRPr lang="en-US" sz="1800" kern="1200" dirty="0">
            <a:latin typeface="+mj-lt"/>
          </a:endParaRPr>
        </a:p>
      </dsp:txBody>
      <dsp:txXfrm>
        <a:off x="458832" y="1017910"/>
        <a:ext cx="6889564" cy="509158"/>
      </dsp:txXfrm>
    </dsp:sp>
    <dsp:sp modelId="{95356858-BFF3-4F63-8C41-67075531AC15}">
      <dsp:nvSpPr>
        <dsp:cNvPr id="0" name=""/>
        <dsp:cNvSpPr/>
      </dsp:nvSpPr>
      <dsp:spPr>
        <a:xfrm>
          <a:off x="144018" y="952814"/>
          <a:ext cx="636448" cy="63644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5195E-3C1A-44C8-B75C-02BC5459918E}">
      <dsp:nvSpPr>
        <dsp:cNvPr id="0" name=""/>
        <dsp:cNvSpPr/>
      </dsp:nvSpPr>
      <dsp:spPr>
        <a:xfrm>
          <a:off x="570628" y="1781403"/>
          <a:ext cx="6777952" cy="5091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4145" tIns="45720" rIns="45720" bIns="45720" numCol="1" spcCol="1270" anchor="ctr" anchorCtr="0">
          <a:noAutofit/>
        </a:bodyPr>
        <a:lstStyle/>
        <a:p>
          <a:pPr lvl="0" algn="l" defTabSz="800100">
            <a:lnSpc>
              <a:spcPct val="90000"/>
            </a:lnSpc>
            <a:spcBef>
              <a:spcPct val="0"/>
            </a:spcBef>
            <a:spcAft>
              <a:spcPct val="35000"/>
            </a:spcAft>
          </a:pPr>
          <a:r>
            <a:rPr lang="tr-TR" sz="1800" b="0" i="0" kern="1200" dirty="0" smtClean="0"/>
            <a:t>Cihaz, alet ve ekipman listesi.</a:t>
          </a:r>
          <a:endParaRPr lang="en-US" sz="1800" kern="1200" dirty="0">
            <a:latin typeface="+mj-lt"/>
          </a:endParaRPr>
        </a:p>
      </dsp:txBody>
      <dsp:txXfrm>
        <a:off x="570628" y="1781403"/>
        <a:ext cx="6777952" cy="509158"/>
      </dsp:txXfrm>
    </dsp:sp>
    <dsp:sp modelId="{4A8B7009-1E4B-4416-92F1-00F38F3B880F}">
      <dsp:nvSpPr>
        <dsp:cNvPr id="0" name=""/>
        <dsp:cNvSpPr/>
      </dsp:nvSpPr>
      <dsp:spPr>
        <a:xfrm>
          <a:off x="225791" y="1720673"/>
          <a:ext cx="636448" cy="63644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01B7B-98D9-410E-B2E8-BCFD118BDC2A}">
      <dsp:nvSpPr>
        <dsp:cNvPr id="0" name=""/>
        <dsp:cNvSpPr/>
      </dsp:nvSpPr>
      <dsp:spPr>
        <a:xfrm>
          <a:off x="458832" y="2544897"/>
          <a:ext cx="6889564" cy="5091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4145" tIns="45720" rIns="45720" bIns="45720" numCol="1" spcCol="1270" anchor="ctr" anchorCtr="0">
          <a:noAutofit/>
        </a:bodyPr>
        <a:lstStyle/>
        <a:p>
          <a:pPr lvl="0" algn="l" defTabSz="800100">
            <a:lnSpc>
              <a:spcPct val="90000"/>
            </a:lnSpc>
            <a:spcBef>
              <a:spcPct val="0"/>
            </a:spcBef>
            <a:spcAft>
              <a:spcPct val="35000"/>
            </a:spcAft>
          </a:pPr>
          <a:r>
            <a:rPr lang="tr-TR" sz="1800" b="0" i="0" kern="1200" dirty="0" smtClean="0"/>
            <a:t>Kimyasal madde kayıtlarını.</a:t>
          </a:r>
          <a:endParaRPr lang="en-US" sz="1800" kern="1200" dirty="0">
            <a:latin typeface="+mj-lt"/>
          </a:endParaRPr>
        </a:p>
      </dsp:txBody>
      <dsp:txXfrm>
        <a:off x="458832" y="2544897"/>
        <a:ext cx="6889564" cy="509158"/>
      </dsp:txXfrm>
    </dsp:sp>
    <dsp:sp modelId="{2895544D-0182-4719-9612-F3EEF51577FB}">
      <dsp:nvSpPr>
        <dsp:cNvPr id="0" name=""/>
        <dsp:cNvSpPr/>
      </dsp:nvSpPr>
      <dsp:spPr>
        <a:xfrm>
          <a:off x="225789" y="2483989"/>
          <a:ext cx="636448" cy="63644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14C4C5-7E2C-40DE-B141-27F00D5B81F5}">
      <dsp:nvSpPr>
        <dsp:cNvPr id="0" name=""/>
        <dsp:cNvSpPr/>
      </dsp:nvSpPr>
      <dsp:spPr>
        <a:xfrm>
          <a:off x="94537" y="3308390"/>
          <a:ext cx="7253307" cy="5091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4145" tIns="45720" rIns="45720" bIns="45720" numCol="1" spcCol="1270" anchor="ctr" anchorCtr="0">
          <a:noAutofit/>
        </a:bodyPr>
        <a:lstStyle/>
        <a:p>
          <a:pPr lvl="0" algn="l" defTabSz="800100">
            <a:lnSpc>
              <a:spcPct val="90000"/>
            </a:lnSpc>
            <a:spcBef>
              <a:spcPct val="0"/>
            </a:spcBef>
            <a:spcAft>
              <a:spcPct val="35000"/>
            </a:spcAft>
          </a:pPr>
          <a:r>
            <a:rPr lang="tr-TR" sz="1800" b="0" i="0" kern="1200" dirty="0" smtClean="0"/>
            <a:t>   Metotların geçerli kılınması ve ölçüm belirsizliği kayıtları.</a:t>
          </a:r>
          <a:endParaRPr lang="en-US" sz="1800" kern="1200" dirty="0">
            <a:latin typeface="+mj-lt"/>
          </a:endParaRPr>
        </a:p>
      </dsp:txBody>
      <dsp:txXfrm>
        <a:off x="94537" y="3308390"/>
        <a:ext cx="7253307" cy="509158"/>
      </dsp:txXfrm>
    </dsp:sp>
    <dsp:sp modelId="{67727D09-9556-4933-B128-4CA2FDF66FE9}">
      <dsp:nvSpPr>
        <dsp:cNvPr id="0" name=""/>
        <dsp:cNvSpPr/>
      </dsp:nvSpPr>
      <dsp:spPr>
        <a:xfrm>
          <a:off x="-49147" y="3232838"/>
          <a:ext cx="636448" cy="63644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1289B-5BC3-476F-8E25-FC24E78DF351}">
      <dsp:nvSpPr>
        <dsp:cNvPr id="0" name=""/>
        <dsp:cNvSpPr/>
      </dsp:nvSpPr>
      <dsp:spPr>
        <a:xfrm>
          <a:off x="-5407820" y="-828488"/>
          <a:ext cx="6442378" cy="6442378"/>
        </a:xfrm>
        <a:prstGeom prst="blockArc">
          <a:avLst>
            <a:gd name="adj1" fmla="val 18900000"/>
            <a:gd name="adj2" fmla="val 2700000"/>
            <a:gd name="adj3" fmla="val 33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CF5E3-6FFC-44A6-A1C1-BDD98E7FCB36}">
      <dsp:nvSpPr>
        <dsp:cNvPr id="0" name=""/>
        <dsp:cNvSpPr/>
      </dsp:nvSpPr>
      <dsp:spPr>
        <a:xfrm>
          <a:off x="335695" y="217544"/>
          <a:ext cx="7830019" cy="43489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00" tIns="40640" rIns="40640" bIns="40640" numCol="1" spcCol="1270" anchor="ctr" anchorCtr="0">
          <a:noAutofit/>
        </a:bodyPr>
        <a:lstStyle/>
        <a:p>
          <a:pPr lvl="0" algn="l" defTabSz="711200">
            <a:lnSpc>
              <a:spcPct val="90000"/>
            </a:lnSpc>
            <a:spcBef>
              <a:spcPct val="0"/>
            </a:spcBef>
            <a:spcAft>
              <a:spcPct val="35000"/>
            </a:spcAft>
          </a:pPr>
          <a:r>
            <a:rPr lang="tr-TR" sz="1600" b="0" kern="1200" dirty="0" smtClean="0"/>
            <a:t>Yerinde İnceleme/Denetim İşleyişi</a:t>
          </a:r>
          <a:endParaRPr lang="tr-TR" sz="1600" b="0" kern="1200" dirty="0"/>
        </a:p>
      </dsp:txBody>
      <dsp:txXfrm>
        <a:off x="335695" y="217544"/>
        <a:ext cx="7830019" cy="434897"/>
      </dsp:txXfrm>
    </dsp:sp>
    <dsp:sp modelId="{02415F15-15F4-4631-9554-9B598E9D08AB}">
      <dsp:nvSpPr>
        <dsp:cNvPr id="0" name=""/>
        <dsp:cNvSpPr/>
      </dsp:nvSpPr>
      <dsp:spPr>
        <a:xfrm>
          <a:off x="63885" y="163182"/>
          <a:ext cx="543621" cy="5436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201FFE-2DEF-4AF3-B127-647C27D8D57D}">
      <dsp:nvSpPr>
        <dsp:cNvPr id="0" name=""/>
        <dsp:cNvSpPr/>
      </dsp:nvSpPr>
      <dsp:spPr>
        <a:xfrm>
          <a:off x="674506" y="867724"/>
          <a:ext cx="7436180" cy="43489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00" tIns="40640" rIns="40640" bIns="40640" numCol="1" spcCol="1270" anchor="ctr" anchorCtr="0">
          <a:noAutofit/>
        </a:bodyPr>
        <a:lstStyle/>
        <a:p>
          <a:pPr lvl="0" algn="l" defTabSz="711200">
            <a:lnSpc>
              <a:spcPct val="90000"/>
            </a:lnSpc>
            <a:spcBef>
              <a:spcPct val="0"/>
            </a:spcBef>
            <a:spcAft>
              <a:spcPct val="35000"/>
            </a:spcAft>
          </a:pPr>
          <a:r>
            <a:rPr lang="tr-TR" altLang="tr-TR" sz="1600" b="0" kern="1200" dirty="0" smtClean="0"/>
            <a:t>Yeterlik belgesi başvurusu, Yerinde inceleme</a:t>
          </a:r>
          <a:endParaRPr lang="tr-TR" sz="1600" b="0" kern="1200" dirty="0"/>
        </a:p>
      </dsp:txBody>
      <dsp:txXfrm>
        <a:off x="674506" y="867724"/>
        <a:ext cx="7436180" cy="434897"/>
      </dsp:txXfrm>
    </dsp:sp>
    <dsp:sp modelId="{E131073E-5585-42AE-B874-BCB86A3622A0}">
      <dsp:nvSpPr>
        <dsp:cNvPr id="0" name=""/>
        <dsp:cNvSpPr/>
      </dsp:nvSpPr>
      <dsp:spPr>
        <a:xfrm>
          <a:off x="457723" y="815910"/>
          <a:ext cx="543621" cy="5436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5E25F-E002-4B77-B099-3FD7C04D5FAE}">
      <dsp:nvSpPr>
        <dsp:cNvPr id="0" name=""/>
        <dsp:cNvSpPr/>
      </dsp:nvSpPr>
      <dsp:spPr>
        <a:xfrm>
          <a:off x="945355" y="1522523"/>
          <a:ext cx="7220358" cy="43489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00"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t>Web sitesi/Duyurular</a:t>
          </a:r>
          <a:endParaRPr lang="tr-TR" sz="1600" kern="1200" dirty="0"/>
        </a:p>
      </dsp:txBody>
      <dsp:txXfrm>
        <a:off x="945355" y="1522523"/>
        <a:ext cx="7220358" cy="434897"/>
      </dsp:txXfrm>
    </dsp:sp>
    <dsp:sp modelId="{7A71C955-0CF9-4415-BFDA-5735A30C6AE8}">
      <dsp:nvSpPr>
        <dsp:cNvPr id="0" name=""/>
        <dsp:cNvSpPr/>
      </dsp:nvSpPr>
      <dsp:spPr>
        <a:xfrm>
          <a:off x="673545" y="1468161"/>
          <a:ext cx="543621" cy="5436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6D63E9-535C-45CE-B339-1BA472016BEB}">
      <dsp:nvSpPr>
        <dsp:cNvPr id="0" name=""/>
        <dsp:cNvSpPr/>
      </dsp:nvSpPr>
      <dsp:spPr>
        <a:xfrm>
          <a:off x="1014265" y="2175251"/>
          <a:ext cx="7151449" cy="43489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00" tIns="40640" rIns="40640" bIns="40640" numCol="1" spcCol="1270" anchor="ctr" anchorCtr="0">
          <a:noAutofit/>
        </a:bodyPr>
        <a:lstStyle/>
        <a:p>
          <a:pPr lvl="0" algn="l" defTabSz="711200">
            <a:lnSpc>
              <a:spcPct val="90000"/>
            </a:lnSpc>
            <a:spcBef>
              <a:spcPct val="0"/>
            </a:spcBef>
            <a:spcAft>
              <a:spcPct val="35000"/>
            </a:spcAft>
          </a:pPr>
          <a:r>
            <a:rPr lang="tr-TR" sz="1600" b="0" kern="1200" dirty="0" smtClean="0">
              <a:latin typeface="+mj-lt"/>
              <a:cs typeface="Times New Roman" pitchFamily="18" charset="0"/>
            </a:rPr>
            <a:t>Uzaktan denetim, Yeterlilik ve karşılaştırma testleri, Yerinde denetim, Sahada denetim</a:t>
          </a:r>
          <a:endParaRPr lang="tr-TR" sz="1600" b="0" kern="1200" dirty="0">
            <a:latin typeface="+mj-lt"/>
          </a:endParaRPr>
        </a:p>
      </dsp:txBody>
      <dsp:txXfrm>
        <a:off x="1014265" y="2175251"/>
        <a:ext cx="7151449" cy="434897"/>
      </dsp:txXfrm>
    </dsp:sp>
    <dsp:sp modelId="{BA762738-B8F7-48BC-B3FC-0A9CAE0657C6}">
      <dsp:nvSpPr>
        <dsp:cNvPr id="0" name=""/>
        <dsp:cNvSpPr/>
      </dsp:nvSpPr>
      <dsp:spPr>
        <a:xfrm>
          <a:off x="742454" y="2120889"/>
          <a:ext cx="543621" cy="5436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56E40A-9282-4A4B-ACCB-BA4AC8FCC1CF}">
      <dsp:nvSpPr>
        <dsp:cNvPr id="0" name=""/>
        <dsp:cNvSpPr/>
      </dsp:nvSpPr>
      <dsp:spPr>
        <a:xfrm>
          <a:off x="945355" y="2827980"/>
          <a:ext cx="7220358" cy="43489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00" tIns="40640" rIns="40640" bIns="40640" numCol="1" spcCol="1270" anchor="ctr" anchorCtr="0">
          <a:noAutofit/>
        </a:bodyPr>
        <a:lstStyle/>
        <a:p>
          <a:pPr lvl="0" algn="l" defTabSz="711200">
            <a:lnSpc>
              <a:spcPct val="90000"/>
            </a:lnSpc>
            <a:spcBef>
              <a:spcPct val="0"/>
            </a:spcBef>
            <a:spcAft>
              <a:spcPct val="35000"/>
            </a:spcAft>
          </a:pPr>
          <a:r>
            <a:rPr lang="tr-TR" sz="1600" b="0" kern="1200" dirty="0" smtClean="0">
              <a:latin typeface="+mj-lt"/>
              <a:cs typeface="Times New Roman" pitchFamily="18" charset="0"/>
            </a:rPr>
            <a:t>Yeterlik belgesinin askıya alınması, Kapsam veya parametre askıya alma, Yeterlik belgesinin askı süreci, Yeterlik belgesi iptali</a:t>
          </a:r>
          <a:endParaRPr lang="tr-TR" sz="1600" kern="1200" dirty="0">
            <a:latin typeface="+mj-lt"/>
          </a:endParaRPr>
        </a:p>
      </dsp:txBody>
      <dsp:txXfrm>
        <a:off x="945355" y="2827980"/>
        <a:ext cx="7220358" cy="434897"/>
      </dsp:txXfrm>
    </dsp:sp>
    <dsp:sp modelId="{B68F0CED-EC65-4834-BA9E-37879992EE89}">
      <dsp:nvSpPr>
        <dsp:cNvPr id="0" name=""/>
        <dsp:cNvSpPr/>
      </dsp:nvSpPr>
      <dsp:spPr>
        <a:xfrm>
          <a:off x="673545" y="2773618"/>
          <a:ext cx="543621" cy="5436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BDDB93-EB9A-40C9-8276-3456B42FE345}">
      <dsp:nvSpPr>
        <dsp:cNvPr id="0" name=""/>
        <dsp:cNvSpPr/>
      </dsp:nvSpPr>
      <dsp:spPr>
        <a:xfrm>
          <a:off x="729534" y="3480230"/>
          <a:ext cx="7436180" cy="43489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00"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latin typeface="+mj-lt"/>
            </a:rPr>
            <a:t>Ceza Puanları, Saha Denetimleri</a:t>
          </a:r>
          <a:endParaRPr lang="tr-TR" sz="1600" kern="1200" dirty="0">
            <a:latin typeface="+mj-lt"/>
          </a:endParaRPr>
        </a:p>
      </dsp:txBody>
      <dsp:txXfrm>
        <a:off x="729534" y="3480230"/>
        <a:ext cx="7436180" cy="434897"/>
      </dsp:txXfrm>
    </dsp:sp>
    <dsp:sp modelId="{50CED3CC-0B2E-488C-9E4E-B451884BBCF8}">
      <dsp:nvSpPr>
        <dsp:cNvPr id="0" name=""/>
        <dsp:cNvSpPr/>
      </dsp:nvSpPr>
      <dsp:spPr>
        <a:xfrm>
          <a:off x="457723" y="3425868"/>
          <a:ext cx="543621" cy="5436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D8B1D-26FC-4799-8BE1-2802E300E0CD}">
      <dsp:nvSpPr>
        <dsp:cNvPr id="0" name=""/>
        <dsp:cNvSpPr/>
      </dsp:nvSpPr>
      <dsp:spPr>
        <a:xfrm>
          <a:off x="335695" y="4132959"/>
          <a:ext cx="7830019" cy="43489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00"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latin typeface="+mj-lt"/>
            </a:rPr>
            <a:t>Emisyon Paneli</a:t>
          </a:r>
          <a:endParaRPr lang="tr-TR" sz="1600" kern="1200" dirty="0">
            <a:latin typeface="+mj-lt"/>
          </a:endParaRPr>
        </a:p>
      </dsp:txBody>
      <dsp:txXfrm>
        <a:off x="335695" y="4132959"/>
        <a:ext cx="7830019" cy="434897"/>
      </dsp:txXfrm>
    </dsp:sp>
    <dsp:sp modelId="{566B8127-722C-4404-AC39-6D66EA56F357}">
      <dsp:nvSpPr>
        <dsp:cNvPr id="0" name=""/>
        <dsp:cNvSpPr/>
      </dsp:nvSpPr>
      <dsp:spPr>
        <a:xfrm>
          <a:off x="63885" y="4078597"/>
          <a:ext cx="543621" cy="54362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BD9C0-EABD-4055-851B-885FFBBD4DC5}">
      <dsp:nvSpPr>
        <dsp:cNvPr id="0" name=""/>
        <dsp:cNvSpPr/>
      </dsp:nvSpPr>
      <dsp:spPr>
        <a:xfrm>
          <a:off x="0" y="0"/>
          <a:ext cx="8229600" cy="157469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t>Laboratuvar tarafından kabul edilen numuneler barkod sistemi ile kayıt altına alınır.</a:t>
          </a:r>
          <a:endParaRPr lang="tr-TR" sz="2800" kern="1200" dirty="0"/>
        </a:p>
      </dsp:txBody>
      <dsp:txXfrm>
        <a:off x="76870" y="76870"/>
        <a:ext cx="8075860" cy="142095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16BC5-2171-446C-BB72-24F205A3F368}">
      <dsp:nvSpPr>
        <dsp:cNvPr id="0" name=""/>
        <dsp:cNvSpPr/>
      </dsp:nvSpPr>
      <dsp:spPr>
        <a:xfrm>
          <a:off x="1851818" y="0"/>
          <a:ext cx="4525963" cy="452596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7A4C8-4B93-4B2C-BE90-E2F50DDC2AF9}">
      <dsp:nvSpPr>
        <dsp:cNvPr id="0" name=""/>
        <dsp:cNvSpPr/>
      </dsp:nvSpPr>
      <dsp:spPr>
        <a:xfrm>
          <a:off x="2043095" y="400038"/>
          <a:ext cx="2242503" cy="18249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altLang="tr-TR" sz="1800" kern="1200" dirty="0" smtClean="0">
              <a:latin typeface="+mj-lt"/>
              <a:cs typeface="Times New Roman" pitchFamily="18" charset="0"/>
            </a:rPr>
            <a:t>Numune, numune alma yetkisine sahip bir kurum/kuruluş tarafından alınır.</a:t>
          </a:r>
          <a:endParaRPr lang="tr-TR" sz="1800" kern="1200" dirty="0">
            <a:latin typeface="+mj-lt"/>
          </a:endParaRPr>
        </a:p>
      </dsp:txBody>
      <dsp:txXfrm>
        <a:off x="2132183" y="489126"/>
        <a:ext cx="2064327" cy="1646804"/>
      </dsp:txXfrm>
    </dsp:sp>
    <dsp:sp modelId="{5AE0DCAD-79C3-4A32-8C25-FBA7CB32ABBA}">
      <dsp:nvSpPr>
        <dsp:cNvPr id="0" name=""/>
        <dsp:cNvSpPr/>
      </dsp:nvSpPr>
      <dsp:spPr>
        <a:xfrm>
          <a:off x="4428474" y="400029"/>
          <a:ext cx="2186655" cy="17651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altLang="tr-TR" sz="1800" kern="1200" dirty="0" smtClean="0">
              <a:latin typeface="+mj-lt"/>
              <a:cs typeface="Times New Roman" pitchFamily="18" charset="0"/>
            </a:rPr>
            <a:t>İç izlemeler hariç olmak üzere, numunenin mühürlenmiş olması gerekir.</a:t>
          </a:r>
          <a:endParaRPr lang="tr-TR" sz="1800" kern="1200" dirty="0">
            <a:latin typeface="+mj-lt"/>
          </a:endParaRPr>
        </a:p>
      </dsp:txBody>
      <dsp:txXfrm>
        <a:off x="4514640" y="486195"/>
        <a:ext cx="2014323" cy="1592793"/>
      </dsp:txXfrm>
    </dsp:sp>
    <dsp:sp modelId="{05EB3C26-54C2-4D87-BC0E-3C6EB4EFAA3C}">
      <dsp:nvSpPr>
        <dsp:cNvPr id="0" name=""/>
        <dsp:cNvSpPr/>
      </dsp:nvSpPr>
      <dsp:spPr>
        <a:xfrm>
          <a:off x="2071020" y="2240620"/>
          <a:ext cx="2186655" cy="194562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altLang="tr-TR" sz="1800" kern="1200" dirty="0" smtClean="0">
              <a:latin typeface="+mj-lt"/>
              <a:cs typeface="Times New Roman" pitchFamily="18" charset="0"/>
            </a:rPr>
            <a:t>Numune kabına ve orijinal mührüne müdahale edilmez veya değiştirilemez.</a:t>
          </a:r>
          <a:endParaRPr lang="tr-TR" sz="1800" kern="1200" dirty="0">
            <a:latin typeface="+mj-lt"/>
          </a:endParaRPr>
        </a:p>
      </dsp:txBody>
      <dsp:txXfrm>
        <a:off x="2165998" y="2335598"/>
        <a:ext cx="1996699" cy="1755671"/>
      </dsp:txXfrm>
    </dsp:sp>
    <dsp:sp modelId="{9F5705BD-82B4-4BD2-9ABB-F8E38A81F8E8}">
      <dsp:nvSpPr>
        <dsp:cNvPr id="0" name=""/>
        <dsp:cNvSpPr/>
      </dsp:nvSpPr>
      <dsp:spPr>
        <a:xfrm>
          <a:off x="4428474" y="2185989"/>
          <a:ext cx="2186655" cy="194562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altLang="tr-TR" sz="1800" kern="1200" dirty="0" smtClean="0">
              <a:latin typeface="+mj-lt"/>
              <a:cs typeface="Times New Roman" pitchFamily="18" charset="0"/>
            </a:rPr>
            <a:t>Numuneye ait evrakta veya tutanakta herhangi bir tahrifat yapıldığına dair bir bulgunun tespit edilmemesi gerekir.</a:t>
          </a:r>
          <a:endParaRPr lang="tr-TR" sz="1800" kern="1200" dirty="0">
            <a:latin typeface="+mj-lt"/>
          </a:endParaRPr>
        </a:p>
      </dsp:txBody>
      <dsp:txXfrm>
        <a:off x="4523452" y="2280967"/>
        <a:ext cx="1996699" cy="17556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3CFDE-2019-4D86-AF6C-F7BEDDF8E75A}">
      <dsp:nvSpPr>
        <dsp:cNvPr id="0" name=""/>
        <dsp:cNvSpPr/>
      </dsp:nvSpPr>
      <dsp:spPr>
        <a:xfrm>
          <a:off x="0" y="156604"/>
          <a:ext cx="8229600" cy="112119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b="0" kern="1200" dirty="0" smtClean="0"/>
            <a:t>Çevre Ölçüm ve Analizleri </a:t>
          </a:r>
          <a:r>
            <a:rPr lang="tr-TR" sz="2400" b="0" u="none" kern="1200" dirty="0" smtClean="0"/>
            <a:t>Yeterlik Belgesi </a:t>
          </a:r>
          <a:r>
            <a:rPr lang="tr-TR" sz="2400" b="0" u="sng" kern="1200" dirty="0" smtClean="0"/>
            <a:t>akredite laboratuvarlara </a:t>
          </a:r>
          <a:r>
            <a:rPr lang="tr-TR" sz="2400" b="0" kern="1200" dirty="0" smtClean="0"/>
            <a:t>verilir.</a:t>
          </a:r>
          <a:endParaRPr lang="tr-TR" sz="2400" b="0" kern="1200" dirty="0"/>
        </a:p>
      </dsp:txBody>
      <dsp:txXfrm>
        <a:off x="54732" y="211336"/>
        <a:ext cx="8120136" cy="1011734"/>
      </dsp:txXfrm>
    </dsp:sp>
    <dsp:sp modelId="{E387380B-B8EF-4A0A-A933-D664C4EC0AE8}">
      <dsp:nvSpPr>
        <dsp:cNvPr id="0" name=""/>
        <dsp:cNvSpPr/>
      </dsp:nvSpPr>
      <dsp:spPr>
        <a:xfrm>
          <a:off x="0" y="1299617"/>
          <a:ext cx="8229600" cy="111323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b="0" kern="1200" dirty="0" smtClean="0"/>
            <a:t>Çevre Ölçüm ve Analizleri Yeterlik Belgesinin geçerlik süresi </a:t>
          </a:r>
        </a:p>
        <a:p>
          <a:pPr lvl="0" algn="just" defTabSz="1066800" rtl="0">
            <a:lnSpc>
              <a:spcPct val="90000"/>
            </a:lnSpc>
            <a:spcBef>
              <a:spcPct val="0"/>
            </a:spcBef>
            <a:spcAft>
              <a:spcPct val="35000"/>
            </a:spcAft>
          </a:pPr>
          <a:r>
            <a:rPr lang="tr-TR" sz="2400" b="0" u="sng" kern="1200" dirty="0" smtClean="0"/>
            <a:t>5 yıldır</a:t>
          </a:r>
          <a:r>
            <a:rPr lang="tr-TR" sz="2400" b="0" kern="1200" dirty="0" smtClean="0"/>
            <a:t>.</a:t>
          </a:r>
          <a:endParaRPr lang="tr-TR" sz="2400" b="0" kern="1200" dirty="0"/>
        </a:p>
      </dsp:txBody>
      <dsp:txXfrm>
        <a:off x="54343" y="1353960"/>
        <a:ext cx="8120914" cy="10045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15EC-95BF-45D3-B6DC-BB11CA276AC1}">
      <dsp:nvSpPr>
        <dsp:cNvPr id="0" name=""/>
        <dsp:cNvSpPr/>
      </dsp:nvSpPr>
      <dsp:spPr>
        <a:xfrm>
          <a:off x="0" y="38497"/>
          <a:ext cx="8229600" cy="17111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Çevre mevzuatında yer alan ancak akreditasyonu mümkün olmayan veya analiz/ölçüm metodu olmayan parametreler ile hesaplama yoluyla bulunan parametreler Bakanlıkça uygun bulunması halinde belge kapsamına eklenebilir.</a:t>
          </a:r>
          <a:endParaRPr lang="tr-TR" sz="2400" kern="1200" dirty="0"/>
        </a:p>
      </dsp:txBody>
      <dsp:txXfrm>
        <a:off x="83530" y="122027"/>
        <a:ext cx="8062540" cy="1544065"/>
      </dsp:txXfrm>
    </dsp:sp>
    <dsp:sp modelId="{E7F5CF43-2870-4257-AB6C-FDB320ECEE95}">
      <dsp:nvSpPr>
        <dsp:cNvPr id="0" name=""/>
        <dsp:cNvSpPr/>
      </dsp:nvSpPr>
      <dsp:spPr>
        <a:xfrm>
          <a:off x="0" y="1935282"/>
          <a:ext cx="8229600" cy="17111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Çevre mevzuatında yer alan ancak Bakanlıkça yetki verilmemiş parametrelerin bilimsel kurum/kuruluşlarca gerçekleştirilen ölçüm ve analiz sonuçları, Bakanlığın ilgili birimi tarafından değerlendirilir.</a:t>
          </a:r>
          <a:endParaRPr lang="tr-TR" sz="2400" kern="1200" dirty="0"/>
        </a:p>
      </dsp:txBody>
      <dsp:txXfrm>
        <a:off x="83530" y="2018812"/>
        <a:ext cx="8062540" cy="154406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05794-5536-42CC-AE91-6395A02557D6}">
      <dsp:nvSpPr>
        <dsp:cNvPr id="0" name=""/>
        <dsp:cNvSpPr/>
      </dsp:nvSpPr>
      <dsp:spPr>
        <a:xfrm>
          <a:off x="0" y="1693"/>
          <a:ext cx="8229600" cy="106697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Laboratuvar, </a:t>
          </a:r>
          <a:r>
            <a:rPr lang="tr-TR" sz="2400" u="sng" kern="1200" dirty="0" smtClean="0"/>
            <a:t>yetkili olduğu kapsam ve parametrelerde</a:t>
          </a:r>
          <a:r>
            <a:rPr lang="tr-TR" sz="2400" kern="1200" dirty="0" smtClean="0"/>
            <a:t>, </a:t>
          </a:r>
          <a:endParaRPr lang="tr-TR" sz="2400" kern="1200" dirty="0"/>
        </a:p>
      </dsp:txBody>
      <dsp:txXfrm>
        <a:off x="52085" y="53778"/>
        <a:ext cx="8125430" cy="962804"/>
      </dsp:txXfrm>
    </dsp:sp>
    <dsp:sp modelId="{9FE20066-48FF-4037-AACD-C955C77C7BF7}">
      <dsp:nvSpPr>
        <dsp:cNvPr id="0" name=""/>
        <dsp:cNvSpPr/>
      </dsp:nvSpPr>
      <dsp:spPr>
        <a:xfrm>
          <a:off x="0" y="1072706"/>
          <a:ext cx="8229600" cy="79793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a:t>
          </a:r>
          <a:r>
            <a:rPr lang="tr-TR" sz="2400" kern="1200" dirty="0" smtClean="0"/>
            <a:t>İş yoğunluğu, </a:t>
          </a:r>
          <a:endParaRPr lang="tr-TR" sz="2400" kern="1200" dirty="0"/>
        </a:p>
      </dsp:txBody>
      <dsp:txXfrm>
        <a:off x="38952" y="1111658"/>
        <a:ext cx="8151696" cy="720032"/>
      </dsp:txXfrm>
    </dsp:sp>
    <dsp:sp modelId="{A337C83C-7D77-4276-B674-1067F4F982B6}">
      <dsp:nvSpPr>
        <dsp:cNvPr id="0" name=""/>
        <dsp:cNvSpPr/>
      </dsp:nvSpPr>
      <dsp:spPr>
        <a:xfrm>
          <a:off x="0" y="1874681"/>
          <a:ext cx="8229600" cy="77290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a:t>
          </a:r>
          <a:r>
            <a:rPr lang="tr-TR" sz="2400" kern="1200" dirty="0" smtClean="0"/>
            <a:t>Geçici kapasite düşmesi, </a:t>
          </a:r>
          <a:endParaRPr lang="tr-TR" sz="2400" kern="1200" dirty="0"/>
        </a:p>
      </dsp:txBody>
      <dsp:txXfrm>
        <a:off x="37730" y="1912411"/>
        <a:ext cx="8154140" cy="697445"/>
      </dsp:txXfrm>
    </dsp:sp>
    <dsp:sp modelId="{7B063129-9673-43C9-862D-39A049773722}">
      <dsp:nvSpPr>
        <dsp:cNvPr id="0" name=""/>
        <dsp:cNvSpPr/>
      </dsp:nvSpPr>
      <dsp:spPr>
        <a:xfrm>
          <a:off x="0" y="2651625"/>
          <a:ext cx="8229600" cy="68021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a:t>
          </a:r>
          <a:r>
            <a:rPr lang="tr-TR" sz="2400" kern="1200" dirty="0" smtClean="0"/>
            <a:t>Cihaz arızası gibi </a:t>
          </a:r>
          <a:endParaRPr lang="tr-TR" sz="2400" kern="1200" dirty="0"/>
        </a:p>
      </dsp:txBody>
      <dsp:txXfrm>
        <a:off x="33205" y="2684830"/>
        <a:ext cx="8163190" cy="613807"/>
      </dsp:txXfrm>
    </dsp:sp>
    <dsp:sp modelId="{49DC0382-09DE-4DDE-BDE6-AADE36E2FF41}">
      <dsp:nvSpPr>
        <dsp:cNvPr id="0" name=""/>
        <dsp:cNvSpPr/>
      </dsp:nvSpPr>
      <dsp:spPr>
        <a:xfrm>
          <a:off x="0" y="3360795"/>
          <a:ext cx="8229600" cy="139535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önceden tahmin edilemeyen sebeplerden dolayı </a:t>
          </a:r>
          <a:r>
            <a:rPr lang="tr-TR" sz="2400" u="none" kern="1200" dirty="0" smtClean="0"/>
            <a:t>hizmet</a:t>
          </a:r>
          <a:r>
            <a:rPr lang="tr-TR" sz="2400" u="sng" kern="1200" dirty="0" smtClean="0"/>
            <a:t> </a:t>
          </a:r>
          <a:r>
            <a:rPr lang="tr-TR" sz="2400" u="none" kern="1200" dirty="0" smtClean="0"/>
            <a:t>veremediğinde</a:t>
          </a:r>
          <a:r>
            <a:rPr lang="tr-TR" sz="2400" kern="1200" dirty="0" smtClean="0"/>
            <a:t>, Yeterlik Belgesinde yer alan parametrelerde, bu Yönetmelik hükümlerine uygun olarak Yeterlik Belgesi almış laboratuvarları, taşeron laboratuvar olarak kullanabilir.</a:t>
          </a:r>
          <a:endParaRPr lang="tr-TR" sz="2400" kern="1200" dirty="0"/>
        </a:p>
      </dsp:txBody>
      <dsp:txXfrm>
        <a:off x="68116" y="3428911"/>
        <a:ext cx="8093368" cy="1259124"/>
      </dsp:txXfrm>
    </dsp:sp>
    <dsp:sp modelId="{C6F5B294-181C-46E9-8EE9-DBEA8E096D7E}">
      <dsp:nvSpPr>
        <dsp:cNvPr id="0" name=""/>
        <dsp:cNvSpPr/>
      </dsp:nvSpPr>
      <dsp:spPr>
        <a:xfrm>
          <a:off x="0" y="4731238"/>
          <a:ext cx="8229600" cy="2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350" rIns="35560" bIns="6350" numCol="1" spcCol="1270" anchor="t" anchorCtr="0">
          <a:noAutofit/>
        </a:bodyPr>
        <a:lstStyle/>
        <a:p>
          <a:pPr marL="57150" lvl="1" indent="-57150" algn="l" defTabSz="177800" rtl="0">
            <a:lnSpc>
              <a:spcPct val="90000"/>
            </a:lnSpc>
            <a:spcBef>
              <a:spcPct val="0"/>
            </a:spcBef>
            <a:spcAft>
              <a:spcPct val="20000"/>
            </a:spcAft>
            <a:buChar char="••"/>
          </a:pPr>
          <a:endParaRPr lang="tr-TR" sz="400" kern="1200" dirty="0"/>
        </a:p>
      </dsp:txBody>
      <dsp:txXfrm>
        <a:off x="0" y="4731238"/>
        <a:ext cx="8229600" cy="232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29B0D-86AA-4BE3-A4C1-18706290CD82}">
      <dsp:nvSpPr>
        <dsp:cNvPr id="0" name=""/>
        <dsp:cNvSpPr/>
      </dsp:nvSpPr>
      <dsp:spPr>
        <a:xfrm>
          <a:off x="82337" y="172609"/>
          <a:ext cx="8064925" cy="311201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t>Laboratuvar, taşeron laboratuvarın yaptığı işlerden Bakanlığa ve müşteriye karşı sorumludur ve </a:t>
          </a:r>
          <a:r>
            <a:rPr lang="tr-TR" sz="2800" b="0" u="none" kern="1200" dirty="0" smtClean="0"/>
            <a:t>analiz raporunun ekinde taşeron laboratuvarının analiz raporunun da ibraz edilmesi</a:t>
          </a:r>
          <a:r>
            <a:rPr lang="tr-TR" sz="2800" b="0" kern="1200" dirty="0" smtClean="0"/>
            <a:t> </a:t>
          </a:r>
          <a:r>
            <a:rPr lang="tr-TR" sz="2800" kern="1200" dirty="0" smtClean="0"/>
            <a:t>gerekmektedir.</a:t>
          </a:r>
          <a:endParaRPr lang="tr-TR" sz="2800" kern="1200" dirty="0"/>
        </a:p>
      </dsp:txBody>
      <dsp:txXfrm>
        <a:off x="234253" y="324525"/>
        <a:ext cx="7761093" cy="28081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FC1DD-479D-4A46-BE60-008EB3AF9BCE}">
      <dsp:nvSpPr>
        <dsp:cNvPr id="0" name=""/>
        <dsp:cNvSpPr/>
      </dsp:nvSpPr>
      <dsp:spPr>
        <a:xfrm>
          <a:off x="0" y="0"/>
          <a:ext cx="8229600" cy="19773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altLang="tr-TR" sz="2800" kern="1200" dirty="0" smtClean="0">
              <a:latin typeface="+mj-lt"/>
              <a:cs typeface="Times New Roman" pitchFamily="18" charset="0"/>
            </a:rPr>
            <a:t>Laboratuvar, </a:t>
          </a:r>
          <a:r>
            <a:rPr lang="tr-TR" altLang="tr-TR" sz="2800" u="none" kern="1200" dirty="0" smtClean="0">
              <a:latin typeface="+mj-lt"/>
              <a:cs typeface="Times New Roman" pitchFamily="18" charset="0"/>
            </a:rPr>
            <a:t>Yeterlik Belgesi </a:t>
          </a:r>
          <a:r>
            <a:rPr lang="tr-TR" altLang="tr-TR" sz="2800" u="sng" kern="1200" dirty="0" smtClean="0">
              <a:latin typeface="+mj-lt"/>
              <a:cs typeface="Times New Roman" pitchFamily="18" charset="0"/>
            </a:rPr>
            <a:t>kapsamında yer almayan </a:t>
          </a:r>
          <a:r>
            <a:rPr lang="tr-TR" altLang="tr-TR" sz="2800" kern="1200" dirty="0" smtClean="0">
              <a:latin typeface="+mj-lt"/>
              <a:cs typeface="Times New Roman" pitchFamily="18" charset="0"/>
            </a:rPr>
            <a:t>parametrelerde işbirliği yapabilir.</a:t>
          </a:r>
        </a:p>
      </dsp:txBody>
      <dsp:txXfrm>
        <a:off x="96524" y="96524"/>
        <a:ext cx="8036552" cy="1784252"/>
      </dsp:txXfrm>
    </dsp:sp>
    <dsp:sp modelId="{9DE62930-46AC-4EE7-843B-40DBF7B263C2}">
      <dsp:nvSpPr>
        <dsp:cNvPr id="0" name=""/>
        <dsp:cNvSpPr/>
      </dsp:nvSpPr>
      <dsp:spPr>
        <a:xfrm>
          <a:off x="0" y="2044811"/>
          <a:ext cx="8229600" cy="19773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altLang="tr-TR" sz="2800" kern="1200" dirty="0" smtClean="0">
              <a:latin typeface="+mj-lt"/>
              <a:cs typeface="Times New Roman" pitchFamily="18" charset="0"/>
            </a:rPr>
            <a:t>İşbirliği yapacak laboratuvarların, Bakanlıkça verilmiş Yeterlik Belgesine sahip olması ve </a:t>
          </a:r>
          <a:r>
            <a:rPr lang="tr-TR" altLang="tr-TR" sz="2800" u="none" kern="1200" dirty="0" smtClean="0">
              <a:latin typeface="+mj-lt"/>
              <a:cs typeface="Times New Roman" pitchFamily="18" charset="0"/>
            </a:rPr>
            <a:t>analiz raporunun ekinde işbirliği yaptığı diğer laboratuvarların raporlarının bulunması </a:t>
          </a:r>
          <a:r>
            <a:rPr lang="tr-TR" altLang="tr-TR" sz="2800" kern="1200" dirty="0" smtClean="0">
              <a:latin typeface="+mj-lt"/>
              <a:cs typeface="Times New Roman" pitchFamily="18" charset="0"/>
            </a:rPr>
            <a:t>gerekmektedir. </a:t>
          </a:r>
        </a:p>
      </dsp:txBody>
      <dsp:txXfrm>
        <a:off x="96524" y="2141335"/>
        <a:ext cx="8036552" cy="178425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10CF6-F632-4C4B-A12E-CA044358086C}">
      <dsp:nvSpPr>
        <dsp:cNvPr id="0" name=""/>
        <dsp:cNvSpPr/>
      </dsp:nvSpPr>
      <dsp:spPr>
        <a:xfrm>
          <a:off x="226360" y="66745"/>
          <a:ext cx="7982558" cy="106843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latin typeface="+mj-lt"/>
            </a:rPr>
            <a:t>En fazla beş laboratuvarla işbirliği yapılabilir</a:t>
          </a:r>
          <a:r>
            <a:rPr lang="tr-TR" sz="2400" kern="1200" dirty="0" smtClean="0">
              <a:latin typeface="+mj-lt"/>
            </a:rPr>
            <a:t>.</a:t>
          </a:r>
          <a:endParaRPr lang="tr-TR" altLang="tr-TR" sz="2400" kern="1200" dirty="0" smtClean="0">
            <a:latin typeface="+mj-lt"/>
            <a:cs typeface="Times New Roman" pitchFamily="18" charset="0"/>
          </a:endParaRPr>
        </a:p>
      </dsp:txBody>
      <dsp:txXfrm>
        <a:off x="278517" y="118902"/>
        <a:ext cx="7878244" cy="964117"/>
      </dsp:txXfrm>
    </dsp:sp>
    <dsp:sp modelId="{031FC1DD-479D-4A46-BE60-008EB3AF9BCE}">
      <dsp:nvSpPr>
        <dsp:cNvPr id="0" name=""/>
        <dsp:cNvSpPr/>
      </dsp:nvSpPr>
      <dsp:spPr>
        <a:xfrm>
          <a:off x="154365" y="1329392"/>
          <a:ext cx="8126548" cy="15590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altLang="tr-TR" sz="2800" kern="1200" dirty="0" smtClean="0">
              <a:latin typeface="+mj-lt"/>
              <a:cs typeface="Times New Roman" pitchFamily="18" charset="0"/>
            </a:rPr>
            <a:t>Laboratuvar, yetkili olmadığı kapsamda işbirliği </a:t>
          </a:r>
          <a:r>
            <a:rPr lang="tr-TR" altLang="tr-TR" sz="2800" b="0" kern="1200" dirty="0" smtClean="0">
              <a:latin typeface="+mj-lt"/>
              <a:cs typeface="Times New Roman" pitchFamily="18" charset="0"/>
            </a:rPr>
            <a:t>yapamaz</a:t>
          </a:r>
          <a:r>
            <a:rPr lang="tr-TR" altLang="tr-TR" sz="2800" kern="1200" dirty="0" smtClean="0">
              <a:latin typeface="+mj-lt"/>
              <a:cs typeface="Times New Roman" pitchFamily="18" charset="0"/>
            </a:rPr>
            <a:t>. Örneğin: Atık suda yetkili olmayan bir laboratuvar, atık su kapsamında işbirliği yapamaz. </a:t>
          </a:r>
        </a:p>
      </dsp:txBody>
      <dsp:txXfrm>
        <a:off x="230470" y="1405497"/>
        <a:ext cx="7974338" cy="140681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FC1DD-479D-4A46-BE60-008EB3AF9BCE}">
      <dsp:nvSpPr>
        <dsp:cNvPr id="0" name=""/>
        <dsp:cNvSpPr/>
      </dsp:nvSpPr>
      <dsp:spPr>
        <a:xfrm>
          <a:off x="298364" y="0"/>
          <a:ext cx="7546131" cy="350517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altLang="tr-TR" sz="2800" kern="1200" dirty="0" smtClean="0">
              <a:latin typeface="+mj-lt"/>
              <a:cs typeface="Times New Roman" pitchFamily="18" charset="0"/>
            </a:rPr>
            <a:t>İşbirliği yapılan her bir kapsam için metot sayısı baz alınır. </a:t>
          </a:r>
        </a:p>
        <a:p>
          <a:pPr lvl="0" algn="l" defTabSz="1244600">
            <a:lnSpc>
              <a:spcPct val="90000"/>
            </a:lnSpc>
            <a:spcBef>
              <a:spcPct val="0"/>
            </a:spcBef>
            <a:spcAft>
              <a:spcPct val="35000"/>
            </a:spcAft>
          </a:pPr>
          <a:r>
            <a:rPr lang="tr-TR" altLang="tr-TR" sz="2800" kern="1200" dirty="0" err="1" smtClean="0">
              <a:latin typeface="+mj-lt"/>
              <a:cs typeface="Times New Roman" pitchFamily="18" charset="0"/>
            </a:rPr>
            <a:t>Örn</a:t>
          </a:r>
          <a:r>
            <a:rPr lang="tr-TR" altLang="tr-TR" sz="2800" kern="1200" dirty="0" smtClean="0">
              <a:latin typeface="+mj-lt"/>
              <a:cs typeface="Times New Roman" pitchFamily="18" charset="0"/>
            </a:rPr>
            <a:t>: Deniz suyu kapsamında 6 metotta yetkili bir laboratuvar en fazla 6 metotta deniz suyu kapsamı için işbirliği yapabilir.</a:t>
          </a:r>
        </a:p>
      </dsp:txBody>
      <dsp:txXfrm>
        <a:off x="469472" y="171108"/>
        <a:ext cx="7203915" cy="316295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FC1DD-479D-4A46-BE60-008EB3AF9BCE}">
      <dsp:nvSpPr>
        <dsp:cNvPr id="0" name=""/>
        <dsp:cNvSpPr/>
      </dsp:nvSpPr>
      <dsp:spPr>
        <a:xfrm>
          <a:off x="338689" y="0"/>
          <a:ext cx="7552221" cy="219637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tr-TR" altLang="tr-TR" sz="2600" kern="1200" dirty="0" smtClean="0">
              <a:latin typeface="+mj-lt"/>
              <a:cs typeface="Times New Roman" pitchFamily="18" charset="0"/>
            </a:rPr>
            <a:t>Laboratuvar </a:t>
          </a:r>
          <a:r>
            <a:rPr lang="tr-TR" altLang="tr-TR" sz="2600" u="sng" kern="1200" dirty="0" smtClean="0">
              <a:latin typeface="+mj-lt"/>
              <a:cs typeface="Times New Roman" pitchFamily="18" charset="0"/>
            </a:rPr>
            <a:t>numune alma kapsamında işbirliği yapamaz</a:t>
          </a:r>
          <a:r>
            <a:rPr lang="tr-TR" altLang="tr-TR" sz="2600" kern="1200" dirty="0" smtClean="0">
              <a:latin typeface="+mj-lt"/>
              <a:cs typeface="Times New Roman" pitchFamily="18" charset="0"/>
            </a:rPr>
            <a:t>; ilk defa Yeterlik Belgesi alan laboratuvarlar Yeterlik Belgesi başlangıç tarihinden itibaren </a:t>
          </a:r>
          <a:r>
            <a:rPr lang="tr-TR" altLang="tr-TR" sz="2600" u="sng" kern="1200" dirty="0" smtClean="0">
              <a:latin typeface="+mj-lt"/>
              <a:cs typeface="Times New Roman" pitchFamily="18" charset="0"/>
            </a:rPr>
            <a:t>bir yıl süre </a:t>
          </a:r>
          <a:r>
            <a:rPr lang="tr-TR" altLang="tr-TR" sz="2600" kern="1200" dirty="0" smtClean="0">
              <a:latin typeface="+mj-lt"/>
              <a:cs typeface="Times New Roman" pitchFamily="18" charset="0"/>
            </a:rPr>
            <a:t>ile numune alma kapsamında işbirliği yapabilir.</a:t>
          </a:r>
        </a:p>
      </dsp:txBody>
      <dsp:txXfrm>
        <a:off x="445907" y="107218"/>
        <a:ext cx="7337785" cy="1981935"/>
      </dsp:txXfrm>
    </dsp:sp>
    <dsp:sp modelId="{7D30A3D3-94B6-42D6-875D-BE735493E839}">
      <dsp:nvSpPr>
        <dsp:cNvPr id="0" name=""/>
        <dsp:cNvSpPr/>
      </dsp:nvSpPr>
      <dsp:spPr>
        <a:xfrm>
          <a:off x="370373" y="2500491"/>
          <a:ext cx="7488853" cy="13222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tr-TR" altLang="tr-TR" sz="2600" kern="1200" dirty="0" smtClean="0">
              <a:latin typeface="+mj-lt"/>
              <a:cs typeface="Times New Roman" pitchFamily="18" charset="0"/>
            </a:rPr>
            <a:t>Laboratuvar, numunenin işbirliği yapılan laboratuvara uygun saklama koşullarında gönderilmesinden sorumludur.</a:t>
          </a:r>
        </a:p>
      </dsp:txBody>
      <dsp:txXfrm>
        <a:off x="434919" y="2565037"/>
        <a:ext cx="7359761" cy="1193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4CFE1-336E-40E6-9F39-5589B97DEAA2}">
      <dsp:nvSpPr>
        <dsp:cNvPr id="0" name=""/>
        <dsp:cNvSpPr/>
      </dsp:nvSpPr>
      <dsp:spPr>
        <a:xfrm>
          <a:off x="0" y="0"/>
          <a:ext cx="8247860" cy="745132"/>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3103E-39E9-477A-AE43-E738923D11FE}">
      <dsp:nvSpPr>
        <dsp:cNvPr id="0" name=""/>
        <dsp:cNvSpPr/>
      </dsp:nvSpPr>
      <dsp:spPr>
        <a:xfrm>
          <a:off x="0" y="40229"/>
          <a:ext cx="5767863" cy="104303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225" tIns="0" rIns="218225" bIns="0" numCol="1" spcCol="1270" anchor="ctr" anchorCtr="0">
          <a:noAutofit/>
        </a:bodyPr>
        <a:lstStyle/>
        <a:p>
          <a:pPr lvl="0" algn="l" defTabSz="800100">
            <a:lnSpc>
              <a:spcPct val="90000"/>
            </a:lnSpc>
            <a:spcBef>
              <a:spcPct val="0"/>
            </a:spcBef>
            <a:spcAft>
              <a:spcPct val="35000"/>
            </a:spcAft>
          </a:pPr>
          <a:r>
            <a:rPr lang="tr-TR" altLang="tr-TR" sz="1800" kern="1200" smtClean="0"/>
            <a:t>2021 Kasım </a:t>
          </a:r>
          <a:r>
            <a:rPr lang="tr-TR" altLang="tr-TR" sz="1800" kern="1200" dirty="0" smtClean="0"/>
            <a:t>ayı itibari ile Bakanlığımızca yetki verilen laboratuvarların sayısı 231’e ulaşmıştır.</a:t>
          </a:r>
        </a:p>
      </dsp:txBody>
      <dsp:txXfrm>
        <a:off x="50917" y="91146"/>
        <a:ext cx="5666029" cy="941205"/>
      </dsp:txXfrm>
    </dsp:sp>
    <dsp:sp modelId="{896B2466-C7D9-4C58-950A-A49CA2752F4E}">
      <dsp:nvSpPr>
        <dsp:cNvPr id="0" name=""/>
        <dsp:cNvSpPr/>
      </dsp:nvSpPr>
      <dsp:spPr>
        <a:xfrm>
          <a:off x="0" y="1335445"/>
          <a:ext cx="8247860" cy="268876"/>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D8F6C6-731F-4DEF-A66D-D5BCA0E6F5F2}">
      <dsp:nvSpPr>
        <dsp:cNvPr id="0" name=""/>
        <dsp:cNvSpPr/>
      </dsp:nvSpPr>
      <dsp:spPr>
        <a:xfrm>
          <a:off x="288030" y="1126324"/>
          <a:ext cx="6977096" cy="8900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225" tIns="0" rIns="218225" bIns="0" numCol="1" spcCol="1270" anchor="ctr" anchorCtr="0">
          <a:noAutofit/>
        </a:bodyPr>
        <a:lstStyle/>
        <a:p>
          <a:pPr lvl="0" algn="l" defTabSz="800100">
            <a:lnSpc>
              <a:spcPct val="90000"/>
            </a:lnSpc>
            <a:spcBef>
              <a:spcPct val="0"/>
            </a:spcBef>
            <a:spcAft>
              <a:spcPct val="35000"/>
            </a:spcAft>
          </a:pPr>
          <a:r>
            <a:rPr lang="tr-TR" altLang="tr-TR" sz="1800" kern="1200" dirty="0" smtClean="0">
              <a:latin typeface="+mj-lt"/>
              <a:cs typeface="Times New Roman" pitchFamily="18" charset="0"/>
            </a:rPr>
            <a:t>Bakanlığımızca yürütülen yetkilendirme faaliyetleri sonucu oluşan Çevre Laboratuvarları Sektörünün istihdam potansiyeli yaklaşık 3000 personel civarındadır.</a:t>
          </a:r>
          <a:endParaRPr lang="tr-TR" altLang="tr-TR" sz="1800" kern="1200" dirty="0" smtClean="0">
            <a:latin typeface="+mj-lt"/>
          </a:endParaRPr>
        </a:p>
      </dsp:txBody>
      <dsp:txXfrm>
        <a:off x="331479" y="1169773"/>
        <a:ext cx="6890198" cy="803152"/>
      </dsp:txXfrm>
    </dsp:sp>
    <dsp:sp modelId="{7D2D3F32-30D6-485D-A907-00845BAF690D}">
      <dsp:nvSpPr>
        <dsp:cNvPr id="0" name=""/>
        <dsp:cNvSpPr/>
      </dsp:nvSpPr>
      <dsp:spPr>
        <a:xfrm>
          <a:off x="0" y="2335578"/>
          <a:ext cx="8247860" cy="126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B52F64-35FD-4CB9-8845-E43D0EA440B1}">
      <dsp:nvSpPr>
        <dsp:cNvPr id="0" name=""/>
        <dsp:cNvSpPr/>
      </dsp:nvSpPr>
      <dsp:spPr>
        <a:xfrm>
          <a:off x="576065" y="2124249"/>
          <a:ext cx="7407494" cy="86197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225" tIns="0" rIns="218225" bIns="0" numCol="1" spcCol="1270" anchor="ctr" anchorCtr="0">
          <a:noAutofit/>
        </a:bodyPr>
        <a:lstStyle/>
        <a:p>
          <a:pPr lvl="0" algn="l" defTabSz="800100">
            <a:lnSpc>
              <a:spcPct val="90000"/>
            </a:lnSpc>
            <a:spcBef>
              <a:spcPct val="0"/>
            </a:spcBef>
            <a:spcAft>
              <a:spcPct val="35000"/>
            </a:spcAft>
          </a:pPr>
          <a:r>
            <a:rPr lang="tr-TR" altLang="tr-TR" sz="1800" kern="1200" dirty="0" smtClean="0">
              <a:latin typeface="+mj-lt"/>
              <a:cs typeface="Times New Roman" pitchFamily="18" charset="0"/>
            </a:rPr>
            <a:t>Bunun yanında söz konusu laboratuvarlara eğitim, bakım-onarım, kalibrasyon hizmeti veren, cihaz ve sarf malzeme satışı yapan lojistik birimler de bulunmaktadır.</a:t>
          </a:r>
          <a:endParaRPr lang="tr-TR" altLang="tr-TR" sz="600" kern="1200" dirty="0">
            <a:latin typeface="+mj-lt"/>
            <a:cs typeface="Arial" charset="0"/>
          </a:endParaRPr>
        </a:p>
      </dsp:txBody>
      <dsp:txXfrm>
        <a:off x="618143" y="2166327"/>
        <a:ext cx="7323338" cy="77782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0A3D3-94B6-42D6-875D-BE735493E839}">
      <dsp:nvSpPr>
        <dsp:cNvPr id="0" name=""/>
        <dsp:cNvSpPr/>
      </dsp:nvSpPr>
      <dsp:spPr>
        <a:xfrm>
          <a:off x="0" y="0"/>
          <a:ext cx="8229600" cy="149993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t>Laboratuvarın, Kalite Yöneticisi ve temsilcisinin TS EN ISO/IEC 17025, dokümantasyon ve iç tetkik eğitimini, en az bir personelin de metotların geçerli kılınması/teyidi ve ölçüm belirsizliği eğitimini almış olması zorunludur.</a:t>
          </a:r>
          <a:endParaRPr lang="tr-TR" altLang="tr-TR" sz="2400" kern="1200" dirty="0" smtClean="0">
            <a:latin typeface="+mj-lt"/>
            <a:cs typeface="Times New Roman" pitchFamily="18" charset="0"/>
          </a:endParaRPr>
        </a:p>
      </dsp:txBody>
      <dsp:txXfrm>
        <a:off x="73221" y="73221"/>
        <a:ext cx="8083158" cy="1353488"/>
      </dsp:txXfrm>
    </dsp:sp>
    <dsp:sp modelId="{34CD61B6-8899-404A-A16B-07BCBFD744FF}">
      <dsp:nvSpPr>
        <dsp:cNvPr id="0" name=""/>
        <dsp:cNvSpPr/>
      </dsp:nvSpPr>
      <dsp:spPr>
        <a:xfrm>
          <a:off x="0" y="1513016"/>
          <a:ext cx="8229600" cy="149993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t>Bakanlık, mevzuat gereği veya gerekli gördüğü konularda eğitime katılma veya sertifika alma zorunluluğu getirebilir.</a:t>
          </a:r>
          <a:endParaRPr lang="tr-TR" sz="2400" kern="1200" dirty="0"/>
        </a:p>
      </dsp:txBody>
      <dsp:txXfrm>
        <a:off x="73221" y="1586237"/>
        <a:ext cx="8083158" cy="1353488"/>
      </dsp:txXfrm>
    </dsp:sp>
    <dsp:sp modelId="{568BE3DD-BA21-4B98-ADCF-F5EF5149456D}">
      <dsp:nvSpPr>
        <dsp:cNvPr id="0" name=""/>
        <dsp:cNvSpPr/>
      </dsp:nvSpPr>
      <dsp:spPr>
        <a:xfrm>
          <a:off x="0" y="3025420"/>
          <a:ext cx="8229600" cy="149993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t>Laboratuvar, çalışanlarının mesleki riskler konusunda bilgilendirilmesini, temel iş sağlığı ve güvenliği eğitimini almasını sağlar.</a:t>
          </a:r>
          <a:endParaRPr lang="tr-TR" sz="2400" kern="1200" dirty="0"/>
        </a:p>
      </dsp:txBody>
      <dsp:txXfrm>
        <a:off x="73221" y="3098641"/>
        <a:ext cx="8083158" cy="135348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639D4-55EA-4853-9EC0-02C744F6E703}">
      <dsp:nvSpPr>
        <dsp:cNvPr id="0" name=""/>
        <dsp:cNvSpPr/>
      </dsp:nvSpPr>
      <dsp:spPr>
        <a:xfrm>
          <a:off x="186783" y="0"/>
          <a:ext cx="7862951" cy="224554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latin typeface="+mj-lt"/>
            </a:rPr>
            <a:t>Laboratuvar; en az iki ölçüm/analiz sorumlusu olmak üzere, laboratuvar sorumlusu, kalite yöneticisi ve numune kabul ve/veya raporlama sorumlusu görevini yürütecek </a:t>
          </a:r>
          <a:r>
            <a:rPr lang="tr-TR" sz="2400" u="sng" kern="1200" dirty="0" smtClean="0">
              <a:latin typeface="+mj-lt"/>
            </a:rPr>
            <a:t>asgari dört</a:t>
          </a:r>
          <a:r>
            <a:rPr lang="tr-TR" sz="2400" u="none" kern="1200" dirty="0" smtClean="0">
              <a:latin typeface="+mj-lt"/>
            </a:rPr>
            <a:t> </a:t>
          </a:r>
          <a:r>
            <a:rPr lang="tr-TR" sz="2400" kern="1200" dirty="0" smtClean="0">
              <a:latin typeface="+mj-lt"/>
            </a:rPr>
            <a:t>personel bulundurmakla yükümlüdür. </a:t>
          </a:r>
        </a:p>
        <a:p>
          <a:pPr lvl="0" algn="just" defTabSz="1066800" rtl="0">
            <a:lnSpc>
              <a:spcPct val="90000"/>
            </a:lnSpc>
            <a:spcBef>
              <a:spcPct val="0"/>
            </a:spcBef>
            <a:spcAft>
              <a:spcPct val="35000"/>
            </a:spcAft>
          </a:pPr>
          <a:r>
            <a:rPr lang="tr-TR" sz="2400" kern="1200" dirty="0" smtClean="0">
              <a:latin typeface="+mj-lt"/>
            </a:rPr>
            <a:t>Laboratuvar sorumlusu aynı zamanda ölçüm ve analiz yapabilir.</a:t>
          </a:r>
          <a:endParaRPr lang="tr-TR" sz="2400" kern="1200" dirty="0">
            <a:latin typeface="+mj-lt"/>
          </a:endParaRPr>
        </a:p>
      </dsp:txBody>
      <dsp:txXfrm>
        <a:off x="296402" y="109619"/>
        <a:ext cx="7643713" cy="2026310"/>
      </dsp:txXfrm>
    </dsp:sp>
    <dsp:sp modelId="{8A202BEA-2D21-4C76-BB1A-6E3D0E06F407}">
      <dsp:nvSpPr>
        <dsp:cNvPr id="0" name=""/>
        <dsp:cNvSpPr/>
      </dsp:nvSpPr>
      <dsp:spPr>
        <a:xfrm>
          <a:off x="183324" y="2300843"/>
          <a:ext cx="7862951" cy="125320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altLang="tr-TR" sz="2400" kern="1200" dirty="0" smtClean="0">
              <a:latin typeface="+mj-lt"/>
              <a:cs typeface="Times New Roman" pitchFamily="18" charset="0"/>
            </a:rPr>
            <a:t>Laboratuvar sorumlusu ve kalite yöneticiliği görevini üstlenecek personelin </a:t>
          </a:r>
          <a:r>
            <a:rPr lang="tr-TR" altLang="tr-TR" sz="2400" b="0" u="sng" kern="1200" dirty="0" smtClean="0">
              <a:latin typeface="+mj-lt"/>
              <a:cs typeface="Times New Roman" pitchFamily="18" charset="0"/>
            </a:rPr>
            <a:t>farklı kişiler </a:t>
          </a:r>
          <a:r>
            <a:rPr lang="tr-TR" altLang="tr-TR" sz="2400" kern="1200" dirty="0" smtClean="0">
              <a:latin typeface="+mj-lt"/>
              <a:cs typeface="Times New Roman" pitchFamily="18" charset="0"/>
            </a:rPr>
            <a:t>olması zorunludur.</a:t>
          </a:r>
          <a:endParaRPr lang="tr-TR" sz="2400" kern="1200" dirty="0">
            <a:latin typeface="+mj-lt"/>
          </a:endParaRPr>
        </a:p>
      </dsp:txBody>
      <dsp:txXfrm>
        <a:off x="244500" y="2362019"/>
        <a:ext cx="7740599" cy="1130849"/>
      </dsp:txXfrm>
    </dsp:sp>
    <dsp:sp modelId="{E5AA3FEA-68EE-4B90-906E-803039527B72}">
      <dsp:nvSpPr>
        <dsp:cNvPr id="0" name=""/>
        <dsp:cNvSpPr/>
      </dsp:nvSpPr>
      <dsp:spPr>
        <a:xfrm>
          <a:off x="216039" y="3514906"/>
          <a:ext cx="7849925" cy="138163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altLang="tr-TR" sz="2400" kern="1200" dirty="0" smtClean="0">
              <a:latin typeface="+mj-lt"/>
              <a:cs typeface="Times New Roman" pitchFamily="18" charset="0"/>
            </a:rPr>
            <a:t>Laboratuvar sorumlusu, bu Yönetmeliğin hüküm ve esaslarını takip etmekle </a:t>
          </a:r>
          <a:r>
            <a:rPr lang="tr-TR" altLang="tr-TR" sz="2400" b="0" u="sng" kern="1200" dirty="0" smtClean="0">
              <a:latin typeface="+mj-lt"/>
              <a:cs typeface="Times New Roman" pitchFamily="18" charset="0"/>
            </a:rPr>
            <a:t>yükümlüdür.</a:t>
          </a:r>
        </a:p>
      </dsp:txBody>
      <dsp:txXfrm>
        <a:off x="283485" y="3582352"/>
        <a:ext cx="7715033" cy="124674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8D712-682D-44DA-A78B-F1EC91C56C96}">
      <dsp:nvSpPr>
        <dsp:cNvPr id="0" name=""/>
        <dsp:cNvSpPr/>
      </dsp:nvSpPr>
      <dsp:spPr>
        <a:xfrm>
          <a:off x="0" y="537078"/>
          <a:ext cx="8229600" cy="25857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Numune alma ve örnekleme yetkisi laboratuvarın kapsamı ile sınırlıdır. </a:t>
          </a:r>
        </a:p>
        <a:p>
          <a:pPr lvl="0" algn="l" defTabSz="1244600" rtl="0">
            <a:lnSpc>
              <a:spcPct val="90000"/>
            </a:lnSpc>
            <a:spcBef>
              <a:spcPct val="0"/>
            </a:spcBef>
            <a:spcAft>
              <a:spcPct val="35000"/>
            </a:spcAft>
          </a:pPr>
          <a:r>
            <a:rPr lang="tr-TR" sz="2800" kern="1200" dirty="0" smtClean="0"/>
            <a:t>Örneğin: Arıtma çamuru kapsamında yetkisi olmayan          laboratuvar, arıtma çamurundan numune alma yetkisine sahip olamaz.</a:t>
          </a:r>
          <a:endParaRPr lang="tr-TR" sz="2800" kern="1200" dirty="0"/>
        </a:p>
      </dsp:txBody>
      <dsp:txXfrm>
        <a:off x="126223" y="663301"/>
        <a:ext cx="7977154" cy="233325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8D712-682D-44DA-A78B-F1EC91C56C96}">
      <dsp:nvSpPr>
        <dsp:cNvPr id="0" name=""/>
        <dsp:cNvSpPr/>
      </dsp:nvSpPr>
      <dsp:spPr>
        <a:xfrm>
          <a:off x="0" y="88537"/>
          <a:ext cx="8229600" cy="418316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tr-TR" altLang="tr-TR" sz="2600" b="0" kern="1200" dirty="0" smtClean="0">
              <a:latin typeface="+mj-lt"/>
              <a:cs typeface="Times New Roman" pitchFamily="18" charset="0"/>
            </a:rPr>
            <a:t>Örnekleme</a:t>
          </a:r>
          <a:r>
            <a:rPr lang="tr-TR" altLang="tr-TR" sz="2600" kern="1200" dirty="0" smtClean="0">
              <a:latin typeface="+mj-lt"/>
              <a:cs typeface="Times New Roman" pitchFamily="18" charset="0"/>
            </a:rPr>
            <a:t> yetkisi talebinde bulunan laboratuvarın </a:t>
          </a:r>
          <a:r>
            <a:rPr lang="tr-TR" altLang="tr-TR" sz="2600" b="0" u="sng" kern="1200" dirty="0" smtClean="0">
              <a:latin typeface="+mj-lt"/>
              <a:cs typeface="Times New Roman" pitchFamily="18" charset="0"/>
            </a:rPr>
            <a:t>akredite olması şartı aranmaksızın</a:t>
          </a:r>
          <a:r>
            <a:rPr lang="tr-TR" altLang="tr-TR" sz="2600" kern="1200" dirty="0" smtClean="0">
              <a:latin typeface="+mj-lt"/>
              <a:cs typeface="Times New Roman" pitchFamily="18" charset="0"/>
            </a:rPr>
            <a:t>, örnekleme için başvurduğu kapsamda herhangi bir parametrede ölçüm ve analiz yetkisi olması ve bu Yönetmelik hükümlerine uygun olarak başvuru yapması zorunludur. </a:t>
          </a:r>
        </a:p>
        <a:p>
          <a:pPr marL="0" marR="0" lvl="0" indent="0" algn="just" defTabSz="914400" rtl="0" eaLnBrk="1" fontAlgn="auto" latinLnBrk="0" hangingPunct="1">
            <a:lnSpc>
              <a:spcPct val="100000"/>
            </a:lnSpc>
            <a:spcBef>
              <a:spcPct val="0"/>
            </a:spcBef>
            <a:spcAft>
              <a:spcPts val="0"/>
            </a:spcAft>
            <a:buClrTx/>
            <a:buSzTx/>
            <a:buFontTx/>
            <a:buNone/>
            <a:tabLst/>
            <a:defRPr/>
          </a:pPr>
          <a:r>
            <a:rPr lang="tr-TR" altLang="tr-TR" sz="2600" kern="1200" dirty="0" smtClean="0">
              <a:latin typeface="+mj-lt"/>
              <a:cs typeface="Times New Roman" pitchFamily="18" charset="0"/>
            </a:rPr>
            <a:t>Örn: Emisyon örneklemeden yetki alması için, belgesinde emisyon kapsamında ölçüm </a:t>
          </a:r>
          <a:r>
            <a:rPr lang="tr-TR" altLang="tr-TR" sz="2600" u="none" kern="1200" dirty="0" smtClean="0">
              <a:latin typeface="+mj-lt"/>
              <a:cs typeface="Times New Roman" pitchFamily="18" charset="0"/>
            </a:rPr>
            <a:t>veya </a:t>
          </a:r>
          <a:r>
            <a:rPr lang="tr-TR" altLang="tr-TR" sz="2600" kern="1200" dirty="0" smtClean="0">
              <a:latin typeface="+mj-lt"/>
              <a:cs typeface="Times New Roman" pitchFamily="18" charset="0"/>
            </a:rPr>
            <a:t>analiz yetkisinin olması gerekir.</a:t>
          </a:r>
          <a:endParaRPr lang="tr-TR" sz="2600" kern="1200" dirty="0" smtClean="0">
            <a:latin typeface="+mj-lt"/>
          </a:endParaRPr>
        </a:p>
        <a:p>
          <a:pPr lvl="0" algn="l" defTabSz="1066800" rtl="0">
            <a:lnSpc>
              <a:spcPct val="90000"/>
            </a:lnSpc>
            <a:spcBef>
              <a:spcPct val="0"/>
            </a:spcBef>
            <a:spcAft>
              <a:spcPct val="35000"/>
            </a:spcAft>
          </a:pPr>
          <a:endParaRPr lang="tr-TR" sz="2400" kern="1200" dirty="0">
            <a:latin typeface="+mj-lt"/>
          </a:endParaRPr>
        </a:p>
      </dsp:txBody>
      <dsp:txXfrm>
        <a:off x="204205" y="292742"/>
        <a:ext cx="7821190" cy="377475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A339A-7123-4D53-B1B8-7BA5B454944C}">
      <dsp:nvSpPr>
        <dsp:cNvPr id="0" name=""/>
        <dsp:cNvSpPr/>
      </dsp:nvSpPr>
      <dsp:spPr>
        <a:xfrm>
          <a:off x="0" y="0"/>
          <a:ext cx="8229600" cy="22434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altLang="tr-TR" sz="2600" kern="1200" dirty="0" smtClean="0">
              <a:latin typeface="+mj-lt"/>
              <a:cs typeface="Times New Roman" pitchFamily="18" charset="0"/>
            </a:rPr>
            <a:t>Laboratuvar, yerinde ölçülmesi gereken parametreler için numune alma yetkisine sahip olmak zorundadır.</a:t>
          </a:r>
        </a:p>
        <a:p>
          <a:pPr lvl="0" algn="l" defTabSz="1155700">
            <a:lnSpc>
              <a:spcPct val="90000"/>
            </a:lnSpc>
            <a:spcBef>
              <a:spcPct val="0"/>
            </a:spcBef>
            <a:spcAft>
              <a:spcPct val="35000"/>
            </a:spcAft>
          </a:pPr>
          <a:r>
            <a:rPr lang="tr-TR" altLang="tr-TR" sz="2600" kern="1200" dirty="0" smtClean="0">
              <a:latin typeface="+mj-lt"/>
              <a:cs typeface="Times New Roman" pitchFamily="18" charset="0"/>
            </a:rPr>
            <a:t>Örneğin: </a:t>
          </a:r>
          <a:r>
            <a:rPr lang="tr-TR" altLang="tr-TR" sz="2600" kern="1200" dirty="0" err="1" smtClean="0">
              <a:latin typeface="+mj-lt"/>
              <a:cs typeface="Times New Roman" pitchFamily="18" charset="0"/>
            </a:rPr>
            <a:t>pH</a:t>
          </a:r>
          <a:r>
            <a:rPr lang="tr-TR" altLang="tr-TR" sz="2600" kern="1200" dirty="0" smtClean="0">
              <a:latin typeface="+mj-lt"/>
              <a:cs typeface="Times New Roman" pitchFamily="18" charset="0"/>
            </a:rPr>
            <a:t>, sıcaklık, çözünmüş oksijen, iletkenlik v.b parametreler, yetki belgesinde yer almalıdır.</a:t>
          </a:r>
          <a:endParaRPr lang="tr-TR" sz="2600" kern="1200" dirty="0" smtClean="0">
            <a:latin typeface="+mj-lt"/>
          </a:endParaRPr>
        </a:p>
        <a:p>
          <a:pPr lvl="0" algn="l" defTabSz="1155700">
            <a:lnSpc>
              <a:spcPct val="90000"/>
            </a:lnSpc>
            <a:spcBef>
              <a:spcPct val="0"/>
            </a:spcBef>
            <a:spcAft>
              <a:spcPct val="35000"/>
            </a:spcAft>
          </a:pPr>
          <a:endParaRPr lang="tr-TR" altLang="tr-TR" sz="500" kern="1200" dirty="0" smtClean="0">
            <a:latin typeface="+mj-lt"/>
            <a:cs typeface="Times New Roman" pitchFamily="18" charset="0"/>
          </a:endParaRPr>
        </a:p>
      </dsp:txBody>
      <dsp:txXfrm>
        <a:off x="109517" y="109517"/>
        <a:ext cx="8010566" cy="202444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6164-2FD1-4A1B-AB33-A2916AA9C379}">
      <dsp:nvSpPr>
        <dsp:cNvPr id="0" name=""/>
        <dsp:cNvSpPr/>
      </dsp:nvSpPr>
      <dsp:spPr>
        <a:xfrm>
          <a:off x="3186107" y="-28593"/>
          <a:ext cx="1877250" cy="173435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mj-lt"/>
              <a:cs typeface="Times New Roman" pitchFamily="18" charset="0"/>
            </a:rPr>
            <a:t>Numuneye yerinde yapılması gereken ölçümler ve analizler yapılır</a:t>
          </a:r>
          <a:endParaRPr lang="tr-TR" sz="1600" kern="1200" dirty="0">
            <a:latin typeface="+mj-lt"/>
          </a:endParaRPr>
        </a:p>
      </dsp:txBody>
      <dsp:txXfrm>
        <a:off x="3461024" y="225398"/>
        <a:ext cx="1327416" cy="1226376"/>
      </dsp:txXfrm>
    </dsp:sp>
    <dsp:sp modelId="{ED38FBBA-C7CD-4769-A9D2-6F8F236727AF}">
      <dsp:nvSpPr>
        <dsp:cNvPr id="0" name=""/>
        <dsp:cNvSpPr/>
      </dsp:nvSpPr>
      <dsp:spPr>
        <a:xfrm rot="2491786">
          <a:off x="4815531" y="1237572"/>
          <a:ext cx="71436" cy="48890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4818225" y="1328250"/>
        <a:ext cx="50005" cy="293344"/>
      </dsp:txXfrm>
    </dsp:sp>
    <dsp:sp modelId="{F11778E3-8C22-481B-AC69-35710DDBDC63}">
      <dsp:nvSpPr>
        <dsp:cNvPr id="0" name=""/>
        <dsp:cNvSpPr/>
      </dsp:nvSpPr>
      <dsp:spPr>
        <a:xfrm>
          <a:off x="4613473" y="1216492"/>
          <a:ext cx="2121878" cy="1989141"/>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mj-lt"/>
              <a:cs typeface="Times New Roman" pitchFamily="18" charset="0"/>
            </a:rPr>
            <a:t>Numune, koruma ve saklama koşulları sağlanarak ve uygun koşullarda taşınır</a:t>
          </a:r>
          <a:endParaRPr lang="tr-TR" sz="1600" kern="1200" dirty="0">
            <a:latin typeface="+mj-lt"/>
          </a:endParaRPr>
        </a:p>
      </dsp:txBody>
      <dsp:txXfrm>
        <a:off x="4924215" y="1507795"/>
        <a:ext cx="1500394" cy="1406535"/>
      </dsp:txXfrm>
    </dsp:sp>
    <dsp:sp modelId="{C111B92A-09C1-4643-A1BE-F17883E11467}">
      <dsp:nvSpPr>
        <dsp:cNvPr id="0" name=""/>
        <dsp:cNvSpPr/>
      </dsp:nvSpPr>
      <dsp:spPr>
        <a:xfrm rot="8221783">
          <a:off x="4852046" y="2704880"/>
          <a:ext cx="59683" cy="48890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rot="10800000">
        <a:off x="4867549" y="2796560"/>
        <a:ext cx="41778" cy="293344"/>
      </dsp:txXfrm>
    </dsp:sp>
    <dsp:sp modelId="{7CE12AC3-7AA8-4E56-BBED-2F98D878550B}">
      <dsp:nvSpPr>
        <dsp:cNvPr id="0" name=""/>
        <dsp:cNvSpPr/>
      </dsp:nvSpPr>
      <dsp:spPr>
        <a:xfrm>
          <a:off x="3106685" y="2692896"/>
          <a:ext cx="2016230" cy="194203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mj-lt"/>
              <a:cs typeface="Times New Roman" pitchFamily="18" charset="0"/>
            </a:rPr>
            <a:t>Numune alma tutanağı, ilgili mevzuata uygun olarak doldurulur</a:t>
          </a:r>
          <a:endParaRPr lang="tr-TR" sz="1600" kern="1200" dirty="0">
            <a:latin typeface="+mj-lt"/>
          </a:endParaRPr>
        </a:p>
      </dsp:txBody>
      <dsp:txXfrm>
        <a:off x="3401955" y="2977300"/>
        <a:ext cx="1425690" cy="1373224"/>
      </dsp:txXfrm>
    </dsp:sp>
    <dsp:sp modelId="{E3F56AD2-3D37-419E-B2B9-BF50DB4DDE20}">
      <dsp:nvSpPr>
        <dsp:cNvPr id="0" name=""/>
        <dsp:cNvSpPr/>
      </dsp:nvSpPr>
      <dsp:spPr>
        <a:xfrm rot="2628805">
          <a:off x="3402015" y="2739974"/>
          <a:ext cx="9116" cy="48890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3402396" y="2836809"/>
        <a:ext cx="6381" cy="293344"/>
      </dsp:txXfrm>
    </dsp:sp>
    <dsp:sp modelId="{1C11F114-FA47-4D69-80D9-AFB6B7BF2252}">
      <dsp:nvSpPr>
        <dsp:cNvPr id="0" name=""/>
        <dsp:cNvSpPr/>
      </dsp:nvSpPr>
      <dsp:spPr>
        <a:xfrm>
          <a:off x="1494248" y="1062496"/>
          <a:ext cx="2212489" cy="229713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latin typeface="+mj-lt"/>
              <a:cs typeface="Times New Roman" pitchFamily="18" charset="0"/>
            </a:rPr>
            <a:t>Yerinde yapılan ölçüm ve analizler sırasında çevresel faktörlerin ölçüm sonuçları üzerinde olabilecek etkileri, numune alma tutanağına kayıt edilir</a:t>
          </a:r>
          <a:endParaRPr lang="tr-TR" sz="1500" kern="1200" dirty="0">
            <a:latin typeface="+mj-lt"/>
          </a:endParaRPr>
        </a:p>
      </dsp:txBody>
      <dsp:txXfrm>
        <a:off x="1818260" y="1398903"/>
        <a:ext cx="1564465" cy="1624318"/>
      </dsp:txXfrm>
    </dsp:sp>
    <dsp:sp modelId="{20CE8346-D4B3-496C-B207-50E9A3089F42}">
      <dsp:nvSpPr>
        <dsp:cNvPr id="0" name=""/>
        <dsp:cNvSpPr/>
      </dsp:nvSpPr>
      <dsp:spPr>
        <a:xfrm rot="19079944">
          <a:off x="3438322" y="1206957"/>
          <a:ext cx="11641" cy="48890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tr-TR" sz="2100" kern="1200"/>
        </a:p>
      </dsp:txBody>
      <dsp:txXfrm>
        <a:off x="3438770" y="1305907"/>
        <a:ext cx="8149" cy="29334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C11A6-01F4-4B7F-8354-3D31FB74C332}">
      <dsp:nvSpPr>
        <dsp:cNvPr id="0" name=""/>
        <dsp:cNvSpPr/>
      </dsp:nvSpPr>
      <dsp:spPr>
        <a:xfrm>
          <a:off x="0" y="460642"/>
          <a:ext cx="8229600" cy="113569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t>Laboratuvar tarafından yapılan ölçüm ve analizlerin sonuçları doğru, açık, kesin ve tarafsız bir rapor haline getirilir.</a:t>
          </a:r>
          <a:endParaRPr lang="tr-TR" sz="2600" kern="1200" dirty="0"/>
        </a:p>
      </dsp:txBody>
      <dsp:txXfrm>
        <a:off x="55440" y="516082"/>
        <a:ext cx="8118720" cy="1024818"/>
      </dsp:txXfrm>
    </dsp:sp>
    <dsp:sp modelId="{884BB4A6-2BCE-4D63-9AD2-45F788299990}">
      <dsp:nvSpPr>
        <dsp:cNvPr id="0" name=""/>
        <dsp:cNvSpPr/>
      </dsp:nvSpPr>
      <dsp:spPr>
        <a:xfrm>
          <a:off x="0" y="1972809"/>
          <a:ext cx="8229600" cy="83647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kern="1200" dirty="0" smtClean="0"/>
            <a:t>Raporlar, ilgili mevzuatta biçim ve içerik açısından istenen şartları sağlamak zorundadır.</a:t>
          </a:r>
          <a:endParaRPr lang="tr-TR" sz="2600" kern="1200" dirty="0"/>
        </a:p>
      </dsp:txBody>
      <dsp:txXfrm>
        <a:off x="40833" y="2013642"/>
        <a:ext cx="8147934" cy="75480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713AC-6146-4DD5-81A7-6761EF9358F6}">
      <dsp:nvSpPr>
        <dsp:cNvPr id="0" name=""/>
        <dsp:cNvSpPr/>
      </dsp:nvSpPr>
      <dsp:spPr>
        <a:xfrm>
          <a:off x="0" y="100599"/>
          <a:ext cx="8229600" cy="169348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Laboratuvarın yetkili olmadığı herhangi bir parametreye ait ölçüm, analiz ve hesaplama sonuçları hiçbir şekilde çevre mevzuatına esas teşkil edecek raporlarda yer alamaz.</a:t>
          </a:r>
          <a:endParaRPr lang="tr-TR" sz="2400" kern="1200" dirty="0"/>
        </a:p>
      </dsp:txBody>
      <dsp:txXfrm>
        <a:off x="82669" y="183268"/>
        <a:ext cx="8064262" cy="1528148"/>
      </dsp:txXfrm>
    </dsp:sp>
    <dsp:sp modelId="{11749069-7CBA-4030-8B0C-FC7CF294FD2F}">
      <dsp:nvSpPr>
        <dsp:cNvPr id="0" name=""/>
        <dsp:cNvSpPr/>
      </dsp:nvSpPr>
      <dsp:spPr>
        <a:xfrm>
          <a:off x="0" y="2116832"/>
          <a:ext cx="8229600" cy="169348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Her türlü izin, lisans, iç izleme ve denetim amaçlı numunelerin ölçüm ve analiz raporlarında, Bakanlık logosu, logo altında Yeterlik Belgesi numarası ve akreditasyon kurumuna ait logonun yer alması zorunludur.</a:t>
          </a:r>
          <a:endParaRPr lang="tr-TR" sz="2400" kern="1200" dirty="0"/>
        </a:p>
      </dsp:txBody>
      <dsp:txXfrm>
        <a:off x="82669" y="2199501"/>
        <a:ext cx="8064262" cy="152814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0E0CC-984B-4F8C-8B61-757D59656FE9}">
      <dsp:nvSpPr>
        <dsp:cNvPr id="0" name=""/>
        <dsp:cNvSpPr/>
      </dsp:nvSpPr>
      <dsp:spPr>
        <a:xfrm>
          <a:off x="160051" y="91339"/>
          <a:ext cx="7755137" cy="284471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t>Aşağıdaki şartlarda ölçüm ve analiz raporlarının tüm sayfalarında </a:t>
          </a:r>
          <a:r>
            <a:rPr lang="tr-TR" sz="2600" u="sng" kern="1200" dirty="0" smtClean="0"/>
            <a:t>“Bu rapor çevre mevzuatına ilişkin resmi işlemlerde kullanılamaz.”</a:t>
          </a:r>
          <a:r>
            <a:rPr lang="tr-TR" sz="2600" kern="1200" dirty="0" smtClean="0"/>
            <a:t> İbaresi açıkça yer alır ve </a:t>
          </a:r>
          <a:r>
            <a:rPr lang="tr-TR" sz="2600" u="sng" kern="1200" dirty="0" smtClean="0"/>
            <a:t>Bakanlık logosu</a:t>
          </a:r>
          <a:r>
            <a:rPr lang="tr-TR" sz="2600" kern="1200" dirty="0" smtClean="0"/>
            <a:t> kullanılamaz. Bu raporlar Bakanlığa veya Bakanlık tarafından denetim yetkisi devri yapılmış resmi kurum ve kuruluşlara ibraz edilemez.</a:t>
          </a:r>
          <a:endParaRPr lang="tr-TR" sz="2600" kern="1200" dirty="0"/>
        </a:p>
      </dsp:txBody>
      <dsp:txXfrm>
        <a:off x="298919" y="230207"/>
        <a:ext cx="7477401" cy="256698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1AA44-5164-4224-A7C5-6E7C9D06C221}">
      <dsp:nvSpPr>
        <dsp:cNvPr id="0" name=""/>
        <dsp:cNvSpPr/>
      </dsp:nvSpPr>
      <dsp:spPr>
        <a:xfrm>
          <a:off x="0" y="13566"/>
          <a:ext cx="8229600" cy="142857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t>Numune alma yetkisi olmayan kurum/kuruluş, laboratuvar ve kişiler tarafından alınan veya resmi mührü bozulmuş numuneler</a:t>
          </a:r>
          <a:r>
            <a:rPr lang="tr-TR" sz="2400" kern="1200" dirty="0" smtClean="0"/>
            <a:t>,</a:t>
          </a:r>
          <a:endParaRPr lang="tr-TR" sz="2400" kern="1200" dirty="0"/>
        </a:p>
      </dsp:txBody>
      <dsp:txXfrm>
        <a:off x="69737" y="83303"/>
        <a:ext cx="8090126" cy="1289096"/>
      </dsp:txXfrm>
    </dsp:sp>
    <dsp:sp modelId="{9E4AD97E-4C4C-4D5D-B864-CF59D6B4A597}">
      <dsp:nvSpPr>
        <dsp:cNvPr id="0" name=""/>
        <dsp:cNvSpPr/>
      </dsp:nvSpPr>
      <dsp:spPr>
        <a:xfrm>
          <a:off x="0" y="1548696"/>
          <a:ext cx="8229600" cy="142857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kern="1200" dirty="0" smtClean="0"/>
            <a:t>Özel taleple istenen analizler</a:t>
          </a:r>
          <a:r>
            <a:rPr lang="tr-TR" sz="2400" kern="1200" dirty="0" smtClean="0"/>
            <a:t>,</a:t>
          </a:r>
          <a:endParaRPr lang="tr-TR" sz="2400" kern="1200" dirty="0"/>
        </a:p>
      </dsp:txBody>
      <dsp:txXfrm>
        <a:off x="69737" y="1618433"/>
        <a:ext cx="8090126" cy="1289096"/>
      </dsp:txXfrm>
    </dsp:sp>
    <dsp:sp modelId="{B120A64F-7847-4453-9928-42FDCA8B442E}">
      <dsp:nvSpPr>
        <dsp:cNvPr id="0" name=""/>
        <dsp:cNvSpPr/>
      </dsp:nvSpPr>
      <dsp:spPr>
        <a:xfrm>
          <a:off x="0" y="3083826"/>
          <a:ext cx="8229600" cy="142857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kern="1200" dirty="0" smtClean="0"/>
            <a:t>Laboratuvarın kapsamında yer almayan bir parametreyle ilgili yapılan ölçüm ve analizler.</a:t>
          </a:r>
          <a:endParaRPr lang="tr-TR" sz="2600" kern="1200" dirty="0"/>
        </a:p>
      </dsp:txBody>
      <dsp:txXfrm>
        <a:off x="69737" y="3153563"/>
        <a:ext cx="8090126" cy="1289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E056E-2A9E-496C-8832-3BD9D6170772}">
      <dsp:nvSpPr>
        <dsp:cNvPr id="0" name=""/>
        <dsp:cNvSpPr/>
      </dsp:nvSpPr>
      <dsp:spPr>
        <a:xfrm>
          <a:off x="0" y="1580485"/>
          <a:ext cx="6858048" cy="1612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7CD31-954B-438D-AF76-6A4277AB1ADC}">
      <dsp:nvSpPr>
        <dsp:cNvPr id="0" name=""/>
        <dsp:cNvSpPr/>
      </dsp:nvSpPr>
      <dsp:spPr>
        <a:xfrm>
          <a:off x="197197" y="0"/>
          <a:ext cx="6576667" cy="23608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3" tIns="0" rIns="181453" bIns="0" numCol="1" spcCol="1270" anchor="ctr" anchorCtr="0">
          <a:noAutofit/>
        </a:bodyPr>
        <a:lstStyle/>
        <a:p>
          <a:pPr lvl="0" algn="just" defTabSz="889000" rtl="0">
            <a:lnSpc>
              <a:spcPct val="90000"/>
            </a:lnSpc>
            <a:spcBef>
              <a:spcPct val="0"/>
            </a:spcBef>
            <a:spcAft>
              <a:spcPct val="35000"/>
            </a:spcAft>
          </a:pPr>
          <a:r>
            <a:rPr lang="tr-TR" altLang="tr-TR" sz="2000" b="0" kern="1200" dirty="0" smtClean="0">
              <a:latin typeface="Calibri" pitchFamily="34" charset="0"/>
              <a:cs typeface="Times New Roman" pitchFamily="18" charset="0"/>
            </a:rPr>
            <a:t>Çevre Ölçüm ve Analiz Laboratuvarları Yeterlik Yönetmeliği revize edilerek </a:t>
          </a:r>
          <a:r>
            <a:rPr lang="tr-TR" altLang="tr-TR" sz="2000" kern="1200" dirty="0" smtClean="0">
              <a:latin typeface="Calibri" pitchFamily="34" charset="0"/>
              <a:cs typeface="Times New Roman" pitchFamily="18" charset="0"/>
            </a:rPr>
            <a:t>25.12.2013 tarih ve 28862 sayılı Resmi Gazete’de yayımlanmıştır. </a:t>
          </a:r>
        </a:p>
        <a:p>
          <a:pPr lvl="0" algn="just" defTabSz="889000">
            <a:lnSpc>
              <a:spcPct val="90000"/>
            </a:lnSpc>
            <a:spcBef>
              <a:spcPct val="0"/>
            </a:spcBef>
            <a:spcAft>
              <a:spcPct val="35000"/>
            </a:spcAft>
          </a:pPr>
          <a:r>
            <a:rPr lang="tr-TR" altLang="tr-TR" sz="2000" kern="1200" dirty="0" smtClean="0">
              <a:latin typeface="Calibri" pitchFamily="34" charset="0"/>
              <a:cs typeface="Times New Roman" pitchFamily="18" charset="0"/>
            </a:rPr>
            <a:t>Laboratuvarların yetkilendirilmesi, izlenmesi ve denetlenmesi bu yönetmeliğe göre yapılmaktadır.</a:t>
          </a:r>
        </a:p>
        <a:p>
          <a:pPr lvl="0" algn="just" defTabSz="889000">
            <a:lnSpc>
              <a:spcPct val="90000"/>
            </a:lnSpc>
            <a:spcBef>
              <a:spcPct val="0"/>
            </a:spcBef>
            <a:spcAft>
              <a:spcPct val="35000"/>
            </a:spcAft>
          </a:pPr>
          <a:r>
            <a:rPr lang="tr-TR" altLang="tr-TR" sz="2000" kern="1200" dirty="0" smtClean="0">
              <a:latin typeface="Calibri" pitchFamily="34" charset="0"/>
              <a:cs typeface="Times New Roman" pitchFamily="18" charset="0"/>
            </a:rPr>
            <a:t>Yönetmelikle, Laboratuvarların ve Bakanlığımızın yetki ve sorumlulukları belirlenmiştir.</a:t>
          </a:r>
          <a:endParaRPr lang="tr-TR" sz="2000" kern="1200" dirty="0">
            <a:latin typeface="Calibri" pitchFamily="34" charset="0"/>
          </a:endParaRPr>
        </a:p>
      </dsp:txBody>
      <dsp:txXfrm>
        <a:off x="312443" y="115246"/>
        <a:ext cx="6346175" cy="213033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5D8F0-B4F2-4AA4-BF2B-D23C6A7ACF1D}">
      <dsp:nvSpPr>
        <dsp:cNvPr id="0" name=""/>
        <dsp:cNvSpPr/>
      </dsp:nvSpPr>
      <dsp:spPr>
        <a:xfrm>
          <a:off x="370373" y="0"/>
          <a:ext cx="7488853" cy="26617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t>Laboratuvarların Bakanlığa veya Bakanlık tarafından denetim yetkisi devri yapılmış kurum ve kuruluşlara ibraz edilecek izin, lisans, iç izleme ve denetime ilişkin, resmi ölçüm ve analiz raporları hukuki işlemlerde delil olarak kullanılabilir. Bu raporlarda aksini belirten ifadeler kullanılamaz.</a:t>
          </a:r>
          <a:endParaRPr lang="tr-TR" sz="2600" kern="1200" dirty="0"/>
        </a:p>
      </dsp:txBody>
      <dsp:txXfrm>
        <a:off x="500309" y="129936"/>
        <a:ext cx="7228981" cy="240187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36CFD-5681-4A15-9788-EDA1F308C2E2}">
      <dsp:nvSpPr>
        <dsp:cNvPr id="0" name=""/>
        <dsp:cNvSpPr/>
      </dsp:nvSpPr>
      <dsp:spPr>
        <a:xfrm>
          <a:off x="399999" y="0"/>
          <a:ext cx="7344835" cy="194164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Laboratuvarlar çevre mevzuatına esas teşkil edecek ölçüm ve analizlerde, Bakanlıkça belirlenen asgari fiyat tarifesinin altında ücret uygulayamaz.</a:t>
          </a:r>
          <a:endParaRPr lang="tr-TR" sz="2400" kern="1200" dirty="0"/>
        </a:p>
      </dsp:txBody>
      <dsp:txXfrm>
        <a:off x="494782" y="94783"/>
        <a:ext cx="7155269" cy="1752079"/>
      </dsp:txXfrm>
    </dsp:sp>
    <dsp:sp modelId="{2DF41D12-F304-49FC-8520-E96EB91AB8E5}">
      <dsp:nvSpPr>
        <dsp:cNvPr id="0" name=""/>
        <dsp:cNvSpPr/>
      </dsp:nvSpPr>
      <dsp:spPr>
        <a:xfrm>
          <a:off x="400040" y="2114541"/>
          <a:ext cx="7429518" cy="1726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4/1/2002 tarihli ve 4734 sayılı Kamu İhale Kanunu ve bu kanun hükümlerinden muaf olan kamu kurum kuruluşlarınca ihale yoluyla alınan ölçüm ve analiz hizmetleri için asgari fiyat tarifesinin uygulanması zorunluluğu aranmaz.</a:t>
          </a:r>
          <a:endParaRPr lang="tr-TR" sz="2400" kern="1200" dirty="0"/>
        </a:p>
      </dsp:txBody>
      <dsp:txXfrm>
        <a:off x="484341" y="2198842"/>
        <a:ext cx="7260916" cy="155831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A1FF3-3D02-4271-B0BE-D12A73F5CAD7}">
      <dsp:nvSpPr>
        <dsp:cNvPr id="0" name=""/>
        <dsp:cNvSpPr/>
      </dsp:nvSpPr>
      <dsp:spPr>
        <a:xfrm>
          <a:off x="0" y="0"/>
          <a:ext cx="7715200" cy="243514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Laboratuvar, Akreditasyon belgesi, adres, unvan değişikliği, personel, cihaz ve ekipman alımları ile Bakanlıkça düzenlenen veya katılması zorunlu tutulan yeterlik/karşılaştırma testlerini yönetmelikte belirtilen süreler içerisinde Bakanlığa bildirmek zorundadır.</a:t>
          </a:r>
          <a:endParaRPr lang="tr-TR" sz="2400" kern="1200" dirty="0"/>
        </a:p>
      </dsp:txBody>
      <dsp:txXfrm>
        <a:off x="118874" y="118874"/>
        <a:ext cx="7477452" cy="2197400"/>
      </dsp:txXfrm>
    </dsp:sp>
    <dsp:sp modelId="{1C184EEB-A68F-4788-B73F-1A7402000862}">
      <dsp:nvSpPr>
        <dsp:cNvPr id="0" name=""/>
        <dsp:cNvSpPr/>
      </dsp:nvSpPr>
      <dsp:spPr>
        <a:xfrm>
          <a:off x="0" y="2592266"/>
          <a:ext cx="7715200" cy="190329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tr-TR" sz="2400" kern="1200" dirty="0" smtClean="0"/>
            <a:t>Laboratuvar yapacağı ölçümleri Bakanlıkça belirlenecek yazılım programları aracılığı ile önceden Bakanlığa bildirmek zorundadır. (</a:t>
          </a:r>
          <a:r>
            <a:rPr lang="tr-TR" sz="2400" kern="1200" dirty="0" smtClean="0">
              <a:hlinkClick xmlns:r="http://schemas.openxmlformats.org/officeDocument/2006/relationships" r:id="rId1"/>
            </a:rPr>
            <a:t>https://elab.cevre.gov.tr</a:t>
          </a:r>
          <a:r>
            <a:rPr lang="tr-TR" sz="2400" kern="1200" dirty="0" smtClean="0"/>
            <a:t>).</a:t>
          </a:r>
          <a:endParaRPr lang="tr-TR" sz="2400" kern="1200" dirty="0"/>
        </a:p>
      </dsp:txBody>
      <dsp:txXfrm>
        <a:off x="92911" y="2685177"/>
        <a:ext cx="7529378" cy="171747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F699D-570F-46FA-B5E7-DD3B9C628D41}">
      <dsp:nvSpPr>
        <dsp:cNvPr id="0" name=""/>
        <dsp:cNvSpPr/>
      </dsp:nvSpPr>
      <dsp:spPr>
        <a:xfrm>
          <a:off x="495709" y="302263"/>
          <a:ext cx="7200817" cy="175851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t>Laboratuvar, müşterilere ait bilgilerle, müşterilere ait numunelerin ölçüm ve analiz sonuçlarına ilişkin bilgileri, üçüncü şahıslara veremez.</a:t>
          </a:r>
          <a:endParaRPr lang="tr-TR" sz="2600" kern="1200" dirty="0"/>
        </a:p>
      </dsp:txBody>
      <dsp:txXfrm>
        <a:off x="581553" y="388107"/>
        <a:ext cx="7029129" cy="158683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DCAD7-6B1C-4A2F-9051-E1F1784A48F0}">
      <dsp:nvSpPr>
        <dsp:cNvPr id="0" name=""/>
        <dsp:cNvSpPr/>
      </dsp:nvSpPr>
      <dsp:spPr>
        <a:xfrm rot="5400000">
          <a:off x="1746860" y="1060216"/>
          <a:ext cx="814444" cy="927216"/>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D6E6D-321E-4CAE-A0F3-2F0D9872EC83}">
      <dsp:nvSpPr>
        <dsp:cNvPr id="0" name=""/>
        <dsp:cNvSpPr/>
      </dsp:nvSpPr>
      <dsp:spPr>
        <a:xfrm>
          <a:off x="927074" y="24894"/>
          <a:ext cx="1907384" cy="1226057"/>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Başvuru Dosyası Kabulü</a:t>
          </a:r>
          <a:endParaRPr lang="tr-TR" sz="1800" kern="1200" dirty="0"/>
        </a:p>
      </dsp:txBody>
      <dsp:txXfrm>
        <a:off x="986936" y="84756"/>
        <a:ext cx="1787660" cy="1106333"/>
      </dsp:txXfrm>
    </dsp:sp>
    <dsp:sp modelId="{CF2E97FC-B9DB-401F-A1C9-D2B7F2DAD591}">
      <dsp:nvSpPr>
        <dsp:cNvPr id="0" name=""/>
        <dsp:cNvSpPr/>
      </dsp:nvSpPr>
      <dsp:spPr>
        <a:xfrm>
          <a:off x="2902127" y="248916"/>
          <a:ext cx="997167" cy="775661"/>
        </a:xfrm>
        <a:prstGeom prst="rect">
          <a:avLst/>
        </a:prstGeom>
        <a:noFill/>
        <a:ln>
          <a:noFill/>
        </a:ln>
        <a:effectLst/>
      </dsp:spPr>
      <dsp:style>
        <a:lnRef idx="0">
          <a:scrgbClr r="0" g="0" b="0"/>
        </a:lnRef>
        <a:fillRef idx="0">
          <a:scrgbClr r="0" g="0" b="0"/>
        </a:fillRef>
        <a:effectRef idx="0">
          <a:scrgbClr r="0" g="0" b="0"/>
        </a:effectRef>
        <a:fontRef idx="minor"/>
      </dsp:style>
    </dsp:sp>
    <dsp:sp modelId="{6BF84361-D9DA-4ADF-8536-7BDC6082C55D}">
      <dsp:nvSpPr>
        <dsp:cNvPr id="0" name=""/>
        <dsp:cNvSpPr/>
      </dsp:nvSpPr>
      <dsp:spPr>
        <a:xfrm rot="5400000">
          <a:off x="3012323" y="2203444"/>
          <a:ext cx="814444" cy="927216"/>
        </a:xfrm>
        <a:prstGeom prst="bentUpArrow">
          <a:avLst>
            <a:gd name="adj1" fmla="val 32840"/>
            <a:gd name="adj2" fmla="val 25000"/>
            <a:gd name="adj3" fmla="val 35780"/>
          </a:avLst>
        </a:prstGeom>
        <a:solidFill>
          <a:schemeClr val="accent5">
            <a:tint val="50000"/>
            <a:hueOff val="-5387423"/>
            <a:satOff val="23188"/>
            <a:lumOff val="6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4A55F7-B214-4660-A0F9-733BCB040745}">
      <dsp:nvSpPr>
        <dsp:cNvPr id="0" name=""/>
        <dsp:cNvSpPr/>
      </dsp:nvSpPr>
      <dsp:spPr>
        <a:xfrm>
          <a:off x="2274801" y="1252794"/>
          <a:ext cx="1907384" cy="1090051"/>
        </a:xfrm>
        <a:prstGeom prst="roundRect">
          <a:avLst>
            <a:gd name="adj" fmla="val 1667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Dosyanın İncelenmesi</a:t>
          </a:r>
          <a:endParaRPr lang="tr-TR" sz="1800" kern="1200" dirty="0"/>
        </a:p>
      </dsp:txBody>
      <dsp:txXfrm>
        <a:off x="2328022" y="1306015"/>
        <a:ext cx="1800942" cy="983609"/>
      </dsp:txXfrm>
    </dsp:sp>
    <dsp:sp modelId="{033459B4-1910-4829-B7EE-69ED3AB02A26}">
      <dsp:nvSpPr>
        <dsp:cNvPr id="0" name=""/>
        <dsp:cNvSpPr/>
      </dsp:nvSpPr>
      <dsp:spPr>
        <a:xfrm>
          <a:off x="4167590" y="1392144"/>
          <a:ext cx="997167" cy="775661"/>
        </a:xfrm>
        <a:prstGeom prst="rect">
          <a:avLst/>
        </a:prstGeom>
        <a:noFill/>
        <a:ln>
          <a:noFill/>
        </a:ln>
        <a:effectLst/>
      </dsp:spPr>
      <dsp:style>
        <a:lnRef idx="0">
          <a:scrgbClr r="0" g="0" b="0"/>
        </a:lnRef>
        <a:fillRef idx="0">
          <a:scrgbClr r="0" g="0" b="0"/>
        </a:fillRef>
        <a:effectRef idx="0">
          <a:scrgbClr r="0" g="0" b="0"/>
        </a:effectRef>
        <a:fontRef idx="minor"/>
      </dsp:style>
    </dsp:sp>
    <dsp:sp modelId="{9C57FAA3-FB92-4A66-B960-01BD6BC84F7A}">
      <dsp:nvSpPr>
        <dsp:cNvPr id="0" name=""/>
        <dsp:cNvSpPr/>
      </dsp:nvSpPr>
      <dsp:spPr>
        <a:xfrm rot="5400000">
          <a:off x="4277787" y="3466680"/>
          <a:ext cx="814444" cy="927216"/>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98859-F7D3-43A2-AC4B-2BAA7A2198B2}">
      <dsp:nvSpPr>
        <dsp:cNvPr id="0" name=""/>
        <dsp:cNvSpPr/>
      </dsp:nvSpPr>
      <dsp:spPr>
        <a:xfrm>
          <a:off x="3540264" y="2396022"/>
          <a:ext cx="1907384" cy="1330068"/>
        </a:xfrm>
        <a:prstGeom prst="roundRect">
          <a:avLst>
            <a:gd name="adj" fmla="val 1667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Yerinde İnceleme Komisyonunun Oluşturulması</a:t>
          </a:r>
          <a:endParaRPr lang="tr-TR" sz="1800" kern="1200" dirty="0"/>
        </a:p>
      </dsp:txBody>
      <dsp:txXfrm>
        <a:off x="3605204" y="2460962"/>
        <a:ext cx="1777504" cy="1200188"/>
      </dsp:txXfrm>
    </dsp:sp>
    <dsp:sp modelId="{4A2FDD4B-62E2-485B-8829-1E53B003F931}">
      <dsp:nvSpPr>
        <dsp:cNvPr id="0" name=""/>
        <dsp:cNvSpPr/>
      </dsp:nvSpPr>
      <dsp:spPr>
        <a:xfrm>
          <a:off x="5433054" y="2655380"/>
          <a:ext cx="997167" cy="775661"/>
        </a:xfrm>
        <a:prstGeom prst="rect">
          <a:avLst/>
        </a:prstGeom>
        <a:noFill/>
        <a:ln>
          <a:noFill/>
        </a:ln>
        <a:effectLst/>
      </dsp:spPr>
      <dsp:style>
        <a:lnRef idx="0">
          <a:scrgbClr r="0" g="0" b="0"/>
        </a:lnRef>
        <a:fillRef idx="0">
          <a:scrgbClr r="0" g="0" b="0"/>
        </a:fillRef>
        <a:effectRef idx="0">
          <a:scrgbClr r="0" g="0" b="0"/>
        </a:effectRef>
        <a:fontRef idx="minor"/>
      </dsp:style>
    </dsp:sp>
    <dsp:sp modelId="{039FB20E-180C-4BA6-A09C-F2AAFADF5FB3}">
      <dsp:nvSpPr>
        <dsp:cNvPr id="0" name=""/>
        <dsp:cNvSpPr/>
      </dsp:nvSpPr>
      <dsp:spPr>
        <a:xfrm>
          <a:off x="4805728" y="3659258"/>
          <a:ext cx="1907384" cy="1090051"/>
        </a:xfrm>
        <a:prstGeom prst="roundRect">
          <a:avLst>
            <a:gd name="adj" fmla="val 166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Yerinde İnceleme</a:t>
          </a:r>
          <a:endParaRPr lang="tr-TR" sz="1800" kern="1200" dirty="0"/>
        </a:p>
      </dsp:txBody>
      <dsp:txXfrm>
        <a:off x="4858949" y="3712479"/>
        <a:ext cx="1800942" cy="98360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78A26-8EF5-4BD2-A0EF-A32320AE32B7}">
      <dsp:nvSpPr>
        <dsp:cNvPr id="0" name=""/>
        <dsp:cNvSpPr/>
      </dsp:nvSpPr>
      <dsp:spPr>
        <a:xfrm rot="5400000">
          <a:off x="1868802" y="1137032"/>
          <a:ext cx="772503" cy="879467"/>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1AE5DB-AECD-4D4D-93A4-CFC8B281B072}">
      <dsp:nvSpPr>
        <dsp:cNvPr id="0" name=""/>
        <dsp:cNvSpPr/>
      </dsp:nvSpPr>
      <dsp:spPr>
        <a:xfrm>
          <a:off x="1162471" y="0"/>
          <a:ext cx="1809159" cy="1426378"/>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Tespit edilen eksikliklere ait düzeltici faaliyetlerin incelenmesi </a:t>
          </a:r>
          <a:endParaRPr lang="tr-TR" sz="1600" kern="1200" dirty="0"/>
        </a:p>
      </dsp:txBody>
      <dsp:txXfrm>
        <a:off x="1232114" y="69643"/>
        <a:ext cx="1669873" cy="1287092"/>
      </dsp:txXfrm>
    </dsp:sp>
    <dsp:sp modelId="{18B6798E-F526-405D-8847-44689C6FF62D}">
      <dsp:nvSpPr>
        <dsp:cNvPr id="0" name=""/>
        <dsp:cNvSpPr/>
      </dsp:nvSpPr>
      <dsp:spPr>
        <a:xfrm>
          <a:off x="2964576" y="367512"/>
          <a:ext cx="945816" cy="735717"/>
        </a:xfrm>
        <a:prstGeom prst="rect">
          <a:avLst/>
        </a:prstGeom>
        <a:noFill/>
        <a:ln>
          <a:noFill/>
        </a:ln>
        <a:effectLst/>
      </dsp:spPr>
      <dsp:style>
        <a:lnRef idx="0">
          <a:scrgbClr r="0" g="0" b="0"/>
        </a:lnRef>
        <a:fillRef idx="0">
          <a:scrgbClr r="0" g="0" b="0"/>
        </a:fillRef>
        <a:effectRef idx="0">
          <a:scrgbClr r="0" g="0" b="0"/>
        </a:effectRef>
        <a:fontRef idx="minor"/>
      </dsp:style>
    </dsp:sp>
    <dsp:sp modelId="{033DCAD7-6B1C-4A2F-9051-E1F1784A48F0}">
      <dsp:nvSpPr>
        <dsp:cNvPr id="0" name=""/>
        <dsp:cNvSpPr/>
      </dsp:nvSpPr>
      <dsp:spPr>
        <a:xfrm rot="5400000">
          <a:off x="3371567" y="2221387"/>
          <a:ext cx="772503" cy="879467"/>
        </a:xfrm>
        <a:prstGeom prst="bentUpArrow">
          <a:avLst>
            <a:gd name="adj1" fmla="val 32840"/>
            <a:gd name="adj2" fmla="val 25000"/>
            <a:gd name="adj3" fmla="val 35780"/>
          </a:avLst>
        </a:prstGeom>
        <a:solidFill>
          <a:schemeClr val="accent5">
            <a:tint val="50000"/>
            <a:hueOff val="-5387423"/>
            <a:satOff val="23188"/>
            <a:lumOff val="6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D6E6D-321E-4CAE-A0F3-2F0D9872EC83}">
      <dsp:nvSpPr>
        <dsp:cNvPr id="0" name=""/>
        <dsp:cNvSpPr/>
      </dsp:nvSpPr>
      <dsp:spPr>
        <a:xfrm>
          <a:off x="2314598" y="1396747"/>
          <a:ext cx="2414098" cy="1033916"/>
        </a:xfrm>
        <a:prstGeom prst="roundRect">
          <a:avLst>
            <a:gd name="adj" fmla="val 1667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Değerlendirme raporunun hazırlanması</a:t>
          </a:r>
          <a:endParaRPr lang="tr-TR" sz="1600" kern="1200" dirty="0"/>
        </a:p>
      </dsp:txBody>
      <dsp:txXfrm>
        <a:off x="2365079" y="1447228"/>
        <a:ext cx="2313136" cy="932954"/>
      </dsp:txXfrm>
    </dsp:sp>
    <dsp:sp modelId="{CF2E97FC-B9DB-401F-A1C9-D2B7F2DAD591}">
      <dsp:nvSpPr>
        <dsp:cNvPr id="0" name=""/>
        <dsp:cNvSpPr/>
      </dsp:nvSpPr>
      <dsp:spPr>
        <a:xfrm>
          <a:off x="4467341" y="1451866"/>
          <a:ext cx="945816" cy="735717"/>
        </a:xfrm>
        <a:prstGeom prst="rect">
          <a:avLst/>
        </a:prstGeom>
        <a:noFill/>
        <a:ln>
          <a:noFill/>
        </a:ln>
        <a:effectLst/>
      </dsp:spPr>
      <dsp:style>
        <a:lnRef idx="0">
          <a:scrgbClr r="0" g="0" b="0"/>
        </a:lnRef>
        <a:fillRef idx="0">
          <a:scrgbClr r="0" g="0" b="0"/>
        </a:fillRef>
        <a:effectRef idx="0">
          <a:scrgbClr r="0" g="0" b="0"/>
        </a:effectRef>
        <a:fontRef idx="minor"/>
      </dsp:style>
    </dsp:sp>
    <dsp:sp modelId="{6BF84361-D9DA-4ADF-8536-7BDC6082C55D}">
      <dsp:nvSpPr>
        <dsp:cNvPr id="0" name=""/>
        <dsp:cNvSpPr/>
      </dsp:nvSpPr>
      <dsp:spPr>
        <a:xfrm rot="5400000">
          <a:off x="4269394" y="3305741"/>
          <a:ext cx="772503" cy="879467"/>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4A55F7-B214-4660-A0F9-733BCB040745}">
      <dsp:nvSpPr>
        <dsp:cNvPr id="0" name=""/>
        <dsp:cNvSpPr/>
      </dsp:nvSpPr>
      <dsp:spPr>
        <a:xfrm>
          <a:off x="3826766" y="2404858"/>
          <a:ext cx="1809159" cy="1033916"/>
        </a:xfrm>
        <a:prstGeom prst="roundRect">
          <a:avLst>
            <a:gd name="adj" fmla="val 1667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Belgenin Düzenlenmesi</a:t>
          </a:r>
          <a:endParaRPr lang="tr-TR" sz="1600" kern="1200" dirty="0"/>
        </a:p>
      </dsp:txBody>
      <dsp:txXfrm>
        <a:off x="3877247" y="2455339"/>
        <a:ext cx="1708197" cy="932954"/>
      </dsp:txXfrm>
    </dsp:sp>
    <dsp:sp modelId="{033459B4-1910-4829-B7EE-69ED3AB02A26}">
      <dsp:nvSpPr>
        <dsp:cNvPr id="0" name=""/>
        <dsp:cNvSpPr/>
      </dsp:nvSpPr>
      <dsp:spPr>
        <a:xfrm>
          <a:off x="5365168" y="2536221"/>
          <a:ext cx="945816" cy="735717"/>
        </a:xfrm>
        <a:prstGeom prst="rect">
          <a:avLst/>
        </a:prstGeom>
        <a:noFill/>
        <a:ln>
          <a:noFill/>
        </a:ln>
        <a:effectLst/>
      </dsp:spPr>
      <dsp:style>
        <a:lnRef idx="0">
          <a:scrgbClr r="0" g="0" b="0"/>
        </a:lnRef>
        <a:fillRef idx="0">
          <a:scrgbClr r="0" g="0" b="0"/>
        </a:fillRef>
        <a:effectRef idx="0">
          <a:scrgbClr r="0" g="0" b="0"/>
        </a:effectRef>
        <a:fontRef idx="minor"/>
      </dsp:style>
    </dsp:sp>
    <dsp:sp modelId="{3AB98859-F7D3-43A2-AC4B-2BAA7A2198B2}">
      <dsp:nvSpPr>
        <dsp:cNvPr id="0" name=""/>
        <dsp:cNvSpPr/>
      </dsp:nvSpPr>
      <dsp:spPr>
        <a:xfrm>
          <a:off x="4978894" y="3412968"/>
          <a:ext cx="1809159" cy="1261574"/>
        </a:xfrm>
        <a:prstGeom prst="roundRect">
          <a:avLst>
            <a:gd name="adj" fmla="val 166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smtClean="0"/>
            <a:t>Bakanlık Resmi İnternet Sayfasında Belgenin Yayımlanması</a:t>
          </a:r>
          <a:endParaRPr lang="tr-TR" sz="1600" kern="1200" dirty="0"/>
        </a:p>
      </dsp:txBody>
      <dsp:txXfrm>
        <a:off x="5040490" y="3474564"/>
        <a:ext cx="1685967" cy="113838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39508-7970-4BA4-8D7B-41BE85EC0599}">
      <dsp:nvSpPr>
        <dsp:cNvPr id="0" name=""/>
        <dsp:cNvSpPr/>
      </dsp:nvSpPr>
      <dsp:spPr>
        <a:xfrm>
          <a:off x="0" y="42838"/>
          <a:ext cx="8229600" cy="19047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tr-TR" sz="2200" kern="1200" dirty="0" smtClean="0"/>
            <a:t>Yeterlik belgesi başvuruları, Bakanlık tarafından bir ay içerisinde değerlendirilir. Eksiklik tespit edilmesi halinde başvuru yapan laboratuvara eksikliklerin tamamlanması için bildirim tarihinden itibaren iki ay süre verilir. Bu süre içerisinde eksiklikleri tamamlanmayan başvurular, ücreti iade edilmeksizin geçersiz sayılır.</a:t>
          </a:r>
          <a:endParaRPr lang="tr-TR" sz="2200" kern="1200" dirty="0"/>
        </a:p>
      </dsp:txBody>
      <dsp:txXfrm>
        <a:off x="92983" y="135821"/>
        <a:ext cx="8043634" cy="1718794"/>
      </dsp:txXfrm>
    </dsp:sp>
    <dsp:sp modelId="{1A8C403B-9E9B-4280-A23E-31C534CBCEAD}">
      <dsp:nvSpPr>
        <dsp:cNvPr id="0" name=""/>
        <dsp:cNvSpPr/>
      </dsp:nvSpPr>
      <dsp:spPr>
        <a:xfrm>
          <a:off x="0" y="1971663"/>
          <a:ext cx="8229600" cy="19047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tr-TR" sz="2200" kern="1200" dirty="0" smtClean="0"/>
            <a:t>Eksiklikleri bulunmayan veya eksikliklerini tamamlamış olan laboratuvar, Bakanlıkça en geç üç ay içerisinde yerinde incelenir.</a:t>
          </a:r>
          <a:endParaRPr lang="tr-TR" sz="2200" kern="1200" dirty="0"/>
        </a:p>
      </dsp:txBody>
      <dsp:txXfrm>
        <a:off x="92983" y="2064646"/>
        <a:ext cx="8043634" cy="171879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FEFA1-EE48-4954-98A8-89DBC9029C97}">
      <dsp:nvSpPr>
        <dsp:cNvPr id="0" name=""/>
        <dsp:cNvSpPr/>
      </dsp:nvSpPr>
      <dsp:spPr>
        <a:xfrm>
          <a:off x="0" y="0"/>
          <a:ext cx="8229600" cy="112270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Başvurusu kabul edilen laboratuvarın yerinde incelenmesi amacıyla en az iki Bakanlık personelinden oluşan inceleme komisyonu kurulur. </a:t>
          </a:r>
          <a:endParaRPr lang="tr-TR" sz="2000" kern="1200" dirty="0"/>
        </a:p>
      </dsp:txBody>
      <dsp:txXfrm>
        <a:off x="54806" y="54806"/>
        <a:ext cx="8119988" cy="1013092"/>
      </dsp:txXfrm>
    </dsp:sp>
    <dsp:sp modelId="{D893BACF-AC93-430E-8243-547028A29A47}">
      <dsp:nvSpPr>
        <dsp:cNvPr id="0" name=""/>
        <dsp:cNvSpPr/>
      </dsp:nvSpPr>
      <dsp:spPr>
        <a:xfrm>
          <a:off x="0" y="1134637"/>
          <a:ext cx="8229600" cy="112270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İncelemelerde, başvuruda bulunan laboratuvarın laboratuvar sorumlusu, kalite yöneticisi ve analiz personelinin hazır bulunması gereklidir. </a:t>
          </a:r>
          <a:endParaRPr lang="tr-TR" sz="2000" kern="1200" dirty="0"/>
        </a:p>
      </dsp:txBody>
      <dsp:txXfrm>
        <a:off x="54806" y="1189443"/>
        <a:ext cx="8119988" cy="1013092"/>
      </dsp:txXfrm>
    </dsp:sp>
    <dsp:sp modelId="{DB59C5BB-5058-47B6-B53B-663E4B64CBC6}">
      <dsp:nvSpPr>
        <dsp:cNvPr id="0" name=""/>
        <dsp:cNvSpPr/>
      </dsp:nvSpPr>
      <dsp:spPr>
        <a:xfrm>
          <a:off x="0" y="2268620"/>
          <a:ext cx="8229600" cy="112270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t>İnceleme sırasında, komisyon görevlilerine her türlü bilgi ve belgenin ibraz edilmesi ve inceleme komisyonunca verilen numunelerin analizlerinin yapılması zorunludur.</a:t>
          </a:r>
          <a:endParaRPr lang="tr-TR" sz="2000" kern="1200" dirty="0"/>
        </a:p>
      </dsp:txBody>
      <dsp:txXfrm>
        <a:off x="54806" y="2323426"/>
        <a:ext cx="8119988" cy="1013092"/>
      </dsp:txXfrm>
    </dsp:sp>
    <dsp:sp modelId="{855F67EA-E8F0-4067-B5A8-0BD9FECFAC6A}">
      <dsp:nvSpPr>
        <dsp:cNvPr id="0" name=""/>
        <dsp:cNvSpPr/>
      </dsp:nvSpPr>
      <dsp:spPr>
        <a:xfrm>
          <a:off x="0" y="3403258"/>
          <a:ext cx="8229600" cy="112270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t>Yerinde incelemelerde; laboratuvarların bu Yönetmelik hükümlerine uygunluğu incelenir. İnceleme esnasında, başvuru yapılan ölçüm veya analizlerin tamamı veya gerekli görülenlerin yapılması inceleme komisyonunca istenir</a:t>
          </a:r>
          <a:r>
            <a:rPr lang="tr-TR" sz="1800" kern="1200" dirty="0" smtClean="0"/>
            <a:t>.</a:t>
          </a:r>
          <a:endParaRPr lang="tr-TR" sz="1800" kern="1200" dirty="0"/>
        </a:p>
      </dsp:txBody>
      <dsp:txXfrm>
        <a:off x="54806" y="3458064"/>
        <a:ext cx="8119988" cy="101309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AA1CA-3F20-4FD6-8A1E-9FDAA2C6EB70}">
      <dsp:nvSpPr>
        <dsp:cNvPr id="0" name=""/>
        <dsp:cNvSpPr/>
      </dsp:nvSpPr>
      <dsp:spPr>
        <a:xfrm>
          <a:off x="0" y="388638"/>
          <a:ext cx="8229600" cy="1216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tr-TR" sz="2200" kern="1200" dirty="0" smtClean="0"/>
            <a:t>Yetkilendirilmiş Çevre Laboratuvarlarının kapsamlarına, yetki sürelerine, iletişim bilgilerine Bakanlık resmi internet sayfasından ulaşılabilir.</a:t>
          </a:r>
          <a:endParaRPr lang="tr-TR" sz="2200" kern="1200" dirty="0"/>
        </a:p>
      </dsp:txBody>
      <dsp:txXfrm>
        <a:off x="59399" y="448037"/>
        <a:ext cx="8110802" cy="1098002"/>
      </dsp:txXfrm>
    </dsp:sp>
    <dsp:sp modelId="{58EF839D-A3CB-44C8-AF9C-18FC7010169D}">
      <dsp:nvSpPr>
        <dsp:cNvPr id="0" name=""/>
        <dsp:cNvSpPr/>
      </dsp:nvSpPr>
      <dsp:spPr>
        <a:xfrm>
          <a:off x="0" y="1972821"/>
          <a:ext cx="8229600" cy="1216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tr-TR" sz="2200" kern="1200" dirty="0" smtClean="0"/>
            <a:t>Bu sistem üzerinden laboratuvarlar, il bazında ve yetkilendirilmiş oldukları kapsam ve parametreler çerçevesinde rahatlıkla sorgulanabilir.</a:t>
          </a:r>
          <a:endParaRPr lang="tr-TR" sz="2200" kern="1200" dirty="0"/>
        </a:p>
      </dsp:txBody>
      <dsp:txXfrm>
        <a:off x="59399" y="2032220"/>
        <a:ext cx="8110802" cy="109800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2D14B-AB71-4E47-BE2B-8FBADB6169B7}">
      <dsp:nvSpPr>
        <dsp:cNvPr id="0" name=""/>
        <dsp:cNvSpPr/>
      </dsp:nvSpPr>
      <dsp:spPr>
        <a:xfrm>
          <a:off x="0" y="110420"/>
          <a:ext cx="8229600" cy="141488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t>Yetkilendirilmiş laboratuvarlar için yönetmeliğe ek olarak uygulanması istenen konular ile ilgili duyurulara da Bakanlık Çevre Referans Laboratuvarı resmi internet sayfasından ulaşılabilmektedir.</a:t>
          </a:r>
          <a:endParaRPr lang="tr-TR" sz="2000" kern="1200" dirty="0"/>
        </a:p>
      </dsp:txBody>
      <dsp:txXfrm>
        <a:off x="69069" y="179489"/>
        <a:ext cx="8091462" cy="1276744"/>
      </dsp:txXfrm>
    </dsp:sp>
    <dsp:sp modelId="{0F9C8B77-5429-421B-975F-CD598353B74D}">
      <dsp:nvSpPr>
        <dsp:cNvPr id="0" name=""/>
        <dsp:cNvSpPr/>
      </dsp:nvSpPr>
      <dsp:spPr>
        <a:xfrm>
          <a:off x="0" y="1488953"/>
          <a:ext cx="8229600" cy="81530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Duyurular bölümünün laboratuvarlar tarafından takip edilmesi zorunludur.</a:t>
          </a:r>
          <a:endParaRPr lang="tr-TR" sz="2000" kern="1200" dirty="0"/>
        </a:p>
      </dsp:txBody>
      <dsp:txXfrm>
        <a:off x="39800" y="1528753"/>
        <a:ext cx="8150000" cy="735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4A88C-B7DD-4144-9A6C-1153E3020AAF}">
      <dsp:nvSpPr>
        <dsp:cNvPr id="0" name=""/>
        <dsp:cNvSpPr/>
      </dsp:nvSpPr>
      <dsp:spPr>
        <a:xfrm>
          <a:off x="0" y="472649"/>
          <a:ext cx="8229600" cy="281384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latin typeface="+mn-lt"/>
              <a:cs typeface="Times New Roman" pitchFamily="18" charset="0"/>
            </a:rPr>
            <a:t>Bu Yönetmeliğin amacı, Çevre mevzuatı kapsamında sonuçları Bakanlığa veya Bakanlık tarafından denetim yetkisi devri yapılmış kurum ve kuruluşlara ibraz edilecek her türlü izin, lisans, iç izleme ve denetime esas teşkil eden ölçüm ve analizleri yapacak, özel veya kamuya ait kurum ve kuruluş laboratuvarlarının yetkilendirilmesine, ölçüm ve analiz kalitesinin artırılmasına ilişkin usul ve esasları düzenlemektir.</a:t>
          </a:r>
          <a:endParaRPr lang="tr-TR" sz="2400" kern="1200" dirty="0">
            <a:latin typeface="+mn-lt"/>
          </a:endParaRPr>
        </a:p>
      </dsp:txBody>
      <dsp:txXfrm>
        <a:off x="137361" y="610010"/>
        <a:ext cx="7954878" cy="253912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C7573-89B3-49B7-90E1-0211C261A440}">
      <dsp:nvSpPr>
        <dsp:cNvPr id="0" name=""/>
        <dsp:cNvSpPr/>
      </dsp:nvSpPr>
      <dsp:spPr>
        <a:xfrm>
          <a:off x="1926734" y="2262981"/>
          <a:ext cx="1489799" cy="1074916"/>
        </a:xfrm>
        <a:custGeom>
          <a:avLst/>
          <a:gdLst/>
          <a:ahLst/>
          <a:cxnLst/>
          <a:rect l="0" t="0" r="0" b="0"/>
          <a:pathLst>
            <a:path>
              <a:moveTo>
                <a:pt x="0" y="0"/>
              </a:moveTo>
              <a:lnTo>
                <a:pt x="744899" y="0"/>
              </a:lnTo>
              <a:lnTo>
                <a:pt x="744899" y="1074916"/>
              </a:lnTo>
              <a:lnTo>
                <a:pt x="1489799" y="107491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2625707" y="2754512"/>
        <a:ext cx="91855" cy="91855"/>
      </dsp:txXfrm>
    </dsp:sp>
    <dsp:sp modelId="{5F31069F-9220-4FDD-8518-135711937A0E}">
      <dsp:nvSpPr>
        <dsp:cNvPr id="0" name=""/>
        <dsp:cNvSpPr/>
      </dsp:nvSpPr>
      <dsp:spPr>
        <a:xfrm>
          <a:off x="1926734" y="2217261"/>
          <a:ext cx="1489799" cy="91440"/>
        </a:xfrm>
        <a:custGeom>
          <a:avLst/>
          <a:gdLst/>
          <a:ahLst/>
          <a:cxnLst/>
          <a:rect l="0" t="0" r="0" b="0"/>
          <a:pathLst>
            <a:path>
              <a:moveTo>
                <a:pt x="0" y="45720"/>
              </a:moveTo>
              <a:lnTo>
                <a:pt x="1489799"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34389" y="2225736"/>
        <a:ext cx="74489" cy="74489"/>
      </dsp:txXfrm>
    </dsp:sp>
    <dsp:sp modelId="{EECDD5B2-62A0-4FE1-AF65-85403DEF2B09}">
      <dsp:nvSpPr>
        <dsp:cNvPr id="0" name=""/>
        <dsp:cNvSpPr/>
      </dsp:nvSpPr>
      <dsp:spPr>
        <a:xfrm>
          <a:off x="1926734" y="1188065"/>
          <a:ext cx="1489799" cy="1074916"/>
        </a:xfrm>
        <a:custGeom>
          <a:avLst/>
          <a:gdLst/>
          <a:ahLst/>
          <a:cxnLst/>
          <a:rect l="0" t="0" r="0" b="0"/>
          <a:pathLst>
            <a:path>
              <a:moveTo>
                <a:pt x="0" y="1074916"/>
              </a:moveTo>
              <a:lnTo>
                <a:pt x="744899" y="1074916"/>
              </a:lnTo>
              <a:lnTo>
                <a:pt x="744899" y="0"/>
              </a:lnTo>
              <a:lnTo>
                <a:pt x="148979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2625707" y="1679595"/>
        <a:ext cx="91855" cy="91855"/>
      </dsp:txXfrm>
    </dsp:sp>
    <dsp:sp modelId="{61282754-F7AF-4AA8-ADCC-A3B9A1448CE6}">
      <dsp:nvSpPr>
        <dsp:cNvPr id="0" name=""/>
        <dsp:cNvSpPr/>
      </dsp:nvSpPr>
      <dsp:spPr>
        <a:xfrm rot="16200000">
          <a:off x="-766213" y="1833015"/>
          <a:ext cx="4525963" cy="859932"/>
        </a:xfrm>
        <a:prstGeom prst="rect">
          <a:avLst/>
        </a:prstGeom>
        <a:solidFill>
          <a:schemeClr val="accent1">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tr-TR" sz="4400" kern="1200" dirty="0" smtClean="0"/>
            <a:t>DENETİM</a:t>
          </a:r>
          <a:endParaRPr lang="tr-TR" sz="4400" kern="1200" dirty="0"/>
        </a:p>
      </dsp:txBody>
      <dsp:txXfrm>
        <a:off x="-766213" y="1833015"/>
        <a:ext cx="4525963" cy="859932"/>
      </dsp:txXfrm>
    </dsp:sp>
    <dsp:sp modelId="{4FDCBE74-08EB-4369-BB3A-D1D903ABE699}">
      <dsp:nvSpPr>
        <dsp:cNvPr id="0" name=""/>
        <dsp:cNvSpPr/>
      </dsp:nvSpPr>
      <dsp:spPr>
        <a:xfrm>
          <a:off x="3416534" y="758098"/>
          <a:ext cx="2820580" cy="859932"/>
        </a:xfrm>
        <a:prstGeom prst="rect">
          <a:avLst/>
        </a:prstGeom>
        <a:solidFill>
          <a:schemeClr val="tx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t>Uzaktan Denetim	</a:t>
          </a:r>
          <a:endParaRPr lang="tr-TR" sz="3100" kern="1200" dirty="0"/>
        </a:p>
      </dsp:txBody>
      <dsp:txXfrm>
        <a:off x="3416534" y="758098"/>
        <a:ext cx="2820580" cy="859932"/>
      </dsp:txXfrm>
    </dsp:sp>
    <dsp:sp modelId="{B98808B7-C1D0-4F24-8300-F9918BCBDC3E}">
      <dsp:nvSpPr>
        <dsp:cNvPr id="0" name=""/>
        <dsp:cNvSpPr/>
      </dsp:nvSpPr>
      <dsp:spPr>
        <a:xfrm>
          <a:off x="3416534" y="1833015"/>
          <a:ext cx="2820580" cy="859932"/>
        </a:xfrm>
        <a:prstGeom prst="rect">
          <a:avLst/>
        </a:prstGeom>
        <a:solidFill>
          <a:schemeClr val="tx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t>Yerinde Denetim</a:t>
          </a:r>
          <a:endParaRPr lang="tr-TR" sz="3100" kern="1200" dirty="0"/>
        </a:p>
      </dsp:txBody>
      <dsp:txXfrm>
        <a:off x="3416534" y="1833015"/>
        <a:ext cx="2820580" cy="859932"/>
      </dsp:txXfrm>
    </dsp:sp>
    <dsp:sp modelId="{8A4F51D6-0574-4733-B67A-23050CA1570E}">
      <dsp:nvSpPr>
        <dsp:cNvPr id="0" name=""/>
        <dsp:cNvSpPr/>
      </dsp:nvSpPr>
      <dsp:spPr>
        <a:xfrm>
          <a:off x="3416534" y="2907931"/>
          <a:ext cx="2820580" cy="859932"/>
        </a:xfrm>
        <a:prstGeom prst="rect">
          <a:avLst/>
        </a:prstGeom>
        <a:solidFill>
          <a:schemeClr val="tx2">
            <a:lumMod val="60000"/>
            <a:lumOff val="4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t>Sahada Denetim</a:t>
          </a:r>
          <a:endParaRPr lang="tr-TR" sz="3100" kern="1200" dirty="0"/>
        </a:p>
      </dsp:txBody>
      <dsp:txXfrm>
        <a:off x="3416534" y="2907931"/>
        <a:ext cx="2820580" cy="85993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7EA96-40DA-4E30-AC24-6809A6E80A7C}">
      <dsp:nvSpPr>
        <dsp:cNvPr id="0" name=""/>
        <dsp:cNvSpPr/>
      </dsp:nvSpPr>
      <dsp:spPr>
        <a:xfrm>
          <a:off x="0" y="100602"/>
          <a:ext cx="8229600" cy="278004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Bakanlık, gerekli gördüğü hallerde, laboratuvarların, uzaktan denetim amacıyla Bakanlıkça düzenlenecek veya organize edilecek yeterlik ve/veya karşılaştırma testlerine katılım ve sonuçlarını, u</a:t>
          </a:r>
          <a:r>
            <a:rPr lang="tr-TR" sz="2400" b="0" i="0" kern="1200" dirty="0" smtClean="0"/>
            <a:t>lusal veya uluslararası kuruluşlarca düzenlenen yeterlik ve/veya karşılaştırma testlerine katılım ve sonuçlarını isteyebilir. </a:t>
          </a:r>
          <a:endParaRPr lang="tr-TR" sz="2400" kern="1200" dirty="0"/>
        </a:p>
      </dsp:txBody>
      <dsp:txXfrm>
        <a:off x="135711" y="236313"/>
        <a:ext cx="7958178" cy="2508622"/>
      </dsp:txXfrm>
    </dsp:sp>
    <dsp:sp modelId="{AAC15574-4CF5-4204-84C9-6910417CCDAE}">
      <dsp:nvSpPr>
        <dsp:cNvPr id="0" name=""/>
        <dsp:cNvSpPr/>
      </dsp:nvSpPr>
      <dsp:spPr>
        <a:xfrm>
          <a:off x="0" y="2791963"/>
          <a:ext cx="8229600" cy="17339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2010 yılından itibaren Bakanlığımız tarafından yetki verilen laboratuvarlara çeşitli kapsam ve parametrelerde yeterlilik testleri düzenlenmektedir.</a:t>
          </a:r>
          <a:endParaRPr lang="tr-TR" sz="2400" kern="1200" dirty="0"/>
        </a:p>
      </dsp:txBody>
      <dsp:txXfrm>
        <a:off x="84647" y="2876610"/>
        <a:ext cx="8060306" cy="156470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6C0E5-BFCA-420E-A3ED-1FAB2A4346D2}">
      <dsp:nvSpPr>
        <dsp:cNvPr id="0" name=""/>
        <dsp:cNvSpPr/>
      </dsp:nvSpPr>
      <dsp:spPr>
        <a:xfrm>
          <a:off x="0" y="412103"/>
          <a:ext cx="8229600" cy="74730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Laboratuvarlar, bu Yönetmelik esasları kapsamında haberli veya habersiz denetlenir.</a:t>
          </a:r>
          <a:endParaRPr lang="tr-TR" sz="2000" kern="1200" dirty="0"/>
        </a:p>
      </dsp:txBody>
      <dsp:txXfrm>
        <a:off x="36481" y="448584"/>
        <a:ext cx="8156638" cy="674345"/>
      </dsp:txXfrm>
    </dsp:sp>
    <dsp:sp modelId="{4B052299-6446-4EFE-B786-CEFDE457BDDE}">
      <dsp:nvSpPr>
        <dsp:cNvPr id="0" name=""/>
        <dsp:cNvSpPr/>
      </dsp:nvSpPr>
      <dsp:spPr>
        <a:xfrm>
          <a:off x="0" y="1358632"/>
          <a:ext cx="8229600" cy="87652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Haberli denetimler, Bakanlıkça belirlenen yıllık planlı denetim programı çerçevesinde gerçekleştirilir.</a:t>
          </a:r>
          <a:endParaRPr lang="tr-TR" sz="2000" kern="1200" dirty="0"/>
        </a:p>
      </dsp:txBody>
      <dsp:txXfrm>
        <a:off x="42789" y="1401421"/>
        <a:ext cx="8144022" cy="790950"/>
      </dsp:txXfrm>
    </dsp:sp>
    <dsp:sp modelId="{F03B717E-408B-44AB-9AC0-542CBF8DC7FF}">
      <dsp:nvSpPr>
        <dsp:cNvPr id="0" name=""/>
        <dsp:cNvSpPr/>
      </dsp:nvSpPr>
      <dsp:spPr>
        <a:xfrm>
          <a:off x="0" y="2443406"/>
          <a:ext cx="8229600" cy="11980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t>Yerinde denetimlerde laboratuvarların bu Yönetmelik hükümlerine uygunluğu denetlenir. Denetim esnasında, kapsamda yer alan ölçüm veya analizlerin tamamı veya gerekli görülenlerin yapılması denetim komisyonunca istenebilir.</a:t>
          </a:r>
          <a:endParaRPr lang="tr-TR" sz="2000" kern="1200" dirty="0"/>
        </a:p>
      </dsp:txBody>
      <dsp:txXfrm>
        <a:off x="58485" y="2501891"/>
        <a:ext cx="8112630" cy="108111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8A5D4-0B43-481B-AD42-D3F75697EB25}">
      <dsp:nvSpPr>
        <dsp:cNvPr id="0" name=""/>
        <dsp:cNvSpPr/>
      </dsp:nvSpPr>
      <dsp:spPr>
        <a:xfrm>
          <a:off x="0" y="3"/>
          <a:ext cx="8147248" cy="120055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tr-TR" sz="1900" kern="1200" dirty="0" smtClean="0"/>
            <a:t>Denetimde yönetmeliğin gerekliliklerinin sağlanıp sağlanmadıklarına bakılmakta ve ceza puanları listesinde yer alan uygunsuzlukların tespit edilmesi durumunda ceza puanı işletilmektedir. </a:t>
          </a:r>
          <a:endParaRPr lang="tr-TR" sz="1900" kern="1200" dirty="0"/>
        </a:p>
      </dsp:txBody>
      <dsp:txXfrm>
        <a:off x="58606" y="58609"/>
        <a:ext cx="8030036" cy="108334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742AF-B80C-4D5F-A2B4-09B07EF5A6F9}">
      <dsp:nvSpPr>
        <dsp:cNvPr id="0" name=""/>
        <dsp:cNvSpPr/>
      </dsp:nvSpPr>
      <dsp:spPr>
        <a:xfrm>
          <a:off x="190679" y="0"/>
          <a:ext cx="7632295" cy="13308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Bakanlık, ölçüm programında bildirimi yapılmış ölçümlerden gerekli gördüklerini, sahada haberli veya habersiz denetleyebilir.</a:t>
          </a:r>
          <a:endParaRPr lang="tr-TR" sz="2400" kern="1200" dirty="0"/>
        </a:p>
      </dsp:txBody>
      <dsp:txXfrm>
        <a:off x="255647" y="64968"/>
        <a:ext cx="7502359" cy="1200939"/>
      </dsp:txXfrm>
    </dsp:sp>
    <dsp:sp modelId="{B69409C9-3F3B-43BE-A6C9-5C53CFF28566}">
      <dsp:nvSpPr>
        <dsp:cNvPr id="0" name=""/>
        <dsp:cNvSpPr/>
      </dsp:nvSpPr>
      <dsp:spPr>
        <a:xfrm>
          <a:off x="190679" y="1441379"/>
          <a:ext cx="7632295" cy="168970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Denetimlerde, ilgili laboratuvarın ölçüm programı aracılığıyla Bakanlığa bildirmiş olduğu ölçüm detayları ve bu Yönetmelik hükümlerine uygun olarak çalışıp çalışmadığı denetlenir.</a:t>
          </a:r>
          <a:endParaRPr lang="tr-TR" sz="2400" kern="1200" dirty="0"/>
        </a:p>
      </dsp:txBody>
      <dsp:txXfrm>
        <a:off x="273164" y="1523864"/>
        <a:ext cx="7467325" cy="1524735"/>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0E6E-8129-41EF-8A40-7436D292A83C}">
      <dsp:nvSpPr>
        <dsp:cNvPr id="0" name=""/>
        <dsp:cNvSpPr/>
      </dsp:nvSpPr>
      <dsp:spPr>
        <a:xfrm>
          <a:off x="2038" y="619472"/>
          <a:ext cx="3287017" cy="328701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tr-TR" sz="2000" kern="1200" dirty="0" smtClean="0"/>
            <a:t>Laboratuvarların askıya alınma prosedürleri puan sistemine bağlanmıştır.</a:t>
          </a:r>
          <a:endParaRPr lang="tr-TR" sz="2000" kern="1200" dirty="0"/>
        </a:p>
      </dsp:txBody>
      <dsp:txXfrm>
        <a:off x="483410" y="1100844"/>
        <a:ext cx="2324273" cy="2324273"/>
      </dsp:txXfrm>
    </dsp:sp>
    <dsp:sp modelId="{9B030798-9757-4E2E-B1C6-FEE9BE858CB3}">
      <dsp:nvSpPr>
        <dsp:cNvPr id="0" name=""/>
        <dsp:cNvSpPr/>
      </dsp:nvSpPr>
      <dsp:spPr>
        <a:xfrm>
          <a:off x="3032688" y="154962"/>
          <a:ext cx="2048282" cy="11093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tr-TR" sz="4700" kern="1200"/>
        </a:p>
      </dsp:txBody>
      <dsp:txXfrm>
        <a:off x="3032688" y="376836"/>
        <a:ext cx="1715472" cy="665620"/>
      </dsp:txXfrm>
    </dsp:sp>
    <dsp:sp modelId="{468E803B-21D0-46E0-8424-63633E9A82A9}">
      <dsp:nvSpPr>
        <dsp:cNvPr id="0" name=""/>
        <dsp:cNvSpPr/>
      </dsp:nvSpPr>
      <dsp:spPr>
        <a:xfrm>
          <a:off x="4940543" y="619472"/>
          <a:ext cx="3287017" cy="328701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tr-TR" sz="2000" kern="1200" dirty="0" smtClean="0"/>
            <a:t>Laboratuvarların uygunsuzluklarına karşılık puanlar belirlenmiş olup, belge geçerlilik süresi içerisinde 200 puanı dolduran laboratuvarın belgesi hakkında askı kararı başlatılmaktadır. </a:t>
          </a:r>
          <a:endParaRPr lang="tr-TR" sz="2000" kern="1200" dirty="0"/>
        </a:p>
      </dsp:txBody>
      <dsp:txXfrm>
        <a:off x="5421915" y="1100844"/>
        <a:ext cx="2324273" cy="2324273"/>
      </dsp:txXfrm>
    </dsp:sp>
    <dsp:sp modelId="{9B82C8EC-63F2-4C5F-B406-BAEAD0534C17}">
      <dsp:nvSpPr>
        <dsp:cNvPr id="0" name=""/>
        <dsp:cNvSpPr/>
      </dsp:nvSpPr>
      <dsp:spPr>
        <a:xfrm rot="10800000">
          <a:off x="3148629" y="3261631"/>
          <a:ext cx="2048282" cy="11093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tr-TR" sz="4700" kern="1200"/>
        </a:p>
      </dsp:txBody>
      <dsp:txXfrm rot="10800000">
        <a:off x="3481439" y="3483505"/>
        <a:ext cx="1715472" cy="66562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56ED9-88B5-4EA1-92C4-81AEA4A1755B}">
      <dsp:nvSpPr>
        <dsp:cNvPr id="0" name=""/>
        <dsp:cNvSpPr/>
      </dsp:nvSpPr>
      <dsp:spPr>
        <a:xfrm>
          <a:off x="0" y="28593"/>
          <a:ext cx="8229600" cy="20913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Yeterlik Belgesi süresi içerisinde, Laboratuvar Değerlendirme Formunda yer alan en büyük ceza puanına ait aynı uygunsuzluğun, iki kez tekrarlanması halinde laboratuvarın yeterlik belgesi bir ay süre ile askıya alınır; alınan ceza puanı mevcut puandan düşürülür.</a:t>
          </a:r>
          <a:endParaRPr lang="tr-TR" sz="2400" kern="1200" dirty="0"/>
        </a:p>
      </dsp:txBody>
      <dsp:txXfrm>
        <a:off x="102093" y="130686"/>
        <a:ext cx="8025414" cy="1887189"/>
      </dsp:txXfrm>
    </dsp:sp>
    <dsp:sp modelId="{FC6C37B2-39EA-4A67-A5F0-D560E4B072F6}">
      <dsp:nvSpPr>
        <dsp:cNvPr id="0" name=""/>
        <dsp:cNvSpPr/>
      </dsp:nvSpPr>
      <dsp:spPr>
        <a:xfrm>
          <a:off x="0" y="2116825"/>
          <a:ext cx="8229600" cy="209137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Laboratuvarın akreditasyon belgesinin askıya alınması halinde, yeterlik belgesi de askıya alınır. Askıya alma süresi akreditasyon belgesinin askıya alınma süresi ile aynıdır.</a:t>
          </a:r>
          <a:endParaRPr lang="tr-TR" sz="2400" kern="1200" dirty="0"/>
        </a:p>
      </dsp:txBody>
      <dsp:txXfrm>
        <a:off x="102093" y="2218918"/>
        <a:ext cx="8025414" cy="1887189"/>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F67A1-53A8-4E2F-A0D3-0EA5A1511931}">
      <dsp:nvSpPr>
        <dsp:cNvPr id="0" name=""/>
        <dsp:cNvSpPr/>
      </dsp:nvSpPr>
      <dsp:spPr>
        <a:xfrm>
          <a:off x="0" y="0"/>
          <a:ext cx="8363272" cy="17111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Laboratuvarın akreditasyon belge kapsamının veya parametresinin askıya alınması durumunda, ilgili kapsam veya parametre de askıya alınır. Askıya alma süresi akreditasyon belgesinin askıya alma süresi ile aynıdır.</a:t>
          </a:r>
          <a:endParaRPr lang="tr-TR" sz="2400" kern="1200" dirty="0"/>
        </a:p>
      </dsp:txBody>
      <dsp:txXfrm>
        <a:off x="83530" y="83530"/>
        <a:ext cx="8196212" cy="1544065"/>
      </dsp:txXfrm>
    </dsp:sp>
    <dsp:sp modelId="{433DBAF2-D6DF-4358-9262-1F6ABA09B250}">
      <dsp:nvSpPr>
        <dsp:cNvPr id="0" name=""/>
        <dsp:cNvSpPr/>
      </dsp:nvSpPr>
      <dsp:spPr>
        <a:xfrm>
          <a:off x="0" y="1856570"/>
          <a:ext cx="8363272" cy="17111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Metoda ve mevzuata aykırı ölçüm veya analiz yapıldığının tespiti durumunda uygunsuzluk giderilene kadar ilgili kapsam veya parametre askıya alınır.</a:t>
          </a:r>
          <a:endParaRPr lang="tr-TR" sz="2400" kern="1200" dirty="0"/>
        </a:p>
      </dsp:txBody>
      <dsp:txXfrm>
        <a:off x="83530" y="1940100"/>
        <a:ext cx="8196212" cy="154406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66986-A1D0-4C0E-988F-AE2EF58C1974}">
      <dsp:nvSpPr>
        <dsp:cNvPr id="0" name=""/>
        <dsp:cNvSpPr/>
      </dsp:nvSpPr>
      <dsp:spPr>
        <a:xfrm>
          <a:off x="76411" y="0"/>
          <a:ext cx="8070851" cy="428924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tr-TR" sz="2200" kern="1200" dirty="0" smtClean="0"/>
            <a:t>Yeterlik belgesi kapsamı veya parametresi askıda olan laboratuvar, bu süre içinde askıda olan kapsam veya parametrede çevre mevzuatının uygulanmasına esas teşkil edecek ölçüm, analiz ve numune alma işlemleri yapamaz, rapor düzenleyemez. Ancak askı tarihinden önce bitirmiş olduğu ölçüm ve analizlere ait raporları düzenleyebilir. </a:t>
          </a:r>
        </a:p>
        <a:p>
          <a:pPr lvl="0" algn="just" defTabSz="977900" rtl="0">
            <a:lnSpc>
              <a:spcPct val="90000"/>
            </a:lnSpc>
            <a:spcBef>
              <a:spcPct val="0"/>
            </a:spcBef>
            <a:spcAft>
              <a:spcPct val="35000"/>
            </a:spcAft>
          </a:pPr>
          <a:r>
            <a:rPr lang="tr-TR" sz="2200" kern="1200" dirty="0" smtClean="0"/>
            <a:t>Askı tarihinden önce ölçümüne başlanmış ve halen devam eden uzun süreli ölçüm ve analizleri, sözleşmesi bulunan taşeron laboratuvara verileri ile birlikte devredebilir. Söz konusu ölçüm/analiz ve raporlamasından işi devir alan laboratuvar sorumludur.</a:t>
          </a:r>
          <a:endParaRPr lang="tr-TR" sz="2200" kern="1200" dirty="0"/>
        </a:p>
      </dsp:txBody>
      <dsp:txXfrm>
        <a:off x="285795" y="209384"/>
        <a:ext cx="7652083" cy="3870474"/>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52342-9415-4E63-B831-E42817B5542D}">
      <dsp:nvSpPr>
        <dsp:cNvPr id="0" name=""/>
        <dsp:cNvSpPr/>
      </dsp:nvSpPr>
      <dsp:spPr>
        <a:xfrm>
          <a:off x="4018" y="0"/>
          <a:ext cx="8221563" cy="4756152"/>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kern="1200" dirty="0" smtClean="0"/>
            <a:t>Aşağıdaki hallerde yetkili laboratuvarın yeterlik belgesi iptal edilir:</a:t>
          </a:r>
          <a:endParaRPr lang="tr-TR" sz="2600" kern="1200" dirty="0"/>
        </a:p>
      </dsp:txBody>
      <dsp:txXfrm>
        <a:off x="4018" y="0"/>
        <a:ext cx="8221563" cy="1426845"/>
      </dsp:txXfrm>
    </dsp:sp>
    <dsp:sp modelId="{15921022-0B8A-40E4-9C9F-E5445DD938EC}">
      <dsp:nvSpPr>
        <dsp:cNvPr id="0" name=""/>
        <dsp:cNvSpPr/>
      </dsp:nvSpPr>
      <dsp:spPr>
        <a:xfrm>
          <a:off x="332979" y="1270398"/>
          <a:ext cx="7378688" cy="72359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rtl="0">
            <a:lnSpc>
              <a:spcPct val="90000"/>
            </a:lnSpc>
            <a:spcBef>
              <a:spcPct val="0"/>
            </a:spcBef>
            <a:spcAft>
              <a:spcPct val="35000"/>
            </a:spcAft>
          </a:pPr>
          <a:r>
            <a:rPr lang="tr-TR" sz="2400" kern="1200" dirty="0" smtClean="0"/>
            <a:t>Akreditasyon belgesinin iptali.</a:t>
          </a:r>
          <a:endParaRPr lang="tr-TR" sz="2400" kern="1200" dirty="0"/>
        </a:p>
      </dsp:txBody>
      <dsp:txXfrm>
        <a:off x="354172" y="1291591"/>
        <a:ext cx="7336302" cy="681213"/>
      </dsp:txXfrm>
    </dsp:sp>
    <dsp:sp modelId="{CF57FC1F-EB90-4DC9-A0AC-6E74C772CBE7}">
      <dsp:nvSpPr>
        <dsp:cNvPr id="0" name=""/>
        <dsp:cNvSpPr/>
      </dsp:nvSpPr>
      <dsp:spPr>
        <a:xfrm>
          <a:off x="332979" y="2113688"/>
          <a:ext cx="7378688" cy="7260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rtl="0">
            <a:lnSpc>
              <a:spcPct val="90000"/>
            </a:lnSpc>
            <a:spcBef>
              <a:spcPct val="0"/>
            </a:spcBef>
            <a:spcAft>
              <a:spcPct val="35000"/>
            </a:spcAft>
          </a:pPr>
          <a:r>
            <a:rPr lang="tr-TR" sz="2400" kern="1200" dirty="0" smtClean="0"/>
            <a:t>Bakanlığı yanıltıcı bilgi, belge ve ölçüm/analiz raporlarının ibraz edilmesi.</a:t>
          </a:r>
          <a:endParaRPr lang="tr-TR" sz="2400" kern="1200" dirty="0"/>
        </a:p>
      </dsp:txBody>
      <dsp:txXfrm>
        <a:off x="354246" y="2134955"/>
        <a:ext cx="7336154" cy="683561"/>
      </dsp:txXfrm>
    </dsp:sp>
    <dsp:sp modelId="{F2F64DAB-65FE-47E0-B9E8-C8EBEB462CA0}">
      <dsp:nvSpPr>
        <dsp:cNvPr id="0" name=""/>
        <dsp:cNvSpPr/>
      </dsp:nvSpPr>
      <dsp:spPr>
        <a:xfrm>
          <a:off x="374021" y="2979333"/>
          <a:ext cx="7337646" cy="102919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just" defTabSz="1066800" rtl="0">
            <a:lnSpc>
              <a:spcPct val="90000"/>
            </a:lnSpc>
            <a:spcBef>
              <a:spcPct val="0"/>
            </a:spcBef>
            <a:spcAft>
              <a:spcPct val="35000"/>
            </a:spcAft>
          </a:pPr>
          <a:r>
            <a:rPr lang="tr-TR" sz="2400" kern="1200" dirty="0" smtClean="0"/>
            <a:t>Yerinde inceleme ve denetim sürecinde Bakanlık personelinin görevini yapmasını engelleyici tutum ve davranışlarda bulunması.</a:t>
          </a:r>
          <a:endParaRPr lang="tr-TR" sz="2400" kern="1200" dirty="0"/>
        </a:p>
      </dsp:txBody>
      <dsp:txXfrm>
        <a:off x="404165" y="3009477"/>
        <a:ext cx="7277358" cy="968902"/>
      </dsp:txXfrm>
    </dsp:sp>
    <dsp:sp modelId="{2B46C5CC-12B7-4471-9B37-9B160AF83AF5}">
      <dsp:nvSpPr>
        <dsp:cNvPr id="0" name=""/>
        <dsp:cNvSpPr/>
      </dsp:nvSpPr>
      <dsp:spPr>
        <a:xfrm>
          <a:off x="374021" y="4138144"/>
          <a:ext cx="7336462" cy="41738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rtl="0">
            <a:lnSpc>
              <a:spcPct val="90000"/>
            </a:lnSpc>
            <a:spcBef>
              <a:spcPct val="0"/>
            </a:spcBef>
            <a:spcAft>
              <a:spcPct val="35000"/>
            </a:spcAft>
          </a:pPr>
          <a:r>
            <a:rPr lang="tr-TR" sz="2400" kern="1200" dirty="0" smtClean="0"/>
            <a:t>Bu Yönetmelik hükümlerine aykırı faaliyetin tespiti</a:t>
          </a:r>
          <a:r>
            <a:rPr lang="tr-TR" sz="2700" kern="1200" dirty="0" smtClean="0"/>
            <a:t>.</a:t>
          </a:r>
          <a:endParaRPr lang="tr-TR" sz="2700" kern="1200" dirty="0"/>
        </a:p>
      </dsp:txBody>
      <dsp:txXfrm>
        <a:off x="386246" y="4150369"/>
        <a:ext cx="7312012" cy="3929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74FE6-8576-4850-9FF7-AB999F705C37}">
      <dsp:nvSpPr>
        <dsp:cNvPr id="0" name=""/>
        <dsp:cNvSpPr/>
      </dsp:nvSpPr>
      <dsp:spPr>
        <a:xfrm>
          <a:off x="0" y="285758"/>
          <a:ext cx="8229600" cy="19913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tr-TR" sz="2300" kern="1200" dirty="0" smtClean="0"/>
            <a:t>Bu Yönetmelik, özel veya kamuya ait çevre ölçüm ve analizleri yapan laboratuvarlara Çevre Ölçüm ve Analizleri Yeterlik Belgesi düzenlemek amacıyla yapılacak </a:t>
          </a:r>
          <a:r>
            <a:rPr lang="tr-TR" sz="2300" u="none" kern="1200" dirty="0" smtClean="0"/>
            <a:t>yetkilendirmenin başvuru, değerlendirme, inceleme, belgelendirme, denetleme, belge askı ve iptali ile benzeri konulardaki esas ve usulleri kapsar.</a:t>
          </a:r>
          <a:endParaRPr lang="tr-TR" sz="2300" u="none" kern="1200" dirty="0"/>
        </a:p>
      </dsp:txBody>
      <dsp:txXfrm>
        <a:off x="97209" y="382967"/>
        <a:ext cx="8035182" cy="1796922"/>
      </dsp:txXfrm>
    </dsp:sp>
    <dsp:sp modelId="{89432767-7656-4B38-B6CB-3921E9ECED4E}">
      <dsp:nvSpPr>
        <dsp:cNvPr id="0" name=""/>
        <dsp:cNvSpPr/>
      </dsp:nvSpPr>
      <dsp:spPr>
        <a:xfrm>
          <a:off x="0" y="2428892"/>
          <a:ext cx="8229600" cy="19913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tr-TR" sz="2300" kern="1200" dirty="0" smtClean="0"/>
            <a:t>Bu Yönetmelik iş ve işçi sağlığı konusundaki düzenlemeleri içermez.</a:t>
          </a:r>
          <a:endParaRPr lang="tr-TR" sz="2300" kern="1200" dirty="0"/>
        </a:p>
      </dsp:txBody>
      <dsp:txXfrm>
        <a:off x="97209" y="2526101"/>
        <a:ext cx="8035182" cy="1796922"/>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74482"/>
          <a:ext cx="8229600" cy="17111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İbraz edilen belgelerde, ölçüm ve analiz raporlarında tahrifat yapılması ya da ölçüm ve analizlerin kasıtlı olarak yanlış raporlandığının tespit edilmesi hallerinde, laboratuvarın yeterlik belgesi iptal edilir.</a:t>
          </a:r>
          <a:endParaRPr lang="tr-TR" sz="2400" kern="1200" dirty="0"/>
        </a:p>
      </dsp:txBody>
      <dsp:txXfrm>
        <a:off x="83530" y="158012"/>
        <a:ext cx="8062540" cy="1544065"/>
      </dsp:txXfrm>
    </dsp:sp>
    <dsp:sp modelId="{F46A3596-B63B-4F90-A4AA-C8D91B91AB3C}">
      <dsp:nvSpPr>
        <dsp:cNvPr id="0" name=""/>
        <dsp:cNvSpPr/>
      </dsp:nvSpPr>
      <dsp:spPr>
        <a:xfrm>
          <a:off x="0" y="1972807"/>
          <a:ext cx="8229600" cy="171112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Yeterlik belgesi iptal edilen laboratuvarın sahibi ve ortakları, iptal tarihinden itibaren bir yıl süre ile yeni bir yeterlik belgesi için Bakanlığa başvuruda bulunamaz.</a:t>
          </a:r>
          <a:endParaRPr lang="tr-TR" sz="2400" kern="1200" dirty="0"/>
        </a:p>
      </dsp:txBody>
      <dsp:txXfrm>
        <a:off x="83530" y="2056337"/>
        <a:ext cx="8062540" cy="1544065"/>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0"/>
          <a:ext cx="4608493" cy="34186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kern="1200" dirty="0" smtClean="0"/>
            <a:t>Belge kapsamında yer almayan herhangi bir parametreye ait ölçüm, analiz ve hesaplama sonuçlarının çevre mevzuatına esas teşkil edecek raporlarda yer alması durumunda (40 Puan)</a:t>
          </a:r>
        </a:p>
      </dsp:txBody>
      <dsp:txXfrm>
        <a:off x="166885" y="166885"/>
        <a:ext cx="4274723" cy="308489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0"/>
          <a:ext cx="8229600" cy="400297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tr-TR" sz="2600" kern="1200" dirty="0" smtClean="0"/>
            <a:t>Numune alma yetkisi olmayan kurum/kuruluş, laboratuvar ve kişiler tarafından alınan numunelere ait hazırlanan, veya özel taleple istenen veya kapsam dışı ölçüm/ analizlerin yer aldığı raporların tüm sayfalarında; «</a:t>
          </a:r>
          <a:r>
            <a:rPr lang="tr-TR" sz="2600" u="sng" kern="1200" dirty="0" smtClean="0"/>
            <a:t>Bu rapor çevre mevzuatına ilişkin resmi işlemlerde kullanılamaz</a:t>
          </a:r>
          <a:r>
            <a:rPr lang="tr-TR" sz="2600" kern="1200" dirty="0" smtClean="0"/>
            <a:t>.» ibaresinin açıkça okunabilir şekilde yer almaması durumunda (30 puan)</a:t>
          </a:r>
        </a:p>
        <a:p>
          <a:pPr lvl="0" algn="l" defTabSz="1155700">
            <a:lnSpc>
              <a:spcPct val="90000"/>
            </a:lnSpc>
            <a:spcBef>
              <a:spcPct val="0"/>
            </a:spcBef>
            <a:spcAft>
              <a:spcPct val="35000"/>
            </a:spcAft>
          </a:pPr>
          <a:r>
            <a:rPr lang="tr-TR" sz="2600" kern="1200" dirty="0" smtClean="0"/>
            <a:t>Bu raporlarda </a:t>
          </a:r>
          <a:r>
            <a:rPr lang="tr-TR" sz="2600" u="sng" kern="1200" dirty="0" smtClean="0"/>
            <a:t>Bakanlık logosunun kullanılması </a:t>
          </a:r>
          <a:r>
            <a:rPr lang="tr-TR" sz="2600" kern="1200" dirty="0" smtClean="0"/>
            <a:t>durumunda (30 puan)</a:t>
          </a:r>
        </a:p>
      </dsp:txBody>
      <dsp:txXfrm>
        <a:off x="195409" y="195409"/>
        <a:ext cx="7838782" cy="361216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A910F-1D3A-4E4E-A6D4-C9081BE63B47}">
      <dsp:nvSpPr>
        <dsp:cNvPr id="0" name=""/>
        <dsp:cNvSpPr/>
      </dsp:nvSpPr>
      <dsp:spPr>
        <a:xfrm>
          <a:off x="0" y="3402"/>
          <a:ext cx="8424937" cy="160055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Akreditasyon belgesinde değişiklik ve iptal edilen kapsam, parametre ve metotların bildirilmemesi durumunda </a:t>
          </a:r>
        </a:p>
        <a:p>
          <a:pPr lvl="0" algn="l" defTabSz="1155700">
            <a:lnSpc>
              <a:spcPct val="90000"/>
            </a:lnSpc>
            <a:spcBef>
              <a:spcPct val="0"/>
            </a:spcBef>
            <a:spcAft>
              <a:spcPct val="35000"/>
            </a:spcAft>
          </a:pPr>
          <a:r>
            <a:rPr lang="tr-TR" sz="2600" kern="1200" dirty="0" smtClean="0"/>
            <a:t>(30 puan)</a:t>
          </a:r>
        </a:p>
      </dsp:txBody>
      <dsp:txXfrm>
        <a:off x="78133" y="81535"/>
        <a:ext cx="8268671" cy="1444293"/>
      </dsp:txXfrm>
    </dsp:sp>
    <dsp:sp modelId="{769C387B-DB3E-4AB7-87FB-8C9B4CCEF941}">
      <dsp:nvSpPr>
        <dsp:cNvPr id="0" name=""/>
        <dsp:cNvSpPr/>
      </dsp:nvSpPr>
      <dsp:spPr>
        <a:xfrm>
          <a:off x="0" y="1742202"/>
          <a:ext cx="8424937" cy="160055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kern="1200" dirty="0" smtClean="0"/>
            <a:t>Ölçüm Programına uyulmaması durumunda (40 Puan)</a:t>
          </a:r>
        </a:p>
      </dsp:txBody>
      <dsp:txXfrm>
        <a:off x="78133" y="1820335"/>
        <a:ext cx="8268671" cy="1444293"/>
      </dsp:txXfrm>
    </dsp:sp>
    <dsp:sp modelId="{514948CF-7F63-4E26-ACFC-56D564A8917C}">
      <dsp:nvSpPr>
        <dsp:cNvPr id="0" name=""/>
        <dsp:cNvSpPr/>
      </dsp:nvSpPr>
      <dsp:spPr>
        <a:xfrm>
          <a:off x="0" y="3481002"/>
          <a:ext cx="8424937" cy="160055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tr-TR" sz="2600" kern="1200" dirty="0" smtClean="0"/>
            <a:t>Sertifika gerektiren konularda sertifikasız personelin ölçüm veya analiz yaptığının tespit edilmesi durumunda (40 Puan)</a:t>
          </a:r>
        </a:p>
      </dsp:txBody>
      <dsp:txXfrm>
        <a:off x="78133" y="3559135"/>
        <a:ext cx="8268671" cy="1444293"/>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226355" y="0"/>
          <a:ext cx="7776889" cy="340988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t>Laboratuvar hizmeti dışında çevre danışmanlık, gözetim ve ÇED hizmetleri veren kurum ve kuruluşların, laboratuvar hizmeti ile ilgili personeli ayrı tanımlamaması veya üstlendikleri işlere ait izin ve denetime esas teşkil edecek ölçüm ve analizleri yapması durumunda (40 Puan)</a:t>
          </a:r>
        </a:p>
      </dsp:txBody>
      <dsp:txXfrm>
        <a:off x="392812" y="166457"/>
        <a:ext cx="7443975" cy="3076974"/>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BF2E2-90BE-4B76-AD1A-88F091DD3CAA}">
      <dsp:nvSpPr>
        <dsp:cNvPr id="0" name=""/>
        <dsp:cNvSpPr/>
      </dsp:nvSpPr>
      <dsp:spPr>
        <a:xfrm>
          <a:off x="0" y="0"/>
          <a:ext cx="8229600" cy="280247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solidFill>
                <a:schemeClr val="tx1"/>
              </a:solidFill>
            </a:rPr>
            <a:t>Askıya alınan kapsam, parametrede askı süresi boyunca çevre mevzuatının uygulanmasına esas teşkil edecek ölçüm, analiz ve numune alma işlemleri yapılması ve/veya rapor düzenlenmesi durumunda (40 Puan)</a:t>
          </a:r>
          <a:endParaRPr lang="tr-TR" sz="2600" kern="1200" dirty="0" smtClean="0"/>
        </a:p>
      </dsp:txBody>
      <dsp:txXfrm>
        <a:off x="136806" y="136806"/>
        <a:ext cx="7955988" cy="2528864"/>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273886"/>
          <a:ext cx="8229600" cy="272102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t>Taşeron  kullanımı ve işbirliği yapılması durumlarında, laboratuvarın analiz sonuç raporunun ekinde taşeron laboratuvarın veya işbirliği laboratuvarının analiz raporunun eklenmemesi durumunda (10 Puan)</a:t>
          </a:r>
        </a:p>
      </dsp:txBody>
      <dsp:txXfrm>
        <a:off x="132829" y="406715"/>
        <a:ext cx="7963942" cy="2455363"/>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0"/>
          <a:ext cx="8273441" cy="16587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İlgili mevzuatlarda, eğitimlerde ve metotlarda belirtilen kurallara uyulmaması durumunda </a:t>
          </a:r>
        </a:p>
        <a:p>
          <a:pPr lvl="0" algn="l" defTabSz="1155700">
            <a:lnSpc>
              <a:spcPct val="90000"/>
            </a:lnSpc>
            <a:spcBef>
              <a:spcPct val="0"/>
            </a:spcBef>
            <a:spcAft>
              <a:spcPct val="35000"/>
            </a:spcAft>
          </a:pPr>
          <a:r>
            <a:rPr lang="tr-TR" sz="2600" kern="1200" dirty="0" smtClean="0"/>
            <a:t>(10 Puan)</a:t>
          </a:r>
        </a:p>
      </dsp:txBody>
      <dsp:txXfrm>
        <a:off x="80972" y="80972"/>
        <a:ext cx="8111497" cy="1496775"/>
      </dsp:txXfrm>
    </dsp:sp>
    <dsp:sp modelId="{8F015CCB-EEA3-47B7-8502-C91031BE5DEC}">
      <dsp:nvSpPr>
        <dsp:cNvPr id="0" name=""/>
        <dsp:cNvSpPr/>
      </dsp:nvSpPr>
      <dsp:spPr>
        <a:xfrm>
          <a:off x="0" y="1672070"/>
          <a:ext cx="8273441" cy="142027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Yönetmelikte belirtilen rapor formatına uyulmaması durumunda (10 Puan)</a:t>
          </a:r>
        </a:p>
      </dsp:txBody>
      <dsp:txXfrm>
        <a:off x="69332" y="1741402"/>
        <a:ext cx="8134777" cy="1281606"/>
      </dsp:txXfrm>
    </dsp:sp>
    <dsp:sp modelId="{52720B05-AF29-4790-B85B-C40EBF887546}">
      <dsp:nvSpPr>
        <dsp:cNvPr id="0" name=""/>
        <dsp:cNvSpPr/>
      </dsp:nvSpPr>
      <dsp:spPr>
        <a:xfrm>
          <a:off x="0" y="3105194"/>
          <a:ext cx="8273441" cy="142027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Raporlarda ilgili mevzuatında belirlenmiş tablo ve sınır değerlerin yanlış yazılması durumunda (3 Puan)</a:t>
          </a:r>
        </a:p>
      </dsp:txBody>
      <dsp:txXfrm>
        <a:off x="69332" y="3174526"/>
        <a:ext cx="8134777" cy="1281606"/>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141963" y="0"/>
          <a:ext cx="5023058" cy="194304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altLang="tr-TR" sz="2600" b="0" kern="1200" dirty="0" smtClean="0">
              <a:latin typeface="+mn-lt"/>
              <a:cs typeface="Times New Roman" pitchFamily="18" charset="0"/>
            </a:rPr>
            <a:t>Ölçüm yapılacağı önceden bildirilen tesiste, ölçüm için gerekli şartların olmadığının tespiti durumunda (10 Puan)</a:t>
          </a:r>
          <a:endParaRPr lang="tr-TR" sz="2600" kern="1200" dirty="0" smtClean="0"/>
        </a:p>
      </dsp:txBody>
      <dsp:txXfrm>
        <a:off x="236815" y="94852"/>
        <a:ext cx="4833354" cy="1753343"/>
      </dsp:txXfrm>
    </dsp:sp>
    <dsp:sp modelId="{8F015CCB-EEA3-47B7-8502-C91031BE5DEC}">
      <dsp:nvSpPr>
        <dsp:cNvPr id="0" name=""/>
        <dsp:cNvSpPr/>
      </dsp:nvSpPr>
      <dsp:spPr>
        <a:xfrm>
          <a:off x="124446" y="2184342"/>
          <a:ext cx="5019319" cy="189341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altLang="tr-TR" sz="2600" b="0" kern="1200" dirty="0" smtClean="0">
              <a:latin typeface="+mj-lt"/>
              <a:cs typeface="Times New Roman" pitchFamily="18" charset="0"/>
            </a:rPr>
            <a:t>Laboratuvarın, denetlemeye gelen görevlilere her türlü bilgi ve belgeyi ibraz etmemesi durumunda (20 Puan)</a:t>
          </a:r>
          <a:endParaRPr lang="tr-TR" sz="2600" kern="1200" dirty="0" smtClean="0"/>
        </a:p>
      </dsp:txBody>
      <dsp:txXfrm>
        <a:off x="216875" y="2276771"/>
        <a:ext cx="4834461" cy="1708555"/>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74FE6-8576-4850-9FF7-AB999F705C37}">
      <dsp:nvSpPr>
        <dsp:cNvPr id="0" name=""/>
        <dsp:cNvSpPr/>
      </dsp:nvSpPr>
      <dsp:spPr>
        <a:xfrm>
          <a:off x="0" y="414375"/>
          <a:ext cx="8229600" cy="306829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b="0" i="0" kern="1200" dirty="0" smtClean="0"/>
            <a:t>Çevre mevzuatında yer alan ancak herhangi bir laboratuvar tarafından Yeterlik Belgesi başvurusunda bulunulmamış veya yetki verilmemiş ölçüm ve analizlerin yaptırılacağı laboratuvar ve sonuçlarının geçerliliği ile ilgili karar, söz konusu mevzuatı yayımlayan ilgili Bakanlık birimine aittir.</a:t>
          </a:r>
          <a:endParaRPr lang="tr-TR" sz="2800" kern="1200" dirty="0"/>
        </a:p>
      </dsp:txBody>
      <dsp:txXfrm>
        <a:off x="149782" y="564157"/>
        <a:ext cx="7930036" cy="2768729"/>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1"/>
          <a:ext cx="8229600" cy="358770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t>Emisyon Ölçüm Programı, Bakanlığımızca yetkili Çevre Ölçüm ve Analiz Laboratuvarlarının, Emisyon/İmisyon/Gürültü/Titreşim kapsamlarındaki ölçümlerine ait tarih, saat, personel, cihaz, parametre, metot gibi bilgilerinin, belirli bir süre öncesinden girilerek kayıt oluşturulduğu bir yazılım programıdır. </a:t>
          </a:r>
        </a:p>
        <a:p>
          <a:pPr lvl="0" algn="l" defTabSz="1244600" rtl="0">
            <a:lnSpc>
              <a:spcPct val="90000"/>
            </a:lnSpc>
            <a:spcBef>
              <a:spcPct val="0"/>
            </a:spcBef>
            <a:spcAft>
              <a:spcPct val="35000"/>
            </a:spcAft>
          </a:pPr>
          <a:endParaRPr lang="tr-TR" sz="2800" kern="1200" dirty="0"/>
        </a:p>
      </dsp:txBody>
      <dsp:txXfrm>
        <a:off x="175137" y="175138"/>
        <a:ext cx="7879326" cy="3237429"/>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323815" y="482959"/>
          <a:ext cx="7813106" cy="207458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t>Programla, Bakanlığımız tarafından ölçüm ve analiz yapma yetkisi verilen laboratuvarların yaptıkları ölçümlerin denetimlerinin etkin bir hale getirilerek, kalitenin devamlılığı amaçlanmaktadır.</a:t>
          </a:r>
          <a:endParaRPr lang="tr-TR" sz="2800" kern="1200" dirty="0"/>
        </a:p>
      </dsp:txBody>
      <dsp:txXfrm>
        <a:off x="425088" y="584232"/>
        <a:ext cx="7610560" cy="1872037"/>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0"/>
          <a:ext cx="8229600" cy="197601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solidFill>
                <a:schemeClr val="tx1"/>
              </a:solidFill>
            </a:rPr>
            <a:t>Bu programla İl Müdürlüklerimiz, kendi illerinde yapılacak ölçümleri takip edilebilmekte ve denetimlerini önceden planlayabilmektedirler.</a:t>
          </a:r>
          <a:endParaRPr lang="tr-TR" sz="2800" kern="1200" dirty="0"/>
        </a:p>
      </dsp:txBody>
      <dsp:txXfrm>
        <a:off x="96461" y="96461"/>
        <a:ext cx="8036678" cy="1783095"/>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320872" y="105010"/>
          <a:ext cx="7656984" cy="183143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tr-TR" sz="2600" kern="1200" dirty="0" smtClean="0"/>
            <a:t>Laboratuvarlar tarafından </a:t>
          </a:r>
          <a:r>
            <a:rPr lang="tr-TR" sz="2600" kern="1200" dirty="0" smtClean="0">
              <a:hlinkClick xmlns:r="http://schemas.openxmlformats.org/officeDocument/2006/relationships" r:id="rId1"/>
            </a:rPr>
            <a:t>https://elab.cevre.gov.tr/</a:t>
          </a:r>
          <a:r>
            <a:rPr lang="tr-TR" sz="2600" kern="1200" dirty="0" smtClean="0"/>
            <a:t>  adresinden, ölçüm tarihinden en az 5 gün öncesinden çevre mevzuatına ilişkin ölçüm bilgileri girilir.</a:t>
          </a:r>
          <a:endParaRPr lang="tr-TR" sz="2600" kern="1200" dirty="0"/>
        </a:p>
      </dsp:txBody>
      <dsp:txXfrm>
        <a:off x="410275" y="194413"/>
        <a:ext cx="7478178" cy="1652624"/>
      </dsp:txXfrm>
    </dsp:sp>
    <dsp:sp modelId="{16BDE2ED-07E3-42AB-9D76-799055E8C4E4}">
      <dsp:nvSpPr>
        <dsp:cNvPr id="0" name=""/>
        <dsp:cNvSpPr/>
      </dsp:nvSpPr>
      <dsp:spPr>
        <a:xfrm>
          <a:off x="370414" y="2409540"/>
          <a:ext cx="3962387" cy="177348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Ölçüm tarihine 2 gün kala ‘Bakanlığa Gönder’ işlemi yapılır.</a:t>
          </a:r>
          <a:endParaRPr lang="tr-TR" sz="2600" kern="1200" dirty="0"/>
        </a:p>
      </dsp:txBody>
      <dsp:txXfrm>
        <a:off x="456989" y="2496115"/>
        <a:ext cx="3789237" cy="1600338"/>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164715" y="0"/>
          <a:ext cx="7776889" cy="1376614"/>
        </a:xfrm>
        <a:prstGeom prst="roundRect">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endParaRPr lang="tr-TR" sz="2400" kern="1200" dirty="0"/>
        </a:p>
      </dsp:txBody>
      <dsp:txXfrm>
        <a:off x="231916" y="67201"/>
        <a:ext cx="7642487" cy="1242212"/>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0"/>
          <a:ext cx="7416824" cy="264594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endParaRPr lang="tr-TR" sz="2400" kern="1200" dirty="0"/>
        </a:p>
      </dsp:txBody>
      <dsp:txXfrm>
        <a:off x="129164" y="129164"/>
        <a:ext cx="7158496" cy="2387618"/>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504021" y="449857"/>
          <a:ext cx="4197178" cy="286475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Emisyon Ölçümlerinde aynı personel ve cihazın, aynı tarihte, birden fazla kayıtta yer alması sistem tarafından engellenmektedir.</a:t>
          </a:r>
          <a:endParaRPr lang="tr-TR" sz="2800" kern="1200" dirty="0"/>
        </a:p>
      </dsp:txBody>
      <dsp:txXfrm>
        <a:off x="643867" y="589703"/>
        <a:ext cx="3917486" cy="2585067"/>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532655"/>
          <a:ext cx="4578949" cy="299359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Her ölçüm parametresi için sistem otomatik olarak süre belirler, laboratuvar bu sürenin altında ölçüm süresi giremez.</a:t>
          </a:r>
          <a:endParaRPr lang="tr-TR" sz="2800" kern="1200" dirty="0"/>
        </a:p>
      </dsp:txBody>
      <dsp:txXfrm>
        <a:off x="146135" y="678790"/>
        <a:ext cx="4286679" cy="27013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D4EC4-77D3-4DC6-B5E8-23391C837726}">
      <dsp:nvSpPr>
        <dsp:cNvPr id="0" name=""/>
        <dsp:cNvSpPr/>
      </dsp:nvSpPr>
      <dsp:spPr>
        <a:xfrm>
          <a:off x="0" y="9001"/>
          <a:ext cx="8229600" cy="280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Bu Yönetmelik kapsamında yetkilendirilmiş laboratuvarları bulunan işletmeler, tesisler, organize sanayi bölge müdürlükleri, belediyeler, ticaret odaları ve bunların iştirakleri ile Bakanlık tarafından denetim yetkisi devri yapılmış kurum ve kuruluşlar, iç izleme dışında </a:t>
          </a:r>
          <a:r>
            <a:rPr lang="tr-TR" sz="2400" u="none" kern="1200" dirty="0" smtClean="0"/>
            <a:t>kendi kuruluş bünyesinde yer alan tesis ve işletmelerin çevre izin ve lisansına ve denetlenmesine esas teşkil edecek ölçüm ve analizleri yapamaz</a:t>
          </a:r>
          <a:r>
            <a:rPr lang="tr-TR" sz="2400" kern="1200" dirty="0" smtClean="0"/>
            <a:t>.</a:t>
          </a:r>
          <a:endParaRPr lang="tr-TR" sz="2400" kern="1200" dirty="0"/>
        </a:p>
      </dsp:txBody>
      <dsp:txXfrm>
        <a:off x="137075" y="146076"/>
        <a:ext cx="7955450" cy="2533850"/>
      </dsp:txXfrm>
    </dsp:sp>
    <dsp:sp modelId="{B685D4D5-57D6-4173-AB7A-32B34566EEA8}">
      <dsp:nvSpPr>
        <dsp:cNvPr id="0" name=""/>
        <dsp:cNvSpPr/>
      </dsp:nvSpPr>
      <dsp:spPr>
        <a:xfrm>
          <a:off x="0" y="2898003"/>
          <a:ext cx="8229600" cy="1887397"/>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just" defTabSz="1111250" rtl="0">
            <a:lnSpc>
              <a:spcPct val="90000"/>
            </a:lnSpc>
            <a:spcBef>
              <a:spcPct val="0"/>
            </a:spcBef>
            <a:spcAft>
              <a:spcPct val="35000"/>
            </a:spcAft>
          </a:pPr>
          <a:r>
            <a:rPr lang="tr-TR" sz="2500" kern="1200" dirty="0" smtClean="0"/>
            <a:t>Laboratuvarlar akreditasyon kurumundan(TÜRKAK) </a:t>
          </a:r>
        </a:p>
        <a:p>
          <a:pPr lvl="0" algn="just" defTabSz="1111250" rtl="0">
            <a:lnSpc>
              <a:spcPct val="90000"/>
            </a:lnSpc>
            <a:spcBef>
              <a:spcPct val="0"/>
            </a:spcBef>
            <a:spcAft>
              <a:spcPct val="35000"/>
            </a:spcAft>
          </a:pPr>
          <a:r>
            <a:rPr lang="tr-TR" sz="2500" kern="1200" dirty="0" smtClean="0"/>
            <a:t>akredite olmak zorundadır.</a:t>
          </a:r>
          <a:endParaRPr lang="tr-TR" sz="2500" kern="1200" dirty="0"/>
        </a:p>
      </dsp:txBody>
      <dsp:txXfrm>
        <a:off x="92135" y="2990138"/>
        <a:ext cx="8045330" cy="1703127"/>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100598"/>
          <a:ext cx="4578949" cy="4102958"/>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Sistemde her tesis için kaynak tanımlamaları yapılmakta olup, baca özellikleriyle (çapı, yüksekliği, koordinatları vb.) birlikte hangi parametrelerin ölçüleceği detayları, kayıtta yer almaktadır.</a:t>
          </a:r>
          <a:endParaRPr lang="tr-TR" sz="2800" kern="1200" dirty="0"/>
        </a:p>
      </dsp:txBody>
      <dsp:txXfrm>
        <a:off x="200290" y="300888"/>
        <a:ext cx="4178369" cy="3702378"/>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D965E-AC2F-4F02-8CF6-81408383044F}">
      <dsp:nvSpPr>
        <dsp:cNvPr id="0" name=""/>
        <dsp:cNvSpPr/>
      </dsp:nvSpPr>
      <dsp:spPr>
        <a:xfrm>
          <a:off x="0" y="17838"/>
          <a:ext cx="8229600" cy="160927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t>Emisyon Panelinde, laboratuvarlar iptal işlemlerini gerekçelerini sunmak suretiyle, kendileri yapabilmektedirler.</a:t>
          </a:r>
          <a:endParaRPr lang="tr-TR" sz="2800" kern="1200" dirty="0"/>
        </a:p>
      </dsp:txBody>
      <dsp:txXfrm>
        <a:off x="78558" y="96396"/>
        <a:ext cx="8072484" cy="1452160"/>
      </dsp:txXfrm>
    </dsp:sp>
    <dsp:sp modelId="{81D86D47-5B94-497F-B390-2B87E3EB095B}">
      <dsp:nvSpPr>
        <dsp:cNvPr id="0" name=""/>
        <dsp:cNvSpPr/>
      </dsp:nvSpPr>
      <dsp:spPr>
        <a:xfrm>
          <a:off x="0" y="1836095"/>
          <a:ext cx="8229600" cy="243777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tr-TR" sz="2800" kern="1200" dirty="0" smtClean="0"/>
            <a:t>Laboratuvarlar, ölçüm sonuçlarını sisteme yükleyebilecekler böylece tesis bazında Bakanlık envanterine önemli katkıda bulunacaklardır.</a:t>
          </a:r>
        </a:p>
        <a:p>
          <a:pPr lvl="0" algn="just" defTabSz="1244600">
            <a:lnSpc>
              <a:spcPct val="90000"/>
            </a:lnSpc>
            <a:spcBef>
              <a:spcPct val="0"/>
            </a:spcBef>
            <a:spcAft>
              <a:spcPct val="35000"/>
            </a:spcAft>
          </a:pPr>
          <a:r>
            <a:rPr lang="tr-TR" sz="2800" kern="1200" dirty="0" smtClean="0"/>
            <a:t>Bu nedenle; ölçüm sonuçlarının en kısa süre içerisinde sisteme girilmesi büyük önem arz etmektedir.</a:t>
          </a:r>
          <a:endParaRPr lang="tr-TR" sz="2800" kern="1200" dirty="0"/>
        </a:p>
      </dsp:txBody>
      <dsp:txXfrm>
        <a:off x="119002" y="1955097"/>
        <a:ext cx="7991596" cy="21997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58F62-51FB-4AAB-A948-3BA4B6DF5E28}">
      <dsp:nvSpPr>
        <dsp:cNvPr id="0" name=""/>
        <dsp:cNvSpPr/>
      </dsp:nvSpPr>
      <dsp:spPr>
        <a:xfrm>
          <a:off x="0" y="369985"/>
          <a:ext cx="8001056" cy="335046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b="0" u="none" kern="1200" dirty="0" smtClean="0"/>
            <a:t>Laboratuvar hizmeti dışında çevre danışmanlık, gözetim ve ÇED hizmeti veren kurum ve kuruluşlar, laboratuvar hizmeti ile ilgili personeli ayrı tanımlamak zorundadır; bu kurum veya kuruluşlar işlerini üstlendikleri firmalara ait izin, iç izleme ve denetime esas teşkil edecek ölçüm ve analizleri yapamazlar.</a:t>
          </a:r>
          <a:endParaRPr lang="tr-TR" sz="2400" b="0" u="none" kern="1200" dirty="0"/>
        </a:p>
      </dsp:txBody>
      <dsp:txXfrm>
        <a:off x="163556" y="533541"/>
        <a:ext cx="7673944" cy="30233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8E662-E556-4EB9-BEBC-B4ADD70B6F1E}" type="datetimeFigureOut">
              <a:rPr lang="tr-TR" smtClean="0"/>
              <a:pPr/>
              <a:t>5.12.2021</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EE2DF-98A3-4381-B89F-43318E66CE24}" type="slidenum">
              <a:rPr lang="tr-TR" smtClean="0"/>
              <a:pPr/>
              <a:t>‹#›</a:t>
            </a:fld>
            <a:endParaRPr lang="tr-TR"/>
          </a:p>
        </p:txBody>
      </p:sp>
    </p:spTree>
    <p:extLst>
      <p:ext uri="{BB962C8B-B14F-4D97-AF65-F5344CB8AC3E}">
        <p14:creationId xmlns:p14="http://schemas.microsoft.com/office/powerpoint/2010/main" val="367564438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068C6E-8698-4AF8-A9BB-14363737D2FE}" type="datetimeFigureOut">
              <a:rPr lang="tr-TR" smtClean="0"/>
              <a:pPr/>
              <a:t>5.12.2021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BDA86-6264-4F89-B601-B59B9F8EFABB}" type="slidenum">
              <a:rPr lang="tr-TR" smtClean="0"/>
              <a:pPr/>
              <a:t>‹#›</a:t>
            </a:fld>
            <a:endParaRPr lang="tr-TR"/>
          </a:p>
        </p:txBody>
      </p:sp>
    </p:spTree>
    <p:extLst>
      <p:ext uri="{BB962C8B-B14F-4D97-AF65-F5344CB8AC3E}">
        <p14:creationId xmlns:p14="http://schemas.microsoft.com/office/powerpoint/2010/main" val="29912870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DBDA86-6264-4F89-B601-B59B9F8EFABB}" type="slidenum">
              <a:rPr lang="tr-TR" smtClean="0"/>
              <a:pPr/>
              <a:t>1</a:t>
            </a:fld>
            <a:endParaRPr lang="tr-TR"/>
          </a:p>
        </p:txBody>
      </p:sp>
      <p:sp>
        <p:nvSpPr>
          <p:cNvPr id="5" name="Üstbilgi Yer Tutucusu 4"/>
          <p:cNvSpPr>
            <a:spLocks noGrp="1"/>
          </p:cNvSpPr>
          <p:nvPr>
            <p:ph type="hdr" sz="quarter" idx="11"/>
          </p:nvPr>
        </p:nvSpPr>
        <p:spPr/>
        <p:txBody>
          <a:bodyPr/>
          <a:lstStyle/>
          <a:p>
            <a:endParaRPr lang="tr-TR"/>
          </a:p>
        </p:txBody>
      </p:sp>
    </p:spTree>
    <p:extLst>
      <p:ext uri="{BB962C8B-B14F-4D97-AF65-F5344CB8AC3E}">
        <p14:creationId xmlns:p14="http://schemas.microsoft.com/office/powerpoint/2010/main" val="91560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DBDA86-6264-4F89-B601-B59B9F8EFABB}" type="slidenum">
              <a:rPr lang="tr-TR" smtClean="0"/>
              <a:pPr/>
              <a:t>2</a:t>
            </a:fld>
            <a:endParaRPr lang="tr-TR"/>
          </a:p>
        </p:txBody>
      </p:sp>
      <p:sp>
        <p:nvSpPr>
          <p:cNvPr id="5" name="Üstbilgi Yer Tutucusu 4"/>
          <p:cNvSpPr>
            <a:spLocks noGrp="1"/>
          </p:cNvSpPr>
          <p:nvPr>
            <p:ph type="hdr" sz="quarter" idx="11"/>
          </p:nvPr>
        </p:nvSpPr>
        <p:spPr/>
        <p:txBody>
          <a:bodyPr/>
          <a:lstStyle/>
          <a:p>
            <a:endParaRPr lang="tr-TR"/>
          </a:p>
        </p:txBody>
      </p:sp>
    </p:spTree>
    <p:extLst>
      <p:ext uri="{BB962C8B-B14F-4D97-AF65-F5344CB8AC3E}">
        <p14:creationId xmlns:p14="http://schemas.microsoft.com/office/powerpoint/2010/main" val="91560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DBDA86-6264-4F89-B601-B59B9F8EFABB}" type="slidenum">
              <a:rPr lang="tr-TR" smtClean="0"/>
              <a:pPr/>
              <a:t>3</a:t>
            </a:fld>
            <a:endParaRPr lang="tr-TR"/>
          </a:p>
        </p:txBody>
      </p:sp>
      <p:sp>
        <p:nvSpPr>
          <p:cNvPr id="5" name="Üstbilgi Yer Tutucusu 4"/>
          <p:cNvSpPr>
            <a:spLocks noGrp="1"/>
          </p:cNvSpPr>
          <p:nvPr>
            <p:ph type="hdr" sz="quarter" idx="11"/>
          </p:nvPr>
        </p:nvSpPr>
        <p:spPr/>
        <p:txBody>
          <a:bodyPr/>
          <a:lstStyle/>
          <a:p>
            <a:endParaRPr lang="tr-TR"/>
          </a:p>
        </p:txBody>
      </p:sp>
    </p:spTree>
    <p:extLst>
      <p:ext uri="{BB962C8B-B14F-4D97-AF65-F5344CB8AC3E}">
        <p14:creationId xmlns:p14="http://schemas.microsoft.com/office/powerpoint/2010/main" val="91560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1DBDA86-6264-4F89-B601-B59B9F8EFABB}" type="slidenum">
              <a:rPr lang="tr-TR" smtClean="0"/>
              <a:pPr/>
              <a:t>5</a:t>
            </a:fld>
            <a:endParaRPr lang="tr-TR"/>
          </a:p>
        </p:txBody>
      </p:sp>
      <p:sp>
        <p:nvSpPr>
          <p:cNvPr id="5" name="Üstbilgi Yer Tutucusu 4"/>
          <p:cNvSpPr>
            <a:spLocks noGrp="1"/>
          </p:cNvSpPr>
          <p:nvPr>
            <p:ph type="hdr" sz="quarter" idx="11"/>
          </p:nvPr>
        </p:nvSpPr>
        <p:spPr/>
        <p:txBody>
          <a:bodyPr/>
          <a:lstStyle/>
          <a:p>
            <a:endParaRPr lang="tr-TR"/>
          </a:p>
        </p:txBody>
      </p:sp>
    </p:spTree>
    <p:extLst>
      <p:ext uri="{BB962C8B-B14F-4D97-AF65-F5344CB8AC3E}">
        <p14:creationId xmlns:p14="http://schemas.microsoft.com/office/powerpoint/2010/main" val="91560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Slayt Numarası Yer Tutucusu 4"/>
          <p:cNvSpPr>
            <a:spLocks noGrp="1"/>
          </p:cNvSpPr>
          <p:nvPr>
            <p:ph type="sldNum" sz="quarter" idx="11"/>
          </p:nvPr>
        </p:nvSpPr>
        <p:spPr/>
        <p:txBody>
          <a:bodyPr/>
          <a:lstStyle/>
          <a:p>
            <a:fld id="{C1DBDA86-6264-4F89-B601-B59B9F8EFABB}" type="slidenum">
              <a:rPr lang="tr-TR" smtClean="0"/>
              <a:pPr/>
              <a:t>83</a:t>
            </a:fld>
            <a:endParaRPr lang="tr-TR"/>
          </a:p>
        </p:txBody>
      </p:sp>
    </p:spTree>
    <p:extLst>
      <p:ext uri="{BB962C8B-B14F-4D97-AF65-F5344CB8AC3E}">
        <p14:creationId xmlns:p14="http://schemas.microsoft.com/office/powerpoint/2010/main" val="219648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endParaRPr lang="tr-TR"/>
          </a:p>
        </p:txBody>
      </p:sp>
      <p:sp>
        <p:nvSpPr>
          <p:cNvPr id="5" name="Slayt Numarası Yer Tutucusu 4"/>
          <p:cNvSpPr>
            <a:spLocks noGrp="1"/>
          </p:cNvSpPr>
          <p:nvPr>
            <p:ph type="sldNum" sz="quarter" idx="11"/>
          </p:nvPr>
        </p:nvSpPr>
        <p:spPr/>
        <p:txBody>
          <a:bodyPr/>
          <a:lstStyle/>
          <a:p>
            <a:fld id="{C1DBDA86-6264-4F89-B601-B59B9F8EFABB}" type="slidenum">
              <a:rPr lang="tr-TR" smtClean="0"/>
              <a:pPr/>
              <a:t>84</a:t>
            </a:fld>
            <a:endParaRPr lang="tr-TR"/>
          </a:p>
        </p:txBody>
      </p:sp>
    </p:spTree>
    <p:extLst>
      <p:ext uri="{BB962C8B-B14F-4D97-AF65-F5344CB8AC3E}">
        <p14:creationId xmlns:p14="http://schemas.microsoft.com/office/powerpoint/2010/main" val="109910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3"/>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37601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69449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6"/>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46"/>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711489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79294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8"/>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175140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05226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355928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143629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309452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26915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8B43746-4C4E-4726-AA17-EFE7A92E74FD}" type="slidenum">
              <a:rPr lang="tr-TR" smtClean="0"/>
              <a:pPr/>
              <a:t>‹#›</a:t>
            </a:fld>
            <a:endParaRPr lang="tr-TR"/>
          </a:p>
        </p:txBody>
      </p:sp>
    </p:spTree>
    <p:extLst>
      <p:ext uri="{BB962C8B-B14F-4D97-AF65-F5344CB8AC3E}">
        <p14:creationId xmlns:p14="http://schemas.microsoft.com/office/powerpoint/2010/main" val="22774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43746-4C4E-4726-AA17-EFE7A92E74FD}" type="slidenum">
              <a:rPr lang="tr-TR" smtClean="0"/>
              <a:pPr/>
              <a:t>‹#›</a:t>
            </a:fld>
            <a:endParaRPr lang="tr-TR"/>
          </a:p>
        </p:txBody>
      </p:sp>
    </p:spTree>
    <p:extLst>
      <p:ext uri="{BB962C8B-B14F-4D97-AF65-F5344CB8AC3E}">
        <p14:creationId xmlns:p14="http://schemas.microsoft.com/office/powerpoint/2010/main" val="40060343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1.xml"/><Relationship Id="rId7" Type="http://schemas.openxmlformats.org/officeDocument/2006/relationships/image" Target="../media/image1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2.xml"/><Relationship Id="rId7" Type="http://schemas.openxmlformats.org/officeDocument/2006/relationships/image" Target="../media/image14.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3.xml"/><Relationship Id="rId7" Type="http://schemas.openxmlformats.org/officeDocument/2006/relationships/image" Target="../media/image1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5.xml"/><Relationship Id="rId7" Type="http://schemas.openxmlformats.org/officeDocument/2006/relationships/image" Target="../media/image18.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6.xml"/><Relationship Id="rId7" Type="http://schemas.openxmlformats.org/officeDocument/2006/relationships/image" Target="../media/image19.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8.xml"/><Relationship Id="rId7" Type="http://schemas.openxmlformats.org/officeDocument/2006/relationships/image" Target="../media/image21.pn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image" Target="../media/image4.png"/><Relationship Id="rId4" Type="http://schemas.openxmlformats.org/officeDocument/2006/relationships/diagramQuickStyle" Target="../diagrams/quickStyle18.xm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png"/><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20.xml"/><Relationship Id="rId7" Type="http://schemas.openxmlformats.org/officeDocument/2006/relationships/image" Target="../media/image24.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4.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22.xml"/><Relationship Id="rId7" Type="http://schemas.openxmlformats.org/officeDocument/2006/relationships/image" Target="../media/image4.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4.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4.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4.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4.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4.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4.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4.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4.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4.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4.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4.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4.xml"/><Relationship Id="rId7" Type="http://schemas.openxmlformats.org/officeDocument/2006/relationships/image" Target="../media/image27.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4.pn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4.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4.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image" Target="../media/image4.png"/><Relationship Id="rId10" Type="http://schemas.openxmlformats.org/officeDocument/2006/relationships/image" Target="../media/image7.png"/><Relationship Id="rId9"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4.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4.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4.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4.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4.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4.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4.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4.png"/><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4.png"/><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4.png"/><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8.xml"/><Relationship Id="rId7" Type="http://schemas.openxmlformats.org/officeDocument/2006/relationships/image" Target="../media/image4.png"/><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49.xml"/><Relationship Id="rId7" Type="http://schemas.openxmlformats.org/officeDocument/2006/relationships/image" Target="../media/image4.png"/><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4.png"/><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1.xml"/><Relationship Id="rId7" Type="http://schemas.openxmlformats.org/officeDocument/2006/relationships/image" Target="../media/image4.png"/><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53.xml"/><Relationship Id="rId3" Type="http://schemas.openxmlformats.org/officeDocument/2006/relationships/diagramLayout" Target="../diagrams/layout52.xml"/><Relationship Id="rId7" Type="http://schemas.openxmlformats.org/officeDocument/2006/relationships/diagramData" Target="../diagrams/data53.xml"/><Relationship Id="rId12" Type="http://schemas.openxmlformats.org/officeDocument/2006/relationships/image" Target="../media/image4.png"/><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s>
</file>

<file path=ppt/slides/_rels/slide5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54.xml"/><Relationship Id="rId7" Type="http://schemas.openxmlformats.org/officeDocument/2006/relationships/image" Target="../media/image4.png"/><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5.xml"/><Relationship Id="rId7" Type="http://schemas.openxmlformats.org/officeDocument/2006/relationships/image" Target="../media/image4.png"/><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6.xml"/><Relationship Id="rId7" Type="http://schemas.openxmlformats.org/officeDocument/2006/relationships/image" Target="../media/image4.png"/><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7.xml"/><Relationship Id="rId7" Type="http://schemas.openxmlformats.org/officeDocument/2006/relationships/image" Target="../media/image4.png"/><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8.xml"/><Relationship Id="rId7" Type="http://schemas.openxmlformats.org/officeDocument/2006/relationships/image" Target="../media/image4.png"/><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9.xml"/><Relationship Id="rId7" Type="http://schemas.openxmlformats.org/officeDocument/2006/relationships/image" Target="../media/image4.png"/><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0.xml"/><Relationship Id="rId7" Type="http://schemas.openxmlformats.org/officeDocument/2006/relationships/image" Target="../media/image4.png"/><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1.xml"/><Relationship Id="rId7" Type="http://schemas.openxmlformats.org/officeDocument/2006/relationships/image" Target="../media/image33.png"/><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2.xml"/><Relationship Id="rId7" Type="http://schemas.openxmlformats.org/officeDocument/2006/relationships/image" Target="../media/image4.png"/><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3.xml"/><Relationship Id="rId7" Type="http://schemas.openxmlformats.org/officeDocument/2006/relationships/image" Target="../media/image4.png"/><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4.xml"/><Relationship Id="rId7" Type="http://schemas.openxmlformats.org/officeDocument/2006/relationships/image" Target="../media/image4.png"/><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5.xml"/><Relationship Id="rId7" Type="http://schemas.openxmlformats.org/officeDocument/2006/relationships/image" Target="../media/image4.png"/><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6.xml"/><Relationship Id="rId7" Type="http://schemas.openxmlformats.org/officeDocument/2006/relationships/image" Target="../media/image4.png"/><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7.xml"/><Relationship Id="rId7" Type="http://schemas.openxmlformats.org/officeDocument/2006/relationships/image" Target="../media/image4.png"/><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68.xml"/><Relationship Id="rId7" Type="http://schemas.openxmlformats.org/officeDocument/2006/relationships/image" Target="../media/image4.png"/><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7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9.xml"/><Relationship Id="rId7" Type="http://schemas.openxmlformats.org/officeDocument/2006/relationships/image" Target="../media/image35.png"/><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7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9.png"/><Relationship Id="rId3" Type="http://schemas.openxmlformats.org/officeDocument/2006/relationships/diagramLayout" Target="../diagrams/layout70.xml"/><Relationship Id="rId7" Type="http://schemas.openxmlformats.org/officeDocument/2006/relationships/image" Target="../media/image36.png"/><Relationship Id="rId12" Type="http://schemas.microsoft.com/office/2007/relationships/hdphoto" Target="../media/hdphoto3.wdp"/><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11" Type="http://schemas.openxmlformats.org/officeDocument/2006/relationships/image" Target="../media/image38.png"/><Relationship Id="rId5" Type="http://schemas.openxmlformats.org/officeDocument/2006/relationships/diagramColors" Target="../diagrams/colors70.xml"/><Relationship Id="rId15" Type="http://schemas.openxmlformats.org/officeDocument/2006/relationships/image" Target="../media/image4.png"/><Relationship Id="rId10" Type="http://schemas.microsoft.com/office/2007/relationships/hdphoto" Target="../media/hdphoto2.wdp"/><Relationship Id="rId4" Type="http://schemas.openxmlformats.org/officeDocument/2006/relationships/diagramQuickStyle" Target="../diagrams/quickStyle70.xml"/><Relationship Id="rId9" Type="http://schemas.openxmlformats.org/officeDocument/2006/relationships/image" Target="../media/image37.png"/><Relationship Id="rId14" Type="http://schemas.microsoft.com/office/2007/relationships/hdphoto" Target="../media/hdphoto4.wdp"/></Relationships>
</file>

<file path=ppt/slides/_rels/slide7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4.png"/><Relationship Id="rId3" Type="http://schemas.openxmlformats.org/officeDocument/2006/relationships/diagramLayout" Target="../diagrams/layout71.xml"/><Relationship Id="rId7" Type="http://schemas.openxmlformats.org/officeDocument/2006/relationships/image" Target="../media/image40.png"/><Relationship Id="rId12" Type="http://schemas.microsoft.com/office/2007/relationships/hdphoto" Target="../media/hdphoto7.wdp"/><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11" Type="http://schemas.openxmlformats.org/officeDocument/2006/relationships/image" Target="../media/image42.png"/><Relationship Id="rId5" Type="http://schemas.openxmlformats.org/officeDocument/2006/relationships/diagramColors" Target="../diagrams/colors71.xml"/><Relationship Id="rId10" Type="http://schemas.microsoft.com/office/2007/relationships/hdphoto" Target="../media/hdphoto6.wdp"/><Relationship Id="rId4" Type="http://schemas.openxmlformats.org/officeDocument/2006/relationships/diagramQuickStyle" Target="../diagrams/quickStyle71.xml"/><Relationship Id="rId9"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72.xml"/><Relationship Id="rId7" Type="http://schemas.openxmlformats.org/officeDocument/2006/relationships/image" Target="../media/image4.png"/><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7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73.xml"/><Relationship Id="rId7" Type="http://schemas.openxmlformats.org/officeDocument/2006/relationships/image" Target="../media/image43.png"/><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 Id="rId9" Type="http://schemas.openxmlformats.org/officeDocument/2006/relationships/image" Target="../media/image4.png"/></Relationships>
</file>

<file path=ppt/slides/_rels/slide7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74.xml"/><Relationship Id="rId7" Type="http://schemas.openxmlformats.org/officeDocument/2006/relationships/image" Target="../media/image45.png"/><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 Id="rId9" Type="http://schemas.openxmlformats.org/officeDocument/2006/relationships/image" Target="../media/image4.png"/></Relationships>
</file>

<file path=ppt/slides/_rels/slide7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5.xml"/><Relationship Id="rId7" Type="http://schemas.openxmlformats.org/officeDocument/2006/relationships/image" Target="../media/image47.png"/><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7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6.xml"/><Relationship Id="rId7" Type="http://schemas.openxmlformats.org/officeDocument/2006/relationships/image" Target="../media/image49.png"/><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77.xml"/><Relationship Id="rId7" Type="http://schemas.openxmlformats.org/officeDocument/2006/relationships/image" Target="../media/image4.png"/><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8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8.xml"/><Relationship Id="rId7" Type="http://schemas.openxmlformats.org/officeDocument/2006/relationships/image" Target="../media/image51.png"/><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8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9.xml"/><Relationship Id="rId7" Type="http://schemas.openxmlformats.org/officeDocument/2006/relationships/image" Target="../media/image52.png"/><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8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 Id="rId9" Type="http://schemas.openxmlformats.org/officeDocument/2006/relationships/image" Target="../media/image4.png"/></Relationships>
</file>

<file path=ppt/slides/_rels/slide8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1.xml"/><Relationship Id="rId7" Type="http://schemas.microsoft.com/office/2007/relationships/diagramDrawing" Target="../diagrams/drawing8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760532" y="782506"/>
            <a:ext cx="7772400" cy="1470025"/>
          </a:xfrm>
        </p:spPr>
        <p:txBody>
          <a:bodyPr>
            <a:noAutofit/>
          </a:bodyPr>
          <a:lstStyle/>
          <a:p>
            <a:pPr>
              <a:spcBef>
                <a:spcPts val="450"/>
              </a:spcBef>
              <a:spcAft>
                <a:spcPts val="1200"/>
              </a:spcAft>
            </a:pPr>
            <a:r>
              <a:rPr lang="tr-TR" altLang="tr-TR" sz="2800" b="1" dirty="0" smtClean="0">
                <a:solidFill>
                  <a:srgbClr val="0070C0"/>
                </a:solidFill>
                <a:latin typeface="Arial" panose="020B0604020202020204" pitchFamily="34" charset="0"/>
                <a:cs typeface="Arial" panose="020B0604020202020204" pitchFamily="34" charset="0"/>
              </a:rPr>
              <a:t>ÇEVRE ÖLÇÜM VE ANALİZ LABORATUVARLARI YETERLİK YÖNETMELİĞİ</a:t>
            </a:r>
            <a:endParaRPr lang="tr-TR" sz="2800" dirty="0"/>
          </a:p>
        </p:txBody>
      </p:sp>
      <p:pic>
        <p:nvPicPr>
          <p:cNvPr id="9" name="Resim 8"/>
          <p:cNvPicPr>
            <a:picLocks noChangeAspect="1"/>
          </p:cNvPicPr>
          <p:nvPr/>
        </p:nvPicPr>
        <p:blipFill>
          <a:blip r:embed="rId3"/>
          <a:stretch>
            <a:fillRect/>
          </a:stretch>
        </p:blipFill>
        <p:spPr>
          <a:xfrm>
            <a:off x="544485" y="2551885"/>
            <a:ext cx="8204494" cy="1358071"/>
          </a:xfrm>
          <a:prstGeom prst="rect">
            <a:avLst/>
          </a:prstGeom>
        </p:spPr>
      </p:pic>
      <p:pic>
        <p:nvPicPr>
          <p:cNvPr id="10" name="Resim 9"/>
          <p:cNvPicPr>
            <a:picLocks noChangeAspect="1"/>
          </p:cNvPicPr>
          <p:nvPr/>
        </p:nvPicPr>
        <p:blipFill rotWithShape="1">
          <a:blip r:embed="rId4">
            <a:extLst>
              <a:ext uri="{28A0092B-C50C-407E-A947-70E740481C1C}">
                <a14:useLocalDpi xmlns:a14="http://schemas.microsoft.com/office/drawing/2010/main" val="0"/>
              </a:ext>
            </a:extLst>
          </a:blip>
          <a:srcRect l="122" t="-5644" r="8140" b="28789"/>
          <a:stretch/>
        </p:blipFill>
        <p:spPr>
          <a:xfrm>
            <a:off x="99482" y="4548015"/>
            <a:ext cx="8909631" cy="2115943"/>
          </a:xfrm>
          <a:prstGeom prst="rect">
            <a:avLst/>
          </a:prstGeom>
        </p:spPr>
      </p:pic>
      <p:sp>
        <p:nvSpPr>
          <p:cNvPr id="11" name="Metin kutusu 10"/>
          <p:cNvSpPr txBox="1"/>
          <p:nvPr/>
        </p:nvSpPr>
        <p:spPr>
          <a:xfrm>
            <a:off x="2411760" y="3909956"/>
            <a:ext cx="3816424" cy="923330"/>
          </a:xfrm>
          <a:prstGeom prst="rect">
            <a:avLst/>
          </a:prstGeom>
          <a:noFill/>
        </p:spPr>
        <p:txBody>
          <a:bodyPr wrap="square" rtlCol="0">
            <a:spAutoFit/>
          </a:bodyPr>
          <a:lstStyle/>
          <a:p>
            <a:pPr algn="ctr"/>
            <a:r>
              <a:rPr lang="tr-TR" dirty="0" smtClean="0">
                <a:solidFill>
                  <a:srgbClr val="0070C0"/>
                </a:solidFill>
                <a:latin typeface="Arial" panose="020B0604020202020204" pitchFamily="34" charset="0"/>
                <a:cs typeface="Arial" panose="020B0604020202020204" pitchFamily="34" charset="0"/>
              </a:rPr>
              <a:t>Esra TURAN KILIÇ</a:t>
            </a:r>
          </a:p>
          <a:p>
            <a:pPr algn="ctr"/>
            <a:r>
              <a:rPr lang="tr-TR" dirty="0" smtClean="0">
                <a:solidFill>
                  <a:srgbClr val="0070C0"/>
                </a:solidFill>
                <a:latin typeface="Arial" panose="020B0604020202020204" pitchFamily="34" charset="0"/>
                <a:cs typeface="Arial" panose="020B0604020202020204" pitchFamily="34" charset="0"/>
              </a:rPr>
              <a:t>Uzman</a:t>
            </a:r>
          </a:p>
          <a:p>
            <a:pPr algn="ctr"/>
            <a:r>
              <a:rPr lang="tr-TR" dirty="0" smtClean="0">
                <a:solidFill>
                  <a:srgbClr val="0070C0"/>
                </a:solidFill>
                <a:latin typeface="Arial" panose="020B0604020202020204" pitchFamily="34" charset="0"/>
                <a:cs typeface="Arial" panose="020B0604020202020204" pitchFamily="34" charset="0"/>
              </a:rPr>
              <a:t>Yeterlik ve Kalite Şube Müdürlüğü</a:t>
            </a:r>
            <a:endParaRPr lang="tr-TR" dirty="0">
              <a:solidFill>
                <a:srgbClr val="0070C0"/>
              </a:solidFill>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5"/>
          <a:stretch>
            <a:fillRect/>
          </a:stretch>
        </p:blipFill>
        <p:spPr>
          <a:xfrm>
            <a:off x="395536" y="489432"/>
            <a:ext cx="980952" cy="904762"/>
          </a:xfrm>
          <a:prstGeom prst="rect">
            <a:avLst/>
          </a:prstGeom>
        </p:spPr>
      </p:pic>
    </p:spTree>
    <p:extLst>
      <p:ext uri="{BB962C8B-B14F-4D97-AF65-F5344CB8AC3E}">
        <p14:creationId xmlns:p14="http://schemas.microsoft.com/office/powerpoint/2010/main" val="1680181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rgbClr val="FF0000"/>
                </a:solidFill>
              </a:rPr>
              <a:t>GENEL İLKELER</a:t>
            </a:r>
            <a:endParaRPr lang="tr-TR" sz="3600" dirty="0">
              <a:solidFill>
                <a:srgbClr val="FF0000"/>
              </a:solidFill>
            </a:endParaRP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val="1288451838"/>
              </p:ext>
            </p:extLst>
          </p:nvPr>
        </p:nvGraphicFramePr>
        <p:xfrm>
          <a:off x="500034" y="1071546"/>
          <a:ext cx="8229600" cy="478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p:cNvPicPr>
            <a:picLocks noChangeAspect="1" noChangeArrowheads="1"/>
          </p:cNvPicPr>
          <p:nvPr/>
        </p:nvPicPr>
        <p:blipFill>
          <a:blip r:embed="rId7"/>
          <a:srcRect/>
          <a:stretch>
            <a:fillRect/>
          </a:stretch>
        </p:blipFill>
        <p:spPr bwMode="auto">
          <a:xfrm>
            <a:off x="7620000" y="4005064"/>
            <a:ext cx="1177925" cy="1701800"/>
          </a:xfrm>
          <a:prstGeom prst="rect">
            <a:avLst/>
          </a:prstGeom>
          <a:noFill/>
          <a:ln w="9525">
            <a:noFill/>
            <a:miter lim="800000"/>
            <a:headEnd/>
            <a:tailEnd/>
          </a:ln>
        </p:spPr>
      </p:pic>
      <p:pic>
        <p:nvPicPr>
          <p:cNvPr id="10242"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124460"/>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929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3132" y="427119"/>
            <a:ext cx="8229600" cy="1143000"/>
          </a:xfrm>
        </p:spPr>
        <p:txBody>
          <a:bodyPr>
            <a:normAutofit/>
          </a:bodyPr>
          <a:lstStyle/>
          <a:p>
            <a:r>
              <a:rPr lang="tr-TR" sz="4000" dirty="0" smtClean="0">
                <a:solidFill>
                  <a:srgbClr val="FF0000"/>
                </a:solidFill>
              </a:rPr>
              <a:t>GENEL İLKELER</a:t>
            </a:r>
            <a:endParaRPr lang="tr-TR" sz="4000" dirty="0">
              <a:solidFill>
                <a:srgbClr val="FF0000"/>
              </a:solidFill>
            </a:endParaRPr>
          </a:p>
        </p:txBody>
      </p:sp>
      <p:graphicFrame>
        <p:nvGraphicFramePr>
          <p:cNvPr id="8" name="7 İçerik Yer Tutucusu"/>
          <p:cNvGraphicFramePr>
            <a:graphicFrameLocks noGrp="1"/>
          </p:cNvGraphicFramePr>
          <p:nvPr>
            <p:ph idx="1"/>
            <p:extLst>
              <p:ext uri="{D42A27DB-BD31-4B8C-83A1-F6EECF244321}">
                <p14:modId xmlns:p14="http://schemas.microsoft.com/office/powerpoint/2010/main" val="1997626387"/>
              </p:ext>
            </p:extLst>
          </p:nvPr>
        </p:nvGraphicFramePr>
        <p:xfrm>
          <a:off x="500034" y="1071546"/>
          <a:ext cx="8001056" cy="478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92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0984" y="500046"/>
            <a:ext cx="8229600" cy="1143000"/>
          </a:xfrm>
        </p:spPr>
        <p:txBody>
          <a:bodyPr>
            <a:normAutofit/>
          </a:bodyPr>
          <a:lstStyle/>
          <a:p>
            <a:r>
              <a:rPr lang="tr-TR" sz="4000" dirty="0" smtClean="0">
                <a:solidFill>
                  <a:srgbClr val="FF0000"/>
                </a:solidFill>
              </a:rPr>
              <a:t>GENEL İLKELER</a:t>
            </a:r>
            <a:endParaRPr lang="tr-TR" sz="4000" dirty="0">
              <a:solidFill>
                <a:srgbClr val="FF0000"/>
              </a:solidFill>
            </a:endParaRP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val="2801595915"/>
              </p:ext>
            </p:extLst>
          </p:nvPr>
        </p:nvGraphicFramePr>
        <p:xfrm>
          <a:off x="500034" y="1071546"/>
          <a:ext cx="8229600" cy="478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500046"/>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929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500042"/>
            <a:ext cx="8229600" cy="1143000"/>
          </a:xfrm>
        </p:spPr>
        <p:txBody>
          <a:bodyPr>
            <a:normAutofit/>
          </a:bodyPr>
          <a:lstStyle/>
          <a:p>
            <a:r>
              <a:rPr lang="tr-TR" sz="4000" dirty="0" smtClean="0">
                <a:solidFill>
                  <a:srgbClr val="FF0000"/>
                </a:solidFill>
              </a:rPr>
              <a:t>GENEL İLKELER</a:t>
            </a:r>
            <a:endParaRPr lang="tr-TR" sz="4000" dirty="0">
              <a:solidFill>
                <a:srgbClr val="FF0000"/>
              </a:solidFill>
            </a:endParaRP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val="127657654"/>
              </p:ext>
            </p:extLst>
          </p:nvPr>
        </p:nvGraphicFramePr>
        <p:xfrm>
          <a:off x="500034" y="1268760"/>
          <a:ext cx="8229600" cy="4159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p:cNvPicPr>
            <a:picLocks noChangeAspect="1" noChangeArrowheads="1"/>
          </p:cNvPicPr>
          <p:nvPr/>
        </p:nvPicPr>
        <p:blipFill>
          <a:blip r:embed="rId7"/>
          <a:srcRect/>
          <a:stretch>
            <a:fillRect/>
          </a:stretch>
        </p:blipFill>
        <p:spPr bwMode="auto">
          <a:xfrm>
            <a:off x="4929190" y="4214818"/>
            <a:ext cx="3452810" cy="2108160"/>
          </a:xfrm>
          <a:prstGeom prst="rect">
            <a:avLst/>
          </a:prstGeom>
          <a:noFill/>
          <a:ln w="9525">
            <a:noFill/>
            <a:miter lim="800000"/>
            <a:headEnd/>
            <a:tailEnd/>
          </a:ln>
        </p:spPr>
      </p:pic>
      <p:pic>
        <p:nvPicPr>
          <p:cNvPr id="1026" name="Picture 2" descr="J:\YÖNETMELİK SUNUM\indir (1).jpg"/>
          <p:cNvPicPr>
            <a:picLocks noChangeAspect="1" noChangeArrowheads="1"/>
          </p:cNvPicPr>
          <p:nvPr/>
        </p:nvPicPr>
        <p:blipFill>
          <a:blip r:embed="rId8"/>
          <a:srcRect/>
          <a:stretch>
            <a:fillRect/>
          </a:stretch>
        </p:blipFill>
        <p:spPr bwMode="auto">
          <a:xfrm>
            <a:off x="857224" y="4214818"/>
            <a:ext cx="3786214" cy="2063722"/>
          </a:xfrm>
          <a:prstGeom prst="rect">
            <a:avLst/>
          </a:prstGeom>
          <a:noFill/>
        </p:spPr>
      </p:pic>
      <p:pic>
        <p:nvPicPr>
          <p:cNvPr id="11" name="Resim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929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642918"/>
            <a:ext cx="8229600" cy="778098"/>
          </a:xfrm>
        </p:spPr>
        <p:txBody>
          <a:bodyPr>
            <a:normAutofit/>
          </a:bodyPr>
          <a:lstStyle/>
          <a:p>
            <a:r>
              <a:rPr lang="tr-TR" sz="3600" dirty="0" smtClean="0">
                <a:solidFill>
                  <a:srgbClr val="FF0000"/>
                </a:solidFill>
              </a:rPr>
              <a:t>LABORATUVAR BÖLÜMLERİ</a:t>
            </a:r>
            <a:endParaRPr lang="tr-TR" sz="3600" dirty="0">
              <a:solidFill>
                <a:srgbClr val="FF0000"/>
              </a:solidFill>
            </a:endParaRPr>
          </a:p>
        </p:txBody>
      </p:sp>
      <p:graphicFrame>
        <p:nvGraphicFramePr>
          <p:cNvPr id="17" name="16 İçerik Yer Tutucusu"/>
          <p:cNvGraphicFramePr>
            <a:graphicFrameLocks noGrp="1"/>
          </p:cNvGraphicFramePr>
          <p:nvPr>
            <p:ph idx="1"/>
            <p:extLst>
              <p:ext uri="{D42A27DB-BD31-4B8C-83A1-F6EECF244321}">
                <p14:modId xmlns:p14="http://schemas.microsoft.com/office/powerpoint/2010/main" val="4170447551"/>
              </p:ext>
            </p:extLst>
          </p:nvPr>
        </p:nvGraphicFramePr>
        <p:xfrm>
          <a:off x="428596" y="11429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4" descr="C:\Users\abirim.ugur\Desktop\Lab. Resim\DSC_0140.JPG"/>
          <p:cNvPicPr>
            <a:picLocks noChangeAspect="1" noChangeArrowheads="1"/>
          </p:cNvPicPr>
          <p:nvPr/>
        </p:nvPicPr>
        <p:blipFill>
          <a:blip r:embed="rId7"/>
          <a:srcRect/>
          <a:stretch>
            <a:fillRect/>
          </a:stretch>
        </p:blipFill>
        <p:spPr bwMode="auto">
          <a:xfrm>
            <a:off x="500034" y="4000504"/>
            <a:ext cx="3819553" cy="2200275"/>
          </a:xfrm>
          <a:prstGeom prst="rect">
            <a:avLst/>
          </a:prstGeom>
          <a:noFill/>
          <a:ln w="9525">
            <a:noFill/>
            <a:miter lim="800000"/>
            <a:headEnd/>
            <a:tailEnd/>
          </a:ln>
        </p:spPr>
      </p:pic>
      <p:pic>
        <p:nvPicPr>
          <p:cNvPr id="15" name="Picture 6"/>
          <p:cNvPicPr>
            <a:picLocks noChangeAspect="1" noChangeArrowheads="1"/>
          </p:cNvPicPr>
          <p:nvPr/>
        </p:nvPicPr>
        <p:blipFill>
          <a:blip r:embed="rId8"/>
          <a:srcRect/>
          <a:stretch>
            <a:fillRect/>
          </a:stretch>
        </p:blipFill>
        <p:spPr bwMode="auto">
          <a:xfrm>
            <a:off x="4572000" y="4000504"/>
            <a:ext cx="3857652" cy="2214578"/>
          </a:xfrm>
          <a:prstGeom prst="rect">
            <a:avLst/>
          </a:prstGeom>
          <a:noFill/>
          <a:ln w="9525">
            <a:noFill/>
            <a:miter lim="800000"/>
            <a:headEnd/>
            <a:tailEnd/>
          </a:ln>
          <a:effectLst/>
        </p:spPr>
      </p:pic>
      <p:pic>
        <p:nvPicPr>
          <p:cNvPr id="8" name="Resim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784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1405" y="405678"/>
            <a:ext cx="8229600" cy="1143000"/>
          </a:xfrm>
        </p:spPr>
        <p:txBody>
          <a:bodyPr>
            <a:normAutofit/>
          </a:bodyPr>
          <a:lstStyle/>
          <a:p>
            <a:r>
              <a:rPr lang="tr-TR" sz="3200" dirty="0" smtClean="0">
                <a:solidFill>
                  <a:srgbClr val="FF0000"/>
                </a:solidFill>
              </a:rPr>
              <a:t>LABORATUVARLARIN ASGARİ ÖZELLİKLERİ</a:t>
            </a:r>
            <a:endParaRPr lang="tr-TR" sz="3200" dirty="0">
              <a:solidFill>
                <a:srgbClr val="FF0000"/>
              </a:solidFill>
            </a:endParaRPr>
          </a:p>
        </p:txBody>
      </p:sp>
      <p:sp>
        <p:nvSpPr>
          <p:cNvPr id="8" name="Metin kutusu 7"/>
          <p:cNvSpPr txBox="1"/>
          <p:nvPr/>
        </p:nvSpPr>
        <p:spPr>
          <a:xfrm>
            <a:off x="755576" y="1124744"/>
            <a:ext cx="7560840" cy="646331"/>
          </a:xfrm>
          <a:prstGeom prst="rect">
            <a:avLst/>
          </a:prstGeom>
          <a:noFill/>
        </p:spPr>
        <p:txBody>
          <a:bodyPr wrap="square" rtlCol="0">
            <a:spAutoFit/>
          </a:bodyPr>
          <a:lstStyle/>
          <a:p>
            <a:r>
              <a:rPr lang="tr-TR" b="1" dirty="0" smtClean="0"/>
              <a:t/>
            </a:r>
            <a:br>
              <a:rPr lang="tr-TR" b="1" dirty="0" smtClean="0"/>
            </a:br>
            <a:endParaRPr lang="tr-TR" dirty="0"/>
          </a:p>
        </p:txBody>
      </p:sp>
      <p:sp>
        <p:nvSpPr>
          <p:cNvPr id="3" name="AutoShape 2" descr="belediye atÄ±ksu arÄ±tma tesisleri ile ilgili gÃ¶rsel sonucu"/>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lediye atÄ±ksu arÄ±tma tesisleri ile ilgili gÃ¶rsel sonucu"/>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3" name="12 İçerik Yer Tutucusu"/>
          <p:cNvGraphicFramePr>
            <a:graphicFrameLocks noGrp="1"/>
          </p:cNvGraphicFramePr>
          <p:nvPr>
            <p:ph idx="1"/>
            <p:extLst>
              <p:ext uri="{D42A27DB-BD31-4B8C-83A1-F6EECF244321}">
                <p14:modId xmlns:p14="http://schemas.microsoft.com/office/powerpoint/2010/main" val="2750333753"/>
              </p:ext>
            </p:extLst>
          </p:nvPr>
        </p:nvGraphicFramePr>
        <p:xfrm>
          <a:off x="428596" y="1428736"/>
          <a:ext cx="492922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7"/>
          <p:cNvPicPr>
            <a:picLocks noChangeAspect="1" noChangeArrowheads="1"/>
          </p:cNvPicPr>
          <p:nvPr/>
        </p:nvPicPr>
        <p:blipFill>
          <a:blip r:embed="rId7"/>
          <a:srcRect/>
          <a:stretch>
            <a:fillRect/>
          </a:stretch>
        </p:blipFill>
        <p:spPr bwMode="auto">
          <a:xfrm>
            <a:off x="5572132" y="1500174"/>
            <a:ext cx="2786082" cy="2285992"/>
          </a:xfrm>
          <a:prstGeom prst="rect">
            <a:avLst/>
          </a:prstGeom>
          <a:noFill/>
          <a:ln w="9525">
            <a:noFill/>
            <a:miter lim="800000"/>
            <a:headEnd/>
            <a:tailEnd/>
          </a:ln>
        </p:spPr>
      </p:pic>
      <p:pic>
        <p:nvPicPr>
          <p:cNvPr id="12" name="Picture 6"/>
          <p:cNvPicPr>
            <a:picLocks noChangeAspect="1" noChangeArrowheads="1"/>
          </p:cNvPicPr>
          <p:nvPr/>
        </p:nvPicPr>
        <p:blipFill>
          <a:blip r:embed="rId8"/>
          <a:srcRect/>
          <a:stretch>
            <a:fillRect/>
          </a:stretch>
        </p:blipFill>
        <p:spPr bwMode="auto">
          <a:xfrm>
            <a:off x="5572132" y="3929066"/>
            <a:ext cx="2786082" cy="2427287"/>
          </a:xfrm>
          <a:prstGeom prst="rect">
            <a:avLst/>
          </a:prstGeom>
          <a:noFill/>
          <a:ln w="9525">
            <a:noFill/>
            <a:miter lim="800000"/>
            <a:headEnd/>
            <a:tailEnd/>
          </a:ln>
        </p:spPr>
      </p:pic>
      <p:pic>
        <p:nvPicPr>
          <p:cNvPr id="15" name="Resim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443" y="229394"/>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473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2592" y="401248"/>
            <a:ext cx="8229600" cy="1143000"/>
          </a:xfrm>
        </p:spPr>
        <p:txBody>
          <a:bodyPr>
            <a:normAutofit/>
          </a:bodyPr>
          <a:lstStyle/>
          <a:p>
            <a:r>
              <a:rPr lang="tr-TR" sz="3200" dirty="0" smtClean="0">
                <a:solidFill>
                  <a:srgbClr val="FF0000"/>
                </a:solidFill>
              </a:rPr>
              <a:t>LABORATUVARLARIN ASGARİ ÖZELLİKLERİ</a:t>
            </a:r>
            <a:endParaRPr lang="tr-TR" sz="3200" dirty="0">
              <a:solidFill>
                <a:srgbClr val="FF0000"/>
              </a:solidFill>
            </a:endParaRPr>
          </a:p>
        </p:txBody>
      </p:sp>
      <p:sp>
        <p:nvSpPr>
          <p:cNvPr id="8" name="Metin kutusu 7"/>
          <p:cNvSpPr txBox="1"/>
          <p:nvPr/>
        </p:nvSpPr>
        <p:spPr>
          <a:xfrm>
            <a:off x="755576" y="1124744"/>
            <a:ext cx="7560840" cy="646331"/>
          </a:xfrm>
          <a:prstGeom prst="rect">
            <a:avLst/>
          </a:prstGeom>
          <a:noFill/>
        </p:spPr>
        <p:txBody>
          <a:bodyPr wrap="square" rtlCol="0">
            <a:spAutoFit/>
          </a:bodyPr>
          <a:lstStyle/>
          <a:p>
            <a:r>
              <a:rPr lang="tr-TR" b="1" dirty="0" smtClean="0"/>
              <a:t/>
            </a:r>
            <a:br>
              <a:rPr lang="tr-TR" b="1" dirty="0" smtClean="0"/>
            </a:br>
            <a:endParaRPr lang="tr-TR" dirty="0"/>
          </a:p>
        </p:txBody>
      </p:sp>
      <p:sp>
        <p:nvSpPr>
          <p:cNvPr id="3" name="AutoShape 2" descr="belediye atÄ±ksu arÄ±tma tesisleri ile ilgili gÃ¶rsel sonucu"/>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lediye atÄ±ksu arÄ±tma tesisleri ile ilgili gÃ¶rsel sonucu"/>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2" name="11 İçerik Yer Tutucusu"/>
          <p:cNvGraphicFramePr>
            <a:graphicFrameLocks noGrp="1"/>
          </p:cNvGraphicFramePr>
          <p:nvPr>
            <p:ph idx="1"/>
            <p:extLst>
              <p:ext uri="{D42A27DB-BD31-4B8C-83A1-F6EECF244321}">
                <p14:modId xmlns:p14="http://schemas.microsoft.com/office/powerpoint/2010/main" val="3553472271"/>
              </p:ext>
            </p:extLst>
          </p:nvPr>
        </p:nvGraphicFramePr>
        <p:xfrm>
          <a:off x="428596" y="1428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384" y="292476"/>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473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14397"/>
            <a:ext cx="8229600" cy="1143000"/>
          </a:xfrm>
        </p:spPr>
        <p:txBody>
          <a:bodyPr>
            <a:normAutofit/>
          </a:bodyPr>
          <a:lstStyle/>
          <a:p>
            <a:r>
              <a:rPr lang="tr-TR" sz="3200" dirty="0" smtClean="0">
                <a:solidFill>
                  <a:srgbClr val="FF0000"/>
                </a:solidFill>
              </a:rPr>
              <a:t>LABORATUVARLARIN ASGARİ ÖZELLİKLERİ</a:t>
            </a:r>
            <a:endParaRPr lang="tr-TR" sz="3200" dirty="0">
              <a:solidFill>
                <a:srgbClr val="FF0000"/>
              </a:solidFill>
            </a:endParaRPr>
          </a:p>
        </p:txBody>
      </p:sp>
      <p:sp>
        <p:nvSpPr>
          <p:cNvPr id="8" name="Metin kutusu 7"/>
          <p:cNvSpPr txBox="1"/>
          <p:nvPr/>
        </p:nvSpPr>
        <p:spPr>
          <a:xfrm>
            <a:off x="755576" y="1124744"/>
            <a:ext cx="7560840" cy="646331"/>
          </a:xfrm>
          <a:prstGeom prst="rect">
            <a:avLst/>
          </a:prstGeom>
          <a:noFill/>
        </p:spPr>
        <p:txBody>
          <a:bodyPr wrap="square" rtlCol="0">
            <a:spAutoFit/>
          </a:bodyPr>
          <a:lstStyle/>
          <a:p>
            <a:r>
              <a:rPr lang="tr-TR" b="1" dirty="0" smtClean="0"/>
              <a:t/>
            </a:r>
            <a:br>
              <a:rPr lang="tr-TR" b="1" dirty="0" smtClean="0"/>
            </a:br>
            <a:endParaRPr lang="tr-TR" dirty="0"/>
          </a:p>
        </p:txBody>
      </p:sp>
      <p:sp>
        <p:nvSpPr>
          <p:cNvPr id="3" name="AutoShape 2" descr="belediye atÄ±ksu arÄ±tma tesisleri ile ilgili gÃ¶rsel sonucu"/>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lediye atÄ±ksu arÄ±tma tesisleri ile ilgili gÃ¶rsel sonucu"/>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1" name="10 İçerik Yer Tutucusu"/>
          <p:cNvGraphicFramePr>
            <a:graphicFrameLocks noGrp="1"/>
          </p:cNvGraphicFramePr>
          <p:nvPr>
            <p:ph idx="1"/>
            <p:extLst>
              <p:ext uri="{D42A27DB-BD31-4B8C-83A1-F6EECF244321}">
                <p14:modId xmlns:p14="http://schemas.microsoft.com/office/powerpoint/2010/main" val="2143140986"/>
              </p:ext>
            </p:extLst>
          </p:nvPr>
        </p:nvGraphicFramePr>
        <p:xfrm>
          <a:off x="428596" y="1428736"/>
          <a:ext cx="54292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J:\images.jpg"/>
          <p:cNvPicPr>
            <a:picLocks noChangeAspect="1" noChangeArrowheads="1"/>
          </p:cNvPicPr>
          <p:nvPr/>
        </p:nvPicPr>
        <p:blipFill>
          <a:blip r:embed="rId7"/>
          <a:srcRect/>
          <a:stretch>
            <a:fillRect/>
          </a:stretch>
        </p:blipFill>
        <p:spPr bwMode="auto">
          <a:xfrm>
            <a:off x="6357950" y="1714488"/>
            <a:ext cx="2214578" cy="3857652"/>
          </a:xfrm>
          <a:prstGeom prst="rect">
            <a:avLst/>
          </a:prstGeom>
          <a:noFill/>
        </p:spPr>
      </p:pic>
      <p:pic>
        <p:nvPicPr>
          <p:cNvPr id="12"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431" y="226086"/>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473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PERSONEL GÜVENLİĞİ</a:t>
            </a:r>
            <a:endParaRPr lang="tr-TR" sz="3200" dirty="0">
              <a:solidFill>
                <a:srgbClr val="FF0000"/>
              </a:solidFill>
            </a:endParaRPr>
          </a:p>
        </p:txBody>
      </p:sp>
      <p:sp>
        <p:nvSpPr>
          <p:cNvPr id="8" name="Metin kutusu 7"/>
          <p:cNvSpPr txBox="1"/>
          <p:nvPr/>
        </p:nvSpPr>
        <p:spPr>
          <a:xfrm>
            <a:off x="755576" y="1124744"/>
            <a:ext cx="7560840" cy="646331"/>
          </a:xfrm>
          <a:prstGeom prst="rect">
            <a:avLst/>
          </a:prstGeom>
          <a:noFill/>
        </p:spPr>
        <p:txBody>
          <a:bodyPr wrap="square" rtlCol="0">
            <a:spAutoFit/>
          </a:bodyPr>
          <a:lstStyle/>
          <a:p>
            <a:r>
              <a:rPr lang="tr-TR" b="1" dirty="0" smtClean="0"/>
              <a:t/>
            </a:r>
            <a:br>
              <a:rPr lang="tr-TR" b="1" dirty="0" smtClean="0"/>
            </a:br>
            <a:endParaRPr lang="tr-TR" dirty="0"/>
          </a:p>
        </p:txBody>
      </p:sp>
      <p:sp>
        <p:nvSpPr>
          <p:cNvPr id="3" name="AutoShape 2" descr="belediye atÄ±ksu arÄ±tma tesisleri ile ilgili gÃ¶rsel sonucu"/>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lediye atÄ±ksu arÄ±tma tesisleri ile ilgili gÃ¶rsel sonucu"/>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3" name="12 İçerik Yer Tutucusu"/>
          <p:cNvGraphicFramePr>
            <a:graphicFrameLocks noGrp="1"/>
          </p:cNvGraphicFramePr>
          <p:nvPr>
            <p:ph idx="1"/>
            <p:extLst>
              <p:ext uri="{D42A27DB-BD31-4B8C-83A1-F6EECF244321}">
                <p14:modId xmlns:p14="http://schemas.microsoft.com/office/powerpoint/2010/main" val="1115604039"/>
              </p:ext>
            </p:extLst>
          </p:nvPr>
        </p:nvGraphicFramePr>
        <p:xfrm>
          <a:off x="428596" y="1428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4"/>
          <p:cNvPicPr>
            <a:picLocks noChangeAspect="1" noChangeArrowheads="1"/>
          </p:cNvPicPr>
          <p:nvPr/>
        </p:nvPicPr>
        <p:blipFill>
          <a:blip r:embed="rId7"/>
          <a:srcRect/>
          <a:stretch>
            <a:fillRect/>
          </a:stretch>
        </p:blipFill>
        <p:spPr bwMode="auto">
          <a:xfrm>
            <a:off x="1571604" y="4000504"/>
            <a:ext cx="2628900" cy="1743075"/>
          </a:xfrm>
          <a:prstGeom prst="rect">
            <a:avLst/>
          </a:prstGeom>
          <a:noFill/>
          <a:ln w="9525">
            <a:noFill/>
            <a:miter lim="800000"/>
            <a:headEnd/>
            <a:tailEnd/>
          </a:ln>
        </p:spPr>
      </p:pic>
      <p:pic>
        <p:nvPicPr>
          <p:cNvPr id="12" name="Picture 5"/>
          <p:cNvPicPr>
            <a:picLocks noChangeAspect="1" noChangeArrowheads="1"/>
          </p:cNvPicPr>
          <p:nvPr/>
        </p:nvPicPr>
        <p:blipFill>
          <a:blip r:embed="rId8"/>
          <a:srcRect/>
          <a:stretch>
            <a:fillRect/>
          </a:stretch>
        </p:blipFill>
        <p:spPr bwMode="auto">
          <a:xfrm>
            <a:off x="5000628" y="4000504"/>
            <a:ext cx="2619375" cy="1785950"/>
          </a:xfrm>
          <a:prstGeom prst="rect">
            <a:avLst/>
          </a:prstGeom>
          <a:noFill/>
          <a:ln w="9525">
            <a:noFill/>
            <a:miter lim="800000"/>
            <a:headEnd/>
            <a:tailEnd/>
          </a:ln>
        </p:spPr>
      </p:pic>
      <p:pic>
        <p:nvPicPr>
          <p:cNvPr id="15" name="Resim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473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PERSONEL GÜVENLİĞİ</a:t>
            </a:r>
            <a:endParaRPr lang="tr-TR" sz="3200" dirty="0">
              <a:solidFill>
                <a:srgbClr val="FF0000"/>
              </a:solidFill>
            </a:endParaRPr>
          </a:p>
        </p:txBody>
      </p:sp>
      <p:sp>
        <p:nvSpPr>
          <p:cNvPr id="8" name="Metin kutusu 7"/>
          <p:cNvSpPr txBox="1"/>
          <p:nvPr/>
        </p:nvSpPr>
        <p:spPr>
          <a:xfrm>
            <a:off x="755576" y="1124744"/>
            <a:ext cx="7560840" cy="646331"/>
          </a:xfrm>
          <a:prstGeom prst="rect">
            <a:avLst/>
          </a:prstGeom>
          <a:noFill/>
        </p:spPr>
        <p:txBody>
          <a:bodyPr wrap="square" rtlCol="0">
            <a:spAutoFit/>
          </a:bodyPr>
          <a:lstStyle/>
          <a:p>
            <a:r>
              <a:rPr lang="tr-TR" b="1" dirty="0" smtClean="0"/>
              <a:t/>
            </a:r>
            <a:br>
              <a:rPr lang="tr-TR" b="1" dirty="0" smtClean="0"/>
            </a:br>
            <a:endParaRPr lang="tr-TR" dirty="0"/>
          </a:p>
        </p:txBody>
      </p:sp>
      <p:sp>
        <p:nvSpPr>
          <p:cNvPr id="3" name="AutoShape 2" descr="belediye atÄ±ksu arÄ±tma tesisleri ile ilgili gÃ¶rsel sonucu"/>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elediye atÄ±ksu arÄ±tma tesisleri ile ilgili gÃ¶rsel sonucu"/>
          <p:cNvSpPr>
            <a:spLocks noChangeAspect="1" noChangeArrowheads="1"/>
          </p:cNvSpPr>
          <p:nvPr/>
        </p:nvSpPr>
        <p:spPr bwMode="auto">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3" name="12 İçerik Yer Tutucusu"/>
          <p:cNvGraphicFramePr>
            <a:graphicFrameLocks noGrp="1"/>
          </p:cNvGraphicFramePr>
          <p:nvPr>
            <p:ph idx="1"/>
            <p:extLst>
              <p:ext uri="{D42A27DB-BD31-4B8C-83A1-F6EECF244321}">
                <p14:modId xmlns:p14="http://schemas.microsoft.com/office/powerpoint/2010/main" val="3585158099"/>
              </p:ext>
            </p:extLst>
          </p:nvPr>
        </p:nvGraphicFramePr>
        <p:xfrm>
          <a:off x="428596" y="1428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473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467544" y="548680"/>
            <a:ext cx="8229600" cy="1143000"/>
          </a:xfrm>
        </p:spPr>
        <p:txBody>
          <a:bodyPr>
            <a:noAutofit/>
          </a:bodyPr>
          <a:lstStyle/>
          <a:p>
            <a:pPr>
              <a:spcBef>
                <a:spcPts val="450"/>
              </a:spcBef>
              <a:spcAft>
                <a:spcPts val="1200"/>
              </a:spcAft>
            </a:pPr>
            <a:r>
              <a:rPr lang="tr-TR" sz="3600" dirty="0" smtClean="0">
                <a:solidFill>
                  <a:srgbClr val="FF0000"/>
                </a:solidFill>
              </a:rPr>
              <a:t>KONU BAŞLIKLARI</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674537368"/>
              </p:ext>
            </p:extLst>
          </p:nvPr>
        </p:nvGraphicFramePr>
        <p:xfrm>
          <a:off x="457200" y="1600206"/>
          <a:ext cx="8229600" cy="4781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259943"/>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110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44AA2-C91D-40C3-875F-3F68A78E2FE6}"/>
              </a:ext>
            </a:extLst>
          </p:cNvPr>
          <p:cNvSpPr txBox="1"/>
          <p:nvPr/>
        </p:nvSpPr>
        <p:spPr>
          <a:xfrm>
            <a:off x="1928794" y="500042"/>
            <a:ext cx="5459186" cy="646331"/>
          </a:xfrm>
          <a:prstGeom prst="rect">
            <a:avLst/>
          </a:prstGeom>
          <a:noFill/>
        </p:spPr>
        <p:txBody>
          <a:bodyPr wrap="square" rtlCol="0">
            <a:spAutoFit/>
          </a:bodyPr>
          <a:lstStyle/>
          <a:p>
            <a:pPr lvl="0" algn="ctr"/>
            <a:r>
              <a:rPr lang="tr-TR" sz="3600" dirty="0" smtClean="0">
                <a:solidFill>
                  <a:srgbClr val="FF0000"/>
                </a:solidFill>
                <a:cs typeface="Arial" panose="020B0604020202020204" pitchFamily="34" charset="0"/>
              </a:rPr>
              <a:t>METOT SEÇİMİ</a:t>
            </a:r>
            <a:endParaRPr lang="en-US" sz="3600" dirty="0">
              <a:solidFill>
                <a:srgbClr val="FF0000"/>
              </a:solidFill>
              <a:cs typeface="Arial" panose="020B0604020202020204" pitchFamily="34" charset="0"/>
            </a:endParaRPr>
          </a:p>
        </p:txBody>
      </p:sp>
      <p:graphicFrame>
        <p:nvGraphicFramePr>
          <p:cNvPr id="11" name="Diagram 10">
            <a:extLst>
              <a:ext uri="{FF2B5EF4-FFF2-40B4-BE49-F238E27FC236}">
                <a16:creationId xmlns:a16="http://schemas.microsoft.com/office/drawing/2014/main" id="{FDAF775C-EE70-46BA-9DC2-AB355FBA9393}"/>
              </a:ext>
            </a:extLst>
          </p:cNvPr>
          <p:cNvGraphicFramePr/>
          <p:nvPr>
            <p:extLst>
              <p:ext uri="{D42A27DB-BD31-4B8C-83A1-F6EECF244321}">
                <p14:modId xmlns:p14="http://schemas.microsoft.com/office/powerpoint/2010/main" val="834232996"/>
              </p:ext>
            </p:extLst>
          </p:nvPr>
        </p:nvGraphicFramePr>
        <p:xfrm>
          <a:off x="358467" y="1357298"/>
          <a:ext cx="4570723" cy="4808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0"/>
          <p:cNvPicPr>
            <a:picLocks noChangeAspect="1" noChangeArrowheads="1"/>
          </p:cNvPicPr>
          <p:nvPr/>
        </p:nvPicPr>
        <p:blipFill>
          <a:blip r:embed="rId7"/>
          <a:srcRect/>
          <a:stretch>
            <a:fillRect/>
          </a:stretch>
        </p:blipFill>
        <p:spPr bwMode="auto">
          <a:xfrm>
            <a:off x="6715140" y="1643050"/>
            <a:ext cx="2247897" cy="1704975"/>
          </a:xfrm>
          <a:prstGeom prst="rect">
            <a:avLst/>
          </a:prstGeom>
          <a:noFill/>
          <a:ln w="9525">
            <a:noFill/>
            <a:miter lim="800000"/>
            <a:headEnd/>
            <a:tailEnd/>
          </a:ln>
        </p:spPr>
      </p:pic>
      <p:pic>
        <p:nvPicPr>
          <p:cNvPr id="9" name="Picture 4"/>
          <p:cNvPicPr>
            <a:picLocks noChangeAspect="1" noChangeArrowheads="1"/>
          </p:cNvPicPr>
          <p:nvPr/>
        </p:nvPicPr>
        <p:blipFill>
          <a:blip r:embed="rId8"/>
          <a:srcRect/>
          <a:stretch>
            <a:fillRect/>
          </a:stretch>
        </p:blipFill>
        <p:spPr bwMode="auto">
          <a:xfrm>
            <a:off x="6715140" y="3571876"/>
            <a:ext cx="2171696" cy="1666875"/>
          </a:xfrm>
          <a:prstGeom prst="rect">
            <a:avLst/>
          </a:prstGeom>
          <a:noFill/>
          <a:ln w="9525">
            <a:noFill/>
            <a:miter lim="800000"/>
            <a:headEnd/>
            <a:tailEnd/>
          </a:ln>
        </p:spPr>
      </p:pic>
      <p:pic>
        <p:nvPicPr>
          <p:cNvPr id="10" name="Picture 9"/>
          <p:cNvPicPr>
            <a:picLocks noChangeAspect="1" noChangeArrowheads="1"/>
          </p:cNvPicPr>
          <p:nvPr/>
        </p:nvPicPr>
        <p:blipFill>
          <a:blip r:embed="rId9"/>
          <a:srcRect/>
          <a:stretch>
            <a:fillRect/>
          </a:stretch>
        </p:blipFill>
        <p:spPr bwMode="auto">
          <a:xfrm>
            <a:off x="4929190" y="2500306"/>
            <a:ext cx="1785950" cy="2457450"/>
          </a:xfrm>
          <a:prstGeom prst="rect">
            <a:avLst/>
          </a:prstGeom>
          <a:noFill/>
          <a:ln w="9525">
            <a:noFill/>
            <a:miter lim="800000"/>
            <a:headEnd/>
            <a:tailEnd/>
          </a:ln>
        </p:spPr>
      </p:pic>
      <p:pic>
        <p:nvPicPr>
          <p:cNvPr id="13" name="Resim 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088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44AA2-C91D-40C3-875F-3F68A78E2FE6}"/>
              </a:ext>
            </a:extLst>
          </p:cNvPr>
          <p:cNvSpPr txBox="1"/>
          <p:nvPr/>
        </p:nvSpPr>
        <p:spPr>
          <a:xfrm>
            <a:off x="1928794" y="500042"/>
            <a:ext cx="5459186" cy="646331"/>
          </a:xfrm>
          <a:prstGeom prst="rect">
            <a:avLst/>
          </a:prstGeom>
          <a:noFill/>
        </p:spPr>
        <p:txBody>
          <a:bodyPr wrap="square" rtlCol="0">
            <a:spAutoFit/>
          </a:bodyPr>
          <a:lstStyle/>
          <a:p>
            <a:pPr lvl="0" algn="ctr"/>
            <a:r>
              <a:rPr lang="tr-TR" sz="3600" dirty="0" smtClean="0">
                <a:solidFill>
                  <a:srgbClr val="FF0000"/>
                </a:solidFill>
                <a:cs typeface="Arial" panose="020B0604020202020204" pitchFamily="34" charset="0"/>
              </a:rPr>
              <a:t>KAYIT VE DEFTER TUTMA</a:t>
            </a:r>
            <a:endParaRPr lang="en-US" sz="3600" dirty="0">
              <a:solidFill>
                <a:srgbClr val="FF0000"/>
              </a:solidFill>
              <a:cs typeface="Arial" panose="020B0604020202020204" pitchFamily="34" charset="0"/>
            </a:endParaRPr>
          </a:p>
        </p:txBody>
      </p:sp>
      <p:graphicFrame>
        <p:nvGraphicFramePr>
          <p:cNvPr id="11" name="Diagram 10">
            <a:extLst>
              <a:ext uri="{FF2B5EF4-FFF2-40B4-BE49-F238E27FC236}">
                <a16:creationId xmlns:a16="http://schemas.microsoft.com/office/drawing/2014/main" id="{FDAF775C-EE70-46BA-9DC2-AB355FBA9393}"/>
              </a:ext>
            </a:extLst>
          </p:cNvPr>
          <p:cNvGraphicFramePr/>
          <p:nvPr>
            <p:extLst>
              <p:ext uri="{D42A27DB-BD31-4B8C-83A1-F6EECF244321}">
                <p14:modId xmlns:p14="http://schemas.microsoft.com/office/powerpoint/2010/main" val="3540094327"/>
              </p:ext>
            </p:extLst>
          </p:nvPr>
        </p:nvGraphicFramePr>
        <p:xfrm>
          <a:off x="827584" y="2284392"/>
          <a:ext cx="7344816"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van 3"/>
          <p:cNvSpPr>
            <a:spLocks noGrp="1"/>
          </p:cNvSpPr>
          <p:nvPr>
            <p:ph type="ctrTitle"/>
          </p:nvPr>
        </p:nvSpPr>
        <p:spPr>
          <a:xfrm>
            <a:off x="726208" y="1083223"/>
            <a:ext cx="7772400" cy="1470025"/>
          </a:xfrm>
        </p:spPr>
        <p:txBody>
          <a:bodyPr>
            <a:normAutofit/>
          </a:bodyPr>
          <a:lstStyle/>
          <a:p>
            <a:pPr algn="l"/>
            <a:r>
              <a:rPr lang="tr-TR" sz="2400" dirty="0"/>
              <a:t>Laboratuvarlar aşağıda belirtilen kayıt ve defterleri düzenli olarak tutmak, numune kabul ile analiz/ölçüm kayıtlarını ise elektronik ortamda muhafaza etmek </a:t>
            </a:r>
            <a:r>
              <a:rPr lang="tr-TR" sz="2400" dirty="0" smtClean="0"/>
              <a:t>zorundadır.</a:t>
            </a:r>
            <a:endParaRPr lang="tr-TR" sz="2400" dirty="0"/>
          </a:p>
        </p:txBody>
      </p:sp>
      <p:sp>
        <p:nvSpPr>
          <p:cNvPr id="5" name="Alt Başlık 4"/>
          <p:cNvSpPr>
            <a:spLocks noGrp="1"/>
          </p:cNvSpPr>
          <p:nvPr>
            <p:ph type="subTitle" idx="1"/>
          </p:nvPr>
        </p:nvSpPr>
        <p:spPr>
          <a:xfrm>
            <a:off x="539552" y="2420888"/>
            <a:ext cx="7791547" cy="3836612"/>
          </a:xfrm>
        </p:spPr>
        <p:txBody>
          <a:bodyPr/>
          <a:lstStyle/>
          <a:p>
            <a:endParaRPr lang="tr-TR" dirty="0"/>
          </a:p>
        </p:txBody>
      </p:sp>
      <p:pic>
        <p:nvPicPr>
          <p:cNvPr id="7"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722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15205"/>
            <a:ext cx="8229600" cy="1143000"/>
          </a:xfrm>
        </p:spPr>
        <p:txBody>
          <a:bodyPr>
            <a:normAutofit/>
          </a:bodyPr>
          <a:lstStyle/>
          <a:p>
            <a:r>
              <a:rPr lang="tr-TR" sz="3600" dirty="0" smtClean="0">
                <a:solidFill>
                  <a:srgbClr val="FF0000"/>
                </a:solidFill>
              </a:rPr>
              <a:t>NUMUNE KABUL</a:t>
            </a:r>
            <a:endParaRPr lang="tr-TR" sz="3600" dirty="0">
              <a:solidFill>
                <a:srgbClr val="FF0000"/>
              </a:solidFill>
            </a:endParaRPr>
          </a:p>
        </p:txBody>
      </p:sp>
      <p:graphicFrame>
        <p:nvGraphicFramePr>
          <p:cNvPr id="10" name="9 İçerik Yer Tutucusu"/>
          <p:cNvGraphicFramePr>
            <a:graphicFrameLocks noGrp="1"/>
          </p:cNvGraphicFramePr>
          <p:nvPr>
            <p:ph idx="1"/>
            <p:extLst>
              <p:ext uri="{D42A27DB-BD31-4B8C-83A1-F6EECF244321}">
                <p14:modId xmlns:p14="http://schemas.microsoft.com/office/powerpoint/2010/main" val="773229107"/>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6"/>
          <p:cNvPicPr>
            <a:picLocks noChangeAspect="1" noChangeArrowheads="1"/>
          </p:cNvPicPr>
          <p:nvPr/>
        </p:nvPicPr>
        <p:blipFill>
          <a:blip r:embed="rId7"/>
          <a:srcRect/>
          <a:stretch>
            <a:fillRect/>
          </a:stretch>
        </p:blipFill>
        <p:spPr bwMode="auto">
          <a:xfrm>
            <a:off x="1573213" y="3573463"/>
            <a:ext cx="2665412" cy="2143125"/>
          </a:xfrm>
          <a:prstGeom prst="rect">
            <a:avLst/>
          </a:prstGeom>
          <a:noFill/>
          <a:ln w="9525">
            <a:noFill/>
            <a:miter lim="800000"/>
            <a:headEnd/>
            <a:tailEnd/>
          </a:ln>
        </p:spPr>
      </p:pic>
      <p:pic>
        <p:nvPicPr>
          <p:cNvPr id="9" name="Picture 8"/>
          <p:cNvPicPr>
            <a:picLocks noChangeAspect="1" noChangeArrowheads="1"/>
          </p:cNvPicPr>
          <p:nvPr/>
        </p:nvPicPr>
        <p:blipFill>
          <a:blip r:embed="rId8"/>
          <a:srcRect/>
          <a:stretch>
            <a:fillRect/>
          </a:stretch>
        </p:blipFill>
        <p:spPr bwMode="auto">
          <a:xfrm>
            <a:off x="4929190" y="3643314"/>
            <a:ext cx="3168650" cy="1757363"/>
          </a:xfrm>
          <a:prstGeom prst="rect">
            <a:avLst/>
          </a:prstGeom>
          <a:noFill/>
          <a:ln w="9525">
            <a:noFill/>
            <a:miter lim="800000"/>
            <a:headEnd/>
            <a:tailEnd/>
          </a:ln>
        </p:spPr>
      </p:pic>
      <p:pic>
        <p:nvPicPr>
          <p:cNvPr id="12" name="Resim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336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rgbClr val="FF0000"/>
                </a:solidFill>
              </a:rPr>
              <a:t>NUMUNE KABUL</a:t>
            </a:r>
            <a:endParaRPr lang="tr-TR" sz="3600" dirty="0">
              <a:solidFill>
                <a:srgbClr val="FF0000"/>
              </a:solidFill>
            </a:endParaRPr>
          </a:p>
        </p:txBody>
      </p:sp>
      <p:graphicFrame>
        <p:nvGraphicFramePr>
          <p:cNvPr id="12" name="11 İçerik Yer Tutucusu"/>
          <p:cNvGraphicFramePr>
            <a:graphicFrameLocks noGrp="1"/>
          </p:cNvGraphicFramePr>
          <p:nvPr>
            <p:ph idx="1"/>
            <p:extLst>
              <p:ext uri="{D42A27DB-BD31-4B8C-83A1-F6EECF244321}">
                <p14:modId xmlns:p14="http://schemas.microsoft.com/office/powerpoint/2010/main" val="722204010"/>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336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1463" y="457206"/>
            <a:ext cx="8229600" cy="1143000"/>
          </a:xfrm>
        </p:spPr>
        <p:txBody>
          <a:bodyPr>
            <a:normAutofit/>
          </a:bodyPr>
          <a:lstStyle/>
          <a:p>
            <a:r>
              <a:rPr lang="tr-TR" altLang="tr-TR" sz="3200" dirty="0" smtClean="0">
                <a:solidFill>
                  <a:srgbClr val="FF0000"/>
                </a:solidFill>
                <a:cs typeface="Times New Roman" pitchFamily="18" charset="0"/>
              </a:rPr>
              <a:t>ÇEVRE ÖLÇÜM VE ANALİZLERİ </a:t>
            </a:r>
            <a:br>
              <a:rPr lang="tr-TR" altLang="tr-TR" sz="3200" dirty="0" smtClean="0">
                <a:solidFill>
                  <a:srgbClr val="FF0000"/>
                </a:solidFill>
                <a:cs typeface="Times New Roman" pitchFamily="18" charset="0"/>
              </a:rPr>
            </a:br>
            <a:r>
              <a:rPr lang="tr-TR" altLang="tr-TR" sz="3200" dirty="0" smtClean="0">
                <a:solidFill>
                  <a:srgbClr val="FF0000"/>
                </a:solidFill>
                <a:cs typeface="Times New Roman" pitchFamily="18" charset="0"/>
              </a:rPr>
              <a:t>YETERLİK BELGESİ</a:t>
            </a:r>
            <a:endParaRPr lang="tr-TR" sz="3200" dirty="0">
              <a:solidFill>
                <a:srgbClr val="FF0000"/>
              </a:solidFill>
            </a:endParaRPr>
          </a:p>
        </p:txBody>
      </p:sp>
      <p:graphicFrame>
        <p:nvGraphicFramePr>
          <p:cNvPr id="8" name="7 İçerik Yer Tutucusu"/>
          <p:cNvGraphicFramePr>
            <a:graphicFrameLocks noGrp="1"/>
          </p:cNvGraphicFramePr>
          <p:nvPr>
            <p:ph idx="1"/>
            <p:extLst>
              <p:ext uri="{D42A27DB-BD31-4B8C-83A1-F6EECF244321}">
                <p14:modId xmlns:p14="http://schemas.microsoft.com/office/powerpoint/2010/main" val="2344432504"/>
              </p:ext>
            </p:extLst>
          </p:nvPr>
        </p:nvGraphicFramePr>
        <p:xfrm>
          <a:off x="457200" y="1600206"/>
          <a:ext cx="8229600" cy="489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8"/>
          <a:stretch>
            <a:fillRect/>
          </a:stretch>
        </p:blipFill>
        <p:spPr>
          <a:xfrm>
            <a:off x="2699791" y="4083447"/>
            <a:ext cx="3876691" cy="2413120"/>
          </a:xfrm>
          <a:prstGeom prst="rect">
            <a:avLst/>
          </a:prstGeom>
        </p:spPr>
      </p:pic>
    </p:spTree>
    <p:extLst>
      <p:ext uri="{BB962C8B-B14F-4D97-AF65-F5344CB8AC3E}">
        <p14:creationId xmlns:p14="http://schemas.microsoft.com/office/powerpoint/2010/main" val="2738336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662" y="454085"/>
            <a:ext cx="8229600" cy="1143000"/>
          </a:xfrm>
        </p:spPr>
        <p:txBody>
          <a:bodyPr>
            <a:normAutofit/>
          </a:bodyPr>
          <a:lstStyle/>
          <a:p>
            <a:r>
              <a:rPr lang="tr-TR" sz="3200" dirty="0" smtClean="0">
                <a:solidFill>
                  <a:srgbClr val="FF0000"/>
                </a:solidFill>
              </a:rPr>
              <a:t>KAPSAM DIŞI PARAMETRELER</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1422474607"/>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57206"/>
            <a:ext cx="8229600" cy="1143000"/>
          </a:xfrm>
        </p:spPr>
        <p:txBody>
          <a:bodyPr>
            <a:normAutofit/>
          </a:bodyPr>
          <a:lstStyle/>
          <a:p>
            <a:r>
              <a:rPr lang="tr-TR" altLang="tr-TR" sz="3200" dirty="0" smtClean="0">
                <a:solidFill>
                  <a:srgbClr val="FF0000"/>
                </a:solidFill>
                <a:cs typeface="Times New Roman" pitchFamily="18" charset="0"/>
              </a:rPr>
              <a:t>TAŞERON LABORATUVAR KULLANIMI</a:t>
            </a:r>
            <a:endParaRPr lang="tr-TR" sz="3200" dirty="0">
              <a:solidFill>
                <a:srgbClr val="FF0000"/>
              </a:solidFill>
            </a:endParaRPr>
          </a:p>
        </p:txBody>
      </p:sp>
      <p:graphicFrame>
        <p:nvGraphicFramePr>
          <p:cNvPr id="9" name="8 İçerik Yer Tutucusu"/>
          <p:cNvGraphicFramePr>
            <a:graphicFrameLocks noGrp="1"/>
          </p:cNvGraphicFramePr>
          <p:nvPr>
            <p:ph idx="1"/>
            <p:extLst>
              <p:ext uri="{D42A27DB-BD31-4B8C-83A1-F6EECF244321}">
                <p14:modId xmlns:p14="http://schemas.microsoft.com/office/powerpoint/2010/main" val="2437485826"/>
              </p:ext>
            </p:extLst>
          </p:nvPr>
        </p:nvGraphicFramePr>
        <p:xfrm>
          <a:off x="457200" y="1600206"/>
          <a:ext cx="8229600" cy="475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692696"/>
            <a:ext cx="8229600" cy="1143000"/>
          </a:xfrm>
        </p:spPr>
        <p:txBody>
          <a:bodyPr>
            <a:normAutofit/>
          </a:bodyPr>
          <a:lstStyle/>
          <a:p>
            <a:r>
              <a:rPr lang="tr-TR" altLang="tr-TR" sz="3200" dirty="0" smtClean="0">
                <a:solidFill>
                  <a:srgbClr val="FF0000"/>
                </a:solidFill>
                <a:cs typeface="Times New Roman" pitchFamily="18" charset="0"/>
              </a:rPr>
              <a:t>TAŞERON LABORATUVAR KULLANIMI</a:t>
            </a:r>
            <a:endParaRPr lang="tr-TR" sz="3200"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1944297237"/>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3393"/>
            <a:ext cx="8229600" cy="1143000"/>
          </a:xfrm>
        </p:spPr>
        <p:txBody>
          <a:bodyPr>
            <a:normAutofit/>
          </a:bodyPr>
          <a:lstStyle/>
          <a:p>
            <a:r>
              <a:rPr lang="tr-TR" altLang="tr-TR" sz="3200" dirty="0" smtClean="0">
                <a:solidFill>
                  <a:srgbClr val="FF0000"/>
                </a:solidFill>
                <a:cs typeface="Times New Roman" pitchFamily="18" charset="0"/>
              </a:rPr>
              <a:t>LABORATUVARLAR ARASI İŞBİRLİĞİ</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428196359"/>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8822" y="476672"/>
            <a:ext cx="8229600" cy="1143000"/>
          </a:xfrm>
        </p:spPr>
        <p:txBody>
          <a:bodyPr>
            <a:normAutofit/>
          </a:bodyPr>
          <a:lstStyle/>
          <a:p>
            <a:r>
              <a:rPr lang="tr-TR" altLang="tr-TR" sz="3200" dirty="0" smtClean="0">
                <a:solidFill>
                  <a:srgbClr val="FF0000"/>
                </a:solidFill>
                <a:cs typeface="Times New Roman" pitchFamily="18" charset="0"/>
              </a:rPr>
              <a:t>LABORATUVARLAR ARASI İŞBİRLİĞİ</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4123800942"/>
              </p:ext>
            </p:extLst>
          </p:nvPr>
        </p:nvGraphicFramePr>
        <p:xfrm>
          <a:off x="457200" y="1700809"/>
          <a:ext cx="843528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noAutofit/>
          </a:bodyPr>
          <a:lstStyle/>
          <a:p>
            <a:pPr>
              <a:spcBef>
                <a:spcPts val="450"/>
              </a:spcBef>
              <a:spcAft>
                <a:spcPts val="1200"/>
              </a:spcAft>
            </a:pPr>
            <a:r>
              <a:rPr lang="tr-TR" sz="3600" dirty="0" smtClean="0">
                <a:solidFill>
                  <a:srgbClr val="FF0000"/>
                </a:solidFill>
              </a:rPr>
              <a:t>KONU BAŞLIKLARI</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84543130"/>
              </p:ext>
            </p:extLst>
          </p:nvPr>
        </p:nvGraphicFramePr>
        <p:xfrm>
          <a:off x="457200" y="1340768"/>
          <a:ext cx="8229600" cy="478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242086"/>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714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56266"/>
            <a:ext cx="8229600" cy="1143000"/>
          </a:xfrm>
        </p:spPr>
        <p:txBody>
          <a:bodyPr>
            <a:normAutofit/>
          </a:bodyPr>
          <a:lstStyle/>
          <a:p>
            <a:r>
              <a:rPr lang="tr-TR" altLang="tr-TR" sz="3200" dirty="0" smtClean="0">
                <a:solidFill>
                  <a:srgbClr val="FF0000"/>
                </a:solidFill>
                <a:cs typeface="Times New Roman" pitchFamily="18" charset="0"/>
              </a:rPr>
              <a:t>LABORATUVARLAR ARASI İŞBİRLİĞİ</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372740927"/>
              </p:ext>
            </p:extLst>
          </p:nvPr>
        </p:nvGraphicFramePr>
        <p:xfrm>
          <a:off x="457200" y="156733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3434" y="462877"/>
            <a:ext cx="8229600" cy="1143000"/>
          </a:xfrm>
        </p:spPr>
        <p:txBody>
          <a:bodyPr>
            <a:normAutofit/>
          </a:bodyPr>
          <a:lstStyle/>
          <a:p>
            <a:r>
              <a:rPr lang="tr-TR" altLang="tr-TR" sz="3200" dirty="0" smtClean="0">
                <a:solidFill>
                  <a:srgbClr val="FF0000"/>
                </a:solidFill>
                <a:cs typeface="Times New Roman" pitchFamily="18" charset="0"/>
              </a:rPr>
              <a:t>LABORATUVARLAR ARASI İŞBİRLİĞİ</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419656211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altLang="tr-TR" sz="3600" dirty="0" smtClean="0">
                <a:solidFill>
                  <a:srgbClr val="FF0000"/>
                </a:solidFill>
                <a:cs typeface="Times New Roman" pitchFamily="18" charset="0"/>
              </a:rPr>
              <a:t>EĞİTİM</a:t>
            </a:r>
            <a:endParaRPr lang="tr-TR" sz="36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103619234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rPr>
              <a:t>PERSONEL</a:t>
            </a:r>
            <a:endParaRPr lang="tr-TR" sz="36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1839984567"/>
              </p:ext>
            </p:extLst>
          </p:nvPr>
        </p:nvGraphicFramePr>
        <p:xfrm>
          <a:off x="395536" y="1340767"/>
          <a:ext cx="8229600" cy="489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1028706"/>
            <a:ext cx="8229600" cy="1143000"/>
          </a:xfrm>
        </p:spPr>
        <p:txBody>
          <a:bodyPr>
            <a:noAutofit/>
          </a:bodyPr>
          <a:lstStyle/>
          <a:p>
            <a:r>
              <a:rPr lang="tr-TR" altLang="tr-TR" sz="3200" dirty="0" smtClean="0">
                <a:solidFill>
                  <a:srgbClr val="FF0000"/>
                </a:solidFill>
                <a:cs typeface="Times New Roman" pitchFamily="18" charset="0"/>
              </a:rPr>
              <a:t>NUMUNE ALMA, ÖRNEKLEME, YERİNDE ÖLÇÜM/ANALİZ</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730930609"/>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625508"/>
            <a:ext cx="8229600" cy="1143000"/>
          </a:xfrm>
        </p:spPr>
        <p:txBody>
          <a:bodyPr>
            <a:noAutofit/>
          </a:bodyPr>
          <a:lstStyle/>
          <a:p>
            <a:r>
              <a:rPr lang="tr-TR" altLang="tr-TR" sz="3200" dirty="0" smtClean="0">
                <a:solidFill>
                  <a:srgbClr val="FF0000"/>
                </a:solidFill>
                <a:cs typeface="Times New Roman" pitchFamily="18" charset="0"/>
              </a:rPr>
              <a:t>NUMUNE ALMA, ÖRNEKLEME, YERİNDE ÖLÇÜM/ANALİZ</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232408058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548680"/>
            <a:ext cx="8229600" cy="1143000"/>
          </a:xfrm>
        </p:spPr>
        <p:txBody>
          <a:bodyPr>
            <a:noAutofit/>
          </a:bodyPr>
          <a:lstStyle/>
          <a:p>
            <a:r>
              <a:rPr lang="tr-TR" altLang="tr-TR" sz="3200" dirty="0" smtClean="0">
                <a:solidFill>
                  <a:srgbClr val="FF0000"/>
                </a:solidFill>
                <a:cs typeface="Times New Roman" pitchFamily="18" charset="0"/>
              </a:rPr>
              <a:t>NUMUNE ALMA, ÖRNEKLEME, YERİNDE ÖLÇÜM/ANALİZ</a:t>
            </a:r>
            <a:endParaRPr lang="tr-TR" sz="32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270118818"/>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p:cNvPicPr>
            <a:picLocks noChangeAspect="1" noChangeArrowheads="1"/>
          </p:cNvPicPr>
          <p:nvPr/>
        </p:nvPicPr>
        <p:blipFill>
          <a:blip r:embed="rId7"/>
          <a:srcRect/>
          <a:stretch>
            <a:fillRect/>
          </a:stretch>
        </p:blipFill>
        <p:spPr bwMode="auto">
          <a:xfrm>
            <a:off x="2267744" y="3959362"/>
            <a:ext cx="5328592" cy="2396996"/>
          </a:xfrm>
          <a:prstGeom prst="rect">
            <a:avLst/>
          </a:prstGeom>
          <a:noFill/>
          <a:ln w="9525">
            <a:noFill/>
            <a:miter lim="800000"/>
            <a:headEnd/>
            <a:tailEnd/>
          </a:ln>
        </p:spPr>
      </p:pic>
      <p:pic>
        <p:nvPicPr>
          <p:cNvPr id="7"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8141" y="476672"/>
            <a:ext cx="8229600" cy="1143000"/>
          </a:xfrm>
        </p:spPr>
        <p:txBody>
          <a:bodyPr>
            <a:normAutofit/>
          </a:bodyPr>
          <a:lstStyle/>
          <a:p>
            <a:r>
              <a:rPr lang="tr-TR" altLang="tr-TR" sz="3200" dirty="0" smtClean="0">
                <a:solidFill>
                  <a:srgbClr val="FF0000"/>
                </a:solidFill>
                <a:cs typeface="Times New Roman" pitchFamily="18" charset="0"/>
              </a:rPr>
              <a:t>NUMUNE ALMA, ÖRNEKLEME, YERİNDE ÖLÇÜM/ANALİZ</a:t>
            </a:r>
            <a:endParaRPr lang="tr-TR" sz="3200" dirty="0"/>
          </a:p>
        </p:txBody>
      </p:sp>
      <p:graphicFrame>
        <p:nvGraphicFramePr>
          <p:cNvPr id="8" name="7 İçerik Yer Tutucusu"/>
          <p:cNvGraphicFramePr>
            <a:graphicFrameLocks noGrp="1"/>
          </p:cNvGraphicFramePr>
          <p:nvPr>
            <p:ph idx="1"/>
            <p:extLst>
              <p:ext uri="{D42A27DB-BD31-4B8C-83A1-F6EECF244321}">
                <p14:modId xmlns:p14="http://schemas.microsoft.com/office/powerpoint/2010/main" val="17844143"/>
              </p:ext>
            </p:extLst>
          </p:nvPr>
        </p:nvGraphicFramePr>
        <p:xfrm>
          <a:off x="457200" y="183039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379544"/>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764704"/>
            <a:ext cx="8229600" cy="1143000"/>
          </a:xfrm>
        </p:spPr>
        <p:txBody>
          <a:bodyPr>
            <a:normAutofit/>
          </a:bodyPr>
          <a:lstStyle/>
          <a:p>
            <a:r>
              <a:rPr lang="tr-TR" altLang="tr-TR" sz="3600" dirty="0" smtClean="0">
                <a:solidFill>
                  <a:srgbClr val="FF0000"/>
                </a:solidFill>
                <a:cs typeface="Times New Roman" pitchFamily="18" charset="0"/>
              </a:rPr>
              <a:t>RAPORLAMA</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02976704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814" y="548680"/>
            <a:ext cx="8229600" cy="1143000"/>
          </a:xfrm>
        </p:spPr>
        <p:txBody>
          <a:bodyPr>
            <a:normAutofit/>
          </a:bodyPr>
          <a:lstStyle/>
          <a:p>
            <a:r>
              <a:rPr lang="tr-TR" altLang="tr-TR" sz="3600" dirty="0">
                <a:solidFill>
                  <a:srgbClr val="FF0000"/>
                </a:solidFill>
                <a:cs typeface="Times New Roman" pitchFamily="18" charset="0"/>
              </a:rPr>
              <a:t>RAPORLAMA</a:t>
            </a:r>
            <a:endParaRPr lang="tr-TR" sz="36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54511059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949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0">
            <a:extLst>
              <a:ext uri="{FF2B5EF4-FFF2-40B4-BE49-F238E27FC236}">
                <a16:creationId xmlns:a16="http://schemas.microsoft.com/office/drawing/2014/main" id="{05553217-F578-477E-984A-6ECC82C5468C}"/>
              </a:ext>
            </a:extLst>
          </p:cNvPr>
          <p:cNvSpPr/>
          <p:nvPr/>
        </p:nvSpPr>
        <p:spPr>
          <a:xfrm>
            <a:off x="1154892" y="602794"/>
            <a:ext cx="6607995" cy="5780979"/>
          </a:xfrm>
          <a:custGeom>
            <a:avLst/>
            <a:gdLst>
              <a:gd name="connsiteX0" fmla="*/ 0 w 1175657"/>
              <a:gd name="connsiteY0" fmla="*/ 0 h 6596743"/>
              <a:gd name="connsiteX1" fmla="*/ 1175657 w 1175657"/>
              <a:gd name="connsiteY1" fmla="*/ 0 h 6596743"/>
              <a:gd name="connsiteX2" fmla="*/ 1175657 w 1175657"/>
              <a:gd name="connsiteY2" fmla="*/ 6596743 h 6596743"/>
              <a:gd name="connsiteX3" fmla="*/ 0 w 1175657"/>
              <a:gd name="connsiteY3" fmla="*/ 6596743 h 6596743"/>
              <a:gd name="connsiteX4" fmla="*/ 0 w 1175657"/>
              <a:gd name="connsiteY4" fmla="*/ 0 h 6596743"/>
              <a:gd name="connsiteX0" fmla="*/ 0 w 1175657"/>
              <a:gd name="connsiteY0" fmla="*/ 0 h 6596743"/>
              <a:gd name="connsiteX1" fmla="*/ 1175657 w 1175657"/>
              <a:gd name="connsiteY1" fmla="*/ 0 h 6596743"/>
              <a:gd name="connsiteX2" fmla="*/ 1159329 w 1175657"/>
              <a:gd name="connsiteY2" fmla="*/ 5388429 h 6596743"/>
              <a:gd name="connsiteX3" fmla="*/ 1175657 w 1175657"/>
              <a:gd name="connsiteY3" fmla="*/ 6596743 h 6596743"/>
              <a:gd name="connsiteX4" fmla="*/ 0 w 1175657"/>
              <a:gd name="connsiteY4" fmla="*/ 6596743 h 6596743"/>
              <a:gd name="connsiteX5" fmla="*/ 0 w 1175657"/>
              <a:gd name="connsiteY5" fmla="*/ 0 h 6596743"/>
              <a:gd name="connsiteX0" fmla="*/ 32657 w 1208314"/>
              <a:gd name="connsiteY0" fmla="*/ 0 h 6596743"/>
              <a:gd name="connsiteX1" fmla="*/ 1208314 w 1208314"/>
              <a:gd name="connsiteY1" fmla="*/ 0 h 6596743"/>
              <a:gd name="connsiteX2" fmla="*/ 1191986 w 1208314"/>
              <a:gd name="connsiteY2" fmla="*/ 5388429 h 6596743"/>
              <a:gd name="connsiteX3" fmla="*/ 1208314 w 1208314"/>
              <a:gd name="connsiteY3" fmla="*/ 6596743 h 6596743"/>
              <a:gd name="connsiteX4" fmla="*/ 32657 w 1208314"/>
              <a:gd name="connsiteY4" fmla="*/ 6596743 h 6596743"/>
              <a:gd name="connsiteX5" fmla="*/ 0 w 1208314"/>
              <a:gd name="connsiteY5" fmla="*/ 5404757 h 6596743"/>
              <a:gd name="connsiteX6" fmla="*/ 32657 w 1208314"/>
              <a:gd name="connsiteY6" fmla="*/ 0 h 6596743"/>
              <a:gd name="connsiteX0" fmla="*/ 32657 w 1290711"/>
              <a:gd name="connsiteY0" fmla="*/ 0 h 6596743"/>
              <a:gd name="connsiteX1" fmla="*/ 1208314 w 1290711"/>
              <a:gd name="connsiteY1" fmla="*/ 0 h 6596743"/>
              <a:gd name="connsiteX2" fmla="*/ 1191986 w 1290711"/>
              <a:gd name="connsiteY2" fmla="*/ 2922814 h 6596743"/>
              <a:gd name="connsiteX3" fmla="*/ 1191986 w 1290711"/>
              <a:gd name="connsiteY3" fmla="*/ 5388429 h 6596743"/>
              <a:gd name="connsiteX4" fmla="*/ 1208314 w 1290711"/>
              <a:gd name="connsiteY4" fmla="*/ 6596743 h 6596743"/>
              <a:gd name="connsiteX5" fmla="*/ 32657 w 1290711"/>
              <a:gd name="connsiteY5" fmla="*/ 6596743 h 6596743"/>
              <a:gd name="connsiteX6" fmla="*/ 0 w 1290711"/>
              <a:gd name="connsiteY6" fmla="*/ 5404757 h 6596743"/>
              <a:gd name="connsiteX7" fmla="*/ 32657 w 1290711"/>
              <a:gd name="connsiteY7" fmla="*/ 0 h 6596743"/>
              <a:gd name="connsiteX0" fmla="*/ 32657 w 1290711"/>
              <a:gd name="connsiteY0" fmla="*/ 0 h 6596743"/>
              <a:gd name="connsiteX1" fmla="*/ 1208314 w 1290711"/>
              <a:gd name="connsiteY1" fmla="*/ 0 h 6596743"/>
              <a:gd name="connsiteX2" fmla="*/ 1191986 w 1290711"/>
              <a:gd name="connsiteY2" fmla="*/ 2922814 h 6596743"/>
              <a:gd name="connsiteX3" fmla="*/ 1191986 w 1290711"/>
              <a:gd name="connsiteY3" fmla="*/ 5388429 h 6596743"/>
              <a:gd name="connsiteX4" fmla="*/ 1208314 w 1290711"/>
              <a:gd name="connsiteY4" fmla="*/ 6596743 h 6596743"/>
              <a:gd name="connsiteX5" fmla="*/ 32657 w 1290711"/>
              <a:gd name="connsiteY5" fmla="*/ 6596743 h 6596743"/>
              <a:gd name="connsiteX6" fmla="*/ 0 w 1290711"/>
              <a:gd name="connsiteY6" fmla="*/ 5404757 h 6596743"/>
              <a:gd name="connsiteX7" fmla="*/ 16328 w 1290711"/>
              <a:gd name="connsiteY7" fmla="*/ 2922814 h 6596743"/>
              <a:gd name="connsiteX8" fmla="*/ 32657 w 1290711"/>
              <a:gd name="connsiteY8" fmla="*/ 0 h 6596743"/>
              <a:gd name="connsiteX0" fmla="*/ 32657 w 1314515"/>
              <a:gd name="connsiteY0" fmla="*/ 0 h 6596743"/>
              <a:gd name="connsiteX1" fmla="*/ 1208314 w 1314515"/>
              <a:gd name="connsiteY1" fmla="*/ 0 h 6596743"/>
              <a:gd name="connsiteX2" fmla="*/ 1257300 w 1314515"/>
              <a:gd name="connsiteY2" fmla="*/ 1632857 h 6596743"/>
              <a:gd name="connsiteX3" fmla="*/ 1191986 w 1314515"/>
              <a:gd name="connsiteY3" fmla="*/ 2922814 h 6596743"/>
              <a:gd name="connsiteX4" fmla="*/ 1191986 w 1314515"/>
              <a:gd name="connsiteY4" fmla="*/ 5388429 h 6596743"/>
              <a:gd name="connsiteX5" fmla="*/ 1208314 w 1314515"/>
              <a:gd name="connsiteY5" fmla="*/ 6596743 h 6596743"/>
              <a:gd name="connsiteX6" fmla="*/ 32657 w 1314515"/>
              <a:gd name="connsiteY6" fmla="*/ 6596743 h 6596743"/>
              <a:gd name="connsiteX7" fmla="*/ 0 w 1314515"/>
              <a:gd name="connsiteY7" fmla="*/ 5404757 h 6596743"/>
              <a:gd name="connsiteX8" fmla="*/ 16328 w 1314515"/>
              <a:gd name="connsiteY8" fmla="*/ 2922814 h 6596743"/>
              <a:gd name="connsiteX9" fmla="*/ 32657 w 1314515"/>
              <a:gd name="connsiteY9" fmla="*/ 0 h 6596743"/>
              <a:gd name="connsiteX0" fmla="*/ 32657 w 1314515"/>
              <a:gd name="connsiteY0" fmla="*/ 0 h 6596743"/>
              <a:gd name="connsiteX1" fmla="*/ 1208314 w 1314515"/>
              <a:gd name="connsiteY1" fmla="*/ 0 h 6596743"/>
              <a:gd name="connsiteX2" fmla="*/ 1257300 w 1314515"/>
              <a:gd name="connsiteY2" fmla="*/ 1632857 h 6596743"/>
              <a:gd name="connsiteX3" fmla="*/ 1191986 w 1314515"/>
              <a:gd name="connsiteY3" fmla="*/ 2922814 h 6596743"/>
              <a:gd name="connsiteX4" fmla="*/ 1191986 w 1314515"/>
              <a:gd name="connsiteY4" fmla="*/ 5388429 h 6596743"/>
              <a:gd name="connsiteX5" fmla="*/ 1208314 w 1314515"/>
              <a:gd name="connsiteY5" fmla="*/ 6596743 h 6596743"/>
              <a:gd name="connsiteX6" fmla="*/ 32657 w 1314515"/>
              <a:gd name="connsiteY6" fmla="*/ 6596743 h 6596743"/>
              <a:gd name="connsiteX7" fmla="*/ 0 w 1314515"/>
              <a:gd name="connsiteY7" fmla="*/ 5404757 h 6596743"/>
              <a:gd name="connsiteX8" fmla="*/ 16328 w 1314515"/>
              <a:gd name="connsiteY8" fmla="*/ 2922814 h 6596743"/>
              <a:gd name="connsiteX9" fmla="*/ 0 w 1314515"/>
              <a:gd name="connsiteY9" fmla="*/ 1632857 h 6596743"/>
              <a:gd name="connsiteX10" fmla="*/ 32657 w 1314515"/>
              <a:gd name="connsiteY10" fmla="*/ 0 h 6596743"/>
              <a:gd name="connsiteX0" fmla="*/ 32657 w 1334104"/>
              <a:gd name="connsiteY0" fmla="*/ 0 h 6596743"/>
              <a:gd name="connsiteX1" fmla="*/ 1208314 w 1334104"/>
              <a:gd name="connsiteY1" fmla="*/ 0 h 6596743"/>
              <a:gd name="connsiteX2" fmla="*/ 1306286 w 1334104"/>
              <a:gd name="connsiteY2" fmla="*/ 751114 h 6596743"/>
              <a:gd name="connsiteX3" fmla="*/ 1257300 w 1334104"/>
              <a:gd name="connsiteY3" fmla="*/ 1632857 h 6596743"/>
              <a:gd name="connsiteX4" fmla="*/ 1191986 w 1334104"/>
              <a:gd name="connsiteY4" fmla="*/ 2922814 h 6596743"/>
              <a:gd name="connsiteX5" fmla="*/ 1191986 w 1334104"/>
              <a:gd name="connsiteY5" fmla="*/ 5388429 h 6596743"/>
              <a:gd name="connsiteX6" fmla="*/ 1208314 w 1334104"/>
              <a:gd name="connsiteY6" fmla="*/ 6596743 h 6596743"/>
              <a:gd name="connsiteX7" fmla="*/ 32657 w 1334104"/>
              <a:gd name="connsiteY7" fmla="*/ 6596743 h 6596743"/>
              <a:gd name="connsiteX8" fmla="*/ 0 w 1334104"/>
              <a:gd name="connsiteY8" fmla="*/ 5404757 h 6596743"/>
              <a:gd name="connsiteX9" fmla="*/ 16328 w 1334104"/>
              <a:gd name="connsiteY9" fmla="*/ 2922814 h 6596743"/>
              <a:gd name="connsiteX10" fmla="*/ 0 w 1334104"/>
              <a:gd name="connsiteY10" fmla="*/ 1632857 h 6596743"/>
              <a:gd name="connsiteX11" fmla="*/ 32657 w 1334104"/>
              <a:gd name="connsiteY11" fmla="*/ 0 h 6596743"/>
              <a:gd name="connsiteX0" fmla="*/ 32658 w 1334105"/>
              <a:gd name="connsiteY0" fmla="*/ 0 h 6596743"/>
              <a:gd name="connsiteX1" fmla="*/ 1208315 w 1334105"/>
              <a:gd name="connsiteY1" fmla="*/ 0 h 6596743"/>
              <a:gd name="connsiteX2" fmla="*/ 1306287 w 1334105"/>
              <a:gd name="connsiteY2" fmla="*/ 751114 h 6596743"/>
              <a:gd name="connsiteX3" fmla="*/ 1257301 w 1334105"/>
              <a:gd name="connsiteY3" fmla="*/ 1632857 h 6596743"/>
              <a:gd name="connsiteX4" fmla="*/ 1191987 w 1334105"/>
              <a:gd name="connsiteY4" fmla="*/ 2922814 h 6596743"/>
              <a:gd name="connsiteX5" fmla="*/ 1191987 w 1334105"/>
              <a:gd name="connsiteY5" fmla="*/ 5388429 h 6596743"/>
              <a:gd name="connsiteX6" fmla="*/ 1208315 w 1334105"/>
              <a:gd name="connsiteY6" fmla="*/ 6596743 h 6596743"/>
              <a:gd name="connsiteX7" fmla="*/ 32658 w 1334105"/>
              <a:gd name="connsiteY7" fmla="*/ 6596743 h 6596743"/>
              <a:gd name="connsiteX8" fmla="*/ 1 w 1334105"/>
              <a:gd name="connsiteY8" fmla="*/ 5404757 h 6596743"/>
              <a:gd name="connsiteX9" fmla="*/ 16329 w 1334105"/>
              <a:gd name="connsiteY9" fmla="*/ 2922814 h 6596743"/>
              <a:gd name="connsiteX10" fmla="*/ 1 w 1334105"/>
              <a:gd name="connsiteY10" fmla="*/ 1632857 h 6596743"/>
              <a:gd name="connsiteX11" fmla="*/ 0 w 1334105"/>
              <a:gd name="connsiteY11" fmla="*/ 783772 h 6596743"/>
              <a:gd name="connsiteX12" fmla="*/ 32658 w 1334105"/>
              <a:gd name="connsiteY12" fmla="*/ 0 h 6596743"/>
              <a:gd name="connsiteX0" fmla="*/ 1061357 w 2362804"/>
              <a:gd name="connsiteY0" fmla="*/ 0 h 6596743"/>
              <a:gd name="connsiteX1" fmla="*/ 2237014 w 2362804"/>
              <a:gd name="connsiteY1" fmla="*/ 0 h 6596743"/>
              <a:gd name="connsiteX2" fmla="*/ 2334986 w 2362804"/>
              <a:gd name="connsiteY2" fmla="*/ 751114 h 6596743"/>
              <a:gd name="connsiteX3" fmla="*/ 2286000 w 2362804"/>
              <a:gd name="connsiteY3" fmla="*/ 1632857 h 6596743"/>
              <a:gd name="connsiteX4" fmla="*/ 2220686 w 2362804"/>
              <a:gd name="connsiteY4" fmla="*/ 2922814 h 6596743"/>
              <a:gd name="connsiteX5" fmla="*/ 2220686 w 2362804"/>
              <a:gd name="connsiteY5" fmla="*/ 5388429 h 6596743"/>
              <a:gd name="connsiteX6" fmla="*/ 2237014 w 2362804"/>
              <a:gd name="connsiteY6" fmla="*/ 6596743 h 6596743"/>
              <a:gd name="connsiteX7" fmla="*/ 1061357 w 2362804"/>
              <a:gd name="connsiteY7" fmla="*/ 6596743 h 6596743"/>
              <a:gd name="connsiteX8" fmla="*/ 0 w 2362804"/>
              <a:gd name="connsiteY8" fmla="*/ 5208815 h 6596743"/>
              <a:gd name="connsiteX9" fmla="*/ 1045028 w 2362804"/>
              <a:gd name="connsiteY9" fmla="*/ 2922814 h 6596743"/>
              <a:gd name="connsiteX10" fmla="*/ 1028700 w 2362804"/>
              <a:gd name="connsiteY10" fmla="*/ 1632857 h 6596743"/>
              <a:gd name="connsiteX11" fmla="*/ 1028699 w 2362804"/>
              <a:gd name="connsiteY11" fmla="*/ 783772 h 6596743"/>
              <a:gd name="connsiteX12" fmla="*/ 1061357 w 2362804"/>
              <a:gd name="connsiteY12" fmla="*/ 0 h 6596743"/>
              <a:gd name="connsiteX0" fmla="*/ 1061357 w 2362804"/>
              <a:gd name="connsiteY0" fmla="*/ 0 h 6596743"/>
              <a:gd name="connsiteX1" fmla="*/ 2237014 w 2362804"/>
              <a:gd name="connsiteY1" fmla="*/ 0 h 6596743"/>
              <a:gd name="connsiteX2" fmla="*/ 2334986 w 2362804"/>
              <a:gd name="connsiteY2" fmla="*/ 751114 h 6596743"/>
              <a:gd name="connsiteX3" fmla="*/ 2286000 w 2362804"/>
              <a:gd name="connsiteY3" fmla="*/ 1632857 h 6596743"/>
              <a:gd name="connsiteX4" fmla="*/ 2220686 w 2362804"/>
              <a:gd name="connsiteY4" fmla="*/ 2922814 h 6596743"/>
              <a:gd name="connsiteX5" fmla="*/ 783772 w 2362804"/>
              <a:gd name="connsiteY5" fmla="*/ 5176158 h 6596743"/>
              <a:gd name="connsiteX6" fmla="*/ 2237014 w 2362804"/>
              <a:gd name="connsiteY6" fmla="*/ 6596743 h 6596743"/>
              <a:gd name="connsiteX7" fmla="*/ 1061357 w 2362804"/>
              <a:gd name="connsiteY7" fmla="*/ 6596743 h 6596743"/>
              <a:gd name="connsiteX8" fmla="*/ 0 w 2362804"/>
              <a:gd name="connsiteY8" fmla="*/ 5208815 h 6596743"/>
              <a:gd name="connsiteX9" fmla="*/ 1045028 w 2362804"/>
              <a:gd name="connsiteY9" fmla="*/ 2922814 h 6596743"/>
              <a:gd name="connsiteX10" fmla="*/ 1028700 w 2362804"/>
              <a:gd name="connsiteY10" fmla="*/ 1632857 h 6596743"/>
              <a:gd name="connsiteX11" fmla="*/ 1028699 w 2362804"/>
              <a:gd name="connsiteY11" fmla="*/ 783772 h 6596743"/>
              <a:gd name="connsiteX12" fmla="*/ 1061357 w 2362804"/>
              <a:gd name="connsiteY12" fmla="*/ 0 h 6596743"/>
              <a:gd name="connsiteX0" fmla="*/ 1061357 w 6645749"/>
              <a:gd name="connsiteY0" fmla="*/ 0 h 6596743"/>
              <a:gd name="connsiteX1" fmla="*/ 2237014 w 6645749"/>
              <a:gd name="connsiteY1" fmla="*/ 0 h 6596743"/>
              <a:gd name="connsiteX2" fmla="*/ 2334986 w 6645749"/>
              <a:gd name="connsiteY2" fmla="*/ 751114 h 6596743"/>
              <a:gd name="connsiteX3" fmla="*/ 2286000 w 6645749"/>
              <a:gd name="connsiteY3" fmla="*/ 1632857 h 6596743"/>
              <a:gd name="connsiteX4" fmla="*/ 6645729 w 6645749"/>
              <a:gd name="connsiteY4" fmla="*/ 2596242 h 6596743"/>
              <a:gd name="connsiteX5" fmla="*/ 783772 w 6645749"/>
              <a:gd name="connsiteY5" fmla="*/ 5176158 h 6596743"/>
              <a:gd name="connsiteX6" fmla="*/ 2237014 w 6645749"/>
              <a:gd name="connsiteY6" fmla="*/ 6596743 h 6596743"/>
              <a:gd name="connsiteX7" fmla="*/ 1061357 w 6645749"/>
              <a:gd name="connsiteY7" fmla="*/ 6596743 h 6596743"/>
              <a:gd name="connsiteX8" fmla="*/ 0 w 6645749"/>
              <a:gd name="connsiteY8" fmla="*/ 5208815 h 6596743"/>
              <a:gd name="connsiteX9" fmla="*/ 1045028 w 6645749"/>
              <a:gd name="connsiteY9" fmla="*/ 2922814 h 6596743"/>
              <a:gd name="connsiteX10" fmla="*/ 1028700 w 6645749"/>
              <a:gd name="connsiteY10" fmla="*/ 1632857 h 6596743"/>
              <a:gd name="connsiteX11" fmla="*/ 1028699 w 6645749"/>
              <a:gd name="connsiteY11" fmla="*/ 783772 h 6596743"/>
              <a:gd name="connsiteX12" fmla="*/ 1061357 w 6645749"/>
              <a:gd name="connsiteY12" fmla="*/ 0 h 6596743"/>
              <a:gd name="connsiteX0" fmla="*/ 1061357 w 6645749"/>
              <a:gd name="connsiteY0" fmla="*/ 0 h 6596743"/>
              <a:gd name="connsiteX1" fmla="*/ 2237014 w 6645749"/>
              <a:gd name="connsiteY1" fmla="*/ 0 h 6596743"/>
              <a:gd name="connsiteX2" fmla="*/ 2334986 w 6645749"/>
              <a:gd name="connsiteY2" fmla="*/ 751114 h 6596743"/>
              <a:gd name="connsiteX3" fmla="*/ 2286000 w 6645749"/>
              <a:gd name="connsiteY3" fmla="*/ 1632857 h 6596743"/>
              <a:gd name="connsiteX4" fmla="*/ 6645729 w 6645749"/>
              <a:gd name="connsiteY4" fmla="*/ 2596242 h 6596743"/>
              <a:gd name="connsiteX5" fmla="*/ 783772 w 6645749"/>
              <a:gd name="connsiteY5" fmla="*/ 5176158 h 6596743"/>
              <a:gd name="connsiteX6" fmla="*/ 2237014 w 6645749"/>
              <a:gd name="connsiteY6" fmla="*/ 6596743 h 6596743"/>
              <a:gd name="connsiteX7" fmla="*/ 1061357 w 6645749"/>
              <a:gd name="connsiteY7" fmla="*/ 6596743 h 6596743"/>
              <a:gd name="connsiteX8" fmla="*/ 0 w 6645749"/>
              <a:gd name="connsiteY8" fmla="*/ 5208815 h 6596743"/>
              <a:gd name="connsiteX9" fmla="*/ 6204856 w 6645749"/>
              <a:gd name="connsiteY9" fmla="*/ 2579914 h 6596743"/>
              <a:gd name="connsiteX10" fmla="*/ 1028700 w 6645749"/>
              <a:gd name="connsiteY10" fmla="*/ 1632857 h 6596743"/>
              <a:gd name="connsiteX11" fmla="*/ 1028699 w 6645749"/>
              <a:gd name="connsiteY11" fmla="*/ 783772 h 6596743"/>
              <a:gd name="connsiteX12" fmla="*/ 1061357 w 6645749"/>
              <a:gd name="connsiteY12" fmla="*/ 0 h 6596743"/>
              <a:gd name="connsiteX0" fmla="*/ 1061357 w 6645777"/>
              <a:gd name="connsiteY0" fmla="*/ 0 h 6596743"/>
              <a:gd name="connsiteX1" fmla="*/ 2237014 w 6645777"/>
              <a:gd name="connsiteY1" fmla="*/ 0 h 6596743"/>
              <a:gd name="connsiteX2" fmla="*/ 2334986 w 6645777"/>
              <a:gd name="connsiteY2" fmla="*/ 751114 h 6596743"/>
              <a:gd name="connsiteX3" fmla="*/ 4833257 w 6645777"/>
              <a:gd name="connsiteY3" fmla="*/ 1616528 h 6596743"/>
              <a:gd name="connsiteX4" fmla="*/ 6645729 w 6645777"/>
              <a:gd name="connsiteY4" fmla="*/ 2596242 h 6596743"/>
              <a:gd name="connsiteX5" fmla="*/ 783772 w 6645777"/>
              <a:gd name="connsiteY5" fmla="*/ 5176158 h 6596743"/>
              <a:gd name="connsiteX6" fmla="*/ 2237014 w 6645777"/>
              <a:gd name="connsiteY6" fmla="*/ 6596743 h 6596743"/>
              <a:gd name="connsiteX7" fmla="*/ 1061357 w 6645777"/>
              <a:gd name="connsiteY7" fmla="*/ 6596743 h 6596743"/>
              <a:gd name="connsiteX8" fmla="*/ 0 w 6645777"/>
              <a:gd name="connsiteY8" fmla="*/ 5208815 h 6596743"/>
              <a:gd name="connsiteX9" fmla="*/ 6204856 w 6645777"/>
              <a:gd name="connsiteY9" fmla="*/ 2579914 h 6596743"/>
              <a:gd name="connsiteX10" fmla="*/ 1028700 w 6645777"/>
              <a:gd name="connsiteY10" fmla="*/ 1632857 h 6596743"/>
              <a:gd name="connsiteX11" fmla="*/ 1028699 w 6645777"/>
              <a:gd name="connsiteY11" fmla="*/ 783772 h 6596743"/>
              <a:gd name="connsiteX12" fmla="*/ 1061357 w 6645777"/>
              <a:gd name="connsiteY12" fmla="*/ 0 h 6596743"/>
              <a:gd name="connsiteX0" fmla="*/ 1061357 w 6645777"/>
              <a:gd name="connsiteY0" fmla="*/ 0 h 6596743"/>
              <a:gd name="connsiteX1" fmla="*/ 2237014 w 6645777"/>
              <a:gd name="connsiteY1" fmla="*/ 0 h 6596743"/>
              <a:gd name="connsiteX2" fmla="*/ 2334986 w 6645777"/>
              <a:gd name="connsiteY2" fmla="*/ 751114 h 6596743"/>
              <a:gd name="connsiteX3" fmla="*/ 4833257 w 6645777"/>
              <a:gd name="connsiteY3" fmla="*/ 1616528 h 6596743"/>
              <a:gd name="connsiteX4" fmla="*/ 6645729 w 6645777"/>
              <a:gd name="connsiteY4" fmla="*/ 2596242 h 6596743"/>
              <a:gd name="connsiteX5" fmla="*/ 783772 w 6645777"/>
              <a:gd name="connsiteY5" fmla="*/ 5176158 h 6596743"/>
              <a:gd name="connsiteX6" fmla="*/ 2237014 w 6645777"/>
              <a:gd name="connsiteY6" fmla="*/ 6596743 h 6596743"/>
              <a:gd name="connsiteX7" fmla="*/ 1061357 w 6645777"/>
              <a:gd name="connsiteY7" fmla="*/ 6596743 h 6596743"/>
              <a:gd name="connsiteX8" fmla="*/ 0 w 6645777"/>
              <a:gd name="connsiteY8" fmla="*/ 5208815 h 6596743"/>
              <a:gd name="connsiteX9" fmla="*/ 6204856 w 6645777"/>
              <a:gd name="connsiteY9" fmla="*/ 2579914 h 6596743"/>
              <a:gd name="connsiteX10" fmla="*/ 4327071 w 6645777"/>
              <a:gd name="connsiteY10" fmla="*/ 1714500 h 6596743"/>
              <a:gd name="connsiteX11" fmla="*/ 1028699 w 6645777"/>
              <a:gd name="connsiteY11" fmla="*/ 783772 h 6596743"/>
              <a:gd name="connsiteX12" fmla="*/ 1061357 w 6645777"/>
              <a:gd name="connsiteY12" fmla="*/ 0 h 6596743"/>
              <a:gd name="connsiteX0" fmla="*/ 1061357 w 6743726"/>
              <a:gd name="connsiteY0" fmla="*/ 0 h 6596743"/>
              <a:gd name="connsiteX1" fmla="*/ 2237014 w 6743726"/>
              <a:gd name="connsiteY1" fmla="*/ 0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1028699 w 6743726"/>
              <a:gd name="connsiteY11" fmla="*/ 783772 h 6596743"/>
              <a:gd name="connsiteX12" fmla="*/ 1061357 w 6743726"/>
              <a:gd name="connsiteY12" fmla="*/ 0 h 6596743"/>
              <a:gd name="connsiteX0" fmla="*/ 1061357 w 6743726"/>
              <a:gd name="connsiteY0" fmla="*/ 0 h 6596743"/>
              <a:gd name="connsiteX1" fmla="*/ 2237014 w 6743726"/>
              <a:gd name="connsiteY1" fmla="*/ 0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6384470 w 6743726"/>
              <a:gd name="connsiteY11" fmla="*/ 832757 h 6596743"/>
              <a:gd name="connsiteX12" fmla="*/ 1061357 w 6743726"/>
              <a:gd name="connsiteY12" fmla="*/ 0 h 6596743"/>
              <a:gd name="connsiteX0" fmla="*/ 1061357 w 6743726"/>
              <a:gd name="connsiteY0" fmla="*/ 0 h 6596743"/>
              <a:gd name="connsiteX1" fmla="*/ 5421086 w 6743726"/>
              <a:gd name="connsiteY1" fmla="*/ 391885 h 6596743"/>
              <a:gd name="connsiteX2" fmla="*/ 6743700 w 6743726"/>
              <a:gd name="connsiteY2" fmla="*/ 881743 h 6596743"/>
              <a:gd name="connsiteX3" fmla="*/ 4833257 w 6743726"/>
              <a:gd name="connsiteY3" fmla="*/ 1616528 h 6596743"/>
              <a:gd name="connsiteX4" fmla="*/ 6645729 w 6743726"/>
              <a:gd name="connsiteY4" fmla="*/ 2596242 h 6596743"/>
              <a:gd name="connsiteX5" fmla="*/ 783772 w 6743726"/>
              <a:gd name="connsiteY5" fmla="*/ 5176158 h 6596743"/>
              <a:gd name="connsiteX6" fmla="*/ 2237014 w 6743726"/>
              <a:gd name="connsiteY6" fmla="*/ 6596743 h 6596743"/>
              <a:gd name="connsiteX7" fmla="*/ 1061357 w 6743726"/>
              <a:gd name="connsiteY7" fmla="*/ 6596743 h 6596743"/>
              <a:gd name="connsiteX8" fmla="*/ 0 w 6743726"/>
              <a:gd name="connsiteY8" fmla="*/ 5208815 h 6596743"/>
              <a:gd name="connsiteX9" fmla="*/ 6204856 w 6743726"/>
              <a:gd name="connsiteY9" fmla="*/ 2579914 h 6596743"/>
              <a:gd name="connsiteX10" fmla="*/ 4327071 w 6743726"/>
              <a:gd name="connsiteY10" fmla="*/ 1714500 h 6596743"/>
              <a:gd name="connsiteX11" fmla="*/ 6384470 w 6743726"/>
              <a:gd name="connsiteY11" fmla="*/ 832757 h 6596743"/>
              <a:gd name="connsiteX12" fmla="*/ 1061357 w 6743726"/>
              <a:gd name="connsiteY12" fmla="*/ 0 h 6596743"/>
              <a:gd name="connsiteX0" fmla="*/ 4343400 w 6743726"/>
              <a:gd name="connsiteY0" fmla="*/ 0 h 6221186"/>
              <a:gd name="connsiteX1" fmla="*/ 5421086 w 6743726"/>
              <a:gd name="connsiteY1" fmla="*/ 16328 h 6221186"/>
              <a:gd name="connsiteX2" fmla="*/ 6743700 w 6743726"/>
              <a:gd name="connsiteY2" fmla="*/ 506186 h 6221186"/>
              <a:gd name="connsiteX3" fmla="*/ 4833257 w 6743726"/>
              <a:gd name="connsiteY3" fmla="*/ 1240971 h 6221186"/>
              <a:gd name="connsiteX4" fmla="*/ 6645729 w 6743726"/>
              <a:gd name="connsiteY4" fmla="*/ 2220685 h 6221186"/>
              <a:gd name="connsiteX5" fmla="*/ 783772 w 6743726"/>
              <a:gd name="connsiteY5" fmla="*/ 4800601 h 6221186"/>
              <a:gd name="connsiteX6" fmla="*/ 2237014 w 6743726"/>
              <a:gd name="connsiteY6" fmla="*/ 6221186 h 6221186"/>
              <a:gd name="connsiteX7" fmla="*/ 1061357 w 6743726"/>
              <a:gd name="connsiteY7" fmla="*/ 6221186 h 6221186"/>
              <a:gd name="connsiteX8" fmla="*/ 0 w 6743726"/>
              <a:gd name="connsiteY8" fmla="*/ 4833258 h 6221186"/>
              <a:gd name="connsiteX9" fmla="*/ 6204856 w 6743726"/>
              <a:gd name="connsiteY9" fmla="*/ 2204357 h 6221186"/>
              <a:gd name="connsiteX10" fmla="*/ 4327071 w 6743726"/>
              <a:gd name="connsiteY10" fmla="*/ 1338943 h 6221186"/>
              <a:gd name="connsiteX11" fmla="*/ 6384470 w 6743726"/>
              <a:gd name="connsiteY11" fmla="*/ 457200 h 6221186"/>
              <a:gd name="connsiteX12" fmla="*/ 4343400 w 6743726"/>
              <a:gd name="connsiteY12" fmla="*/ 0 h 6221186"/>
              <a:gd name="connsiteX0" fmla="*/ 3722915 w 6743726"/>
              <a:gd name="connsiteY0" fmla="*/ 0 h 6841671"/>
              <a:gd name="connsiteX1" fmla="*/ 5421086 w 6743726"/>
              <a:gd name="connsiteY1" fmla="*/ 636813 h 6841671"/>
              <a:gd name="connsiteX2" fmla="*/ 6743700 w 6743726"/>
              <a:gd name="connsiteY2" fmla="*/ 1126671 h 6841671"/>
              <a:gd name="connsiteX3" fmla="*/ 4833257 w 6743726"/>
              <a:gd name="connsiteY3" fmla="*/ 1861456 h 6841671"/>
              <a:gd name="connsiteX4" fmla="*/ 6645729 w 6743726"/>
              <a:gd name="connsiteY4" fmla="*/ 2841170 h 6841671"/>
              <a:gd name="connsiteX5" fmla="*/ 783772 w 6743726"/>
              <a:gd name="connsiteY5" fmla="*/ 5421086 h 6841671"/>
              <a:gd name="connsiteX6" fmla="*/ 2237014 w 6743726"/>
              <a:gd name="connsiteY6" fmla="*/ 6841671 h 6841671"/>
              <a:gd name="connsiteX7" fmla="*/ 1061357 w 6743726"/>
              <a:gd name="connsiteY7" fmla="*/ 6841671 h 6841671"/>
              <a:gd name="connsiteX8" fmla="*/ 0 w 6743726"/>
              <a:gd name="connsiteY8" fmla="*/ 5453743 h 6841671"/>
              <a:gd name="connsiteX9" fmla="*/ 6204856 w 6743726"/>
              <a:gd name="connsiteY9" fmla="*/ 2824842 h 6841671"/>
              <a:gd name="connsiteX10" fmla="*/ 4327071 w 6743726"/>
              <a:gd name="connsiteY10" fmla="*/ 1959428 h 6841671"/>
              <a:gd name="connsiteX11" fmla="*/ 6384470 w 6743726"/>
              <a:gd name="connsiteY11" fmla="*/ 1077685 h 6841671"/>
              <a:gd name="connsiteX12" fmla="*/ 3722915 w 6743726"/>
              <a:gd name="connsiteY12" fmla="*/ 0 h 6841671"/>
              <a:gd name="connsiteX0" fmla="*/ 3722915 w 6743726"/>
              <a:gd name="connsiteY0" fmla="*/ 16330 h 6858001"/>
              <a:gd name="connsiteX1" fmla="*/ 4343400 w 6743726"/>
              <a:gd name="connsiteY1" fmla="*/ 0 h 6858001"/>
              <a:gd name="connsiteX2" fmla="*/ 6743700 w 6743726"/>
              <a:gd name="connsiteY2" fmla="*/ 1143001 h 6858001"/>
              <a:gd name="connsiteX3" fmla="*/ 4833257 w 6743726"/>
              <a:gd name="connsiteY3" fmla="*/ 1877786 h 6858001"/>
              <a:gd name="connsiteX4" fmla="*/ 6645729 w 6743726"/>
              <a:gd name="connsiteY4" fmla="*/ 2857500 h 6858001"/>
              <a:gd name="connsiteX5" fmla="*/ 783772 w 6743726"/>
              <a:gd name="connsiteY5" fmla="*/ 5437416 h 6858001"/>
              <a:gd name="connsiteX6" fmla="*/ 2237014 w 6743726"/>
              <a:gd name="connsiteY6" fmla="*/ 6858001 h 6858001"/>
              <a:gd name="connsiteX7" fmla="*/ 1061357 w 6743726"/>
              <a:gd name="connsiteY7" fmla="*/ 6858001 h 6858001"/>
              <a:gd name="connsiteX8" fmla="*/ 0 w 6743726"/>
              <a:gd name="connsiteY8" fmla="*/ 5470073 h 6858001"/>
              <a:gd name="connsiteX9" fmla="*/ 6204856 w 6743726"/>
              <a:gd name="connsiteY9" fmla="*/ 2841172 h 6858001"/>
              <a:gd name="connsiteX10" fmla="*/ 4327071 w 6743726"/>
              <a:gd name="connsiteY10" fmla="*/ 1975758 h 6858001"/>
              <a:gd name="connsiteX11" fmla="*/ 6384470 w 6743726"/>
              <a:gd name="connsiteY11" fmla="*/ 1094015 h 6858001"/>
              <a:gd name="connsiteX12" fmla="*/ 3722915 w 6743726"/>
              <a:gd name="connsiteY12" fmla="*/ 16330 h 6858001"/>
              <a:gd name="connsiteX0" fmla="*/ 4229101 w 6743726"/>
              <a:gd name="connsiteY0" fmla="*/ 16330 h 6858001"/>
              <a:gd name="connsiteX1" fmla="*/ 4343400 w 6743726"/>
              <a:gd name="connsiteY1" fmla="*/ 0 h 6858001"/>
              <a:gd name="connsiteX2" fmla="*/ 6743700 w 6743726"/>
              <a:gd name="connsiteY2" fmla="*/ 1143001 h 6858001"/>
              <a:gd name="connsiteX3" fmla="*/ 4833257 w 6743726"/>
              <a:gd name="connsiteY3" fmla="*/ 1877786 h 6858001"/>
              <a:gd name="connsiteX4" fmla="*/ 6645729 w 6743726"/>
              <a:gd name="connsiteY4" fmla="*/ 2857500 h 6858001"/>
              <a:gd name="connsiteX5" fmla="*/ 783772 w 6743726"/>
              <a:gd name="connsiteY5" fmla="*/ 5437416 h 6858001"/>
              <a:gd name="connsiteX6" fmla="*/ 2237014 w 6743726"/>
              <a:gd name="connsiteY6" fmla="*/ 6858001 h 6858001"/>
              <a:gd name="connsiteX7" fmla="*/ 1061357 w 6743726"/>
              <a:gd name="connsiteY7" fmla="*/ 6858001 h 6858001"/>
              <a:gd name="connsiteX8" fmla="*/ 0 w 6743726"/>
              <a:gd name="connsiteY8" fmla="*/ 5470073 h 6858001"/>
              <a:gd name="connsiteX9" fmla="*/ 6204856 w 6743726"/>
              <a:gd name="connsiteY9" fmla="*/ 2841172 h 6858001"/>
              <a:gd name="connsiteX10" fmla="*/ 4327071 w 6743726"/>
              <a:gd name="connsiteY10" fmla="*/ 1975758 h 6858001"/>
              <a:gd name="connsiteX11" fmla="*/ 6384470 w 6743726"/>
              <a:gd name="connsiteY11" fmla="*/ 1094015 h 6858001"/>
              <a:gd name="connsiteX12" fmla="*/ 4229101 w 6743726"/>
              <a:gd name="connsiteY12" fmla="*/ 16330 h 6858001"/>
              <a:gd name="connsiteX0" fmla="*/ 4229101 w 6743726"/>
              <a:gd name="connsiteY0" fmla="*/ 0 h 6858340"/>
              <a:gd name="connsiteX1" fmla="*/ 4343400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229101 w 6743726"/>
              <a:gd name="connsiteY0" fmla="*/ 2043 h 6860383"/>
              <a:gd name="connsiteX1" fmla="*/ 4345781 w 6743726"/>
              <a:gd name="connsiteY1" fmla="*/ 0 h 6860383"/>
              <a:gd name="connsiteX2" fmla="*/ 6743700 w 6743726"/>
              <a:gd name="connsiteY2" fmla="*/ 1145383 h 6860383"/>
              <a:gd name="connsiteX3" fmla="*/ 4833257 w 6743726"/>
              <a:gd name="connsiteY3" fmla="*/ 1880168 h 6860383"/>
              <a:gd name="connsiteX4" fmla="*/ 6645729 w 6743726"/>
              <a:gd name="connsiteY4" fmla="*/ 2859882 h 6860383"/>
              <a:gd name="connsiteX5" fmla="*/ 783772 w 6743726"/>
              <a:gd name="connsiteY5" fmla="*/ 5439798 h 6860383"/>
              <a:gd name="connsiteX6" fmla="*/ 2237014 w 6743726"/>
              <a:gd name="connsiteY6" fmla="*/ 6860383 h 6860383"/>
              <a:gd name="connsiteX7" fmla="*/ 1061357 w 6743726"/>
              <a:gd name="connsiteY7" fmla="*/ 6860383 h 6860383"/>
              <a:gd name="connsiteX8" fmla="*/ 0 w 6743726"/>
              <a:gd name="connsiteY8" fmla="*/ 5472455 h 6860383"/>
              <a:gd name="connsiteX9" fmla="*/ 6204856 w 6743726"/>
              <a:gd name="connsiteY9" fmla="*/ 2843554 h 6860383"/>
              <a:gd name="connsiteX10" fmla="*/ 4327071 w 6743726"/>
              <a:gd name="connsiteY10" fmla="*/ 1978140 h 6860383"/>
              <a:gd name="connsiteX11" fmla="*/ 6384470 w 6743726"/>
              <a:gd name="connsiteY11" fmla="*/ 1096397 h 6860383"/>
              <a:gd name="connsiteX12" fmla="*/ 4229101 w 6743726"/>
              <a:gd name="connsiteY12" fmla="*/ 2043 h 6860383"/>
              <a:gd name="connsiteX0" fmla="*/ 4229101 w 6743726"/>
              <a:gd name="connsiteY0" fmla="*/ 0 h 6858340"/>
              <a:gd name="connsiteX1" fmla="*/ 4348162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229101 w 6743726"/>
              <a:gd name="connsiteY0" fmla="*/ 0 h 6858340"/>
              <a:gd name="connsiteX1" fmla="*/ 4348162 w 6743726"/>
              <a:gd name="connsiteY1" fmla="*/ 339 h 6858340"/>
              <a:gd name="connsiteX2" fmla="*/ 6743700 w 6743726"/>
              <a:gd name="connsiteY2" fmla="*/ 1143340 h 6858340"/>
              <a:gd name="connsiteX3" fmla="*/ 4833257 w 6743726"/>
              <a:gd name="connsiteY3" fmla="*/ 1878125 h 6858340"/>
              <a:gd name="connsiteX4" fmla="*/ 6645729 w 6743726"/>
              <a:gd name="connsiteY4" fmla="*/ 2857839 h 6858340"/>
              <a:gd name="connsiteX5" fmla="*/ 783772 w 6743726"/>
              <a:gd name="connsiteY5" fmla="*/ 5437755 h 6858340"/>
              <a:gd name="connsiteX6" fmla="*/ 2237014 w 6743726"/>
              <a:gd name="connsiteY6" fmla="*/ 6858340 h 6858340"/>
              <a:gd name="connsiteX7" fmla="*/ 1061357 w 6743726"/>
              <a:gd name="connsiteY7" fmla="*/ 6858340 h 6858340"/>
              <a:gd name="connsiteX8" fmla="*/ 0 w 6743726"/>
              <a:gd name="connsiteY8" fmla="*/ 5470412 h 6858340"/>
              <a:gd name="connsiteX9" fmla="*/ 6204856 w 6743726"/>
              <a:gd name="connsiteY9" fmla="*/ 2841511 h 6858340"/>
              <a:gd name="connsiteX10" fmla="*/ 4327071 w 6743726"/>
              <a:gd name="connsiteY10" fmla="*/ 1976097 h 6858340"/>
              <a:gd name="connsiteX11" fmla="*/ 6384470 w 6743726"/>
              <a:gd name="connsiteY11" fmla="*/ 1094354 h 6858340"/>
              <a:gd name="connsiteX12" fmla="*/ 4229101 w 6743726"/>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081502 w 6596127"/>
              <a:gd name="connsiteY0" fmla="*/ 0 h 6858340"/>
              <a:gd name="connsiteX1" fmla="*/ 4200563 w 6596127"/>
              <a:gd name="connsiteY1" fmla="*/ 339 h 6858340"/>
              <a:gd name="connsiteX2" fmla="*/ 6596101 w 6596127"/>
              <a:gd name="connsiteY2" fmla="*/ 1143340 h 6858340"/>
              <a:gd name="connsiteX3" fmla="*/ 4685658 w 6596127"/>
              <a:gd name="connsiteY3" fmla="*/ 1878125 h 6858340"/>
              <a:gd name="connsiteX4" fmla="*/ 6498130 w 6596127"/>
              <a:gd name="connsiteY4" fmla="*/ 2857839 h 6858340"/>
              <a:gd name="connsiteX5" fmla="*/ 636173 w 6596127"/>
              <a:gd name="connsiteY5" fmla="*/ 5437755 h 6858340"/>
              <a:gd name="connsiteX6" fmla="*/ 2089415 w 6596127"/>
              <a:gd name="connsiteY6" fmla="*/ 6858340 h 6858340"/>
              <a:gd name="connsiteX7" fmla="*/ 913758 w 6596127"/>
              <a:gd name="connsiteY7" fmla="*/ 6858340 h 6858340"/>
              <a:gd name="connsiteX8" fmla="*/ 0 w 6596127"/>
              <a:gd name="connsiteY8" fmla="*/ 5708951 h 6858340"/>
              <a:gd name="connsiteX9" fmla="*/ 6057257 w 6596127"/>
              <a:gd name="connsiteY9" fmla="*/ 2841511 h 6858340"/>
              <a:gd name="connsiteX10" fmla="*/ 4179472 w 6596127"/>
              <a:gd name="connsiteY10" fmla="*/ 1976097 h 6858340"/>
              <a:gd name="connsiteX11" fmla="*/ 6236871 w 6596127"/>
              <a:gd name="connsiteY11" fmla="*/ 1094354 h 6858340"/>
              <a:gd name="connsiteX12" fmla="*/ 4081502 w 659612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65463 w 6625417"/>
              <a:gd name="connsiteY5" fmla="*/ 5437755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0792 w 6625417"/>
              <a:gd name="connsiteY0" fmla="*/ 0 h 6858340"/>
              <a:gd name="connsiteX1" fmla="*/ 4229853 w 6625417"/>
              <a:gd name="connsiteY1" fmla="*/ 339 h 6858340"/>
              <a:gd name="connsiteX2" fmla="*/ 6625391 w 6625417"/>
              <a:gd name="connsiteY2" fmla="*/ 1143340 h 6858340"/>
              <a:gd name="connsiteX3" fmla="*/ 4714948 w 6625417"/>
              <a:gd name="connsiteY3" fmla="*/ 1878125 h 6858340"/>
              <a:gd name="connsiteX4" fmla="*/ 6527420 w 6625417"/>
              <a:gd name="connsiteY4" fmla="*/ 2857839 h 6858340"/>
              <a:gd name="connsiteX5" fmla="*/ 651318 w 6625417"/>
              <a:gd name="connsiteY5" fmla="*/ 5523480 h 6858340"/>
              <a:gd name="connsiteX6" fmla="*/ 2118705 w 6625417"/>
              <a:gd name="connsiteY6" fmla="*/ 6858340 h 6858340"/>
              <a:gd name="connsiteX7" fmla="*/ 943048 w 6625417"/>
              <a:gd name="connsiteY7" fmla="*/ 6858340 h 6858340"/>
              <a:gd name="connsiteX8" fmla="*/ 29290 w 6625417"/>
              <a:gd name="connsiteY8" fmla="*/ 5708951 h 6858340"/>
              <a:gd name="connsiteX9" fmla="*/ 6086547 w 6625417"/>
              <a:gd name="connsiteY9" fmla="*/ 2841511 h 6858340"/>
              <a:gd name="connsiteX10" fmla="*/ 4208762 w 6625417"/>
              <a:gd name="connsiteY10" fmla="*/ 1976097 h 6858340"/>
              <a:gd name="connsiteX11" fmla="*/ 6266161 w 6625417"/>
              <a:gd name="connsiteY11" fmla="*/ 1094354 h 6858340"/>
              <a:gd name="connsiteX12" fmla="*/ 4110792 w 6625417"/>
              <a:gd name="connsiteY12" fmla="*/ 0 h 6858340"/>
              <a:gd name="connsiteX0" fmla="*/ 4111651 w 6626276"/>
              <a:gd name="connsiteY0" fmla="*/ 0 h 6858340"/>
              <a:gd name="connsiteX1" fmla="*/ 4230712 w 6626276"/>
              <a:gd name="connsiteY1" fmla="*/ 339 h 6858340"/>
              <a:gd name="connsiteX2" fmla="*/ 6626250 w 6626276"/>
              <a:gd name="connsiteY2" fmla="*/ 1143340 h 6858340"/>
              <a:gd name="connsiteX3" fmla="*/ 4715807 w 6626276"/>
              <a:gd name="connsiteY3" fmla="*/ 1878125 h 6858340"/>
              <a:gd name="connsiteX4" fmla="*/ 6528279 w 6626276"/>
              <a:gd name="connsiteY4" fmla="*/ 2857839 h 6858340"/>
              <a:gd name="connsiteX5" fmla="*/ 652177 w 6626276"/>
              <a:gd name="connsiteY5" fmla="*/ 5523480 h 6858340"/>
              <a:gd name="connsiteX6" fmla="*/ 2119564 w 6626276"/>
              <a:gd name="connsiteY6" fmla="*/ 6858340 h 6858340"/>
              <a:gd name="connsiteX7" fmla="*/ 943907 w 6626276"/>
              <a:gd name="connsiteY7" fmla="*/ 6858340 h 6858340"/>
              <a:gd name="connsiteX8" fmla="*/ 30149 w 6626276"/>
              <a:gd name="connsiteY8" fmla="*/ 5708951 h 6858340"/>
              <a:gd name="connsiteX9" fmla="*/ 6087406 w 6626276"/>
              <a:gd name="connsiteY9" fmla="*/ 2841511 h 6858340"/>
              <a:gd name="connsiteX10" fmla="*/ 4209621 w 6626276"/>
              <a:gd name="connsiteY10" fmla="*/ 1976097 h 6858340"/>
              <a:gd name="connsiteX11" fmla="*/ 6267020 w 6626276"/>
              <a:gd name="connsiteY11" fmla="*/ 1094354 h 6858340"/>
              <a:gd name="connsiteX12" fmla="*/ 4111651 w 6626276"/>
              <a:gd name="connsiteY12" fmla="*/ 0 h 6858340"/>
              <a:gd name="connsiteX0" fmla="*/ 4101800 w 6616425"/>
              <a:gd name="connsiteY0" fmla="*/ 0 h 6858340"/>
              <a:gd name="connsiteX1" fmla="*/ 4220861 w 6616425"/>
              <a:gd name="connsiteY1" fmla="*/ 339 h 6858340"/>
              <a:gd name="connsiteX2" fmla="*/ 6616399 w 6616425"/>
              <a:gd name="connsiteY2" fmla="*/ 1143340 h 6858340"/>
              <a:gd name="connsiteX3" fmla="*/ 4705956 w 6616425"/>
              <a:gd name="connsiteY3" fmla="*/ 1878125 h 6858340"/>
              <a:gd name="connsiteX4" fmla="*/ 6518428 w 6616425"/>
              <a:gd name="connsiteY4" fmla="*/ 2857839 h 6858340"/>
              <a:gd name="connsiteX5" fmla="*/ 642326 w 6616425"/>
              <a:gd name="connsiteY5" fmla="*/ 5523480 h 6858340"/>
              <a:gd name="connsiteX6" fmla="*/ 2109713 w 6616425"/>
              <a:gd name="connsiteY6" fmla="*/ 6858340 h 6858340"/>
              <a:gd name="connsiteX7" fmla="*/ 934056 w 6616425"/>
              <a:gd name="connsiteY7" fmla="*/ 6858340 h 6858340"/>
              <a:gd name="connsiteX8" fmla="*/ 20298 w 6616425"/>
              <a:gd name="connsiteY8" fmla="*/ 5708951 h 6858340"/>
              <a:gd name="connsiteX9" fmla="*/ 6077555 w 6616425"/>
              <a:gd name="connsiteY9" fmla="*/ 2841511 h 6858340"/>
              <a:gd name="connsiteX10" fmla="*/ 4199770 w 6616425"/>
              <a:gd name="connsiteY10" fmla="*/ 1976097 h 6858340"/>
              <a:gd name="connsiteX11" fmla="*/ 6257169 w 6616425"/>
              <a:gd name="connsiteY11" fmla="*/ 1094354 h 6858340"/>
              <a:gd name="connsiteX12" fmla="*/ 4101800 w 6616425"/>
              <a:gd name="connsiteY12" fmla="*/ 0 h 6858340"/>
              <a:gd name="connsiteX0" fmla="*/ 4139855 w 6654480"/>
              <a:gd name="connsiteY0" fmla="*/ 0 h 6858340"/>
              <a:gd name="connsiteX1" fmla="*/ 4258916 w 6654480"/>
              <a:gd name="connsiteY1" fmla="*/ 339 h 6858340"/>
              <a:gd name="connsiteX2" fmla="*/ 6654454 w 6654480"/>
              <a:gd name="connsiteY2" fmla="*/ 1143340 h 6858340"/>
              <a:gd name="connsiteX3" fmla="*/ 4744011 w 6654480"/>
              <a:gd name="connsiteY3" fmla="*/ 1878125 h 6858340"/>
              <a:gd name="connsiteX4" fmla="*/ 6556483 w 6654480"/>
              <a:gd name="connsiteY4" fmla="*/ 2857839 h 6858340"/>
              <a:gd name="connsiteX5" fmla="*/ 680381 w 6654480"/>
              <a:gd name="connsiteY5" fmla="*/ 5523480 h 6858340"/>
              <a:gd name="connsiteX6" fmla="*/ 2147768 w 6654480"/>
              <a:gd name="connsiteY6" fmla="*/ 6858340 h 6858340"/>
              <a:gd name="connsiteX7" fmla="*/ 972111 w 6654480"/>
              <a:gd name="connsiteY7" fmla="*/ 6858340 h 6858340"/>
              <a:gd name="connsiteX8" fmla="*/ 58353 w 6654480"/>
              <a:gd name="connsiteY8" fmla="*/ 5708951 h 6858340"/>
              <a:gd name="connsiteX9" fmla="*/ 6115610 w 6654480"/>
              <a:gd name="connsiteY9" fmla="*/ 2841511 h 6858340"/>
              <a:gd name="connsiteX10" fmla="*/ 4237825 w 6654480"/>
              <a:gd name="connsiteY10" fmla="*/ 1976097 h 6858340"/>
              <a:gd name="connsiteX11" fmla="*/ 6295224 w 6654480"/>
              <a:gd name="connsiteY11" fmla="*/ 1094354 h 6858340"/>
              <a:gd name="connsiteX12" fmla="*/ 4139855 w 6654480"/>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4570 w 6659195"/>
              <a:gd name="connsiteY0" fmla="*/ 0 h 6858340"/>
              <a:gd name="connsiteX1" fmla="*/ 4263631 w 6659195"/>
              <a:gd name="connsiteY1" fmla="*/ 339 h 6858340"/>
              <a:gd name="connsiteX2" fmla="*/ 6659169 w 6659195"/>
              <a:gd name="connsiteY2" fmla="*/ 1143340 h 6858340"/>
              <a:gd name="connsiteX3" fmla="*/ 4748726 w 6659195"/>
              <a:gd name="connsiteY3" fmla="*/ 1878125 h 6858340"/>
              <a:gd name="connsiteX4" fmla="*/ 6561198 w 6659195"/>
              <a:gd name="connsiteY4" fmla="*/ 2857839 h 6858340"/>
              <a:gd name="connsiteX5" fmla="*/ 685096 w 6659195"/>
              <a:gd name="connsiteY5" fmla="*/ 5523480 h 6858340"/>
              <a:gd name="connsiteX6" fmla="*/ 2152483 w 6659195"/>
              <a:gd name="connsiteY6" fmla="*/ 6858340 h 6858340"/>
              <a:gd name="connsiteX7" fmla="*/ 976826 w 6659195"/>
              <a:gd name="connsiteY7" fmla="*/ 6858340 h 6858340"/>
              <a:gd name="connsiteX8" fmla="*/ 63068 w 6659195"/>
              <a:gd name="connsiteY8" fmla="*/ 5708951 h 6858340"/>
              <a:gd name="connsiteX9" fmla="*/ 6120325 w 6659195"/>
              <a:gd name="connsiteY9" fmla="*/ 2841511 h 6858340"/>
              <a:gd name="connsiteX10" fmla="*/ 4242540 w 6659195"/>
              <a:gd name="connsiteY10" fmla="*/ 1976097 h 6858340"/>
              <a:gd name="connsiteX11" fmla="*/ 6299939 w 6659195"/>
              <a:gd name="connsiteY11" fmla="*/ 1094354 h 6858340"/>
              <a:gd name="connsiteX12" fmla="*/ 4144570 w 6659195"/>
              <a:gd name="connsiteY12" fmla="*/ 0 h 6858340"/>
              <a:gd name="connsiteX0" fmla="*/ 4142750 w 6657375"/>
              <a:gd name="connsiteY0" fmla="*/ 0 h 6858340"/>
              <a:gd name="connsiteX1" fmla="*/ 4261811 w 6657375"/>
              <a:gd name="connsiteY1" fmla="*/ 339 h 6858340"/>
              <a:gd name="connsiteX2" fmla="*/ 6657349 w 6657375"/>
              <a:gd name="connsiteY2" fmla="*/ 1143340 h 6858340"/>
              <a:gd name="connsiteX3" fmla="*/ 4746906 w 6657375"/>
              <a:gd name="connsiteY3" fmla="*/ 1878125 h 6858340"/>
              <a:gd name="connsiteX4" fmla="*/ 6559378 w 6657375"/>
              <a:gd name="connsiteY4" fmla="*/ 2857839 h 6858340"/>
              <a:gd name="connsiteX5" fmla="*/ 683276 w 6657375"/>
              <a:gd name="connsiteY5" fmla="*/ 5523480 h 6858340"/>
              <a:gd name="connsiteX6" fmla="*/ 2150663 w 6657375"/>
              <a:gd name="connsiteY6" fmla="*/ 6858340 h 6858340"/>
              <a:gd name="connsiteX7" fmla="*/ 975006 w 6657375"/>
              <a:gd name="connsiteY7" fmla="*/ 6858340 h 6858340"/>
              <a:gd name="connsiteX8" fmla="*/ 61248 w 6657375"/>
              <a:gd name="connsiteY8" fmla="*/ 5708951 h 6858340"/>
              <a:gd name="connsiteX9" fmla="*/ 6118505 w 6657375"/>
              <a:gd name="connsiteY9" fmla="*/ 2841511 h 6858340"/>
              <a:gd name="connsiteX10" fmla="*/ 4240720 w 6657375"/>
              <a:gd name="connsiteY10" fmla="*/ 1976097 h 6858340"/>
              <a:gd name="connsiteX11" fmla="*/ 6298119 w 6657375"/>
              <a:gd name="connsiteY11" fmla="*/ 1094354 h 6858340"/>
              <a:gd name="connsiteX12" fmla="*/ 4142750 w 6657375"/>
              <a:gd name="connsiteY12" fmla="*/ 0 h 6858340"/>
              <a:gd name="connsiteX0" fmla="*/ 4142750 w 6657375"/>
              <a:gd name="connsiteY0" fmla="*/ 0 h 6858340"/>
              <a:gd name="connsiteX1" fmla="*/ 4261811 w 6657375"/>
              <a:gd name="connsiteY1" fmla="*/ 339 h 6858340"/>
              <a:gd name="connsiteX2" fmla="*/ 6657349 w 6657375"/>
              <a:gd name="connsiteY2" fmla="*/ 1143340 h 6858340"/>
              <a:gd name="connsiteX3" fmla="*/ 4746906 w 6657375"/>
              <a:gd name="connsiteY3" fmla="*/ 1878125 h 6858340"/>
              <a:gd name="connsiteX4" fmla="*/ 6559378 w 6657375"/>
              <a:gd name="connsiteY4" fmla="*/ 2857839 h 6858340"/>
              <a:gd name="connsiteX5" fmla="*/ 683276 w 6657375"/>
              <a:gd name="connsiteY5" fmla="*/ 5523480 h 6858340"/>
              <a:gd name="connsiteX6" fmla="*/ 2150663 w 6657375"/>
              <a:gd name="connsiteY6" fmla="*/ 6858340 h 6858340"/>
              <a:gd name="connsiteX7" fmla="*/ 975006 w 6657375"/>
              <a:gd name="connsiteY7" fmla="*/ 6858340 h 6858340"/>
              <a:gd name="connsiteX8" fmla="*/ 61248 w 6657375"/>
              <a:gd name="connsiteY8" fmla="*/ 5708951 h 6858340"/>
              <a:gd name="connsiteX9" fmla="*/ 6118505 w 6657375"/>
              <a:gd name="connsiteY9" fmla="*/ 2841511 h 6858340"/>
              <a:gd name="connsiteX10" fmla="*/ 4240720 w 6657375"/>
              <a:gd name="connsiteY10" fmla="*/ 1976097 h 6858340"/>
              <a:gd name="connsiteX11" fmla="*/ 6298119 w 6657375"/>
              <a:gd name="connsiteY11" fmla="*/ 1094354 h 6858340"/>
              <a:gd name="connsiteX12" fmla="*/ 4142750 w 6657375"/>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558531 w 6656528"/>
              <a:gd name="connsiteY4" fmla="*/ 2857839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41903 w 6656528"/>
              <a:gd name="connsiteY0" fmla="*/ 0 h 6858340"/>
              <a:gd name="connsiteX1" fmla="*/ 4260964 w 6656528"/>
              <a:gd name="connsiteY1" fmla="*/ 339 h 6858340"/>
              <a:gd name="connsiteX2" fmla="*/ 6656502 w 6656528"/>
              <a:gd name="connsiteY2" fmla="*/ 1143340 h 6858340"/>
              <a:gd name="connsiteX3" fmla="*/ 4746059 w 6656528"/>
              <a:gd name="connsiteY3" fmla="*/ 1878125 h 6858340"/>
              <a:gd name="connsiteX4" fmla="*/ 6448700 w 6656528"/>
              <a:gd name="connsiteY4" fmla="*/ 2790603 h 6858340"/>
              <a:gd name="connsiteX5" fmla="*/ 682429 w 6656528"/>
              <a:gd name="connsiteY5" fmla="*/ 5523480 h 6858340"/>
              <a:gd name="connsiteX6" fmla="*/ 2149816 w 6656528"/>
              <a:gd name="connsiteY6" fmla="*/ 6858340 h 6858340"/>
              <a:gd name="connsiteX7" fmla="*/ 974159 w 6656528"/>
              <a:gd name="connsiteY7" fmla="*/ 6858340 h 6858340"/>
              <a:gd name="connsiteX8" fmla="*/ 60401 w 6656528"/>
              <a:gd name="connsiteY8" fmla="*/ 5708951 h 6858340"/>
              <a:gd name="connsiteX9" fmla="*/ 6217505 w 6656528"/>
              <a:gd name="connsiteY9" fmla="*/ 2801170 h 6858340"/>
              <a:gd name="connsiteX10" fmla="*/ 4239873 w 6656528"/>
              <a:gd name="connsiteY10" fmla="*/ 1976097 h 6858340"/>
              <a:gd name="connsiteX11" fmla="*/ 6297272 w 6656528"/>
              <a:gd name="connsiteY11" fmla="*/ 1094354 h 6858340"/>
              <a:gd name="connsiteX12" fmla="*/ 4141903 w 6656528"/>
              <a:gd name="connsiteY12" fmla="*/ 0 h 6858340"/>
              <a:gd name="connsiteX0" fmla="*/ 4171606 w 6686231"/>
              <a:gd name="connsiteY0" fmla="*/ 0 h 6858340"/>
              <a:gd name="connsiteX1" fmla="*/ 4290667 w 6686231"/>
              <a:gd name="connsiteY1" fmla="*/ 339 h 6858340"/>
              <a:gd name="connsiteX2" fmla="*/ 6686205 w 6686231"/>
              <a:gd name="connsiteY2" fmla="*/ 1143340 h 6858340"/>
              <a:gd name="connsiteX3" fmla="*/ 4775762 w 6686231"/>
              <a:gd name="connsiteY3" fmla="*/ 1878125 h 6858340"/>
              <a:gd name="connsiteX4" fmla="*/ 6478403 w 6686231"/>
              <a:gd name="connsiteY4" fmla="*/ 2790603 h 6858340"/>
              <a:gd name="connsiteX5" fmla="*/ 712132 w 6686231"/>
              <a:gd name="connsiteY5" fmla="*/ 5523480 h 6858340"/>
              <a:gd name="connsiteX6" fmla="*/ 2179519 w 6686231"/>
              <a:gd name="connsiteY6" fmla="*/ 6858340 h 6858340"/>
              <a:gd name="connsiteX7" fmla="*/ 1003862 w 6686231"/>
              <a:gd name="connsiteY7" fmla="*/ 6858340 h 6858340"/>
              <a:gd name="connsiteX8" fmla="*/ 60150 w 6686231"/>
              <a:gd name="connsiteY8" fmla="*/ 5682057 h 6858340"/>
              <a:gd name="connsiteX9" fmla="*/ 6247208 w 6686231"/>
              <a:gd name="connsiteY9" fmla="*/ 2801170 h 6858340"/>
              <a:gd name="connsiteX10" fmla="*/ 4269576 w 6686231"/>
              <a:gd name="connsiteY10" fmla="*/ 1976097 h 6858340"/>
              <a:gd name="connsiteX11" fmla="*/ 6326975 w 6686231"/>
              <a:gd name="connsiteY11" fmla="*/ 1094354 h 6858340"/>
              <a:gd name="connsiteX12" fmla="*/ 4171606 w 6686231"/>
              <a:gd name="connsiteY12" fmla="*/ 0 h 6858340"/>
              <a:gd name="connsiteX0" fmla="*/ 4154145 w 6668770"/>
              <a:gd name="connsiteY0" fmla="*/ 0 h 6858340"/>
              <a:gd name="connsiteX1" fmla="*/ 4273206 w 6668770"/>
              <a:gd name="connsiteY1" fmla="*/ 339 h 6858340"/>
              <a:gd name="connsiteX2" fmla="*/ 6668744 w 6668770"/>
              <a:gd name="connsiteY2" fmla="*/ 1143340 h 6858340"/>
              <a:gd name="connsiteX3" fmla="*/ 4758301 w 6668770"/>
              <a:gd name="connsiteY3" fmla="*/ 1878125 h 6858340"/>
              <a:gd name="connsiteX4" fmla="*/ 6460942 w 6668770"/>
              <a:gd name="connsiteY4" fmla="*/ 2790603 h 6858340"/>
              <a:gd name="connsiteX5" fmla="*/ 694671 w 6668770"/>
              <a:gd name="connsiteY5" fmla="*/ 5523480 h 6858340"/>
              <a:gd name="connsiteX6" fmla="*/ 2162058 w 6668770"/>
              <a:gd name="connsiteY6" fmla="*/ 6858340 h 6858340"/>
              <a:gd name="connsiteX7" fmla="*/ 986401 w 6668770"/>
              <a:gd name="connsiteY7" fmla="*/ 6858340 h 6858340"/>
              <a:gd name="connsiteX8" fmla="*/ 42689 w 6668770"/>
              <a:gd name="connsiteY8" fmla="*/ 5682057 h 6858340"/>
              <a:gd name="connsiteX9" fmla="*/ 6229747 w 6668770"/>
              <a:gd name="connsiteY9" fmla="*/ 2801170 h 6858340"/>
              <a:gd name="connsiteX10" fmla="*/ 4252115 w 6668770"/>
              <a:gd name="connsiteY10" fmla="*/ 1976097 h 6858340"/>
              <a:gd name="connsiteX11" fmla="*/ 6309514 w 6668770"/>
              <a:gd name="connsiteY11" fmla="*/ 1094354 h 6858340"/>
              <a:gd name="connsiteX12" fmla="*/ 4154145 w 6668770"/>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183917 w 6698542"/>
              <a:gd name="connsiteY0" fmla="*/ 0 h 6858340"/>
              <a:gd name="connsiteX1" fmla="*/ 4302978 w 6698542"/>
              <a:gd name="connsiteY1" fmla="*/ 339 h 6858340"/>
              <a:gd name="connsiteX2" fmla="*/ 6698516 w 6698542"/>
              <a:gd name="connsiteY2" fmla="*/ 1143340 h 6858340"/>
              <a:gd name="connsiteX3" fmla="*/ 4788073 w 6698542"/>
              <a:gd name="connsiteY3" fmla="*/ 1878125 h 6858340"/>
              <a:gd name="connsiteX4" fmla="*/ 6490714 w 6698542"/>
              <a:gd name="connsiteY4" fmla="*/ 2790603 h 6858340"/>
              <a:gd name="connsiteX5" fmla="*/ 724443 w 6698542"/>
              <a:gd name="connsiteY5" fmla="*/ 5523480 h 6858340"/>
              <a:gd name="connsiteX6" fmla="*/ 2191830 w 6698542"/>
              <a:gd name="connsiteY6" fmla="*/ 6858340 h 6858340"/>
              <a:gd name="connsiteX7" fmla="*/ 1016173 w 6698542"/>
              <a:gd name="connsiteY7" fmla="*/ 6858340 h 6858340"/>
              <a:gd name="connsiteX8" fmla="*/ 42507 w 6698542"/>
              <a:gd name="connsiteY8" fmla="*/ 5682057 h 6858340"/>
              <a:gd name="connsiteX9" fmla="*/ 6259519 w 6698542"/>
              <a:gd name="connsiteY9" fmla="*/ 2801170 h 6858340"/>
              <a:gd name="connsiteX10" fmla="*/ 4281887 w 6698542"/>
              <a:gd name="connsiteY10" fmla="*/ 1976097 h 6858340"/>
              <a:gd name="connsiteX11" fmla="*/ 6339286 w 6698542"/>
              <a:gd name="connsiteY11" fmla="*/ 1094354 h 6858340"/>
              <a:gd name="connsiteX12" fmla="*/ 4183917 w 6698542"/>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315856 w 6732511"/>
              <a:gd name="connsiteY10" fmla="*/ 1976097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1"/>
              <a:gd name="connsiteY0" fmla="*/ 0 h 6858340"/>
              <a:gd name="connsiteX1" fmla="*/ 4336947 w 6732511"/>
              <a:gd name="connsiteY1" fmla="*/ 339 h 6858340"/>
              <a:gd name="connsiteX2" fmla="*/ 6732485 w 6732511"/>
              <a:gd name="connsiteY2" fmla="*/ 1143340 h 6858340"/>
              <a:gd name="connsiteX3" fmla="*/ 4822042 w 6732511"/>
              <a:gd name="connsiteY3" fmla="*/ 1878125 h 6858340"/>
              <a:gd name="connsiteX4" fmla="*/ 6524683 w 6732511"/>
              <a:gd name="connsiteY4" fmla="*/ 2790603 h 6858340"/>
              <a:gd name="connsiteX5" fmla="*/ 758412 w 6732511"/>
              <a:gd name="connsiteY5" fmla="*/ 5523480 h 6858340"/>
              <a:gd name="connsiteX6" fmla="*/ 2225799 w 6732511"/>
              <a:gd name="connsiteY6" fmla="*/ 6858340 h 6858340"/>
              <a:gd name="connsiteX7" fmla="*/ 1050142 w 6732511"/>
              <a:gd name="connsiteY7" fmla="*/ 6858340 h 6858340"/>
              <a:gd name="connsiteX8" fmla="*/ 76476 w 6732511"/>
              <a:gd name="connsiteY8" fmla="*/ 5682057 h 6858340"/>
              <a:gd name="connsiteX9" fmla="*/ 6293488 w 6732511"/>
              <a:gd name="connsiteY9" fmla="*/ 2801170 h 6858340"/>
              <a:gd name="connsiteX10" fmla="*/ 4575458 w 6732511"/>
              <a:gd name="connsiteY10" fmla="*/ 1935755 h 6858340"/>
              <a:gd name="connsiteX11" fmla="*/ 6373255 w 6732511"/>
              <a:gd name="connsiteY11" fmla="*/ 1094354 h 6858340"/>
              <a:gd name="connsiteX12" fmla="*/ 4217886 w 6732511"/>
              <a:gd name="connsiteY12" fmla="*/ 0 h 6858340"/>
              <a:gd name="connsiteX0" fmla="*/ 4217886 w 6732510"/>
              <a:gd name="connsiteY0" fmla="*/ 0 h 6858340"/>
              <a:gd name="connsiteX1" fmla="*/ 4336947 w 6732510"/>
              <a:gd name="connsiteY1" fmla="*/ 339 h 6858340"/>
              <a:gd name="connsiteX2" fmla="*/ 6732485 w 6732510"/>
              <a:gd name="connsiteY2" fmla="*/ 1143340 h 6858340"/>
              <a:gd name="connsiteX3" fmla="*/ 4772119 w 6732510"/>
              <a:gd name="connsiteY3" fmla="*/ 1878125 h 6858340"/>
              <a:gd name="connsiteX4" fmla="*/ 6524683 w 6732510"/>
              <a:gd name="connsiteY4" fmla="*/ 2790603 h 6858340"/>
              <a:gd name="connsiteX5" fmla="*/ 758412 w 6732510"/>
              <a:gd name="connsiteY5" fmla="*/ 5523480 h 6858340"/>
              <a:gd name="connsiteX6" fmla="*/ 2225799 w 6732510"/>
              <a:gd name="connsiteY6" fmla="*/ 6858340 h 6858340"/>
              <a:gd name="connsiteX7" fmla="*/ 1050142 w 6732510"/>
              <a:gd name="connsiteY7" fmla="*/ 6858340 h 6858340"/>
              <a:gd name="connsiteX8" fmla="*/ 76476 w 6732510"/>
              <a:gd name="connsiteY8" fmla="*/ 5682057 h 6858340"/>
              <a:gd name="connsiteX9" fmla="*/ 6293488 w 6732510"/>
              <a:gd name="connsiteY9" fmla="*/ 2801170 h 6858340"/>
              <a:gd name="connsiteX10" fmla="*/ 4575458 w 6732510"/>
              <a:gd name="connsiteY10" fmla="*/ 1935755 h 6858340"/>
              <a:gd name="connsiteX11" fmla="*/ 6373255 w 6732510"/>
              <a:gd name="connsiteY11" fmla="*/ 1094354 h 6858340"/>
              <a:gd name="connsiteX12" fmla="*/ 4217886 w 6732510"/>
              <a:gd name="connsiteY12" fmla="*/ 0 h 6858340"/>
              <a:gd name="connsiteX0" fmla="*/ 4217886 w 6732510"/>
              <a:gd name="connsiteY0" fmla="*/ 0 h 6858340"/>
              <a:gd name="connsiteX1" fmla="*/ 4336947 w 6732510"/>
              <a:gd name="connsiteY1" fmla="*/ 339 h 6858340"/>
              <a:gd name="connsiteX2" fmla="*/ 6732485 w 6732510"/>
              <a:gd name="connsiteY2" fmla="*/ 1143340 h 6858340"/>
              <a:gd name="connsiteX3" fmla="*/ 4732181 w 6732510"/>
              <a:gd name="connsiteY3" fmla="*/ 1905019 h 6858340"/>
              <a:gd name="connsiteX4" fmla="*/ 6524683 w 6732510"/>
              <a:gd name="connsiteY4" fmla="*/ 2790603 h 6858340"/>
              <a:gd name="connsiteX5" fmla="*/ 758412 w 6732510"/>
              <a:gd name="connsiteY5" fmla="*/ 5523480 h 6858340"/>
              <a:gd name="connsiteX6" fmla="*/ 2225799 w 6732510"/>
              <a:gd name="connsiteY6" fmla="*/ 6858340 h 6858340"/>
              <a:gd name="connsiteX7" fmla="*/ 1050142 w 6732510"/>
              <a:gd name="connsiteY7" fmla="*/ 6858340 h 6858340"/>
              <a:gd name="connsiteX8" fmla="*/ 76476 w 6732510"/>
              <a:gd name="connsiteY8" fmla="*/ 5682057 h 6858340"/>
              <a:gd name="connsiteX9" fmla="*/ 6293488 w 6732510"/>
              <a:gd name="connsiteY9" fmla="*/ 2801170 h 6858340"/>
              <a:gd name="connsiteX10" fmla="*/ 4575458 w 6732510"/>
              <a:gd name="connsiteY10" fmla="*/ 1935755 h 6858340"/>
              <a:gd name="connsiteX11" fmla="*/ 6373255 w 6732510"/>
              <a:gd name="connsiteY11" fmla="*/ 1094354 h 6858340"/>
              <a:gd name="connsiteX12" fmla="*/ 4217886 w 6732510"/>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373255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373255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30113"/>
              <a:gd name="connsiteY0" fmla="*/ 0 h 6858340"/>
              <a:gd name="connsiteX1" fmla="*/ 4336947 w 6530113"/>
              <a:gd name="connsiteY1" fmla="*/ 339 h 6858340"/>
              <a:gd name="connsiteX2" fmla="*/ 6512822 w 6530113"/>
              <a:gd name="connsiteY2" fmla="*/ 1102999 h 6858340"/>
              <a:gd name="connsiteX3" fmla="*/ 4732181 w 6530113"/>
              <a:gd name="connsiteY3" fmla="*/ 1905019 h 6858340"/>
              <a:gd name="connsiteX4" fmla="*/ 6524683 w 6530113"/>
              <a:gd name="connsiteY4" fmla="*/ 2790603 h 6858340"/>
              <a:gd name="connsiteX5" fmla="*/ 758412 w 6530113"/>
              <a:gd name="connsiteY5" fmla="*/ 5523480 h 6858340"/>
              <a:gd name="connsiteX6" fmla="*/ 2225799 w 6530113"/>
              <a:gd name="connsiteY6" fmla="*/ 6858340 h 6858340"/>
              <a:gd name="connsiteX7" fmla="*/ 1050142 w 6530113"/>
              <a:gd name="connsiteY7" fmla="*/ 6858340 h 6858340"/>
              <a:gd name="connsiteX8" fmla="*/ 76476 w 6530113"/>
              <a:gd name="connsiteY8" fmla="*/ 5682057 h 6858340"/>
              <a:gd name="connsiteX9" fmla="*/ 6293488 w 6530113"/>
              <a:gd name="connsiteY9" fmla="*/ 2801170 h 6858340"/>
              <a:gd name="connsiteX10" fmla="*/ 4575458 w 6530113"/>
              <a:gd name="connsiteY10" fmla="*/ 1935755 h 6858340"/>
              <a:gd name="connsiteX11" fmla="*/ 6413194 w 6530113"/>
              <a:gd name="connsiteY11" fmla="*/ 1094354 h 6858340"/>
              <a:gd name="connsiteX12" fmla="*/ 4217886 w 6530113"/>
              <a:gd name="connsiteY12" fmla="*/ 0 h 6858340"/>
              <a:gd name="connsiteX0" fmla="*/ 4217886 w 6524683"/>
              <a:gd name="connsiteY0" fmla="*/ 0 h 6858340"/>
              <a:gd name="connsiteX1" fmla="*/ 4336947 w 6524683"/>
              <a:gd name="connsiteY1" fmla="*/ 339 h 6858340"/>
              <a:gd name="connsiteX2" fmla="*/ 6512822 w 6524683"/>
              <a:gd name="connsiteY2" fmla="*/ 1102999 h 6858340"/>
              <a:gd name="connsiteX3" fmla="*/ 4732181 w 6524683"/>
              <a:gd name="connsiteY3" fmla="*/ 1905019 h 6858340"/>
              <a:gd name="connsiteX4" fmla="*/ 6524683 w 6524683"/>
              <a:gd name="connsiteY4" fmla="*/ 2790603 h 6858340"/>
              <a:gd name="connsiteX5" fmla="*/ 758412 w 6524683"/>
              <a:gd name="connsiteY5" fmla="*/ 5523480 h 6858340"/>
              <a:gd name="connsiteX6" fmla="*/ 2225799 w 6524683"/>
              <a:gd name="connsiteY6" fmla="*/ 6858340 h 6858340"/>
              <a:gd name="connsiteX7" fmla="*/ 1050142 w 6524683"/>
              <a:gd name="connsiteY7" fmla="*/ 6858340 h 6858340"/>
              <a:gd name="connsiteX8" fmla="*/ 76476 w 6524683"/>
              <a:gd name="connsiteY8" fmla="*/ 5682057 h 6858340"/>
              <a:gd name="connsiteX9" fmla="*/ 6293488 w 6524683"/>
              <a:gd name="connsiteY9" fmla="*/ 2801170 h 6858340"/>
              <a:gd name="connsiteX10" fmla="*/ 4575458 w 6524683"/>
              <a:gd name="connsiteY10" fmla="*/ 1935755 h 6858340"/>
              <a:gd name="connsiteX11" fmla="*/ 6413194 w 6524683"/>
              <a:gd name="connsiteY11" fmla="*/ 1094354 h 6858340"/>
              <a:gd name="connsiteX12" fmla="*/ 4217886 w 6524683"/>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217886 w 6525856"/>
              <a:gd name="connsiteY0" fmla="*/ 0 h 6858340"/>
              <a:gd name="connsiteX1" fmla="*/ 4336947 w 6525856"/>
              <a:gd name="connsiteY1" fmla="*/ 339 h 6858340"/>
              <a:gd name="connsiteX2" fmla="*/ 6512822 w 6525856"/>
              <a:gd name="connsiteY2" fmla="*/ 1102999 h 6858340"/>
              <a:gd name="connsiteX3" fmla="*/ 4732181 w 6525856"/>
              <a:gd name="connsiteY3" fmla="*/ 1905019 h 6858340"/>
              <a:gd name="connsiteX4" fmla="*/ 6524683 w 6525856"/>
              <a:gd name="connsiteY4" fmla="*/ 2790603 h 6858340"/>
              <a:gd name="connsiteX5" fmla="*/ 758412 w 6525856"/>
              <a:gd name="connsiteY5" fmla="*/ 5523480 h 6858340"/>
              <a:gd name="connsiteX6" fmla="*/ 2225799 w 6525856"/>
              <a:gd name="connsiteY6" fmla="*/ 6858340 h 6858340"/>
              <a:gd name="connsiteX7" fmla="*/ 1050142 w 6525856"/>
              <a:gd name="connsiteY7" fmla="*/ 6858340 h 6858340"/>
              <a:gd name="connsiteX8" fmla="*/ 76476 w 6525856"/>
              <a:gd name="connsiteY8" fmla="*/ 5682057 h 6858340"/>
              <a:gd name="connsiteX9" fmla="*/ 6293488 w 6525856"/>
              <a:gd name="connsiteY9" fmla="*/ 2801170 h 6858340"/>
              <a:gd name="connsiteX10" fmla="*/ 4575458 w 6525856"/>
              <a:gd name="connsiteY10" fmla="*/ 1935755 h 6858340"/>
              <a:gd name="connsiteX11" fmla="*/ 6413194 w 6525856"/>
              <a:gd name="connsiteY11" fmla="*/ 1094354 h 6858340"/>
              <a:gd name="connsiteX12" fmla="*/ 4217886 w 6525856"/>
              <a:gd name="connsiteY12" fmla="*/ 0 h 6858340"/>
              <a:gd name="connsiteX0" fmla="*/ 4173979 w 6481949"/>
              <a:gd name="connsiteY0" fmla="*/ 0 h 6858340"/>
              <a:gd name="connsiteX1" fmla="*/ 4293040 w 6481949"/>
              <a:gd name="connsiteY1" fmla="*/ 339 h 6858340"/>
              <a:gd name="connsiteX2" fmla="*/ 6468915 w 6481949"/>
              <a:gd name="connsiteY2" fmla="*/ 1102999 h 6858340"/>
              <a:gd name="connsiteX3" fmla="*/ 4688274 w 6481949"/>
              <a:gd name="connsiteY3" fmla="*/ 1905019 h 6858340"/>
              <a:gd name="connsiteX4" fmla="*/ 6480776 w 6481949"/>
              <a:gd name="connsiteY4" fmla="*/ 2790603 h 6858340"/>
              <a:gd name="connsiteX5" fmla="*/ 714505 w 6481949"/>
              <a:gd name="connsiteY5" fmla="*/ 5523480 h 6858340"/>
              <a:gd name="connsiteX6" fmla="*/ 2181892 w 6481949"/>
              <a:gd name="connsiteY6" fmla="*/ 6858340 h 6858340"/>
              <a:gd name="connsiteX7" fmla="*/ 1006235 w 6481949"/>
              <a:gd name="connsiteY7" fmla="*/ 6858340 h 6858340"/>
              <a:gd name="connsiteX8" fmla="*/ 32569 w 6481949"/>
              <a:gd name="connsiteY8" fmla="*/ 5682057 h 6858340"/>
              <a:gd name="connsiteX9" fmla="*/ 6249581 w 6481949"/>
              <a:gd name="connsiteY9" fmla="*/ 2801170 h 6858340"/>
              <a:gd name="connsiteX10" fmla="*/ 4531551 w 6481949"/>
              <a:gd name="connsiteY10" fmla="*/ 1935755 h 6858340"/>
              <a:gd name="connsiteX11" fmla="*/ 6369287 w 6481949"/>
              <a:gd name="connsiteY11" fmla="*/ 1094354 h 6858340"/>
              <a:gd name="connsiteX12" fmla="*/ 4173979 w 6481949"/>
              <a:gd name="connsiteY12" fmla="*/ 0 h 6858340"/>
              <a:gd name="connsiteX0" fmla="*/ 4174197 w 6482167"/>
              <a:gd name="connsiteY0" fmla="*/ 0 h 6858340"/>
              <a:gd name="connsiteX1" fmla="*/ 4293258 w 6482167"/>
              <a:gd name="connsiteY1" fmla="*/ 339 h 6858340"/>
              <a:gd name="connsiteX2" fmla="*/ 6469133 w 6482167"/>
              <a:gd name="connsiteY2" fmla="*/ 1102999 h 6858340"/>
              <a:gd name="connsiteX3" fmla="*/ 4688492 w 6482167"/>
              <a:gd name="connsiteY3" fmla="*/ 1905019 h 6858340"/>
              <a:gd name="connsiteX4" fmla="*/ 6480994 w 6482167"/>
              <a:gd name="connsiteY4" fmla="*/ 2790603 h 6858340"/>
              <a:gd name="connsiteX5" fmla="*/ 714723 w 6482167"/>
              <a:gd name="connsiteY5" fmla="*/ 5523480 h 6858340"/>
              <a:gd name="connsiteX6" fmla="*/ 2182110 w 6482167"/>
              <a:gd name="connsiteY6" fmla="*/ 6858340 h 6858340"/>
              <a:gd name="connsiteX7" fmla="*/ 1006453 w 6482167"/>
              <a:gd name="connsiteY7" fmla="*/ 6858340 h 6858340"/>
              <a:gd name="connsiteX8" fmla="*/ 32787 w 6482167"/>
              <a:gd name="connsiteY8" fmla="*/ 5682057 h 6858340"/>
              <a:gd name="connsiteX9" fmla="*/ 6203506 w 6482167"/>
              <a:gd name="connsiteY9" fmla="*/ 2801170 h 6858340"/>
              <a:gd name="connsiteX10" fmla="*/ 4531769 w 6482167"/>
              <a:gd name="connsiteY10" fmla="*/ 1935755 h 6858340"/>
              <a:gd name="connsiteX11" fmla="*/ 6369505 w 6482167"/>
              <a:gd name="connsiteY11" fmla="*/ 1094354 h 6858340"/>
              <a:gd name="connsiteX12" fmla="*/ 4174197 w 6482167"/>
              <a:gd name="connsiteY12" fmla="*/ 0 h 6858340"/>
              <a:gd name="connsiteX0" fmla="*/ 4174197 w 6482167"/>
              <a:gd name="connsiteY0" fmla="*/ 0 h 6858340"/>
              <a:gd name="connsiteX1" fmla="*/ 4293258 w 6482167"/>
              <a:gd name="connsiteY1" fmla="*/ 339 h 6858340"/>
              <a:gd name="connsiteX2" fmla="*/ 6469133 w 6482167"/>
              <a:gd name="connsiteY2" fmla="*/ 1102999 h 6858340"/>
              <a:gd name="connsiteX3" fmla="*/ 4765646 w 6482167"/>
              <a:gd name="connsiteY3" fmla="*/ 1884237 h 6858340"/>
              <a:gd name="connsiteX4" fmla="*/ 6480994 w 6482167"/>
              <a:gd name="connsiteY4" fmla="*/ 2790603 h 6858340"/>
              <a:gd name="connsiteX5" fmla="*/ 714723 w 6482167"/>
              <a:gd name="connsiteY5" fmla="*/ 5523480 h 6858340"/>
              <a:gd name="connsiteX6" fmla="*/ 2182110 w 6482167"/>
              <a:gd name="connsiteY6" fmla="*/ 6858340 h 6858340"/>
              <a:gd name="connsiteX7" fmla="*/ 1006453 w 6482167"/>
              <a:gd name="connsiteY7" fmla="*/ 6858340 h 6858340"/>
              <a:gd name="connsiteX8" fmla="*/ 32787 w 6482167"/>
              <a:gd name="connsiteY8" fmla="*/ 5682057 h 6858340"/>
              <a:gd name="connsiteX9" fmla="*/ 6203506 w 6482167"/>
              <a:gd name="connsiteY9" fmla="*/ 2801170 h 6858340"/>
              <a:gd name="connsiteX10" fmla="*/ 4531769 w 6482167"/>
              <a:gd name="connsiteY10" fmla="*/ 1935755 h 6858340"/>
              <a:gd name="connsiteX11" fmla="*/ 6369505 w 6482167"/>
              <a:gd name="connsiteY11" fmla="*/ 1094354 h 6858340"/>
              <a:gd name="connsiteX12" fmla="*/ 4174197 w 6482167"/>
              <a:gd name="connsiteY12" fmla="*/ 0 h 6858340"/>
              <a:gd name="connsiteX0" fmla="*/ 4174052 w 6482022"/>
              <a:gd name="connsiteY0" fmla="*/ 0 h 6858340"/>
              <a:gd name="connsiteX1" fmla="*/ 4293113 w 6482022"/>
              <a:gd name="connsiteY1" fmla="*/ 339 h 6858340"/>
              <a:gd name="connsiteX2" fmla="*/ 6468988 w 6482022"/>
              <a:gd name="connsiteY2" fmla="*/ 1102999 h 6858340"/>
              <a:gd name="connsiteX3" fmla="*/ 4765501 w 6482022"/>
              <a:gd name="connsiteY3" fmla="*/ 1884237 h 6858340"/>
              <a:gd name="connsiteX4" fmla="*/ 6480849 w 6482022"/>
              <a:gd name="connsiteY4" fmla="*/ 2790603 h 6858340"/>
              <a:gd name="connsiteX5" fmla="*/ 714578 w 6482022"/>
              <a:gd name="connsiteY5" fmla="*/ 5523480 h 6858340"/>
              <a:gd name="connsiteX6" fmla="*/ 2181965 w 6482022"/>
              <a:gd name="connsiteY6" fmla="*/ 6858340 h 6858340"/>
              <a:gd name="connsiteX7" fmla="*/ 1006308 w 6482022"/>
              <a:gd name="connsiteY7" fmla="*/ 6858340 h 6858340"/>
              <a:gd name="connsiteX8" fmla="*/ 32642 w 6482022"/>
              <a:gd name="connsiteY8" fmla="*/ 5682057 h 6858340"/>
              <a:gd name="connsiteX9" fmla="*/ 6234224 w 6482022"/>
              <a:gd name="connsiteY9" fmla="*/ 2759607 h 6858340"/>
              <a:gd name="connsiteX10" fmla="*/ 4531624 w 6482022"/>
              <a:gd name="connsiteY10" fmla="*/ 1935755 h 6858340"/>
              <a:gd name="connsiteX11" fmla="*/ 6369360 w 6482022"/>
              <a:gd name="connsiteY11" fmla="*/ 1094354 h 6858340"/>
              <a:gd name="connsiteX12" fmla="*/ 4174052 w 6482022"/>
              <a:gd name="connsiteY12" fmla="*/ 0 h 6858340"/>
              <a:gd name="connsiteX0" fmla="*/ 4174052 w 6480849"/>
              <a:gd name="connsiteY0" fmla="*/ 0 h 6858340"/>
              <a:gd name="connsiteX1" fmla="*/ 4293113 w 6480849"/>
              <a:gd name="connsiteY1" fmla="*/ 339 h 6858340"/>
              <a:gd name="connsiteX2" fmla="*/ 6468988 w 6480849"/>
              <a:gd name="connsiteY2" fmla="*/ 1102999 h 6858340"/>
              <a:gd name="connsiteX3" fmla="*/ 4765501 w 6480849"/>
              <a:gd name="connsiteY3" fmla="*/ 1884237 h 6858340"/>
              <a:gd name="connsiteX4" fmla="*/ 6480849 w 6480849"/>
              <a:gd name="connsiteY4" fmla="*/ 2790603 h 6858340"/>
              <a:gd name="connsiteX5" fmla="*/ 714578 w 6480849"/>
              <a:gd name="connsiteY5" fmla="*/ 5523480 h 6858340"/>
              <a:gd name="connsiteX6" fmla="*/ 2181965 w 6480849"/>
              <a:gd name="connsiteY6" fmla="*/ 6858340 h 6858340"/>
              <a:gd name="connsiteX7" fmla="*/ 1006308 w 6480849"/>
              <a:gd name="connsiteY7" fmla="*/ 6858340 h 6858340"/>
              <a:gd name="connsiteX8" fmla="*/ 32642 w 6480849"/>
              <a:gd name="connsiteY8" fmla="*/ 5682057 h 6858340"/>
              <a:gd name="connsiteX9" fmla="*/ 6234224 w 6480849"/>
              <a:gd name="connsiteY9" fmla="*/ 2759607 h 6858340"/>
              <a:gd name="connsiteX10" fmla="*/ 4531624 w 6480849"/>
              <a:gd name="connsiteY10" fmla="*/ 1935755 h 6858340"/>
              <a:gd name="connsiteX11" fmla="*/ 6369360 w 6480849"/>
              <a:gd name="connsiteY11" fmla="*/ 1094354 h 6858340"/>
              <a:gd name="connsiteX12" fmla="*/ 4174052 w 6480849"/>
              <a:gd name="connsiteY12" fmla="*/ 0 h 6858340"/>
              <a:gd name="connsiteX0" fmla="*/ 4174052 w 6480849"/>
              <a:gd name="connsiteY0" fmla="*/ 0 h 6858340"/>
              <a:gd name="connsiteX1" fmla="*/ 4293113 w 6480849"/>
              <a:gd name="connsiteY1" fmla="*/ 339 h 6858340"/>
              <a:gd name="connsiteX2" fmla="*/ 6468988 w 6480849"/>
              <a:gd name="connsiteY2" fmla="*/ 1102999 h 6858340"/>
              <a:gd name="connsiteX3" fmla="*/ 4765501 w 6480849"/>
              <a:gd name="connsiteY3" fmla="*/ 1884237 h 6858340"/>
              <a:gd name="connsiteX4" fmla="*/ 6480849 w 6480849"/>
              <a:gd name="connsiteY4" fmla="*/ 2790603 h 6858340"/>
              <a:gd name="connsiteX5" fmla="*/ 714578 w 6480849"/>
              <a:gd name="connsiteY5" fmla="*/ 5523480 h 6858340"/>
              <a:gd name="connsiteX6" fmla="*/ 2181965 w 6480849"/>
              <a:gd name="connsiteY6" fmla="*/ 6858340 h 6858340"/>
              <a:gd name="connsiteX7" fmla="*/ 1006308 w 6480849"/>
              <a:gd name="connsiteY7" fmla="*/ 6858340 h 6858340"/>
              <a:gd name="connsiteX8" fmla="*/ 32642 w 6480849"/>
              <a:gd name="connsiteY8" fmla="*/ 5682057 h 6858340"/>
              <a:gd name="connsiteX9" fmla="*/ 6234224 w 6480849"/>
              <a:gd name="connsiteY9" fmla="*/ 2759607 h 6858340"/>
              <a:gd name="connsiteX10" fmla="*/ 4531624 w 6480849"/>
              <a:gd name="connsiteY10" fmla="*/ 1935755 h 6858340"/>
              <a:gd name="connsiteX11" fmla="*/ 6369360 w 6480849"/>
              <a:gd name="connsiteY11" fmla="*/ 1094354 h 6858340"/>
              <a:gd name="connsiteX12" fmla="*/ 4174052 w 6480849"/>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65501 w 6484234"/>
              <a:gd name="connsiteY3" fmla="*/ 1884237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369360 w 6484234"/>
              <a:gd name="connsiteY11" fmla="*/ 1094354 h 6858340"/>
              <a:gd name="connsiteX12" fmla="*/ 4174052 w 6484234"/>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369360 w 6484234"/>
              <a:gd name="connsiteY11" fmla="*/ 1094354 h 6858340"/>
              <a:gd name="connsiteX12" fmla="*/ 4174052 w 6484234"/>
              <a:gd name="connsiteY12" fmla="*/ 0 h 6858340"/>
              <a:gd name="connsiteX0" fmla="*/ 4174052 w 6484234"/>
              <a:gd name="connsiteY0" fmla="*/ 0 h 6858340"/>
              <a:gd name="connsiteX1" fmla="*/ 4293113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 name="connsiteX0" fmla="*/ 4174052 w 6484234"/>
              <a:gd name="connsiteY0" fmla="*/ 0 h 6858340"/>
              <a:gd name="connsiteX1" fmla="*/ 4264823 w 6484234"/>
              <a:gd name="connsiteY1" fmla="*/ 9864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 name="connsiteX0" fmla="*/ 4174052 w 6484234"/>
              <a:gd name="connsiteY0" fmla="*/ 0 h 6858340"/>
              <a:gd name="connsiteX1" fmla="*/ 4245375 w 6484234"/>
              <a:gd name="connsiteY1" fmla="*/ 339 h 6858340"/>
              <a:gd name="connsiteX2" fmla="*/ 6468988 w 6484234"/>
              <a:gd name="connsiteY2" fmla="*/ 1102999 h 6858340"/>
              <a:gd name="connsiteX3" fmla="*/ 4708921 w 6484234"/>
              <a:gd name="connsiteY3" fmla="*/ 1874712 h 6858340"/>
              <a:gd name="connsiteX4" fmla="*/ 6480849 w 6484234"/>
              <a:gd name="connsiteY4" fmla="*/ 2790603 h 6858340"/>
              <a:gd name="connsiteX5" fmla="*/ 714578 w 6484234"/>
              <a:gd name="connsiteY5" fmla="*/ 5523480 h 6858340"/>
              <a:gd name="connsiteX6" fmla="*/ 2181965 w 6484234"/>
              <a:gd name="connsiteY6" fmla="*/ 6858340 h 6858340"/>
              <a:gd name="connsiteX7" fmla="*/ 1006308 w 6484234"/>
              <a:gd name="connsiteY7" fmla="*/ 6858340 h 6858340"/>
              <a:gd name="connsiteX8" fmla="*/ 32642 w 6484234"/>
              <a:gd name="connsiteY8" fmla="*/ 5682057 h 6858340"/>
              <a:gd name="connsiteX9" fmla="*/ 6234224 w 6484234"/>
              <a:gd name="connsiteY9" fmla="*/ 2759607 h 6858340"/>
              <a:gd name="connsiteX10" fmla="*/ 4531624 w 6484234"/>
              <a:gd name="connsiteY10" fmla="*/ 1935755 h 6858340"/>
              <a:gd name="connsiteX11" fmla="*/ 6411795 w 6484234"/>
              <a:gd name="connsiteY11" fmla="*/ 1075304 h 6858340"/>
              <a:gd name="connsiteX12" fmla="*/ 4174052 w 6484234"/>
              <a:gd name="connsiteY12" fmla="*/ 0 h 685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84234" h="6858340">
                <a:moveTo>
                  <a:pt x="4174052" y="0"/>
                </a:moveTo>
                <a:lnTo>
                  <a:pt x="4245375" y="339"/>
                </a:lnTo>
                <a:cubicBezTo>
                  <a:pt x="5416178" y="528936"/>
                  <a:pt x="6350992" y="682938"/>
                  <a:pt x="6468988" y="1102999"/>
                </a:cubicBezTo>
                <a:cubicBezTo>
                  <a:pt x="6557029" y="1428930"/>
                  <a:pt x="4727971" y="1512762"/>
                  <a:pt x="4708921" y="1874712"/>
                </a:cubicBezTo>
                <a:cubicBezTo>
                  <a:pt x="4701937" y="2115638"/>
                  <a:pt x="6312010" y="1882285"/>
                  <a:pt x="6480849" y="2790603"/>
                </a:cubicBezTo>
                <a:cubicBezTo>
                  <a:pt x="6650520" y="3577335"/>
                  <a:pt x="385599" y="4141704"/>
                  <a:pt x="714578" y="5523480"/>
                </a:cubicBezTo>
                <a:cubicBezTo>
                  <a:pt x="794323" y="5878568"/>
                  <a:pt x="1791030" y="6638674"/>
                  <a:pt x="2181965" y="6858340"/>
                </a:cubicBezTo>
                <a:lnTo>
                  <a:pt x="1006308" y="6858340"/>
                </a:lnTo>
                <a:cubicBezTo>
                  <a:pt x="717405" y="6667367"/>
                  <a:pt x="222031" y="6109569"/>
                  <a:pt x="32642" y="5682057"/>
                </a:cubicBezTo>
                <a:cubicBezTo>
                  <a:pt x="-515243" y="3750636"/>
                  <a:pt x="6012382" y="3379244"/>
                  <a:pt x="6234224" y="2759607"/>
                </a:cubicBezTo>
                <a:cubicBezTo>
                  <a:pt x="6337180" y="2134960"/>
                  <a:pt x="4538501" y="2237673"/>
                  <a:pt x="4531624" y="1935755"/>
                </a:cubicBezTo>
                <a:cubicBezTo>
                  <a:pt x="4501670" y="1437575"/>
                  <a:pt x="6411795" y="1358332"/>
                  <a:pt x="6411795" y="1075304"/>
                </a:cubicBezTo>
                <a:cubicBezTo>
                  <a:pt x="6249153" y="697073"/>
                  <a:pt x="4905821" y="364785"/>
                  <a:pt x="4174052"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grpSp>
        <p:nvGrpSpPr>
          <p:cNvPr id="3" name="Grup 2"/>
          <p:cNvGrpSpPr/>
          <p:nvPr/>
        </p:nvGrpSpPr>
        <p:grpSpPr>
          <a:xfrm>
            <a:off x="6623560" y="168403"/>
            <a:ext cx="1163594" cy="1028701"/>
            <a:chOff x="7331564" y="3189736"/>
            <a:chExt cx="1551458" cy="1028701"/>
          </a:xfrm>
        </p:grpSpPr>
        <p:grpSp>
          <p:nvGrpSpPr>
            <p:cNvPr id="154" name="Group 98">
              <a:extLst>
                <a:ext uri="{FF2B5EF4-FFF2-40B4-BE49-F238E27FC236}">
                  <a16:creationId xmlns:a16="http://schemas.microsoft.com/office/drawing/2014/main" id="{EB339D6F-450E-4FEA-8EDD-5594006F8668}"/>
                </a:ext>
              </a:extLst>
            </p:cNvPr>
            <p:cNvGrpSpPr/>
            <p:nvPr/>
          </p:nvGrpSpPr>
          <p:grpSpPr>
            <a:xfrm>
              <a:off x="7331564" y="3189736"/>
              <a:ext cx="1551458" cy="1028701"/>
              <a:chOff x="2846368" y="2914649"/>
              <a:chExt cx="1551458" cy="1028701"/>
            </a:xfrm>
            <a:scene3d>
              <a:camera prst="isometricOffAxis2Left"/>
              <a:lightRig rig="threePt" dir="t"/>
            </a:scene3d>
          </p:grpSpPr>
          <p:sp>
            <p:nvSpPr>
              <p:cNvPr id="155" name="Isosceles Triangle 99">
                <a:extLst>
                  <a:ext uri="{FF2B5EF4-FFF2-40B4-BE49-F238E27FC236}">
                    <a16:creationId xmlns:a16="http://schemas.microsoft.com/office/drawing/2014/main" id="{2D79CCD2-0226-4D9C-B3EC-28FF1FAB8929}"/>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56" name="Group 100">
                <a:extLst>
                  <a:ext uri="{FF2B5EF4-FFF2-40B4-BE49-F238E27FC236}">
                    <a16:creationId xmlns:a16="http://schemas.microsoft.com/office/drawing/2014/main" id="{BA2185B4-4666-4802-A423-D885B7117775}"/>
                  </a:ext>
                </a:extLst>
              </p:cNvPr>
              <p:cNvGrpSpPr/>
              <p:nvPr/>
            </p:nvGrpSpPr>
            <p:grpSpPr>
              <a:xfrm>
                <a:off x="2893292" y="3257549"/>
                <a:ext cx="591952" cy="685800"/>
                <a:chOff x="4110677" y="3252106"/>
                <a:chExt cx="591952" cy="685800"/>
              </a:xfrm>
            </p:grpSpPr>
            <p:sp>
              <p:nvSpPr>
                <p:cNvPr id="160" name="Isosceles Triangle 104">
                  <a:extLst>
                    <a:ext uri="{FF2B5EF4-FFF2-40B4-BE49-F238E27FC236}">
                      <a16:creationId xmlns:a16="http://schemas.microsoft.com/office/drawing/2014/main" id="{35D63672-51B1-4A0F-8EB6-B2E2B7AFD3A1}"/>
                    </a:ext>
                  </a:extLst>
                </p:cNvPr>
                <p:cNvSpPr/>
                <p:nvPr/>
              </p:nvSpPr>
              <p:spPr>
                <a:xfrm>
                  <a:off x="4406653" y="3252106"/>
                  <a:ext cx="295976" cy="685800"/>
                </a:xfrm>
                <a:prstGeom prst="triangle">
                  <a:avLst>
                    <a:gd name="adj" fmla="val 0"/>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1" name="Isosceles Triangle 105">
                  <a:extLst>
                    <a:ext uri="{FF2B5EF4-FFF2-40B4-BE49-F238E27FC236}">
                      <a16:creationId xmlns:a16="http://schemas.microsoft.com/office/drawing/2014/main" id="{B57B7F37-AF4A-4864-BD74-41D5EDCB06A9}"/>
                    </a:ext>
                  </a:extLst>
                </p:cNvPr>
                <p:cNvSpPr/>
                <p:nvPr/>
              </p:nvSpPr>
              <p:spPr>
                <a:xfrm flipH="1">
                  <a:off x="4110677" y="3252106"/>
                  <a:ext cx="295976" cy="685800"/>
                </a:xfrm>
                <a:prstGeom prst="triangle">
                  <a:avLst>
                    <a:gd name="adj" fmla="val 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7" name="Group 101">
                <a:extLst>
                  <a:ext uri="{FF2B5EF4-FFF2-40B4-BE49-F238E27FC236}">
                    <a16:creationId xmlns:a16="http://schemas.microsoft.com/office/drawing/2014/main" id="{E229C826-CA29-4BF0-9621-9CD0308CF590}"/>
                  </a:ext>
                </a:extLst>
              </p:cNvPr>
              <p:cNvGrpSpPr/>
              <p:nvPr/>
            </p:nvGrpSpPr>
            <p:grpSpPr>
              <a:xfrm>
                <a:off x="2846368" y="2914649"/>
                <a:ext cx="685800" cy="685800"/>
                <a:chOff x="2389059" y="3298371"/>
                <a:chExt cx="685800" cy="685800"/>
              </a:xfrm>
            </p:grpSpPr>
            <p:sp>
              <p:nvSpPr>
                <p:cNvPr id="158" name="Circle: Hollow 102">
                  <a:extLst>
                    <a:ext uri="{FF2B5EF4-FFF2-40B4-BE49-F238E27FC236}">
                      <a16:creationId xmlns:a16="http://schemas.microsoft.com/office/drawing/2014/main" id="{61A705E4-A4D4-453E-89CE-B382903AE954}"/>
                    </a:ext>
                  </a:extLst>
                </p:cNvPr>
                <p:cNvSpPr/>
                <p:nvPr/>
              </p:nvSpPr>
              <p:spPr>
                <a:xfrm>
                  <a:off x="2389059" y="3298371"/>
                  <a:ext cx="685800" cy="685800"/>
                </a:xfrm>
                <a:prstGeom prst="donut">
                  <a:avLst>
                    <a:gd name="adj" fmla="val 5888"/>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9" name="Oval 158">
                  <a:extLst>
                    <a:ext uri="{FF2B5EF4-FFF2-40B4-BE49-F238E27FC236}">
                      <a16:creationId xmlns:a16="http://schemas.microsoft.com/office/drawing/2014/main" id="{DC5EB5CA-F348-4FE4-8DEB-E8C2DD35CFBE}"/>
                    </a:ext>
                  </a:extLst>
                </p:cNvPr>
                <p:cNvSpPr/>
                <p:nvPr/>
              </p:nvSpPr>
              <p:spPr>
                <a:xfrm>
                  <a:off x="2462538" y="3371850"/>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180" name="Graphic 127" descr="Monthly calendar">
              <a:extLst>
                <a:ext uri="{FF2B5EF4-FFF2-40B4-BE49-F238E27FC236}">
                  <a16:creationId xmlns:a16="http://schemas.microsoft.com/office/drawing/2014/main" id="{C23FC130-D17D-43CC-AB22-3D14F3A84A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535373" y="3295756"/>
              <a:ext cx="360000" cy="360000"/>
            </a:xfrm>
            <a:prstGeom prst="rect">
              <a:avLst/>
            </a:prstGeom>
            <a:scene3d>
              <a:camera prst="isometricOffAxis2Left"/>
              <a:lightRig rig="threePt" dir="t"/>
            </a:scene3d>
          </p:spPr>
        </p:pic>
      </p:grpSp>
      <p:grpSp>
        <p:nvGrpSpPr>
          <p:cNvPr id="138" name="Group 89">
            <a:extLst>
              <a:ext uri="{FF2B5EF4-FFF2-40B4-BE49-F238E27FC236}">
                <a16:creationId xmlns:a16="http://schemas.microsoft.com/office/drawing/2014/main" id="{CFBAA84B-501B-4074-96CB-13531E6499C7}"/>
              </a:ext>
            </a:extLst>
          </p:cNvPr>
          <p:cNvGrpSpPr/>
          <p:nvPr/>
        </p:nvGrpSpPr>
        <p:grpSpPr>
          <a:xfrm rot="165507">
            <a:off x="727907" y="3944245"/>
            <a:ext cx="1320477" cy="1544089"/>
            <a:chOff x="2846368" y="2914649"/>
            <a:chExt cx="1551458" cy="1028701"/>
          </a:xfrm>
          <a:scene3d>
            <a:camera prst="isometricOffAxis2Left"/>
            <a:lightRig rig="threePt" dir="t"/>
          </a:scene3d>
        </p:grpSpPr>
        <p:sp>
          <p:nvSpPr>
            <p:cNvPr id="139" name="Isosceles Triangle 88">
              <a:extLst>
                <a:ext uri="{FF2B5EF4-FFF2-40B4-BE49-F238E27FC236}">
                  <a16:creationId xmlns:a16="http://schemas.microsoft.com/office/drawing/2014/main" id="{DB0FA8A6-B51C-4B49-9B80-5CF42A4A5F15}"/>
                </a:ext>
              </a:extLst>
            </p:cNvPr>
            <p:cNvSpPr/>
            <p:nvPr/>
          </p:nvSpPr>
          <p:spPr>
            <a:xfrm rot="5400000">
              <a:off x="3853479" y="3399002"/>
              <a:ext cx="115208" cy="973487"/>
            </a:xfrm>
            <a:prstGeom prst="triangle">
              <a:avLst/>
            </a:prstGeom>
            <a:gradFill flip="none" rotWithShape="1">
              <a:gsLst>
                <a:gs pos="100000">
                  <a:schemeClr val="tx1">
                    <a:alpha val="44000"/>
                  </a:schemeClr>
                </a:gs>
                <a:gs pos="0">
                  <a:schemeClr val="tx1">
                    <a:lumMod val="65000"/>
                    <a:lumOff val="3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40" name="Group 87">
              <a:extLst>
                <a:ext uri="{FF2B5EF4-FFF2-40B4-BE49-F238E27FC236}">
                  <a16:creationId xmlns:a16="http://schemas.microsoft.com/office/drawing/2014/main" id="{602F9719-7418-44B7-9701-5D27CAF8BE72}"/>
                </a:ext>
              </a:extLst>
            </p:cNvPr>
            <p:cNvGrpSpPr/>
            <p:nvPr/>
          </p:nvGrpSpPr>
          <p:grpSpPr>
            <a:xfrm>
              <a:off x="2893292" y="3257549"/>
              <a:ext cx="591952" cy="685800"/>
              <a:chOff x="4110677" y="3252106"/>
              <a:chExt cx="591952" cy="685800"/>
            </a:xfrm>
          </p:grpSpPr>
          <p:sp>
            <p:nvSpPr>
              <p:cNvPr id="144" name="Isosceles Triangle 85">
                <a:extLst>
                  <a:ext uri="{FF2B5EF4-FFF2-40B4-BE49-F238E27FC236}">
                    <a16:creationId xmlns:a16="http://schemas.microsoft.com/office/drawing/2014/main" id="{A253FC7A-1A65-4B94-975C-A9C49BEC9891}"/>
                  </a:ext>
                </a:extLst>
              </p:cNvPr>
              <p:cNvSpPr/>
              <p:nvPr/>
            </p:nvSpPr>
            <p:spPr>
              <a:xfrm>
                <a:off x="4406653" y="3252106"/>
                <a:ext cx="295976" cy="685800"/>
              </a:xfrm>
              <a:prstGeom prst="triangle">
                <a:avLst>
                  <a:gd name="adj" fmla="val 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5" name="Isosceles Triangle 86">
                <a:extLst>
                  <a:ext uri="{FF2B5EF4-FFF2-40B4-BE49-F238E27FC236}">
                    <a16:creationId xmlns:a16="http://schemas.microsoft.com/office/drawing/2014/main" id="{D8DA3374-3894-4EC9-9E22-3FC21008E942}"/>
                  </a:ext>
                </a:extLst>
              </p:cNvPr>
              <p:cNvSpPr/>
              <p:nvPr/>
            </p:nvSpPr>
            <p:spPr>
              <a:xfrm flipH="1">
                <a:off x="4110677" y="3252106"/>
                <a:ext cx="295976" cy="685800"/>
              </a:xfrm>
              <a:prstGeom prst="triangle">
                <a:avLst>
                  <a:gd name="adj"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1" name="Group 84">
              <a:extLst>
                <a:ext uri="{FF2B5EF4-FFF2-40B4-BE49-F238E27FC236}">
                  <a16:creationId xmlns:a16="http://schemas.microsoft.com/office/drawing/2014/main" id="{5E5E3E98-176C-490D-9128-7471CBA267BA}"/>
                </a:ext>
              </a:extLst>
            </p:cNvPr>
            <p:cNvGrpSpPr/>
            <p:nvPr/>
          </p:nvGrpSpPr>
          <p:grpSpPr>
            <a:xfrm>
              <a:off x="2846368" y="2914649"/>
              <a:ext cx="685800" cy="685800"/>
              <a:chOff x="2389059" y="3298371"/>
              <a:chExt cx="685800" cy="685800"/>
            </a:xfrm>
          </p:grpSpPr>
          <p:sp>
            <p:nvSpPr>
              <p:cNvPr id="142" name="Circle: Hollow 79">
                <a:extLst>
                  <a:ext uri="{FF2B5EF4-FFF2-40B4-BE49-F238E27FC236}">
                    <a16:creationId xmlns:a16="http://schemas.microsoft.com/office/drawing/2014/main" id="{EF4C9E56-29BD-4090-961A-6F1B1E6D0D20}"/>
                  </a:ext>
                </a:extLst>
              </p:cNvPr>
              <p:cNvSpPr/>
              <p:nvPr/>
            </p:nvSpPr>
            <p:spPr>
              <a:xfrm>
                <a:off x="2389059" y="3298371"/>
                <a:ext cx="685800" cy="685800"/>
              </a:xfrm>
              <a:prstGeom prst="donut">
                <a:avLst>
                  <a:gd name="adj" fmla="val 5888"/>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3" name="Oval 142">
                <a:extLst>
                  <a:ext uri="{FF2B5EF4-FFF2-40B4-BE49-F238E27FC236}">
                    <a16:creationId xmlns:a16="http://schemas.microsoft.com/office/drawing/2014/main" id="{B37B4823-DF30-4F30-9681-38F25EA4ED88}"/>
                  </a:ext>
                </a:extLst>
              </p:cNvPr>
              <p:cNvSpPr/>
              <p:nvPr/>
            </p:nvSpPr>
            <p:spPr>
              <a:xfrm>
                <a:off x="2462538" y="3371850"/>
                <a:ext cx="538842" cy="538842"/>
              </a:xfrm>
              <a:prstGeom prst="ellipse">
                <a:avLst/>
              </a:prstGeom>
              <a:solidFill>
                <a:schemeClr val="bg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183" name="Group 135">
            <a:extLst>
              <a:ext uri="{FF2B5EF4-FFF2-40B4-BE49-F238E27FC236}">
                <a16:creationId xmlns:a16="http://schemas.microsoft.com/office/drawing/2014/main" id="{D6957F8E-D003-42FA-B522-9D9E31C9A963}"/>
              </a:ext>
            </a:extLst>
          </p:cNvPr>
          <p:cNvGrpSpPr/>
          <p:nvPr/>
        </p:nvGrpSpPr>
        <p:grpSpPr>
          <a:xfrm>
            <a:off x="1396979" y="4117879"/>
            <a:ext cx="2777987" cy="2224145"/>
            <a:chOff x="563681" y="3702350"/>
            <a:chExt cx="2229603" cy="2420263"/>
          </a:xfrm>
          <a:scene3d>
            <a:camera prst="isometricOffAxis2Left"/>
            <a:lightRig rig="threePt" dir="t"/>
          </a:scene3d>
        </p:grpSpPr>
        <p:sp>
          <p:nvSpPr>
            <p:cNvPr id="184" name="TextBox 132">
              <a:extLst>
                <a:ext uri="{FF2B5EF4-FFF2-40B4-BE49-F238E27FC236}">
                  <a16:creationId xmlns:a16="http://schemas.microsoft.com/office/drawing/2014/main" id="{1D8E3F0C-7AD8-4C5B-92BF-B6ED4C65E6BD}"/>
                </a:ext>
              </a:extLst>
            </p:cNvPr>
            <p:cNvSpPr txBox="1"/>
            <p:nvPr/>
          </p:nvSpPr>
          <p:spPr>
            <a:xfrm>
              <a:off x="563681" y="3702350"/>
              <a:ext cx="2010928" cy="1440136"/>
            </a:xfrm>
            <a:prstGeom prst="rect">
              <a:avLst/>
            </a:prstGeom>
            <a:noFill/>
          </p:spPr>
          <p:txBody>
            <a:bodyPr wrap="square" rtlCol="0">
              <a:spAutoFit/>
            </a:bodyPr>
            <a:lstStyle/>
            <a:p>
              <a:r>
                <a:rPr lang="tr-TR" sz="2000" b="1" dirty="0" smtClean="0">
                  <a:solidFill>
                    <a:srgbClr val="0033CC"/>
                  </a:solidFill>
                  <a:cs typeface="Arial" panose="020B0604020202020204" pitchFamily="34" charset="0"/>
                </a:rPr>
                <a:t>1 Ekim 2004 tarih ve 9931 Sayılı Bakan Oluru</a:t>
              </a:r>
              <a:endParaRPr lang="en-IN" sz="2000" b="1" dirty="0">
                <a:solidFill>
                  <a:srgbClr val="0033CC"/>
                </a:solidFill>
                <a:cs typeface="Arial" panose="020B0604020202020204" pitchFamily="34" charset="0"/>
              </a:endParaRPr>
            </a:p>
            <a:p>
              <a:r>
                <a:rPr lang="tr-TR" sz="2000" b="1" dirty="0" smtClean="0">
                  <a:solidFill>
                    <a:srgbClr val="0033CC"/>
                  </a:solidFill>
                </a:rPr>
                <a:t> </a:t>
              </a:r>
              <a:endParaRPr lang="en-IN" sz="2000" b="1" dirty="0">
                <a:solidFill>
                  <a:srgbClr val="0033CC"/>
                </a:solidFill>
              </a:endParaRPr>
            </a:p>
          </p:txBody>
        </p:sp>
        <p:sp>
          <p:nvSpPr>
            <p:cNvPr id="185" name="TextBox 133">
              <a:extLst>
                <a:ext uri="{FF2B5EF4-FFF2-40B4-BE49-F238E27FC236}">
                  <a16:creationId xmlns:a16="http://schemas.microsoft.com/office/drawing/2014/main" id="{517FB429-36AE-4C2C-A6F1-089A0E78F67D}"/>
                </a:ext>
              </a:extLst>
            </p:cNvPr>
            <p:cNvSpPr txBox="1"/>
            <p:nvPr/>
          </p:nvSpPr>
          <p:spPr>
            <a:xfrm>
              <a:off x="1318194" y="3763905"/>
              <a:ext cx="1475090" cy="368407"/>
            </a:xfrm>
            <a:prstGeom prst="rect">
              <a:avLst/>
            </a:prstGeom>
            <a:noFill/>
          </p:spPr>
          <p:txBody>
            <a:bodyPr wrap="square" rtlCol="0">
              <a:spAutoFit/>
            </a:bodyPr>
            <a:lstStyle/>
            <a:p>
              <a:endParaRPr lang="en-IN" sz="1600" dirty="0">
                <a:solidFill>
                  <a:srgbClr val="0033CC"/>
                </a:solidFill>
                <a:cs typeface="Arial" panose="020B0604020202020204" pitchFamily="34" charset="0"/>
              </a:endParaRPr>
            </a:p>
          </p:txBody>
        </p:sp>
        <p:sp>
          <p:nvSpPr>
            <p:cNvPr id="186" name="TextBox 134">
              <a:extLst>
                <a:ext uri="{FF2B5EF4-FFF2-40B4-BE49-F238E27FC236}">
                  <a16:creationId xmlns:a16="http://schemas.microsoft.com/office/drawing/2014/main" id="{C70324A7-D7B8-4826-8263-0E6DC51397D3}"/>
                </a:ext>
              </a:extLst>
            </p:cNvPr>
            <p:cNvSpPr txBox="1"/>
            <p:nvPr/>
          </p:nvSpPr>
          <p:spPr>
            <a:xfrm>
              <a:off x="641325" y="4381054"/>
              <a:ext cx="1936211" cy="1741559"/>
            </a:xfrm>
            <a:prstGeom prst="rect">
              <a:avLst/>
            </a:prstGeom>
            <a:noFill/>
          </p:spPr>
          <p:txBody>
            <a:bodyPr wrap="square" rtlCol="0">
              <a:spAutoFit/>
            </a:bodyPr>
            <a:lstStyle/>
            <a:p>
              <a:pPr marL="171450" indent="-171450">
                <a:buBlip>
                  <a:blip r:embed="rId9"/>
                </a:buBlip>
              </a:pPr>
              <a:endParaRPr lang="tr-TR" sz="1400" dirty="0" smtClean="0">
                <a:cs typeface="Arial" panose="020B0604020202020204" pitchFamily="34" charset="0"/>
              </a:endParaRPr>
            </a:p>
            <a:p>
              <a:r>
                <a:rPr lang="tr-TR" sz="1400" dirty="0" smtClean="0">
                  <a:cs typeface="Arial" panose="020B0604020202020204" pitchFamily="34" charset="0"/>
                </a:rPr>
                <a:t>Çevre Ölçüm ve Analiz faaliyetlerini gerçekleştiren kamu ve özel laboratuvarların yetkilendirmelerine dair ilk düzenlemeler Bakan oluru ile başlatılmıştır.</a:t>
              </a:r>
            </a:p>
          </p:txBody>
        </p:sp>
      </p:grpSp>
      <p:grpSp>
        <p:nvGrpSpPr>
          <p:cNvPr id="187" name="Group 136">
            <a:extLst>
              <a:ext uri="{FF2B5EF4-FFF2-40B4-BE49-F238E27FC236}">
                <a16:creationId xmlns:a16="http://schemas.microsoft.com/office/drawing/2014/main" id="{7C91DE82-5AF1-4814-81ED-EA59BC39519B}"/>
              </a:ext>
            </a:extLst>
          </p:cNvPr>
          <p:cNvGrpSpPr/>
          <p:nvPr/>
        </p:nvGrpSpPr>
        <p:grpSpPr>
          <a:xfrm>
            <a:off x="1029473" y="598361"/>
            <a:ext cx="2918476" cy="2956290"/>
            <a:chOff x="592522" y="3685104"/>
            <a:chExt cx="1707673" cy="12103368"/>
          </a:xfrm>
          <a:scene3d>
            <a:camera prst="isometricOffAxis2Left"/>
            <a:lightRig rig="threePt" dir="t"/>
          </a:scene3d>
        </p:grpSpPr>
        <p:sp>
          <p:nvSpPr>
            <p:cNvPr id="188" name="TextBox 137">
              <a:extLst>
                <a:ext uri="{FF2B5EF4-FFF2-40B4-BE49-F238E27FC236}">
                  <a16:creationId xmlns:a16="http://schemas.microsoft.com/office/drawing/2014/main" id="{D9FDED5E-31D1-4EFE-BFDC-0AE05A45564F}"/>
                </a:ext>
              </a:extLst>
            </p:cNvPr>
            <p:cNvSpPr txBox="1"/>
            <p:nvPr/>
          </p:nvSpPr>
          <p:spPr>
            <a:xfrm>
              <a:off x="592522" y="3685104"/>
              <a:ext cx="1475090" cy="1386076"/>
            </a:xfrm>
            <a:prstGeom prst="rect">
              <a:avLst/>
            </a:prstGeom>
            <a:noFill/>
          </p:spPr>
          <p:txBody>
            <a:bodyPr wrap="square" rtlCol="0">
              <a:spAutoFit/>
            </a:bodyPr>
            <a:lstStyle/>
            <a:p>
              <a:endParaRPr lang="tr-TR" sz="1600" dirty="0">
                <a:solidFill>
                  <a:srgbClr val="008000"/>
                </a:solidFill>
                <a:cs typeface="Arial" panose="020B0604020202020204" pitchFamily="34" charset="0"/>
              </a:endParaRPr>
            </a:p>
          </p:txBody>
        </p:sp>
        <p:sp>
          <p:nvSpPr>
            <p:cNvPr id="189" name="TextBox 138">
              <a:extLst>
                <a:ext uri="{FF2B5EF4-FFF2-40B4-BE49-F238E27FC236}">
                  <a16:creationId xmlns:a16="http://schemas.microsoft.com/office/drawing/2014/main" id="{9723F93D-C1D9-4C51-BEEE-BC304B4F4F85}"/>
                </a:ext>
              </a:extLst>
            </p:cNvPr>
            <p:cNvSpPr txBox="1"/>
            <p:nvPr/>
          </p:nvSpPr>
          <p:spPr>
            <a:xfrm>
              <a:off x="592522" y="4146014"/>
              <a:ext cx="1475090" cy="2394132"/>
            </a:xfrm>
            <a:prstGeom prst="rect">
              <a:avLst/>
            </a:prstGeom>
            <a:noFill/>
          </p:spPr>
          <p:txBody>
            <a:bodyPr wrap="square" rtlCol="0">
              <a:spAutoFit/>
            </a:bodyPr>
            <a:lstStyle/>
            <a:p>
              <a:endParaRPr lang="tr-TR" sz="1600" dirty="0" smtClean="0">
                <a:solidFill>
                  <a:srgbClr val="008000"/>
                </a:solidFill>
                <a:cs typeface="Arial" panose="020B0604020202020204" pitchFamily="34" charset="0"/>
              </a:endParaRPr>
            </a:p>
            <a:p>
              <a:endParaRPr lang="en-IN" sz="1600" dirty="0">
                <a:solidFill>
                  <a:srgbClr val="008000"/>
                </a:solidFill>
                <a:cs typeface="Arial" panose="020B0604020202020204" pitchFamily="34" charset="0"/>
              </a:endParaRPr>
            </a:p>
          </p:txBody>
        </p:sp>
        <p:sp>
          <p:nvSpPr>
            <p:cNvPr id="190" name="TextBox 139">
              <a:extLst>
                <a:ext uri="{FF2B5EF4-FFF2-40B4-BE49-F238E27FC236}">
                  <a16:creationId xmlns:a16="http://schemas.microsoft.com/office/drawing/2014/main" id="{1A306737-3467-4837-9CCE-CC386667217F}"/>
                </a:ext>
              </a:extLst>
            </p:cNvPr>
            <p:cNvSpPr txBox="1"/>
            <p:nvPr/>
          </p:nvSpPr>
          <p:spPr>
            <a:xfrm>
              <a:off x="592522" y="4321832"/>
              <a:ext cx="1707673" cy="11466640"/>
            </a:xfrm>
            <a:prstGeom prst="rect">
              <a:avLst/>
            </a:prstGeom>
            <a:noFill/>
          </p:spPr>
          <p:txBody>
            <a:bodyPr wrap="square" rtlCol="0">
              <a:spAutoFit/>
            </a:bodyPr>
            <a:lstStyle/>
            <a:p>
              <a:pPr algn="just"/>
              <a:r>
                <a:rPr lang="tr-TR" sz="1600" b="1" dirty="0" smtClean="0">
                  <a:solidFill>
                    <a:schemeClr val="accent6">
                      <a:lumMod val="75000"/>
                    </a:schemeClr>
                  </a:solidFill>
                  <a:cs typeface="Arial" panose="020B0604020202020204" pitchFamily="34" charset="0"/>
                </a:rPr>
                <a:t>5 Eylül 2008 tarih ve 26988 sayılı Çevre Ölçüm ve Analiz Laboratuvarları Yeterlik Yönetmeliği</a:t>
              </a:r>
            </a:p>
            <a:p>
              <a:pPr algn="just"/>
              <a:endParaRPr lang="tr-TR" sz="1400" dirty="0" smtClean="0">
                <a:solidFill>
                  <a:schemeClr val="accent6">
                    <a:lumMod val="75000"/>
                  </a:schemeClr>
                </a:solidFill>
                <a:cs typeface="Arial" panose="020B0604020202020204" pitchFamily="34" charset="0"/>
              </a:endParaRPr>
            </a:p>
            <a:p>
              <a:pPr algn="just"/>
              <a:r>
                <a:rPr lang="tr-TR" sz="1400" dirty="0" smtClean="0">
                  <a:cs typeface="Arial" panose="020B0604020202020204" pitchFamily="34" charset="0"/>
                </a:rPr>
                <a:t>Çevre Mevzuatı </a:t>
              </a:r>
              <a:r>
                <a:rPr lang="tr-TR" sz="1400" dirty="0">
                  <a:cs typeface="Arial" panose="020B0604020202020204" pitchFamily="34" charset="0"/>
                </a:rPr>
                <a:t>kapsamında her türlü izin, izleme ve denetimlere esas </a:t>
              </a:r>
              <a:r>
                <a:rPr lang="tr-TR" sz="1400" dirty="0" smtClean="0">
                  <a:cs typeface="Arial" panose="020B0604020202020204" pitchFamily="34" charset="0"/>
                </a:rPr>
                <a:t>teşkil eden ölçüm ve analizleri yapacak laboratuvarların </a:t>
              </a:r>
              <a:r>
                <a:rPr lang="tr-TR" sz="1400" dirty="0">
                  <a:cs typeface="Arial" panose="020B0604020202020204" pitchFamily="34" charset="0"/>
                </a:rPr>
                <a:t>yetkilendirilmesine ilişkin usul ve esasları </a:t>
              </a:r>
              <a:r>
                <a:rPr lang="tr-TR" sz="1400" dirty="0" smtClean="0">
                  <a:cs typeface="Arial" panose="020B0604020202020204" pitchFamily="34" charset="0"/>
                </a:rPr>
                <a:t>düzenlemek amacıyla </a:t>
              </a:r>
              <a:r>
                <a:rPr lang="tr-TR" sz="1400" dirty="0">
                  <a:cs typeface="Arial" panose="020B0604020202020204" pitchFamily="34" charset="0"/>
                </a:rPr>
                <a:t>Y</a:t>
              </a:r>
              <a:r>
                <a:rPr lang="tr-TR" sz="1400" dirty="0" smtClean="0">
                  <a:cs typeface="Arial" panose="020B0604020202020204" pitchFamily="34" charset="0"/>
                </a:rPr>
                <a:t>önetmelik yayımlanmıştır.</a:t>
              </a:r>
            </a:p>
            <a:p>
              <a:pPr marL="285750" indent="-285750" algn="just">
                <a:buBlip>
                  <a:blip r:embed="rId9"/>
                </a:buBlip>
              </a:pPr>
              <a:endParaRPr lang="en-IN" sz="1400" dirty="0">
                <a:cs typeface="Arial" panose="020B0604020202020204" pitchFamily="34" charset="0"/>
              </a:endParaRPr>
            </a:p>
          </p:txBody>
        </p:sp>
      </p:grpSp>
      <p:grpSp>
        <p:nvGrpSpPr>
          <p:cNvPr id="191" name="Group 140">
            <a:extLst>
              <a:ext uri="{FF2B5EF4-FFF2-40B4-BE49-F238E27FC236}">
                <a16:creationId xmlns:a16="http://schemas.microsoft.com/office/drawing/2014/main" id="{96278AA6-6531-455F-898D-9F01BE161BF4}"/>
              </a:ext>
            </a:extLst>
          </p:cNvPr>
          <p:cNvGrpSpPr/>
          <p:nvPr/>
        </p:nvGrpSpPr>
        <p:grpSpPr>
          <a:xfrm>
            <a:off x="5160562" y="780473"/>
            <a:ext cx="2169254" cy="2550107"/>
            <a:chOff x="592521" y="3685104"/>
            <a:chExt cx="2229524" cy="2642321"/>
          </a:xfrm>
          <a:scene3d>
            <a:camera prst="isometricOffAxis2Left"/>
            <a:lightRig rig="threePt" dir="t"/>
          </a:scene3d>
        </p:grpSpPr>
        <p:sp>
          <p:nvSpPr>
            <p:cNvPr id="192" name="TextBox 141">
              <a:extLst>
                <a:ext uri="{FF2B5EF4-FFF2-40B4-BE49-F238E27FC236}">
                  <a16:creationId xmlns:a16="http://schemas.microsoft.com/office/drawing/2014/main" id="{4EE904FF-A888-46AD-BFB8-130653B662CF}"/>
                </a:ext>
              </a:extLst>
            </p:cNvPr>
            <p:cNvSpPr txBox="1"/>
            <p:nvPr/>
          </p:nvSpPr>
          <p:spPr>
            <a:xfrm>
              <a:off x="592521" y="3685104"/>
              <a:ext cx="1880978" cy="1116171"/>
            </a:xfrm>
            <a:prstGeom prst="rect">
              <a:avLst/>
            </a:prstGeom>
            <a:noFill/>
          </p:spPr>
          <p:txBody>
            <a:bodyPr wrap="square" rtlCol="0">
              <a:spAutoFit/>
            </a:bodyPr>
            <a:lstStyle/>
            <a:p>
              <a:r>
                <a:rPr lang="tr-TR" sz="1600" b="1" dirty="0" smtClean="0">
                  <a:solidFill>
                    <a:srgbClr val="CC3300"/>
                  </a:solidFill>
                  <a:cs typeface="Arial" panose="020B0604020202020204" pitchFamily="34" charset="0"/>
                </a:rPr>
                <a:t>2016 – Çevre Laboratuvarları Denetim Kılavuzu</a:t>
              </a:r>
            </a:p>
            <a:p>
              <a:endParaRPr lang="tr-TR" sz="1600" b="1" dirty="0" smtClean="0">
                <a:solidFill>
                  <a:srgbClr val="CC3300"/>
                </a:solidFill>
                <a:cs typeface="Arial" panose="020B0604020202020204" pitchFamily="34" charset="0"/>
              </a:endParaRPr>
            </a:p>
          </p:txBody>
        </p:sp>
        <p:sp>
          <p:nvSpPr>
            <p:cNvPr id="194" name="TextBox 143">
              <a:extLst>
                <a:ext uri="{FF2B5EF4-FFF2-40B4-BE49-F238E27FC236}">
                  <a16:creationId xmlns:a16="http://schemas.microsoft.com/office/drawing/2014/main" id="{06307386-DC02-4529-8996-209E46D79DC7}"/>
                </a:ext>
              </a:extLst>
            </p:cNvPr>
            <p:cNvSpPr txBox="1"/>
            <p:nvPr/>
          </p:nvSpPr>
          <p:spPr>
            <a:xfrm>
              <a:off x="592522" y="3999411"/>
              <a:ext cx="2229523" cy="2328014"/>
            </a:xfrm>
            <a:prstGeom prst="rect">
              <a:avLst/>
            </a:prstGeom>
            <a:noFill/>
          </p:spPr>
          <p:txBody>
            <a:bodyPr wrap="square" rtlCol="0">
              <a:spAutoFit/>
            </a:bodyPr>
            <a:lstStyle/>
            <a:p>
              <a:pPr marL="171450" lvl="0" indent="-171450">
                <a:buBlip>
                  <a:blip r:embed="rId9"/>
                </a:buBlip>
              </a:pPr>
              <a:endParaRPr lang="tr-TR" sz="1400" dirty="0" smtClean="0">
                <a:solidFill>
                  <a:prstClr val="black"/>
                </a:solidFill>
                <a:cs typeface="Arial" panose="020B0604020202020204" pitchFamily="34" charset="0"/>
              </a:endParaRPr>
            </a:p>
            <a:p>
              <a:pPr marL="171450" lvl="0" indent="-171450">
                <a:buBlip>
                  <a:blip r:embed="rId9"/>
                </a:buBlip>
              </a:pPr>
              <a:endParaRPr lang="tr-TR" sz="1400" dirty="0">
                <a:solidFill>
                  <a:prstClr val="black"/>
                </a:solidFill>
                <a:cs typeface="Arial" panose="020B0604020202020204" pitchFamily="34" charset="0"/>
              </a:endParaRPr>
            </a:p>
            <a:p>
              <a:pPr marL="171450" lvl="0" indent="-171450">
                <a:buBlip>
                  <a:blip r:embed="rId9"/>
                </a:buBlip>
              </a:pPr>
              <a:endParaRPr lang="tr-TR" sz="1400" dirty="0" smtClean="0">
                <a:solidFill>
                  <a:prstClr val="black"/>
                </a:solidFill>
                <a:cs typeface="Arial" panose="020B0604020202020204" pitchFamily="34" charset="0"/>
              </a:endParaRPr>
            </a:p>
            <a:p>
              <a:pPr lvl="0" algn="just"/>
              <a:r>
                <a:rPr lang="tr-TR" sz="1400" dirty="0" smtClean="0">
                  <a:solidFill>
                    <a:prstClr val="black"/>
                  </a:solidFill>
                  <a:cs typeface="Arial" panose="020B0604020202020204" pitchFamily="34" charset="0"/>
                </a:rPr>
                <a:t>Yerinde inceleme ve denetim esnasında dikkat edilecek hususlar kılavuz ile belirlenmiş ve laboratuvarlar arasındaki uygulama farklılıklarının azaltılması hedeflenmiştir.</a:t>
              </a:r>
            </a:p>
          </p:txBody>
        </p:sp>
      </p:grpSp>
      <p:sp>
        <p:nvSpPr>
          <p:cNvPr id="2" name="Başlık 1"/>
          <p:cNvSpPr>
            <a:spLocks noGrp="1"/>
          </p:cNvSpPr>
          <p:nvPr>
            <p:ph type="title"/>
          </p:nvPr>
        </p:nvSpPr>
        <p:spPr>
          <a:xfrm>
            <a:off x="0" y="-59189"/>
            <a:ext cx="8229600" cy="1143000"/>
          </a:xfrm>
        </p:spPr>
        <p:txBody>
          <a:bodyPr>
            <a:normAutofit/>
          </a:bodyPr>
          <a:lstStyle/>
          <a:p>
            <a:r>
              <a:rPr lang="tr-TR" sz="4000" dirty="0" smtClean="0">
                <a:solidFill>
                  <a:srgbClr val="FF0000"/>
                </a:solidFill>
              </a:rPr>
              <a:t>MEVZUAT</a:t>
            </a:r>
            <a:endParaRPr lang="tr-TR" sz="4000" dirty="0">
              <a:solidFill>
                <a:srgbClr val="FF0000"/>
              </a:solidFill>
            </a:endParaRPr>
          </a:p>
        </p:txBody>
      </p:sp>
      <p:sp>
        <p:nvSpPr>
          <p:cNvPr id="6" name="Dikdörtgen 5"/>
          <p:cNvSpPr/>
          <p:nvPr/>
        </p:nvSpPr>
        <p:spPr>
          <a:xfrm>
            <a:off x="2286000" y="2967335"/>
            <a:ext cx="4572000" cy="369332"/>
          </a:xfrm>
          <a:prstGeom prst="rect">
            <a:avLst/>
          </a:prstGeom>
        </p:spPr>
        <p:txBody>
          <a:bodyPr>
            <a:spAutoFit/>
          </a:bodyPr>
          <a:lstStyle/>
          <a:p>
            <a:r>
              <a:rPr lang="tr-TR" dirty="0"/>
              <a:t> </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3676" y="2230906"/>
            <a:ext cx="111561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136">
            <a:extLst>
              <a:ext uri="{FF2B5EF4-FFF2-40B4-BE49-F238E27FC236}">
                <a16:creationId xmlns:a16="http://schemas.microsoft.com/office/drawing/2014/main" id="{7C91DE82-5AF1-4814-81ED-EA59BC39519B}"/>
              </a:ext>
            </a:extLst>
          </p:cNvPr>
          <p:cNvGrpSpPr/>
          <p:nvPr/>
        </p:nvGrpSpPr>
        <p:grpSpPr>
          <a:xfrm>
            <a:off x="5724128" y="3357491"/>
            <a:ext cx="3002224" cy="5350899"/>
            <a:chOff x="592522" y="3685104"/>
            <a:chExt cx="1707673" cy="38751879"/>
          </a:xfrm>
          <a:scene3d>
            <a:camera prst="isometricOffAxis2Left"/>
            <a:lightRig rig="threePt" dir="t"/>
          </a:scene3d>
        </p:grpSpPr>
        <p:sp>
          <p:nvSpPr>
            <p:cNvPr id="95" name="TextBox 137">
              <a:extLst>
                <a:ext uri="{FF2B5EF4-FFF2-40B4-BE49-F238E27FC236}">
                  <a16:creationId xmlns:a16="http://schemas.microsoft.com/office/drawing/2014/main" id="{D9FDED5E-31D1-4EFE-BFDC-0AE05A45564F}"/>
                </a:ext>
              </a:extLst>
            </p:cNvPr>
            <p:cNvSpPr txBox="1"/>
            <p:nvPr/>
          </p:nvSpPr>
          <p:spPr>
            <a:xfrm>
              <a:off x="592522" y="3685104"/>
              <a:ext cx="1475090" cy="2228959"/>
            </a:xfrm>
            <a:prstGeom prst="rect">
              <a:avLst/>
            </a:prstGeom>
            <a:noFill/>
          </p:spPr>
          <p:txBody>
            <a:bodyPr wrap="square" rtlCol="0">
              <a:spAutoFit/>
            </a:bodyPr>
            <a:lstStyle/>
            <a:p>
              <a:endParaRPr lang="tr-TR" sz="1400" dirty="0">
                <a:solidFill>
                  <a:srgbClr val="008000"/>
                </a:solidFill>
                <a:cs typeface="Arial" panose="020B0604020202020204" pitchFamily="34" charset="0"/>
              </a:endParaRPr>
            </a:p>
          </p:txBody>
        </p:sp>
        <p:sp>
          <p:nvSpPr>
            <p:cNvPr id="96" name="TextBox 138">
              <a:extLst>
                <a:ext uri="{FF2B5EF4-FFF2-40B4-BE49-F238E27FC236}">
                  <a16:creationId xmlns:a16="http://schemas.microsoft.com/office/drawing/2014/main" id="{9723F93D-C1D9-4C51-BEEE-BC304B4F4F85}"/>
                </a:ext>
              </a:extLst>
            </p:cNvPr>
            <p:cNvSpPr txBox="1"/>
            <p:nvPr/>
          </p:nvSpPr>
          <p:spPr>
            <a:xfrm>
              <a:off x="592522" y="4146015"/>
              <a:ext cx="1475090" cy="3789225"/>
            </a:xfrm>
            <a:prstGeom prst="rect">
              <a:avLst/>
            </a:prstGeom>
            <a:noFill/>
          </p:spPr>
          <p:txBody>
            <a:bodyPr wrap="square" rtlCol="0">
              <a:spAutoFit/>
            </a:bodyPr>
            <a:lstStyle/>
            <a:p>
              <a:endParaRPr lang="tr-TR" sz="1400" dirty="0" smtClean="0">
                <a:solidFill>
                  <a:srgbClr val="008000"/>
                </a:solidFill>
                <a:cs typeface="Arial" panose="020B0604020202020204" pitchFamily="34" charset="0"/>
              </a:endParaRPr>
            </a:p>
            <a:p>
              <a:endParaRPr lang="en-IN" sz="1400" dirty="0">
                <a:solidFill>
                  <a:srgbClr val="008000"/>
                </a:solidFill>
                <a:cs typeface="Arial" panose="020B0604020202020204" pitchFamily="34" charset="0"/>
              </a:endParaRPr>
            </a:p>
          </p:txBody>
        </p:sp>
        <p:sp>
          <p:nvSpPr>
            <p:cNvPr id="97" name="TextBox 139">
              <a:extLst>
                <a:ext uri="{FF2B5EF4-FFF2-40B4-BE49-F238E27FC236}">
                  <a16:creationId xmlns:a16="http://schemas.microsoft.com/office/drawing/2014/main" id="{1A306737-3467-4837-9CCE-CC386667217F}"/>
                </a:ext>
              </a:extLst>
            </p:cNvPr>
            <p:cNvSpPr txBox="1"/>
            <p:nvPr/>
          </p:nvSpPr>
          <p:spPr>
            <a:xfrm>
              <a:off x="592522" y="4321832"/>
              <a:ext cx="1707673" cy="38115151"/>
            </a:xfrm>
            <a:prstGeom prst="rect">
              <a:avLst/>
            </a:prstGeom>
            <a:noFill/>
          </p:spPr>
          <p:txBody>
            <a:bodyPr wrap="square" rtlCol="0">
              <a:spAutoFit/>
            </a:bodyPr>
            <a:lstStyle/>
            <a:p>
              <a:pPr algn="just"/>
              <a:r>
                <a:rPr lang="tr-TR" sz="1400" b="1" dirty="0" smtClean="0">
                  <a:solidFill>
                    <a:srgbClr val="008000"/>
                  </a:solidFill>
                  <a:cs typeface="Arial" panose="020B0604020202020204" pitchFamily="34" charset="0"/>
                </a:rPr>
                <a:t>25 Aralık </a:t>
              </a:r>
              <a:r>
                <a:rPr lang="en-IN" sz="1400" b="1" dirty="0" smtClean="0">
                  <a:solidFill>
                    <a:srgbClr val="008000"/>
                  </a:solidFill>
                  <a:cs typeface="Arial" panose="020B0604020202020204" pitchFamily="34" charset="0"/>
                </a:rPr>
                <a:t>201</a:t>
              </a:r>
              <a:r>
                <a:rPr lang="tr-TR" sz="1400" b="1" dirty="0" smtClean="0">
                  <a:solidFill>
                    <a:srgbClr val="008000"/>
                  </a:solidFill>
                  <a:cs typeface="Arial" panose="020B0604020202020204" pitchFamily="34" charset="0"/>
                </a:rPr>
                <a:t>3 tarih ve 28862 sayılı   Çevre Ölçüm ve Analiz Laboratuvarları Yeterlik Yönetmeliği (Revizyonu)</a:t>
              </a:r>
            </a:p>
            <a:p>
              <a:pPr algn="just"/>
              <a:endParaRPr lang="tr-TR" sz="1400" dirty="0" smtClean="0">
                <a:cs typeface="Arial" panose="020B0604020202020204" pitchFamily="34" charset="0"/>
              </a:endParaRPr>
            </a:p>
            <a:p>
              <a:pPr algn="just"/>
              <a:r>
                <a:rPr lang="tr-TR" sz="1400" dirty="0" smtClean="0">
                  <a:cs typeface="Arial" panose="020B0604020202020204" pitchFamily="34" charset="0"/>
                </a:rPr>
                <a:t>Yerinde inceleme ve denetim faaliyetlerinin ayırımı yapılmıştır.</a:t>
              </a:r>
              <a:endParaRPr lang="tr-TR" sz="1400" dirty="0">
                <a:cs typeface="Arial" panose="020B0604020202020204" pitchFamily="34" charset="0"/>
              </a:endParaRPr>
            </a:p>
            <a:p>
              <a:pPr algn="just"/>
              <a:r>
                <a:rPr lang="tr-TR" sz="1400" dirty="0" smtClean="0">
                  <a:cs typeface="Arial" panose="020B0604020202020204" pitchFamily="34" charset="0"/>
                </a:rPr>
                <a:t>Analiz personeli, kalite yöneticisi, laboratuvar sorumlusu görevlerine kriterler getirilmiştir.</a:t>
              </a:r>
            </a:p>
            <a:p>
              <a:pPr algn="just"/>
              <a:r>
                <a:rPr lang="tr-TR" sz="1400" dirty="0" smtClean="0">
                  <a:cs typeface="Arial" panose="020B0604020202020204" pitchFamily="34" charset="0"/>
                </a:rPr>
                <a:t>Ceza puanı uygulaması getirilmiştir.</a:t>
              </a:r>
            </a:p>
            <a:p>
              <a:pPr algn="just"/>
              <a:r>
                <a:rPr lang="tr-TR" sz="1400" dirty="0" smtClean="0">
                  <a:cs typeface="Arial" panose="020B0604020202020204" pitchFamily="34" charset="0"/>
                </a:rPr>
                <a:t>Ön Yeterlik Belgesi kaldırılmıştır.</a:t>
              </a:r>
            </a:p>
            <a:p>
              <a:pPr algn="just"/>
              <a:r>
                <a:rPr lang="tr-TR" sz="1400" dirty="0" smtClean="0">
                  <a:cs typeface="Arial" panose="020B0604020202020204" pitchFamily="34" charset="0"/>
                </a:rPr>
                <a:t>Belge askı, belge iptal durumları detaylandırılmıştır.</a:t>
              </a:r>
            </a:p>
            <a:p>
              <a:pPr marL="285750" indent="-285750" algn="just">
                <a:buBlip>
                  <a:blip r:embed="rId9"/>
                </a:buBlip>
              </a:pPr>
              <a:endParaRPr lang="tr-TR" sz="1400" dirty="0" smtClean="0">
                <a:cs typeface="Arial" panose="020B0604020202020204" pitchFamily="34" charset="0"/>
              </a:endParaRPr>
            </a:p>
            <a:p>
              <a:pPr marL="285750" indent="-285750" algn="just">
                <a:buBlip>
                  <a:blip r:embed="rId9"/>
                </a:buBlip>
              </a:pPr>
              <a:endParaRPr lang="tr-TR" sz="1400" dirty="0" smtClean="0">
                <a:cs typeface="Arial" panose="020B0604020202020204" pitchFamily="34" charset="0"/>
              </a:endParaRPr>
            </a:p>
            <a:p>
              <a:pPr marL="285750" indent="-285750" algn="just">
                <a:buBlip>
                  <a:blip r:embed="rId9"/>
                </a:buBlip>
              </a:pPr>
              <a:endParaRPr lang="tr-TR" sz="1400" dirty="0">
                <a:cs typeface="Arial" panose="020B0604020202020204" pitchFamily="34" charset="0"/>
              </a:endParaRPr>
            </a:p>
            <a:p>
              <a:pPr marL="285750" indent="-285750" algn="just">
                <a:buBlip>
                  <a:blip r:embed="rId9"/>
                </a:buBlip>
              </a:pPr>
              <a:endParaRPr lang="tr-TR" sz="1400" dirty="0" smtClean="0">
                <a:cs typeface="Arial" panose="020B0604020202020204" pitchFamily="34" charset="0"/>
              </a:endParaRPr>
            </a:p>
            <a:p>
              <a:pPr algn="just"/>
              <a:r>
                <a:rPr lang="tr-TR" sz="1400" dirty="0" smtClean="0"/>
                <a:t> </a:t>
              </a:r>
              <a:endParaRPr lang="tr-TR" sz="1400" dirty="0"/>
            </a:p>
            <a:p>
              <a:pPr marL="285750" indent="-285750" algn="just">
                <a:buBlip>
                  <a:blip r:embed="rId9"/>
                </a:buBlip>
              </a:pPr>
              <a:endParaRPr lang="en-IN" sz="1400" dirty="0">
                <a:cs typeface="Arial" panose="020B0604020202020204" pitchFamily="34" charset="0"/>
              </a:endParaRPr>
            </a:p>
          </p:txBody>
        </p:sp>
      </p:grpSp>
      <p:pic>
        <p:nvPicPr>
          <p:cNvPr id="92" name="Picture 2"/>
          <p:cNvPicPr>
            <a:picLocks noChangeAspect="1" noChangeArrowheads="1"/>
          </p:cNvPicPr>
          <p:nvPr/>
        </p:nvPicPr>
        <p:blipFill>
          <a:blip r:embed="rId10">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429935" y="2833314"/>
            <a:ext cx="111561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Graphic 127" descr="Monthly calendar">
            <a:extLst>
              <a:ext uri="{FF2B5EF4-FFF2-40B4-BE49-F238E27FC236}">
                <a16:creationId xmlns:a16="http://schemas.microsoft.com/office/drawing/2014/main" id="{C23FC130-D17D-43CC-AB22-3D14F3A84A5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16777" y="4213745"/>
            <a:ext cx="270000" cy="360000"/>
          </a:xfrm>
          <a:prstGeom prst="rect">
            <a:avLst/>
          </a:prstGeom>
          <a:scene3d>
            <a:camera prst="isometricOffAxis2Left"/>
            <a:lightRig rig="threePt" dir="t"/>
          </a:scene3d>
        </p:spPr>
      </p:pic>
      <p:pic>
        <p:nvPicPr>
          <p:cNvPr id="3074" name="Resim 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8286" y="168403"/>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7075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500"/>
                                        <p:tgtEl>
                                          <p:spTgt spid="183"/>
                                        </p:tgtEl>
                                      </p:cBhvr>
                                    </p:animEffect>
                                    <p:anim calcmode="lin" valueType="num">
                                      <p:cBhvr>
                                        <p:cTn id="8" dur="1500" fill="hold"/>
                                        <p:tgtEl>
                                          <p:spTgt spid="183"/>
                                        </p:tgtEl>
                                        <p:attrNameLst>
                                          <p:attrName>ppt_x</p:attrName>
                                        </p:attrNameLst>
                                      </p:cBhvr>
                                      <p:tavLst>
                                        <p:tav tm="0">
                                          <p:val>
                                            <p:strVal val="#ppt_x"/>
                                          </p:val>
                                        </p:tav>
                                        <p:tav tm="100000">
                                          <p:val>
                                            <p:strVal val="#ppt_x"/>
                                          </p:val>
                                        </p:tav>
                                      </p:tavLst>
                                    </p:anim>
                                    <p:anim calcmode="lin" valueType="num">
                                      <p:cBhvr>
                                        <p:cTn id="9" dur="1500" fill="hold"/>
                                        <p:tgtEl>
                                          <p:spTgt spid="183"/>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50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42" presetClass="entr" presetSubtype="0" fill="hold" nodeType="withEffect">
                                  <p:stCondLst>
                                    <p:cond delay="900"/>
                                  </p:stCondLst>
                                  <p:childTnLst>
                                    <p:set>
                                      <p:cBhvr>
                                        <p:cTn id="14" dur="1" fill="hold">
                                          <p:stCondLst>
                                            <p:cond delay="0"/>
                                          </p:stCondLst>
                                        </p:cTn>
                                        <p:tgtEl>
                                          <p:spTgt spid="187"/>
                                        </p:tgtEl>
                                        <p:attrNameLst>
                                          <p:attrName>style.visibility</p:attrName>
                                        </p:attrNameLst>
                                      </p:cBhvr>
                                      <p:to>
                                        <p:strVal val="visible"/>
                                      </p:to>
                                    </p:set>
                                    <p:animEffect transition="in" filter="fade">
                                      <p:cBhvr>
                                        <p:cTn id="15" dur="1700"/>
                                        <p:tgtEl>
                                          <p:spTgt spid="187"/>
                                        </p:tgtEl>
                                      </p:cBhvr>
                                    </p:animEffect>
                                    <p:anim calcmode="lin" valueType="num">
                                      <p:cBhvr>
                                        <p:cTn id="16" dur="1700" fill="hold"/>
                                        <p:tgtEl>
                                          <p:spTgt spid="187"/>
                                        </p:tgtEl>
                                        <p:attrNameLst>
                                          <p:attrName>ppt_x</p:attrName>
                                        </p:attrNameLst>
                                      </p:cBhvr>
                                      <p:tavLst>
                                        <p:tav tm="0">
                                          <p:val>
                                            <p:strVal val="#ppt_x"/>
                                          </p:val>
                                        </p:tav>
                                        <p:tav tm="100000">
                                          <p:val>
                                            <p:strVal val="#ppt_x"/>
                                          </p:val>
                                        </p:tav>
                                      </p:tavLst>
                                    </p:anim>
                                    <p:anim calcmode="lin" valueType="num">
                                      <p:cBhvr>
                                        <p:cTn id="17" dur="1700" fill="hold"/>
                                        <p:tgtEl>
                                          <p:spTgt spid="187"/>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90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par>
                                <p:cTn id="21" presetID="42"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1700"/>
                                        <p:tgtEl>
                                          <p:spTgt spid="94"/>
                                        </p:tgtEl>
                                      </p:cBhvr>
                                    </p:animEffect>
                                    <p:anim calcmode="lin" valueType="num">
                                      <p:cBhvr>
                                        <p:cTn id="24" dur="1700" fill="hold"/>
                                        <p:tgtEl>
                                          <p:spTgt spid="94"/>
                                        </p:tgtEl>
                                        <p:attrNameLst>
                                          <p:attrName>ppt_x</p:attrName>
                                        </p:attrNameLst>
                                      </p:cBhvr>
                                      <p:tavLst>
                                        <p:tav tm="0">
                                          <p:val>
                                            <p:strVal val="#ppt_x"/>
                                          </p:val>
                                        </p:tav>
                                        <p:tav tm="100000">
                                          <p:val>
                                            <p:strVal val="#ppt_x"/>
                                          </p:val>
                                        </p:tav>
                                      </p:tavLst>
                                    </p:anim>
                                    <p:anim calcmode="lin" valueType="num">
                                      <p:cBhvr>
                                        <p:cTn id="25" dur="1700" fill="hold"/>
                                        <p:tgtEl>
                                          <p:spTgt spid="9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300"/>
                                  </p:stCondLst>
                                  <p:childTnLst>
                                    <p:set>
                                      <p:cBhvr>
                                        <p:cTn id="27" dur="1" fill="hold">
                                          <p:stCondLst>
                                            <p:cond delay="0"/>
                                          </p:stCondLst>
                                        </p:cTn>
                                        <p:tgtEl>
                                          <p:spTgt spid="191"/>
                                        </p:tgtEl>
                                        <p:attrNameLst>
                                          <p:attrName>style.visibility</p:attrName>
                                        </p:attrNameLst>
                                      </p:cBhvr>
                                      <p:to>
                                        <p:strVal val="visible"/>
                                      </p:to>
                                    </p:set>
                                    <p:animEffect transition="in" filter="fade">
                                      <p:cBhvr>
                                        <p:cTn id="28" dur="1800"/>
                                        <p:tgtEl>
                                          <p:spTgt spid="191"/>
                                        </p:tgtEl>
                                      </p:cBhvr>
                                    </p:animEffect>
                                    <p:anim calcmode="lin" valueType="num">
                                      <p:cBhvr>
                                        <p:cTn id="29" dur="1800" fill="hold"/>
                                        <p:tgtEl>
                                          <p:spTgt spid="191"/>
                                        </p:tgtEl>
                                        <p:attrNameLst>
                                          <p:attrName>ppt_x</p:attrName>
                                        </p:attrNameLst>
                                      </p:cBhvr>
                                      <p:tavLst>
                                        <p:tav tm="0">
                                          <p:val>
                                            <p:strVal val="#ppt_x"/>
                                          </p:val>
                                        </p:tav>
                                        <p:tav tm="100000">
                                          <p:val>
                                            <p:strVal val="#ppt_x"/>
                                          </p:val>
                                        </p:tav>
                                      </p:tavLst>
                                    </p:anim>
                                    <p:anim calcmode="lin" valueType="num">
                                      <p:cBhvr>
                                        <p:cTn id="30" dur="1800" fill="hold"/>
                                        <p:tgtEl>
                                          <p:spTgt spid="191"/>
                                        </p:tgtEl>
                                        <p:attrNameLst>
                                          <p:attrName>ppt_y</p:attrName>
                                        </p:attrNameLst>
                                      </p:cBhvr>
                                      <p:tavLst>
                                        <p:tav tm="0">
                                          <p:val>
                                            <p:strVal val="#ppt_y+.1"/>
                                          </p:val>
                                        </p:tav>
                                        <p:tav tm="100000">
                                          <p:val>
                                            <p:strVal val="#ppt_y"/>
                                          </p:val>
                                        </p:tav>
                                      </p:tavLst>
                                    </p:anim>
                                  </p:childTnLst>
                                </p:cTn>
                              </p:par>
                            </p:childTnLst>
                          </p:cTn>
                        </p:par>
                        <p:par>
                          <p:cTn id="31" fill="hold">
                            <p:stCondLst>
                              <p:cond delay="3100"/>
                            </p:stCondLst>
                            <p:childTnLst>
                              <p:par>
                                <p:cTn id="32" presetID="22" presetClass="entr" presetSubtype="4" fill="hold" grpId="0" nodeType="afterEffect">
                                  <p:stCondLst>
                                    <p:cond delay="0"/>
                                  </p:stCondLst>
                                  <p:childTnLst>
                                    <p:set>
                                      <p:cBhvr>
                                        <p:cTn id="33" dur="1" fill="hold">
                                          <p:stCondLst>
                                            <p:cond delay="0"/>
                                          </p:stCondLst>
                                        </p:cTn>
                                        <p:tgtEl>
                                          <p:spTgt spid="137"/>
                                        </p:tgtEl>
                                        <p:attrNameLst>
                                          <p:attrName>style.visibility</p:attrName>
                                        </p:attrNameLst>
                                      </p:cBhvr>
                                      <p:to>
                                        <p:strVal val="visible"/>
                                      </p:to>
                                    </p:set>
                                    <p:animEffect transition="in" filter="wipe(down)">
                                      <p:cBhvr>
                                        <p:cTn id="34" dur="2600"/>
                                        <p:tgtEl>
                                          <p:spTgt spid="137"/>
                                        </p:tgtEl>
                                      </p:cBhvr>
                                    </p:animEffect>
                                  </p:childTnLst>
                                </p:cTn>
                              </p:par>
                              <p:par>
                                <p:cTn id="35" presetID="22" presetClass="entr" presetSubtype="4"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700" y="554687"/>
            <a:ext cx="8229600" cy="1143000"/>
          </a:xfrm>
        </p:spPr>
        <p:txBody>
          <a:bodyPr>
            <a:normAutofit/>
          </a:bodyPr>
          <a:lstStyle/>
          <a:p>
            <a:r>
              <a:rPr lang="tr-TR" altLang="tr-TR" sz="3600" dirty="0">
                <a:solidFill>
                  <a:srgbClr val="FF0000"/>
                </a:solidFill>
                <a:cs typeface="Times New Roman" pitchFamily="18" charset="0"/>
              </a:rPr>
              <a:t>RAPORLAMA</a:t>
            </a:r>
            <a:endParaRPr lang="tr-TR" sz="36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099664231"/>
              </p:ext>
            </p:extLst>
          </p:nvPr>
        </p:nvGraphicFramePr>
        <p:xfrm>
          <a:off x="457200" y="1700808"/>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605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7206"/>
            <a:ext cx="8229600" cy="1143000"/>
          </a:xfrm>
        </p:spPr>
        <p:txBody>
          <a:bodyPr>
            <a:normAutofit/>
          </a:bodyPr>
          <a:lstStyle/>
          <a:p>
            <a:r>
              <a:rPr lang="tr-TR" altLang="tr-TR" sz="3600" dirty="0">
                <a:solidFill>
                  <a:srgbClr val="FF0000"/>
                </a:solidFill>
                <a:cs typeface="Times New Roman" pitchFamily="18" charset="0"/>
              </a:rPr>
              <a:t>RAPORLAMA</a:t>
            </a:r>
            <a:endParaRPr lang="tr-TR" sz="36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27489029"/>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094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23393"/>
            <a:ext cx="8229600" cy="1143000"/>
          </a:xfrm>
        </p:spPr>
        <p:txBody>
          <a:bodyPr>
            <a:normAutofit/>
          </a:bodyPr>
          <a:lstStyle/>
          <a:p>
            <a:r>
              <a:rPr lang="tr-TR" altLang="tr-TR" sz="3600" dirty="0">
                <a:solidFill>
                  <a:srgbClr val="FF0000"/>
                </a:solidFill>
                <a:cs typeface="Times New Roman" pitchFamily="18" charset="0"/>
              </a:rPr>
              <a:t>RAPORLAMA</a:t>
            </a:r>
            <a:endParaRPr lang="tr-TR" sz="36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826403426"/>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229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7206"/>
            <a:ext cx="8229600" cy="1143000"/>
          </a:xfrm>
        </p:spPr>
        <p:txBody>
          <a:bodyPr>
            <a:normAutofit/>
          </a:bodyPr>
          <a:lstStyle/>
          <a:p>
            <a:r>
              <a:rPr lang="tr-TR" altLang="tr-TR" sz="3600" dirty="0" smtClean="0">
                <a:solidFill>
                  <a:srgbClr val="FF0000"/>
                </a:solidFill>
                <a:cs typeface="Times New Roman" pitchFamily="18" charset="0"/>
              </a:rPr>
              <a:t>ASGARİ FİYAT TARİFESİ</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67929678"/>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37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23393"/>
            <a:ext cx="8229600" cy="1143000"/>
          </a:xfrm>
        </p:spPr>
        <p:txBody>
          <a:bodyPr>
            <a:normAutofit/>
          </a:bodyPr>
          <a:lstStyle/>
          <a:p>
            <a:r>
              <a:rPr lang="tr-TR" sz="3200" dirty="0" smtClean="0">
                <a:solidFill>
                  <a:srgbClr val="FF0000"/>
                </a:solidFill>
              </a:rPr>
              <a:t>BİLDİRİM ZORUNLULUĞU</a:t>
            </a:r>
            <a:endParaRPr lang="tr-TR" sz="32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714803467"/>
              </p:ext>
            </p:extLst>
          </p:nvPr>
        </p:nvGraphicFramePr>
        <p:xfrm>
          <a:off x="457200" y="1600206"/>
          <a:ext cx="7715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698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25508"/>
            <a:ext cx="8229600" cy="1143000"/>
          </a:xfrm>
        </p:spPr>
        <p:txBody>
          <a:bodyPr>
            <a:normAutofit/>
          </a:bodyPr>
          <a:lstStyle/>
          <a:p>
            <a:r>
              <a:rPr lang="tr-TR" sz="3600" dirty="0" smtClean="0">
                <a:solidFill>
                  <a:srgbClr val="FF0000"/>
                </a:solidFill>
              </a:rPr>
              <a:t>GİZLİLİK</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5285582"/>
              </p:ext>
            </p:extLst>
          </p:nvPr>
        </p:nvGraphicFramePr>
        <p:xfrm>
          <a:off x="457200"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759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İNCELEME/DENETİM İŞLEYİŞİ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49168666"/>
              </p:ext>
            </p:extLst>
          </p:nvPr>
        </p:nvGraphicFramePr>
        <p:xfrm>
          <a:off x="457200" y="1600206"/>
          <a:ext cx="8229600" cy="475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026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İNCELEME/DENETİM </a:t>
            </a:r>
            <a:r>
              <a:rPr lang="tr-TR" sz="3600" dirty="0" smtClean="0">
                <a:solidFill>
                  <a:srgbClr val="FF0000"/>
                </a:solidFill>
              </a:rPr>
              <a:t>İŞLEYİŞİ</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78213219"/>
              </p:ext>
            </p:extLst>
          </p:nvPr>
        </p:nvGraphicFramePr>
        <p:xfrm>
          <a:off x="457200" y="1600206"/>
          <a:ext cx="8229600" cy="475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5808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rPr>
              <a:t>YETERLİK BAŞVURUSU</a:t>
            </a:r>
            <a:endParaRPr lang="tr-TR" sz="3600" dirty="0">
              <a:solidFill>
                <a:srgbClr val="FF0000"/>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693681179"/>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0000"/>
                </a:solidFill>
              </a:rPr>
              <a:t>YERİNDE İNCELEME</a:t>
            </a:r>
            <a:endParaRPr lang="tr-TR" sz="3600" dirty="0">
              <a:solidFill>
                <a:srgbClr val="FF0000"/>
              </a:solidFill>
            </a:endParaRPr>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42000632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755576" y="260648"/>
            <a:ext cx="8229600" cy="1143000"/>
          </a:xfrm>
        </p:spPr>
        <p:txBody>
          <a:bodyPr>
            <a:noAutofit/>
          </a:bodyPr>
          <a:lstStyle/>
          <a:p>
            <a:pPr>
              <a:spcBef>
                <a:spcPts val="450"/>
              </a:spcBef>
              <a:spcAft>
                <a:spcPts val="1200"/>
              </a:spcAft>
            </a:pPr>
            <a:r>
              <a:rPr lang="tr-TR" sz="3200" dirty="0" smtClean="0">
                <a:solidFill>
                  <a:srgbClr val="FF0000"/>
                </a:solidFill>
              </a:rPr>
              <a:t>LABORATUVARLARIN YETKİLENDİRİLMESİ</a:t>
            </a:r>
            <a:endParaRPr lang="tr-TR" sz="3200"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78488408"/>
              </p:ext>
            </p:extLst>
          </p:nvPr>
        </p:nvGraphicFramePr>
        <p:xfrm>
          <a:off x="467544" y="1124744"/>
          <a:ext cx="8247860" cy="4104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34" descr="http://www.hacettepe.org.tr/Images/Laboratuvar_Kolaj.jpg"/>
          <p:cNvPicPr>
            <a:picLocks noChangeAspect="1" noChangeArrowheads="1"/>
          </p:cNvPicPr>
          <p:nvPr/>
        </p:nvPicPr>
        <p:blipFill>
          <a:blip r:embed="rId8"/>
          <a:srcRect/>
          <a:stretch>
            <a:fillRect/>
          </a:stretch>
        </p:blipFill>
        <p:spPr bwMode="auto">
          <a:xfrm>
            <a:off x="1662516" y="4208913"/>
            <a:ext cx="5857916" cy="2500330"/>
          </a:xfrm>
          <a:prstGeom prst="rect">
            <a:avLst/>
          </a:prstGeom>
          <a:noFill/>
          <a:ln w="9525">
            <a:noFill/>
            <a:miter lim="800000"/>
            <a:headEnd/>
            <a:tailEnd/>
          </a:ln>
        </p:spPr>
      </p:pic>
      <p:pic>
        <p:nvPicPr>
          <p:cNvPr id="4098" name="Resim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113490"/>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351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400" dirty="0">
                <a:solidFill>
                  <a:srgbClr val="FF0000"/>
                </a:solidFill>
              </a:rPr>
              <a:t>WEB SİTESİ</a:t>
            </a:r>
            <a:endParaRPr lang="tr-TR" sz="3400" dirty="0"/>
          </a:p>
        </p:txBody>
      </p:sp>
      <p:pic>
        <p:nvPicPr>
          <p:cNvPr id="4" name="İçerik Yer Tutucusu 3"/>
          <p:cNvPicPr>
            <a:picLocks noGrp="1" noChangeAspect="1"/>
          </p:cNvPicPr>
          <p:nvPr>
            <p:ph idx="1"/>
          </p:nvPr>
        </p:nvPicPr>
        <p:blipFill>
          <a:blip r:embed="rId2"/>
          <a:stretch>
            <a:fillRect/>
          </a:stretch>
        </p:blipFill>
        <p:spPr>
          <a:xfrm>
            <a:off x="493204" y="1196752"/>
            <a:ext cx="8229600" cy="931242"/>
          </a:xfrm>
          <a:prstGeom prst="rect">
            <a:avLst/>
          </a:prstGeom>
        </p:spPr>
      </p:pic>
      <p:pic>
        <p:nvPicPr>
          <p:cNvPr id="5" name="Resim 4"/>
          <p:cNvPicPr>
            <a:picLocks noChangeAspect="1"/>
          </p:cNvPicPr>
          <p:nvPr/>
        </p:nvPicPr>
        <p:blipFill>
          <a:blip r:embed="rId3"/>
          <a:stretch>
            <a:fillRect/>
          </a:stretch>
        </p:blipFill>
        <p:spPr>
          <a:xfrm>
            <a:off x="683568" y="2204864"/>
            <a:ext cx="7848872" cy="4176122"/>
          </a:xfrm>
          <a:prstGeom prst="rect">
            <a:avLst/>
          </a:prstGeom>
        </p:spPr>
      </p:pic>
    </p:spTree>
    <p:extLst>
      <p:ext uri="{BB962C8B-B14F-4D97-AF65-F5344CB8AC3E}">
        <p14:creationId xmlns:p14="http://schemas.microsoft.com/office/powerpoint/2010/main" val="1853736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6818" y="625508"/>
            <a:ext cx="8229600" cy="1143000"/>
          </a:xfrm>
        </p:spPr>
        <p:txBody>
          <a:bodyPr>
            <a:normAutofit/>
          </a:bodyPr>
          <a:lstStyle/>
          <a:p>
            <a:r>
              <a:rPr lang="tr-TR" sz="3200" dirty="0" smtClean="0">
                <a:solidFill>
                  <a:srgbClr val="FF0000"/>
                </a:solidFill>
              </a:rPr>
              <a:t>WEB SİTESİ</a:t>
            </a:r>
            <a:endParaRPr lang="tr-TR" sz="32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24218046"/>
              </p:ext>
            </p:extLst>
          </p:nvPr>
        </p:nvGraphicFramePr>
        <p:xfrm>
          <a:off x="457200" y="1600200"/>
          <a:ext cx="8229600"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5026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1143000"/>
          </a:xfrm>
        </p:spPr>
        <p:txBody>
          <a:bodyPr>
            <a:noAutofit/>
          </a:bodyPr>
          <a:lstStyle/>
          <a:p>
            <a:r>
              <a:rPr lang="tr-TR" sz="3200" dirty="0" smtClean="0">
                <a:solidFill>
                  <a:srgbClr val="FF0000"/>
                </a:solidFill>
              </a:rPr>
              <a:t>KAPSAMLARA GÖRE DAĞILIM</a:t>
            </a:r>
            <a:endParaRPr lang="tr-TR" sz="3200" dirty="0">
              <a:solidFill>
                <a:srgbClr val="FF0000"/>
              </a:solidFill>
            </a:endParaRPr>
          </a:p>
        </p:txBody>
      </p:sp>
      <p:pic>
        <p:nvPicPr>
          <p:cNvPr id="7" name="İçerik Yer Tutucusu 6"/>
          <p:cNvPicPr>
            <a:picLocks noGrp="1" noChangeAspect="1"/>
          </p:cNvPicPr>
          <p:nvPr>
            <p:ph idx="1"/>
          </p:nvPr>
        </p:nvPicPr>
        <p:blipFill>
          <a:blip r:embed="rId2"/>
          <a:stretch>
            <a:fillRect/>
          </a:stretch>
        </p:blipFill>
        <p:spPr>
          <a:xfrm>
            <a:off x="683568" y="1588228"/>
            <a:ext cx="8064896" cy="4536503"/>
          </a:xfrm>
          <a:prstGeom prst="rect">
            <a:avLst/>
          </a:prstGeom>
        </p:spPr>
      </p:pic>
      <p:pic>
        <p:nvPicPr>
          <p:cNvPr id="6146"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45021"/>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06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FF0000"/>
                </a:solidFill>
              </a:rPr>
              <a:t>DUYURULAR</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343944721"/>
              </p:ext>
            </p:extLst>
          </p:nvPr>
        </p:nvGraphicFramePr>
        <p:xfrm>
          <a:off x="457200"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8"/>
          <a:stretch>
            <a:fillRect/>
          </a:stretch>
        </p:blipFill>
        <p:spPr>
          <a:xfrm>
            <a:off x="1398368" y="3645024"/>
            <a:ext cx="6486000" cy="2952329"/>
          </a:xfrm>
          <a:prstGeom prst="rect">
            <a:avLst/>
          </a:prstGeom>
        </p:spPr>
      </p:pic>
    </p:spTree>
    <p:extLst>
      <p:ext uri="{BB962C8B-B14F-4D97-AF65-F5344CB8AC3E}">
        <p14:creationId xmlns:p14="http://schemas.microsoft.com/office/powerpoint/2010/main" val="1918146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10955"/>
            <a:ext cx="8229600" cy="1143000"/>
          </a:xfrm>
        </p:spPr>
        <p:txBody>
          <a:bodyPr>
            <a:normAutofit/>
          </a:bodyPr>
          <a:lstStyle/>
          <a:p>
            <a:r>
              <a:rPr lang="tr-TR" sz="4000" dirty="0" smtClean="0">
                <a:solidFill>
                  <a:srgbClr val="FF0000"/>
                </a:solidFill>
              </a:rPr>
              <a:t>DENETİM</a:t>
            </a:r>
            <a:endParaRPr lang="tr-TR" sz="40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249312480"/>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2426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0255" y="913612"/>
            <a:ext cx="8229600" cy="1143000"/>
          </a:xfrm>
        </p:spPr>
        <p:txBody>
          <a:bodyPr>
            <a:normAutofit fontScale="90000"/>
          </a:bodyPr>
          <a:lstStyle/>
          <a:p>
            <a:r>
              <a:rPr lang="tr-TR" sz="3600" dirty="0" smtClean="0">
                <a:solidFill>
                  <a:srgbClr val="FF0000"/>
                </a:solidFill>
              </a:rPr>
              <a:t>UZAKTAN DENETİM, YETERLİK VE KARŞILAŞTIRMA TESTLERİ</a:t>
            </a:r>
            <a:r>
              <a:rPr lang="tr-TR" dirty="0"/>
              <a:t/>
            </a:r>
            <a:br>
              <a:rPr lang="tr-TR" dirty="0"/>
            </a:b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663595314"/>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5412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64704"/>
            <a:ext cx="8229600" cy="864096"/>
          </a:xfrm>
        </p:spPr>
        <p:txBody>
          <a:bodyPr>
            <a:normAutofit/>
          </a:bodyPr>
          <a:lstStyle/>
          <a:p>
            <a:r>
              <a:rPr lang="tr-TR" sz="3600" dirty="0" smtClean="0">
                <a:solidFill>
                  <a:srgbClr val="FF0000"/>
                </a:solidFill>
              </a:rPr>
              <a:t>YERİNDE DENETİM</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914051184"/>
              </p:ext>
            </p:extLst>
          </p:nvPr>
        </p:nvGraphicFramePr>
        <p:xfrm>
          <a:off x="457200" y="1417638"/>
          <a:ext cx="8229600" cy="470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yagram 7"/>
          <p:cNvGraphicFramePr/>
          <p:nvPr>
            <p:extLst>
              <p:ext uri="{D42A27DB-BD31-4B8C-83A1-F6EECF244321}">
                <p14:modId xmlns:p14="http://schemas.microsoft.com/office/powerpoint/2010/main" val="3063132710"/>
              </p:ext>
            </p:extLst>
          </p:nvPr>
        </p:nvGraphicFramePr>
        <p:xfrm>
          <a:off x="539552" y="5229200"/>
          <a:ext cx="8147248" cy="23530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Resim 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152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FF0000"/>
                </a:solidFill>
              </a:rPr>
              <a:t>SAHADA DENETİM</a:t>
            </a:r>
            <a:endParaRPr lang="tr-TR" sz="36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9505095"/>
              </p:ext>
            </p:extLst>
          </p:nvPr>
        </p:nvGraphicFramePr>
        <p:xfrm>
          <a:off x="565212" y="1196752"/>
          <a:ext cx="8229600" cy="5524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8"/>
          <a:stretch>
            <a:fillRect/>
          </a:stretch>
        </p:blipFill>
        <p:spPr>
          <a:xfrm>
            <a:off x="912592" y="4365104"/>
            <a:ext cx="7475831" cy="2160240"/>
          </a:xfrm>
          <a:prstGeom prst="rect">
            <a:avLst/>
          </a:prstGeom>
        </p:spPr>
      </p:pic>
    </p:spTree>
    <p:extLst>
      <p:ext uri="{BB962C8B-B14F-4D97-AF65-F5344CB8AC3E}">
        <p14:creationId xmlns:p14="http://schemas.microsoft.com/office/powerpoint/2010/main" val="608496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936104"/>
          </a:xfrm>
        </p:spPr>
        <p:txBody>
          <a:bodyPr>
            <a:normAutofit fontScale="90000"/>
          </a:bodyPr>
          <a:lstStyle/>
          <a:p>
            <a:r>
              <a:rPr lang="tr-TR" sz="3600" dirty="0" smtClean="0">
                <a:solidFill>
                  <a:srgbClr val="FF0000"/>
                </a:solidFill>
              </a:rPr>
              <a:t/>
            </a:r>
            <a:br>
              <a:rPr lang="tr-TR" sz="3600" dirty="0" smtClean="0">
                <a:solidFill>
                  <a:srgbClr val="FF0000"/>
                </a:solidFill>
              </a:rPr>
            </a:br>
            <a:r>
              <a:rPr lang="tr-TR" sz="3600" dirty="0" smtClean="0">
                <a:solidFill>
                  <a:srgbClr val="FF0000"/>
                </a:solidFill>
              </a:rPr>
              <a:t>YETERLİK </a:t>
            </a:r>
            <a:r>
              <a:rPr lang="tr-TR" sz="3600" dirty="0">
                <a:solidFill>
                  <a:srgbClr val="FF0000"/>
                </a:solidFill>
              </a:rPr>
              <a:t>BELGESİNİN </a:t>
            </a:r>
            <a:r>
              <a:rPr lang="tr-TR" sz="3600" dirty="0" smtClean="0">
                <a:solidFill>
                  <a:srgbClr val="FF0000"/>
                </a:solidFill>
              </a:rPr>
              <a:t/>
            </a:r>
            <a:br>
              <a:rPr lang="tr-TR" sz="3600" dirty="0" smtClean="0">
                <a:solidFill>
                  <a:srgbClr val="FF0000"/>
                </a:solidFill>
              </a:rPr>
            </a:br>
            <a:r>
              <a:rPr lang="tr-TR" sz="3600" dirty="0" smtClean="0">
                <a:solidFill>
                  <a:srgbClr val="FF0000"/>
                </a:solidFill>
              </a:rPr>
              <a:t>ASKIYA </a:t>
            </a:r>
            <a:r>
              <a:rPr lang="tr-TR" sz="3600" dirty="0">
                <a:solidFill>
                  <a:srgbClr val="FF0000"/>
                </a:solidFill>
              </a:rPr>
              <a:t>ALINMASI</a:t>
            </a:r>
            <a:endParaRPr lang="tr-TR" sz="36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575881028"/>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0128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457206"/>
            <a:ext cx="8229600" cy="1143000"/>
          </a:xfrm>
        </p:spPr>
        <p:txBody>
          <a:bodyPr/>
          <a:lstStyle/>
          <a:p>
            <a:r>
              <a:rPr lang="tr-TR" sz="3200" dirty="0" smtClean="0">
                <a:solidFill>
                  <a:srgbClr val="FF0000"/>
                </a:solidFill>
              </a:rPr>
              <a:t/>
            </a:r>
            <a:br>
              <a:rPr lang="tr-TR" sz="3200" dirty="0" smtClean="0">
                <a:solidFill>
                  <a:srgbClr val="FF0000"/>
                </a:solidFill>
              </a:rPr>
            </a:br>
            <a:r>
              <a:rPr lang="tr-TR" sz="3200" dirty="0" smtClean="0">
                <a:solidFill>
                  <a:srgbClr val="FF0000"/>
                </a:solidFill>
              </a:rPr>
              <a:t>YETERLİK </a:t>
            </a:r>
            <a:r>
              <a:rPr lang="tr-TR" sz="3200" dirty="0">
                <a:solidFill>
                  <a:srgbClr val="FF0000"/>
                </a:solidFill>
              </a:rPr>
              <a:t>BELGESİNİN ASKIYA ALINMASI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597914727"/>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338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97621"/>
            <a:ext cx="8229600" cy="1143000"/>
          </a:xfrm>
        </p:spPr>
        <p:txBody>
          <a:bodyPr>
            <a:normAutofit/>
          </a:bodyPr>
          <a:lstStyle/>
          <a:p>
            <a:r>
              <a:rPr lang="tr-TR" sz="3200" dirty="0" smtClean="0">
                <a:solidFill>
                  <a:srgbClr val="FF0000"/>
                </a:solidFill>
              </a:rPr>
              <a:t>LABORATUVARLARIN YETKİLENDİRİLMESİ</a:t>
            </a:r>
            <a:endParaRPr lang="tr-TR" sz="3200" dirty="0">
              <a:solidFill>
                <a:srgbClr val="FF0000"/>
              </a:solidFill>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523693252"/>
              </p:ext>
            </p:extLst>
          </p:nvPr>
        </p:nvGraphicFramePr>
        <p:xfrm>
          <a:off x="1071538" y="1357299"/>
          <a:ext cx="6858048"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7" descr="ANd9GcSXQh4bHf9kMLSr5I7CH7NkPyGzVlzoo7MX0m6Bh82lC_ENo_KMSM4byZD0qw"/>
          <p:cNvPicPr>
            <a:picLocks noChangeAspect="1" noChangeArrowheads="1"/>
          </p:cNvPicPr>
          <p:nvPr/>
        </p:nvPicPr>
        <p:blipFill>
          <a:blip r:embed="rId7"/>
          <a:srcRect/>
          <a:stretch>
            <a:fillRect/>
          </a:stretch>
        </p:blipFill>
        <p:spPr bwMode="auto">
          <a:xfrm>
            <a:off x="1500166" y="3857628"/>
            <a:ext cx="3090861" cy="2197102"/>
          </a:xfrm>
          <a:prstGeom prst="rect">
            <a:avLst/>
          </a:prstGeom>
          <a:noFill/>
          <a:ln w="9525">
            <a:noFill/>
            <a:miter lim="800000"/>
            <a:headEnd/>
            <a:tailEnd/>
          </a:ln>
        </p:spPr>
      </p:pic>
      <p:pic>
        <p:nvPicPr>
          <p:cNvPr id="9" name="Picture 6" descr="http://www.dizaynhavuz.com/images/33f50bb162e4e05d1a4b0953e622af2f.jpg"/>
          <p:cNvPicPr>
            <a:picLocks noChangeAspect="1" noChangeArrowheads="1"/>
          </p:cNvPicPr>
          <p:nvPr/>
        </p:nvPicPr>
        <p:blipFill>
          <a:blip r:embed="rId8"/>
          <a:srcRect/>
          <a:stretch>
            <a:fillRect/>
          </a:stretch>
        </p:blipFill>
        <p:spPr bwMode="auto">
          <a:xfrm>
            <a:off x="4786314" y="3857628"/>
            <a:ext cx="3143272" cy="2214579"/>
          </a:xfrm>
          <a:prstGeom prst="rect">
            <a:avLst/>
          </a:prstGeom>
          <a:noFill/>
          <a:ln w="9525">
            <a:noFill/>
            <a:miter lim="800000"/>
            <a:headEnd/>
            <a:tailEnd/>
          </a:ln>
        </p:spPr>
      </p:pic>
      <p:pic>
        <p:nvPicPr>
          <p:cNvPr id="5122" name="Resim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26064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5597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625508"/>
            <a:ext cx="8229600" cy="1143000"/>
          </a:xfrm>
        </p:spPr>
        <p:txBody>
          <a:bodyPr>
            <a:normAutofit/>
          </a:bodyPr>
          <a:lstStyle/>
          <a:p>
            <a:r>
              <a:rPr lang="pt-BR" sz="3200" dirty="0" smtClean="0">
                <a:solidFill>
                  <a:srgbClr val="FF0000"/>
                </a:solidFill>
              </a:rPr>
              <a:t>KAPSAM VEYA PARAMETRE ASKIYA ALMA</a:t>
            </a:r>
            <a:endParaRPr lang="tr-TR" sz="3200" dirty="0">
              <a:solidFill>
                <a:srgbClr val="FF0000"/>
              </a:solidFill>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070281495"/>
              </p:ext>
            </p:extLst>
          </p:nvPr>
        </p:nvGraphicFramePr>
        <p:xfrm>
          <a:off x="457200" y="1600206"/>
          <a:ext cx="83632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1169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6389" y="594017"/>
            <a:ext cx="8229600" cy="1143000"/>
          </a:xfrm>
        </p:spPr>
        <p:txBody>
          <a:bodyPr>
            <a:normAutofit/>
          </a:bodyPr>
          <a:lstStyle/>
          <a:p>
            <a:r>
              <a:rPr lang="tr-TR" sz="3200" dirty="0" smtClean="0">
                <a:solidFill>
                  <a:srgbClr val="FF0000"/>
                </a:solidFill>
              </a:rPr>
              <a:t>YETERLİK BELGESİNİN ASKI SÜRECİ</a:t>
            </a:r>
            <a:endParaRPr lang="tr-TR" sz="3200"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683841600"/>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075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466" y="472925"/>
            <a:ext cx="8229600" cy="1143000"/>
          </a:xfrm>
        </p:spPr>
        <p:txBody>
          <a:bodyPr>
            <a:normAutofit/>
          </a:bodyPr>
          <a:lstStyle/>
          <a:p>
            <a:r>
              <a:rPr lang="tr-TR" sz="3600" dirty="0" smtClean="0">
                <a:solidFill>
                  <a:srgbClr val="FF0000"/>
                </a:solidFill>
              </a:rPr>
              <a:t>BELGE İPTALİ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756804873"/>
              </p:ext>
            </p:extLst>
          </p:nvPr>
        </p:nvGraphicFramePr>
        <p:xfrm>
          <a:off x="457200" y="1600206"/>
          <a:ext cx="8229600" cy="475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340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62040"/>
            <a:ext cx="8229600" cy="1143000"/>
          </a:xfrm>
        </p:spPr>
        <p:txBody>
          <a:bodyPr>
            <a:normAutofit/>
          </a:bodyPr>
          <a:lstStyle/>
          <a:p>
            <a:r>
              <a:rPr lang="tr-TR" sz="3600" dirty="0">
                <a:solidFill>
                  <a:srgbClr val="FF0000"/>
                </a:solidFill>
              </a:rPr>
              <a:t>BELGE İPTALİ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208688648"/>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8362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04827"/>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173827945"/>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5292080" y="1647827"/>
            <a:ext cx="3457537" cy="3221333"/>
          </a:xfrm>
          <a:prstGeom prst="rect">
            <a:avLst/>
          </a:prstGeom>
        </p:spPr>
      </p:pic>
      <p:pic>
        <p:nvPicPr>
          <p:cNvPr id="8"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071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035268989"/>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940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21067"/>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806757798"/>
              </p:ext>
            </p:extLst>
          </p:nvPr>
        </p:nvGraphicFramePr>
        <p:xfrm>
          <a:off x="323527" y="1271392"/>
          <a:ext cx="8424937" cy="5084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509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99393"/>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584794811"/>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7822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872727711"/>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600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233602632"/>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435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67583"/>
            <a:ext cx="8229600" cy="1143000"/>
          </a:xfrm>
        </p:spPr>
        <p:txBody>
          <a:bodyPr>
            <a:noAutofit/>
          </a:bodyPr>
          <a:lstStyle/>
          <a:p>
            <a:r>
              <a:rPr lang="tr-TR" sz="3600" dirty="0" smtClean="0">
                <a:solidFill>
                  <a:srgbClr val="FF0000"/>
                </a:solidFill>
              </a:rPr>
              <a:t>YÖNETMELİĞİN AMACI</a:t>
            </a:r>
            <a:endParaRPr lang="tr-TR" sz="36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998193797"/>
              </p:ext>
            </p:extLst>
          </p:nvPr>
        </p:nvGraphicFramePr>
        <p:xfrm>
          <a:off x="457200" y="1357298"/>
          <a:ext cx="8229600" cy="4768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346854"/>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2612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281575108"/>
              </p:ext>
            </p:extLst>
          </p:nvPr>
        </p:nvGraphicFramePr>
        <p:xfrm>
          <a:off x="413359" y="1600206"/>
          <a:ext cx="827344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7309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CEZA PUANLARI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7955540"/>
              </p:ext>
            </p:extLst>
          </p:nvPr>
        </p:nvGraphicFramePr>
        <p:xfrm>
          <a:off x="127052" y="1583497"/>
          <a:ext cx="86934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8"/>
          <a:stretch>
            <a:fillRect/>
          </a:stretch>
        </p:blipFill>
        <p:spPr>
          <a:xfrm>
            <a:off x="5436096" y="1583497"/>
            <a:ext cx="3384376" cy="4077751"/>
          </a:xfrm>
          <a:prstGeom prst="rect">
            <a:avLst/>
          </a:prstGeom>
        </p:spPr>
      </p:pic>
    </p:spTree>
    <p:extLst>
      <p:ext uri="{BB962C8B-B14F-4D97-AF65-F5344CB8AC3E}">
        <p14:creationId xmlns:p14="http://schemas.microsoft.com/office/powerpoint/2010/main" val="41625184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a:solidFill>
                  <a:srgbClr val="FF0000"/>
                </a:solidFill>
              </a:rPr>
              <a:t>SAHA DENETİMLERİ</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84606383"/>
              </p:ext>
            </p:extLst>
          </p:nvPr>
        </p:nvGraphicFramePr>
        <p:xfrm>
          <a:off x="127052" y="1583497"/>
          <a:ext cx="86934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a:blip r:embed="rId7"/>
          <a:stretch>
            <a:fillRect/>
          </a:stretch>
        </p:blipFill>
        <p:spPr>
          <a:xfrm>
            <a:off x="1072592" y="1164139"/>
            <a:ext cx="6998815" cy="4529721"/>
          </a:xfrm>
          <a:prstGeom prst="rect">
            <a:avLst/>
          </a:prstGeom>
        </p:spPr>
      </p:pic>
      <p:grpSp>
        <p:nvGrpSpPr>
          <p:cNvPr id="8" name="Grup 7"/>
          <p:cNvGrpSpPr/>
          <p:nvPr/>
        </p:nvGrpSpPr>
        <p:grpSpPr>
          <a:xfrm>
            <a:off x="613328" y="2564904"/>
            <a:ext cx="2837467" cy="1810385"/>
            <a:chOff x="5702100" y="3461979"/>
            <a:chExt cx="2837467" cy="1810385"/>
          </a:xfrm>
          <a:scene3d>
            <a:camera prst="orthographicFront"/>
            <a:lightRig rig="threePt" dir="t">
              <a:rot lat="0" lon="0" rev="7500000"/>
            </a:lightRig>
          </a:scene3d>
        </p:grpSpPr>
        <p:sp>
          <p:nvSpPr>
            <p:cNvPr id="9" name="Yuvarlatılmış Dikdörtgen 8"/>
            <p:cNvSpPr/>
            <p:nvPr/>
          </p:nvSpPr>
          <p:spPr>
            <a:xfrm>
              <a:off x="5702100" y="3461979"/>
              <a:ext cx="2500172" cy="181038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Yuvarlatılmış Dikdörtgen 4"/>
            <p:cNvSpPr txBox="1"/>
            <p:nvPr/>
          </p:nvSpPr>
          <p:spPr>
            <a:xfrm>
              <a:off x="5828279" y="3479325"/>
              <a:ext cx="2711288" cy="1633633"/>
            </a:xfrm>
            <a:prstGeom prst="rect">
              <a:avLst/>
            </a:prstGeom>
            <a:effectLs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Ölçüm tarihi, saati, cihaz ve personelin programa uygunluğu </a:t>
              </a:r>
              <a:endParaRPr lang="tr-TR" sz="2400" kern="1200" dirty="0">
                <a:solidFill>
                  <a:schemeClr val="tx1"/>
                </a:solidFill>
              </a:endParaRPr>
            </a:p>
          </p:txBody>
        </p:sp>
      </p:grpSp>
      <p:grpSp>
        <p:nvGrpSpPr>
          <p:cNvPr id="11" name="Grup 10"/>
          <p:cNvGrpSpPr/>
          <p:nvPr/>
        </p:nvGrpSpPr>
        <p:grpSpPr>
          <a:xfrm>
            <a:off x="3450795" y="2572577"/>
            <a:ext cx="2664715" cy="1875990"/>
            <a:chOff x="2721029" y="1357788"/>
            <a:chExt cx="2664715" cy="1875990"/>
          </a:xfrm>
          <a:effectLst/>
          <a:scene3d>
            <a:camera prst="orthographicFront"/>
            <a:lightRig rig="threePt" dir="t">
              <a:rot lat="0" lon="0" rev="7500000"/>
            </a:lightRig>
          </a:scene3d>
        </p:grpSpPr>
        <p:sp>
          <p:nvSpPr>
            <p:cNvPr id="12" name="Yuvarlatılmış Dikdörtgen 11"/>
            <p:cNvSpPr/>
            <p:nvPr/>
          </p:nvSpPr>
          <p:spPr>
            <a:xfrm>
              <a:off x="2864713" y="1357788"/>
              <a:ext cx="2500172" cy="181038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5625132"/>
                <a:satOff val="-8440"/>
                <a:lumOff val="-1373"/>
                <a:alphaOff val="0"/>
              </a:schemeClr>
            </a:fillRef>
            <a:effectRef idx="2">
              <a:schemeClr val="accent3">
                <a:hueOff val="5625132"/>
                <a:satOff val="-8440"/>
                <a:lumOff val="-1373"/>
                <a:alphaOff val="0"/>
              </a:schemeClr>
            </a:effectRef>
            <a:fontRef idx="minor">
              <a:schemeClr val="lt1"/>
            </a:fontRef>
          </p:style>
        </p:sp>
        <p:sp>
          <p:nvSpPr>
            <p:cNvPr id="13" name="Yuvarlatılmış Dikdörtgen 4"/>
            <p:cNvSpPr txBox="1"/>
            <p:nvPr/>
          </p:nvSpPr>
          <p:spPr>
            <a:xfrm>
              <a:off x="2721029" y="1424087"/>
              <a:ext cx="2664715" cy="18096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Ölçüm yerinde bulundurulması zorunlu ekipman, form vb. kontrolü </a:t>
              </a:r>
              <a:endParaRPr lang="tr-TR" sz="2400" kern="1200" dirty="0">
                <a:solidFill>
                  <a:schemeClr val="tx1"/>
                </a:solidFill>
              </a:endParaRPr>
            </a:p>
          </p:txBody>
        </p:sp>
      </p:grpSp>
      <p:grpSp>
        <p:nvGrpSpPr>
          <p:cNvPr id="14" name="Grup 13"/>
          <p:cNvGrpSpPr/>
          <p:nvPr/>
        </p:nvGrpSpPr>
        <p:grpSpPr>
          <a:xfrm>
            <a:off x="6484843" y="2593079"/>
            <a:ext cx="2500172" cy="1810385"/>
            <a:chOff x="5728548" y="1357788"/>
            <a:chExt cx="2500172" cy="1810385"/>
          </a:xfrm>
          <a:effectLst/>
          <a:scene3d>
            <a:camera prst="orthographicFront"/>
            <a:lightRig rig="threePt" dir="t">
              <a:rot lat="0" lon="0" rev="7500000"/>
            </a:lightRig>
          </a:scene3d>
        </p:grpSpPr>
        <p:sp>
          <p:nvSpPr>
            <p:cNvPr id="15" name="Yuvarlatılmış Dikdörtgen 14"/>
            <p:cNvSpPr/>
            <p:nvPr/>
          </p:nvSpPr>
          <p:spPr>
            <a:xfrm>
              <a:off x="5728548" y="1357788"/>
              <a:ext cx="2500172" cy="181038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6" name="Yuvarlatılmış Dikdörtgen 4"/>
            <p:cNvSpPr txBox="1"/>
            <p:nvPr/>
          </p:nvSpPr>
          <p:spPr>
            <a:xfrm>
              <a:off x="5824732" y="1446163"/>
              <a:ext cx="2323420" cy="163363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400" kern="1200" dirty="0" smtClean="0">
                  <a:solidFill>
                    <a:schemeClr val="tx1"/>
                  </a:solidFill>
                </a:rPr>
                <a:t>Ölçümlerin metot ve mevzuata uygunluğu</a:t>
              </a:r>
            </a:p>
            <a:p>
              <a:pPr lvl="0" algn="ctr" defTabSz="1111250">
                <a:lnSpc>
                  <a:spcPct val="90000"/>
                </a:lnSpc>
                <a:spcBef>
                  <a:spcPct val="0"/>
                </a:spcBef>
                <a:spcAft>
                  <a:spcPct val="35000"/>
                </a:spcAft>
              </a:pPr>
              <a:endParaRPr lang="tr-TR" sz="2300" kern="1200" dirty="0">
                <a:solidFill>
                  <a:schemeClr val="tx1"/>
                </a:solidFill>
              </a:endParaRPr>
            </a:p>
          </p:txBody>
        </p:sp>
      </p:grpSp>
      <p:pic>
        <p:nvPicPr>
          <p:cNvPr id="18"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447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SAHA DENETİMLERİ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503656581"/>
              </p:ext>
            </p:extLst>
          </p:nvPr>
        </p:nvGraphicFramePr>
        <p:xfrm>
          <a:off x="127052" y="1583497"/>
          <a:ext cx="86934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Layer>
                </a14:imgProps>
              </a:ext>
            </a:extLst>
          </a:blip>
          <a:stretch>
            <a:fillRect/>
          </a:stretch>
        </p:blipFill>
        <p:spPr>
          <a:xfrm>
            <a:off x="899592" y="1579739"/>
            <a:ext cx="1981372" cy="4529721"/>
          </a:xfrm>
          <a:prstGeom prst="rect">
            <a:avLst/>
          </a:prstGeom>
          <a:noFill/>
        </p:spPr>
      </p:pic>
      <p:pic>
        <p:nvPicPr>
          <p:cNvPr id="8" name="Resim 7"/>
          <p:cNvPicPr>
            <a:picLocks noChangeAspect="1"/>
          </p:cNvPicPr>
          <p:nvPr/>
        </p:nvPicPr>
        <p:blipFill>
          <a:blip r:embed="rId9">
            <a:extLst>
              <a:ext uri="{BEBA8EAE-BF5A-486C-A8C5-ECC9F3942E4B}">
                <a14:imgProps xmlns:a14="http://schemas.microsoft.com/office/drawing/2010/main">
                  <a14:imgLayer r:embed="rId10">
                    <a14:imgEffect>
                      <a14:saturation sat="33000"/>
                    </a14:imgEffect>
                  </a14:imgLayer>
                </a14:imgProps>
              </a:ext>
            </a:extLst>
          </a:blip>
          <a:stretch>
            <a:fillRect/>
          </a:stretch>
        </p:blipFill>
        <p:spPr>
          <a:xfrm>
            <a:off x="2793961" y="1558262"/>
            <a:ext cx="2091109" cy="4529721"/>
          </a:xfrm>
          <a:prstGeom prst="rect">
            <a:avLst/>
          </a:prstGeom>
        </p:spPr>
      </p:pic>
      <p:pic>
        <p:nvPicPr>
          <p:cNvPr id="9" name="Resim 8"/>
          <p:cNvPicPr>
            <a:picLocks noChangeAspect="1"/>
          </p:cNvPicPr>
          <p:nvPr/>
        </p:nvPicPr>
        <p:blipFill>
          <a:blip r:embed="rId11">
            <a:extLst>
              <a:ext uri="{BEBA8EAE-BF5A-486C-A8C5-ECC9F3942E4B}">
                <a14:imgProps xmlns:a14="http://schemas.microsoft.com/office/drawing/2010/main">
                  <a14:imgLayer r:embed="rId12">
                    <a14:imgEffect>
                      <a14:saturation sat="66000"/>
                    </a14:imgEffect>
                  </a14:imgLayer>
                </a14:imgProps>
              </a:ext>
            </a:extLst>
          </a:blip>
          <a:stretch>
            <a:fillRect/>
          </a:stretch>
        </p:blipFill>
        <p:spPr>
          <a:xfrm>
            <a:off x="4825536" y="1488298"/>
            <a:ext cx="1987468" cy="4529721"/>
          </a:xfrm>
          <a:prstGeom prst="rect">
            <a:avLst/>
          </a:prstGeom>
        </p:spPr>
      </p:pic>
      <p:pic>
        <p:nvPicPr>
          <p:cNvPr id="10" name="Resim 9"/>
          <p:cNvPicPr>
            <a:picLocks noChangeAspect="1"/>
          </p:cNvPicPr>
          <p:nvPr/>
        </p:nvPicPr>
        <p:blipFill>
          <a:blip r:embed="rId13">
            <a:extLst>
              <a:ext uri="{BEBA8EAE-BF5A-486C-A8C5-ECC9F3942E4B}">
                <a14:imgProps xmlns:a14="http://schemas.microsoft.com/office/drawing/2010/main">
                  <a14:imgLayer r:embed="rId14">
                    <a14:imgEffect>
                      <a14:colorTemperature colorTemp="4700"/>
                    </a14:imgEffect>
                    <a14:imgEffect>
                      <a14:saturation sat="66000"/>
                    </a14:imgEffect>
                  </a14:imgLayer>
                </a14:imgProps>
              </a:ext>
            </a:extLst>
          </a:blip>
          <a:stretch>
            <a:fillRect/>
          </a:stretch>
        </p:blipFill>
        <p:spPr>
          <a:xfrm>
            <a:off x="6735808" y="1534018"/>
            <a:ext cx="2011854" cy="4529721"/>
          </a:xfrm>
          <a:prstGeom prst="rect">
            <a:avLst/>
          </a:prstGeom>
        </p:spPr>
      </p:pic>
      <p:pic>
        <p:nvPicPr>
          <p:cNvPr id="12" name="Resim 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2118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600" dirty="0" smtClean="0">
                <a:solidFill>
                  <a:srgbClr val="FF0000"/>
                </a:solidFill>
              </a:rPr>
              <a:t>SAHA DENETİMLERİ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503656581"/>
              </p:ext>
            </p:extLst>
          </p:nvPr>
        </p:nvGraphicFramePr>
        <p:xfrm>
          <a:off x="127052" y="1583497"/>
          <a:ext cx="869342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Layer>
                </a14:imgProps>
              </a:ext>
            </a:extLst>
          </a:blip>
          <a:stretch>
            <a:fillRect/>
          </a:stretch>
        </p:blipFill>
        <p:spPr>
          <a:xfrm>
            <a:off x="1187624" y="1421461"/>
            <a:ext cx="2615411" cy="4529721"/>
          </a:xfrm>
          <a:prstGeom prst="rect">
            <a:avLst/>
          </a:prstGeom>
          <a:noFill/>
          <a:ln>
            <a:noFill/>
          </a:ln>
          <a:effectLst>
            <a:glow>
              <a:schemeClr val="accent1"/>
            </a:glow>
          </a:effectLst>
        </p:spPr>
      </p:pic>
      <p:pic>
        <p:nvPicPr>
          <p:cNvPr id="11" name="Resim 10"/>
          <p:cNvPicPr>
            <a:picLocks noChangeAspect="1"/>
          </p:cNvPicPr>
          <p:nvPr/>
        </p:nvPicPr>
        <p:blipFill>
          <a:blip r:embed="rId9">
            <a:extLst>
              <a:ext uri="{BEBA8EAE-BF5A-486C-A8C5-ECC9F3942E4B}">
                <a14:imgProps xmlns:a14="http://schemas.microsoft.com/office/drawing/2010/main">
                  <a14:imgLayer r:embed="rId10">
                    <a14:imgEffect>
                      <a14:saturation sat="66000"/>
                    </a14:imgEffect>
                  </a14:imgLayer>
                </a14:imgProps>
              </a:ext>
            </a:extLst>
          </a:blip>
          <a:stretch>
            <a:fillRect/>
          </a:stretch>
        </p:blipFill>
        <p:spPr>
          <a:xfrm>
            <a:off x="3701514" y="1484784"/>
            <a:ext cx="2615411" cy="4529721"/>
          </a:xfrm>
          <a:prstGeom prst="rect">
            <a:avLst/>
          </a:prstGeom>
        </p:spPr>
      </p:pic>
      <p:pic>
        <p:nvPicPr>
          <p:cNvPr id="12" name="Resim 11"/>
          <p:cNvPicPr>
            <a:picLocks noChangeAspect="1"/>
          </p:cNvPicPr>
          <p:nvPr/>
        </p:nvPicPr>
        <p:blipFill>
          <a:blip r:embed="rId11">
            <a:extLst>
              <a:ext uri="{BEBA8EAE-BF5A-486C-A8C5-ECC9F3942E4B}">
                <a14:imgProps xmlns:a14="http://schemas.microsoft.com/office/drawing/2010/main">
                  <a14:imgLayer r:embed="rId12">
                    <a14:imgEffect>
                      <a14:saturation sat="66000"/>
                    </a14:imgEffect>
                  </a14:imgLayer>
                </a14:imgProps>
              </a:ext>
            </a:extLst>
          </a:blip>
          <a:stretch>
            <a:fillRect/>
          </a:stretch>
        </p:blipFill>
        <p:spPr>
          <a:xfrm>
            <a:off x="6251082" y="1421461"/>
            <a:ext cx="2615411" cy="4529721"/>
          </a:xfrm>
          <a:prstGeom prst="rect">
            <a:avLst/>
          </a:prstGeom>
        </p:spPr>
      </p:pic>
      <p:pic>
        <p:nvPicPr>
          <p:cNvPr id="10" name="Resim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1658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7206"/>
            <a:ext cx="8229600" cy="1143000"/>
          </a:xfrm>
        </p:spPr>
        <p:txBody>
          <a:bodyPr>
            <a:normAutofit fontScale="90000"/>
          </a:bodyPr>
          <a:lstStyle/>
          <a:p>
            <a:r>
              <a:rPr lang="tr-TR" sz="3600" dirty="0">
                <a:solidFill>
                  <a:srgbClr val="FF0000"/>
                </a:solidFill>
              </a:rPr>
              <a:t>EMİSYON PANELİ</a:t>
            </a:r>
            <a:br>
              <a:rPr lang="tr-TR" sz="3600" dirty="0">
                <a:solidFill>
                  <a:srgbClr val="FF0000"/>
                </a:solidFill>
              </a:rPr>
            </a:br>
            <a:r>
              <a:rPr lang="tr-TR" sz="3600" dirty="0" smtClean="0">
                <a:solidFill>
                  <a:srgbClr val="FF0000"/>
                </a:solidFill>
              </a:rPr>
              <a:t>(elab.cevre.gov.tr) </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011178110"/>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5590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92696"/>
            <a:ext cx="8229600" cy="1143000"/>
          </a:xfrm>
        </p:spPr>
        <p:txBody>
          <a:bodyPr>
            <a:normAutofit/>
          </a:bodyPr>
          <a:lstStyle/>
          <a:p>
            <a:r>
              <a:rPr lang="tr-TR" sz="3200" dirty="0" smtClean="0">
                <a:solidFill>
                  <a:srgbClr val="FF0000"/>
                </a:solidFill>
              </a:rPr>
              <a:t>EMİSYON PANELİ</a:t>
            </a:r>
            <a:endParaRPr lang="tr-TR" sz="32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509439052"/>
              </p:ext>
            </p:extLst>
          </p:nvPr>
        </p:nvGraphicFramePr>
        <p:xfrm>
          <a:off x="395536" y="1196752"/>
          <a:ext cx="8291264" cy="4929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899592" y="3933056"/>
            <a:ext cx="4145639" cy="2475191"/>
          </a:xfrm>
          <a:prstGeom prst="rect">
            <a:avLst/>
          </a:prstGeom>
        </p:spPr>
      </p:pic>
      <p:pic>
        <p:nvPicPr>
          <p:cNvPr id="7" name="Resim 6"/>
          <p:cNvPicPr>
            <a:picLocks noChangeAspect="1"/>
          </p:cNvPicPr>
          <p:nvPr/>
        </p:nvPicPr>
        <p:blipFill>
          <a:blip r:embed="rId8"/>
          <a:stretch>
            <a:fillRect/>
          </a:stretch>
        </p:blipFill>
        <p:spPr>
          <a:xfrm>
            <a:off x="5076056" y="3933056"/>
            <a:ext cx="3785944" cy="2475191"/>
          </a:xfrm>
          <a:prstGeom prst="rect">
            <a:avLst/>
          </a:prstGeom>
        </p:spPr>
      </p:pic>
      <p:pic>
        <p:nvPicPr>
          <p:cNvPr id="9" name="Resim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9213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200" dirty="0" smtClean="0">
                <a:solidFill>
                  <a:srgbClr val="FF0000"/>
                </a:solidFill>
              </a:rPr>
              <a:t>EMİSYON PANELİ</a:t>
            </a:r>
            <a:endParaRPr lang="tr-TR" sz="32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983275492"/>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1619672" y="3645024"/>
            <a:ext cx="3097036" cy="2711334"/>
          </a:xfrm>
          <a:prstGeom prst="rect">
            <a:avLst/>
          </a:prstGeom>
        </p:spPr>
      </p:pic>
      <p:pic>
        <p:nvPicPr>
          <p:cNvPr id="7" name="Resim 6"/>
          <p:cNvPicPr>
            <a:picLocks noChangeAspect="1"/>
          </p:cNvPicPr>
          <p:nvPr/>
        </p:nvPicPr>
        <p:blipFill>
          <a:blip r:embed="rId8"/>
          <a:stretch>
            <a:fillRect/>
          </a:stretch>
        </p:blipFill>
        <p:spPr>
          <a:xfrm>
            <a:off x="5272118" y="3645024"/>
            <a:ext cx="2859272" cy="2711333"/>
          </a:xfrm>
          <a:prstGeom prst="rect">
            <a:avLst/>
          </a:prstGeom>
        </p:spPr>
      </p:pic>
      <p:pic>
        <p:nvPicPr>
          <p:cNvPr id="9" name="Resim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0185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4326" y="427119"/>
            <a:ext cx="8229600" cy="1143000"/>
          </a:xfrm>
        </p:spPr>
        <p:txBody>
          <a:bodyPr>
            <a:normAutofit/>
          </a:bodyPr>
          <a:lstStyle/>
          <a:p>
            <a:r>
              <a:rPr lang="tr-TR" sz="3600" dirty="0" smtClean="0">
                <a:solidFill>
                  <a:srgbClr val="FF0000"/>
                </a:solidFill>
              </a:rPr>
              <a:t>EMİSYON PANELİ</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161249845"/>
              </p:ext>
            </p:extLst>
          </p:nvPr>
        </p:nvGraphicFramePr>
        <p:xfrm>
          <a:off x="457200" y="1417638"/>
          <a:ext cx="8229600" cy="470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5004048" y="3933056"/>
            <a:ext cx="3396445" cy="1944216"/>
          </a:xfrm>
          <a:prstGeom prst="rect">
            <a:avLst/>
          </a:prstGeom>
        </p:spPr>
      </p:pic>
      <p:pic>
        <p:nvPicPr>
          <p:cNvPr id="8"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7815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427119"/>
            <a:ext cx="8229600" cy="1143000"/>
          </a:xfrm>
        </p:spPr>
        <p:txBody>
          <a:bodyPr>
            <a:normAutofit/>
          </a:bodyPr>
          <a:lstStyle/>
          <a:p>
            <a:r>
              <a:rPr lang="tr-TR" sz="3200" dirty="0" smtClean="0">
                <a:solidFill>
                  <a:srgbClr val="FF0000"/>
                </a:solidFill>
              </a:rPr>
              <a:t>EMİSYON PANELİ</a:t>
            </a:r>
            <a:endParaRPr lang="tr-TR" sz="32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610781081"/>
              </p:ext>
            </p:extLst>
          </p:nvPr>
        </p:nvGraphicFramePr>
        <p:xfrm>
          <a:off x="457200" y="1417638"/>
          <a:ext cx="8229600" cy="470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536098" y="2852936"/>
            <a:ext cx="8071804" cy="3950550"/>
          </a:xfrm>
          <a:prstGeom prst="rect">
            <a:avLst/>
          </a:prstGeom>
        </p:spPr>
      </p:pic>
      <p:pic>
        <p:nvPicPr>
          <p:cNvPr id="8"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750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5914"/>
            <a:ext cx="8229600" cy="1143000"/>
          </a:xfrm>
        </p:spPr>
        <p:txBody>
          <a:bodyPr>
            <a:normAutofit/>
          </a:bodyPr>
          <a:lstStyle/>
          <a:p>
            <a:r>
              <a:rPr lang="tr-TR" sz="3600" dirty="0" smtClean="0">
                <a:solidFill>
                  <a:srgbClr val="FF0000"/>
                </a:solidFill>
              </a:rPr>
              <a:t>YÖNETMELİĞİN KAPSAMI</a:t>
            </a:r>
            <a:endParaRPr lang="tr-TR" sz="3600" dirty="0"/>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1655928024"/>
              </p:ext>
            </p:extLst>
          </p:nvPr>
        </p:nvGraphicFramePr>
        <p:xfrm>
          <a:off x="457200" y="1214422"/>
          <a:ext cx="8229600" cy="491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302630"/>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1143000"/>
          </a:xfrm>
        </p:spPr>
        <p:txBody>
          <a:bodyPr>
            <a:normAutofit/>
          </a:bodyPr>
          <a:lstStyle/>
          <a:p>
            <a:r>
              <a:rPr lang="tr-TR" sz="3200" dirty="0" smtClean="0">
                <a:solidFill>
                  <a:srgbClr val="FF0000"/>
                </a:solidFill>
              </a:rPr>
              <a:t>EMİSYON PANELİ</a:t>
            </a:r>
            <a:endParaRPr lang="tr-TR" sz="32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4164069570"/>
              </p:ext>
            </p:extLst>
          </p:nvPr>
        </p:nvGraphicFramePr>
        <p:xfrm>
          <a:off x="899592" y="1844823"/>
          <a:ext cx="7416824" cy="2664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8"/>
          <a:stretch>
            <a:fillRect/>
          </a:stretch>
        </p:blipFill>
        <p:spPr>
          <a:xfrm>
            <a:off x="395536" y="1797008"/>
            <a:ext cx="8496944" cy="4440304"/>
          </a:xfrm>
          <a:prstGeom prst="rect">
            <a:avLst/>
          </a:prstGeom>
        </p:spPr>
      </p:pic>
    </p:spTree>
    <p:extLst>
      <p:ext uri="{BB962C8B-B14F-4D97-AF65-F5344CB8AC3E}">
        <p14:creationId xmlns:p14="http://schemas.microsoft.com/office/powerpoint/2010/main" val="6922455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2527" y="697260"/>
            <a:ext cx="8229600" cy="1143000"/>
          </a:xfrm>
        </p:spPr>
        <p:txBody>
          <a:bodyPr>
            <a:normAutofit/>
          </a:bodyPr>
          <a:lstStyle/>
          <a:p>
            <a:r>
              <a:rPr lang="tr-TR" sz="3600" dirty="0">
                <a:solidFill>
                  <a:srgbClr val="FF0000"/>
                </a:solidFill>
              </a:rPr>
              <a:t>EMİSYON </a:t>
            </a:r>
            <a:r>
              <a:rPr lang="tr-TR" sz="3600" dirty="0" smtClean="0">
                <a:solidFill>
                  <a:srgbClr val="FF0000"/>
                </a:solidFill>
              </a:rPr>
              <a:t>PANELİ </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700119304"/>
              </p:ext>
            </p:extLst>
          </p:nvPr>
        </p:nvGraphicFramePr>
        <p:xfrm>
          <a:off x="251520" y="19888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5388097" y="2492896"/>
            <a:ext cx="2697685" cy="2624774"/>
          </a:xfrm>
          <a:prstGeom prst="rect">
            <a:avLst/>
          </a:prstGeom>
        </p:spPr>
      </p:pic>
      <p:pic>
        <p:nvPicPr>
          <p:cNvPr id="8"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0149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727442"/>
            <a:ext cx="8229600" cy="1143000"/>
          </a:xfrm>
        </p:spPr>
        <p:txBody>
          <a:bodyPr>
            <a:normAutofit/>
          </a:bodyPr>
          <a:lstStyle/>
          <a:p>
            <a:r>
              <a:rPr lang="tr-TR" sz="3600" dirty="0">
                <a:solidFill>
                  <a:srgbClr val="FF0000"/>
                </a:solidFill>
              </a:rPr>
              <a:t>EMİSYON </a:t>
            </a:r>
            <a:r>
              <a:rPr lang="tr-TR" sz="3600" dirty="0" smtClean="0">
                <a:solidFill>
                  <a:srgbClr val="FF0000"/>
                </a:solidFill>
              </a:rPr>
              <a:t>PANELİ </a:t>
            </a:r>
            <a:endParaRPr lang="tr-TR" sz="36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81568664"/>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stretch>
            <a:fillRect/>
          </a:stretch>
        </p:blipFill>
        <p:spPr>
          <a:xfrm>
            <a:off x="5508104" y="2204864"/>
            <a:ext cx="2663364" cy="2852830"/>
          </a:xfrm>
          <a:prstGeom prst="rect">
            <a:avLst/>
          </a:prstGeom>
        </p:spPr>
      </p:pic>
      <p:pic>
        <p:nvPicPr>
          <p:cNvPr id="8"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1525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45"/>
            <a:ext cx="8229600" cy="1143000"/>
          </a:xfrm>
        </p:spPr>
        <p:txBody>
          <a:bodyPr>
            <a:normAutofit/>
          </a:bodyPr>
          <a:lstStyle/>
          <a:p>
            <a:r>
              <a:rPr lang="tr-TR" sz="3200" dirty="0">
                <a:solidFill>
                  <a:srgbClr val="FF0000"/>
                </a:solidFill>
              </a:rPr>
              <a:t>EMİSYON </a:t>
            </a:r>
            <a:r>
              <a:rPr lang="tr-TR" sz="3200" dirty="0" smtClean="0">
                <a:solidFill>
                  <a:srgbClr val="FF0000"/>
                </a:solidFill>
              </a:rPr>
              <a:t>PANELİ</a:t>
            </a:r>
            <a:endParaRPr lang="tr-TR" sz="32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89154127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Resim 6"/>
          <p:cNvPicPr>
            <a:picLocks noChangeAspect="1"/>
          </p:cNvPicPr>
          <p:nvPr/>
        </p:nvPicPr>
        <p:blipFill>
          <a:blip r:embed="rId8"/>
          <a:stretch>
            <a:fillRect/>
          </a:stretch>
        </p:blipFill>
        <p:spPr>
          <a:xfrm>
            <a:off x="5508104" y="1772816"/>
            <a:ext cx="2786113" cy="3801292"/>
          </a:xfrm>
          <a:prstGeom prst="rect">
            <a:avLst/>
          </a:prstGeom>
        </p:spPr>
      </p:pic>
      <p:pic>
        <p:nvPicPr>
          <p:cNvPr id="9" name="Resim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9004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2354"/>
            <a:ext cx="8229600" cy="1143000"/>
          </a:xfrm>
        </p:spPr>
        <p:txBody>
          <a:bodyPr>
            <a:normAutofit/>
          </a:bodyPr>
          <a:lstStyle/>
          <a:p>
            <a:r>
              <a:rPr lang="tr-TR" sz="3200" dirty="0">
                <a:solidFill>
                  <a:srgbClr val="FF0000"/>
                </a:solidFill>
              </a:rPr>
              <a:t>EMİSYON </a:t>
            </a:r>
            <a:r>
              <a:rPr lang="tr-TR" sz="3200" dirty="0" smtClean="0">
                <a:solidFill>
                  <a:srgbClr val="FF0000"/>
                </a:solidFill>
              </a:rPr>
              <a:t>PANELİ </a:t>
            </a:r>
            <a:endParaRPr lang="tr-TR" sz="3200"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784325335"/>
              </p:ext>
            </p:extLst>
          </p:nvPr>
        </p:nvGraphicFramePr>
        <p:xfrm>
          <a:off x="611560" y="162401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Resim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3697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1568883" y="912454"/>
            <a:ext cx="5975922" cy="178116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450"/>
              </a:spcBef>
              <a:spcAft>
                <a:spcPts val="1200"/>
              </a:spcAft>
            </a:pPr>
            <a:endParaRPr lang="tr-TR" sz="4000" u="sng" dirty="0">
              <a:solidFill>
                <a:srgbClr val="5B9BD5">
                  <a:lumMod val="50000"/>
                </a:srgbClr>
              </a:solidFill>
              <a:latin typeface="Arial" panose="020B0604020202020204" pitchFamily="34" charset="0"/>
              <a:cs typeface="Arial" panose="020B0604020202020204" pitchFamily="34" charset="0"/>
            </a:endParaRPr>
          </a:p>
          <a:p>
            <a:pPr algn="ctr">
              <a:spcBef>
                <a:spcPts val="450"/>
              </a:spcBef>
              <a:spcAft>
                <a:spcPts val="1200"/>
              </a:spcAft>
            </a:pPr>
            <a:endParaRPr lang="tr-TR" sz="4000" dirty="0">
              <a:solidFill>
                <a:srgbClr val="5B9BD5">
                  <a:lumMod val="50000"/>
                </a:srgbClr>
              </a:solidFill>
              <a:latin typeface="Arial" panose="020B0604020202020204" pitchFamily="34" charset="0"/>
              <a:cs typeface="Arial" panose="020B0604020202020204" pitchFamily="34" charset="0"/>
            </a:endParaRPr>
          </a:p>
        </p:txBody>
      </p:sp>
      <p:sp>
        <p:nvSpPr>
          <p:cNvPr id="15" name="Dikdörtgen 14"/>
          <p:cNvSpPr/>
          <p:nvPr/>
        </p:nvSpPr>
        <p:spPr>
          <a:xfrm>
            <a:off x="1907704" y="2348880"/>
            <a:ext cx="5364062" cy="1446550"/>
          </a:xfrm>
          <a:prstGeom prst="rect">
            <a:avLst/>
          </a:prstGeom>
        </p:spPr>
        <p:txBody>
          <a:bodyPr wrap="square">
            <a:spAutoFit/>
          </a:bodyPr>
          <a:lstStyle/>
          <a:p>
            <a:pPr algn="ctr">
              <a:spcBef>
                <a:spcPts val="450"/>
              </a:spcBef>
            </a:pPr>
            <a:r>
              <a:rPr lang="tr-TR" sz="4400" b="1" dirty="0" smtClean="0">
                <a:solidFill>
                  <a:srgbClr val="8A0000"/>
                </a:solidFill>
                <a:latin typeface="Arial" panose="020B0604020202020204" pitchFamily="34" charset="0"/>
                <a:cs typeface="Arial" panose="020B0604020202020204" pitchFamily="34" charset="0"/>
              </a:rPr>
              <a:t>TEŞEKKÜR </a:t>
            </a:r>
            <a:r>
              <a:rPr lang="tr-TR" sz="4400" b="1" dirty="0">
                <a:solidFill>
                  <a:srgbClr val="8A0000"/>
                </a:solidFill>
                <a:latin typeface="Arial" panose="020B0604020202020204" pitchFamily="34" charset="0"/>
                <a:cs typeface="Arial" panose="020B0604020202020204" pitchFamily="34" charset="0"/>
              </a:rPr>
              <a:t>EDERİM</a:t>
            </a:r>
          </a:p>
        </p:txBody>
      </p:sp>
      <p:pic>
        <p:nvPicPr>
          <p:cNvPr id="11" name="Resim 10"/>
          <p:cNvPicPr>
            <a:picLocks noChangeAspect="1"/>
          </p:cNvPicPr>
          <p:nvPr/>
        </p:nvPicPr>
        <p:blipFill rotWithShape="1">
          <a:blip r:embed="rId2">
            <a:extLst>
              <a:ext uri="{28A0092B-C50C-407E-A947-70E740481C1C}">
                <a14:useLocalDpi xmlns:a14="http://schemas.microsoft.com/office/drawing/2010/main" val="0"/>
              </a:ext>
            </a:extLst>
          </a:blip>
          <a:srcRect l="122" t="-5644" r="8140" b="28789"/>
          <a:stretch/>
        </p:blipFill>
        <p:spPr>
          <a:xfrm>
            <a:off x="0" y="4095764"/>
            <a:ext cx="9153024" cy="2762249"/>
          </a:xfrm>
          <a:prstGeom prst="rect">
            <a:avLst/>
          </a:prstGeom>
        </p:spPr>
      </p:pic>
      <p:pic>
        <p:nvPicPr>
          <p:cNvPr id="7" name="Resi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818" y="301658"/>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99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06413"/>
            <a:ext cx="8229600" cy="1143000"/>
          </a:xfrm>
        </p:spPr>
        <p:txBody>
          <a:bodyPr>
            <a:normAutofit/>
          </a:bodyPr>
          <a:lstStyle/>
          <a:p>
            <a:r>
              <a:rPr lang="tr-TR" sz="3600" dirty="0" smtClean="0">
                <a:solidFill>
                  <a:srgbClr val="FF0000"/>
                </a:solidFill>
              </a:rPr>
              <a:t>GENEL İLKELER</a:t>
            </a:r>
            <a:endParaRPr lang="tr-TR" sz="3600" dirty="0"/>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476052695"/>
              </p:ext>
            </p:extLst>
          </p:nvPr>
        </p:nvGraphicFramePr>
        <p:xfrm>
          <a:off x="457200" y="1214422"/>
          <a:ext cx="8229600" cy="491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Resim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37" y="406413"/>
            <a:ext cx="9715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181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3030</TotalTime>
  <Words>3253</Words>
  <Application>Microsoft Office PowerPoint</Application>
  <PresentationFormat>Ekran Gösterisi (4:3)</PresentationFormat>
  <Paragraphs>310</Paragraphs>
  <Slides>85</Slides>
  <Notes>6</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85</vt:i4>
      </vt:variant>
    </vt:vector>
  </HeadingPairs>
  <TitlesOfParts>
    <vt:vector size="89" baseType="lpstr">
      <vt:lpstr>Arial</vt:lpstr>
      <vt:lpstr>Calibri</vt:lpstr>
      <vt:lpstr>Times New Roman</vt:lpstr>
      <vt:lpstr>Ofis Teması</vt:lpstr>
      <vt:lpstr>ÇEVRE ÖLÇÜM VE ANALİZ LABORATUVARLARI YETERLİK YÖNETMELİĞİ</vt:lpstr>
      <vt:lpstr>KONU BAŞLIKLARI</vt:lpstr>
      <vt:lpstr>KONU BAŞLIKLARI</vt:lpstr>
      <vt:lpstr>MEVZUAT</vt:lpstr>
      <vt:lpstr>LABORATUVARLARIN YETKİLENDİRİLMESİ</vt:lpstr>
      <vt:lpstr>LABORATUVARLARIN YETKİLENDİRİLMESİ</vt:lpstr>
      <vt:lpstr>YÖNETMELİĞİN AMACI</vt:lpstr>
      <vt:lpstr>YÖNETMELİĞİN KAPSAMI</vt:lpstr>
      <vt:lpstr>GENEL İLKELER</vt:lpstr>
      <vt:lpstr>GENEL İLKELER</vt:lpstr>
      <vt:lpstr>GENEL İLKELER</vt:lpstr>
      <vt:lpstr>GENEL İLKELER</vt:lpstr>
      <vt:lpstr>GENEL İLKELER</vt:lpstr>
      <vt:lpstr>LABORATUVAR BÖLÜMLERİ</vt:lpstr>
      <vt:lpstr>LABORATUVARLARIN ASGARİ ÖZELLİKLERİ</vt:lpstr>
      <vt:lpstr>LABORATUVARLARIN ASGARİ ÖZELLİKLERİ</vt:lpstr>
      <vt:lpstr>LABORATUVARLARIN ASGARİ ÖZELLİKLERİ</vt:lpstr>
      <vt:lpstr>PERSONEL GÜVENLİĞİ</vt:lpstr>
      <vt:lpstr>PERSONEL GÜVENLİĞİ</vt:lpstr>
      <vt:lpstr>PowerPoint Sunusu</vt:lpstr>
      <vt:lpstr>Laboratuvarlar aşağıda belirtilen kayıt ve defterleri düzenli olarak tutmak, numune kabul ile analiz/ölçüm kayıtlarını ise elektronik ortamda muhafaza etmek zorundadır.</vt:lpstr>
      <vt:lpstr>NUMUNE KABUL</vt:lpstr>
      <vt:lpstr>NUMUNE KABUL</vt:lpstr>
      <vt:lpstr>ÇEVRE ÖLÇÜM VE ANALİZLERİ  YETERLİK BELGESİ</vt:lpstr>
      <vt:lpstr>KAPSAM DIŞI PARAMETRELER</vt:lpstr>
      <vt:lpstr>TAŞERON LABORATUVAR KULLANIMI</vt:lpstr>
      <vt:lpstr>TAŞERON LABORATUVAR KULLANIMI</vt:lpstr>
      <vt:lpstr>LABORATUVARLAR ARASI İŞBİRLİĞİ</vt:lpstr>
      <vt:lpstr>LABORATUVARLAR ARASI İŞBİRLİĞİ</vt:lpstr>
      <vt:lpstr>LABORATUVARLAR ARASI İŞBİRLİĞİ</vt:lpstr>
      <vt:lpstr>LABORATUVARLAR ARASI İŞBİRLİĞİ</vt:lpstr>
      <vt:lpstr>EĞİTİM</vt:lpstr>
      <vt:lpstr>PERSONEL</vt:lpstr>
      <vt:lpstr>NUMUNE ALMA, ÖRNEKLEME, YERİNDE ÖLÇÜM/ANALİZ</vt:lpstr>
      <vt:lpstr>NUMUNE ALMA, ÖRNEKLEME, YERİNDE ÖLÇÜM/ANALİZ</vt:lpstr>
      <vt:lpstr>NUMUNE ALMA, ÖRNEKLEME, YERİNDE ÖLÇÜM/ANALİZ</vt:lpstr>
      <vt:lpstr>NUMUNE ALMA, ÖRNEKLEME, YERİNDE ÖLÇÜM/ANALİZ</vt:lpstr>
      <vt:lpstr>RAPORLAMA</vt:lpstr>
      <vt:lpstr>RAPORLAMA</vt:lpstr>
      <vt:lpstr>RAPORLAMA</vt:lpstr>
      <vt:lpstr>RAPORLAMA</vt:lpstr>
      <vt:lpstr>RAPORLAMA</vt:lpstr>
      <vt:lpstr>ASGARİ FİYAT TARİFESİ</vt:lpstr>
      <vt:lpstr>BİLDİRİM ZORUNLULUĞU</vt:lpstr>
      <vt:lpstr>GİZLİLİK</vt:lpstr>
      <vt:lpstr>İNCELEME/DENETİM İŞLEYİŞİ</vt:lpstr>
      <vt:lpstr>İNCELEME/DENETİM İŞLEYİŞİ</vt:lpstr>
      <vt:lpstr>YETERLİK BAŞVURUSU</vt:lpstr>
      <vt:lpstr>YERİNDE İNCELEME</vt:lpstr>
      <vt:lpstr>WEB SİTESİ</vt:lpstr>
      <vt:lpstr>WEB SİTESİ</vt:lpstr>
      <vt:lpstr>KAPSAMLARA GÖRE DAĞILIM</vt:lpstr>
      <vt:lpstr>DUYURULAR</vt:lpstr>
      <vt:lpstr>DENETİM</vt:lpstr>
      <vt:lpstr>UZAKTAN DENETİM, YETERLİK VE KARŞILAŞTIRMA TESTLERİ </vt:lpstr>
      <vt:lpstr>YERİNDE DENETİM</vt:lpstr>
      <vt:lpstr>SAHADA DENETİM</vt:lpstr>
      <vt:lpstr> YETERLİK BELGESİNİN  ASKIYA ALINMASI</vt:lpstr>
      <vt:lpstr> YETERLİK BELGESİNİN ASKIYA ALINMASI</vt:lpstr>
      <vt:lpstr>KAPSAM VEYA PARAMETRE ASKIYA ALMA</vt:lpstr>
      <vt:lpstr>YETERLİK BELGESİNİN ASKI SÜRECİ</vt:lpstr>
      <vt:lpstr>BELGE İPTALİ</vt:lpstr>
      <vt:lpstr>BELGE İPTALİ</vt:lpstr>
      <vt:lpstr>CEZA PUANLARI</vt:lpstr>
      <vt:lpstr>CEZA PUANLARI</vt:lpstr>
      <vt:lpstr>CEZA PUANLARI</vt:lpstr>
      <vt:lpstr>CEZA PUANLARI</vt:lpstr>
      <vt:lpstr>CEZA PUANLARI</vt:lpstr>
      <vt:lpstr>CEZA PUANLARI</vt:lpstr>
      <vt:lpstr>CEZA PUANLARI</vt:lpstr>
      <vt:lpstr>CEZA PUANLARI</vt:lpstr>
      <vt:lpstr>SAHA DENETİMLERİ</vt:lpstr>
      <vt:lpstr>SAHA DENETİMLERİ</vt:lpstr>
      <vt:lpstr>SAHA DENETİMLERİ</vt:lpstr>
      <vt:lpstr>EMİSYON PANELİ (elab.cevre.gov.tr) </vt:lpstr>
      <vt:lpstr>EMİSYON PANELİ</vt:lpstr>
      <vt:lpstr>EMİSYON PANELİ</vt:lpstr>
      <vt:lpstr>EMİSYON PANELİ</vt:lpstr>
      <vt:lpstr>EMİSYON PANELİ</vt:lpstr>
      <vt:lpstr>EMİSYON PANELİ</vt:lpstr>
      <vt:lpstr>EMİSYON PANELİ </vt:lpstr>
      <vt:lpstr>EMİSYON PANELİ </vt:lpstr>
      <vt:lpstr>EMİSYON PANELİ</vt:lpstr>
      <vt:lpstr>EMİSYON PANELİ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MERKEZİ LABORATUVAR BELİRLEME SİSTEMİ  (MELBES)</dc:title>
  <dc:creator>Esra Turan Kılıç</dc:creator>
  <cp:lastModifiedBy>Lenovo</cp:lastModifiedBy>
  <cp:revision>488</cp:revision>
  <dcterms:created xsi:type="dcterms:W3CDTF">2019-04-22T09:26:12Z</dcterms:created>
  <dcterms:modified xsi:type="dcterms:W3CDTF">2021-12-05T20:15:23Z</dcterms:modified>
</cp:coreProperties>
</file>