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7" r:id="rId2"/>
    <p:sldId id="256" r:id="rId3"/>
    <p:sldId id="258" r:id="rId4"/>
    <p:sldId id="259" r:id="rId5"/>
    <p:sldId id="260" r:id="rId6"/>
    <p:sldId id="261" r:id="rId7"/>
    <p:sldId id="262" r:id="rId8"/>
    <p:sldId id="263" r:id="rId9"/>
    <p:sldId id="264" r:id="rId10"/>
    <p:sldId id="265" r:id="rId11"/>
    <p:sldId id="266" r:id="rId12"/>
    <p:sldId id="283" r:id="rId13"/>
    <p:sldId id="284"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5" r:id="rId31"/>
    <p:sldId id="286" r:id="rId32"/>
    <p:sldId id="287" r:id="rId33"/>
    <p:sldId id="288" r:id="rId34"/>
    <p:sldId id="29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D51"/>
    <a:srgbClr val="774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86"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3.png"/></Relationships>
</file>

<file path=ppt/diagrams/_rels/data11.xml.rels><?xml version="1.0" encoding="UTF-8" standalone="yes"?>
<Relationships xmlns="http://schemas.openxmlformats.org/package/2006/relationships"><Relationship Id="rId1" Type="http://schemas.openxmlformats.org/officeDocument/2006/relationships/image" Target="../media/image3.png"/></Relationships>
</file>

<file path=ppt/diagrams/_rels/data12.xml.rels><?xml version="1.0" encoding="UTF-8" standalone="yes"?>
<Relationships xmlns="http://schemas.openxmlformats.org/package/2006/relationships"><Relationship Id="rId1" Type="http://schemas.openxmlformats.org/officeDocument/2006/relationships/image" Target="../media/image3.png"/></Relationships>
</file>

<file path=ppt/diagrams/_rels/data13.xml.rels><?xml version="1.0" encoding="UTF-8" standalone="yes"?>
<Relationships xmlns="http://schemas.openxmlformats.org/package/2006/relationships"><Relationship Id="rId1" Type="http://schemas.openxmlformats.org/officeDocument/2006/relationships/image" Target="../media/image3.png"/></Relationships>
</file>

<file path=ppt/diagrams/_rels/data14.xml.rels><?xml version="1.0" encoding="UTF-8" standalone="yes"?>
<Relationships xmlns="http://schemas.openxmlformats.org/package/2006/relationships"><Relationship Id="rId1" Type="http://schemas.openxmlformats.org/officeDocument/2006/relationships/image" Target="../media/image3.png"/></Relationships>
</file>

<file path=ppt/diagrams/_rels/data15.xml.rels><?xml version="1.0" encoding="UTF-8" standalone="yes"?>
<Relationships xmlns="http://schemas.openxmlformats.org/package/2006/relationships"><Relationship Id="rId1" Type="http://schemas.openxmlformats.org/officeDocument/2006/relationships/image" Target="../media/image3.png"/></Relationships>
</file>

<file path=ppt/diagrams/_rels/data16.xml.rels><?xml version="1.0" encoding="UTF-8" standalone="yes"?>
<Relationships xmlns="http://schemas.openxmlformats.org/package/2006/relationships"><Relationship Id="rId1" Type="http://schemas.openxmlformats.org/officeDocument/2006/relationships/image" Target="../media/image3.png"/></Relationships>
</file>

<file path=ppt/diagrams/_rels/data17.xml.rels><?xml version="1.0" encoding="UTF-8" standalone="yes"?>
<Relationships xmlns="http://schemas.openxmlformats.org/package/2006/relationships"><Relationship Id="rId1" Type="http://schemas.openxmlformats.org/officeDocument/2006/relationships/image" Target="../media/image3.png"/></Relationships>
</file>

<file path=ppt/diagrams/_rels/data18.xml.rels><?xml version="1.0" encoding="UTF-8" standalone="yes"?>
<Relationships xmlns="http://schemas.openxmlformats.org/package/2006/relationships"><Relationship Id="rId1" Type="http://schemas.openxmlformats.org/officeDocument/2006/relationships/image" Target="../media/image3.png"/></Relationships>
</file>

<file path=ppt/diagrams/_rels/data19.xml.rels><?xml version="1.0" encoding="UTF-8" standalone="yes"?>
<Relationships xmlns="http://schemas.openxmlformats.org/package/2006/relationships"><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1" Type="http://schemas.openxmlformats.org/officeDocument/2006/relationships/image" Target="../media/image3.png"/></Relationships>
</file>

<file path=ppt/diagrams/_rels/data20.xml.rels><?xml version="1.0" encoding="UTF-8" standalone="yes"?>
<Relationships xmlns="http://schemas.openxmlformats.org/package/2006/relationships"><Relationship Id="rId1" Type="http://schemas.openxmlformats.org/officeDocument/2006/relationships/image" Target="../media/image3.png"/></Relationships>
</file>

<file path=ppt/diagrams/_rels/data21.xml.rels><?xml version="1.0" encoding="UTF-8" standalone="yes"?>
<Relationships xmlns="http://schemas.openxmlformats.org/package/2006/relationships"><Relationship Id="rId1" Type="http://schemas.openxmlformats.org/officeDocument/2006/relationships/image" Target="../media/image3.png"/></Relationships>
</file>

<file path=ppt/diagrams/_rels/data22.xml.rels><?xml version="1.0" encoding="UTF-8" standalone="yes"?>
<Relationships xmlns="http://schemas.openxmlformats.org/package/2006/relationships"><Relationship Id="rId1" Type="http://schemas.openxmlformats.org/officeDocument/2006/relationships/image" Target="../media/image3.png"/></Relationships>
</file>

<file path=ppt/diagrams/_rels/data23.xml.rels><?xml version="1.0" encoding="UTF-8" standalone="yes"?>
<Relationships xmlns="http://schemas.openxmlformats.org/package/2006/relationships"><Relationship Id="rId1" Type="http://schemas.openxmlformats.org/officeDocument/2006/relationships/image" Target="../media/image3.png"/></Relationships>
</file>

<file path=ppt/diagrams/_rels/data24.xml.rels><?xml version="1.0" encoding="UTF-8" standalone="yes"?>
<Relationships xmlns="http://schemas.openxmlformats.org/package/2006/relationships"><Relationship Id="rId1" Type="http://schemas.openxmlformats.org/officeDocument/2006/relationships/image" Target="../media/image3.png"/></Relationships>
</file>

<file path=ppt/diagrams/_rels/data25.xml.rels><?xml version="1.0" encoding="UTF-8" standalone="yes"?>
<Relationships xmlns="http://schemas.openxmlformats.org/package/2006/relationships"><Relationship Id="rId1" Type="http://schemas.openxmlformats.org/officeDocument/2006/relationships/image" Target="../media/image3.png"/></Relationships>
</file>

<file path=ppt/diagrams/_rels/data26.xml.rels><?xml version="1.0" encoding="UTF-8" standalone="yes"?>
<Relationships xmlns="http://schemas.openxmlformats.org/package/2006/relationships"><Relationship Id="rId1" Type="http://schemas.openxmlformats.org/officeDocument/2006/relationships/image" Target="../media/image3.png"/></Relationships>
</file>

<file path=ppt/diagrams/_rels/data27.xml.rels><?xml version="1.0" encoding="UTF-8" standalone="yes"?>
<Relationships xmlns="http://schemas.openxmlformats.org/package/2006/relationships"><Relationship Id="rId1" Type="http://schemas.openxmlformats.org/officeDocument/2006/relationships/image" Target="../media/image3.png"/></Relationships>
</file>

<file path=ppt/diagrams/_rels/data28.xml.rels><?xml version="1.0" encoding="UTF-8" standalone="yes"?>
<Relationships xmlns="http://schemas.openxmlformats.org/package/2006/relationships"><Relationship Id="rId1" Type="http://schemas.openxmlformats.org/officeDocument/2006/relationships/image" Target="../media/image3.png"/></Relationships>
</file>

<file path=ppt/diagrams/_rels/data29.xml.rels><?xml version="1.0" encoding="UTF-8" standalone="yes"?>
<Relationships xmlns="http://schemas.openxmlformats.org/package/2006/relationships"><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3.png"/></Relationships>
</file>

<file path=ppt/diagrams/_rels/data30.xml.rels><?xml version="1.0" encoding="UTF-8" standalone="yes"?>
<Relationships xmlns="http://schemas.openxmlformats.org/package/2006/relationships"><Relationship Id="rId1" Type="http://schemas.openxmlformats.org/officeDocument/2006/relationships/image" Target="../media/image3.png"/></Relationships>
</file>

<file path=ppt/diagrams/_rels/data31.xml.rels><?xml version="1.0" encoding="UTF-8" standalone="yes"?>
<Relationships xmlns="http://schemas.openxmlformats.org/package/2006/relationships"><Relationship Id="rId1" Type="http://schemas.openxmlformats.org/officeDocument/2006/relationships/image" Target="../media/image3.png"/></Relationships>
</file>

<file path=ppt/diagrams/_rels/data32.xml.rels><?xml version="1.0" encoding="UTF-8" standalone="yes"?>
<Relationships xmlns="http://schemas.openxmlformats.org/package/2006/relationships"><Relationship Id="rId1" Type="http://schemas.openxmlformats.org/officeDocument/2006/relationships/image" Target="../media/image3.png"/></Relationships>
</file>

<file path=ppt/diagrams/_rels/data33.xml.rels><?xml version="1.0" encoding="UTF-8" standalone="yes"?>
<Relationships xmlns="http://schemas.openxmlformats.org/package/2006/relationships"><Relationship Id="rId1" Type="http://schemas.openxmlformats.org/officeDocument/2006/relationships/image" Target="../media/image3.png"/></Relationships>
</file>

<file path=ppt/diagrams/_rels/data34.xml.rels><?xml version="1.0" encoding="UTF-8" standalone="yes"?>
<Relationships xmlns="http://schemas.openxmlformats.org/package/2006/relationships"><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1" Type="http://schemas.openxmlformats.org/officeDocument/2006/relationships/image" Target="../media/image3.png"/></Relationships>
</file>

<file path=ppt/diagrams/_rels/data6.xml.rels><?xml version="1.0" encoding="UTF-8" standalone="yes"?>
<Relationships xmlns="http://schemas.openxmlformats.org/package/2006/relationships"><Relationship Id="rId1" Type="http://schemas.openxmlformats.org/officeDocument/2006/relationships/image" Target="../media/image3.png"/></Relationships>
</file>

<file path=ppt/diagrams/_rels/data7.xml.rels><?xml version="1.0" encoding="UTF-8" standalone="yes"?>
<Relationships xmlns="http://schemas.openxmlformats.org/package/2006/relationships"><Relationship Id="rId1" Type="http://schemas.openxmlformats.org/officeDocument/2006/relationships/image" Target="../media/image3.png"/></Relationships>
</file>

<file path=ppt/diagrams/_rels/data8.xml.rels><?xml version="1.0" encoding="UTF-8" standalone="yes"?>
<Relationships xmlns="http://schemas.openxmlformats.org/package/2006/relationships"><Relationship Id="rId1" Type="http://schemas.openxmlformats.org/officeDocument/2006/relationships/image" Target="../media/image3.png"/></Relationships>
</file>

<file path=ppt/diagrams/_rels/data9.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7.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8.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9.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6.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7.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8.xml.rels><?xml version="1.0" encoding="UTF-8" standalone="yes"?>
<Relationships xmlns="http://schemas.openxmlformats.org/package/2006/relationships"><Relationship Id="rId1" Type="http://schemas.openxmlformats.org/officeDocument/2006/relationships/image" Target="../media/image3.png"/></Relationships>
</file>

<file path=ppt/diagrams/_rels/drawing29.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0.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2.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3.xml.rels><?xml version="1.0" encoding="UTF-8" standalone="yes"?>
<Relationships xmlns="http://schemas.openxmlformats.org/package/2006/relationships"><Relationship Id="rId1" Type="http://schemas.openxmlformats.org/officeDocument/2006/relationships/image" Target="../media/image3.png"/></Relationships>
</file>

<file path=ppt/diagrams/_rels/drawing3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png"/></Relationships>
</file>

<file path=ppt/diagrams/_rels/drawing7.xml.rels><?xml version="1.0" encoding="UTF-8" standalone="yes"?>
<Relationships xmlns="http://schemas.openxmlformats.org/package/2006/relationships"><Relationship Id="rId1" Type="http://schemas.openxmlformats.org/officeDocument/2006/relationships/image" Target="../media/image3.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F633A3D3-B13E-4745-8E95-A72786B4CE84}" type="presOf" srcId="{2911A526-5660-4AFA-B18A-97EF894C8B9D}" destId="{70F60A55-4A9C-499C-9BC3-F8DD98BEC37A}" srcOrd="1" destOrd="0" presId="urn:microsoft.com/office/officeart/2005/8/layout/target3"/>
    <dgm:cxn modelId="{68F70ED0-755B-464A-8646-7D9ADAC34339}" type="presOf" srcId="{2911A526-5660-4AFA-B18A-97EF894C8B9D}" destId="{8C7FDF63-46A6-452A-A791-0205D784E22B}"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8E256FE7-A066-4177-9892-434AC4BDDB05}" type="presOf" srcId="{42DEFA70-EAD6-43B6-BF69-C87FB06F0F18}" destId="{BB89B0A3-7FFF-4C8F-B74F-EE49253BD346}" srcOrd="0" destOrd="0" presId="urn:microsoft.com/office/officeart/2005/8/layout/target3"/>
    <dgm:cxn modelId="{63ADE973-9FC5-4A39-9804-49B8E75BA1C7}" type="presParOf" srcId="{BB89B0A3-7FFF-4C8F-B74F-EE49253BD346}" destId="{475AFAAA-8C5A-4F01-A280-F9D8B331003B}" srcOrd="0" destOrd="0" presId="urn:microsoft.com/office/officeart/2005/8/layout/target3"/>
    <dgm:cxn modelId="{BF5E10B9-9A01-4AB7-AD89-3361B4971C56}" type="presParOf" srcId="{BB89B0A3-7FFF-4C8F-B74F-EE49253BD346}" destId="{B11B6359-E823-4E0B-B415-04FE3ECE738B}" srcOrd="1" destOrd="0" presId="urn:microsoft.com/office/officeart/2005/8/layout/target3"/>
    <dgm:cxn modelId="{D9AD189C-8BD2-4F26-98B7-8BB0A037C5F6}" type="presParOf" srcId="{BB89B0A3-7FFF-4C8F-B74F-EE49253BD346}" destId="{8C7FDF63-46A6-452A-A791-0205D784E22B}" srcOrd="2" destOrd="0" presId="urn:microsoft.com/office/officeart/2005/8/layout/target3"/>
    <dgm:cxn modelId="{2719C56C-4FB6-4A51-8987-ACA4F9EB8C37}"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B824F8D0-D594-4C23-89FA-8B30B9C2CDAD}" type="presOf" srcId="{42DEFA70-EAD6-43B6-BF69-C87FB06F0F18}" destId="{BB89B0A3-7FFF-4C8F-B74F-EE49253BD346}"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C53763CA-5DC7-4D55-9DE0-33E4F4FBF422}" type="presOf" srcId="{2911A526-5660-4AFA-B18A-97EF894C8B9D}" destId="{70F60A55-4A9C-499C-9BC3-F8DD98BEC37A}" srcOrd="1" destOrd="0" presId="urn:microsoft.com/office/officeart/2005/8/layout/target3"/>
    <dgm:cxn modelId="{8F0E1319-D97E-4989-B86B-FCDA560CBBFD}" type="presOf" srcId="{2911A526-5660-4AFA-B18A-97EF894C8B9D}" destId="{8C7FDF63-46A6-452A-A791-0205D784E22B}" srcOrd="0" destOrd="0" presId="urn:microsoft.com/office/officeart/2005/8/layout/target3"/>
    <dgm:cxn modelId="{E27652FF-47B5-42A3-93F9-671091FA9A3B}" type="presParOf" srcId="{BB89B0A3-7FFF-4C8F-B74F-EE49253BD346}" destId="{475AFAAA-8C5A-4F01-A280-F9D8B331003B}" srcOrd="0" destOrd="0" presId="urn:microsoft.com/office/officeart/2005/8/layout/target3"/>
    <dgm:cxn modelId="{4475083A-E69F-4ADB-89AE-4C9AD79F7DC7}" type="presParOf" srcId="{BB89B0A3-7FFF-4C8F-B74F-EE49253BD346}" destId="{B11B6359-E823-4E0B-B415-04FE3ECE738B}" srcOrd="1" destOrd="0" presId="urn:microsoft.com/office/officeart/2005/8/layout/target3"/>
    <dgm:cxn modelId="{C0B631EE-A5C4-482E-891C-748B0B0FFBB0}" type="presParOf" srcId="{BB89B0A3-7FFF-4C8F-B74F-EE49253BD346}" destId="{8C7FDF63-46A6-452A-A791-0205D784E22B}" srcOrd="2" destOrd="0" presId="urn:microsoft.com/office/officeart/2005/8/layout/target3"/>
    <dgm:cxn modelId="{9A93FD2C-521D-4141-A54F-508F5A47D807}"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E53839E6-4607-49AC-9CC7-061EC493B296}" type="presOf" srcId="{2911A526-5660-4AFA-B18A-97EF894C8B9D}" destId="{8C7FDF63-46A6-452A-A791-0205D784E22B}"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7973D10D-60AB-4DFB-9B70-6B7123374922}" type="presOf" srcId="{2911A526-5660-4AFA-B18A-97EF894C8B9D}" destId="{70F60A55-4A9C-499C-9BC3-F8DD98BEC37A}" srcOrd="1" destOrd="0" presId="urn:microsoft.com/office/officeart/2005/8/layout/target3"/>
    <dgm:cxn modelId="{798AAD8B-ADAF-4B28-97BD-0A9CAB17473D}" type="presOf" srcId="{42DEFA70-EAD6-43B6-BF69-C87FB06F0F18}" destId="{BB89B0A3-7FFF-4C8F-B74F-EE49253BD346}" srcOrd="0" destOrd="0" presId="urn:microsoft.com/office/officeart/2005/8/layout/target3"/>
    <dgm:cxn modelId="{45F3C8A1-C9C3-41E0-BF16-D3F7545BA171}" type="presParOf" srcId="{BB89B0A3-7FFF-4C8F-B74F-EE49253BD346}" destId="{475AFAAA-8C5A-4F01-A280-F9D8B331003B}" srcOrd="0" destOrd="0" presId="urn:microsoft.com/office/officeart/2005/8/layout/target3"/>
    <dgm:cxn modelId="{6925A56B-E372-456F-838A-6D88D1266972}" type="presParOf" srcId="{BB89B0A3-7FFF-4C8F-B74F-EE49253BD346}" destId="{B11B6359-E823-4E0B-B415-04FE3ECE738B}" srcOrd="1" destOrd="0" presId="urn:microsoft.com/office/officeart/2005/8/layout/target3"/>
    <dgm:cxn modelId="{F67BB940-4794-49D8-8410-F140CFE6551D}" type="presParOf" srcId="{BB89B0A3-7FFF-4C8F-B74F-EE49253BD346}" destId="{8C7FDF63-46A6-452A-A791-0205D784E22B}" srcOrd="2" destOrd="0" presId="urn:microsoft.com/office/officeart/2005/8/layout/target3"/>
    <dgm:cxn modelId="{3982657C-4564-45AF-87D3-AD13DA35B292}"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AB863478-06A3-4459-8692-EFFC584F7AC0}" type="presOf" srcId="{2911A526-5660-4AFA-B18A-97EF894C8B9D}" destId="{8C7FDF63-46A6-452A-A791-0205D784E22B}" srcOrd="0" destOrd="0" presId="urn:microsoft.com/office/officeart/2005/8/layout/target3"/>
    <dgm:cxn modelId="{B5214B35-E9BF-4B35-B30A-B931ED1BF2D2}" type="presOf" srcId="{42DEFA70-EAD6-43B6-BF69-C87FB06F0F18}" destId="{BB89B0A3-7FFF-4C8F-B74F-EE49253BD346}" srcOrd="0" destOrd="0" presId="urn:microsoft.com/office/officeart/2005/8/layout/target3"/>
    <dgm:cxn modelId="{587F436E-ADB6-49EA-A033-110180557C11}" type="presOf" srcId="{2911A526-5660-4AFA-B18A-97EF894C8B9D}" destId="{70F60A55-4A9C-499C-9BC3-F8DD98BEC37A}" srcOrd="1" destOrd="0" presId="urn:microsoft.com/office/officeart/2005/8/layout/target3"/>
    <dgm:cxn modelId="{1F372215-1244-48D6-AA1C-0C2D6ADC8F3B}" type="presParOf" srcId="{BB89B0A3-7FFF-4C8F-B74F-EE49253BD346}" destId="{475AFAAA-8C5A-4F01-A280-F9D8B331003B}" srcOrd="0" destOrd="0" presId="urn:microsoft.com/office/officeart/2005/8/layout/target3"/>
    <dgm:cxn modelId="{9428E8C1-5FE1-4F5A-B03E-B2B3F4E11C15}" type="presParOf" srcId="{BB89B0A3-7FFF-4C8F-B74F-EE49253BD346}" destId="{B11B6359-E823-4E0B-B415-04FE3ECE738B}" srcOrd="1" destOrd="0" presId="urn:microsoft.com/office/officeart/2005/8/layout/target3"/>
    <dgm:cxn modelId="{38F3D5D6-184D-480D-8CE1-B2973177F416}" type="presParOf" srcId="{BB89B0A3-7FFF-4C8F-B74F-EE49253BD346}" destId="{8C7FDF63-46A6-452A-A791-0205D784E22B}" srcOrd="2" destOrd="0" presId="urn:microsoft.com/office/officeart/2005/8/layout/target3"/>
    <dgm:cxn modelId="{A418B371-126F-4A3F-89AD-6BD0524C9B2E}"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9DFE6135-F404-4E20-A8F9-E90FFA2C6E0A}" type="presOf" srcId="{2911A526-5660-4AFA-B18A-97EF894C8B9D}" destId="{70F60A55-4A9C-499C-9BC3-F8DD98BEC37A}" srcOrd="1" destOrd="0" presId="urn:microsoft.com/office/officeart/2005/8/layout/target3"/>
    <dgm:cxn modelId="{6C887298-3B99-4162-9299-57F5E2C2794A}" type="presOf" srcId="{42DEFA70-EAD6-43B6-BF69-C87FB06F0F18}" destId="{BB89B0A3-7FFF-4C8F-B74F-EE49253BD346}"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AE0CCE52-18FC-41B2-9A8E-14D92EBBE957}" type="presOf" srcId="{2911A526-5660-4AFA-B18A-97EF894C8B9D}" destId="{8C7FDF63-46A6-452A-A791-0205D784E22B}" srcOrd="0" destOrd="0" presId="urn:microsoft.com/office/officeart/2005/8/layout/target3"/>
    <dgm:cxn modelId="{3F967542-FC50-4E51-BBB0-2430929A4A1A}" type="presParOf" srcId="{BB89B0A3-7FFF-4C8F-B74F-EE49253BD346}" destId="{475AFAAA-8C5A-4F01-A280-F9D8B331003B}" srcOrd="0" destOrd="0" presId="urn:microsoft.com/office/officeart/2005/8/layout/target3"/>
    <dgm:cxn modelId="{BC84D1FD-E5DE-44F8-B344-822487E632E6}" type="presParOf" srcId="{BB89B0A3-7FFF-4C8F-B74F-EE49253BD346}" destId="{B11B6359-E823-4E0B-B415-04FE3ECE738B}" srcOrd="1" destOrd="0" presId="urn:microsoft.com/office/officeart/2005/8/layout/target3"/>
    <dgm:cxn modelId="{A9D6AA78-8CAA-4F5C-ADAE-1ACC397FB4B5}" type="presParOf" srcId="{BB89B0A3-7FFF-4C8F-B74F-EE49253BD346}" destId="{8C7FDF63-46A6-452A-A791-0205D784E22B}" srcOrd="2" destOrd="0" presId="urn:microsoft.com/office/officeart/2005/8/layout/target3"/>
    <dgm:cxn modelId="{5F3EC744-2EEB-449B-B950-D710C5636216}"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C89070-1509-407B-ABE1-922C3E6FF6D0}" type="presOf" srcId="{2911A526-5660-4AFA-B18A-97EF894C8B9D}" destId="{8C7FDF63-46A6-452A-A791-0205D784E22B}" srcOrd="0" destOrd="0" presId="urn:microsoft.com/office/officeart/2005/8/layout/target3"/>
    <dgm:cxn modelId="{F5B19BBC-3D9F-4FDF-90B5-0137198DBB51}" type="presOf" srcId="{42DEFA70-EAD6-43B6-BF69-C87FB06F0F18}" destId="{BB89B0A3-7FFF-4C8F-B74F-EE49253BD346}"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FC09B1FD-E117-426E-8F9F-7CAD2BE1BCF7}" type="presOf" srcId="{2911A526-5660-4AFA-B18A-97EF894C8B9D}" destId="{70F60A55-4A9C-499C-9BC3-F8DD98BEC37A}" srcOrd="1" destOrd="0" presId="urn:microsoft.com/office/officeart/2005/8/layout/target3"/>
    <dgm:cxn modelId="{76614D6A-B1A9-42A7-81B4-9765BD8A4D02}" type="presParOf" srcId="{BB89B0A3-7FFF-4C8F-B74F-EE49253BD346}" destId="{475AFAAA-8C5A-4F01-A280-F9D8B331003B}" srcOrd="0" destOrd="0" presId="urn:microsoft.com/office/officeart/2005/8/layout/target3"/>
    <dgm:cxn modelId="{9415A5B8-CD5A-419B-B598-9ED9DCFA33F0}" type="presParOf" srcId="{BB89B0A3-7FFF-4C8F-B74F-EE49253BD346}" destId="{B11B6359-E823-4E0B-B415-04FE3ECE738B}" srcOrd="1" destOrd="0" presId="urn:microsoft.com/office/officeart/2005/8/layout/target3"/>
    <dgm:cxn modelId="{B5680147-EF9C-4249-A859-DEBF26A85030}" type="presParOf" srcId="{BB89B0A3-7FFF-4C8F-B74F-EE49253BD346}" destId="{8C7FDF63-46A6-452A-A791-0205D784E22B}" srcOrd="2" destOrd="0" presId="urn:microsoft.com/office/officeart/2005/8/layout/target3"/>
    <dgm:cxn modelId="{48DA67CB-12AA-4217-B3D1-0A86E0837007}"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B5ADA670-ADCA-493A-A8FA-2594FE281705}" type="presOf" srcId="{2911A526-5660-4AFA-B18A-97EF894C8B9D}" destId="{8C7FDF63-46A6-452A-A791-0205D784E22B}"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69ADC4AE-73F9-45FD-9935-043134803014}" type="presOf" srcId="{2911A526-5660-4AFA-B18A-97EF894C8B9D}" destId="{70F60A55-4A9C-499C-9BC3-F8DD98BEC37A}" srcOrd="1" destOrd="0" presId="urn:microsoft.com/office/officeart/2005/8/layout/target3"/>
    <dgm:cxn modelId="{96F46942-299F-4904-B274-C99DF2FEED5F}" type="presOf" srcId="{42DEFA70-EAD6-43B6-BF69-C87FB06F0F18}" destId="{BB89B0A3-7FFF-4C8F-B74F-EE49253BD346}" srcOrd="0" destOrd="0" presId="urn:microsoft.com/office/officeart/2005/8/layout/target3"/>
    <dgm:cxn modelId="{AD33C407-8224-4E9A-A8C6-C218B983982D}" type="presParOf" srcId="{BB89B0A3-7FFF-4C8F-B74F-EE49253BD346}" destId="{475AFAAA-8C5A-4F01-A280-F9D8B331003B}" srcOrd="0" destOrd="0" presId="urn:microsoft.com/office/officeart/2005/8/layout/target3"/>
    <dgm:cxn modelId="{8260EC4C-F475-458A-92C2-348F4E44CB01}" type="presParOf" srcId="{BB89B0A3-7FFF-4C8F-B74F-EE49253BD346}" destId="{B11B6359-E823-4E0B-B415-04FE3ECE738B}" srcOrd="1" destOrd="0" presId="urn:microsoft.com/office/officeart/2005/8/layout/target3"/>
    <dgm:cxn modelId="{6F6DBC73-7159-46B9-BA69-04D12484F5C6}" type="presParOf" srcId="{BB89B0A3-7FFF-4C8F-B74F-EE49253BD346}" destId="{8C7FDF63-46A6-452A-A791-0205D784E22B}" srcOrd="2" destOrd="0" presId="urn:microsoft.com/office/officeart/2005/8/layout/target3"/>
    <dgm:cxn modelId="{E376358E-9FC4-4E2D-9398-D0F8DDA467F1}"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D1E92A7B-7D30-483A-A6B5-9EB0DB0F627C}" type="presOf" srcId="{42DEFA70-EAD6-43B6-BF69-C87FB06F0F18}" destId="{BB89B0A3-7FFF-4C8F-B74F-EE49253BD346}"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8174392B-4B4F-4545-910D-A3A9FE2F7DFE}" type="presOf" srcId="{2911A526-5660-4AFA-B18A-97EF894C8B9D}" destId="{8C7FDF63-46A6-452A-A791-0205D784E22B}" srcOrd="0" destOrd="0" presId="urn:microsoft.com/office/officeart/2005/8/layout/target3"/>
    <dgm:cxn modelId="{7B9685F6-0FDB-4E4D-8C30-DB15D1DF05B6}" type="presOf" srcId="{2911A526-5660-4AFA-B18A-97EF894C8B9D}" destId="{70F60A55-4A9C-499C-9BC3-F8DD98BEC37A}" srcOrd="1" destOrd="0" presId="urn:microsoft.com/office/officeart/2005/8/layout/target3"/>
    <dgm:cxn modelId="{0F83AC14-7621-4401-98E6-D09E8198D95F}" type="presParOf" srcId="{BB89B0A3-7FFF-4C8F-B74F-EE49253BD346}" destId="{475AFAAA-8C5A-4F01-A280-F9D8B331003B}" srcOrd="0" destOrd="0" presId="urn:microsoft.com/office/officeart/2005/8/layout/target3"/>
    <dgm:cxn modelId="{7F60307A-5F6C-460C-A2FC-9C0AB0B2D1CC}" type="presParOf" srcId="{BB89B0A3-7FFF-4C8F-B74F-EE49253BD346}" destId="{B11B6359-E823-4E0B-B415-04FE3ECE738B}" srcOrd="1" destOrd="0" presId="urn:microsoft.com/office/officeart/2005/8/layout/target3"/>
    <dgm:cxn modelId="{B73F19C6-3C06-4E4A-ACB8-F12119C33379}" type="presParOf" srcId="{BB89B0A3-7FFF-4C8F-B74F-EE49253BD346}" destId="{8C7FDF63-46A6-452A-A791-0205D784E22B}" srcOrd="2" destOrd="0" presId="urn:microsoft.com/office/officeart/2005/8/layout/target3"/>
    <dgm:cxn modelId="{5D7AD3AD-07DE-4911-A912-FC998B0FB01F}"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9F185BFB-E9E6-4A4E-B8C4-BF14DAE079FF}" type="presOf" srcId="{2911A526-5660-4AFA-B18A-97EF894C8B9D}" destId="{8C7FDF63-46A6-452A-A791-0205D784E22B}" srcOrd="0" destOrd="0" presId="urn:microsoft.com/office/officeart/2005/8/layout/target3"/>
    <dgm:cxn modelId="{4B287CFA-B441-4029-8CB2-A35E74F1A166}" type="presOf" srcId="{42DEFA70-EAD6-43B6-BF69-C87FB06F0F18}" destId="{BB89B0A3-7FFF-4C8F-B74F-EE49253BD346}" srcOrd="0" destOrd="0" presId="urn:microsoft.com/office/officeart/2005/8/layout/target3"/>
    <dgm:cxn modelId="{4E4317FF-7F46-49EC-BFDD-439109AE98AA}" type="presOf" srcId="{2911A526-5660-4AFA-B18A-97EF894C8B9D}" destId="{70F60A55-4A9C-499C-9BC3-F8DD98BEC37A}" srcOrd="1" destOrd="0" presId="urn:microsoft.com/office/officeart/2005/8/layout/target3"/>
    <dgm:cxn modelId="{CDE31EEA-E0F6-4D83-B2B9-49EA4B61FE45}" type="presParOf" srcId="{BB89B0A3-7FFF-4C8F-B74F-EE49253BD346}" destId="{475AFAAA-8C5A-4F01-A280-F9D8B331003B}" srcOrd="0" destOrd="0" presId="urn:microsoft.com/office/officeart/2005/8/layout/target3"/>
    <dgm:cxn modelId="{9C200C90-6D8A-4F92-9189-3E45537E6EB6}" type="presParOf" srcId="{BB89B0A3-7FFF-4C8F-B74F-EE49253BD346}" destId="{B11B6359-E823-4E0B-B415-04FE3ECE738B}" srcOrd="1" destOrd="0" presId="urn:microsoft.com/office/officeart/2005/8/layout/target3"/>
    <dgm:cxn modelId="{F689864B-E0DA-4830-B5F3-B556F35AB415}" type="presParOf" srcId="{BB89B0A3-7FFF-4C8F-B74F-EE49253BD346}" destId="{8C7FDF63-46A6-452A-A791-0205D784E22B}" srcOrd="2" destOrd="0" presId="urn:microsoft.com/office/officeart/2005/8/layout/target3"/>
    <dgm:cxn modelId="{7169E103-38E5-42D4-8C41-BBE6A1DE2339}"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DD5A5BC9-AF3B-4767-801C-CE23AD3EC6FF}" type="presOf" srcId="{2911A526-5660-4AFA-B18A-97EF894C8B9D}" destId="{70F60A55-4A9C-499C-9BC3-F8DD98BEC37A}" srcOrd="1"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19BBED2A-D291-42B1-9EF6-EB1BEAF00ED3}" type="presOf" srcId="{2911A526-5660-4AFA-B18A-97EF894C8B9D}" destId="{8C7FDF63-46A6-452A-A791-0205D784E22B}" srcOrd="0" destOrd="0" presId="urn:microsoft.com/office/officeart/2005/8/layout/target3"/>
    <dgm:cxn modelId="{963D5B43-B449-4D85-BE8A-2D5DDF06CB98}" type="presOf" srcId="{42DEFA70-EAD6-43B6-BF69-C87FB06F0F18}" destId="{BB89B0A3-7FFF-4C8F-B74F-EE49253BD346}" srcOrd="0" destOrd="0" presId="urn:microsoft.com/office/officeart/2005/8/layout/target3"/>
    <dgm:cxn modelId="{ABF377EC-1105-4124-8C26-9D3463A4B2E1}" type="presParOf" srcId="{BB89B0A3-7FFF-4C8F-B74F-EE49253BD346}" destId="{475AFAAA-8C5A-4F01-A280-F9D8B331003B}" srcOrd="0" destOrd="0" presId="urn:microsoft.com/office/officeart/2005/8/layout/target3"/>
    <dgm:cxn modelId="{1E2256B2-8FCD-4BFA-B7A5-CE81666E7408}" type="presParOf" srcId="{BB89B0A3-7FFF-4C8F-B74F-EE49253BD346}" destId="{B11B6359-E823-4E0B-B415-04FE3ECE738B}" srcOrd="1" destOrd="0" presId="urn:microsoft.com/office/officeart/2005/8/layout/target3"/>
    <dgm:cxn modelId="{00868481-03F8-4327-A5F7-FAB5F3558CF1}" type="presParOf" srcId="{BB89B0A3-7FFF-4C8F-B74F-EE49253BD346}" destId="{8C7FDF63-46A6-452A-A791-0205D784E22B}" srcOrd="2" destOrd="0" presId="urn:microsoft.com/office/officeart/2005/8/layout/target3"/>
    <dgm:cxn modelId="{25DE4159-BC57-433B-9966-D42B8DF2B8E1}"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3A57964F-E4D9-4495-8655-7D79DAB2AB40}" type="presOf" srcId="{2911A526-5660-4AFA-B18A-97EF894C8B9D}" destId="{8C7FDF63-46A6-452A-A791-0205D784E22B}"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6601D98F-D3E1-405F-8091-D42D4C9C909C}" type="presOf" srcId="{42DEFA70-EAD6-43B6-BF69-C87FB06F0F18}" destId="{BB89B0A3-7FFF-4C8F-B74F-EE49253BD346}" srcOrd="0" destOrd="0" presId="urn:microsoft.com/office/officeart/2005/8/layout/target3"/>
    <dgm:cxn modelId="{03B96AF9-CF7D-4552-9A12-2EFC7C715E9A}" type="presOf" srcId="{2911A526-5660-4AFA-B18A-97EF894C8B9D}" destId="{70F60A55-4A9C-499C-9BC3-F8DD98BEC37A}" srcOrd="1" destOrd="0" presId="urn:microsoft.com/office/officeart/2005/8/layout/target3"/>
    <dgm:cxn modelId="{262B5429-3A08-4C93-8A4B-6AFF441D7B0F}" type="presParOf" srcId="{BB89B0A3-7FFF-4C8F-B74F-EE49253BD346}" destId="{475AFAAA-8C5A-4F01-A280-F9D8B331003B}" srcOrd="0" destOrd="0" presId="urn:microsoft.com/office/officeart/2005/8/layout/target3"/>
    <dgm:cxn modelId="{66453432-1D70-4651-9F3A-DBE1916D98E4}" type="presParOf" srcId="{BB89B0A3-7FFF-4C8F-B74F-EE49253BD346}" destId="{B11B6359-E823-4E0B-B415-04FE3ECE738B}" srcOrd="1" destOrd="0" presId="urn:microsoft.com/office/officeart/2005/8/layout/target3"/>
    <dgm:cxn modelId="{996DBDAF-8011-4910-AF59-761566CCFA79}" type="presParOf" srcId="{BB89B0A3-7FFF-4C8F-B74F-EE49253BD346}" destId="{8C7FDF63-46A6-452A-A791-0205D784E22B}" srcOrd="2" destOrd="0" presId="urn:microsoft.com/office/officeart/2005/8/layout/target3"/>
    <dgm:cxn modelId="{0C6ADE64-71C9-4E67-AC12-D2B688FCECD8}"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40DFF843-AC9F-4217-B183-B70068D926AD}" type="presOf" srcId="{2911A526-5660-4AFA-B18A-97EF894C8B9D}" destId="{70F60A55-4A9C-499C-9BC3-F8DD98BEC37A}" srcOrd="1"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0DB70189-346B-4253-A248-79A1CFA6BD92}" type="presOf" srcId="{2911A526-5660-4AFA-B18A-97EF894C8B9D}" destId="{8C7FDF63-46A6-452A-A791-0205D784E22B}" srcOrd="0" destOrd="0" presId="urn:microsoft.com/office/officeart/2005/8/layout/target3"/>
    <dgm:cxn modelId="{6A41D08D-35B3-45C8-AA6B-758B56EA39FC}" type="presOf" srcId="{42DEFA70-EAD6-43B6-BF69-C87FB06F0F18}" destId="{BB89B0A3-7FFF-4C8F-B74F-EE49253BD346}" srcOrd="0" destOrd="0" presId="urn:microsoft.com/office/officeart/2005/8/layout/target3"/>
    <dgm:cxn modelId="{526FD18A-1F96-435A-8973-DE767CCA9136}" type="presParOf" srcId="{BB89B0A3-7FFF-4C8F-B74F-EE49253BD346}" destId="{475AFAAA-8C5A-4F01-A280-F9D8B331003B}" srcOrd="0" destOrd="0" presId="urn:microsoft.com/office/officeart/2005/8/layout/target3"/>
    <dgm:cxn modelId="{3E58D530-B7B0-421A-B5E5-017D892D8A44}" type="presParOf" srcId="{BB89B0A3-7FFF-4C8F-B74F-EE49253BD346}" destId="{B11B6359-E823-4E0B-B415-04FE3ECE738B}" srcOrd="1" destOrd="0" presId="urn:microsoft.com/office/officeart/2005/8/layout/target3"/>
    <dgm:cxn modelId="{1387AB37-C3AA-407C-A374-FA8576D00484}" type="presParOf" srcId="{BB89B0A3-7FFF-4C8F-B74F-EE49253BD346}" destId="{8C7FDF63-46A6-452A-A791-0205D784E22B}" srcOrd="2" destOrd="0" presId="urn:microsoft.com/office/officeart/2005/8/layout/target3"/>
    <dgm:cxn modelId="{EBFAD1E1-710D-484E-A289-610F21FE1673}"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FFAD40DD-BFC3-4A9A-8DAB-8CC9578D3D93}" type="presOf" srcId="{2911A526-5660-4AFA-B18A-97EF894C8B9D}" destId="{8C7FDF63-46A6-452A-A791-0205D784E22B}" srcOrd="0" destOrd="0" presId="urn:microsoft.com/office/officeart/2005/8/layout/target3"/>
    <dgm:cxn modelId="{FA3CE541-0C86-4D04-88AC-37ECA220D5DA}" type="presOf" srcId="{42DEFA70-EAD6-43B6-BF69-C87FB06F0F18}" destId="{BB89B0A3-7FFF-4C8F-B74F-EE49253BD346}"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0D75860A-C470-41D3-9E02-828CF74E223F}" type="presOf" srcId="{2911A526-5660-4AFA-B18A-97EF894C8B9D}" destId="{70F60A55-4A9C-499C-9BC3-F8DD98BEC37A}" srcOrd="1" destOrd="0" presId="urn:microsoft.com/office/officeart/2005/8/layout/target3"/>
    <dgm:cxn modelId="{E8F4D25D-24B5-4E0F-A651-4052978CC288}" type="presParOf" srcId="{BB89B0A3-7FFF-4C8F-B74F-EE49253BD346}" destId="{475AFAAA-8C5A-4F01-A280-F9D8B331003B}" srcOrd="0" destOrd="0" presId="urn:microsoft.com/office/officeart/2005/8/layout/target3"/>
    <dgm:cxn modelId="{0883E6C7-7651-4ED6-ACE9-B14BBEF8B335}" type="presParOf" srcId="{BB89B0A3-7FFF-4C8F-B74F-EE49253BD346}" destId="{B11B6359-E823-4E0B-B415-04FE3ECE738B}" srcOrd="1" destOrd="0" presId="urn:microsoft.com/office/officeart/2005/8/layout/target3"/>
    <dgm:cxn modelId="{148132F0-BF6C-420A-8FDC-C225F461006E}" type="presParOf" srcId="{BB89B0A3-7FFF-4C8F-B74F-EE49253BD346}" destId="{8C7FDF63-46A6-452A-A791-0205D784E22B}" srcOrd="2" destOrd="0" presId="urn:microsoft.com/office/officeart/2005/8/layout/target3"/>
    <dgm:cxn modelId="{48C0457D-0F7A-412D-8588-9BE1EBC5DF79}"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63F89CED-4D0F-464D-B98B-A022559B95E0}" type="presOf" srcId="{2911A526-5660-4AFA-B18A-97EF894C8B9D}" destId="{70F60A55-4A9C-499C-9BC3-F8DD98BEC37A}" srcOrd="1"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FADFE44C-7F88-467E-96EB-49663508E998}" type="presOf" srcId="{2911A526-5660-4AFA-B18A-97EF894C8B9D}" destId="{8C7FDF63-46A6-452A-A791-0205D784E22B}" srcOrd="0" destOrd="0" presId="urn:microsoft.com/office/officeart/2005/8/layout/target3"/>
    <dgm:cxn modelId="{9C63EA09-8CD6-4B2C-BC5A-6650163A735A}" type="presOf" srcId="{42DEFA70-EAD6-43B6-BF69-C87FB06F0F18}" destId="{BB89B0A3-7FFF-4C8F-B74F-EE49253BD346}" srcOrd="0" destOrd="0" presId="urn:microsoft.com/office/officeart/2005/8/layout/target3"/>
    <dgm:cxn modelId="{57976EB9-91B6-4340-961A-7C693AB92D93}" type="presParOf" srcId="{BB89B0A3-7FFF-4C8F-B74F-EE49253BD346}" destId="{475AFAAA-8C5A-4F01-A280-F9D8B331003B}" srcOrd="0" destOrd="0" presId="urn:microsoft.com/office/officeart/2005/8/layout/target3"/>
    <dgm:cxn modelId="{FF35CAD3-6FA3-42B9-831C-C85F258829BA}" type="presParOf" srcId="{BB89B0A3-7FFF-4C8F-B74F-EE49253BD346}" destId="{B11B6359-E823-4E0B-B415-04FE3ECE738B}" srcOrd="1" destOrd="0" presId="urn:microsoft.com/office/officeart/2005/8/layout/target3"/>
    <dgm:cxn modelId="{7FA8509E-C7E9-4E48-BA03-4704EAF6097F}" type="presParOf" srcId="{BB89B0A3-7FFF-4C8F-B74F-EE49253BD346}" destId="{8C7FDF63-46A6-452A-A791-0205D784E22B}" srcOrd="2" destOrd="0" presId="urn:microsoft.com/office/officeart/2005/8/layout/target3"/>
    <dgm:cxn modelId="{7FFFE87C-3070-4D70-85B6-E876BAF523AD}"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DEA58EF1-2A6D-4619-90A2-4AA5AF6F48C7}" type="presOf" srcId="{2911A526-5660-4AFA-B18A-97EF894C8B9D}" destId="{8C7FDF63-46A6-452A-A791-0205D784E22B}" srcOrd="0" destOrd="0" presId="urn:microsoft.com/office/officeart/2005/8/layout/target3"/>
    <dgm:cxn modelId="{E351EA0F-5DCB-48D4-94B2-D75D88E6047C}" type="presOf" srcId="{2911A526-5660-4AFA-B18A-97EF894C8B9D}" destId="{70F60A55-4A9C-499C-9BC3-F8DD98BEC37A}" srcOrd="1" destOrd="0" presId="urn:microsoft.com/office/officeart/2005/8/layout/target3"/>
    <dgm:cxn modelId="{4B5D1994-8472-44C9-A46D-7BCD9E4B8D39}" type="presOf" srcId="{42DEFA70-EAD6-43B6-BF69-C87FB06F0F18}" destId="{BB89B0A3-7FFF-4C8F-B74F-EE49253BD346}" srcOrd="0" destOrd="0" presId="urn:microsoft.com/office/officeart/2005/8/layout/target3"/>
    <dgm:cxn modelId="{82B57CAC-94AF-45A8-AF08-1E8042AB7EAE}" type="presParOf" srcId="{BB89B0A3-7FFF-4C8F-B74F-EE49253BD346}" destId="{475AFAAA-8C5A-4F01-A280-F9D8B331003B}" srcOrd="0" destOrd="0" presId="urn:microsoft.com/office/officeart/2005/8/layout/target3"/>
    <dgm:cxn modelId="{855F4893-47ED-4175-84E4-2265849E4A84}" type="presParOf" srcId="{BB89B0A3-7FFF-4C8F-B74F-EE49253BD346}" destId="{B11B6359-E823-4E0B-B415-04FE3ECE738B}" srcOrd="1" destOrd="0" presId="urn:microsoft.com/office/officeart/2005/8/layout/target3"/>
    <dgm:cxn modelId="{2613154F-C1BE-4F1C-9F13-0A039588E69A}" type="presParOf" srcId="{BB89B0A3-7FFF-4C8F-B74F-EE49253BD346}" destId="{8C7FDF63-46A6-452A-A791-0205D784E22B}" srcOrd="2" destOrd="0" presId="urn:microsoft.com/office/officeart/2005/8/layout/target3"/>
    <dgm:cxn modelId="{839E8E50-7719-4E8A-BE13-A8075E338CDB}"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89D7E491-86D7-4232-8500-9D1828EA543F}" type="presOf" srcId="{2911A526-5660-4AFA-B18A-97EF894C8B9D}" destId="{70F60A55-4A9C-499C-9BC3-F8DD98BEC37A}" srcOrd="1"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958A18DF-52DD-49D0-BA7C-CED1B5BBE62A}" type="presOf" srcId="{42DEFA70-EAD6-43B6-BF69-C87FB06F0F18}" destId="{BB89B0A3-7FFF-4C8F-B74F-EE49253BD346}" srcOrd="0" destOrd="0" presId="urn:microsoft.com/office/officeart/2005/8/layout/target3"/>
    <dgm:cxn modelId="{9D004B81-9CF6-42E7-8F01-2BA28A9B42D9}" type="presOf" srcId="{2911A526-5660-4AFA-B18A-97EF894C8B9D}" destId="{8C7FDF63-46A6-452A-A791-0205D784E22B}" srcOrd="0" destOrd="0" presId="urn:microsoft.com/office/officeart/2005/8/layout/target3"/>
    <dgm:cxn modelId="{348FEB6B-1D84-4FFD-9445-D41AB823568E}" type="presParOf" srcId="{BB89B0A3-7FFF-4C8F-B74F-EE49253BD346}" destId="{475AFAAA-8C5A-4F01-A280-F9D8B331003B}" srcOrd="0" destOrd="0" presId="urn:microsoft.com/office/officeart/2005/8/layout/target3"/>
    <dgm:cxn modelId="{B55A4C9E-69C2-40F0-B6DA-32F3AD366FA8}" type="presParOf" srcId="{BB89B0A3-7FFF-4C8F-B74F-EE49253BD346}" destId="{B11B6359-E823-4E0B-B415-04FE3ECE738B}" srcOrd="1" destOrd="0" presId="urn:microsoft.com/office/officeart/2005/8/layout/target3"/>
    <dgm:cxn modelId="{EA5E6E84-0B26-43CE-BCF8-3165BB86E988}" type="presParOf" srcId="{BB89B0A3-7FFF-4C8F-B74F-EE49253BD346}" destId="{8C7FDF63-46A6-452A-A791-0205D784E22B}" srcOrd="2" destOrd="0" presId="urn:microsoft.com/office/officeart/2005/8/layout/target3"/>
    <dgm:cxn modelId="{B8D323C6-F657-4EFA-9128-237C1518CDA4}"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994DB219-BD19-4DB3-9CDD-7213C334F50B}" type="presOf" srcId="{2911A526-5660-4AFA-B18A-97EF894C8B9D}" destId="{8C7FDF63-46A6-452A-A791-0205D784E22B}"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31B0D721-E3A4-45D2-8814-04F423CB60F5}" type="presOf" srcId="{42DEFA70-EAD6-43B6-BF69-C87FB06F0F18}" destId="{BB89B0A3-7FFF-4C8F-B74F-EE49253BD346}" srcOrd="0" destOrd="0" presId="urn:microsoft.com/office/officeart/2005/8/layout/target3"/>
    <dgm:cxn modelId="{BAB2530E-0AB4-4945-95E6-516BE5F1762C}" type="presOf" srcId="{2911A526-5660-4AFA-B18A-97EF894C8B9D}" destId="{70F60A55-4A9C-499C-9BC3-F8DD98BEC37A}" srcOrd="1" destOrd="0" presId="urn:microsoft.com/office/officeart/2005/8/layout/target3"/>
    <dgm:cxn modelId="{70B8EF84-E98C-4DC5-867C-1F5A04BA2033}" type="presParOf" srcId="{BB89B0A3-7FFF-4C8F-B74F-EE49253BD346}" destId="{475AFAAA-8C5A-4F01-A280-F9D8B331003B}" srcOrd="0" destOrd="0" presId="urn:microsoft.com/office/officeart/2005/8/layout/target3"/>
    <dgm:cxn modelId="{934D6FCE-1C9C-4E3B-80EC-38F3CA344AB6}" type="presParOf" srcId="{BB89B0A3-7FFF-4C8F-B74F-EE49253BD346}" destId="{B11B6359-E823-4E0B-B415-04FE3ECE738B}" srcOrd="1" destOrd="0" presId="urn:microsoft.com/office/officeart/2005/8/layout/target3"/>
    <dgm:cxn modelId="{A1941418-A2C3-4BFC-9FF9-894D7EC72927}" type="presParOf" srcId="{BB89B0A3-7FFF-4C8F-B74F-EE49253BD346}" destId="{8C7FDF63-46A6-452A-A791-0205D784E22B}" srcOrd="2" destOrd="0" presId="urn:microsoft.com/office/officeart/2005/8/layout/target3"/>
    <dgm:cxn modelId="{4722DC76-8B12-438C-B89F-D2F7F897E2C5}"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C3D5F7F2-97D3-4A80-A333-7597269D1AFD}" type="presOf" srcId="{42DEFA70-EAD6-43B6-BF69-C87FB06F0F18}" destId="{BB89B0A3-7FFF-4C8F-B74F-EE49253BD346}" srcOrd="0" destOrd="0" presId="urn:microsoft.com/office/officeart/2005/8/layout/target3"/>
    <dgm:cxn modelId="{F9663859-4BF3-4397-A0C1-F587601D0ED3}" type="presOf" srcId="{2911A526-5660-4AFA-B18A-97EF894C8B9D}" destId="{70F60A55-4A9C-499C-9BC3-F8DD98BEC37A}" srcOrd="1" destOrd="0" presId="urn:microsoft.com/office/officeart/2005/8/layout/target3"/>
    <dgm:cxn modelId="{8E94EE5D-7458-4686-8EBD-3E2B4A8CF1E5}" type="presOf" srcId="{2911A526-5660-4AFA-B18A-97EF894C8B9D}" destId="{8C7FDF63-46A6-452A-A791-0205D784E22B}" srcOrd="0" destOrd="0" presId="urn:microsoft.com/office/officeart/2005/8/layout/target3"/>
    <dgm:cxn modelId="{BE5DF2F8-BD87-4656-8704-DA1255B03290}" type="presParOf" srcId="{BB89B0A3-7FFF-4C8F-B74F-EE49253BD346}" destId="{475AFAAA-8C5A-4F01-A280-F9D8B331003B}" srcOrd="0" destOrd="0" presId="urn:microsoft.com/office/officeart/2005/8/layout/target3"/>
    <dgm:cxn modelId="{86121689-D4AB-4373-A50B-E96A895A1AA9}" type="presParOf" srcId="{BB89B0A3-7FFF-4C8F-B74F-EE49253BD346}" destId="{B11B6359-E823-4E0B-B415-04FE3ECE738B}" srcOrd="1" destOrd="0" presId="urn:microsoft.com/office/officeart/2005/8/layout/target3"/>
    <dgm:cxn modelId="{69B91730-4443-48A2-ACC8-317E5F2B61B6}" type="presParOf" srcId="{BB89B0A3-7FFF-4C8F-B74F-EE49253BD346}" destId="{8C7FDF63-46A6-452A-A791-0205D784E22B}" srcOrd="2" destOrd="0" presId="urn:microsoft.com/office/officeart/2005/8/layout/target3"/>
    <dgm:cxn modelId="{3317EA6B-B4D5-48F1-A3E2-773CDC0E2311}"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593896C6-B13B-4191-9933-D4D7D844DAAC}" type="presOf" srcId="{2911A526-5660-4AFA-B18A-97EF894C8B9D}" destId="{8C7FDF63-46A6-452A-A791-0205D784E22B}" srcOrd="0" destOrd="0" presId="urn:microsoft.com/office/officeart/2005/8/layout/target3"/>
    <dgm:cxn modelId="{C3A9E766-B51E-4A8F-AB89-37B9F8CE4D2D}" type="presOf" srcId="{2911A526-5660-4AFA-B18A-97EF894C8B9D}" destId="{70F60A55-4A9C-499C-9BC3-F8DD98BEC37A}" srcOrd="1" destOrd="0" presId="urn:microsoft.com/office/officeart/2005/8/layout/target3"/>
    <dgm:cxn modelId="{C220293B-BE9B-4EB4-A6FF-0FAA0D9E6B7D}" type="presOf" srcId="{42DEFA70-EAD6-43B6-BF69-C87FB06F0F18}" destId="{BB89B0A3-7FFF-4C8F-B74F-EE49253BD346}" srcOrd="0" destOrd="0" presId="urn:microsoft.com/office/officeart/2005/8/layout/target3"/>
    <dgm:cxn modelId="{8EAABF6F-3470-49B3-A9FE-0BE76EFCE96C}" type="presParOf" srcId="{BB89B0A3-7FFF-4C8F-B74F-EE49253BD346}" destId="{475AFAAA-8C5A-4F01-A280-F9D8B331003B}" srcOrd="0" destOrd="0" presId="urn:microsoft.com/office/officeart/2005/8/layout/target3"/>
    <dgm:cxn modelId="{A54F02F5-3CB4-46A5-9DA1-00941AB002B9}" type="presParOf" srcId="{BB89B0A3-7FFF-4C8F-B74F-EE49253BD346}" destId="{B11B6359-E823-4E0B-B415-04FE3ECE738B}" srcOrd="1" destOrd="0" presId="urn:microsoft.com/office/officeart/2005/8/layout/target3"/>
    <dgm:cxn modelId="{B28C7C15-F35D-4A34-89A1-BAE0589E30DE}" type="presParOf" srcId="{BB89B0A3-7FFF-4C8F-B74F-EE49253BD346}" destId="{8C7FDF63-46A6-452A-A791-0205D784E22B}" srcOrd="2" destOrd="0" presId="urn:microsoft.com/office/officeart/2005/8/layout/target3"/>
    <dgm:cxn modelId="{ADF124B7-A4AE-424F-9C72-DE9F9BF40025}"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CDEB626D-062C-42C0-87D6-56D260E3D3E4}" type="presOf" srcId="{42DEFA70-EAD6-43B6-BF69-C87FB06F0F18}" destId="{BB89B0A3-7FFF-4C8F-B74F-EE49253BD346}"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F324E16F-D07D-47A2-81DF-8DCBFF9B35CE}" type="presOf" srcId="{2911A526-5660-4AFA-B18A-97EF894C8B9D}" destId="{8C7FDF63-46A6-452A-A791-0205D784E22B}" srcOrd="0" destOrd="0" presId="urn:microsoft.com/office/officeart/2005/8/layout/target3"/>
    <dgm:cxn modelId="{07D7E105-5426-4D75-9D89-A56AF6CAFF6D}" type="presOf" srcId="{2911A526-5660-4AFA-B18A-97EF894C8B9D}" destId="{70F60A55-4A9C-499C-9BC3-F8DD98BEC37A}" srcOrd="1" destOrd="0" presId="urn:microsoft.com/office/officeart/2005/8/layout/target3"/>
    <dgm:cxn modelId="{0981AE92-832E-4F76-81F6-C1198BCFF2F1}" type="presParOf" srcId="{BB89B0A3-7FFF-4C8F-B74F-EE49253BD346}" destId="{475AFAAA-8C5A-4F01-A280-F9D8B331003B}" srcOrd="0" destOrd="0" presId="urn:microsoft.com/office/officeart/2005/8/layout/target3"/>
    <dgm:cxn modelId="{5ACD9018-221B-42A4-AF5D-F8C66422405F}" type="presParOf" srcId="{BB89B0A3-7FFF-4C8F-B74F-EE49253BD346}" destId="{B11B6359-E823-4E0B-B415-04FE3ECE738B}" srcOrd="1" destOrd="0" presId="urn:microsoft.com/office/officeart/2005/8/layout/target3"/>
    <dgm:cxn modelId="{EBC2A3F6-073A-4F6B-ACA8-543597199964}" type="presParOf" srcId="{BB89B0A3-7FFF-4C8F-B74F-EE49253BD346}" destId="{8C7FDF63-46A6-452A-A791-0205D784E22B}" srcOrd="2" destOrd="0" presId="urn:microsoft.com/office/officeart/2005/8/layout/target3"/>
    <dgm:cxn modelId="{2B81CACD-DE88-4739-BB92-02A283B4D265}"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AB985DBD-9844-4A3B-A295-92E663F31865}" type="presOf" srcId="{2911A526-5660-4AFA-B18A-97EF894C8B9D}" destId="{8C7FDF63-46A6-452A-A791-0205D784E22B}"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CA52E2F7-8FF2-40BC-910F-682D9C4E6BBC}" type="presOf" srcId="{42DEFA70-EAD6-43B6-BF69-C87FB06F0F18}" destId="{BB89B0A3-7FFF-4C8F-B74F-EE49253BD346}" srcOrd="0" destOrd="0" presId="urn:microsoft.com/office/officeart/2005/8/layout/target3"/>
    <dgm:cxn modelId="{8E0B2CE2-F89F-46AD-869F-92C0D72638D5}" type="presOf" srcId="{2911A526-5660-4AFA-B18A-97EF894C8B9D}" destId="{70F60A55-4A9C-499C-9BC3-F8DD98BEC37A}" srcOrd="1" destOrd="0" presId="urn:microsoft.com/office/officeart/2005/8/layout/target3"/>
    <dgm:cxn modelId="{D83B58A1-EFEB-428F-B360-14BAB164AC5E}" type="presParOf" srcId="{BB89B0A3-7FFF-4C8F-B74F-EE49253BD346}" destId="{475AFAAA-8C5A-4F01-A280-F9D8B331003B}" srcOrd="0" destOrd="0" presId="urn:microsoft.com/office/officeart/2005/8/layout/target3"/>
    <dgm:cxn modelId="{780AD77C-C29D-447D-A5A2-CCA6C183960E}" type="presParOf" srcId="{BB89B0A3-7FFF-4C8F-B74F-EE49253BD346}" destId="{B11B6359-E823-4E0B-B415-04FE3ECE738B}" srcOrd="1" destOrd="0" presId="urn:microsoft.com/office/officeart/2005/8/layout/target3"/>
    <dgm:cxn modelId="{F38C86E7-AFA8-4A99-815A-2DE5D4664428}" type="presParOf" srcId="{BB89B0A3-7FFF-4C8F-B74F-EE49253BD346}" destId="{8C7FDF63-46A6-452A-A791-0205D784E22B}" srcOrd="2" destOrd="0" presId="urn:microsoft.com/office/officeart/2005/8/layout/target3"/>
    <dgm:cxn modelId="{C079BE0B-E1FE-48CB-9B6E-FA46AE269505}"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12B07B93-AA45-42FB-B06E-02570B9A692F}" type="presOf" srcId="{2911A526-5660-4AFA-B18A-97EF894C8B9D}" destId="{70F60A55-4A9C-499C-9BC3-F8DD98BEC37A}" srcOrd="1"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6192B838-20D2-4695-97B8-6E25C3D8A2FB}" type="presOf" srcId="{42DEFA70-EAD6-43B6-BF69-C87FB06F0F18}" destId="{BB89B0A3-7FFF-4C8F-B74F-EE49253BD346}" srcOrd="0" destOrd="0" presId="urn:microsoft.com/office/officeart/2005/8/layout/target3"/>
    <dgm:cxn modelId="{9912F23C-FA16-4121-908C-2A52F347698E}" type="presOf" srcId="{2911A526-5660-4AFA-B18A-97EF894C8B9D}" destId="{8C7FDF63-46A6-452A-A791-0205D784E22B}" srcOrd="0" destOrd="0" presId="urn:microsoft.com/office/officeart/2005/8/layout/target3"/>
    <dgm:cxn modelId="{F34D720C-244A-4FAC-87FD-98B1B25E3079}" type="presParOf" srcId="{BB89B0A3-7FFF-4C8F-B74F-EE49253BD346}" destId="{475AFAAA-8C5A-4F01-A280-F9D8B331003B}" srcOrd="0" destOrd="0" presId="urn:microsoft.com/office/officeart/2005/8/layout/target3"/>
    <dgm:cxn modelId="{0753B98A-53D1-4729-9409-24B279BD4DDD}" type="presParOf" srcId="{BB89B0A3-7FFF-4C8F-B74F-EE49253BD346}" destId="{B11B6359-E823-4E0B-B415-04FE3ECE738B}" srcOrd="1" destOrd="0" presId="urn:microsoft.com/office/officeart/2005/8/layout/target3"/>
    <dgm:cxn modelId="{46E78DA8-743A-4275-ACD5-7EB52706CCDF}" type="presParOf" srcId="{BB89B0A3-7FFF-4C8F-B74F-EE49253BD346}" destId="{8C7FDF63-46A6-452A-A791-0205D784E22B}" srcOrd="2" destOrd="0" presId="urn:microsoft.com/office/officeart/2005/8/layout/target3"/>
    <dgm:cxn modelId="{072D1C7C-8C2A-48D4-9757-987022EA42C1}"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D6BD1F60-36B9-4881-BD8F-4EA1E16FD6DB}" type="presOf" srcId="{42DEFA70-EAD6-43B6-BF69-C87FB06F0F18}" destId="{BB89B0A3-7FFF-4C8F-B74F-EE49253BD346}"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B07443B6-1248-49D4-9986-A13D221CD99C}" type="presOf" srcId="{2911A526-5660-4AFA-B18A-97EF894C8B9D}" destId="{70F60A55-4A9C-499C-9BC3-F8DD98BEC37A}" srcOrd="1" destOrd="0" presId="urn:microsoft.com/office/officeart/2005/8/layout/target3"/>
    <dgm:cxn modelId="{D5586F2E-9D89-4484-91FB-E61F820851B8}" type="presOf" srcId="{2911A526-5660-4AFA-B18A-97EF894C8B9D}" destId="{8C7FDF63-46A6-452A-A791-0205D784E22B}" srcOrd="0" destOrd="0" presId="urn:microsoft.com/office/officeart/2005/8/layout/target3"/>
    <dgm:cxn modelId="{8C72C3EF-F0BE-4873-BBF9-757EBF8E3548}" type="presParOf" srcId="{BB89B0A3-7FFF-4C8F-B74F-EE49253BD346}" destId="{475AFAAA-8C5A-4F01-A280-F9D8B331003B}" srcOrd="0" destOrd="0" presId="urn:microsoft.com/office/officeart/2005/8/layout/target3"/>
    <dgm:cxn modelId="{5A86BE5A-7B81-4EB9-A5F7-4662F9C86054}" type="presParOf" srcId="{BB89B0A3-7FFF-4C8F-B74F-EE49253BD346}" destId="{B11B6359-E823-4E0B-B415-04FE3ECE738B}" srcOrd="1" destOrd="0" presId="urn:microsoft.com/office/officeart/2005/8/layout/target3"/>
    <dgm:cxn modelId="{7CFF5C2B-65F8-4D30-A960-2BD641565EBB}" type="presParOf" srcId="{BB89B0A3-7FFF-4C8F-B74F-EE49253BD346}" destId="{8C7FDF63-46A6-452A-A791-0205D784E22B}" srcOrd="2" destOrd="0" presId="urn:microsoft.com/office/officeart/2005/8/layout/target3"/>
    <dgm:cxn modelId="{ACB2807B-CF53-4246-8122-3D3E63B66B33}"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B52FB6B6-45D7-4EA4-B40C-98F18A4C2A00}" type="presOf" srcId="{2911A526-5660-4AFA-B18A-97EF894C8B9D}" destId="{8C7FDF63-46A6-452A-A791-0205D784E22B}" srcOrd="0" destOrd="0" presId="urn:microsoft.com/office/officeart/2005/8/layout/target3"/>
    <dgm:cxn modelId="{8C1C8CA3-8B62-412E-A010-835A9CAF9DE1}" type="presOf" srcId="{42DEFA70-EAD6-43B6-BF69-C87FB06F0F18}" destId="{BB89B0A3-7FFF-4C8F-B74F-EE49253BD346}" srcOrd="0" destOrd="0" presId="urn:microsoft.com/office/officeart/2005/8/layout/target3"/>
    <dgm:cxn modelId="{80FF97B6-735E-46FF-BF6A-8A1A07216DE8}" type="presOf" srcId="{2911A526-5660-4AFA-B18A-97EF894C8B9D}" destId="{70F60A55-4A9C-499C-9BC3-F8DD98BEC37A}" srcOrd="1" destOrd="0" presId="urn:microsoft.com/office/officeart/2005/8/layout/target3"/>
    <dgm:cxn modelId="{37788F85-62AC-430C-9AE0-29464B542A37}" type="presParOf" srcId="{BB89B0A3-7FFF-4C8F-B74F-EE49253BD346}" destId="{475AFAAA-8C5A-4F01-A280-F9D8B331003B}" srcOrd="0" destOrd="0" presId="urn:microsoft.com/office/officeart/2005/8/layout/target3"/>
    <dgm:cxn modelId="{2E15B626-888E-4A62-979B-5D3A4E97093A}" type="presParOf" srcId="{BB89B0A3-7FFF-4C8F-B74F-EE49253BD346}" destId="{B11B6359-E823-4E0B-B415-04FE3ECE738B}" srcOrd="1" destOrd="0" presId="urn:microsoft.com/office/officeart/2005/8/layout/target3"/>
    <dgm:cxn modelId="{8A368989-B568-4DAA-BCA9-0963776F695B}" type="presParOf" srcId="{BB89B0A3-7FFF-4C8F-B74F-EE49253BD346}" destId="{8C7FDF63-46A6-452A-A791-0205D784E22B}" srcOrd="2" destOrd="0" presId="urn:microsoft.com/office/officeart/2005/8/layout/target3"/>
    <dgm:cxn modelId="{548A4FB6-5F26-4A75-8B6E-7E6909F5C889}"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06912F61-7B48-4F47-8C88-BC1BFE988650}" type="presOf" srcId="{42DEFA70-EAD6-43B6-BF69-C87FB06F0F18}" destId="{BB89B0A3-7FFF-4C8F-B74F-EE49253BD346}" srcOrd="0" destOrd="0" presId="urn:microsoft.com/office/officeart/2005/8/layout/target3"/>
    <dgm:cxn modelId="{E236D59F-F5A2-4761-A7E1-61952BC23EB5}" type="presOf" srcId="{2911A526-5660-4AFA-B18A-97EF894C8B9D}" destId="{70F60A55-4A9C-499C-9BC3-F8DD98BEC37A}" srcOrd="1" destOrd="0" presId="urn:microsoft.com/office/officeart/2005/8/layout/target3"/>
    <dgm:cxn modelId="{AE719CE6-F025-46C8-96F6-B01C00ADE7D5}" type="presOf" srcId="{2911A526-5660-4AFA-B18A-97EF894C8B9D}" destId="{8C7FDF63-46A6-452A-A791-0205D784E22B}"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BD816B98-9CD6-4C6F-95C1-F42BE92F3F60}" type="presParOf" srcId="{BB89B0A3-7FFF-4C8F-B74F-EE49253BD346}" destId="{475AFAAA-8C5A-4F01-A280-F9D8B331003B}" srcOrd="0" destOrd="0" presId="urn:microsoft.com/office/officeart/2005/8/layout/target3"/>
    <dgm:cxn modelId="{3E2ADD62-8951-488C-9E28-F633F0F7E7DA}" type="presParOf" srcId="{BB89B0A3-7FFF-4C8F-B74F-EE49253BD346}" destId="{B11B6359-E823-4E0B-B415-04FE3ECE738B}" srcOrd="1" destOrd="0" presId="urn:microsoft.com/office/officeart/2005/8/layout/target3"/>
    <dgm:cxn modelId="{F5FE8574-5DA4-4D17-B29E-BE4E5EBB476C}" type="presParOf" srcId="{BB89B0A3-7FFF-4C8F-B74F-EE49253BD346}" destId="{8C7FDF63-46A6-452A-A791-0205D784E22B}" srcOrd="2" destOrd="0" presId="urn:microsoft.com/office/officeart/2005/8/layout/target3"/>
    <dgm:cxn modelId="{1E742713-6A19-4FA0-87E7-64AC6877C034}"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148F83EE-26C4-4E71-B368-336EBC2127AD}" type="presOf" srcId="{42DEFA70-EAD6-43B6-BF69-C87FB06F0F18}" destId="{BB89B0A3-7FFF-4C8F-B74F-EE49253BD346}" srcOrd="0" destOrd="0" presId="urn:microsoft.com/office/officeart/2005/8/layout/target3"/>
    <dgm:cxn modelId="{6682F3B8-4972-4E12-9AD4-2B2B469B4951}" type="presOf" srcId="{2911A526-5660-4AFA-B18A-97EF894C8B9D}" destId="{70F60A55-4A9C-499C-9BC3-F8DD98BEC37A}" srcOrd="1" destOrd="0" presId="urn:microsoft.com/office/officeart/2005/8/layout/target3"/>
    <dgm:cxn modelId="{20B752F6-38E7-4B89-961D-20499BD2BEB4}" type="presOf" srcId="{2911A526-5660-4AFA-B18A-97EF894C8B9D}" destId="{8C7FDF63-46A6-452A-A791-0205D784E22B}" srcOrd="0" destOrd="0" presId="urn:microsoft.com/office/officeart/2005/8/layout/target3"/>
    <dgm:cxn modelId="{30938473-A7F7-4A12-8E33-7571B87F2B2A}" type="presParOf" srcId="{BB89B0A3-7FFF-4C8F-B74F-EE49253BD346}" destId="{475AFAAA-8C5A-4F01-A280-F9D8B331003B}" srcOrd="0" destOrd="0" presId="urn:microsoft.com/office/officeart/2005/8/layout/target3"/>
    <dgm:cxn modelId="{B572063F-23F2-4A9F-8BD0-64B07D1F592C}" type="presParOf" srcId="{BB89B0A3-7FFF-4C8F-B74F-EE49253BD346}" destId="{B11B6359-E823-4E0B-B415-04FE3ECE738B}" srcOrd="1" destOrd="0" presId="urn:microsoft.com/office/officeart/2005/8/layout/target3"/>
    <dgm:cxn modelId="{C4E9440E-69DD-4A86-8054-FE1D2571D678}" type="presParOf" srcId="{BB89B0A3-7FFF-4C8F-B74F-EE49253BD346}" destId="{8C7FDF63-46A6-452A-A791-0205D784E22B}" srcOrd="2" destOrd="0" presId="urn:microsoft.com/office/officeart/2005/8/layout/target3"/>
    <dgm:cxn modelId="{A27ED017-A1A8-4BB1-B09B-4722318E6C3A}"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D9CA8ACA-159D-4535-A3FD-7680016EDBA6}" type="presOf" srcId="{2911A526-5660-4AFA-B18A-97EF894C8B9D}" destId="{8C7FDF63-46A6-452A-A791-0205D784E22B}" srcOrd="0" destOrd="0" presId="urn:microsoft.com/office/officeart/2005/8/layout/target3"/>
    <dgm:cxn modelId="{2D526B44-616E-4FE7-ACE0-82A38FCAE6FB}" type="presOf" srcId="{42DEFA70-EAD6-43B6-BF69-C87FB06F0F18}" destId="{BB89B0A3-7FFF-4C8F-B74F-EE49253BD346}" srcOrd="0" destOrd="0" presId="urn:microsoft.com/office/officeart/2005/8/layout/target3"/>
    <dgm:cxn modelId="{167AD2B4-F867-4824-89F5-FA8749A3B7EF}" type="presOf" srcId="{2911A526-5660-4AFA-B18A-97EF894C8B9D}" destId="{70F60A55-4A9C-499C-9BC3-F8DD98BEC37A}" srcOrd="1" destOrd="0" presId="urn:microsoft.com/office/officeart/2005/8/layout/target3"/>
    <dgm:cxn modelId="{1CA5453F-2D9E-48A9-BF86-E51D04090B4B}" type="presParOf" srcId="{BB89B0A3-7FFF-4C8F-B74F-EE49253BD346}" destId="{475AFAAA-8C5A-4F01-A280-F9D8B331003B}" srcOrd="0" destOrd="0" presId="urn:microsoft.com/office/officeart/2005/8/layout/target3"/>
    <dgm:cxn modelId="{E7434394-3A74-49CE-964D-1F19CEAFEDA6}" type="presParOf" srcId="{BB89B0A3-7FFF-4C8F-B74F-EE49253BD346}" destId="{B11B6359-E823-4E0B-B415-04FE3ECE738B}" srcOrd="1" destOrd="0" presId="urn:microsoft.com/office/officeart/2005/8/layout/target3"/>
    <dgm:cxn modelId="{6D91BF7B-1265-48A6-AB28-028A5AD87B80}" type="presParOf" srcId="{BB89B0A3-7FFF-4C8F-B74F-EE49253BD346}" destId="{8C7FDF63-46A6-452A-A791-0205D784E22B}" srcOrd="2" destOrd="0" presId="urn:microsoft.com/office/officeart/2005/8/layout/target3"/>
    <dgm:cxn modelId="{BF3567FF-672B-4046-9631-645A9849136E}"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D6976147-418F-44D0-9795-2A0011E1247F}" type="presOf" srcId="{2911A526-5660-4AFA-B18A-97EF894C8B9D}" destId="{70F60A55-4A9C-499C-9BC3-F8DD98BEC37A}" srcOrd="1" destOrd="0" presId="urn:microsoft.com/office/officeart/2005/8/layout/target3"/>
    <dgm:cxn modelId="{0F8DA401-AF52-46FD-A505-BD3054C29893}" type="presOf" srcId="{42DEFA70-EAD6-43B6-BF69-C87FB06F0F18}" destId="{BB89B0A3-7FFF-4C8F-B74F-EE49253BD346}" srcOrd="0" destOrd="0" presId="urn:microsoft.com/office/officeart/2005/8/layout/target3"/>
    <dgm:cxn modelId="{37D19C91-6756-4720-A5CC-549216F6CA79}" type="presOf" srcId="{2911A526-5660-4AFA-B18A-97EF894C8B9D}" destId="{8C7FDF63-46A6-452A-A791-0205D784E22B}" srcOrd="0" destOrd="0" presId="urn:microsoft.com/office/officeart/2005/8/layout/target3"/>
    <dgm:cxn modelId="{909DDCA4-BA86-49ED-AC5E-06C1F3247621}" type="presParOf" srcId="{BB89B0A3-7FFF-4C8F-B74F-EE49253BD346}" destId="{475AFAAA-8C5A-4F01-A280-F9D8B331003B}" srcOrd="0" destOrd="0" presId="urn:microsoft.com/office/officeart/2005/8/layout/target3"/>
    <dgm:cxn modelId="{533949AA-7041-43BA-A0B9-344A8DCF3026}" type="presParOf" srcId="{BB89B0A3-7FFF-4C8F-B74F-EE49253BD346}" destId="{B11B6359-E823-4E0B-B415-04FE3ECE738B}" srcOrd="1" destOrd="0" presId="urn:microsoft.com/office/officeart/2005/8/layout/target3"/>
    <dgm:cxn modelId="{FD6ADA17-3989-4044-8E01-1393634B016E}" type="presParOf" srcId="{BB89B0A3-7FFF-4C8F-B74F-EE49253BD346}" destId="{8C7FDF63-46A6-452A-A791-0205D784E22B}" srcOrd="2" destOrd="0" presId="urn:microsoft.com/office/officeart/2005/8/layout/target3"/>
    <dgm:cxn modelId="{A17E2F0A-FC7F-47D4-83CB-CEF6D938F7F7}"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5D634C09-1904-4110-8540-6E211EF5A368}" type="presOf" srcId="{42DEFA70-EAD6-43B6-BF69-C87FB06F0F18}" destId="{BB89B0A3-7FFF-4C8F-B74F-EE49253BD346}" srcOrd="0" destOrd="0" presId="urn:microsoft.com/office/officeart/2005/8/layout/target3"/>
    <dgm:cxn modelId="{88A9C28C-97C5-474F-88B1-A858DF5A738A}" type="presOf" srcId="{2911A526-5660-4AFA-B18A-97EF894C8B9D}" destId="{70F60A55-4A9C-499C-9BC3-F8DD98BEC37A}" srcOrd="1" destOrd="0" presId="urn:microsoft.com/office/officeart/2005/8/layout/target3"/>
    <dgm:cxn modelId="{546C3352-3510-496C-A7CC-BB430FC992BE}" type="presOf" srcId="{2911A526-5660-4AFA-B18A-97EF894C8B9D}" destId="{8C7FDF63-46A6-452A-A791-0205D784E22B}" srcOrd="0" destOrd="0" presId="urn:microsoft.com/office/officeart/2005/8/layout/target3"/>
    <dgm:cxn modelId="{DD214CCD-4666-41ED-8130-68C1FCD5364C}" type="presParOf" srcId="{BB89B0A3-7FFF-4C8F-B74F-EE49253BD346}" destId="{475AFAAA-8C5A-4F01-A280-F9D8B331003B}" srcOrd="0" destOrd="0" presId="urn:microsoft.com/office/officeart/2005/8/layout/target3"/>
    <dgm:cxn modelId="{041DB4A0-4E8B-4ED2-A494-83055DB66E3A}" type="presParOf" srcId="{BB89B0A3-7FFF-4C8F-B74F-EE49253BD346}" destId="{B11B6359-E823-4E0B-B415-04FE3ECE738B}" srcOrd="1" destOrd="0" presId="urn:microsoft.com/office/officeart/2005/8/layout/target3"/>
    <dgm:cxn modelId="{D85B6DFC-5104-4682-B34A-173B80C54C42}" type="presParOf" srcId="{BB89B0A3-7FFF-4C8F-B74F-EE49253BD346}" destId="{8C7FDF63-46A6-452A-A791-0205D784E22B}" srcOrd="2" destOrd="0" presId="urn:microsoft.com/office/officeart/2005/8/layout/target3"/>
    <dgm:cxn modelId="{9EBA1262-E646-41FD-B705-20AD1E4FC4BB}"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4B412D0F-8072-4DDF-ACAB-CEC6F00F44BB}" type="presOf" srcId="{2911A526-5660-4AFA-B18A-97EF894C8B9D}" destId="{8C7FDF63-46A6-452A-A791-0205D784E22B}"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3591D2DD-9288-4215-9D69-240C0E5D9BEB}" type="presOf" srcId="{2911A526-5660-4AFA-B18A-97EF894C8B9D}" destId="{70F60A55-4A9C-499C-9BC3-F8DD98BEC37A}" srcOrd="1" destOrd="0" presId="urn:microsoft.com/office/officeart/2005/8/layout/target3"/>
    <dgm:cxn modelId="{8C5CD1FC-2C58-4176-B610-94059D1871DB}" type="presOf" srcId="{42DEFA70-EAD6-43B6-BF69-C87FB06F0F18}" destId="{BB89B0A3-7FFF-4C8F-B74F-EE49253BD346}" srcOrd="0" destOrd="0" presId="urn:microsoft.com/office/officeart/2005/8/layout/target3"/>
    <dgm:cxn modelId="{E89C654D-526C-4683-97A0-7F4AAC7B518C}" type="presParOf" srcId="{BB89B0A3-7FFF-4C8F-B74F-EE49253BD346}" destId="{475AFAAA-8C5A-4F01-A280-F9D8B331003B}" srcOrd="0" destOrd="0" presId="urn:microsoft.com/office/officeart/2005/8/layout/target3"/>
    <dgm:cxn modelId="{8A96C6C1-2E6A-497C-A5FA-F40E4CA69FB3}" type="presParOf" srcId="{BB89B0A3-7FFF-4C8F-B74F-EE49253BD346}" destId="{B11B6359-E823-4E0B-B415-04FE3ECE738B}" srcOrd="1" destOrd="0" presId="urn:microsoft.com/office/officeart/2005/8/layout/target3"/>
    <dgm:cxn modelId="{EF69B495-A045-4CB7-B4AE-69BC945F97EC}" type="presParOf" srcId="{BB89B0A3-7FFF-4C8F-B74F-EE49253BD346}" destId="{8C7FDF63-46A6-452A-A791-0205D784E22B}" srcOrd="2" destOrd="0" presId="urn:microsoft.com/office/officeart/2005/8/layout/target3"/>
    <dgm:cxn modelId="{7EEFA806-D0BA-405B-85B8-C5D0C4B9C5C6}"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4491C9B6-6131-47E1-9A85-554347057007}" type="presOf" srcId="{2911A526-5660-4AFA-B18A-97EF894C8B9D}" destId="{70F60A55-4A9C-499C-9BC3-F8DD98BEC37A}" srcOrd="1" destOrd="0" presId="urn:microsoft.com/office/officeart/2005/8/layout/target3"/>
    <dgm:cxn modelId="{DD378A00-0C8B-434F-B474-A154928DF155}" type="presOf" srcId="{42DEFA70-EAD6-43B6-BF69-C87FB06F0F18}" destId="{BB89B0A3-7FFF-4C8F-B74F-EE49253BD346}" srcOrd="0"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E84AEA58-68CE-4A19-BD68-33270EE73839}" type="presOf" srcId="{2911A526-5660-4AFA-B18A-97EF894C8B9D}" destId="{8C7FDF63-46A6-452A-A791-0205D784E22B}" srcOrd="0" destOrd="0" presId="urn:microsoft.com/office/officeart/2005/8/layout/target3"/>
    <dgm:cxn modelId="{2F84E818-B865-40B6-A02D-90B143DED034}" type="presParOf" srcId="{BB89B0A3-7FFF-4C8F-B74F-EE49253BD346}" destId="{475AFAAA-8C5A-4F01-A280-F9D8B331003B}" srcOrd="0" destOrd="0" presId="urn:microsoft.com/office/officeart/2005/8/layout/target3"/>
    <dgm:cxn modelId="{74F62C92-2558-4CD4-A3E5-A295EF66D59A}" type="presParOf" srcId="{BB89B0A3-7FFF-4C8F-B74F-EE49253BD346}" destId="{B11B6359-E823-4E0B-B415-04FE3ECE738B}" srcOrd="1" destOrd="0" presId="urn:microsoft.com/office/officeart/2005/8/layout/target3"/>
    <dgm:cxn modelId="{AC9B9913-4588-4F36-BBD7-C6F02F9D5A96}" type="presParOf" srcId="{BB89B0A3-7FFF-4C8F-B74F-EE49253BD346}" destId="{8C7FDF63-46A6-452A-A791-0205D784E22B}" srcOrd="2" destOrd="0" presId="urn:microsoft.com/office/officeart/2005/8/layout/target3"/>
    <dgm:cxn modelId="{A88D96C9-3BF7-4804-B14C-C737FF161734}"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823E4E17-DC5E-4875-AF1B-1E6D8E913458}" type="presOf" srcId="{2911A526-5660-4AFA-B18A-97EF894C8B9D}" destId="{70F60A55-4A9C-499C-9BC3-F8DD98BEC37A}" srcOrd="1"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D13D5EF2-7672-4673-BE71-BF81ED31D1F3}" type="presOf" srcId="{42DEFA70-EAD6-43B6-BF69-C87FB06F0F18}" destId="{BB89B0A3-7FFF-4C8F-B74F-EE49253BD346}" srcOrd="0" destOrd="0" presId="urn:microsoft.com/office/officeart/2005/8/layout/target3"/>
    <dgm:cxn modelId="{9017AFF9-E6BA-44DC-A149-D15E04F66A4B}" type="presOf" srcId="{2911A526-5660-4AFA-B18A-97EF894C8B9D}" destId="{8C7FDF63-46A6-452A-A791-0205D784E22B}" srcOrd="0" destOrd="0" presId="urn:microsoft.com/office/officeart/2005/8/layout/target3"/>
    <dgm:cxn modelId="{FB0573B0-CDC9-4B35-94AF-6709543271EE}" type="presParOf" srcId="{BB89B0A3-7FFF-4C8F-B74F-EE49253BD346}" destId="{475AFAAA-8C5A-4F01-A280-F9D8B331003B}" srcOrd="0" destOrd="0" presId="urn:microsoft.com/office/officeart/2005/8/layout/target3"/>
    <dgm:cxn modelId="{F4E68EBD-34A1-46E1-819C-C679CA36C145}" type="presParOf" srcId="{BB89B0A3-7FFF-4C8F-B74F-EE49253BD346}" destId="{B11B6359-E823-4E0B-B415-04FE3ECE738B}" srcOrd="1" destOrd="0" presId="urn:microsoft.com/office/officeart/2005/8/layout/target3"/>
    <dgm:cxn modelId="{2F6E2228-546A-4E53-9C61-E27F4CB7C907}" type="presParOf" srcId="{BB89B0A3-7FFF-4C8F-B74F-EE49253BD346}" destId="{8C7FDF63-46A6-452A-A791-0205D784E22B}" srcOrd="2" destOrd="0" presId="urn:microsoft.com/office/officeart/2005/8/layout/target3"/>
    <dgm:cxn modelId="{3484B1C0-DF3A-4E32-AD50-CB6BFC7A8160}"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2E4D3689-F2DB-448D-83D5-918A60050FA8}" type="presOf" srcId="{2911A526-5660-4AFA-B18A-97EF894C8B9D}" destId="{70F60A55-4A9C-499C-9BC3-F8DD98BEC37A}" srcOrd="1" destOrd="0" presId="urn:microsoft.com/office/officeart/2005/8/layout/target3"/>
    <dgm:cxn modelId="{5F537777-8B16-42AE-848B-FBA2C77DC1E9}" srcId="{42DEFA70-EAD6-43B6-BF69-C87FB06F0F18}" destId="{2911A526-5660-4AFA-B18A-97EF894C8B9D}" srcOrd="0" destOrd="0" parTransId="{5A6F2228-0D9F-481F-85F9-8461ED5FCAD2}" sibTransId="{3DCA66EB-B59A-4CC5-BCCD-7ED1159DCEA6}"/>
    <dgm:cxn modelId="{33C36F99-4EA3-4E82-8BE1-635EFA03859C}" type="presOf" srcId="{42DEFA70-EAD6-43B6-BF69-C87FB06F0F18}" destId="{BB89B0A3-7FFF-4C8F-B74F-EE49253BD346}" srcOrd="0" destOrd="0" presId="urn:microsoft.com/office/officeart/2005/8/layout/target3"/>
    <dgm:cxn modelId="{DD14BCEE-18C0-4312-AD92-BB8794843DF3}" type="presOf" srcId="{2911A526-5660-4AFA-B18A-97EF894C8B9D}" destId="{8C7FDF63-46A6-452A-A791-0205D784E22B}" srcOrd="0" destOrd="0" presId="urn:microsoft.com/office/officeart/2005/8/layout/target3"/>
    <dgm:cxn modelId="{D8E0F7FD-B09D-4BFF-A568-D7CB8B026554}" type="presParOf" srcId="{BB89B0A3-7FFF-4C8F-B74F-EE49253BD346}" destId="{475AFAAA-8C5A-4F01-A280-F9D8B331003B}" srcOrd="0" destOrd="0" presId="urn:microsoft.com/office/officeart/2005/8/layout/target3"/>
    <dgm:cxn modelId="{D8DF77E0-6A2B-4697-BE88-7742FE4FF8C7}" type="presParOf" srcId="{BB89B0A3-7FFF-4C8F-B74F-EE49253BD346}" destId="{B11B6359-E823-4E0B-B415-04FE3ECE738B}" srcOrd="1" destOrd="0" presId="urn:microsoft.com/office/officeart/2005/8/layout/target3"/>
    <dgm:cxn modelId="{05FA3B9F-4137-4767-A0FA-0D276047E4AA}" type="presParOf" srcId="{BB89B0A3-7FFF-4C8F-B74F-EE49253BD346}" destId="{8C7FDF63-46A6-452A-A791-0205D784E22B}" srcOrd="2" destOrd="0" presId="urn:microsoft.com/office/officeart/2005/8/layout/target3"/>
    <dgm:cxn modelId="{BD93C468-35F2-4874-AE46-42E0BB319B86}"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2DEFA70-EAD6-43B6-BF69-C87FB06F0F1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tr-TR"/>
        </a:p>
      </dgm:t>
    </dgm:pt>
    <dgm:pt modelId="{2911A526-5660-4AFA-B18A-97EF894C8B9D}">
      <dgm:prSet/>
      <dgm:spPr>
        <a:ln>
          <a:solidFill>
            <a:schemeClr val="accent2">
              <a:lumMod val="75000"/>
            </a:schemeClr>
          </a:solidFill>
        </a:ln>
      </dgm:spPr>
      <dgm:t>
        <a:bodyPr/>
        <a:lstStyle/>
        <a:p>
          <a:pPr rtl="0"/>
          <a:r>
            <a:rPr lang="tr-TR" b="1" dirty="0" smtClean="0">
              <a:solidFill>
                <a:schemeClr val="accent2">
                  <a:lumMod val="75000"/>
                </a:schemeClr>
              </a:solidFill>
            </a:rPr>
            <a:t>KIRKLARELİ ÇEVRE VE ŞEHİRCİLİK İL MÜDÜRLÜĞÜ</a:t>
          </a:r>
          <a:endParaRPr lang="tr-TR" dirty="0">
            <a:solidFill>
              <a:schemeClr val="accent2">
                <a:lumMod val="75000"/>
              </a:schemeClr>
            </a:solidFill>
          </a:endParaRPr>
        </a:p>
      </dgm:t>
    </dgm:pt>
    <dgm:pt modelId="{5A6F2228-0D9F-481F-85F9-8461ED5FCAD2}" type="parTrans" cxnId="{5F537777-8B16-42AE-848B-FBA2C77DC1E9}">
      <dgm:prSet/>
      <dgm:spPr/>
      <dgm:t>
        <a:bodyPr/>
        <a:lstStyle/>
        <a:p>
          <a:endParaRPr lang="tr-TR"/>
        </a:p>
      </dgm:t>
    </dgm:pt>
    <dgm:pt modelId="{3DCA66EB-B59A-4CC5-BCCD-7ED1159DCEA6}" type="sibTrans" cxnId="{5F537777-8B16-42AE-848B-FBA2C77DC1E9}">
      <dgm:prSet/>
      <dgm:spPr/>
      <dgm:t>
        <a:bodyPr/>
        <a:lstStyle/>
        <a:p>
          <a:endParaRPr lang="tr-TR"/>
        </a:p>
      </dgm:t>
    </dgm:pt>
    <dgm:pt modelId="{BB89B0A3-7FFF-4C8F-B74F-EE49253BD346}" type="pres">
      <dgm:prSet presAssocID="{42DEFA70-EAD6-43B6-BF69-C87FB06F0F18}" presName="Name0" presStyleCnt="0">
        <dgm:presLayoutVars>
          <dgm:chMax val="7"/>
          <dgm:dir/>
          <dgm:animLvl val="lvl"/>
          <dgm:resizeHandles val="exact"/>
        </dgm:presLayoutVars>
      </dgm:prSet>
      <dgm:spPr/>
      <dgm:t>
        <a:bodyPr/>
        <a:lstStyle/>
        <a:p>
          <a:endParaRPr lang="tr-TR"/>
        </a:p>
      </dgm:t>
    </dgm:pt>
    <dgm:pt modelId="{475AFAAA-8C5A-4F01-A280-F9D8B331003B}" type="pres">
      <dgm:prSet presAssocID="{2911A526-5660-4AFA-B18A-97EF894C8B9D}" presName="circle1" presStyleLbl="node1" presStyleIdx="0" presStyleCnt="1"/>
      <dgm:spPr>
        <a:blipFill rotWithShape="0">
          <a:blip xmlns:r="http://schemas.openxmlformats.org/officeDocument/2006/relationships" r:embed="rId1"/>
          <a:stretch>
            <a:fillRect/>
          </a:stretch>
        </a:blipFill>
        <a:ln>
          <a:solidFill>
            <a:schemeClr val="bg1"/>
          </a:solidFill>
        </a:ln>
      </dgm:spPr>
      <dgm:t>
        <a:bodyPr/>
        <a:lstStyle/>
        <a:p>
          <a:endParaRPr lang="tr-TR"/>
        </a:p>
      </dgm:t>
    </dgm:pt>
    <dgm:pt modelId="{B11B6359-E823-4E0B-B415-04FE3ECE738B}" type="pres">
      <dgm:prSet presAssocID="{2911A526-5660-4AFA-B18A-97EF894C8B9D}" presName="space" presStyleCnt="0"/>
      <dgm:spPr/>
    </dgm:pt>
    <dgm:pt modelId="{8C7FDF63-46A6-452A-A791-0205D784E22B}" type="pres">
      <dgm:prSet presAssocID="{2911A526-5660-4AFA-B18A-97EF894C8B9D}" presName="rect1" presStyleLbl="alignAcc1" presStyleIdx="0" presStyleCnt="1"/>
      <dgm:spPr/>
      <dgm:t>
        <a:bodyPr/>
        <a:lstStyle/>
        <a:p>
          <a:endParaRPr lang="tr-TR"/>
        </a:p>
      </dgm:t>
    </dgm:pt>
    <dgm:pt modelId="{70F60A55-4A9C-499C-9BC3-F8DD98BEC37A}" type="pres">
      <dgm:prSet presAssocID="{2911A526-5660-4AFA-B18A-97EF894C8B9D}" presName="rect1ParTxNoCh" presStyleLbl="alignAcc1" presStyleIdx="0" presStyleCnt="1">
        <dgm:presLayoutVars>
          <dgm:chMax val="1"/>
          <dgm:bulletEnabled val="1"/>
        </dgm:presLayoutVars>
      </dgm:prSet>
      <dgm:spPr/>
      <dgm:t>
        <a:bodyPr/>
        <a:lstStyle/>
        <a:p>
          <a:endParaRPr lang="tr-TR"/>
        </a:p>
      </dgm:t>
    </dgm:pt>
  </dgm:ptLst>
  <dgm:cxnLst>
    <dgm:cxn modelId="{5F537777-8B16-42AE-848B-FBA2C77DC1E9}" srcId="{42DEFA70-EAD6-43B6-BF69-C87FB06F0F18}" destId="{2911A526-5660-4AFA-B18A-97EF894C8B9D}" srcOrd="0" destOrd="0" parTransId="{5A6F2228-0D9F-481F-85F9-8461ED5FCAD2}" sibTransId="{3DCA66EB-B59A-4CC5-BCCD-7ED1159DCEA6}"/>
    <dgm:cxn modelId="{22B0158E-FA2B-460E-BEFD-555EEE892364}" type="presOf" srcId="{42DEFA70-EAD6-43B6-BF69-C87FB06F0F18}" destId="{BB89B0A3-7FFF-4C8F-B74F-EE49253BD346}" srcOrd="0" destOrd="0" presId="urn:microsoft.com/office/officeart/2005/8/layout/target3"/>
    <dgm:cxn modelId="{D68DC889-AA8A-48D7-BF3D-ED64CDCFF391}" type="presOf" srcId="{2911A526-5660-4AFA-B18A-97EF894C8B9D}" destId="{8C7FDF63-46A6-452A-A791-0205D784E22B}" srcOrd="0" destOrd="0" presId="urn:microsoft.com/office/officeart/2005/8/layout/target3"/>
    <dgm:cxn modelId="{203FE183-7179-4509-94F0-D16C49DFFEBA}" type="presOf" srcId="{2911A526-5660-4AFA-B18A-97EF894C8B9D}" destId="{70F60A55-4A9C-499C-9BC3-F8DD98BEC37A}" srcOrd="1" destOrd="0" presId="urn:microsoft.com/office/officeart/2005/8/layout/target3"/>
    <dgm:cxn modelId="{D7EB39BE-35BB-4EC9-B409-E816B94075A3}" type="presParOf" srcId="{BB89B0A3-7FFF-4C8F-B74F-EE49253BD346}" destId="{475AFAAA-8C5A-4F01-A280-F9D8B331003B}" srcOrd="0" destOrd="0" presId="urn:microsoft.com/office/officeart/2005/8/layout/target3"/>
    <dgm:cxn modelId="{F8457606-B332-46E2-A526-B5736C86FEE8}" type="presParOf" srcId="{BB89B0A3-7FFF-4C8F-B74F-EE49253BD346}" destId="{B11B6359-E823-4E0B-B415-04FE3ECE738B}" srcOrd="1" destOrd="0" presId="urn:microsoft.com/office/officeart/2005/8/layout/target3"/>
    <dgm:cxn modelId="{1144F1E6-0E44-44B1-AE93-A0E0F7C5C879}" type="presParOf" srcId="{BB89B0A3-7FFF-4C8F-B74F-EE49253BD346}" destId="{8C7FDF63-46A6-452A-A791-0205D784E22B}" srcOrd="2" destOrd="0" presId="urn:microsoft.com/office/officeart/2005/8/layout/target3"/>
    <dgm:cxn modelId="{9BD29A79-43B6-4163-98CF-7FBB22DC5633}" type="presParOf" srcId="{BB89B0A3-7FFF-4C8F-B74F-EE49253BD346}" destId="{70F60A55-4A9C-499C-9BC3-F8DD98BEC37A}"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AFAAA-8C5A-4F01-A280-F9D8B331003B}">
      <dsp:nvSpPr>
        <dsp:cNvPr id="0" name=""/>
        <dsp:cNvSpPr/>
      </dsp:nvSpPr>
      <dsp:spPr>
        <a:xfrm>
          <a:off x="0" y="0"/>
          <a:ext cx="400109" cy="400109"/>
        </a:xfrm>
        <a:prstGeom prst="pie">
          <a:avLst>
            <a:gd name="adj1" fmla="val 5400000"/>
            <a:gd name="adj2" fmla="val 16200000"/>
          </a:avLst>
        </a:prstGeom>
        <a:blipFill rotWithShape="0">
          <a:blip xmlns:r="http://schemas.openxmlformats.org/officeDocument/2006/relationships" r:embed="rId1"/>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sp>
    <dsp:sp modelId="{8C7FDF63-46A6-452A-A791-0205D784E22B}">
      <dsp:nvSpPr>
        <dsp:cNvPr id="0" name=""/>
        <dsp:cNvSpPr/>
      </dsp:nvSpPr>
      <dsp:spPr>
        <a:xfrm>
          <a:off x="200054" y="0"/>
          <a:ext cx="5488577" cy="400109"/>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tr-TR" sz="1800" b="1" kern="1200" dirty="0" smtClean="0">
              <a:solidFill>
                <a:schemeClr val="accent2">
                  <a:lumMod val="75000"/>
                </a:schemeClr>
              </a:solidFill>
            </a:rPr>
            <a:t>KIRKLARELİ ÇEVRE VE ŞEHİRCİLİK İL MÜDÜRLÜĞÜ</a:t>
          </a:r>
          <a:endParaRPr lang="tr-TR" sz="1800" kern="1200" dirty="0">
            <a:solidFill>
              <a:schemeClr val="accent2">
                <a:lumMod val="75000"/>
              </a:schemeClr>
            </a:solidFill>
          </a:endParaRPr>
        </a:p>
      </dsp:txBody>
      <dsp:txXfrm>
        <a:off x="200054" y="0"/>
        <a:ext cx="5488577" cy="400109"/>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April 16,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April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April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April 16,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51663BA-01FC-4367-B6F3-ABB2645D55F1}" type="datetime4">
              <a:rPr lang="en-US" smtClean="0"/>
              <a:pPr/>
              <a:t>April 16,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April 16,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6A5CDA29-3CBE-48EA-92AE-A996835462BA}" type="datetime4">
              <a:rPr lang="en-US" smtClean="0"/>
              <a:pPr/>
              <a:t>April 16,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April 16,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April 16,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AD5615-7F4F-4584-84D5-CC95918C321F}" type="datetime4">
              <a:rPr lang="en-US" smtClean="0"/>
              <a:pPr/>
              <a:t>April 16,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76EEA923-9BEE-48CE-9F28-5B525F399BAD}" type="datetime4">
              <a:rPr lang="en-US" smtClean="0"/>
              <a:pPr/>
              <a:t>April 16, 2019</a:t>
            </a:fld>
            <a:endParaRPr lang="en-US"/>
          </a:p>
        </p:txBody>
      </p:sp>
      <p:sp>
        <p:nvSpPr>
          <p:cNvPr id="9" name="Slide Number Placeholder 8"/>
          <p:cNvSpPr>
            <a:spLocks noGrp="1"/>
          </p:cNvSpPr>
          <p:nvPr>
            <p:ph type="sldNum" sz="quarter" idx="11"/>
          </p:nvPr>
        </p:nvSpPr>
        <p:spPr/>
        <p:txBody>
          <a:bodyPr/>
          <a:lstStyle/>
          <a:p>
            <a:fld id="{F38DF745-7D3F-47F4-83A3-874385CFAA69}"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38DF745-7D3F-47F4-83A3-874385CFAA6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7D0EFEE-2756-4A20-BF2A-63F0A94F99AC}" type="datetime4">
              <a:rPr lang="en-US" smtClean="0"/>
              <a:pPr/>
              <a:t>April 16, 2019</a:t>
            </a:fld>
            <a:endParaRPr lang="en-US" dirty="0"/>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18.jpg"/></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5.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6.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2.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 y="1412776"/>
            <a:ext cx="8460431" cy="894351"/>
          </a:xfrm>
        </p:spPr>
        <p:txBody>
          <a:bodyPr/>
          <a:lstStyle/>
          <a:p>
            <a:pPr algn="ctr"/>
            <a:r>
              <a:rPr lang="tr-TR" sz="4800" dirty="0" smtClean="0">
                <a:solidFill>
                  <a:srgbClr val="002060"/>
                </a:solidFill>
              </a:rPr>
              <a:t>KIRKLARELİ VALİLİĞİ</a:t>
            </a:r>
            <a:endParaRPr lang="tr-TR" sz="4800" dirty="0">
              <a:solidFill>
                <a:srgbClr val="002060"/>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054068025"/>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Resim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7812" y="2852936"/>
            <a:ext cx="4896000" cy="2448000"/>
          </a:xfrm>
          <a:prstGeom prst="rect">
            <a:avLst/>
          </a:prstGeom>
        </p:spPr>
      </p:pic>
      <p:pic>
        <p:nvPicPr>
          <p:cNvPr id="10" name="Resim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5856" y="140726"/>
            <a:ext cx="1428750" cy="1428750"/>
          </a:xfrm>
          <a:prstGeom prst="rect">
            <a:avLst/>
          </a:prstGeom>
        </p:spPr>
      </p:pic>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Tree>
    <p:extLst>
      <p:ext uri="{BB962C8B-B14F-4D97-AF65-F5344CB8AC3E}">
        <p14:creationId xmlns:p14="http://schemas.microsoft.com/office/powerpoint/2010/main" val="3827148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10</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442343929"/>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573577"/>
            <a:ext cx="7344816" cy="1015663"/>
          </a:xfrm>
          <a:prstGeom prst="rect">
            <a:avLst/>
          </a:prstGeom>
          <a:noFill/>
        </p:spPr>
        <p:txBody>
          <a:bodyPr wrap="square" rtlCol="0">
            <a:spAutoFit/>
          </a:bodyPr>
          <a:lstStyle/>
          <a:p>
            <a:pPr algn="just">
              <a:buClr>
                <a:srgbClr val="FFCC99"/>
              </a:buClr>
            </a:pPr>
            <a:r>
              <a:rPr lang="tr-TR" sz="2000" b="1" dirty="0" smtClean="0">
                <a:solidFill>
                  <a:srgbClr val="002060"/>
                </a:solidFill>
              </a:rPr>
              <a:t>Müracaat sahibine </a:t>
            </a:r>
            <a:r>
              <a:rPr lang="tr-TR" sz="2000" b="1" dirty="0">
                <a:solidFill>
                  <a:srgbClr val="002060"/>
                </a:solidFill>
              </a:rPr>
              <a:t>ait bilgiler girilir. Bu </a:t>
            </a:r>
            <a:r>
              <a:rPr lang="tr-TR" sz="2000" b="1" dirty="0" smtClean="0">
                <a:solidFill>
                  <a:srgbClr val="002060"/>
                </a:solidFill>
              </a:rPr>
              <a:t>bilgilerden bazıları </a:t>
            </a:r>
            <a:r>
              <a:rPr lang="tr-TR" sz="2000" b="1" dirty="0">
                <a:solidFill>
                  <a:srgbClr val="002060"/>
                </a:solidFill>
              </a:rPr>
              <a:t>e-devlet kapısındaki </a:t>
            </a:r>
            <a:r>
              <a:rPr lang="tr-TR" sz="2000" b="1" dirty="0" smtClean="0">
                <a:solidFill>
                  <a:srgbClr val="002060"/>
                </a:solidFill>
              </a:rPr>
              <a:t>kayıtlardan </a:t>
            </a:r>
            <a:r>
              <a:rPr lang="tr-TR" sz="2000" b="1" dirty="0">
                <a:solidFill>
                  <a:srgbClr val="002060"/>
                </a:solidFill>
              </a:rPr>
              <a:t>otomatik olarak yazılmış olacaktır. </a:t>
            </a:r>
            <a:r>
              <a:rPr lang="tr-TR" sz="2000" b="1" dirty="0" smtClean="0">
                <a:solidFill>
                  <a:srgbClr val="002060"/>
                </a:solidFill>
              </a:rPr>
              <a:t>İsterseniz </a:t>
            </a:r>
            <a:r>
              <a:rPr lang="tr-TR" sz="2000" b="1" dirty="0">
                <a:solidFill>
                  <a:srgbClr val="002060"/>
                </a:solidFill>
              </a:rPr>
              <a:t>cep telefonu ve e-posta bilginizi güncelleyebilirsiniz.</a:t>
            </a:r>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496218" cy="3240000"/>
          </a:xfrm>
          <a:prstGeom prst="rect">
            <a:avLst/>
          </a:prstGeom>
        </p:spPr>
      </p:pic>
    </p:spTree>
    <p:extLst>
      <p:ext uri="{BB962C8B-B14F-4D97-AF65-F5344CB8AC3E}">
        <p14:creationId xmlns:p14="http://schemas.microsoft.com/office/powerpoint/2010/main" val="3801298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11</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3661515596"/>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437112"/>
            <a:ext cx="7344816" cy="1323439"/>
          </a:xfrm>
          <a:prstGeom prst="rect">
            <a:avLst/>
          </a:prstGeom>
          <a:noFill/>
        </p:spPr>
        <p:txBody>
          <a:bodyPr wrap="square" rtlCol="0">
            <a:spAutoFit/>
          </a:bodyPr>
          <a:lstStyle/>
          <a:p>
            <a:pPr algn="just">
              <a:buClr>
                <a:srgbClr val="FFCC99"/>
              </a:buClr>
            </a:pPr>
            <a:r>
              <a:rPr lang="tr-TR" sz="2000" b="1" dirty="0">
                <a:solidFill>
                  <a:srgbClr val="002060"/>
                </a:solidFill>
              </a:rPr>
              <a:t>Aykırılığın kapsamını mevcut seçeneklerden seçin.  </a:t>
            </a:r>
            <a:r>
              <a:rPr lang="tr-TR" sz="2000" b="1" dirty="0" smtClean="0">
                <a:solidFill>
                  <a:srgbClr val="002060"/>
                </a:solidFill>
              </a:rPr>
              <a:t>Seçenekler:</a:t>
            </a:r>
          </a:p>
          <a:p>
            <a:pPr marL="342900" indent="-342900" algn="just">
              <a:buClr>
                <a:srgbClr val="774949"/>
              </a:buClr>
              <a:buFont typeface="Wingdings" panose="05000000000000000000" pitchFamily="2" charset="2"/>
              <a:buChar char="v"/>
            </a:pPr>
            <a:r>
              <a:rPr lang="tr-TR" sz="2000" b="1" dirty="0">
                <a:solidFill>
                  <a:srgbClr val="774949"/>
                </a:solidFill>
              </a:rPr>
              <a:t>Bağımsız Bölüm</a:t>
            </a:r>
          </a:p>
          <a:p>
            <a:pPr marL="342900" indent="-342900" algn="just">
              <a:buClr>
                <a:srgbClr val="774949"/>
              </a:buClr>
              <a:buFont typeface="Wingdings" panose="05000000000000000000" pitchFamily="2" charset="2"/>
              <a:buChar char="v"/>
            </a:pPr>
            <a:r>
              <a:rPr lang="tr-TR" sz="2000" b="1" dirty="0" smtClean="0">
                <a:solidFill>
                  <a:srgbClr val="774949"/>
                </a:solidFill>
              </a:rPr>
              <a:t>Yapının Tamamı </a:t>
            </a:r>
          </a:p>
          <a:p>
            <a:pPr marL="342900" indent="-342900" algn="just">
              <a:buClr>
                <a:srgbClr val="774949"/>
              </a:buClr>
              <a:buFont typeface="Wingdings" panose="05000000000000000000" pitchFamily="2" charset="2"/>
              <a:buChar char="v"/>
            </a:pPr>
            <a:r>
              <a:rPr lang="tr-TR" sz="2000" b="1" dirty="0" smtClean="0">
                <a:solidFill>
                  <a:srgbClr val="774949"/>
                </a:solidFill>
              </a:rPr>
              <a:t>Güneş Enerjisi Santralleri</a:t>
            </a:r>
            <a:endParaRPr lang="tr-TR" sz="2000" b="1" dirty="0">
              <a:solidFill>
                <a:srgbClr val="774949"/>
              </a:solidFill>
            </a:endParaRPr>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539165" cy="3240000"/>
          </a:xfrm>
          <a:prstGeom prst="rect">
            <a:avLst/>
          </a:prstGeom>
        </p:spPr>
      </p:pic>
    </p:spTree>
    <p:extLst>
      <p:ext uri="{BB962C8B-B14F-4D97-AF65-F5344CB8AC3E}">
        <p14:creationId xmlns:p14="http://schemas.microsoft.com/office/powerpoint/2010/main" val="1512352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3200" b="1" dirty="0" smtClean="0">
                <a:solidFill>
                  <a:srgbClr val="774949"/>
                </a:solidFill>
              </a:rPr>
              <a:t>AYKIRILIĞIN KAPSAMININ BELİRLENMESİ</a:t>
            </a:r>
            <a:endParaRPr lang="tr-TR" sz="32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12</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463635558"/>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3" name="Metin kutusu 2"/>
          <p:cNvSpPr txBox="1"/>
          <p:nvPr/>
        </p:nvSpPr>
        <p:spPr>
          <a:xfrm>
            <a:off x="467544" y="1988840"/>
            <a:ext cx="3744416" cy="3385542"/>
          </a:xfrm>
          <a:prstGeom prst="rect">
            <a:avLst/>
          </a:prstGeom>
          <a:noFill/>
        </p:spPr>
        <p:txBody>
          <a:bodyPr wrap="square" rtlCol="0">
            <a:spAutoFit/>
          </a:bodyPr>
          <a:lstStyle/>
          <a:p>
            <a:pPr marL="342900" indent="-342900">
              <a:buClr>
                <a:srgbClr val="774949"/>
              </a:buClr>
              <a:buFont typeface="Wingdings" panose="05000000000000000000" pitchFamily="2" charset="2"/>
              <a:buChar char="v"/>
            </a:pPr>
            <a:r>
              <a:rPr lang="tr-TR" sz="2200" b="1" dirty="0">
                <a:solidFill>
                  <a:srgbClr val="002060"/>
                </a:solidFill>
              </a:rPr>
              <a:t>Yapının tamamının ruhsatsız biçimde yapılması veya yapı kullanma izin belgesi alınmamış olması durumunda yapının tamamı için Yapı Kayıt Belgesi alınması gerekmektedir. </a:t>
            </a:r>
            <a:endParaRPr lang="tr-TR" sz="2200" b="1" dirty="0" smtClean="0">
              <a:solidFill>
                <a:srgbClr val="002060"/>
              </a:solidFill>
            </a:endParaRPr>
          </a:p>
          <a:p>
            <a:pPr algn="just">
              <a:buClr>
                <a:srgbClr val="774949"/>
              </a:buClr>
            </a:pPr>
            <a:endParaRPr lang="tr-TR" sz="2000" b="1" dirty="0">
              <a:solidFill>
                <a:srgbClr val="002060"/>
              </a:solidFill>
            </a:endParaRPr>
          </a:p>
          <a:p>
            <a:pPr>
              <a:buClr>
                <a:srgbClr val="774949"/>
              </a:buClr>
            </a:pPr>
            <a:endParaRPr lang="tr-TR" dirty="0"/>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99992" y="1512168"/>
            <a:ext cx="3362325" cy="3429000"/>
          </a:xfrm>
          <a:prstGeom prst="rect">
            <a:avLst/>
          </a:prstGeom>
        </p:spPr>
      </p:pic>
    </p:spTree>
    <p:extLst>
      <p:ext uri="{BB962C8B-B14F-4D97-AF65-F5344CB8AC3E}">
        <p14:creationId xmlns:p14="http://schemas.microsoft.com/office/powerpoint/2010/main" val="3890471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3200" b="1" dirty="0" smtClean="0">
                <a:solidFill>
                  <a:srgbClr val="774949"/>
                </a:solidFill>
              </a:rPr>
              <a:t>AYKIRILIĞIN KAPSAMININ BELİRLENMESİ</a:t>
            </a:r>
            <a:endParaRPr lang="tr-TR" sz="32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13</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719041589"/>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3" name="Metin kutusu 2"/>
          <p:cNvSpPr txBox="1"/>
          <p:nvPr/>
        </p:nvSpPr>
        <p:spPr>
          <a:xfrm>
            <a:off x="3995936" y="1412776"/>
            <a:ext cx="3648525" cy="4678204"/>
          </a:xfrm>
          <a:prstGeom prst="rect">
            <a:avLst/>
          </a:prstGeom>
          <a:noFill/>
        </p:spPr>
        <p:txBody>
          <a:bodyPr wrap="square" rtlCol="0">
            <a:spAutoFit/>
          </a:bodyPr>
          <a:lstStyle/>
          <a:p>
            <a:pPr marL="342900" indent="-342900" algn="just">
              <a:buClr>
                <a:srgbClr val="774949"/>
              </a:buClr>
              <a:buFont typeface="Wingdings" panose="05000000000000000000" pitchFamily="2" charset="2"/>
              <a:buChar char="v"/>
            </a:pPr>
            <a:r>
              <a:rPr lang="tr-TR" sz="2000" b="1" dirty="0" smtClean="0">
                <a:solidFill>
                  <a:srgbClr val="002060"/>
                </a:solidFill>
              </a:rPr>
              <a:t>İskan </a:t>
            </a:r>
            <a:r>
              <a:rPr lang="tr-TR" sz="2000" b="1" dirty="0">
                <a:solidFill>
                  <a:srgbClr val="002060"/>
                </a:solidFill>
              </a:rPr>
              <a:t>alındıktan sonra sığınak ve otopark gibi ortak kullanım alanlarının bağımsız bölüme dönüştürülmesi, konutun ticari kullanıma yada ticari kullanımın konuta dönüştürülmesi, bağımsız bölümlerin birleştirilmesi, balkon ve teras kapatılması, ıslak hacimlerde yer değişikliği gibi </a:t>
            </a:r>
            <a:r>
              <a:rPr lang="tr-TR" sz="2000" b="1" dirty="0" smtClean="0">
                <a:solidFill>
                  <a:srgbClr val="002060"/>
                </a:solidFill>
              </a:rPr>
              <a:t>aykırılıklarda </a:t>
            </a:r>
            <a:r>
              <a:rPr lang="tr-TR" sz="2000" b="1" dirty="0">
                <a:solidFill>
                  <a:srgbClr val="002060"/>
                </a:solidFill>
              </a:rPr>
              <a:t>bir bağımsız bölüm için </a:t>
            </a:r>
            <a:r>
              <a:rPr lang="tr-TR" sz="2000" b="1" dirty="0" smtClean="0">
                <a:solidFill>
                  <a:srgbClr val="002060"/>
                </a:solidFill>
              </a:rPr>
              <a:t>başvuru yapılır.</a:t>
            </a:r>
            <a:endParaRPr lang="tr-TR" sz="2000" b="1" dirty="0">
              <a:solidFill>
                <a:srgbClr val="002060"/>
              </a:solidFill>
            </a:endParaRPr>
          </a:p>
          <a:p>
            <a:pPr marL="342900" indent="-342900" algn="just">
              <a:buClr>
                <a:srgbClr val="774949"/>
              </a:buClr>
              <a:buFont typeface="Wingdings" panose="05000000000000000000" pitchFamily="2" charset="2"/>
              <a:buChar char="v"/>
            </a:pPr>
            <a:endParaRPr lang="tr-TR" sz="2000" b="1" dirty="0">
              <a:solidFill>
                <a:srgbClr val="002060"/>
              </a:solidFill>
            </a:endParaRPr>
          </a:p>
          <a:p>
            <a:pPr>
              <a:buClr>
                <a:srgbClr val="774949"/>
              </a:buClr>
            </a:pPr>
            <a:endParaRPr lang="tr-TR" dirty="0"/>
          </a:p>
        </p:txBody>
      </p:sp>
      <p:pic>
        <p:nvPicPr>
          <p:cNvPr id="6" name="Resim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9593" y="1484784"/>
            <a:ext cx="2802458" cy="2101844"/>
          </a:xfrm>
          <a:prstGeom prst="rect">
            <a:avLst/>
          </a:prstGeom>
        </p:spPr>
      </p:pic>
      <p:pic>
        <p:nvPicPr>
          <p:cNvPr id="9" name="Resim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7195" y="3645024"/>
            <a:ext cx="2804856" cy="1944216"/>
          </a:xfrm>
          <a:prstGeom prst="rect">
            <a:avLst/>
          </a:prstGeom>
        </p:spPr>
      </p:pic>
    </p:spTree>
    <p:extLst>
      <p:ext uri="{BB962C8B-B14F-4D97-AF65-F5344CB8AC3E}">
        <p14:creationId xmlns:p14="http://schemas.microsoft.com/office/powerpoint/2010/main" val="2340979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14</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3269130775"/>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437112"/>
            <a:ext cx="7344816" cy="1323439"/>
          </a:xfrm>
          <a:prstGeom prst="rect">
            <a:avLst/>
          </a:prstGeom>
          <a:noFill/>
        </p:spPr>
        <p:txBody>
          <a:bodyPr wrap="square" rtlCol="0">
            <a:spAutoFit/>
          </a:bodyPr>
          <a:lstStyle/>
          <a:p>
            <a:pPr algn="just">
              <a:buClr>
                <a:srgbClr val="FFCC99"/>
              </a:buClr>
            </a:pPr>
            <a:r>
              <a:rPr lang="tr-TR" sz="2000" b="1" dirty="0" smtClean="0">
                <a:solidFill>
                  <a:srgbClr val="002060"/>
                </a:solidFill>
              </a:rPr>
              <a:t>Yapının kullanım amacını mevcut </a:t>
            </a:r>
            <a:r>
              <a:rPr lang="tr-TR" sz="2000" b="1" dirty="0">
                <a:solidFill>
                  <a:srgbClr val="002060"/>
                </a:solidFill>
              </a:rPr>
              <a:t>seçeneklerden seçin.  </a:t>
            </a:r>
            <a:r>
              <a:rPr lang="tr-TR" sz="2000" b="1" dirty="0" smtClean="0">
                <a:solidFill>
                  <a:srgbClr val="002060"/>
                </a:solidFill>
              </a:rPr>
              <a:t>Seçenekler:</a:t>
            </a:r>
          </a:p>
          <a:p>
            <a:pPr marL="342900" indent="-342900" algn="just">
              <a:buClr>
                <a:srgbClr val="774949"/>
              </a:buClr>
              <a:buFont typeface="Wingdings" panose="05000000000000000000" pitchFamily="2" charset="2"/>
              <a:buChar char="v"/>
            </a:pPr>
            <a:r>
              <a:rPr lang="tr-TR" sz="2000" b="1" dirty="0" smtClean="0">
                <a:solidFill>
                  <a:srgbClr val="774949"/>
                </a:solidFill>
              </a:rPr>
              <a:t>Konut</a:t>
            </a:r>
          </a:p>
          <a:p>
            <a:pPr marL="342900" indent="-342900" algn="just">
              <a:buClr>
                <a:srgbClr val="774949"/>
              </a:buClr>
              <a:buFont typeface="Wingdings" panose="05000000000000000000" pitchFamily="2" charset="2"/>
              <a:buChar char="v"/>
            </a:pPr>
            <a:r>
              <a:rPr lang="tr-TR" sz="2000" b="1" dirty="0" smtClean="0">
                <a:solidFill>
                  <a:srgbClr val="774949"/>
                </a:solidFill>
              </a:rPr>
              <a:t>Ticari</a:t>
            </a:r>
          </a:p>
          <a:p>
            <a:pPr marL="342900" indent="-342900" algn="just">
              <a:buClr>
                <a:srgbClr val="774949"/>
              </a:buClr>
              <a:buFont typeface="Wingdings" panose="05000000000000000000" pitchFamily="2" charset="2"/>
              <a:buChar char="v"/>
            </a:pPr>
            <a:r>
              <a:rPr lang="tr-TR" sz="2000" b="1" dirty="0" err="1" smtClean="0">
                <a:solidFill>
                  <a:srgbClr val="774949"/>
                </a:solidFill>
              </a:rPr>
              <a:t>Konut+Ticari</a:t>
            </a:r>
            <a:endParaRPr lang="tr-TR" sz="2000" b="1" dirty="0">
              <a:solidFill>
                <a:srgbClr val="774949"/>
              </a:solidFill>
            </a:endParaRPr>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513891" cy="3240000"/>
          </a:xfrm>
          <a:prstGeom prst="rect">
            <a:avLst/>
          </a:prstGeom>
        </p:spPr>
      </p:pic>
    </p:spTree>
    <p:extLst>
      <p:ext uri="{BB962C8B-B14F-4D97-AF65-F5344CB8AC3E}">
        <p14:creationId xmlns:p14="http://schemas.microsoft.com/office/powerpoint/2010/main" val="4190875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15</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2723723648"/>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437112"/>
            <a:ext cx="7344816" cy="1323439"/>
          </a:xfrm>
          <a:prstGeom prst="rect">
            <a:avLst/>
          </a:prstGeom>
          <a:noFill/>
        </p:spPr>
        <p:txBody>
          <a:bodyPr wrap="square" rtlCol="0">
            <a:spAutoFit/>
          </a:bodyPr>
          <a:lstStyle/>
          <a:p>
            <a:pPr algn="just">
              <a:buClr>
                <a:srgbClr val="FFCC99"/>
              </a:buClr>
            </a:pPr>
            <a:r>
              <a:rPr lang="tr-TR" sz="2000" b="1" dirty="0">
                <a:solidFill>
                  <a:srgbClr val="002060"/>
                </a:solidFill>
              </a:rPr>
              <a:t>Yapıya ait bilgiler doğru ve eksiksiz bir şekilde </a:t>
            </a:r>
            <a:r>
              <a:rPr lang="tr-TR" sz="2000" b="1" dirty="0" smtClean="0">
                <a:solidFill>
                  <a:srgbClr val="002060"/>
                </a:solidFill>
              </a:rPr>
              <a:t>girilir. </a:t>
            </a:r>
            <a:r>
              <a:rPr lang="tr-TR" sz="2000" b="1" dirty="0">
                <a:solidFill>
                  <a:srgbClr val="002060"/>
                </a:solidFill>
              </a:rPr>
              <a:t>Yapının cadde, sokak veya bina numarası bilgileri mevcut listede görünmüyorsa kendiniz girmek için ilgili kutucuğu </a:t>
            </a:r>
            <a:r>
              <a:rPr lang="tr-TR" sz="2000" b="1" dirty="0" smtClean="0">
                <a:solidFill>
                  <a:srgbClr val="002060"/>
                </a:solidFill>
              </a:rPr>
              <a:t>işaretleyerek </a:t>
            </a:r>
            <a:r>
              <a:rPr lang="tr-TR" sz="2000" b="1" dirty="0">
                <a:solidFill>
                  <a:srgbClr val="002060"/>
                </a:solidFill>
              </a:rPr>
              <a:t>güncel bilgileri girebilirsiniz.</a:t>
            </a:r>
          </a:p>
        </p:txBody>
      </p:sp>
      <p:pic>
        <p:nvPicPr>
          <p:cNvPr id="8" name="Resim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437107" cy="3240000"/>
          </a:xfrm>
          <a:prstGeom prst="rect">
            <a:avLst/>
          </a:prstGeom>
        </p:spPr>
      </p:pic>
    </p:spTree>
    <p:extLst>
      <p:ext uri="{BB962C8B-B14F-4D97-AF65-F5344CB8AC3E}">
        <p14:creationId xmlns:p14="http://schemas.microsoft.com/office/powerpoint/2010/main" val="28937546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16</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2574801243"/>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437112"/>
            <a:ext cx="7344816" cy="1323439"/>
          </a:xfrm>
          <a:prstGeom prst="rect">
            <a:avLst/>
          </a:prstGeom>
          <a:noFill/>
        </p:spPr>
        <p:txBody>
          <a:bodyPr wrap="square" rtlCol="0">
            <a:spAutoFit/>
          </a:bodyPr>
          <a:lstStyle/>
          <a:p>
            <a:pPr marL="342900" indent="-342900" algn="just">
              <a:buClr>
                <a:srgbClr val="774949"/>
              </a:buClr>
              <a:buFont typeface="Wingdings" panose="05000000000000000000" pitchFamily="2" charset="2"/>
              <a:buChar char="v"/>
            </a:pPr>
            <a:endParaRPr lang="tr-TR" sz="2000" b="1" dirty="0" smtClean="0">
              <a:solidFill>
                <a:srgbClr val="002060"/>
              </a:solidFill>
            </a:endParaRPr>
          </a:p>
          <a:p>
            <a:pPr marL="342900" indent="-342900" algn="just">
              <a:buClr>
                <a:srgbClr val="774949"/>
              </a:buClr>
              <a:buFont typeface="Wingdings" panose="05000000000000000000" pitchFamily="2" charset="2"/>
              <a:buChar char="v"/>
            </a:pPr>
            <a:r>
              <a:rPr lang="tr-TR" sz="2000" b="1" dirty="0" smtClean="0">
                <a:solidFill>
                  <a:srgbClr val="002060"/>
                </a:solidFill>
              </a:rPr>
              <a:t>Ada</a:t>
            </a:r>
            <a:r>
              <a:rPr lang="tr-TR" sz="2000" b="1" dirty="0">
                <a:solidFill>
                  <a:srgbClr val="002060"/>
                </a:solidFill>
              </a:rPr>
              <a:t>, </a:t>
            </a:r>
            <a:r>
              <a:rPr lang="tr-TR" sz="2000" b="1" dirty="0" smtClean="0">
                <a:solidFill>
                  <a:srgbClr val="002060"/>
                </a:solidFill>
              </a:rPr>
              <a:t>parsel bilgilerine tapuda </a:t>
            </a:r>
            <a:r>
              <a:rPr lang="tr-TR" sz="2000" b="1" dirty="0">
                <a:solidFill>
                  <a:srgbClr val="002060"/>
                </a:solidFill>
              </a:rPr>
              <a:t>yazan </a:t>
            </a:r>
            <a:r>
              <a:rPr lang="tr-TR" sz="2000" b="1" dirty="0" smtClean="0">
                <a:solidFill>
                  <a:srgbClr val="002060"/>
                </a:solidFill>
              </a:rPr>
              <a:t>bilgiler girilir.</a:t>
            </a:r>
          </a:p>
          <a:p>
            <a:pPr marL="342900" indent="-342900" algn="just">
              <a:buClr>
                <a:srgbClr val="774949"/>
              </a:buClr>
              <a:buFont typeface="Wingdings" panose="05000000000000000000" pitchFamily="2" charset="2"/>
              <a:buChar char="v"/>
            </a:pPr>
            <a:r>
              <a:rPr lang="tr-TR" sz="2000" b="1" dirty="0">
                <a:solidFill>
                  <a:srgbClr val="002060"/>
                </a:solidFill>
              </a:rPr>
              <a:t>Toplam bağımsız bölüm sayısı girilir.</a:t>
            </a:r>
          </a:p>
          <a:p>
            <a:pPr algn="just">
              <a:buClr>
                <a:srgbClr val="774949"/>
              </a:buClr>
            </a:pPr>
            <a:endParaRPr lang="tr-TR" sz="2000" b="1" dirty="0" smtClean="0">
              <a:solidFill>
                <a:srgbClr val="002060"/>
              </a:solidFill>
            </a:endParaRPr>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491625" cy="3240000"/>
          </a:xfrm>
          <a:prstGeom prst="rect">
            <a:avLst/>
          </a:prstGeom>
        </p:spPr>
      </p:pic>
    </p:spTree>
    <p:extLst>
      <p:ext uri="{BB962C8B-B14F-4D97-AF65-F5344CB8AC3E}">
        <p14:creationId xmlns:p14="http://schemas.microsoft.com/office/powerpoint/2010/main" val="30184965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17</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310780588"/>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437112"/>
            <a:ext cx="7344816" cy="1323439"/>
          </a:xfrm>
          <a:prstGeom prst="rect">
            <a:avLst/>
          </a:prstGeom>
          <a:noFill/>
        </p:spPr>
        <p:txBody>
          <a:bodyPr wrap="square" rtlCol="0">
            <a:spAutoFit/>
          </a:bodyPr>
          <a:lstStyle/>
          <a:p>
            <a:pPr marL="342900" indent="-342900" algn="just">
              <a:buClr>
                <a:srgbClr val="774949"/>
              </a:buClr>
              <a:buFont typeface="Wingdings" panose="05000000000000000000" pitchFamily="2" charset="2"/>
              <a:buChar char="v"/>
            </a:pPr>
            <a:r>
              <a:rPr lang="tr-TR" sz="2000" b="1" dirty="0" smtClean="0">
                <a:solidFill>
                  <a:srgbClr val="002060"/>
                </a:solidFill>
              </a:rPr>
              <a:t>Bağımsız </a:t>
            </a:r>
            <a:r>
              <a:rPr lang="tr-TR" sz="2000" b="1" dirty="0">
                <a:solidFill>
                  <a:srgbClr val="002060"/>
                </a:solidFill>
              </a:rPr>
              <a:t>bölüm alanı, toplam yapı alanı, arsa yüzölçümü alanları metrekare birimine uygun olarak girilir</a:t>
            </a:r>
            <a:r>
              <a:rPr lang="tr-TR" sz="2000" b="1" dirty="0" smtClean="0">
                <a:solidFill>
                  <a:srgbClr val="002060"/>
                </a:solidFill>
              </a:rPr>
              <a:t>.</a:t>
            </a:r>
          </a:p>
          <a:p>
            <a:pPr marL="342900" indent="-342900" algn="just">
              <a:buClr>
                <a:srgbClr val="774949"/>
              </a:buClr>
              <a:buFont typeface="Wingdings" panose="05000000000000000000" pitchFamily="2" charset="2"/>
              <a:buChar char="v"/>
            </a:pPr>
            <a:r>
              <a:rPr lang="tr-TR" sz="2000" b="1" dirty="0">
                <a:solidFill>
                  <a:srgbClr val="002060"/>
                </a:solidFill>
              </a:rPr>
              <a:t>Arsa birim değeri alanına yapının bulunduğu yerin belediyesi tarafından belirlenen emlak vergi </a:t>
            </a:r>
            <a:r>
              <a:rPr lang="tr-TR" sz="2000" b="1" dirty="0" smtClean="0">
                <a:solidFill>
                  <a:srgbClr val="002060"/>
                </a:solidFill>
              </a:rPr>
              <a:t>birim </a:t>
            </a:r>
            <a:r>
              <a:rPr lang="tr-TR" sz="2000" b="1" dirty="0">
                <a:solidFill>
                  <a:srgbClr val="002060"/>
                </a:solidFill>
              </a:rPr>
              <a:t>değerini girin.</a:t>
            </a:r>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429189" cy="3240000"/>
          </a:xfrm>
          <a:prstGeom prst="rect">
            <a:avLst/>
          </a:prstGeom>
        </p:spPr>
      </p:pic>
    </p:spTree>
    <p:extLst>
      <p:ext uri="{BB962C8B-B14F-4D97-AF65-F5344CB8AC3E}">
        <p14:creationId xmlns:p14="http://schemas.microsoft.com/office/powerpoint/2010/main" val="587858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18</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2080595540"/>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437112"/>
            <a:ext cx="7344816" cy="1015663"/>
          </a:xfrm>
          <a:prstGeom prst="rect">
            <a:avLst/>
          </a:prstGeom>
          <a:noFill/>
        </p:spPr>
        <p:txBody>
          <a:bodyPr wrap="square" rtlCol="0">
            <a:spAutoFit/>
          </a:bodyPr>
          <a:lstStyle/>
          <a:p>
            <a:pPr algn="just">
              <a:buClr>
                <a:srgbClr val="774949"/>
              </a:buClr>
            </a:pPr>
            <a:r>
              <a:rPr lang="tr-TR" sz="2000" b="1" dirty="0">
                <a:solidFill>
                  <a:srgbClr val="002060"/>
                </a:solidFill>
              </a:rPr>
              <a:t>Yapı sınıfını </a:t>
            </a:r>
            <a:r>
              <a:rPr lang="tr-TR" sz="2000" b="1" dirty="0" smtClean="0">
                <a:solidFill>
                  <a:srgbClr val="002060"/>
                </a:solidFill>
              </a:rPr>
              <a:t>seçtikten </a:t>
            </a:r>
            <a:r>
              <a:rPr lang="tr-TR" sz="2000" b="1" dirty="0">
                <a:solidFill>
                  <a:srgbClr val="002060"/>
                </a:solidFill>
              </a:rPr>
              <a:t>sonra aykırılığın niteliği bölümüne söz konusu yapının imar barışı kapsamına alınması ile ilgili gerekli gördüğünüz açıklamayı girin.</a:t>
            </a:r>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390235" cy="3240000"/>
          </a:xfrm>
          <a:prstGeom prst="rect">
            <a:avLst/>
          </a:prstGeom>
        </p:spPr>
      </p:pic>
    </p:spTree>
    <p:extLst>
      <p:ext uri="{BB962C8B-B14F-4D97-AF65-F5344CB8AC3E}">
        <p14:creationId xmlns:p14="http://schemas.microsoft.com/office/powerpoint/2010/main" val="553731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YAPI SINIFI SEÇİMİ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19</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235362534"/>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395536" y="1739711"/>
            <a:ext cx="7920880" cy="2985433"/>
          </a:xfrm>
          <a:prstGeom prst="rect">
            <a:avLst/>
          </a:prstGeom>
          <a:noFill/>
        </p:spPr>
        <p:txBody>
          <a:bodyPr wrap="square" rtlCol="0">
            <a:spAutoFit/>
          </a:bodyPr>
          <a:lstStyle/>
          <a:p>
            <a:pPr algn="just"/>
            <a:r>
              <a:rPr lang="tr-TR" sz="2400" b="1" dirty="0" smtClean="0">
                <a:solidFill>
                  <a:srgbClr val="002060"/>
                </a:solidFill>
              </a:rPr>
              <a:t>1 </a:t>
            </a:r>
            <a:r>
              <a:rPr lang="tr-TR" sz="2400" b="1" dirty="0">
                <a:solidFill>
                  <a:srgbClr val="002060"/>
                </a:solidFill>
              </a:rPr>
              <a:t>) Tarımsal amaçlı basit binalar için 200 TL / m² </a:t>
            </a:r>
          </a:p>
          <a:p>
            <a:pPr algn="just"/>
            <a:r>
              <a:rPr lang="tr-TR" sz="2400" b="1" dirty="0" smtClean="0">
                <a:solidFill>
                  <a:srgbClr val="002060"/>
                </a:solidFill>
              </a:rPr>
              <a:t>2 </a:t>
            </a:r>
            <a:r>
              <a:rPr lang="tr-TR" sz="2400" b="1" dirty="0">
                <a:solidFill>
                  <a:srgbClr val="002060"/>
                </a:solidFill>
              </a:rPr>
              <a:t>) 1-2 katlı binalar ve basit sanayi yapıları için 600 TL / m² </a:t>
            </a:r>
          </a:p>
          <a:p>
            <a:pPr algn="just"/>
            <a:r>
              <a:rPr lang="tr-TR" sz="2400" b="1" dirty="0" smtClean="0">
                <a:solidFill>
                  <a:srgbClr val="002060"/>
                </a:solidFill>
              </a:rPr>
              <a:t>3 </a:t>
            </a:r>
            <a:r>
              <a:rPr lang="tr-TR" sz="2400" b="1" dirty="0">
                <a:solidFill>
                  <a:srgbClr val="002060"/>
                </a:solidFill>
              </a:rPr>
              <a:t>) 3-7 katlı binalar ve entegre sanayi yapılar için 1000 TL / m² </a:t>
            </a:r>
          </a:p>
          <a:p>
            <a:pPr algn="just"/>
            <a:r>
              <a:rPr lang="tr-TR" sz="2400" b="1" dirty="0" smtClean="0">
                <a:solidFill>
                  <a:srgbClr val="002060"/>
                </a:solidFill>
              </a:rPr>
              <a:t>4 </a:t>
            </a:r>
            <a:r>
              <a:rPr lang="tr-TR" sz="2400" b="1" dirty="0">
                <a:solidFill>
                  <a:srgbClr val="002060"/>
                </a:solidFill>
              </a:rPr>
              <a:t>) 8 ve daha yüksek katlı binalar için 1600 TL / m² </a:t>
            </a:r>
          </a:p>
          <a:p>
            <a:pPr algn="just"/>
            <a:r>
              <a:rPr lang="tr-TR" sz="2400" b="1" dirty="0" smtClean="0">
                <a:solidFill>
                  <a:srgbClr val="002060"/>
                </a:solidFill>
              </a:rPr>
              <a:t>5 ) </a:t>
            </a:r>
            <a:r>
              <a:rPr lang="tr-TR" sz="2400" b="1" dirty="0">
                <a:solidFill>
                  <a:srgbClr val="002060"/>
                </a:solidFill>
              </a:rPr>
              <a:t>Lüks binalar, villa, alışveriş kompleksi, hastane, otel vb. yapılar için </a:t>
            </a:r>
            <a:r>
              <a:rPr lang="tr-TR" sz="2400" b="1" dirty="0" smtClean="0">
                <a:solidFill>
                  <a:srgbClr val="002060"/>
                </a:solidFill>
              </a:rPr>
              <a:t>2000 </a:t>
            </a:r>
            <a:r>
              <a:rPr lang="tr-TR" sz="2400" b="1" dirty="0">
                <a:solidFill>
                  <a:srgbClr val="002060"/>
                </a:solidFill>
              </a:rPr>
              <a:t>TL / m² </a:t>
            </a:r>
          </a:p>
          <a:p>
            <a:pPr algn="just"/>
            <a:r>
              <a:rPr lang="tr-TR" sz="2400" b="1" dirty="0" smtClean="0">
                <a:solidFill>
                  <a:srgbClr val="002060"/>
                </a:solidFill>
              </a:rPr>
              <a:t>6 </a:t>
            </a:r>
            <a:r>
              <a:rPr lang="tr-TR" sz="2400" b="1" dirty="0">
                <a:solidFill>
                  <a:srgbClr val="002060"/>
                </a:solidFill>
              </a:rPr>
              <a:t>) Güneş Enerjisi Santralleri ( GES ) 100.000 TL/MW</a:t>
            </a:r>
          </a:p>
          <a:p>
            <a:pPr algn="just">
              <a:buClr>
                <a:srgbClr val="774949"/>
              </a:buClr>
            </a:pPr>
            <a:endParaRPr lang="tr-TR" sz="2000" b="1" dirty="0">
              <a:solidFill>
                <a:srgbClr val="002060"/>
              </a:solidFill>
            </a:endParaRPr>
          </a:p>
        </p:txBody>
      </p:sp>
    </p:spTree>
    <p:extLst>
      <p:ext uri="{BB962C8B-B14F-4D97-AF65-F5344CB8AC3E}">
        <p14:creationId xmlns:p14="http://schemas.microsoft.com/office/powerpoint/2010/main" val="748149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60648"/>
            <a:ext cx="8460432" cy="1153815"/>
          </a:xfrm>
        </p:spPr>
        <p:txBody>
          <a:bodyPr/>
          <a:lstStyle/>
          <a:p>
            <a:pPr algn="ctr"/>
            <a:r>
              <a:rPr lang="tr-TR" dirty="0" smtClean="0">
                <a:solidFill>
                  <a:srgbClr val="774949"/>
                </a:solidFill>
              </a:rPr>
              <a:t>İMAR BARIŞI NEDİR?</a:t>
            </a:r>
            <a:endParaRPr lang="tr-TR"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3968872402"/>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11560" y="1772816"/>
            <a:ext cx="7344816" cy="1200329"/>
          </a:xfrm>
          <a:prstGeom prst="rect">
            <a:avLst/>
          </a:prstGeom>
          <a:noFill/>
        </p:spPr>
        <p:txBody>
          <a:bodyPr wrap="square" rtlCol="0">
            <a:spAutoFit/>
          </a:bodyPr>
          <a:lstStyle/>
          <a:p>
            <a:pPr algn="just"/>
            <a:r>
              <a:rPr lang="tr-TR" sz="2400" b="1" dirty="0">
                <a:solidFill>
                  <a:srgbClr val="002060"/>
                </a:solidFill>
              </a:rPr>
              <a:t>İmar mevzuatına veya ruhsata aykırı yapılara verilecek yapı kayıt belgesiyle vatandaşlarımızın imar sorunlarının çözülmesidir. </a:t>
            </a:r>
          </a:p>
        </p:txBody>
      </p:sp>
      <p:pic>
        <p:nvPicPr>
          <p:cNvPr id="14" name="Resim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4848" y="3212976"/>
            <a:ext cx="4913376" cy="2084832"/>
          </a:xfrm>
          <a:prstGeom prst="rect">
            <a:avLst/>
          </a:prstGeom>
        </p:spPr>
      </p:pic>
    </p:spTree>
    <p:extLst>
      <p:ext uri="{BB962C8B-B14F-4D97-AF65-F5344CB8AC3E}">
        <p14:creationId xmlns:p14="http://schemas.microsoft.com/office/powerpoint/2010/main" val="9638885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20</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61895525"/>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501569"/>
            <a:ext cx="7344816" cy="1015663"/>
          </a:xfrm>
          <a:prstGeom prst="rect">
            <a:avLst/>
          </a:prstGeom>
          <a:noFill/>
        </p:spPr>
        <p:txBody>
          <a:bodyPr wrap="square" rtlCol="0">
            <a:spAutoFit/>
          </a:bodyPr>
          <a:lstStyle/>
          <a:p>
            <a:pPr algn="just">
              <a:buClr>
                <a:srgbClr val="774949"/>
              </a:buClr>
            </a:pPr>
            <a:r>
              <a:rPr lang="tr-TR" sz="2000" b="1" dirty="0" smtClean="0">
                <a:solidFill>
                  <a:srgbClr val="002060"/>
                </a:solidFill>
              </a:rPr>
              <a:t>Başvurunuzda </a:t>
            </a:r>
            <a:r>
              <a:rPr lang="tr-TR" sz="2000" b="1" dirty="0">
                <a:solidFill>
                  <a:srgbClr val="002060"/>
                </a:solidFill>
              </a:rPr>
              <a:t>yapıya </a:t>
            </a:r>
            <a:r>
              <a:rPr lang="tr-TR" sz="2000" b="1" dirty="0" smtClean="0">
                <a:solidFill>
                  <a:srgbClr val="002060"/>
                </a:solidFill>
              </a:rPr>
              <a:t>ait bir </a:t>
            </a:r>
            <a:r>
              <a:rPr lang="tr-TR" sz="2000" b="1" dirty="0">
                <a:solidFill>
                  <a:srgbClr val="002060"/>
                </a:solidFill>
              </a:rPr>
              <a:t>veya iki farklı fotoğraf yüklemeniz gerekmektedir. Bu fotoğraflardan ilki binanın dış cephe fotoğrafı olmalıdır. Varsa ikincisi de imara aykırılığı göstermelidir.</a:t>
            </a:r>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946836" cy="3240000"/>
          </a:xfrm>
          <a:prstGeom prst="rect">
            <a:avLst/>
          </a:prstGeom>
        </p:spPr>
      </p:pic>
    </p:spTree>
    <p:extLst>
      <p:ext uri="{BB962C8B-B14F-4D97-AF65-F5344CB8AC3E}">
        <p14:creationId xmlns:p14="http://schemas.microsoft.com/office/powerpoint/2010/main" val="926816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21</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4089084627"/>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501569"/>
            <a:ext cx="7344816" cy="1015663"/>
          </a:xfrm>
          <a:prstGeom prst="rect">
            <a:avLst/>
          </a:prstGeom>
          <a:noFill/>
        </p:spPr>
        <p:txBody>
          <a:bodyPr wrap="square" rtlCol="0">
            <a:spAutoFit/>
          </a:bodyPr>
          <a:lstStyle/>
          <a:p>
            <a:pPr algn="just">
              <a:buClr>
                <a:srgbClr val="774949"/>
              </a:buClr>
            </a:pPr>
            <a:r>
              <a:rPr lang="tr-TR" sz="2000" b="1" dirty="0">
                <a:solidFill>
                  <a:srgbClr val="002060"/>
                </a:solidFill>
              </a:rPr>
              <a:t>Yapıya ait bilgiler sayfasını tamamladığınızda devam et butonuna tıklayın. Başvurunuz kapsamında girmiş olduğunuz bilgiler toplu şekilde size gösterilecektir.</a:t>
            </a:r>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1" y="1152000"/>
            <a:ext cx="5779459" cy="3240000"/>
          </a:xfrm>
          <a:prstGeom prst="rect">
            <a:avLst/>
          </a:prstGeom>
        </p:spPr>
      </p:pic>
    </p:spTree>
    <p:extLst>
      <p:ext uri="{BB962C8B-B14F-4D97-AF65-F5344CB8AC3E}">
        <p14:creationId xmlns:p14="http://schemas.microsoft.com/office/powerpoint/2010/main" val="1394641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22</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3373760649"/>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501569"/>
            <a:ext cx="7344816" cy="1015663"/>
          </a:xfrm>
          <a:prstGeom prst="rect">
            <a:avLst/>
          </a:prstGeom>
          <a:noFill/>
        </p:spPr>
        <p:txBody>
          <a:bodyPr wrap="square" rtlCol="0">
            <a:spAutoFit/>
          </a:bodyPr>
          <a:lstStyle/>
          <a:p>
            <a:pPr algn="just">
              <a:buClr>
                <a:srgbClr val="774949"/>
              </a:buClr>
            </a:pPr>
            <a:r>
              <a:rPr lang="tr-TR" sz="2000" b="1" dirty="0">
                <a:solidFill>
                  <a:srgbClr val="002060"/>
                </a:solidFill>
              </a:rPr>
              <a:t>Girdiğiniz bilgileri dikkatle inceleyerek kontrol edin. </a:t>
            </a:r>
            <a:r>
              <a:rPr lang="tr-TR" sz="2000" b="1" dirty="0" smtClean="0">
                <a:solidFill>
                  <a:srgbClr val="002060"/>
                </a:solidFill>
              </a:rPr>
              <a:t>Bilgilerinizi </a:t>
            </a:r>
            <a:r>
              <a:rPr lang="tr-TR" sz="2000" b="1" dirty="0">
                <a:solidFill>
                  <a:srgbClr val="002060"/>
                </a:solidFill>
              </a:rPr>
              <a:t>dilerseniz değiştirebilir, veya doğru olduğundan eminseniz başvurunuzu tamamlayabilirsiniz.</a:t>
            </a:r>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485776" cy="3240000"/>
          </a:xfrm>
          <a:prstGeom prst="rect">
            <a:avLst/>
          </a:prstGeom>
        </p:spPr>
      </p:pic>
    </p:spTree>
    <p:extLst>
      <p:ext uri="{BB962C8B-B14F-4D97-AF65-F5344CB8AC3E}">
        <p14:creationId xmlns:p14="http://schemas.microsoft.com/office/powerpoint/2010/main" val="3765115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23</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2990315831"/>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501569"/>
            <a:ext cx="7344816" cy="1015663"/>
          </a:xfrm>
          <a:prstGeom prst="rect">
            <a:avLst/>
          </a:prstGeom>
          <a:noFill/>
        </p:spPr>
        <p:txBody>
          <a:bodyPr wrap="square" rtlCol="0">
            <a:spAutoFit/>
          </a:bodyPr>
          <a:lstStyle/>
          <a:p>
            <a:pPr algn="just">
              <a:buClr>
                <a:srgbClr val="774949"/>
              </a:buClr>
            </a:pPr>
            <a:r>
              <a:rPr lang="tr-TR" sz="2000" b="1" dirty="0">
                <a:solidFill>
                  <a:srgbClr val="002060"/>
                </a:solidFill>
              </a:rPr>
              <a:t>24 saat içinde başvurunuz işleme alınacaktır. Başvurunuz alındı bilgisi ve ödemeniz gereken miktar SMS ile cep telefonunuza ve e-devlet kapısında kayıtlıysa e-posta adresinize gönderilecektir.</a:t>
            </a:r>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6074265" cy="3240000"/>
          </a:xfrm>
          <a:prstGeom prst="rect">
            <a:avLst/>
          </a:prstGeom>
        </p:spPr>
      </p:pic>
    </p:spTree>
    <p:extLst>
      <p:ext uri="{BB962C8B-B14F-4D97-AF65-F5344CB8AC3E}">
        <p14:creationId xmlns:p14="http://schemas.microsoft.com/office/powerpoint/2010/main" val="1412665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24</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213702365"/>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501569"/>
            <a:ext cx="7344816" cy="1200329"/>
          </a:xfrm>
          <a:prstGeom prst="rect">
            <a:avLst/>
          </a:prstGeom>
          <a:noFill/>
        </p:spPr>
        <p:txBody>
          <a:bodyPr wrap="square" rtlCol="0">
            <a:spAutoFit/>
          </a:bodyPr>
          <a:lstStyle/>
          <a:p>
            <a:pPr marL="342900" indent="-342900" algn="just">
              <a:buClr>
                <a:srgbClr val="774949"/>
              </a:buClr>
              <a:buFont typeface="Wingdings" panose="05000000000000000000" pitchFamily="2" charset="2"/>
              <a:buChar char="v"/>
            </a:pPr>
            <a:r>
              <a:rPr lang="tr-TR" b="1" dirty="0">
                <a:solidFill>
                  <a:srgbClr val="002060"/>
                </a:solidFill>
              </a:rPr>
              <a:t>Ödemenizi </a:t>
            </a:r>
            <a:r>
              <a:rPr lang="tr-TR" b="1" dirty="0" smtClean="0">
                <a:solidFill>
                  <a:srgbClr val="002060"/>
                </a:solidFill>
              </a:rPr>
              <a:t>Bakanlığın ilan ettiği bankanın </a:t>
            </a:r>
            <a:r>
              <a:rPr lang="tr-TR" b="1" dirty="0">
                <a:solidFill>
                  <a:srgbClr val="002060"/>
                </a:solidFill>
              </a:rPr>
              <a:t>ilgili hesap numarasına banka şubesinden veya internet bankacılığı aracılığı ile gerçekleştirebilirsiniz. </a:t>
            </a:r>
            <a:endParaRPr lang="tr-TR" b="1" dirty="0" smtClean="0">
              <a:solidFill>
                <a:srgbClr val="002060"/>
              </a:solidFill>
            </a:endParaRPr>
          </a:p>
          <a:p>
            <a:pPr marL="342900" indent="-342900" algn="just">
              <a:buClr>
                <a:srgbClr val="774949"/>
              </a:buClr>
              <a:buFont typeface="Wingdings" panose="05000000000000000000" pitchFamily="2" charset="2"/>
              <a:buChar char="v"/>
            </a:pPr>
            <a:r>
              <a:rPr lang="tr-TR" b="1" dirty="0">
                <a:solidFill>
                  <a:srgbClr val="002060"/>
                </a:solidFill>
              </a:rPr>
              <a:t>Başvuru numaranız bankaya ödeme yapılırken ödeme açıklamasında mutlaka yer almalıdır.</a:t>
            </a:r>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877617" cy="3240000"/>
          </a:xfrm>
          <a:prstGeom prst="rect">
            <a:avLst/>
          </a:prstGeom>
        </p:spPr>
      </p:pic>
    </p:spTree>
    <p:extLst>
      <p:ext uri="{BB962C8B-B14F-4D97-AF65-F5344CB8AC3E}">
        <p14:creationId xmlns:p14="http://schemas.microsoft.com/office/powerpoint/2010/main" val="31178392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25</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2509758625"/>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501569"/>
            <a:ext cx="7344816" cy="1261884"/>
          </a:xfrm>
          <a:prstGeom prst="rect">
            <a:avLst/>
          </a:prstGeom>
          <a:noFill/>
        </p:spPr>
        <p:txBody>
          <a:bodyPr wrap="square" rtlCol="0">
            <a:spAutoFit/>
          </a:bodyPr>
          <a:lstStyle/>
          <a:p>
            <a:pPr marL="342900" indent="-342900" algn="just">
              <a:buClr>
                <a:srgbClr val="774949"/>
              </a:buClr>
              <a:buFont typeface="Wingdings" panose="05000000000000000000" pitchFamily="2" charset="2"/>
              <a:buChar char="v"/>
            </a:pPr>
            <a:r>
              <a:rPr lang="tr-TR" sz="1900" b="1" dirty="0">
                <a:solidFill>
                  <a:srgbClr val="002060"/>
                </a:solidFill>
              </a:rPr>
              <a:t>Ödeme gerçekleştikten sonra yapınız için sistem tarafından bilgi kontrolü gerçekleştirilir</a:t>
            </a:r>
            <a:r>
              <a:rPr lang="tr-TR" sz="1900" b="1" dirty="0" smtClean="0">
                <a:solidFill>
                  <a:srgbClr val="002060"/>
                </a:solidFill>
              </a:rPr>
              <a:t>.</a:t>
            </a:r>
          </a:p>
          <a:p>
            <a:pPr marL="342900" indent="-342900" algn="just">
              <a:buClr>
                <a:srgbClr val="774949"/>
              </a:buClr>
              <a:buFont typeface="Wingdings" panose="05000000000000000000" pitchFamily="2" charset="2"/>
              <a:buChar char="v"/>
            </a:pPr>
            <a:r>
              <a:rPr lang="tr-TR" sz="1900" b="1" dirty="0">
                <a:solidFill>
                  <a:srgbClr val="002060"/>
                </a:solidFill>
              </a:rPr>
              <a:t>Yapı kayıt belgesi </a:t>
            </a:r>
            <a:r>
              <a:rPr lang="tr-TR" sz="1900" b="1" dirty="0" smtClean="0">
                <a:solidFill>
                  <a:srgbClr val="002060"/>
                </a:solidFill>
              </a:rPr>
              <a:t>oluşturulur ve </a:t>
            </a:r>
            <a:r>
              <a:rPr lang="tr-TR" sz="1900" b="1" dirty="0">
                <a:solidFill>
                  <a:srgbClr val="002060"/>
                </a:solidFill>
              </a:rPr>
              <a:t>belgenizin oluşturulduğu bilgisi SMS ile cep telefonunuza ve e-devlette kayıtlıysa e-postanıza iletilir.</a:t>
            </a:r>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6125255" cy="3240000"/>
          </a:xfrm>
          <a:prstGeom prst="rect">
            <a:avLst/>
          </a:prstGeom>
        </p:spPr>
      </p:pic>
    </p:spTree>
    <p:extLst>
      <p:ext uri="{BB962C8B-B14F-4D97-AF65-F5344CB8AC3E}">
        <p14:creationId xmlns:p14="http://schemas.microsoft.com/office/powerpoint/2010/main" val="2783606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26</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3137236211"/>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501569"/>
            <a:ext cx="7344816" cy="707886"/>
          </a:xfrm>
          <a:prstGeom prst="rect">
            <a:avLst/>
          </a:prstGeom>
          <a:noFill/>
        </p:spPr>
        <p:txBody>
          <a:bodyPr wrap="square" rtlCol="0">
            <a:spAutoFit/>
          </a:bodyPr>
          <a:lstStyle/>
          <a:p>
            <a:pPr marL="342900" indent="-342900" algn="just">
              <a:buClr>
                <a:srgbClr val="774949"/>
              </a:buClr>
              <a:buFont typeface="Wingdings" panose="05000000000000000000" pitchFamily="2" charset="2"/>
              <a:buChar char="v"/>
            </a:pPr>
            <a:r>
              <a:rPr lang="tr-TR" sz="2000" b="1" dirty="0">
                <a:solidFill>
                  <a:srgbClr val="002060"/>
                </a:solidFill>
              </a:rPr>
              <a:t>Yapı kayıt belgenizi e-devlet kapısı üzerinden bilgisayarınıza kaydedebilirsiniz. </a:t>
            </a:r>
            <a:endParaRPr lang="tr-TR" sz="1900" b="1" dirty="0">
              <a:solidFill>
                <a:srgbClr val="002060"/>
              </a:solidFill>
            </a:endParaRPr>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738904" cy="3240000"/>
          </a:xfrm>
          <a:prstGeom prst="rect">
            <a:avLst/>
          </a:prstGeom>
        </p:spPr>
      </p:pic>
    </p:spTree>
    <p:extLst>
      <p:ext uri="{BB962C8B-B14F-4D97-AF65-F5344CB8AC3E}">
        <p14:creationId xmlns:p14="http://schemas.microsoft.com/office/powerpoint/2010/main" val="2238868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YAPI KAYIT BELGESİ ÖRNEĞİ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27</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853054655"/>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8" name="Resim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11760" y="1156977"/>
            <a:ext cx="3672408" cy="4667805"/>
          </a:xfrm>
          <a:prstGeom prst="rect">
            <a:avLst/>
          </a:prstGeom>
        </p:spPr>
      </p:pic>
    </p:spTree>
    <p:extLst>
      <p:ext uri="{BB962C8B-B14F-4D97-AF65-F5344CB8AC3E}">
        <p14:creationId xmlns:p14="http://schemas.microsoft.com/office/powerpoint/2010/main" val="2794318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YAPI KAYIT BELGESİ BEDELİ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28</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2311645460"/>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3" name="Metin kutusu 2"/>
          <p:cNvSpPr txBox="1"/>
          <p:nvPr/>
        </p:nvSpPr>
        <p:spPr>
          <a:xfrm>
            <a:off x="611560" y="4509120"/>
            <a:ext cx="7200800" cy="1508105"/>
          </a:xfrm>
          <a:prstGeom prst="rect">
            <a:avLst/>
          </a:prstGeom>
          <a:noFill/>
        </p:spPr>
        <p:txBody>
          <a:bodyPr wrap="square" rtlCol="0">
            <a:spAutoFit/>
          </a:bodyPr>
          <a:lstStyle/>
          <a:p>
            <a:pPr algn="just"/>
            <a:r>
              <a:rPr lang="tr-TR" b="1" dirty="0">
                <a:solidFill>
                  <a:srgbClr val="002060"/>
                </a:solidFill>
              </a:rPr>
              <a:t>Yapı Kayıt Belgesi bedeli yapının bulunduğu arsanın emlak değeriyle yapı yaklaşık maliyeti toplamı üzerinden hesaplanan bedelin konutlarda </a:t>
            </a:r>
            <a:r>
              <a:rPr lang="tr-TR" sz="3600" b="1" dirty="0">
                <a:solidFill>
                  <a:srgbClr val="C00000"/>
                </a:solidFill>
              </a:rPr>
              <a:t>%3</a:t>
            </a:r>
            <a:r>
              <a:rPr lang="tr-TR" b="1" dirty="0">
                <a:solidFill>
                  <a:srgbClr val="002060"/>
                </a:solidFill>
              </a:rPr>
              <a:t>’ü, ticarette </a:t>
            </a:r>
            <a:r>
              <a:rPr lang="tr-TR" sz="3600" b="1" dirty="0">
                <a:solidFill>
                  <a:srgbClr val="C00000"/>
                </a:solidFill>
              </a:rPr>
              <a:t>%5</a:t>
            </a:r>
            <a:r>
              <a:rPr lang="tr-TR" b="1" dirty="0">
                <a:solidFill>
                  <a:srgbClr val="002060"/>
                </a:solidFill>
              </a:rPr>
              <a:t>’i olacak şekilde hesaplanır.</a:t>
            </a:r>
          </a:p>
          <a:p>
            <a:endParaRPr lang="tr-TR" dirty="0"/>
          </a:p>
        </p:txBody>
      </p:sp>
      <p:pic>
        <p:nvPicPr>
          <p:cNvPr id="9" name="Resim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88000"/>
            <a:ext cx="6385146" cy="3240000"/>
          </a:xfrm>
          <a:prstGeom prst="rect">
            <a:avLst/>
          </a:prstGeom>
        </p:spPr>
      </p:pic>
    </p:spTree>
    <p:extLst>
      <p:ext uri="{BB962C8B-B14F-4D97-AF65-F5344CB8AC3E}">
        <p14:creationId xmlns:p14="http://schemas.microsoft.com/office/powerpoint/2010/main" val="2126382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819056"/>
            <a:ext cx="8460432" cy="665728"/>
          </a:xfrm>
        </p:spPr>
        <p:txBody>
          <a:bodyPr/>
          <a:lstStyle/>
          <a:p>
            <a:pPr algn="ctr"/>
            <a:r>
              <a:rPr lang="tr-TR" sz="4400" b="1" dirty="0" smtClean="0">
                <a:solidFill>
                  <a:srgbClr val="774949"/>
                </a:solidFill>
              </a:rPr>
              <a:t>YAPI KAYIT BELGESİNİN SAĞLADIĞI HAKLAR</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29</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014317970"/>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3" name="Metin kutusu 2"/>
          <p:cNvSpPr txBox="1"/>
          <p:nvPr/>
        </p:nvSpPr>
        <p:spPr>
          <a:xfrm>
            <a:off x="395536" y="1884888"/>
            <a:ext cx="7704856" cy="4062651"/>
          </a:xfrm>
          <a:prstGeom prst="rect">
            <a:avLst/>
          </a:prstGeom>
          <a:noFill/>
        </p:spPr>
        <p:txBody>
          <a:bodyPr wrap="square" rtlCol="0">
            <a:spAutoFit/>
          </a:bodyPr>
          <a:lstStyle/>
          <a:p>
            <a:pPr marL="342900" indent="-342900" algn="just">
              <a:buClr>
                <a:srgbClr val="774949"/>
              </a:buClr>
              <a:buFont typeface="Wingdings" panose="05000000000000000000" pitchFamily="2" charset="2"/>
              <a:buChar char="v"/>
            </a:pPr>
            <a:r>
              <a:rPr lang="tr-TR" sz="2000" b="1" dirty="0">
                <a:solidFill>
                  <a:srgbClr val="172D51"/>
                </a:solidFill>
              </a:rPr>
              <a:t>Yapıya su, elektrik ve doğal gaz bağlanmasını sağlar.</a:t>
            </a:r>
          </a:p>
          <a:p>
            <a:pPr marL="342900" indent="-342900" algn="just">
              <a:buClr>
                <a:srgbClr val="774949"/>
              </a:buClr>
              <a:buFont typeface="Wingdings" panose="05000000000000000000" pitchFamily="2" charset="2"/>
              <a:buChar char="v"/>
            </a:pPr>
            <a:r>
              <a:rPr lang="tr-TR" sz="2000" b="1" dirty="0">
                <a:solidFill>
                  <a:srgbClr val="172D51"/>
                </a:solidFill>
              </a:rPr>
              <a:t>Yapı hakkında İmar Kanunu’na göre alınmış yıkım kararları ve idari para cezaları iptal edilir.</a:t>
            </a:r>
          </a:p>
          <a:p>
            <a:pPr marL="342900" indent="-342900" algn="just">
              <a:buClr>
                <a:srgbClr val="774949"/>
              </a:buClr>
              <a:buFont typeface="Wingdings" panose="05000000000000000000" pitchFamily="2" charset="2"/>
              <a:buChar char="v"/>
            </a:pPr>
            <a:r>
              <a:rPr lang="tr-TR" sz="2000" b="1" dirty="0">
                <a:solidFill>
                  <a:srgbClr val="172D51"/>
                </a:solidFill>
              </a:rPr>
              <a:t>Yapı Kayıt Belgesi aldıktan sonra </a:t>
            </a:r>
            <a:r>
              <a:rPr lang="tr-TR" sz="2000" b="1" dirty="0" smtClean="0">
                <a:solidFill>
                  <a:srgbClr val="172D51"/>
                </a:solidFill>
              </a:rPr>
              <a:t>yapı </a:t>
            </a:r>
            <a:r>
              <a:rPr lang="tr-TR" sz="2000" b="1" dirty="0">
                <a:solidFill>
                  <a:srgbClr val="172D51"/>
                </a:solidFill>
              </a:rPr>
              <a:t>kayıt belgesi için ödenen bedel kadar ilave bir ödeme yaparak tapuda cins değişikliği ve kat mülkiyeti tesis edilebilir.</a:t>
            </a:r>
          </a:p>
          <a:p>
            <a:pPr marL="342900" indent="-342900" algn="just">
              <a:buClr>
                <a:srgbClr val="774949"/>
              </a:buClr>
              <a:buFont typeface="Wingdings" panose="05000000000000000000" pitchFamily="2" charset="2"/>
              <a:buChar char="v"/>
            </a:pPr>
            <a:r>
              <a:rPr lang="tr-TR" sz="2000" b="1" dirty="0">
                <a:solidFill>
                  <a:srgbClr val="172D51"/>
                </a:solidFill>
              </a:rPr>
              <a:t>Hazineye </a:t>
            </a:r>
            <a:r>
              <a:rPr lang="tr-TR" sz="2000" b="1" dirty="0" smtClean="0">
                <a:solidFill>
                  <a:srgbClr val="172D51"/>
                </a:solidFill>
              </a:rPr>
              <a:t>ve </a:t>
            </a:r>
            <a:r>
              <a:rPr lang="tr-TR" sz="2000" b="1" dirty="0">
                <a:solidFill>
                  <a:srgbClr val="172D51"/>
                </a:solidFill>
              </a:rPr>
              <a:t>belediyeye ait taşınmazlar üzerindeki yapıların malikleri Yapı Kayıt Belgesi almak suretiyle arsalarını rayiç değer üzerinden satın alabilirler</a:t>
            </a:r>
            <a:r>
              <a:rPr lang="tr-TR" sz="2000" b="1" dirty="0" smtClean="0">
                <a:solidFill>
                  <a:srgbClr val="172D51"/>
                </a:solidFill>
              </a:rPr>
              <a:t>.</a:t>
            </a:r>
          </a:p>
          <a:p>
            <a:pPr marL="342900" indent="-342900" algn="just">
              <a:buClr>
                <a:srgbClr val="774949"/>
              </a:buClr>
              <a:buFont typeface="Wingdings" panose="05000000000000000000" pitchFamily="2" charset="2"/>
              <a:buChar char="v"/>
            </a:pPr>
            <a:r>
              <a:rPr lang="tr-TR" sz="2000" b="1" dirty="0">
                <a:solidFill>
                  <a:srgbClr val="002060"/>
                </a:solidFill>
              </a:rPr>
              <a:t>Yapı Kayıt Belgesi verilen yapılarda işyeri açma ve çalışma ruhsatı yapı kullanma izin belgesi aranmaksızın verilir.</a:t>
            </a:r>
          </a:p>
          <a:p>
            <a:pPr marL="342900" indent="-342900" algn="just">
              <a:buClr>
                <a:srgbClr val="774949"/>
              </a:buClr>
              <a:buFont typeface="Wingdings" panose="05000000000000000000" pitchFamily="2" charset="2"/>
              <a:buChar char="v"/>
            </a:pPr>
            <a:endParaRPr lang="tr-TR" sz="2000" b="1" dirty="0">
              <a:solidFill>
                <a:srgbClr val="172D51"/>
              </a:solidFill>
            </a:endParaRPr>
          </a:p>
          <a:p>
            <a:endParaRPr lang="tr-TR" dirty="0"/>
          </a:p>
        </p:txBody>
      </p:sp>
    </p:spTree>
    <p:extLst>
      <p:ext uri="{BB962C8B-B14F-4D97-AF65-F5344CB8AC3E}">
        <p14:creationId xmlns:p14="http://schemas.microsoft.com/office/powerpoint/2010/main" val="3710693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60648"/>
            <a:ext cx="8460432" cy="1153815"/>
          </a:xfrm>
        </p:spPr>
        <p:txBody>
          <a:bodyPr/>
          <a:lstStyle/>
          <a:p>
            <a:pPr algn="ctr"/>
            <a:r>
              <a:rPr lang="tr-TR" sz="4000" b="1" dirty="0" smtClean="0">
                <a:solidFill>
                  <a:srgbClr val="774949"/>
                </a:solidFill>
              </a:rPr>
              <a:t>İMAR BARIŞINDAN HANGİ YAPILAR FAYDALANABİLİR?</a:t>
            </a:r>
            <a:endParaRPr lang="tr-TR" sz="40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3</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2164339971"/>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2845" y="1700808"/>
            <a:ext cx="7344816" cy="1200329"/>
          </a:xfrm>
          <a:prstGeom prst="rect">
            <a:avLst/>
          </a:prstGeom>
          <a:noFill/>
        </p:spPr>
        <p:txBody>
          <a:bodyPr wrap="square" rtlCol="0">
            <a:spAutoFit/>
          </a:bodyPr>
          <a:lstStyle/>
          <a:p>
            <a:pPr algn="just">
              <a:buClr>
                <a:srgbClr val="FFCC99"/>
              </a:buClr>
            </a:pPr>
            <a:r>
              <a:rPr lang="tr-TR" sz="2400" b="1" dirty="0">
                <a:solidFill>
                  <a:srgbClr val="002060"/>
                </a:solidFill>
              </a:rPr>
              <a:t>31 Aralık 2017 tarihinden önce ruhsatsız veya ruhsat eklerine aykırı yapılmış kırsal ve kentsel alanlardaki tüm yapılar İmar Barışı kapsamındadır. </a:t>
            </a:r>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1218" y="3050257"/>
            <a:ext cx="5905500" cy="2466975"/>
          </a:xfrm>
          <a:prstGeom prst="rect">
            <a:avLst/>
          </a:prstGeom>
        </p:spPr>
      </p:pic>
    </p:spTree>
    <p:extLst>
      <p:ext uri="{BB962C8B-B14F-4D97-AF65-F5344CB8AC3E}">
        <p14:creationId xmlns:p14="http://schemas.microsoft.com/office/powerpoint/2010/main" val="12215202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819056"/>
            <a:ext cx="8460432" cy="665728"/>
          </a:xfrm>
        </p:spPr>
        <p:txBody>
          <a:bodyPr/>
          <a:lstStyle/>
          <a:p>
            <a:pPr algn="ctr"/>
            <a:r>
              <a:rPr lang="tr-TR" sz="4400" b="1" dirty="0" smtClean="0">
                <a:solidFill>
                  <a:srgbClr val="774949"/>
                </a:solidFill>
              </a:rPr>
              <a:t>YAPI KAYIT BELGESİNİN GEÇERLİLİK SÜRESİ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30</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02846504"/>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3" name="Metin kutusu 2"/>
          <p:cNvSpPr txBox="1"/>
          <p:nvPr/>
        </p:nvSpPr>
        <p:spPr>
          <a:xfrm>
            <a:off x="395536" y="4399944"/>
            <a:ext cx="7704856" cy="1477328"/>
          </a:xfrm>
          <a:prstGeom prst="rect">
            <a:avLst/>
          </a:prstGeom>
          <a:noFill/>
        </p:spPr>
        <p:txBody>
          <a:bodyPr wrap="square" rtlCol="0">
            <a:spAutoFit/>
          </a:bodyPr>
          <a:lstStyle/>
          <a:p>
            <a:pPr marL="342900" indent="-342900" algn="just">
              <a:buClr>
                <a:srgbClr val="774949"/>
              </a:buClr>
              <a:buFont typeface="Wingdings" panose="05000000000000000000" pitchFamily="2" charset="2"/>
              <a:buChar char="v"/>
            </a:pPr>
            <a:r>
              <a:rPr lang="tr-TR" b="1" dirty="0">
                <a:solidFill>
                  <a:srgbClr val="002060"/>
                </a:solidFill>
              </a:rPr>
              <a:t>Yapı Kayıt Belgesi yapının yeniden yapılmasına veya Kentsel Dönüşüm uygulamasına kadar geçerlidir.</a:t>
            </a:r>
          </a:p>
          <a:p>
            <a:pPr marL="342900" indent="-342900" algn="just">
              <a:buClr>
                <a:srgbClr val="774949"/>
              </a:buClr>
              <a:buFont typeface="Wingdings" panose="05000000000000000000" pitchFamily="2" charset="2"/>
              <a:buChar char="v"/>
            </a:pPr>
            <a:r>
              <a:rPr lang="tr-TR" b="1" dirty="0">
                <a:solidFill>
                  <a:srgbClr val="002060"/>
                </a:solidFill>
              </a:rPr>
              <a:t>Yapı Kayıt Belgesi düzenlenen yapıların yenilenmesi durumunda yürürlükte olan İmar mevzuatı hükümleri uygulanır.</a:t>
            </a:r>
          </a:p>
          <a:p>
            <a:endParaRPr lang="tr-TR" dirty="0"/>
          </a:p>
        </p:txBody>
      </p:sp>
      <p:pic>
        <p:nvPicPr>
          <p:cNvPr id="8" name="Resim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9391" y="1628800"/>
            <a:ext cx="5780881" cy="2573680"/>
          </a:xfrm>
          <a:prstGeom prst="rect">
            <a:avLst/>
          </a:prstGeom>
        </p:spPr>
      </p:pic>
    </p:spTree>
    <p:extLst>
      <p:ext uri="{BB962C8B-B14F-4D97-AF65-F5344CB8AC3E}">
        <p14:creationId xmlns:p14="http://schemas.microsoft.com/office/powerpoint/2010/main" val="4213416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76672"/>
            <a:ext cx="8460432" cy="665728"/>
          </a:xfrm>
        </p:spPr>
        <p:txBody>
          <a:bodyPr/>
          <a:lstStyle/>
          <a:p>
            <a:pPr algn="ctr"/>
            <a:r>
              <a:rPr lang="tr-TR" sz="4400" b="1" dirty="0" smtClean="0">
                <a:solidFill>
                  <a:srgbClr val="774949"/>
                </a:solidFill>
              </a:rPr>
              <a:t>DİKKAT EDİLECEK HUSUSLAR</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31</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2698830564"/>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3" name="Metin kutusu 2"/>
          <p:cNvSpPr txBox="1"/>
          <p:nvPr/>
        </p:nvSpPr>
        <p:spPr>
          <a:xfrm>
            <a:off x="395536" y="4399944"/>
            <a:ext cx="7704856" cy="1323439"/>
          </a:xfrm>
          <a:prstGeom prst="rect">
            <a:avLst/>
          </a:prstGeom>
          <a:noFill/>
        </p:spPr>
        <p:txBody>
          <a:bodyPr wrap="square" rtlCol="0">
            <a:spAutoFit/>
          </a:bodyPr>
          <a:lstStyle/>
          <a:p>
            <a:pPr marL="342900" indent="-342900" algn="just">
              <a:buClr>
                <a:srgbClr val="774949"/>
              </a:buClr>
              <a:buFont typeface="Wingdings" panose="05000000000000000000" pitchFamily="2" charset="2"/>
              <a:buChar char="v"/>
            </a:pPr>
            <a:r>
              <a:rPr lang="tr-TR" sz="2000" b="1" dirty="0" smtClean="0">
                <a:solidFill>
                  <a:srgbClr val="002060"/>
                </a:solidFill>
              </a:rPr>
              <a:t>31.12.2017 sonrasında yapılan binalar için başvuruda bulunanlar ve başvuru sırasında yalan beyanda bulunanlar hakkında Türk Ceza Kanununa göre suç duyurusunda bulunulur, Yapı Kayıt Belgesi iptal edilir ve sağladığı haklar geri alınır.</a:t>
            </a:r>
            <a:endParaRPr lang="tr-TR" sz="2000" dirty="0"/>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9671" y="1340768"/>
            <a:ext cx="4716697" cy="2664296"/>
          </a:xfrm>
          <a:prstGeom prst="rect">
            <a:avLst/>
          </a:prstGeom>
        </p:spPr>
      </p:pic>
    </p:spTree>
    <p:extLst>
      <p:ext uri="{BB962C8B-B14F-4D97-AF65-F5344CB8AC3E}">
        <p14:creationId xmlns:p14="http://schemas.microsoft.com/office/powerpoint/2010/main" val="1437707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242992"/>
            <a:ext cx="8460432" cy="665728"/>
          </a:xfrm>
        </p:spPr>
        <p:txBody>
          <a:bodyPr/>
          <a:lstStyle/>
          <a:p>
            <a:pPr algn="ctr"/>
            <a:r>
              <a:rPr lang="tr-TR" sz="3200" b="1" dirty="0" smtClean="0">
                <a:solidFill>
                  <a:srgbClr val="774949"/>
                </a:solidFill>
              </a:rPr>
              <a:t>TAPUDA CİNS DEĞİŞİKLİĞİ VE KAT MÜLKİYETİ</a:t>
            </a:r>
            <a:endParaRPr lang="tr-TR" sz="32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32</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469361935"/>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3" name="Metin kutusu 2"/>
          <p:cNvSpPr txBox="1"/>
          <p:nvPr/>
        </p:nvSpPr>
        <p:spPr>
          <a:xfrm>
            <a:off x="395536" y="4820379"/>
            <a:ext cx="7704856" cy="984885"/>
          </a:xfrm>
          <a:prstGeom prst="rect">
            <a:avLst/>
          </a:prstGeom>
          <a:noFill/>
        </p:spPr>
        <p:txBody>
          <a:bodyPr wrap="square" rtlCol="0">
            <a:spAutoFit/>
          </a:bodyPr>
          <a:lstStyle/>
          <a:p>
            <a:pPr algn="just">
              <a:buClr>
                <a:srgbClr val="774949"/>
              </a:buClr>
            </a:pPr>
            <a:r>
              <a:rPr lang="tr-TR" sz="2000" b="1" dirty="0" smtClean="0">
                <a:solidFill>
                  <a:srgbClr val="002060"/>
                </a:solidFill>
              </a:rPr>
              <a:t>Yapı </a:t>
            </a:r>
            <a:r>
              <a:rPr lang="tr-TR" sz="2000" b="1" dirty="0">
                <a:solidFill>
                  <a:srgbClr val="002060"/>
                </a:solidFill>
              </a:rPr>
              <a:t>Kayıt Belgesi alındıktan sonra </a:t>
            </a:r>
            <a:r>
              <a:rPr lang="tr-TR" sz="2000" b="1" dirty="0" smtClean="0">
                <a:solidFill>
                  <a:srgbClr val="002060"/>
                </a:solidFill>
              </a:rPr>
              <a:t>tapuda </a:t>
            </a:r>
            <a:r>
              <a:rPr lang="tr-TR" sz="2000" b="1" dirty="0">
                <a:solidFill>
                  <a:srgbClr val="002060"/>
                </a:solidFill>
              </a:rPr>
              <a:t>cins değişikliği ve kat mülkiyeti tesisi yapılabilmesi için; </a:t>
            </a:r>
          </a:p>
          <a:p>
            <a:endParaRPr lang="tr-TR" dirty="0"/>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6000" y="980728"/>
            <a:ext cx="6395413" cy="3600000"/>
          </a:xfrm>
          <a:prstGeom prst="rect">
            <a:avLst/>
          </a:prstGeom>
        </p:spPr>
      </p:pic>
    </p:spTree>
    <p:extLst>
      <p:ext uri="{BB962C8B-B14F-4D97-AF65-F5344CB8AC3E}">
        <p14:creationId xmlns:p14="http://schemas.microsoft.com/office/powerpoint/2010/main" val="10493801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242992"/>
            <a:ext cx="8460432" cy="665728"/>
          </a:xfrm>
        </p:spPr>
        <p:txBody>
          <a:bodyPr/>
          <a:lstStyle/>
          <a:p>
            <a:pPr algn="ctr"/>
            <a:r>
              <a:rPr lang="tr-TR" sz="4400" b="1" dirty="0" smtClean="0">
                <a:solidFill>
                  <a:srgbClr val="774949"/>
                </a:solidFill>
              </a:rPr>
              <a:t>GEREKLİ BELGELER</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33</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3660540003"/>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3" name="Metin kutusu 2"/>
          <p:cNvSpPr txBox="1"/>
          <p:nvPr/>
        </p:nvSpPr>
        <p:spPr>
          <a:xfrm>
            <a:off x="385912" y="1291401"/>
            <a:ext cx="7704856" cy="4647426"/>
          </a:xfrm>
          <a:prstGeom prst="rect">
            <a:avLst/>
          </a:prstGeom>
          <a:noFill/>
        </p:spPr>
        <p:txBody>
          <a:bodyPr wrap="square" rtlCol="0">
            <a:spAutoFit/>
          </a:bodyPr>
          <a:lstStyle/>
          <a:p>
            <a:pPr marL="457200" indent="-457200" algn="just">
              <a:buClr>
                <a:srgbClr val="774949"/>
              </a:buClr>
              <a:buFont typeface="+mj-lt"/>
              <a:buAutoNum type="arabicParenR"/>
            </a:pPr>
            <a:r>
              <a:rPr lang="tr-TR" b="1" dirty="0">
                <a:solidFill>
                  <a:srgbClr val="002060"/>
                </a:solidFill>
              </a:rPr>
              <a:t>Yapı Kayıt belgesi,</a:t>
            </a:r>
          </a:p>
          <a:p>
            <a:pPr marL="457200" indent="-457200" algn="just">
              <a:buClr>
                <a:srgbClr val="774949"/>
              </a:buClr>
              <a:buFont typeface="+mj-lt"/>
              <a:buAutoNum type="arabicParenR"/>
            </a:pPr>
            <a:r>
              <a:rPr lang="tr-TR" b="1" dirty="0" smtClean="0">
                <a:solidFill>
                  <a:srgbClr val="002060"/>
                </a:solidFill>
              </a:rPr>
              <a:t>Bütün paydaşlarının </a:t>
            </a:r>
            <a:r>
              <a:rPr lang="tr-TR" b="1" dirty="0">
                <a:solidFill>
                  <a:srgbClr val="002060"/>
                </a:solidFill>
              </a:rPr>
              <a:t>imzaları alınarak </a:t>
            </a:r>
            <a:r>
              <a:rPr lang="tr-TR" b="1" dirty="0" smtClean="0">
                <a:solidFill>
                  <a:srgbClr val="002060"/>
                </a:solidFill>
              </a:rPr>
              <a:t>elektronik ortamda ibraz </a:t>
            </a:r>
            <a:r>
              <a:rPr lang="tr-TR" b="1" dirty="0">
                <a:solidFill>
                  <a:srgbClr val="002060"/>
                </a:solidFill>
              </a:rPr>
              <a:t>edilen </a:t>
            </a:r>
            <a:r>
              <a:rPr lang="tr-TR" b="1" dirty="0" smtClean="0">
                <a:solidFill>
                  <a:srgbClr val="002060"/>
                </a:solidFill>
              </a:rPr>
              <a:t>mimari proje,</a:t>
            </a:r>
          </a:p>
          <a:p>
            <a:pPr marL="457200" indent="-457200" algn="just">
              <a:buClr>
                <a:srgbClr val="774949"/>
              </a:buClr>
              <a:buFont typeface="+mj-lt"/>
              <a:buAutoNum type="arabicParenR"/>
            </a:pPr>
            <a:r>
              <a:rPr lang="tr-TR" b="1" dirty="0">
                <a:solidFill>
                  <a:srgbClr val="002060"/>
                </a:solidFill>
              </a:rPr>
              <a:t>İmar planlarında umumi hizmet alanlarına denk gelen alanların terk edildiğine ilişkin ilgili belediyesinden alınan belge,</a:t>
            </a:r>
          </a:p>
          <a:p>
            <a:pPr marL="457200" indent="-457200" algn="just">
              <a:buClr>
                <a:srgbClr val="774949"/>
              </a:buClr>
              <a:buFont typeface="+mj-lt"/>
              <a:buAutoNum type="arabicParenR"/>
            </a:pPr>
            <a:r>
              <a:rPr lang="tr-TR" b="1" dirty="0">
                <a:solidFill>
                  <a:srgbClr val="002060"/>
                </a:solidFill>
              </a:rPr>
              <a:t>Bağımsız bölümlerin kullanılış </a:t>
            </a:r>
            <a:r>
              <a:rPr lang="tr-TR" b="1" dirty="0" smtClean="0">
                <a:solidFill>
                  <a:srgbClr val="002060"/>
                </a:solidFill>
              </a:rPr>
              <a:t>tarzına göre hazırlanmış yönetim </a:t>
            </a:r>
            <a:r>
              <a:rPr lang="tr-TR" b="1" dirty="0">
                <a:solidFill>
                  <a:srgbClr val="002060"/>
                </a:solidFill>
              </a:rPr>
              <a:t>planı,</a:t>
            </a:r>
          </a:p>
          <a:p>
            <a:pPr marL="457200" indent="-457200" algn="just">
              <a:buClr>
                <a:srgbClr val="774949"/>
              </a:buClr>
              <a:buFont typeface="+mj-lt"/>
              <a:buAutoNum type="arabicParenR"/>
            </a:pPr>
            <a:r>
              <a:rPr lang="tr-TR" b="1" dirty="0">
                <a:solidFill>
                  <a:srgbClr val="002060"/>
                </a:solidFill>
              </a:rPr>
              <a:t>Yapı Kayıt Belgesiyle zemin ve mimari proje uyumunu gösteren özel harita mühendislik büroları veya lisanslı harita kadastro büroları (LİHKAP) tarafından düzenlenmiş olan zemin tespit </a:t>
            </a:r>
            <a:r>
              <a:rPr lang="tr-TR" b="1" dirty="0" smtClean="0">
                <a:solidFill>
                  <a:srgbClr val="002060"/>
                </a:solidFill>
              </a:rPr>
              <a:t>tutanağı</a:t>
            </a:r>
          </a:p>
          <a:p>
            <a:pPr marL="457200" indent="-457200" algn="just">
              <a:buClr>
                <a:schemeClr val="bg1"/>
              </a:buClr>
              <a:buFont typeface="+mj-lt"/>
              <a:buAutoNum type="arabicParenR"/>
            </a:pPr>
            <a:endParaRPr lang="tr-TR" b="1" dirty="0">
              <a:solidFill>
                <a:srgbClr val="002060"/>
              </a:solidFill>
            </a:endParaRPr>
          </a:p>
          <a:p>
            <a:pPr algn="just">
              <a:buClr>
                <a:schemeClr val="bg1"/>
              </a:buClr>
            </a:pPr>
            <a:r>
              <a:rPr lang="tr-TR" sz="2000" b="1" dirty="0">
                <a:solidFill>
                  <a:srgbClr val="002060"/>
                </a:solidFill>
              </a:rPr>
              <a:t>ile ilgili tapu müdürlüğüne müracaatta bulunulur. </a:t>
            </a:r>
            <a:endParaRPr lang="tr-TR" sz="2000" b="1" dirty="0" smtClean="0">
              <a:solidFill>
                <a:srgbClr val="002060"/>
              </a:solidFill>
            </a:endParaRPr>
          </a:p>
          <a:p>
            <a:pPr algn="just">
              <a:buClr>
                <a:schemeClr val="bg1"/>
              </a:buClr>
            </a:pPr>
            <a:endParaRPr lang="tr-TR" sz="2000" b="1" dirty="0">
              <a:solidFill>
                <a:srgbClr val="002060"/>
              </a:solidFill>
            </a:endParaRPr>
          </a:p>
          <a:p>
            <a:pPr algn="just">
              <a:buClr>
                <a:schemeClr val="bg1"/>
              </a:buClr>
            </a:pPr>
            <a:r>
              <a:rPr lang="tr-TR" sz="2000" b="1" dirty="0" smtClean="0">
                <a:solidFill>
                  <a:srgbClr val="002060"/>
                </a:solidFill>
              </a:rPr>
              <a:t>Ve </a:t>
            </a:r>
            <a:r>
              <a:rPr lang="tr-TR" sz="2000" b="1" dirty="0">
                <a:solidFill>
                  <a:srgbClr val="002060"/>
                </a:solidFill>
              </a:rPr>
              <a:t>daha evvel yapı kayıt belgesi için ödenen bedel kadar bir bedel tekrar ödenir.</a:t>
            </a:r>
          </a:p>
          <a:p>
            <a:pPr algn="just">
              <a:buClr>
                <a:schemeClr val="bg1"/>
              </a:buClr>
            </a:pPr>
            <a:endParaRPr lang="tr-TR" b="1" dirty="0">
              <a:solidFill>
                <a:srgbClr val="002060"/>
              </a:solidFill>
            </a:endParaRPr>
          </a:p>
          <a:p>
            <a:endParaRPr lang="tr-TR" dirty="0"/>
          </a:p>
        </p:txBody>
      </p:sp>
    </p:spTree>
    <p:extLst>
      <p:ext uri="{BB962C8B-B14F-4D97-AF65-F5344CB8AC3E}">
        <p14:creationId xmlns:p14="http://schemas.microsoft.com/office/powerpoint/2010/main" val="2914454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3267328"/>
            <a:ext cx="8460432" cy="665728"/>
          </a:xfrm>
        </p:spPr>
        <p:txBody>
          <a:bodyPr/>
          <a:lstStyle/>
          <a:p>
            <a:pPr algn="ctr"/>
            <a:r>
              <a:rPr lang="tr-TR" sz="4400" b="1" dirty="0" smtClean="0">
                <a:solidFill>
                  <a:srgbClr val="774949"/>
                </a:solidFill>
              </a:rPr>
              <a:t/>
            </a:r>
            <a:br>
              <a:rPr lang="tr-TR" sz="4400" b="1" dirty="0" smtClean="0">
                <a:solidFill>
                  <a:srgbClr val="774949"/>
                </a:solidFill>
              </a:rPr>
            </a:br>
            <a:r>
              <a:rPr lang="tr-TR" sz="4400" b="1" dirty="0" smtClean="0">
                <a:solidFill>
                  <a:srgbClr val="774949"/>
                </a:solidFill>
              </a:rPr>
              <a:t/>
            </a:r>
            <a:br>
              <a:rPr lang="tr-TR" sz="4400" b="1" dirty="0" smtClean="0">
                <a:solidFill>
                  <a:srgbClr val="774949"/>
                </a:solidFill>
              </a:rPr>
            </a:br>
            <a:r>
              <a:rPr lang="tr-TR" sz="4800" b="1" dirty="0" smtClean="0">
                <a:solidFill>
                  <a:srgbClr val="774949"/>
                </a:solidFill>
              </a:rPr>
              <a:t>DİNLEDİĞİNİZ İÇİN</a:t>
            </a:r>
            <a:br>
              <a:rPr lang="tr-TR" sz="4800" b="1" dirty="0" smtClean="0">
                <a:solidFill>
                  <a:srgbClr val="774949"/>
                </a:solidFill>
              </a:rPr>
            </a:br>
            <a:r>
              <a:rPr lang="tr-TR" sz="4800" b="1" dirty="0" smtClean="0">
                <a:solidFill>
                  <a:srgbClr val="774949"/>
                </a:solidFill>
              </a:rPr>
              <a:t> </a:t>
            </a:r>
            <a:br>
              <a:rPr lang="tr-TR" sz="4800" b="1" dirty="0" smtClean="0">
                <a:solidFill>
                  <a:srgbClr val="774949"/>
                </a:solidFill>
              </a:rPr>
            </a:br>
            <a:r>
              <a:rPr lang="tr-TR" sz="4800" b="1" dirty="0" smtClean="0">
                <a:solidFill>
                  <a:srgbClr val="774949"/>
                </a:solidFill>
              </a:rPr>
              <a:t>TEŞEKKÜRLER…</a:t>
            </a:r>
            <a:endParaRPr lang="tr-TR" sz="48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34</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4287380497"/>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3" name="Metin kutusu 2"/>
          <p:cNvSpPr txBox="1"/>
          <p:nvPr/>
        </p:nvSpPr>
        <p:spPr>
          <a:xfrm>
            <a:off x="385912" y="1558533"/>
            <a:ext cx="7704856" cy="646331"/>
          </a:xfrm>
          <a:prstGeom prst="rect">
            <a:avLst/>
          </a:prstGeom>
          <a:noFill/>
        </p:spPr>
        <p:txBody>
          <a:bodyPr wrap="square" rtlCol="0">
            <a:spAutoFit/>
          </a:bodyPr>
          <a:lstStyle/>
          <a:p>
            <a:pPr algn="just">
              <a:buClr>
                <a:schemeClr val="bg1"/>
              </a:buClr>
            </a:pPr>
            <a:endParaRPr lang="tr-TR" b="1" dirty="0">
              <a:solidFill>
                <a:srgbClr val="002060"/>
              </a:solidFill>
            </a:endParaRPr>
          </a:p>
          <a:p>
            <a:endParaRPr lang="tr-TR" dirty="0"/>
          </a:p>
        </p:txBody>
      </p:sp>
    </p:spTree>
    <p:extLst>
      <p:ext uri="{BB962C8B-B14F-4D97-AF65-F5344CB8AC3E}">
        <p14:creationId xmlns:p14="http://schemas.microsoft.com/office/powerpoint/2010/main" val="3126185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260648"/>
            <a:ext cx="8460432" cy="1153815"/>
          </a:xfrm>
        </p:spPr>
        <p:txBody>
          <a:bodyPr/>
          <a:lstStyle/>
          <a:p>
            <a:pPr algn="ctr"/>
            <a:r>
              <a:rPr lang="tr-TR" sz="5400" b="1" dirty="0" smtClean="0">
                <a:solidFill>
                  <a:srgbClr val="774949"/>
                </a:solidFill>
              </a:rPr>
              <a:t>SON BAŞVURU TARİHİ</a:t>
            </a:r>
            <a:endParaRPr lang="tr-TR" sz="5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4</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182787337"/>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2845" y="1700808"/>
            <a:ext cx="7344816" cy="4031873"/>
          </a:xfrm>
          <a:prstGeom prst="rect">
            <a:avLst/>
          </a:prstGeom>
          <a:noFill/>
        </p:spPr>
        <p:txBody>
          <a:bodyPr wrap="square" rtlCol="0">
            <a:spAutoFit/>
          </a:bodyPr>
          <a:lstStyle/>
          <a:p>
            <a:pPr marL="342900" indent="-342900" algn="just">
              <a:buClr>
                <a:srgbClr val="774949"/>
              </a:buClr>
              <a:buFont typeface="Wingdings" panose="05000000000000000000" pitchFamily="2" charset="2"/>
              <a:buChar char="v"/>
            </a:pPr>
            <a:endParaRPr lang="tr-TR" sz="2400" b="1" dirty="0" smtClean="0">
              <a:solidFill>
                <a:srgbClr val="002060"/>
              </a:solidFill>
            </a:endParaRPr>
          </a:p>
          <a:p>
            <a:pPr marL="342900" indent="-342900" algn="just">
              <a:buClr>
                <a:srgbClr val="774949"/>
              </a:buClr>
              <a:buFont typeface="Wingdings" panose="05000000000000000000" pitchFamily="2" charset="2"/>
              <a:buChar char="v"/>
            </a:pPr>
            <a:r>
              <a:rPr lang="tr-TR" sz="2800" b="1" dirty="0" smtClean="0">
                <a:solidFill>
                  <a:srgbClr val="002060"/>
                </a:solidFill>
              </a:rPr>
              <a:t>Yapı </a:t>
            </a:r>
            <a:r>
              <a:rPr lang="tr-TR" sz="2800" b="1" dirty="0">
                <a:solidFill>
                  <a:srgbClr val="002060"/>
                </a:solidFill>
              </a:rPr>
              <a:t>Kayıt Belgesi müracaatları </a:t>
            </a:r>
            <a:r>
              <a:rPr lang="tr-TR" sz="3600" b="1" u="sng" dirty="0" smtClean="0">
                <a:solidFill>
                  <a:srgbClr val="C00000"/>
                </a:solidFill>
              </a:rPr>
              <a:t>15.06.2019</a:t>
            </a:r>
            <a:r>
              <a:rPr lang="tr-TR" sz="2800" b="1" dirty="0" smtClean="0">
                <a:solidFill>
                  <a:srgbClr val="002060"/>
                </a:solidFill>
              </a:rPr>
              <a:t> </a:t>
            </a:r>
            <a:r>
              <a:rPr lang="tr-TR" sz="2800" b="1" dirty="0">
                <a:solidFill>
                  <a:srgbClr val="002060"/>
                </a:solidFill>
              </a:rPr>
              <a:t>tarihine kadar yapılacaktır</a:t>
            </a:r>
            <a:r>
              <a:rPr lang="tr-TR" sz="2800" b="1" dirty="0" smtClean="0">
                <a:solidFill>
                  <a:srgbClr val="002060"/>
                </a:solidFill>
              </a:rPr>
              <a:t>.</a:t>
            </a:r>
          </a:p>
          <a:p>
            <a:pPr marL="342900" indent="-342900" algn="just">
              <a:buClr>
                <a:srgbClr val="774949"/>
              </a:buClr>
              <a:buFont typeface="Wingdings" panose="05000000000000000000" pitchFamily="2" charset="2"/>
              <a:buChar char="v"/>
            </a:pPr>
            <a:endParaRPr lang="tr-TR" sz="2800" b="1" dirty="0" smtClean="0">
              <a:solidFill>
                <a:srgbClr val="002060"/>
              </a:solidFill>
            </a:endParaRPr>
          </a:p>
          <a:p>
            <a:pPr marL="342900" indent="-342900" algn="just">
              <a:buClr>
                <a:srgbClr val="774949"/>
              </a:buClr>
              <a:buFont typeface="Wingdings" panose="05000000000000000000" pitchFamily="2" charset="2"/>
              <a:buChar char="v"/>
            </a:pPr>
            <a:endParaRPr lang="tr-TR" sz="2800" b="1" dirty="0" smtClean="0">
              <a:solidFill>
                <a:srgbClr val="002060"/>
              </a:solidFill>
            </a:endParaRPr>
          </a:p>
          <a:p>
            <a:pPr marL="342900" indent="-342900" algn="just">
              <a:buClr>
                <a:srgbClr val="774949"/>
              </a:buClr>
              <a:buFont typeface="Wingdings" panose="05000000000000000000" pitchFamily="2" charset="2"/>
              <a:buChar char="v"/>
            </a:pPr>
            <a:r>
              <a:rPr lang="tr-TR" sz="2800" b="1" dirty="0">
                <a:solidFill>
                  <a:srgbClr val="002060"/>
                </a:solidFill>
              </a:rPr>
              <a:t>Yapı Kayıt Belgesi bedeli  </a:t>
            </a:r>
            <a:r>
              <a:rPr lang="tr-TR" sz="3600" b="1" u="sng" dirty="0" smtClean="0">
                <a:solidFill>
                  <a:srgbClr val="C00000"/>
                </a:solidFill>
              </a:rPr>
              <a:t>30.06.2019</a:t>
            </a:r>
            <a:r>
              <a:rPr lang="tr-TR" sz="2800" b="1" dirty="0" smtClean="0">
                <a:solidFill>
                  <a:srgbClr val="002060"/>
                </a:solidFill>
              </a:rPr>
              <a:t>  </a:t>
            </a:r>
            <a:r>
              <a:rPr lang="tr-TR" sz="2800" b="1" dirty="0">
                <a:solidFill>
                  <a:srgbClr val="002060"/>
                </a:solidFill>
              </a:rPr>
              <a:t>tarihine kadar ödenebilecektir.</a:t>
            </a:r>
          </a:p>
          <a:p>
            <a:pPr marL="342900" indent="-342900" algn="just">
              <a:buClr>
                <a:srgbClr val="774949"/>
              </a:buClr>
              <a:buFont typeface="Wingdings" panose="05000000000000000000" pitchFamily="2" charset="2"/>
              <a:buChar char="v"/>
            </a:pPr>
            <a:endParaRPr lang="tr-TR" sz="2400" b="1" dirty="0">
              <a:solidFill>
                <a:srgbClr val="002060"/>
              </a:solidFill>
            </a:endParaRPr>
          </a:p>
          <a:p>
            <a:pPr marL="342900" indent="-342900" algn="just">
              <a:buClr>
                <a:srgbClr val="774949"/>
              </a:buClr>
              <a:buFont typeface="Wingdings" panose="05000000000000000000" pitchFamily="2" charset="2"/>
              <a:buChar char="v"/>
            </a:pPr>
            <a:endParaRPr lang="tr-TR" sz="2400" b="1" dirty="0">
              <a:solidFill>
                <a:srgbClr val="002060"/>
              </a:solidFill>
            </a:endParaRPr>
          </a:p>
        </p:txBody>
      </p:sp>
    </p:spTree>
    <p:extLst>
      <p:ext uri="{BB962C8B-B14F-4D97-AF65-F5344CB8AC3E}">
        <p14:creationId xmlns:p14="http://schemas.microsoft.com/office/powerpoint/2010/main" val="324136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4" end="4"/>
                                            </p:txEl>
                                          </p:spTgt>
                                        </p:tgtEl>
                                        <p:attrNameLst>
                                          <p:attrName>style.visibility</p:attrName>
                                        </p:attrNameLst>
                                      </p:cBhvr>
                                      <p:to>
                                        <p:strVal val="visible"/>
                                      </p:to>
                                    </p:set>
                                    <p:anim calcmode="lin" valueType="num">
                                      <p:cBhvr additive="base">
                                        <p:cTn id="13"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0" y="387851"/>
            <a:ext cx="8460432" cy="721767"/>
          </a:xfrm>
        </p:spPr>
        <p:txBody>
          <a:bodyPr/>
          <a:lstStyle/>
          <a:p>
            <a:pPr algn="ctr"/>
            <a:r>
              <a:rPr lang="tr-TR" sz="4400" b="1" dirty="0" smtClean="0">
                <a:solidFill>
                  <a:srgbClr val="774949"/>
                </a:solidFill>
              </a:rPr>
              <a:t>BAŞVURULAR NASIL YAPILACAK?</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5</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3872721693"/>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539550" y="4702389"/>
            <a:ext cx="7344818" cy="830997"/>
          </a:xfrm>
          <a:prstGeom prst="rect">
            <a:avLst/>
          </a:prstGeom>
          <a:noFill/>
        </p:spPr>
        <p:txBody>
          <a:bodyPr wrap="square" rtlCol="0">
            <a:spAutoFit/>
          </a:bodyPr>
          <a:lstStyle/>
          <a:p>
            <a:pPr algn="ctr">
              <a:buClr>
                <a:srgbClr val="FFCC99"/>
              </a:buClr>
            </a:pPr>
            <a:r>
              <a:rPr lang="tr-TR" sz="2400" b="1" dirty="0" smtClean="0">
                <a:solidFill>
                  <a:srgbClr val="002060"/>
                </a:solidFill>
              </a:rPr>
              <a:t>Başvurular e-Devlet üzerinden yapı malikinin beyanı esas alınarak yapılacak. </a:t>
            </a:r>
            <a:endParaRPr lang="tr-TR" sz="2400" b="1" dirty="0">
              <a:solidFill>
                <a:srgbClr val="002060"/>
              </a:solidFill>
            </a:endParaRPr>
          </a:p>
        </p:txBody>
      </p:sp>
      <p:pic>
        <p:nvPicPr>
          <p:cNvPr id="9" name="Resim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83739" y="1418758"/>
            <a:ext cx="4392910" cy="3018354"/>
          </a:xfrm>
          <a:prstGeom prst="rect">
            <a:avLst/>
          </a:prstGeom>
          <a:ln w="38100">
            <a:solidFill>
              <a:schemeClr val="accent6">
                <a:lumMod val="40000"/>
                <a:lumOff val="60000"/>
              </a:schemeClr>
            </a:solidFill>
          </a:ln>
        </p:spPr>
      </p:pic>
      <p:pic>
        <p:nvPicPr>
          <p:cNvPr id="10" name="Resim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1600" y="1244724"/>
            <a:ext cx="6355055" cy="3336404"/>
          </a:xfrm>
          <a:prstGeom prst="rect">
            <a:avLst/>
          </a:prstGeom>
        </p:spPr>
      </p:pic>
    </p:spTree>
    <p:extLst>
      <p:ext uri="{BB962C8B-B14F-4D97-AF65-F5344CB8AC3E}">
        <p14:creationId xmlns:p14="http://schemas.microsoft.com/office/powerpoint/2010/main" val="401808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6</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3872721693"/>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4226" y="4797152"/>
            <a:ext cx="7344816" cy="707886"/>
          </a:xfrm>
          <a:prstGeom prst="rect">
            <a:avLst/>
          </a:prstGeom>
          <a:noFill/>
        </p:spPr>
        <p:txBody>
          <a:bodyPr wrap="square" rtlCol="0">
            <a:spAutoFit/>
          </a:bodyPr>
          <a:lstStyle/>
          <a:p>
            <a:pPr algn="just">
              <a:buClr>
                <a:srgbClr val="FFCC99"/>
              </a:buClr>
            </a:pPr>
            <a:r>
              <a:rPr lang="tr-TR" sz="2000" b="1" dirty="0" smtClean="0">
                <a:solidFill>
                  <a:srgbClr val="002060"/>
                </a:solidFill>
              </a:rPr>
              <a:t>Geçerli bir e-Devlet şifreniz olması gerekmektedir. Şifreniz yoksa PTT şubesinden 2 TL karşılığında şifre edinebilirsiniz.</a:t>
            </a:r>
            <a:endParaRPr lang="tr-TR" sz="2000" b="1" dirty="0">
              <a:solidFill>
                <a:srgbClr val="002060"/>
              </a:solidFill>
            </a:endParaRPr>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937967" cy="3240000"/>
          </a:xfrm>
          <a:prstGeom prst="rect">
            <a:avLst/>
          </a:prstGeom>
        </p:spPr>
      </p:pic>
    </p:spTree>
    <p:extLst>
      <p:ext uri="{BB962C8B-B14F-4D97-AF65-F5344CB8AC3E}">
        <p14:creationId xmlns:p14="http://schemas.microsoft.com/office/powerpoint/2010/main" val="4018084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7</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67082764"/>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1" y="4725144"/>
            <a:ext cx="7496579" cy="923330"/>
          </a:xfrm>
          <a:prstGeom prst="rect">
            <a:avLst/>
          </a:prstGeom>
          <a:noFill/>
        </p:spPr>
        <p:txBody>
          <a:bodyPr wrap="square" rtlCol="0">
            <a:spAutoFit/>
          </a:bodyPr>
          <a:lstStyle/>
          <a:p>
            <a:pPr algn="just">
              <a:buClr>
                <a:srgbClr val="FFCC99"/>
              </a:buClr>
            </a:pPr>
            <a:r>
              <a:rPr lang="tr-TR" b="1" dirty="0" smtClean="0">
                <a:solidFill>
                  <a:srgbClr val="002060"/>
                </a:solidFill>
              </a:rPr>
              <a:t>e-devlet </a:t>
            </a:r>
            <a:r>
              <a:rPr lang="tr-TR" b="1" dirty="0">
                <a:solidFill>
                  <a:srgbClr val="002060"/>
                </a:solidFill>
              </a:rPr>
              <a:t>sistemine TC Kimlik No ve e-devlet şifresi ile giriş </a:t>
            </a:r>
            <a:r>
              <a:rPr lang="tr-TR" b="1" dirty="0" smtClean="0">
                <a:solidFill>
                  <a:srgbClr val="002060"/>
                </a:solidFill>
              </a:rPr>
              <a:t>yapılır. Kurumlardan Çevre ve Şehircilik Bakanlığını seçerek ya da arama kutucuğuna </a:t>
            </a:r>
            <a:r>
              <a:rPr lang="tr-TR" b="1" dirty="0">
                <a:solidFill>
                  <a:srgbClr val="002060"/>
                </a:solidFill>
              </a:rPr>
              <a:t>İmar Barışı </a:t>
            </a:r>
            <a:r>
              <a:rPr lang="tr-TR" b="1" dirty="0" smtClean="0">
                <a:solidFill>
                  <a:srgbClr val="002060"/>
                </a:solidFill>
              </a:rPr>
              <a:t>yazarak ‘</a:t>
            </a:r>
            <a:r>
              <a:rPr lang="es-ES" b="1" dirty="0" smtClean="0">
                <a:solidFill>
                  <a:srgbClr val="002060"/>
                </a:solidFill>
              </a:rPr>
              <a:t>İmar </a:t>
            </a:r>
            <a:r>
              <a:rPr lang="es-ES" b="1" dirty="0">
                <a:solidFill>
                  <a:srgbClr val="002060"/>
                </a:solidFill>
              </a:rPr>
              <a:t>barışı kayıt ve </a:t>
            </a:r>
            <a:r>
              <a:rPr lang="es-ES" b="1" dirty="0" smtClean="0">
                <a:solidFill>
                  <a:srgbClr val="002060"/>
                </a:solidFill>
              </a:rPr>
              <a:t>sorgulama</a:t>
            </a:r>
            <a:r>
              <a:rPr lang="tr-TR" b="1" dirty="0" smtClean="0">
                <a:solidFill>
                  <a:srgbClr val="002060"/>
                </a:solidFill>
              </a:rPr>
              <a:t>’ </a:t>
            </a:r>
            <a:r>
              <a:rPr lang="tr-TR" b="1" dirty="0">
                <a:solidFill>
                  <a:srgbClr val="002060"/>
                </a:solidFill>
              </a:rPr>
              <a:t>linkine ulaşabilirsiniz.</a:t>
            </a:r>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063248" cy="3240000"/>
          </a:xfrm>
          <a:prstGeom prst="rect">
            <a:avLst/>
          </a:prstGeom>
        </p:spPr>
      </p:pic>
    </p:spTree>
    <p:extLst>
      <p:ext uri="{BB962C8B-B14F-4D97-AF65-F5344CB8AC3E}">
        <p14:creationId xmlns:p14="http://schemas.microsoft.com/office/powerpoint/2010/main" val="797440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8</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058679191"/>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644068" cy="3240000"/>
          </a:xfrm>
          <a:prstGeom prst="rect">
            <a:avLst/>
          </a:prstGeom>
        </p:spPr>
      </p:pic>
      <p:sp>
        <p:nvSpPr>
          <p:cNvPr id="13" name="Metin kutusu 12"/>
          <p:cNvSpPr txBox="1"/>
          <p:nvPr/>
        </p:nvSpPr>
        <p:spPr>
          <a:xfrm>
            <a:off x="603813" y="4365104"/>
            <a:ext cx="7344816" cy="1015663"/>
          </a:xfrm>
          <a:prstGeom prst="rect">
            <a:avLst/>
          </a:prstGeom>
          <a:noFill/>
        </p:spPr>
        <p:txBody>
          <a:bodyPr wrap="square" rtlCol="0">
            <a:spAutoFit/>
          </a:bodyPr>
          <a:lstStyle/>
          <a:p>
            <a:pPr algn="just">
              <a:buClr>
                <a:srgbClr val="FFCC99"/>
              </a:buClr>
            </a:pPr>
            <a:endParaRPr lang="tr-TR" sz="2000" b="1" dirty="0" smtClean="0">
              <a:solidFill>
                <a:srgbClr val="002060"/>
              </a:solidFill>
            </a:endParaRPr>
          </a:p>
          <a:p>
            <a:pPr algn="just">
              <a:buClr>
                <a:srgbClr val="FFCC99"/>
              </a:buClr>
            </a:pPr>
            <a:r>
              <a:rPr lang="tr-TR" sz="2000" b="1" dirty="0" smtClean="0">
                <a:solidFill>
                  <a:srgbClr val="002060"/>
                </a:solidFill>
              </a:rPr>
              <a:t>Açılan </a:t>
            </a:r>
            <a:r>
              <a:rPr lang="tr-TR" sz="2000" b="1" dirty="0">
                <a:solidFill>
                  <a:srgbClr val="002060"/>
                </a:solidFill>
              </a:rPr>
              <a:t>alandaki yeni başvuru butonuna tıklayarak başvurunuzu başlatabilirsiniz.</a:t>
            </a:r>
          </a:p>
        </p:txBody>
      </p:sp>
    </p:spTree>
    <p:extLst>
      <p:ext uri="{BB962C8B-B14F-4D97-AF65-F5344CB8AC3E}">
        <p14:creationId xmlns:p14="http://schemas.microsoft.com/office/powerpoint/2010/main" val="31288757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797" y="415871"/>
            <a:ext cx="8460432" cy="665728"/>
          </a:xfrm>
        </p:spPr>
        <p:txBody>
          <a:bodyPr/>
          <a:lstStyle/>
          <a:p>
            <a:pPr algn="ctr"/>
            <a:r>
              <a:rPr lang="tr-TR" sz="4400" b="1" dirty="0" smtClean="0">
                <a:solidFill>
                  <a:srgbClr val="774949"/>
                </a:solidFill>
              </a:rPr>
              <a:t>İMAR BARIŞI BAŞVURU SÜRECİ</a:t>
            </a:r>
            <a:endParaRPr lang="tr-TR" sz="4400" b="1" dirty="0">
              <a:solidFill>
                <a:srgbClr val="774949"/>
              </a:solidFill>
            </a:endParaRPr>
          </a:p>
        </p:txBody>
      </p:sp>
      <p:sp>
        <p:nvSpPr>
          <p:cNvPr id="4" name="Slayt Numarası Yer Tutucusu 3"/>
          <p:cNvSpPr>
            <a:spLocks noGrp="1"/>
          </p:cNvSpPr>
          <p:nvPr>
            <p:ph type="sldNum" sz="quarter" idx="12"/>
          </p:nvPr>
        </p:nvSpPr>
        <p:spPr/>
        <p:txBody>
          <a:bodyPr/>
          <a:lstStyle/>
          <a:p>
            <a:fld id="{F38DF745-7D3F-47F4-83A3-874385CFAA69}" type="slidenum">
              <a:rPr lang="en-US" smtClean="0"/>
              <a:pPr/>
              <a:t>9</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5733256"/>
            <a:ext cx="1514475" cy="876300"/>
          </a:xfrm>
          <a:prstGeom prst="rect">
            <a:avLst/>
          </a:prstGeom>
        </p:spPr>
      </p:pic>
      <p:graphicFrame>
        <p:nvGraphicFramePr>
          <p:cNvPr id="7" name="Diyagram 6"/>
          <p:cNvGraphicFramePr/>
          <p:nvPr>
            <p:extLst>
              <p:ext uri="{D42A27DB-BD31-4B8C-83A1-F6EECF244321}">
                <p14:modId xmlns:p14="http://schemas.microsoft.com/office/powerpoint/2010/main" val="1077251870"/>
              </p:ext>
            </p:extLst>
          </p:nvPr>
        </p:nvGraphicFramePr>
        <p:xfrm>
          <a:off x="2339752" y="6237312"/>
          <a:ext cx="5688632" cy="400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ikdörtgen 11"/>
          <p:cNvSpPr/>
          <p:nvPr/>
        </p:nvSpPr>
        <p:spPr>
          <a:xfrm>
            <a:off x="1979712" y="548680"/>
            <a:ext cx="5688632" cy="400110"/>
          </a:xfrm>
          <a:prstGeom prst="rect">
            <a:avLst/>
          </a:prstGeom>
        </p:spPr>
        <p:txBody>
          <a:bodyPr/>
          <a:lstStyle/>
          <a:p>
            <a:pPr lvl="0" rtl="0"/>
            <a:endParaRPr lang="tr-TR" sz="3200" dirty="0">
              <a:solidFill>
                <a:srgbClr val="C00000"/>
              </a:solidFill>
            </a:endParaRPr>
          </a:p>
        </p:txBody>
      </p:sp>
      <p:sp>
        <p:nvSpPr>
          <p:cNvPr id="13" name="Metin kutusu 12"/>
          <p:cNvSpPr txBox="1"/>
          <p:nvPr/>
        </p:nvSpPr>
        <p:spPr>
          <a:xfrm>
            <a:off x="603813" y="4365104"/>
            <a:ext cx="7344816" cy="1015663"/>
          </a:xfrm>
          <a:prstGeom prst="rect">
            <a:avLst/>
          </a:prstGeom>
          <a:noFill/>
        </p:spPr>
        <p:txBody>
          <a:bodyPr wrap="square" rtlCol="0">
            <a:spAutoFit/>
          </a:bodyPr>
          <a:lstStyle/>
          <a:p>
            <a:pPr algn="just">
              <a:buClr>
                <a:srgbClr val="FFCC99"/>
              </a:buClr>
            </a:pPr>
            <a:endParaRPr lang="tr-TR" sz="2000" b="1" dirty="0" smtClean="0">
              <a:solidFill>
                <a:srgbClr val="002060"/>
              </a:solidFill>
            </a:endParaRPr>
          </a:p>
          <a:p>
            <a:pPr algn="just">
              <a:buClr>
                <a:srgbClr val="FFCC99"/>
              </a:buClr>
            </a:pPr>
            <a:r>
              <a:rPr lang="tr-TR" sz="2000" b="1" dirty="0">
                <a:solidFill>
                  <a:srgbClr val="002060"/>
                </a:solidFill>
              </a:rPr>
              <a:t>İlk olarak başvuru bilgilendirmesini okuyun ve onay kutusunu işaretledikten sonra devam et butonuna tıklayın. </a:t>
            </a:r>
          </a:p>
        </p:txBody>
      </p:sp>
      <p:pic>
        <p:nvPicPr>
          <p:cNvPr id="3" name="Resim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32000" y="1152000"/>
            <a:ext cx="5864651" cy="3240000"/>
          </a:xfrm>
          <a:prstGeom prst="rect">
            <a:avLst/>
          </a:prstGeom>
        </p:spPr>
      </p:pic>
    </p:spTree>
    <p:extLst>
      <p:ext uri="{BB962C8B-B14F-4D97-AF65-F5344CB8AC3E}">
        <p14:creationId xmlns:p14="http://schemas.microsoft.com/office/powerpoint/2010/main" val="21309543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381</TotalTime>
  <Words>1233</Words>
  <Application>Microsoft Office PowerPoint</Application>
  <PresentationFormat>Ekran Gösterisi (4:3)</PresentationFormat>
  <Paragraphs>168</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Bitişiklik</vt:lpstr>
      <vt:lpstr>KIRKLARELİ VALİLİĞİ</vt:lpstr>
      <vt:lpstr>İMAR BARIŞI NEDİR?</vt:lpstr>
      <vt:lpstr>İMAR BARIŞINDAN HANGİ YAPILAR FAYDALANABİLİR?</vt:lpstr>
      <vt:lpstr>SON BAŞVURU TARİHİ</vt:lpstr>
      <vt:lpstr>BAŞVURULAR NASIL YAPILACAK?</vt:lpstr>
      <vt:lpstr>İMAR BARIŞI BAŞVURU SÜRECİ</vt:lpstr>
      <vt:lpstr>İMAR BARIŞI BAŞVURU SÜRECİ</vt:lpstr>
      <vt:lpstr>İMAR BARIŞI BAŞVURU SÜRECİ</vt:lpstr>
      <vt:lpstr>İMAR BARIŞI BAŞVURU SÜRECİ</vt:lpstr>
      <vt:lpstr>İMAR BARIŞI BAŞVURU SÜRECİ</vt:lpstr>
      <vt:lpstr>İMAR BARIŞI BAŞVURU SÜRECİ</vt:lpstr>
      <vt:lpstr>AYKIRILIĞIN KAPSAMININ BELİRLENMESİ</vt:lpstr>
      <vt:lpstr>AYKIRILIĞIN KAPSAMININ BELİRLENMESİ</vt:lpstr>
      <vt:lpstr>İMAR BARIŞI BAŞVURU SÜRECİ</vt:lpstr>
      <vt:lpstr>İMAR BARIŞI BAŞVURU SÜRECİ</vt:lpstr>
      <vt:lpstr>İMAR BARIŞI BAŞVURU SÜRECİ</vt:lpstr>
      <vt:lpstr>İMAR BARIŞI BAŞVURU SÜRECİ</vt:lpstr>
      <vt:lpstr>İMAR BARIŞI BAŞVURU SÜRECİ</vt:lpstr>
      <vt:lpstr>YAPI SINIFI SEÇİMİ</vt:lpstr>
      <vt:lpstr>İMAR BARIŞI BAŞVURU SÜRECİ</vt:lpstr>
      <vt:lpstr>İMAR BARIŞI BAŞVURU SÜRECİ</vt:lpstr>
      <vt:lpstr>İMAR BARIŞI BAŞVURU SÜRECİ</vt:lpstr>
      <vt:lpstr>İMAR BARIŞI BAŞVURU SÜRECİ</vt:lpstr>
      <vt:lpstr>İMAR BARIŞI BAŞVURU SÜRECİ</vt:lpstr>
      <vt:lpstr>İMAR BARIŞI BAŞVURU SÜRECİ</vt:lpstr>
      <vt:lpstr>İMAR BARIŞI BAŞVURU SÜRECİ</vt:lpstr>
      <vt:lpstr>YAPI KAYIT BELGESİ ÖRNEĞİ</vt:lpstr>
      <vt:lpstr>YAPI KAYIT BELGESİ BEDELİ</vt:lpstr>
      <vt:lpstr>YAPI KAYIT BELGESİNİN SAĞLADIĞI HAKLAR</vt:lpstr>
      <vt:lpstr>YAPI KAYIT BELGESİNİN GEÇERLİLİK SÜRESİ</vt:lpstr>
      <vt:lpstr>DİKKAT EDİLECEK HUSUSLAR</vt:lpstr>
      <vt:lpstr>TAPUDA CİNS DEĞİŞİKLİĞİ VE KAT MÜLKİYETİ</vt:lpstr>
      <vt:lpstr>GEREKLİ BELGELER</vt:lpstr>
      <vt:lpstr>  DİNLEDİĞİNİZ İÇİN   TEŞEKKÜRLER…</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İMAR BARIŞI NEDİR?</dc:title>
  <dc:creator>Ali Öztürk</dc:creator>
  <cp:lastModifiedBy>Emre Cenk ÇAKIR</cp:lastModifiedBy>
  <cp:revision>42</cp:revision>
  <dcterms:created xsi:type="dcterms:W3CDTF">2018-07-17T06:15:00Z</dcterms:created>
  <dcterms:modified xsi:type="dcterms:W3CDTF">2019-04-16T05:35:25Z</dcterms:modified>
</cp:coreProperties>
</file>