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81" r:id="rId1"/>
  </p:sldMasterIdLst>
  <p:sldIdLst>
    <p:sldId id="260" r:id="rId2"/>
    <p:sldId id="262" r:id="rId3"/>
    <p:sldId id="263" r:id="rId4"/>
    <p:sldId id="282" r:id="rId5"/>
    <p:sldId id="267" r:id="rId6"/>
    <p:sldId id="268" r:id="rId7"/>
    <p:sldId id="266" r:id="rId8"/>
    <p:sldId id="261" r:id="rId9"/>
    <p:sldId id="275" r:id="rId10"/>
    <p:sldId id="284" r:id="rId11"/>
    <p:sldId id="269" r:id="rId12"/>
    <p:sldId id="281" r:id="rId13"/>
    <p:sldId id="270" r:id="rId14"/>
    <p:sldId id="256" r:id="rId15"/>
    <p:sldId id="258" r:id="rId16"/>
    <p:sldId id="283" r:id="rId17"/>
    <p:sldId id="272" r:id="rId18"/>
    <p:sldId id="276" r:id="rId19"/>
    <p:sldId id="278" r:id="rId20"/>
    <p:sldId id="279" r:id="rId21"/>
    <p:sldId id="277" r:id="rId22"/>
    <p:sldId id="273"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3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MRE-PC\Documents\MERVEMMM\SUNUM\G&#220;R&#220;LT&#220;%20GRAF&#304;K.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extLst>
              <c:ext xmlns:c16="http://schemas.microsoft.com/office/drawing/2014/chart" uri="{C3380CC4-5D6E-409C-BE32-E72D297353CC}">
                <c16:uniqueId val="{00000001-FBAE-409A-ADF7-36E14A3CF38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extLst>
              <c:ext xmlns:c16="http://schemas.microsoft.com/office/drawing/2014/chart" uri="{C3380CC4-5D6E-409C-BE32-E72D297353CC}">
                <c16:uniqueId val="{00000003-FBAE-409A-ADF7-36E14A3CF38A}"/>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extLst>
              <c:ext xmlns:c16="http://schemas.microsoft.com/office/drawing/2014/chart" uri="{C3380CC4-5D6E-409C-BE32-E72D297353CC}">
                <c16:uniqueId val="{00000005-FBAE-409A-ADF7-36E14A3CF38A}"/>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extLst>
              <c:ext xmlns:c16="http://schemas.microsoft.com/office/drawing/2014/chart" uri="{C3380CC4-5D6E-409C-BE32-E72D297353CC}">
                <c16:uniqueId val="{00000007-FBAE-409A-ADF7-36E14A3CF38A}"/>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extLst>
              <c:ext xmlns:c16="http://schemas.microsoft.com/office/drawing/2014/chart" uri="{C3380CC4-5D6E-409C-BE32-E72D297353CC}">
                <c16:uniqueId val="{00000009-FBAE-409A-ADF7-36E14A3CF38A}"/>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extLst>
              <c:ext xmlns:c16="http://schemas.microsoft.com/office/drawing/2014/chart" uri="{C3380CC4-5D6E-409C-BE32-E72D297353CC}">
                <c16:uniqueId val="{0000000B-FBAE-409A-ADF7-36E14A3CF38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tr-TR"/>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Sayfa1!$A$3:$A$8</c:f>
              <c:strCache>
                <c:ptCount val="6"/>
                <c:pt idx="0">
                  <c:v>EĞLENCE</c:v>
                </c:pt>
                <c:pt idx="1">
                  <c:v>SANAYİ</c:v>
                </c:pt>
                <c:pt idx="2">
                  <c:v>İŞYERİ</c:v>
                </c:pt>
                <c:pt idx="3">
                  <c:v>ŞANTİYE</c:v>
                </c:pt>
                <c:pt idx="4">
                  <c:v>TRAFİK</c:v>
                </c:pt>
                <c:pt idx="5">
                  <c:v>DİĞER</c:v>
                </c:pt>
              </c:strCache>
            </c:strRef>
          </c:cat>
          <c:val>
            <c:numRef>
              <c:f>Sayfa1!$B$3:$B$8</c:f>
              <c:numCache>
                <c:formatCode>General</c:formatCode>
                <c:ptCount val="6"/>
                <c:pt idx="0">
                  <c:v>77</c:v>
                </c:pt>
                <c:pt idx="2">
                  <c:v>10</c:v>
                </c:pt>
              </c:numCache>
            </c:numRef>
          </c:val>
          <c:extLst>
            <c:ext xmlns:c16="http://schemas.microsoft.com/office/drawing/2014/chart" uri="{C3380CC4-5D6E-409C-BE32-E72D297353CC}">
              <c16:uniqueId val="{0000000C-FBAE-409A-ADF7-36E14A3CF38A}"/>
            </c:ext>
          </c:extLst>
        </c:ser>
        <c:dLbls>
          <c:dLblPos val="ctr"/>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lt1">
                  <a:lumMod val="85000"/>
                </a:schemeClr>
              </a:solidFill>
              <a:latin typeface="+mn-lt"/>
              <a:ea typeface="+mn-ea"/>
              <a:cs typeface="+mn-cs"/>
            </a:defRPr>
          </a:pPr>
          <a:endParaRPr lang="tr-T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4D6916-C9E1-4B08-8C25-18E62BAE45D7}"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tr-TR"/>
        </a:p>
      </dgm:t>
    </dgm:pt>
    <dgm:pt modelId="{A610D76F-C420-4D2C-B7E9-1E651E29C13A}">
      <dgm:prSet phldrT="[Metin]" custT="1"/>
      <dgm:spPr/>
      <dgm:t>
        <a:bodyPr/>
        <a:lstStyle/>
        <a:p>
          <a:r>
            <a:rPr lang="tr-TR" sz="2800" dirty="0">
              <a:latin typeface="Times New Roman" panose="02020603050405020304" pitchFamily="18" charset="0"/>
              <a:cs typeface="Times New Roman" panose="02020603050405020304" pitchFamily="18" charset="0"/>
            </a:rPr>
            <a:t>Sanayi Kaynaklı Hava Kirliliğinin Kontrolü Yönetmeliği</a:t>
          </a:r>
        </a:p>
      </dgm:t>
    </dgm:pt>
    <dgm:pt modelId="{241BAC2D-36AA-4C84-BC40-1A75824947EB}" type="parTrans" cxnId="{2D350FBF-EDC6-4392-B17C-3F0A3048490E}">
      <dgm:prSet/>
      <dgm:spPr/>
      <dgm:t>
        <a:bodyPr/>
        <a:lstStyle/>
        <a:p>
          <a:endParaRPr lang="tr-TR"/>
        </a:p>
      </dgm:t>
    </dgm:pt>
    <dgm:pt modelId="{6A55EF28-B71D-4BA0-9C2B-05EEEA805B56}" type="sibTrans" cxnId="{2D350FBF-EDC6-4392-B17C-3F0A3048490E}">
      <dgm:prSet/>
      <dgm:spPr/>
      <dgm:t>
        <a:bodyPr/>
        <a:lstStyle/>
        <a:p>
          <a:endParaRPr lang="tr-TR"/>
        </a:p>
      </dgm:t>
    </dgm:pt>
    <dgm:pt modelId="{D2E02AEA-9515-48F2-B7C8-4018C2C59428}">
      <dgm:prSet phldrT="[Metin]"/>
      <dgm:spPr/>
      <dgm:t>
        <a:bodyPr/>
        <a:lstStyle/>
        <a:p>
          <a:r>
            <a:rPr lang="tr-TR" dirty="0">
              <a:latin typeface="Times New Roman" panose="02020603050405020304" pitchFamily="18" charset="0"/>
              <a:cs typeface="Times New Roman" panose="02020603050405020304" pitchFamily="18" charset="0"/>
            </a:rPr>
            <a:t>Koku Oluşturan Emisyonların Kontrolü Hakkında Yönetmelik</a:t>
          </a:r>
          <a:endParaRPr lang="tr-TR" dirty="0"/>
        </a:p>
      </dgm:t>
    </dgm:pt>
    <dgm:pt modelId="{AA437401-0658-43F7-810D-B44F0D9AA444}" type="parTrans" cxnId="{12951FBE-2061-4EB5-8EE4-8771ABF7156E}">
      <dgm:prSet/>
      <dgm:spPr/>
      <dgm:t>
        <a:bodyPr/>
        <a:lstStyle/>
        <a:p>
          <a:endParaRPr lang="tr-TR"/>
        </a:p>
      </dgm:t>
    </dgm:pt>
    <dgm:pt modelId="{103459A4-E2A8-425C-9822-83E883E68C48}" type="sibTrans" cxnId="{12951FBE-2061-4EB5-8EE4-8771ABF7156E}">
      <dgm:prSet/>
      <dgm:spPr/>
      <dgm:t>
        <a:bodyPr/>
        <a:lstStyle/>
        <a:p>
          <a:endParaRPr lang="tr-TR"/>
        </a:p>
      </dgm:t>
    </dgm:pt>
    <dgm:pt modelId="{69416DE7-4C28-461D-AF76-768A76933312}">
      <dgm:prSet/>
      <dgm:spPr/>
      <dgm:t>
        <a:bodyPr/>
        <a:lstStyle/>
        <a:p>
          <a:r>
            <a:rPr lang="tr-TR" dirty="0">
              <a:latin typeface="Times New Roman" panose="02020603050405020304" pitchFamily="18" charset="0"/>
              <a:cs typeface="Times New Roman" panose="02020603050405020304" pitchFamily="18" charset="0"/>
            </a:rPr>
            <a:t>Egzoz Gazı Emisyonu Kontrolü Yönetmeliği</a:t>
          </a:r>
          <a:endParaRPr lang="tr-TR" dirty="0"/>
        </a:p>
      </dgm:t>
    </dgm:pt>
    <dgm:pt modelId="{02996C7C-6E6B-4616-9212-CEC164E415F3}" type="parTrans" cxnId="{63F42B08-93EA-4F91-A58D-C29739EE8A7D}">
      <dgm:prSet/>
      <dgm:spPr/>
      <dgm:t>
        <a:bodyPr/>
        <a:lstStyle/>
        <a:p>
          <a:endParaRPr lang="tr-TR"/>
        </a:p>
      </dgm:t>
    </dgm:pt>
    <dgm:pt modelId="{251E399D-94E0-4C64-BA59-929309116E60}" type="sibTrans" cxnId="{63F42B08-93EA-4F91-A58D-C29739EE8A7D}">
      <dgm:prSet/>
      <dgm:spPr/>
      <dgm:t>
        <a:bodyPr/>
        <a:lstStyle/>
        <a:p>
          <a:endParaRPr lang="tr-TR"/>
        </a:p>
      </dgm:t>
    </dgm:pt>
    <dgm:pt modelId="{B98962E3-8D7F-4ABC-965E-13611D1EED1C}">
      <dgm:prSet/>
      <dgm:spPr/>
      <dgm:t>
        <a:bodyPr/>
        <a:lstStyle/>
        <a:p>
          <a:r>
            <a:rPr lang="tr-TR" dirty="0">
              <a:latin typeface="Times New Roman" panose="02020603050405020304" pitchFamily="18" charset="0"/>
              <a:cs typeface="Times New Roman" panose="02020603050405020304" pitchFamily="18" charset="0"/>
            </a:rPr>
            <a:t>Isınmadan Kaynaklanan Hava Kirliliğinin Kontrolü Yönetmeliği</a:t>
          </a:r>
        </a:p>
      </dgm:t>
    </dgm:pt>
    <dgm:pt modelId="{684B2204-3ED4-469F-8968-5A6CD34C2FA3}" type="parTrans" cxnId="{9E9DED16-429A-4D9F-B60A-B34FA54B3FBD}">
      <dgm:prSet/>
      <dgm:spPr/>
      <dgm:t>
        <a:bodyPr/>
        <a:lstStyle/>
        <a:p>
          <a:endParaRPr lang="tr-TR"/>
        </a:p>
      </dgm:t>
    </dgm:pt>
    <dgm:pt modelId="{D48256E7-2E08-439E-B82D-2B56A9457DA4}" type="sibTrans" cxnId="{9E9DED16-429A-4D9F-B60A-B34FA54B3FBD}">
      <dgm:prSet/>
      <dgm:spPr/>
      <dgm:t>
        <a:bodyPr/>
        <a:lstStyle/>
        <a:p>
          <a:endParaRPr lang="tr-TR"/>
        </a:p>
      </dgm:t>
    </dgm:pt>
    <dgm:pt modelId="{9F1FD1C8-5B06-406D-AF84-E929789B149C}">
      <dgm:prSet/>
      <dgm:spPr/>
      <dgm:t>
        <a:bodyPr/>
        <a:lstStyle/>
        <a:p>
          <a:r>
            <a:rPr lang="tr-TR" dirty="0">
              <a:latin typeface="Times New Roman" panose="02020603050405020304" pitchFamily="18" charset="0"/>
              <a:cs typeface="Times New Roman" panose="02020603050405020304" pitchFamily="18" charset="0"/>
            </a:rPr>
            <a:t>Sürekli Emisyon Ölçüm Sistemleri Tebliği </a:t>
          </a:r>
        </a:p>
      </dgm:t>
    </dgm:pt>
    <dgm:pt modelId="{F8F68543-2935-496A-8500-EAEBB114B0CD}" type="parTrans" cxnId="{D283037E-D5F4-400D-9D03-18323A1290EF}">
      <dgm:prSet/>
      <dgm:spPr/>
      <dgm:t>
        <a:bodyPr/>
        <a:lstStyle/>
        <a:p>
          <a:endParaRPr lang="tr-TR"/>
        </a:p>
      </dgm:t>
    </dgm:pt>
    <dgm:pt modelId="{21C6FF3F-05ED-44E6-83CA-6B83569028A3}" type="sibTrans" cxnId="{D283037E-D5F4-400D-9D03-18323A1290EF}">
      <dgm:prSet/>
      <dgm:spPr/>
      <dgm:t>
        <a:bodyPr/>
        <a:lstStyle/>
        <a:p>
          <a:endParaRPr lang="tr-TR"/>
        </a:p>
      </dgm:t>
    </dgm:pt>
    <dgm:pt modelId="{B05027F1-7D0B-4108-B93C-7DC92EE8167F}">
      <dgm:prSet/>
      <dgm:spPr/>
      <dgm:t>
        <a:bodyPr/>
        <a:lstStyle/>
        <a:p>
          <a:r>
            <a:rPr lang="tr-TR" dirty="0">
              <a:latin typeface="Times New Roman" panose="02020603050405020304" pitchFamily="18" charset="0"/>
              <a:cs typeface="Times New Roman" panose="02020603050405020304" pitchFamily="18" charset="0"/>
            </a:rPr>
            <a:t>Hava Kalitesinin Değerlendirilmesi ve Yönetimi Yönetmeliği</a:t>
          </a:r>
        </a:p>
      </dgm:t>
    </dgm:pt>
    <dgm:pt modelId="{B42AD8B2-8FD1-4878-91AD-E794689BCD99}" type="parTrans" cxnId="{0D3C7670-778A-4F5A-B00C-EAF81D1CE24C}">
      <dgm:prSet/>
      <dgm:spPr/>
      <dgm:t>
        <a:bodyPr/>
        <a:lstStyle/>
        <a:p>
          <a:endParaRPr lang="tr-TR"/>
        </a:p>
      </dgm:t>
    </dgm:pt>
    <dgm:pt modelId="{A3B2CA9F-67E5-4DCC-B0C9-6C1689BD9E08}" type="sibTrans" cxnId="{0D3C7670-778A-4F5A-B00C-EAF81D1CE24C}">
      <dgm:prSet/>
      <dgm:spPr/>
      <dgm:t>
        <a:bodyPr/>
        <a:lstStyle/>
        <a:p>
          <a:endParaRPr lang="tr-TR"/>
        </a:p>
      </dgm:t>
    </dgm:pt>
    <dgm:pt modelId="{2E19845F-796F-420B-ADF8-EC6A871C24EC}">
      <dgm:prSet/>
      <dgm:spPr/>
      <dgm:t>
        <a:bodyPr/>
        <a:lstStyle/>
        <a:p>
          <a:r>
            <a:rPr lang="tr-TR" dirty="0">
              <a:latin typeface="Times New Roman" panose="02020603050405020304" pitchFamily="18" charset="0"/>
              <a:cs typeface="Times New Roman" panose="02020603050405020304" pitchFamily="18" charset="0"/>
            </a:rPr>
            <a:t>Hava Kirliliğinin Kontrolü ve Önlenmesi Genelgesi</a:t>
          </a:r>
        </a:p>
      </dgm:t>
    </dgm:pt>
    <dgm:pt modelId="{EFC2343B-3C53-420D-A2F2-39AFDA7A1298}" type="parTrans" cxnId="{5E58014A-709E-4B6F-A6DB-36FC5F278C3B}">
      <dgm:prSet/>
      <dgm:spPr/>
      <dgm:t>
        <a:bodyPr/>
        <a:lstStyle/>
        <a:p>
          <a:endParaRPr lang="tr-TR"/>
        </a:p>
      </dgm:t>
    </dgm:pt>
    <dgm:pt modelId="{4933996D-B768-4744-9F8F-9D6F6626FC74}" type="sibTrans" cxnId="{5E58014A-709E-4B6F-A6DB-36FC5F278C3B}">
      <dgm:prSet/>
      <dgm:spPr/>
      <dgm:t>
        <a:bodyPr/>
        <a:lstStyle/>
        <a:p>
          <a:endParaRPr lang="tr-TR"/>
        </a:p>
      </dgm:t>
    </dgm:pt>
    <dgm:pt modelId="{2AAD9579-A17C-4F96-8E2C-88A03B00EBC8}" type="pres">
      <dgm:prSet presAssocID="{044D6916-C9E1-4B08-8C25-18E62BAE45D7}" presName="Name0" presStyleCnt="0">
        <dgm:presLayoutVars>
          <dgm:chMax val="7"/>
          <dgm:chPref val="7"/>
          <dgm:dir/>
        </dgm:presLayoutVars>
      </dgm:prSet>
      <dgm:spPr/>
    </dgm:pt>
    <dgm:pt modelId="{C49F057A-0F02-4F74-B99C-4BA79B475E28}" type="pres">
      <dgm:prSet presAssocID="{044D6916-C9E1-4B08-8C25-18E62BAE45D7}" presName="Name1" presStyleCnt="0"/>
      <dgm:spPr/>
    </dgm:pt>
    <dgm:pt modelId="{067567BD-F044-4165-986B-4EF58C61B298}" type="pres">
      <dgm:prSet presAssocID="{044D6916-C9E1-4B08-8C25-18E62BAE45D7}" presName="cycle" presStyleCnt="0"/>
      <dgm:spPr/>
    </dgm:pt>
    <dgm:pt modelId="{FB888013-63EA-43D9-8429-AC493CEEB685}" type="pres">
      <dgm:prSet presAssocID="{044D6916-C9E1-4B08-8C25-18E62BAE45D7}" presName="srcNode" presStyleLbl="node1" presStyleIdx="0" presStyleCnt="7"/>
      <dgm:spPr/>
    </dgm:pt>
    <dgm:pt modelId="{441F3CF9-BE6B-4E93-B21F-BEC7F6E0F923}" type="pres">
      <dgm:prSet presAssocID="{044D6916-C9E1-4B08-8C25-18E62BAE45D7}" presName="conn" presStyleLbl="parChTrans1D2" presStyleIdx="0" presStyleCnt="1"/>
      <dgm:spPr/>
    </dgm:pt>
    <dgm:pt modelId="{3C36FCF4-7838-47CE-AC89-3C5A92865647}" type="pres">
      <dgm:prSet presAssocID="{044D6916-C9E1-4B08-8C25-18E62BAE45D7}" presName="extraNode" presStyleLbl="node1" presStyleIdx="0" presStyleCnt="7"/>
      <dgm:spPr/>
    </dgm:pt>
    <dgm:pt modelId="{38020EFC-0603-495B-8596-EAC244AE8AFD}" type="pres">
      <dgm:prSet presAssocID="{044D6916-C9E1-4B08-8C25-18E62BAE45D7}" presName="dstNode" presStyleLbl="node1" presStyleIdx="0" presStyleCnt="7"/>
      <dgm:spPr/>
    </dgm:pt>
    <dgm:pt modelId="{48BEA109-45FA-48CD-8CF8-40CFF79F26D1}" type="pres">
      <dgm:prSet presAssocID="{A610D76F-C420-4D2C-B7E9-1E651E29C13A}" presName="text_1" presStyleLbl="node1" presStyleIdx="0" presStyleCnt="7">
        <dgm:presLayoutVars>
          <dgm:bulletEnabled val="1"/>
        </dgm:presLayoutVars>
      </dgm:prSet>
      <dgm:spPr/>
    </dgm:pt>
    <dgm:pt modelId="{0255DF03-237E-42D5-97E6-47D767DE717A}" type="pres">
      <dgm:prSet presAssocID="{A610D76F-C420-4D2C-B7E9-1E651E29C13A}" presName="accent_1" presStyleCnt="0"/>
      <dgm:spPr/>
    </dgm:pt>
    <dgm:pt modelId="{46BC3097-7DF3-4852-A727-0289EB17AD88}" type="pres">
      <dgm:prSet presAssocID="{A610D76F-C420-4D2C-B7E9-1E651E29C13A}" presName="accentRepeatNode" presStyleLbl="solidFgAcc1" presStyleIdx="0" presStyleCnt="7"/>
      <dgm:spPr/>
    </dgm:pt>
    <dgm:pt modelId="{340BAA2A-4DC2-4AB0-9CC6-5BC0F52F9C4E}" type="pres">
      <dgm:prSet presAssocID="{D2E02AEA-9515-48F2-B7C8-4018C2C59428}" presName="text_2" presStyleLbl="node1" presStyleIdx="1" presStyleCnt="7">
        <dgm:presLayoutVars>
          <dgm:bulletEnabled val="1"/>
        </dgm:presLayoutVars>
      </dgm:prSet>
      <dgm:spPr/>
    </dgm:pt>
    <dgm:pt modelId="{8C07F571-424B-44BF-A002-4C2CA18047C0}" type="pres">
      <dgm:prSet presAssocID="{D2E02AEA-9515-48F2-B7C8-4018C2C59428}" presName="accent_2" presStyleCnt="0"/>
      <dgm:spPr/>
    </dgm:pt>
    <dgm:pt modelId="{0AACD921-3F93-4B57-A96D-B311E3A9DEAF}" type="pres">
      <dgm:prSet presAssocID="{D2E02AEA-9515-48F2-B7C8-4018C2C59428}" presName="accentRepeatNode" presStyleLbl="solidFgAcc1" presStyleIdx="1" presStyleCnt="7"/>
      <dgm:spPr/>
    </dgm:pt>
    <dgm:pt modelId="{D54C3F52-9759-4199-BC25-84787F2B7637}" type="pres">
      <dgm:prSet presAssocID="{69416DE7-4C28-461D-AF76-768A76933312}" presName="text_3" presStyleLbl="node1" presStyleIdx="2" presStyleCnt="7">
        <dgm:presLayoutVars>
          <dgm:bulletEnabled val="1"/>
        </dgm:presLayoutVars>
      </dgm:prSet>
      <dgm:spPr/>
    </dgm:pt>
    <dgm:pt modelId="{3BBDDEF5-CC6E-48CD-954A-3F8013A5C5D9}" type="pres">
      <dgm:prSet presAssocID="{69416DE7-4C28-461D-AF76-768A76933312}" presName="accent_3" presStyleCnt="0"/>
      <dgm:spPr/>
    </dgm:pt>
    <dgm:pt modelId="{F253384C-8B00-4EBD-86CF-0A29F18EEAEC}" type="pres">
      <dgm:prSet presAssocID="{69416DE7-4C28-461D-AF76-768A76933312}" presName="accentRepeatNode" presStyleLbl="solidFgAcc1" presStyleIdx="2" presStyleCnt="7"/>
      <dgm:spPr/>
    </dgm:pt>
    <dgm:pt modelId="{2C679626-2532-4DD6-A2CB-55BDCF6924F4}" type="pres">
      <dgm:prSet presAssocID="{B98962E3-8D7F-4ABC-965E-13611D1EED1C}" presName="text_4" presStyleLbl="node1" presStyleIdx="3" presStyleCnt="7">
        <dgm:presLayoutVars>
          <dgm:bulletEnabled val="1"/>
        </dgm:presLayoutVars>
      </dgm:prSet>
      <dgm:spPr/>
    </dgm:pt>
    <dgm:pt modelId="{56090C6E-8C8E-4A3D-93E7-7848873E540C}" type="pres">
      <dgm:prSet presAssocID="{B98962E3-8D7F-4ABC-965E-13611D1EED1C}" presName="accent_4" presStyleCnt="0"/>
      <dgm:spPr/>
    </dgm:pt>
    <dgm:pt modelId="{B6676DB1-02EA-4465-ADF1-CB081B734D32}" type="pres">
      <dgm:prSet presAssocID="{B98962E3-8D7F-4ABC-965E-13611D1EED1C}" presName="accentRepeatNode" presStyleLbl="solidFgAcc1" presStyleIdx="3" presStyleCnt="7"/>
      <dgm:spPr/>
    </dgm:pt>
    <dgm:pt modelId="{F1058FA3-D1E6-43C2-BC62-7976644FB09C}" type="pres">
      <dgm:prSet presAssocID="{9F1FD1C8-5B06-406D-AF84-E929789B149C}" presName="text_5" presStyleLbl="node1" presStyleIdx="4" presStyleCnt="7">
        <dgm:presLayoutVars>
          <dgm:bulletEnabled val="1"/>
        </dgm:presLayoutVars>
      </dgm:prSet>
      <dgm:spPr/>
    </dgm:pt>
    <dgm:pt modelId="{1468AE64-6B73-4EF8-9447-0A6C754B5EB2}" type="pres">
      <dgm:prSet presAssocID="{9F1FD1C8-5B06-406D-AF84-E929789B149C}" presName="accent_5" presStyleCnt="0"/>
      <dgm:spPr/>
    </dgm:pt>
    <dgm:pt modelId="{5F98E9E8-C882-4044-B83C-308EC123A83E}" type="pres">
      <dgm:prSet presAssocID="{9F1FD1C8-5B06-406D-AF84-E929789B149C}" presName="accentRepeatNode" presStyleLbl="solidFgAcc1" presStyleIdx="4" presStyleCnt="7"/>
      <dgm:spPr/>
    </dgm:pt>
    <dgm:pt modelId="{D660C15E-896B-4388-A265-F079810DADD5}" type="pres">
      <dgm:prSet presAssocID="{B05027F1-7D0B-4108-B93C-7DC92EE8167F}" presName="text_6" presStyleLbl="node1" presStyleIdx="5" presStyleCnt="7">
        <dgm:presLayoutVars>
          <dgm:bulletEnabled val="1"/>
        </dgm:presLayoutVars>
      </dgm:prSet>
      <dgm:spPr/>
    </dgm:pt>
    <dgm:pt modelId="{D6832279-5689-4E33-8474-BDD80FBA4E2E}" type="pres">
      <dgm:prSet presAssocID="{B05027F1-7D0B-4108-B93C-7DC92EE8167F}" presName="accent_6" presStyleCnt="0"/>
      <dgm:spPr/>
    </dgm:pt>
    <dgm:pt modelId="{7E0FFD85-0228-4AF5-9E0A-F3A1D6F29C99}" type="pres">
      <dgm:prSet presAssocID="{B05027F1-7D0B-4108-B93C-7DC92EE8167F}" presName="accentRepeatNode" presStyleLbl="solidFgAcc1" presStyleIdx="5" presStyleCnt="7"/>
      <dgm:spPr/>
    </dgm:pt>
    <dgm:pt modelId="{F220A75C-A72B-4F95-9F7A-28EF6857E271}" type="pres">
      <dgm:prSet presAssocID="{2E19845F-796F-420B-ADF8-EC6A871C24EC}" presName="text_7" presStyleLbl="node1" presStyleIdx="6" presStyleCnt="7">
        <dgm:presLayoutVars>
          <dgm:bulletEnabled val="1"/>
        </dgm:presLayoutVars>
      </dgm:prSet>
      <dgm:spPr/>
    </dgm:pt>
    <dgm:pt modelId="{D4FFDDF5-C6B4-4FB4-85BE-7BD709FC2C6C}" type="pres">
      <dgm:prSet presAssocID="{2E19845F-796F-420B-ADF8-EC6A871C24EC}" presName="accent_7" presStyleCnt="0"/>
      <dgm:spPr/>
    </dgm:pt>
    <dgm:pt modelId="{10042917-5CEC-4250-B6D5-C1DD8AA032CA}" type="pres">
      <dgm:prSet presAssocID="{2E19845F-796F-420B-ADF8-EC6A871C24EC}" presName="accentRepeatNode" presStyleLbl="solidFgAcc1" presStyleIdx="6" presStyleCnt="7"/>
      <dgm:spPr/>
    </dgm:pt>
  </dgm:ptLst>
  <dgm:cxnLst>
    <dgm:cxn modelId="{63F42B08-93EA-4F91-A58D-C29739EE8A7D}" srcId="{044D6916-C9E1-4B08-8C25-18E62BAE45D7}" destId="{69416DE7-4C28-461D-AF76-768A76933312}" srcOrd="2" destOrd="0" parTransId="{02996C7C-6E6B-4616-9212-CEC164E415F3}" sibTransId="{251E399D-94E0-4C64-BA59-929309116E60}"/>
    <dgm:cxn modelId="{1B748F0E-2F60-4AD4-882F-2419D4EBBFAA}" type="presOf" srcId="{D2E02AEA-9515-48F2-B7C8-4018C2C59428}" destId="{340BAA2A-4DC2-4AB0-9CC6-5BC0F52F9C4E}" srcOrd="0" destOrd="0" presId="urn:microsoft.com/office/officeart/2008/layout/VerticalCurvedList"/>
    <dgm:cxn modelId="{30553D13-1111-47BB-B4E5-93BD26AF1958}" type="presOf" srcId="{69416DE7-4C28-461D-AF76-768A76933312}" destId="{D54C3F52-9759-4199-BC25-84787F2B7637}" srcOrd="0" destOrd="0" presId="urn:microsoft.com/office/officeart/2008/layout/VerticalCurvedList"/>
    <dgm:cxn modelId="{9E9DED16-429A-4D9F-B60A-B34FA54B3FBD}" srcId="{044D6916-C9E1-4B08-8C25-18E62BAE45D7}" destId="{B98962E3-8D7F-4ABC-965E-13611D1EED1C}" srcOrd="3" destOrd="0" parTransId="{684B2204-3ED4-469F-8968-5A6CD34C2FA3}" sibTransId="{D48256E7-2E08-439E-B82D-2B56A9457DA4}"/>
    <dgm:cxn modelId="{82A9CC19-78B9-4C90-B2F8-1B74FAF0AA71}" type="presOf" srcId="{044D6916-C9E1-4B08-8C25-18E62BAE45D7}" destId="{2AAD9579-A17C-4F96-8E2C-88A03B00EBC8}" srcOrd="0" destOrd="0" presId="urn:microsoft.com/office/officeart/2008/layout/VerticalCurvedList"/>
    <dgm:cxn modelId="{64988939-E33B-42C8-AA95-A9AABCF5358C}" type="presOf" srcId="{B05027F1-7D0B-4108-B93C-7DC92EE8167F}" destId="{D660C15E-896B-4388-A265-F079810DADD5}" srcOrd="0" destOrd="0" presId="urn:microsoft.com/office/officeart/2008/layout/VerticalCurvedList"/>
    <dgm:cxn modelId="{661E753F-4930-41B7-AA31-6D5E37A58C8B}" type="presOf" srcId="{B98962E3-8D7F-4ABC-965E-13611D1EED1C}" destId="{2C679626-2532-4DD6-A2CB-55BDCF6924F4}" srcOrd="0" destOrd="0" presId="urn:microsoft.com/office/officeart/2008/layout/VerticalCurvedList"/>
    <dgm:cxn modelId="{D94EF045-F81C-456A-81B6-9E8169617CCE}" type="presOf" srcId="{A610D76F-C420-4D2C-B7E9-1E651E29C13A}" destId="{48BEA109-45FA-48CD-8CF8-40CFF79F26D1}" srcOrd="0" destOrd="0" presId="urn:microsoft.com/office/officeart/2008/layout/VerticalCurvedList"/>
    <dgm:cxn modelId="{5E58014A-709E-4B6F-A6DB-36FC5F278C3B}" srcId="{044D6916-C9E1-4B08-8C25-18E62BAE45D7}" destId="{2E19845F-796F-420B-ADF8-EC6A871C24EC}" srcOrd="6" destOrd="0" parTransId="{EFC2343B-3C53-420D-A2F2-39AFDA7A1298}" sibTransId="{4933996D-B768-4744-9F8F-9D6F6626FC74}"/>
    <dgm:cxn modelId="{0D3C7670-778A-4F5A-B00C-EAF81D1CE24C}" srcId="{044D6916-C9E1-4B08-8C25-18E62BAE45D7}" destId="{B05027F1-7D0B-4108-B93C-7DC92EE8167F}" srcOrd="5" destOrd="0" parTransId="{B42AD8B2-8FD1-4878-91AD-E794689BCD99}" sibTransId="{A3B2CA9F-67E5-4DCC-B0C9-6C1689BD9E08}"/>
    <dgm:cxn modelId="{F462365A-29F6-46FE-9321-AA97879C6175}" type="presOf" srcId="{9F1FD1C8-5B06-406D-AF84-E929789B149C}" destId="{F1058FA3-D1E6-43C2-BC62-7976644FB09C}" srcOrd="0" destOrd="0" presId="urn:microsoft.com/office/officeart/2008/layout/VerticalCurvedList"/>
    <dgm:cxn modelId="{D283037E-D5F4-400D-9D03-18323A1290EF}" srcId="{044D6916-C9E1-4B08-8C25-18E62BAE45D7}" destId="{9F1FD1C8-5B06-406D-AF84-E929789B149C}" srcOrd="4" destOrd="0" parTransId="{F8F68543-2935-496A-8500-EAEBB114B0CD}" sibTransId="{21C6FF3F-05ED-44E6-83CA-6B83569028A3}"/>
    <dgm:cxn modelId="{A21B2986-285D-404E-9A5A-8CDA62252651}" type="presOf" srcId="{6A55EF28-B71D-4BA0-9C2B-05EEEA805B56}" destId="{441F3CF9-BE6B-4E93-B21F-BEC7F6E0F923}" srcOrd="0" destOrd="0" presId="urn:microsoft.com/office/officeart/2008/layout/VerticalCurvedList"/>
    <dgm:cxn modelId="{12951FBE-2061-4EB5-8EE4-8771ABF7156E}" srcId="{044D6916-C9E1-4B08-8C25-18E62BAE45D7}" destId="{D2E02AEA-9515-48F2-B7C8-4018C2C59428}" srcOrd="1" destOrd="0" parTransId="{AA437401-0658-43F7-810D-B44F0D9AA444}" sibTransId="{103459A4-E2A8-425C-9822-83E883E68C48}"/>
    <dgm:cxn modelId="{2D350FBF-EDC6-4392-B17C-3F0A3048490E}" srcId="{044D6916-C9E1-4B08-8C25-18E62BAE45D7}" destId="{A610D76F-C420-4D2C-B7E9-1E651E29C13A}" srcOrd="0" destOrd="0" parTransId="{241BAC2D-36AA-4C84-BC40-1A75824947EB}" sibTransId="{6A55EF28-B71D-4BA0-9C2B-05EEEA805B56}"/>
    <dgm:cxn modelId="{920048C9-0D3C-44B3-8037-83EBDA104A58}" type="presOf" srcId="{2E19845F-796F-420B-ADF8-EC6A871C24EC}" destId="{F220A75C-A72B-4F95-9F7A-28EF6857E271}" srcOrd="0" destOrd="0" presId="urn:microsoft.com/office/officeart/2008/layout/VerticalCurvedList"/>
    <dgm:cxn modelId="{61A718A2-ADFF-4045-A651-A6C33D47DE79}" type="presParOf" srcId="{2AAD9579-A17C-4F96-8E2C-88A03B00EBC8}" destId="{C49F057A-0F02-4F74-B99C-4BA79B475E28}" srcOrd="0" destOrd="0" presId="urn:microsoft.com/office/officeart/2008/layout/VerticalCurvedList"/>
    <dgm:cxn modelId="{08DC757C-C169-436C-998D-5FE7057BD1C9}" type="presParOf" srcId="{C49F057A-0F02-4F74-B99C-4BA79B475E28}" destId="{067567BD-F044-4165-986B-4EF58C61B298}" srcOrd="0" destOrd="0" presId="urn:microsoft.com/office/officeart/2008/layout/VerticalCurvedList"/>
    <dgm:cxn modelId="{B257C1A1-4A30-42EB-B229-4751013F46E3}" type="presParOf" srcId="{067567BD-F044-4165-986B-4EF58C61B298}" destId="{FB888013-63EA-43D9-8429-AC493CEEB685}" srcOrd="0" destOrd="0" presId="urn:microsoft.com/office/officeart/2008/layout/VerticalCurvedList"/>
    <dgm:cxn modelId="{73C7FF42-0698-4AF3-B9F2-C41A9056573D}" type="presParOf" srcId="{067567BD-F044-4165-986B-4EF58C61B298}" destId="{441F3CF9-BE6B-4E93-B21F-BEC7F6E0F923}" srcOrd="1" destOrd="0" presId="urn:microsoft.com/office/officeart/2008/layout/VerticalCurvedList"/>
    <dgm:cxn modelId="{CD86C46C-8DD1-40F2-8974-51E5EAAF79B6}" type="presParOf" srcId="{067567BD-F044-4165-986B-4EF58C61B298}" destId="{3C36FCF4-7838-47CE-AC89-3C5A92865647}" srcOrd="2" destOrd="0" presId="urn:microsoft.com/office/officeart/2008/layout/VerticalCurvedList"/>
    <dgm:cxn modelId="{77926ED2-A355-43E7-A536-90B8CECB8DB7}" type="presParOf" srcId="{067567BD-F044-4165-986B-4EF58C61B298}" destId="{38020EFC-0603-495B-8596-EAC244AE8AFD}" srcOrd="3" destOrd="0" presId="urn:microsoft.com/office/officeart/2008/layout/VerticalCurvedList"/>
    <dgm:cxn modelId="{1DB42AE8-A0EC-4221-BC5D-639510ACC4D8}" type="presParOf" srcId="{C49F057A-0F02-4F74-B99C-4BA79B475E28}" destId="{48BEA109-45FA-48CD-8CF8-40CFF79F26D1}" srcOrd="1" destOrd="0" presId="urn:microsoft.com/office/officeart/2008/layout/VerticalCurvedList"/>
    <dgm:cxn modelId="{2BEA0143-7606-44A7-8573-FA372817ADF9}" type="presParOf" srcId="{C49F057A-0F02-4F74-B99C-4BA79B475E28}" destId="{0255DF03-237E-42D5-97E6-47D767DE717A}" srcOrd="2" destOrd="0" presId="urn:microsoft.com/office/officeart/2008/layout/VerticalCurvedList"/>
    <dgm:cxn modelId="{C189EB28-35D9-458D-A0C8-048D88DD54C3}" type="presParOf" srcId="{0255DF03-237E-42D5-97E6-47D767DE717A}" destId="{46BC3097-7DF3-4852-A727-0289EB17AD88}" srcOrd="0" destOrd="0" presId="urn:microsoft.com/office/officeart/2008/layout/VerticalCurvedList"/>
    <dgm:cxn modelId="{BD5BF331-B0FB-4192-B720-F78CCD5F51D9}" type="presParOf" srcId="{C49F057A-0F02-4F74-B99C-4BA79B475E28}" destId="{340BAA2A-4DC2-4AB0-9CC6-5BC0F52F9C4E}" srcOrd="3" destOrd="0" presId="urn:microsoft.com/office/officeart/2008/layout/VerticalCurvedList"/>
    <dgm:cxn modelId="{1677E13A-7AE4-41A6-9E08-4D1B3856F36F}" type="presParOf" srcId="{C49F057A-0F02-4F74-B99C-4BA79B475E28}" destId="{8C07F571-424B-44BF-A002-4C2CA18047C0}" srcOrd="4" destOrd="0" presId="urn:microsoft.com/office/officeart/2008/layout/VerticalCurvedList"/>
    <dgm:cxn modelId="{744BD83E-1339-4371-A949-7F7D9A83BF53}" type="presParOf" srcId="{8C07F571-424B-44BF-A002-4C2CA18047C0}" destId="{0AACD921-3F93-4B57-A96D-B311E3A9DEAF}" srcOrd="0" destOrd="0" presId="urn:microsoft.com/office/officeart/2008/layout/VerticalCurvedList"/>
    <dgm:cxn modelId="{05F44622-39CF-4ED4-BEA2-72F736A2B804}" type="presParOf" srcId="{C49F057A-0F02-4F74-B99C-4BA79B475E28}" destId="{D54C3F52-9759-4199-BC25-84787F2B7637}" srcOrd="5" destOrd="0" presId="urn:microsoft.com/office/officeart/2008/layout/VerticalCurvedList"/>
    <dgm:cxn modelId="{B5F88F87-12C6-497F-8B57-5D8415FC00F7}" type="presParOf" srcId="{C49F057A-0F02-4F74-B99C-4BA79B475E28}" destId="{3BBDDEF5-CC6E-48CD-954A-3F8013A5C5D9}" srcOrd="6" destOrd="0" presId="urn:microsoft.com/office/officeart/2008/layout/VerticalCurvedList"/>
    <dgm:cxn modelId="{FCE8CE60-8E6D-430A-B3A5-9CF637D257B8}" type="presParOf" srcId="{3BBDDEF5-CC6E-48CD-954A-3F8013A5C5D9}" destId="{F253384C-8B00-4EBD-86CF-0A29F18EEAEC}" srcOrd="0" destOrd="0" presId="urn:microsoft.com/office/officeart/2008/layout/VerticalCurvedList"/>
    <dgm:cxn modelId="{9E57C048-36F6-4420-9ECF-A9046FEC07BB}" type="presParOf" srcId="{C49F057A-0F02-4F74-B99C-4BA79B475E28}" destId="{2C679626-2532-4DD6-A2CB-55BDCF6924F4}" srcOrd="7" destOrd="0" presId="urn:microsoft.com/office/officeart/2008/layout/VerticalCurvedList"/>
    <dgm:cxn modelId="{9FE0C08F-21CA-4411-98FF-6B694D889D40}" type="presParOf" srcId="{C49F057A-0F02-4F74-B99C-4BA79B475E28}" destId="{56090C6E-8C8E-4A3D-93E7-7848873E540C}" srcOrd="8" destOrd="0" presId="urn:microsoft.com/office/officeart/2008/layout/VerticalCurvedList"/>
    <dgm:cxn modelId="{65287569-AF96-44F2-B8A1-5A491C0C1505}" type="presParOf" srcId="{56090C6E-8C8E-4A3D-93E7-7848873E540C}" destId="{B6676DB1-02EA-4465-ADF1-CB081B734D32}" srcOrd="0" destOrd="0" presId="urn:microsoft.com/office/officeart/2008/layout/VerticalCurvedList"/>
    <dgm:cxn modelId="{7FB48C9E-6A8B-422B-BD1D-01DD08573DEA}" type="presParOf" srcId="{C49F057A-0F02-4F74-B99C-4BA79B475E28}" destId="{F1058FA3-D1E6-43C2-BC62-7976644FB09C}" srcOrd="9" destOrd="0" presId="urn:microsoft.com/office/officeart/2008/layout/VerticalCurvedList"/>
    <dgm:cxn modelId="{DE46D96D-A02A-4E49-982C-1CE87DBC0151}" type="presParOf" srcId="{C49F057A-0F02-4F74-B99C-4BA79B475E28}" destId="{1468AE64-6B73-4EF8-9447-0A6C754B5EB2}" srcOrd="10" destOrd="0" presId="urn:microsoft.com/office/officeart/2008/layout/VerticalCurvedList"/>
    <dgm:cxn modelId="{1CE27524-16CC-4C4C-AEDD-A36AD7F48A1C}" type="presParOf" srcId="{1468AE64-6B73-4EF8-9447-0A6C754B5EB2}" destId="{5F98E9E8-C882-4044-B83C-308EC123A83E}" srcOrd="0" destOrd="0" presId="urn:microsoft.com/office/officeart/2008/layout/VerticalCurvedList"/>
    <dgm:cxn modelId="{0DE7864D-7AC9-4BDC-B7E3-D95AEC08531A}" type="presParOf" srcId="{C49F057A-0F02-4F74-B99C-4BA79B475E28}" destId="{D660C15E-896B-4388-A265-F079810DADD5}" srcOrd="11" destOrd="0" presId="urn:microsoft.com/office/officeart/2008/layout/VerticalCurvedList"/>
    <dgm:cxn modelId="{E773767F-6668-42F7-94DC-92FEE389C673}" type="presParOf" srcId="{C49F057A-0F02-4F74-B99C-4BA79B475E28}" destId="{D6832279-5689-4E33-8474-BDD80FBA4E2E}" srcOrd="12" destOrd="0" presId="urn:microsoft.com/office/officeart/2008/layout/VerticalCurvedList"/>
    <dgm:cxn modelId="{9464E64E-A857-48A0-B985-964483301D6C}" type="presParOf" srcId="{D6832279-5689-4E33-8474-BDD80FBA4E2E}" destId="{7E0FFD85-0228-4AF5-9E0A-F3A1D6F29C99}" srcOrd="0" destOrd="0" presId="urn:microsoft.com/office/officeart/2008/layout/VerticalCurvedList"/>
    <dgm:cxn modelId="{64597D37-6386-457E-BF22-63572E1BB1A0}" type="presParOf" srcId="{C49F057A-0F02-4F74-B99C-4BA79B475E28}" destId="{F220A75C-A72B-4F95-9F7A-28EF6857E271}" srcOrd="13" destOrd="0" presId="urn:microsoft.com/office/officeart/2008/layout/VerticalCurvedList"/>
    <dgm:cxn modelId="{03E5C249-A5B8-4776-88AF-C3A7BBA45D66}" type="presParOf" srcId="{C49F057A-0F02-4F74-B99C-4BA79B475E28}" destId="{D4FFDDF5-C6B4-4FB4-85BE-7BD709FC2C6C}" srcOrd="14" destOrd="0" presId="urn:microsoft.com/office/officeart/2008/layout/VerticalCurvedList"/>
    <dgm:cxn modelId="{EC62B58D-0B54-413B-9FE8-A355B3DC77FC}" type="presParOf" srcId="{D4FFDDF5-C6B4-4FB4-85BE-7BD709FC2C6C}" destId="{10042917-5CEC-4250-B6D5-C1DD8AA032C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F3CF9-BE6B-4E93-B21F-BEC7F6E0F923}">
      <dsp:nvSpPr>
        <dsp:cNvPr id="0" name=""/>
        <dsp:cNvSpPr/>
      </dsp:nvSpPr>
      <dsp:spPr>
        <a:xfrm>
          <a:off x="-6723620" y="-1028958"/>
          <a:ext cx="8008837" cy="8008837"/>
        </a:xfrm>
        <a:prstGeom prst="blockArc">
          <a:avLst>
            <a:gd name="adj1" fmla="val 18900000"/>
            <a:gd name="adj2" fmla="val 2700000"/>
            <a:gd name="adj3" fmla="val 27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BEA109-45FA-48CD-8CF8-40CFF79F26D1}">
      <dsp:nvSpPr>
        <dsp:cNvPr id="0" name=""/>
        <dsp:cNvSpPr/>
      </dsp:nvSpPr>
      <dsp:spPr>
        <a:xfrm>
          <a:off x="417457" y="270528"/>
          <a:ext cx="10524803" cy="540819"/>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9276" tIns="71120" rIns="71120" bIns="71120" numCol="1" spcCol="1270" anchor="ctr" anchorCtr="0">
          <a:noAutofit/>
        </a:bodyPr>
        <a:lstStyle/>
        <a:p>
          <a:pPr marL="0" lvl="0" indent="0" algn="l" defTabSz="1244600">
            <a:lnSpc>
              <a:spcPct val="90000"/>
            </a:lnSpc>
            <a:spcBef>
              <a:spcPct val="0"/>
            </a:spcBef>
            <a:spcAft>
              <a:spcPct val="35000"/>
            </a:spcAft>
            <a:buNone/>
          </a:pPr>
          <a:r>
            <a:rPr lang="tr-TR" sz="2800" kern="1200" dirty="0">
              <a:latin typeface="Times New Roman" panose="02020603050405020304" pitchFamily="18" charset="0"/>
              <a:cs typeface="Times New Roman" panose="02020603050405020304" pitchFamily="18" charset="0"/>
            </a:rPr>
            <a:t>Sanayi Kaynaklı Hava Kirliliğinin Kontrolü Yönetmeliği</a:t>
          </a:r>
        </a:p>
      </dsp:txBody>
      <dsp:txXfrm>
        <a:off x="417457" y="270528"/>
        <a:ext cx="10524803" cy="540819"/>
      </dsp:txXfrm>
    </dsp:sp>
    <dsp:sp modelId="{46BC3097-7DF3-4852-A727-0289EB17AD88}">
      <dsp:nvSpPr>
        <dsp:cNvPr id="0" name=""/>
        <dsp:cNvSpPr/>
      </dsp:nvSpPr>
      <dsp:spPr>
        <a:xfrm>
          <a:off x="79444" y="202926"/>
          <a:ext cx="676024" cy="676024"/>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40BAA2A-4DC2-4AB0-9CC6-5BC0F52F9C4E}">
      <dsp:nvSpPr>
        <dsp:cNvPr id="0" name=""/>
        <dsp:cNvSpPr/>
      </dsp:nvSpPr>
      <dsp:spPr>
        <a:xfrm>
          <a:off x="907217" y="1082234"/>
          <a:ext cx="10035042" cy="540819"/>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9276" tIns="68580" rIns="68580" bIns="68580" numCol="1" spcCol="1270" anchor="ctr" anchorCtr="0">
          <a:noAutofit/>
        </a:bodyPr>
        <a:lstStyle/>
        <a:p>
          <a:pPr marL="0" lvl="0" indent="0" algn="l" defTabSz="1200150">
            <a:lnSpc>
              <a:spcPct val="90000"/>
            </a:lnSpc>
            <a:spcBef>
              <a:spcPct val="0"/>
            </a:spcBef>
            <a:spcAft>
              <a:spcPct val="35000"/>
            </a:spcAft>
            <a:buNone/>
          </a:pPr>
          <a:r>
            <a:rPr lang="tr-TR" sz="2700" kern="1200" dirty="0">
              <a:latin typeface="Times New Roman" panose="02020603050405020304" pitchFamily="18" charset="0"/>
              <a:cs typeface="Times New Roman" panose="02020603050405020304" pitchFamily="18" charset="0"/>
            </a:rPr>
            <a:t>Koku Oluşturan Emisyonların Kontrolü Hakkında Yönetmelik</a:t>
          </a:r>
          <a:endParaRPr lang="tr-TR" sz="2700" kern="1200" dirty="0"/>
        </a:p>
      </dsp:txBody>
      <dsp:txXfrm>
        <a:off x="907217" y="1082234"/>
        <a:ext cx="10035042" cy="540819"/>
      </dsp:txXfrm>
    </dsp:sp>
    <dsp:sp modelId="{0AACD921-3F93-4B57-A96D-B311E3A9DEAF}">
      <dsp:nvSpPr>
        <dsp:cNvPr id="0" name=""/>
        <dsp:cNvSpPr/>
      </dsp:nvSpPr>
      <dsp:spPr>
        <a:xfrm>
          <a:off x="569205" y="1014632"/>
          <a:ext cx="676024" cy="676024"/>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54C3F52-9759-4199-BC25-84787F2B7637}">
      <dsp:nvSpPr>
        <dsp:cNvPr id="0" name=""/>
        <dsp:cNvSpPr/>
      </dsp:nvSpPr>
      <dsp:spPr>
        <a:xfrm>
          <a:off x="1175604" y="1893345"/>
          <a:ext cx="9766655" cy="540819"/>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9276" tIns="68580" rIns="68580" bIns="68580" numCol="1" spcCol="1270" anchor="ctr" anchorCtr="0">
          <a:noAutofit/>
        </a:bodyPr>
        <a:lstStyle/>
        <a:p>
          <a:pPr marL="0" lvl="0" indent="0" algn="l" defTabSz="1200150">
            <a:lnSpc>
              <a:spcPct val="90000"/>
            </a:lnSpc>
            <a:spcBef>
              <a:spcPct val="0"/>
            </a:spcBef>
            <a:spcAft>
              <a:spcPct val="35000"/>
            </a:spcAft>
            <a:buNone/>
          </a:pPr>
          <a:r>
            <a:rPr lang="tr-TR" sz="2700" kern="1200" dirty="0">
              <a:latin typeface="Times New Roman" panose="02020603050405020304" pitchFamily="18" charset="0"/>
              <a:cs typeface="Times New Roman" panose="02020603050405020304" pitchFamily="18" charset="0"/>
            </a:rPr>
            <a:t>Egzoz Gazı Emisyonu Kontrolü Yönetmeliği</a:t>
          </a:r>
          <a:endParaRPr lang="tr-TR" sz="2700" kern="1200" dirty="0"/>
        </a:p>
      </dsp:txBody>
      <dsp:txXfrm>
        <a:off x="1175604" y="1893345"/>
        <a:ext cx="9766655" cy="540819"/>
      </dsp:txXfrm>
    </dsp:sp>
    <dsp:sp modelId="{F253384C-8B00-4EBD-86CF-0A29F18EEAEC}">
      <dsp:nvSpPr>
        <dsp:cNvPr id="0" name=""/>
        <dsp:cNvSpPr/>
      </dsp:nvSpPr>
      <dsp:spPr>
        <a:xfrm>
          <a:off x="837592" y="1825742"/>
          <a:ext cx="676024" cy="676024"/>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C679626-2532-4DD6-A2CB-55BDCF6924F4}">
      <dsp:nvSpPr>
        <dsp:cNvPr id="0" name=""/>
        <dsp:cNvSpPr/>
      </dsp:nvSpPr>
      <dsp:spPr>
        <a:xfrm>
          <a:off x="1261297" y="2705050"/>
          <a:ext cx="9680962" cy="540819"/>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9276" tIns="68580" rIns="68580" bIns="68580" numCol="1" spcCol="1270" anchor="ctr" anchorCtr="0">
          <a:noAutofit/>
        </a:bodyPr>
        <a:lstStyle/>
        <a:p>
          <a:pPr marL="0" lvl="0" indent="0" algn="l" defTabSz="1200150">
            <a:lnSpc>
              <a:spcPct val="90000"/>
            </a:lnSpc>
            <a:spcBef>
              <a:spcPct val="0"/>
            </a:spcBef>
            <a:spcAft>
              <a:spcPct val="35000"/>
            </a:spcAft>
            <a:buNone/>
          </a:pPr>
          <a:r>
            <a:rPr lang="tr-TR" sz="2700" kern="1200" dirty="0">
              <a:latin typeface="Times New Roman" panose="02020603050405020304" pitchFamily="18" charset="0"/>
              <a:cs typeface="Times New Roman" panose="02020603050405020304" pitchFamily="18" charset="0"/>
            </a:rPr>
            <a:t>Isınmadan Kaynaklanan Hava Kirliliğinin Kontrolü Yönetmeliği</a:t>
          </a:r>
        </a:p>
      </dsp:txBody>
      <dsp:txXfrm>
        <a:off x="1261297" y="2705050"/>
        <a:ext cx="9680962" cy="540819"/>
      </dsp:txXfrm>
    </dsp:sp>
    <dsp:sp modelId="{B6676DB1-02EA-4465-ADF1-CB081B734D32}">
      <dsp:nvSpPr>
        <dsp:cNvPr id="0" name=""/>
        <dsp:cNvSpPr/>
      </dsp:nvSpPr>
      <dsp:spPr>
        <a:xfrm>
          <a:off x="923285" y="2637448"/>
          <a:ext cx="676024" cy="676024"/>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1058FA3-D1E6-43C2-BC62-7976644FB09C}">
      <dsp:nvSpPr>
        <dsp:cNvPr id="0" name=""/>
        <dsp:cNvSpPr/>
      </dsp:nvSpPr>
      <dsp:spPr>
        <a:xfrm>
          <a:off x="1175604" y="3516756"/>
          <a:ext cx="9766655" cy="540819"/>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9276" tIns="68580" rIns="68580" bIns="68580" numCol="1" spcCol="1270" anchor="ctr" anchorCtr="0">
          <a:noAutofit/>
        </a:bodyPr>
        <a:lstStyle/>
        <a:p>
          <a:pPr marL="0" lvl="0" indent="0" algn="l" defTabSz="1200150">
            <a:lnSpc>
              <a:spcPct val="90000"/>
            </a:lnSpc>
            <a:spcBef>
              <a:spcPct val="0"/>
            </a:spcBef>
            <a:spcAft>
              <a:spcPct val="35000"/>
            </a:spcAft>
            <a:buNone/>
          </a:pPr>
          <a:r>
            <a:rPr lang="tr-TR" sz="2700" kern="1200" dirty="0">
              <a:latin typeface="Times New Roman" panose="02020603050405020304" pitchFamily="18" charset="0"/>
              <a:cs typeface="Times New Roman" panose="02020603050405020304" pitchFamily="18" charset="0"/>
            </a:rPr>
            <a:t>Sürekli Emisyon Ölçüm Sistemleri Tebliği </a:t>
          </a:r>
        </a:p>
      </dsp:txBody>
      <dsp:txXfrm>
        <a:off x="1175604" y="3516756"/>
        <a:ext cx="9766655" cy="540819"/>
      </dsp:txXfrm>
    </dsp:sp>
    <dsp:sp modelId="{5F98E9E8-C882-4044-B83C-308EC123A83E}">
      <dsp:nvSpPr>
        <dsp:cNvPr id="0" name=""/>
        <dsp:cNvSpPr/>
      </dsp:nvSpPr>
      <dsp:spPr>
        <a:xfrm>
          <a:off x="837592" y="3449153"/>
          <a:ext cx="676024" cy="676024"/>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660C15E-896B-4388-A265-F079810DADD5}">
      <dsp:nvSpPr>
        <dsp:cNvPr id="0" name=""/>
        <dsp:cNvSpPr/>
      </dsp:nvSpPr>
      <dsp:spPr>
        <a:xfrm>
          <a:off x="907217" y="4327866"/>
          <a:ext cx="10035042" cy="540819"/>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9276" tIns="68580" rIns="68580" bIns="68580" numCol="1" spcCol="1270" anchor="ctr" anchorCtr="0">
          <a:noAutofit/>
        </a:bodyPr>
        <a:lstStyle/>
        <a:p>
          <a:pPr marL="0" lvl="0" indent="0" algn="l" defTabSz="1200150">
            <a:lnSpc>
              <a:spcPct val="90000"/>
            </a:lnSpc>
            <a:spcBef>
              <a:spcPct val="0"/>
            </a:spcBef>
            <a:spcAft>
              <a:spcPct val="35000"/>
            </a:spcAft>
            <a:buNone/>
          </a:pPr>
          <a:r>
            <a:rPr lang="tr-TR" sz="2700" kern="1200" dirty="0">
              <a:latin typeface="Times New Roman" panose="02020603050405020304" pitchFamily="18" charset="0"/>
              <a:cs typeface="Times New Roman" panose="02020603050405020304" pitchFamily="18" charset="0"/>
            </a:rPr>
            <a:t>Hava Kalitesinin Değerlendirilmesi ve Yönetimi Yönetmeliği</a:t>
          </a:r>
        </a:p>
      </dsp:txBody>
      <dsp:txXfrm>
        <a:off x="907217" y="4327866"/>
        <a:ext cx="10035042" cy="540819"/>
      </dsp:txXfrm>
    </dsp:sp>
    <dsp:sp modelId="{7E0FFD85-0228-4AF5-9E0A-F3A1D6F29C99}">
      <dsp:nvSpPr>
        <dsp:cNvPr id="0" name=""/>
        <dsp:cNvSpPr/>
      </dsp:nvSpPr>
      <dsp:spPr>
        <a:xfrm>
          <a:off x="569205" y="4260264"/>
          <a:ext cx="676024" cy="676024"/>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220A75C-A72B-4F95-9F7A-28EF6857E271}">
      <dsp:nvSpPr>
        <dsp:cNvPr id="0" name=""/>
        <dsp:cNvSpPr/>
      </dsp:nvSpPr>
      <dsp:spPr>
        <a:xfrm>
          <a:off x="417457" y="5139572"/>
          <a:ext cx="10524803" cy="540819"/>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9276" tIns="68580" rIns="68580" bIns="68580" numCol="1" spcCol="1270" anchor="ctr" anchorCtr="0">
          <a:noAutofit/>
        </a:bodyPr>
        <a:lstStyle/>
        <a:p>
          <a:pPr marL="0" lvl="0" indent="0" algn="l" defTabSz="1200150">
            <a:lnSpc>
              <a:spcPct val="90000"/>
            </a:lnSpc>
            <a:spcBef>
              <a:spcPct val="0"/>
            </a:spcBef>
            <a:spcAft>
              <a:spcPct val="35000"/>
            </a:spcAft>
            <a:buNone/>
          </a:pPr>
          <a:r>
            <a:rPr lang="tr-TR" sz="2700" kern="1200" dirty="0">
              <a:latin typeface="Times New Roman" panose="02020603050405020304" pitchFamily="18" charset="0"/>
              <a:cs typeface="Times New Roman" panose="02020603050405020304" pitchFamily="18" charset="0"/>
            </a:rPr>
            <a:t>Hava Kirliliğinin Kontrolü ve Önlenmesi Genelgesi</a:t>
          </a:r>
        </a:p>
      </dsp:txBody>
      <dsp:txXfrm>
        <a:off x="417457" y="5139572"/>
        <a:ext cx="10524803" cy="540819"/>
      </dsp:txXfrm>
    </dsp:sp>
    <dsp:sp modelId="{10042917-5CEC-4250-B6D5-C1DD8AA032CA}">
      <dsp:nvSpPr>
        <dsp:cNvPr id="0" name=""/>
        <dsp:cNvSpPr/>
      </dsp:nvSpPr>
      <dsp:spPr>
        <a:xfrm>
          <a:off x="79444" y="5071969"/>
          <a:ext cx="676024" cy="676024"/>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294641F-3875-466A-AE41-1D77375FF945}" type="datetimeFigureOut">
              <a:rPr lang="tr-TR" smtClean="0"/>
              <a:t>20.03.2019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85F514-1996-4867-8C36-1EC1DD5005F1}" type="slidenum">
              <a:rPr lang="tr-TR" smtClean="0"/>
              <a:t>‹#›</a:t>
            </a:fld>
            <a:endParaRPr lang="tr-TR"/>
          </a:p>
        </p:txBody>
      </p:sp>
    </p:spTree>
    <p:extLst>
      <p:ext uri="{BB962C8B-B14F-4D97-AF65-F5344CB8AC3E}">
        <p14:creationId xmlns:p14="http://schemas.microsoft.com/office/powerpoint/2010/main" val="251356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294641F-3875-466A-AE41-1D77375FF945}" type="datetimeFigureOut">
              <a:rPr lang="tr-TR" smtClean="0"/>
              <a:t>20.03.2019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85F514-1996-4867-8C36-1EC1DD5005F1}" type="slidenum">
              <a:rPr lang="tr-TR" smtClean="0"/>
              <a:t>‹#›</a:t>
            </a:fld>
            <a:endParaRPr lang="tr-TR"/>
          </a:p>
        </p:txBody>
      </p:sp>
    </p:spTree>
    <p:extLst>
      <p:ext uri="{BB962C8B-B14F-4D97-AF65-F5344CB8AC3E}">
        <p14:creationId xmlns:p14="http://schemas.microsoft.com/office/powerpoint/2010/main" val="1608352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294641F-3875-466A-AE41-1D77375FF945}" type="datetimeFigureOut">
              <a:rPr lang="tr-TR" smtClean="0"/>
              <a:t>20.03.2019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85F514-1996-4867-8C36-1EC1DD5005F1}"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01322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294641F-3875-466A-AE41-1D77375FF945}" type="datetimeFigureOut">
              <a:rPr lang="tr-TR" smtClean="0"/>
              <a:t>20.03.2019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85F514-1996-4867-8C36-1EC1DD5005F1}" type="slidenum">
              <a:rPr lang="tr-TR" smtClean="0"/>
              <a:t>‹#›</a:t>
            </a:fld>
            <a:endParaRPr lang="tr-TR"/>
          </a:p>
        </p:txBody>
      </p:sp>
    </p:spTree>
    <p:extLst>
      <p:ext uri="{BB962C8B-B14F-4D97-AF65-F5344CB8AC3E}">
        <p14:creationId xmlns:p14="http://schemas.microsoft.com/office/powerpoint/2010/main" val="3689955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294641F-3875-466A-AE41-1D77375FF945}" type="datetimeFigureOut">
              <a:rPr lang="tr-TR" smtClean="0"/>
              <a:t>20.03.2019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85F514-1996-4867-8C36-1EC1DD5005F1}"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37934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294641F-3875-466A-AE41-1D77375FF945}" type="datetimeFigureOut">
              <a:rPr lang="tr-TR" smtClean="0"/>
              <a:t>20.03.2019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85F514-1996-4867-8C36-1EC1DD5005F1}" type="slidenum">
              <a:rPr lang="tr-TR" smtClean="0"/>
              <a:t>‹#›</a:t>
            </a:fld>
            <a:endParaRPr lang="tr-TR"/>
          </a:p>
        </p:txBody>
      </p:sp>
    </p:spTree>
    <p:extLst>
      <p:ext uri="{BB962C8B-B14F-4D97-AF65-F5344CB8AC3E}">
        <p14:creationId xmlns:p14="http://schemas.microsoft.com/office/powerpoint/2010/main" val="3314715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294641F-3875-466A-AE41-1D77375FF945}" type="datetimeFigureOut">
              <a:rPr lang="tr-TR" smtClean="0"/>
              <a:t>20.03.2019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85F514-1996-4867-8C36-1EC1DD5005F1}" type="slidenum">
              <a:rPr lang="tr-TR" smtClean="0"/>
              <a:t>‹#›</a:t>
            </a:fld>
            <a:endParaRPr lang="tr-TR"/>
          </a:p>
        </p:txBody>
      </p:sp>
    </p:spTree>
    <p:extLst>
      <p:ext uri="{BB962C8B-B14F-4D97-AF65-F5344CB8AC3E}">
        <p14:creationId xmlns:p14="http://schemas.microsoft.com/office/powerpoint/2010/main" val="547499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294641F-3875-466A-AE41-1D77375FF945}" type="datetimeFigureOut">
              <a:rPr lang="tr-TR" smtClean="0"/>
              <a:t>20.03.2019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85F514-1996-4867-8C36-1EC1DD5005F1}" type="slidenum">
              <a:rPr lang="tr-TR" smtClean="0"/>
              <a:t>‹#›</a:t>
            </a:fld>
            <a:endParaRPr lang="tr-TR"/>
          </a:p>
        </p:txBody>
      </p:sp>
    </p:spTree>
    <p:extLst>
      <p:ext uri="{BB962C8B-B14F-4D97-AF65-F5344CB8AC3E}">
        <p14:creationId xmlns:p14="http://schemas.microsoft.com/office/powerpoint/2010/main" val="3041485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294641F-3875-466A-AE41-1D77375FF945}" type="datetimeFigureOut">
              <a:rPr lang="tr-TR" smtClean="0"/>
              <a:t>20.03.2019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85F514-1996-4867-8C36-1EC1DD5005F1}" type="slidenum">
              <a:rPr lang="tr-TR" smtClean="0"/>
              <a:t>‹#›</a:t>
            </a:fld>
            <a:endParaRPr lang="tr-TR"/>
          </a:p>
        </p:txBody>
      </p:sp>
    </p:spTree>
    <p:extLst>
      <p:ext uri="{BB962C8B-B14F-4D97-AF65-F5344CB8AC3E}">
        <p14:creationId xmlns:p14="http://schemas.microsoft.com/office/powerpoint/2010/main" val="219973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294641F-3875-466A-AE41-1D77375FF945}" type="datetimeFigureOut">
              <a:rPr lang="tr-TR" smtClean="0"/>
              <a:t>20.03.2019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85F514-1996-4867-8C36-1EC1DD5005F1}" type="slidenum">
              <a:rPr lang="tr-TR" smtClean="0"/>
              <a:t>‹#›</a:t>
            </a:fld>
            <a:endParaRPr lang="tr-TR"/>
          </a:p>
        </p:txBody>
      </p:sp>
    </p:spTree>
    <p:extLst>
      <p:ext uri="{BB962C8B-B14F-4D97-AF65-F5344CB8AC3E}">
        <p14:creationId xmlns:p14="http://schemas.microsoft.com/office/powerpoint/2010/main" val="375865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294641F-3875-466A-AE41-1D77375FF945}" type="datetimeFigureOut">
              <a:rPr lang="tr-TR" smtClean="0"/>
              <a:t>20.03.2019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B85F514-1996-4867-8C36-1EC1DD5005F1}" type="slidenum">
              <a:rPr lang="tr-TR" smtClean="0"/>
              <a:t>‹#›</a:t>
            </a:fld>
            <a:endParaRPr lang="tr-TR"/>
          </a:p>
        </p:txBody>
      </p:sp>
    </p:spTree>
    <p:extLst>
      <p:ext uri="{BB962C8B-B14F-4D97-AF65-F5344CB8AC3E}">
        <p14:creationId xmlns:p14="http://schemas.microsoft.com/office/powerpoint/2010/main" val="2865792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294641F-3875-466A-AE41-1D77375FF945}" type="datetimeFigureOut">
              <a:rPr lang="tr-TR" smtClean="0"/>
              <a:t>20.03.2019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B85F514-1996-4867-8C36-1EC1DD5005F1}" type="slidenum">
              <a:rPr lang="tr-TR" smtClean="0"/>
              <a:t>‹#›</a:t>
            </a:fld>
            <a:endParaRPr lang="tr-TR"/>
          </a:p>
        </p:txBody>
      </p:sp>
    </p:spTree>
    <p:extLst>
      <p:ext uri="{BB962C8B-B14F-4D97-AF65-F5344CB8AC3E}">
        <p14:creationId xmlns:p14="http://schemas.microsoft.com/office/powerpoint/2010/main" val="193421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9294641F-3875-466A-AE41-1D77375FF945}" type="datetimeFigureOut">
              <a:rPr lang="tr-TR" smtClean="0"/>
              <a:t>20.03.2019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B85F514-1996-4867-8C36-1EC1DD5005F1}" type="slidenum">
              <a:rPr lang="tr-TR" smtClean="0"/>
              <a:t>‹#›</a:t>
            </a:fld>
            <a:endParaRPr lang="tr-TR"/>
          </a:p>
        </p:txBody>
      </p:sp>
    </p:spTree>
    <p:extLst>
      <p:ext uri="{BB962C8B-B14F-4D97-AF65-F5344CB8AC3E}">
        <p14:creationId xmlns:p14="http://schemas.microsoft.com/office/powerpoint/2010/main" val="385642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4641F-3875-466A-AE41-1D77375FF945}" type="datetimeFigureOut">
              <a:rPr lang="tr-TR" smtClean="0"/>
              <a:t>20.03.2019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B85F514-1996-4867-8C36-1EC1DD5005F1}" type="slidenum">
              <a:rPr lang="tr-TR" smtClean="0"/>
              <a:t>‹#›</a:t>
            </a:fld>
            <a:endParaRPr lang="tr-TR"/>
          </a:p>
        </p:txBody>
      </p:sp>
    </p:spTree>
    <p:extLst>
      <p:ext uri="{BB962C8B-B14F-4D97-AF65-F5344CB8AC3E}">
        <p14:creationId xmlns:p14="http://schemas.microsoft.com/office/powerpoint/2010/main" val="290141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9294641F-3875-466A-AE41-1D77375FF945}" type="datetimeFigureOut">
              <a:rPr lang="tr-TR" smtClean="0"/>
              <a:t>20.03.2019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B85F514-1996-4867-8C36-1EC1DD5005F1}" type="slidenum">
              <a:rPr lang="tr-TR" smtClean="0"/>
              <a:t>‹#›</a:t>
            </a:fld>
            <a:endParaRPr lang="tr-TR"/>
          </a:p>
        </p:txBody>
      </p:sp>
    </p:spTree>
    <p:extLst>
      <p:ext uri="{BB962C8B-B14F-4D97-AF65-F5344CB8AC3E}">
        <p14:creationId xmlns:p14="http://schemas.microsoft.com/office/powerpoint/2010/main" val="27036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294641F-3875-466A-AE41-1D77375FF945}" type="datetimeFigureOut">
              <a:rPr lang="tr-TR" smtClean="0"/>
              <a:t>20.03.2019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B85F514-1996-4867-8C36-1EC1DD5005F1}" type="slidenum">
              <a:rPr lang="tr-TR" smtClean="0"/>
              <a:t>‹#›</a:t>
            </a:fld>
            <a:endParaRPr lang="tr-TR"/>
          </a:p>
        </p:txBody>
      </p:sp>
    </p:spTree>
    <p:extLst>
      <p:ext uri="{BB962C8B-B14F-4D97-AF65-F5344CB8AC3E}">
        <p14:creationId xmlns:p14="http://schemas.microsoft.com/office/powerpoint/2010/main" val="86843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94641F-3875-466A-AE41-1D77375FF945}" type="datetimeFigureOut">
              <a:rPr lang="tr-TR" smtClean="0"/>
              <a:t>20.03.2019</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B85F514-1996-4867-8C36-1EC1DD5005F1}" type="slidenum">
              <a:rPr lang="tr-TR" smtClean="0"/>
              <a:t>‹#›</a:t>
            </a:fld>
            <a:endParaRPr lang="tr-TR"/>
          </a:p>
        </p:txBody>
      </p:sp>
    </p:spTree>
    <p:extLst>
      <p:ext uri="{BB962C8B-B14F-4D97-AF65-F5344CB8AC3E}">
        <p14:creationId xmlns:p14="http://schemas.microsoft.com/office/powerpoint/2010/main" val="386655211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laboratuvar.cevre.gov.tr/"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laboratuvar.cevre.gov.t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2624494" y="336093"/>
            <a:ext cx="6588797" cy="6358419"/>
          </a:xfrm>
          <a:prstGeom prst="rect">
            <a:avLst/>
          </a:prstGeom>
        </p:spPr>
      </p:pic>
      <p:sp>
        <p:nvSpPr>
          <p:cNvPr id="3" name="2 Başlık"/>
          <p:cNvSpPr>
            <a:spLocks noGrp="1"/>
          </p:cNvSpPr>
          <p:nvPr>
            <p:ph type="ctrTitle"/>
          </p:nvPr>
        </p:nvSpPr>
        <p:spPr>
          <a:xfrm>
            <a:off x="-3469781" y="2026092"/>
            <a:ext cx="8027367" cy="690783"/>
          </a:xfrm>
        </p:spPr>
        <p:txBody>
          <a:bodyPr>
            <a:noAutofit/>
          </a:bodyPr>
          <a:lstStyle/>
          <a:p>
            <a:r>
              <a:rPr lang="tr-TR" sz="4000" b="1" dirty="0">
                <a:ln w="0">
                  <a:solidFill>
                    <a:schemeClr val="tx1"/>
                  </a:solidFill>
                </a:ln>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HAVA KİRLİLİĞİ</a:t>
            </a:r>
          </a:p>
        </p:txBody>
      </p:sp>
      <p:sp>
        <p:nvSpPr>
          <p:cNvPr id="27" name="Slayt Numarası Yer Tutucusu 3"/>
          <p:cNvSpPr>
            <a:spLocks noGrp="1"/>
          </p:cNvSpPr>
          <p:nvPr>
            <p:ph type="sldNum" sz="quarter" idx="12"/>
          </p:nvPr>
        </p:nvSpPr>
        <p:spPr>
          <a:xfrm>
            <a:off x="10043089" y="6237312"/>
            <a:ext cx="457200" cy="457200"/>
          </a:xfrm>
        </p:spPr>
        <p:txBody>
          <a:bodyPr/>
          <a:lstStyle/>
          <a:p>
            <a:fld id="{ACB5C0E1-0E26-41B8-98D2-68F787896351}" type="slidenum">
              <a:rPr lang="tr-TR" smtClean="0"/>
              <a:pPr/>
              <a:t>1</a:t>
            </a:fld>
            <a:endParaRPr lang="tr-TR" dirty="0"/>
          </a:p>
        </p:txBody>
      </p:sp>
      <p:sp>
        <p:nvSpPr>
          <p:cNvPr id="5" name="2 Başlık"/>
          <p:cNvSpPr txBox="1">
            <a:spLocks/>
          </p:cNvSpPr>
          <p:nvPr/>
        </p:nvSpPr>
        <p:spPr>
          <a:xfrm>
            <a:off x="5199607" y="4565900"/>
            <a:ext cx="8027367" cy="6907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4000" b="1" dirty="0">
                <a:ln w="0">
                  <a:solidFill>
                    <a:schemeClr val="tx1"/>
                  </a:solidFill>
                </a:ln>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GÜRÜLTÜ KİRLİLİĞİ</a:t>
            </a:r>
          </a:p>
        </p:txBody>
      </p:sp>
    </p:spTree>
    <p:extLst>
      <p:ext uri="{BB962C8B-B14F-4D97-AF65-F5344CB8AC3E}">
        <p14:creationId xmlns:p14="http://schemas.microsoft.com/office/powerpoint/2010/main" val="1117507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9387" y="2471066"/>
            <a:ext cx="5615188" cy="1923540"/>
          </a:xfrm>
        </p:spPr>
        <p:txBody>
          <a:bodyPr>
            <a:normAutofit/>
          </a:bodyPr>
          <a:lstStyle/>
          <a:p>
            <a:pPr marL="0" indent="0" algn="just">
              <a:buNone/>
            </a:pPr>
            <a:r>
              <a:rPr lang="tr-TR" sz="1800" dirty="0">
                <a:solidFill>
                  <a:schemeClr val="tx1"/>
                </a:solidFill>
                <a:latin typeface="Times New Roman" panose="02020603050405020304" pitchFamily="18" charset="0"/>
                <a:cs typeface="Times New Roman" panose="02020603050405020304" pitchFamily="18" charset="0"/>
              </a:rPr>
              <a:t>Söz konusu istasyonların 2018 yılı ortalamaları; PM10 parametresinde 38 µg/m3, PM2.5 parametresinde 22 µg/m3, O3 parametresinde 60 µg/m3, NO2 parametresinde 11 µg/m3, SO2 parametresinde 9 µg/m3’ tür.</a:t>
            </a:r>
          </a:p>
          <a:p>
            <a:pPr marL="0" indent="0">
              <a:buNone/>
            </a:pPr>
            <a:endParaRPr lang="tr-TR" sz="1800" dirty="0">
              <a:solidFill>
                <a:schemeClr val="tx1"/>
              </a:solidFill>
              <a:latin typeface="Times New Roman" panose="02020603050405020304" pitchFamily="18" charset="0"/>
              <a:cs typeface="Times New Roman" panose="02020603050405020304" pitchFamily="18" charset="0"/>
            </a:endParaRPr>
          </a:p>
          <a:p>
            <a:pPr marL="0" indent="0">
              <a:buNone/>
            </a:pPr>
            <a:endParaRPr lang="tr-TR" sz="1800" dirty="0">
              <a:solidFill>
                <a:schemeClr val="tx1"/>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553792" y="778516"/>
            <a:ext cx="10428466" cy="369332"/>
          </a:xfrm>
          <a:prstGeom prst="rect">
            <a:avLst/>
          </a:prstGeom>
        </p:spPr>
        <p:txBody>
          <a:bodyPr wrap="square">
            <a:spAutoFit/>
          </a:bodyPr>
          <a:lstStyle/>
          <a:p>
            <a:pPr algn="just"/>
            <a:r>
              <a:rPr lang="tr-TR" b="1" dirty="0">
                <a:latin typeface="Times New Roman" panose="02020603050405020304" pitchFamily="18" charset="0"/>
                <a:cs typeface="Times New Roman" panose="02020603050405020304" pitchFamily="18" charset="0"/>
              </a:rPr>
              <a:t>Hava Kalitesinin Değerlendirilmesi ve Yönetimi</a:t>
            </a:r>
          </a:p>
        </p:txBody>
      </p:sp>
      <p:graphicFrame>
        <p:nvGraphicFramePr>
          <p:cNvPr id="11" name="Tablo 10"/>
          <p:cNvGraphicFramePr>
            <a:graphicFrameLocks noGrp="1"/>
          </p:cNvGraphicFramePr>
          <p:nvPr>
            <p:extLst>
              <p:ext uri="{D42A27DB-BD31-4B8C-83A1-F6EECF244321}">
                <p14:modId xmlns:p14="http://schemas.microsoft.com/office/powerpoint/2010/main" val="2750935373"/>
              </p:ext>
            </p:extLst>
          </p:nvPr>
        </p:nvGraphicFramePr>
        <p:xfrm>
          <a:off x="6375041" y="2177312"/>
          <a:ext cx="5112185" cy="1750426"/>
        </p:xfrm>
        <a:graphic>
          <a:graphicData uri="http://schemas.openxmlformats.org/drawingml/2006/table">
            <a:tbl>
              <a:tblPr firstRow="1" firstCol="1" bandRow="1">
                <a:tableStyleId>{5C22544A-7EE6-4342-B048-85BDC9FD1C3A}</a:tableStyleId>
              </a:tblPr>
              <a:tblGrid>
                <a:gridCol w="1792065">
                  <a:extLst>
                    <a:ext uri="{9D8B030D-6E8A-4147-A177-3AD203B41FA5}">
                      <a16:colId xmlns:a16="http://schemas.microsoft.com/office/drawing/2014/main" val="20000"/>
                    </a:ext>
                  </a:extLst>
                </a:gridCol>
                <a:gridCol w="653624">
                  <a:extLst>
                    <a:ext uri="{9D8B030D-6E8A-4147-A177-3AD203B41FA5}">
                      <a16:colId xmlns:a16="http://schemas.microsoft.com/office/drawing/2014/main" val="20001"/>
                    </a:ext>
                  </a:extLst>
                </a:gridCol>
                <a:gridCol w="640023">
                  <a:extLst>
                    <a:ext uri="{9D8B030D-6E8A-4147-A177-3AD203B41FA5}">
                      <a16:colId xmlns:a16="http://schemas.microsoft.com/office/drawing/2014/main" val="20002"/>
                    </a:ext>
                  </a:extLst>
                </a:gridCol>
                <a:gridCol w="650423">
                  <a:extLst>
                    <a:ext uri="{9D8B030D-6E8A-4147-A177-3AD203B41FA5}">
                      <a16:colId xmlns:a16="http://schemas.microsoft.com/office/drawing/2014/main" val="20003"/>
                    </a:ext>
                  </a:extLst>
                </a:gridCol>
                <a:gridCol w="712026">
                  <a:extLst>
                    <a:ext uri="{9D8B030D-6E8A-4147-A177-3AD203B41FA5}">
                      <a16:colId xmlns:a16="http://schemas.microsoft.com/office/drawing/2014/main" val="20004"/>
                    </a:ext>
                  </a:extLst>
                </a:gridCol>
                <a:gridCol w="664024">
                  <a:extLst>
                    <a:ext uri="{9D8B030D-6E8A-4147-A177-3AD203B41FA5}">
                      <a16:colId xmlns:a16="http://schemas.microsoft.com/office/drawing/2014/main" val="20005"/>
                    </a:ext>
                  </a:extLst>
                </a:gridCol>
              </a:tblGrid>
              <a:tr h="548474">
                <a:tc>
                  <a:txBody>
                    <a:bodyPr/>
                    <a:lstStyle/>
                    <a:p>
                      <a:endParaRPr lang="tr-TR" sz="11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a:effectLst/>
                        </a:rPr>
                        <a:t>NO2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a:effectLst/>
                        </a:rPr>
                        <a:t>O3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a:effectLst/>
                        </a:rPr>
                        <a:t>SO2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a:effectLst/>
                        </a:rPr>
                        <a:t>PM2.5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a:effectLst/>
                        </a:rPr>
                        <a:t>PM10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600976">
                <a:tc>
                  <a:txBody>
                    <a:bodyPr/>
                    <a:lstStyle/>
                    <a:p>
                      <a:pPr algn="ctr">
                        <a:lnSpc>
                          <a:spcPct val="115000"/>
                        </a:lnSpc>
                        <a:spcAft>
                          <a:spcPts val="0"/>
                        </a:spcAft>
                      </a:pPr>
                      <a:r>
                        <a:rPr lang="tr-TR" sz="1200">
                          <a:effectLst/>
                        </a:rPr>
                        <a:t>2018 Yılı Sınır Değeri (µg/m</a:t>
                      </a:r>
                      <a:r>
                        <a:rPr lang="tr-TR" sz="1200" baseline="30000">
                          <a:effectLst/>
                        </a:rPr>
                        <a:t>3</a:t>
                      </a: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a:effectLst/>
                        </a:rPr>
                        <a:t>40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dirty="0">
                          <a:effectLst/>
                          <a:latin typeface="+mn-lt"/>
                          <a:ea typeface="+mn-ea"/>
                          <a:cs typeface="+mn-cs"/>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dirty="0">
                          <a:effectLst/>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dirty="0">
                          <a:effectLst/>
                        </a:rPr>
                        <a:t>44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00976">
                <a:tc>
                  <a:txBody>
                    <a:bodyPr/>
                    <a:lstStyle/>
                    <a:p>
                      <a:pPr algn="ctr">
                        <a:lnSpc>
                          <a:spcPct val="115000"/>
                        </a:lnSpc>
                        <a:spcAft>
                          <a:spcPts val="0"/>
                        </a:spcAft>
                      </a:pPr>
                      <a:r>
                        <a:rPr lang="tr-TR" sz="1200" dirty="0">
                          <a:effectLst/>
                        </a:rPr>
                        <a:t>Yıllık Ortalama (µg/m</a:t>
                      </a:r>
                      <a:r>
                        <a:rPr lang="tr-TR" sz="1200" baseline="30000" dirty="0">
                          <a:effectLst/>
                        </a:rPr>
                        <a:t>3</a:t>
                      </a:r>
                      <a:r>
                        <a:rPr lang="tr-TR" sz="1200" dirty="0">
                          <a:effectLst/>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a:effectLst/>
                        </a:rPr>
                        <a:t>11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a:effectLst/>
                        </a:rPr>
                        <a:t>60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dirty="0">
                          <a:effectLst/>
                        </a:rPr>
                        <a:t>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a:effectLst/>
                        </a:rPr>
                        <a:t>22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dirty="0">
                          <a:effectLst/>
                        </a:rPr>
                        <a:t>38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12" name="Dikdörtgen 11"/>
          <p:cNvSpPr/>
          <p:nvPr/>
        </p:nvSpPr>
        <p:spPr>
          <a:xfrm>
            <a:off x="6775974" y="3927738"/>
            <a:ext cx="4711252" cy="400110"/>
          </a:xfrm>
          <a:prstGeom prst="rect">
            <a:avLst/>
          </a:prstGeom>
        </p:spPr>
        <p:txBody>
          <a:bodyPr wrap="square">
            <a:spAutoFit/>
          </a:bodyPr>
          <a:lstStyle/>
          <a:p>
            <a:r>
              <a:rPr lang="tr-TR" sz="1000" b="1" dirty="0">
                <a:latin typeface="Times New Roman" panose="02020603050405020304" pitchFamily="18" charset="0"/>
                <a:cs typeface="Times New Roman" panose="02020603050405020304" pitchFamily="18" charset="0"/>
              </a:rPr>
              <a:t>* </a:t>
            </a:r>
            <a:r>
              <a:rPr lang="tr-TR" sz="1000" dirty="0">
                <a:latin typeface="Times New Roman" panose="02020603050405020304" pitchFamily="18" charset="0"/>
                <a:cs typeface="Times New Roman" panose="02020603050405020304" pitchFamily="18" charset="0"/>
              </a:rPr>
              <a:t>SO2 parametresinde insan sağlığının korunması için herhangi bir sınır değer yer almazken, ekosistem için sınır değer 20 (µg/m3) yer almaktadır.</a:t>
            </a:r>
          </a:p>
        </p:txBody>
      </p:sp>
      <p:sp>
        <p:nvSpPr>
          <p:cNvPr id="9" name="Dikdörtgen 8"/>
          <p:cNvSpPr/>
          <p:nvPr/>
        </p:nvSpPr>
        <p:spPr>
          <a:xfrm>
            <a:off x="553792" y="5250956"/>
            <a:ext cx="11269013" cy="729430"/>
          </a:xfrm>
          <a:prstGeom prst="rect">
            <a:avLst/>
          </a:prstGeom>
        </p:spPr>
        <p:txBody>
          <a:bodyPr wrap="square">
            <a:spAutoFit/>
          </a:bodyPr>
          <a:lstStyle/>
          <a:p>
            <a:pPr algn="just">
              <a:lnSpc>
                <a:spcPct val="115000"/>
              </a:lnSpc>
              <a:spcAft>
                <a:spcPts val="1000"/>
              </a:spcAft>
            </a:pPr>
            <a:r>
              <a:rPr lang="tr-TR" dirty="0">
                <a:latin typeface="Times New Roman" panose="02020603050405020304" pitchFamily="18" charset="0"/>
                <a:cs typeface="Times New Roman" panose="02020603050405020304" pitchFamily="18" charset="0"/>
              </a:rPr>
              <a:t>Kırklareli ili hava kalitesi verileri incelendiğinde; Ulusal mevzuatımız sınır değerlerine göre hava kalitesi açısından her hangi bir sıkıntı görülmemektedir</a:t>
            </a:r>
            <a:r>
              <a:rPr lang="tr-TR"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81173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53515" y="363645"/>
            <a:ext cx="10428466" cy="646331"/>
          </a:xfrm>
          <a:prstGeom prst="rect">
            <a:avLst/>
          </a:prstGeom>
        </p:spPr>
        <p:txBody>
          <a:bodyPr wrap="square">
            <a:spAutoFit/>
          </a:bodyPr>
          <a:lstStyle/>
          <a:p>
            <a:pPr algn="just"/>
            <a:r>
              <a:rPr lang="tr-TR" b="1" dirty="0">
                <a:latin typeface="Times New Roman" panose="02020603050405020304" pitchFamily="18" charset="0"/>
                <a:cs typeface="Times New Roman" panose="02020603050405020304" pitchFamily="18" charset="0"/>
              </a:rPr>
              <a:t>Hava Kalitesinin Değerlendirilmesi ve Yönetimi</a:t>
            </a:r>
          </a:p>
          <a:p>
            <a:pPr lvl="0" algn="just"/>
            <a:endParaRPr lang="tr-TR" b="1"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515" y="1563974"/>
            <a:ext cx="6899810" cy="4179601"/>
          </a:xfrm>
          <a:prstGeom prst="rect">
            <a:avLst/>
          </a:prstGeom>
        </p:spPr>
      </p:pic>
      <p:sp>
        <p:nvSpPr>
          <p:cNvPr id="4" name="Metin kutusu 3"/>
          <p:cNvSpPr txBox="1"/>
          <p:nvPr/>
        </p:nvSpPr>
        <p:spPr>
          <a:xfrm>
            <a:off x="1733898" y="5886450"/>
            <a:ext cx="6077691" cy="276999"/>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İllere Göre Ulusal Hava Kalite İndeksi Dağılımı </a:t>
            </a:r>
            <a:r>
              <a:rPr lang="en-US" sz="1200" dirty="0" err="1">
                <a:solidFill>
                  <a:prstClr val="black">
                    <a:lumMod val="75000"/>
                    <a:lumOff val="25000"/>
                  </a:prstClr>
                </a:solidFill>
                <a:latin typeface="Times New Roman" panose="02020603050405020304" pitchFamily="18" charset="0"/>
                <a:cs typeface="Times New Roman" panose="02020603050405020304" pitchFamily="18" charset="0"/>
              </a:rPr>
              <a:t>Kaynak</a:t>
            </a:r>
            <a:r>
              <a:rPr lang="en-US" sz="1200"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1200" dirty="0">
                <a:solidFill>
                  <a:prstClr val="black">
                    <a:lumMod val="75000"/>
                    <a:lumOff val="25000"/>
                  </a:prstClr>
                </a:solidFill>
                <a:latin typeface="Times New Roman" panose="02020603050405020304" pitchFamily="18" charset="0"/>
                <a:cs typeface="Times New Roman" panose="02020603050405020304" pitchFamily="18" charset="0"/>
                <a:hlinkClick r:id="rId3"/>
              </a:rPr>
              <a:t>http://laboratuvar.cevre.gov.tr</a:t>
            </a:r>
            <a:endParaRPr lang="tr-TR" sz="1200"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4"/>
          <a:stretch>
            <a:fillRect/>
          </a:stretch>
        </p:blipFill>
        <p:spPr>
          <a:xfrm>
            <a:off x="7686675" y="3794749"/>
            <a:ext cx="4057650" cy="1767850"/>
          </a:xfrm>
          <a:prstGeom prst="rect">
            <a:avLst/>
          </a:prstGeom>
        </p:spPr>
      </p:pic>
    </p:spTree>
    <p:extLst>
      <p:ext uri="{BB962C8B-B14F-4D97-AF65-F5344CB8AC3E}">
        <p14:creationId xmlns:p14="http://schemas.microsoft.com/office/powerpoint/2010/main" val="558461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53515" y="363645"/>
            <a:ext cx="10428466" cy="1200329"/>
          </a:xfrm>
          <a:prstGeom prst="rect">
            <a:avLst/>
          </a:prstGeom>
        </p:spPr>
        <p:txBody>
          <a:bodyPr wrap="square">
            <a:spAutoFit/>
          </a:bodyPr>
          <a:lstStyle/>
          <a:p>
            <a:pPr lvl="0" algn="just"/>
            <a:r>
              <a:rPr lang="tr-TR" b="1" dirty="0">
                <a:latin typeface="Times New Roman" panose="02020603050405020304" pitchFamily="18" charset="0"/>
                <a:cs typeface="Times New Roman" panose="02020603050405020304" pitchFamily="18" charset="0"/>
              </a:rPr>
              <a:t>Hava Kalitesinin Kontrolü Konusundaki Çalışmalar</a:t>
            </a:r>
          </a:p>
          <a:p>
            <a:pPr lvl="0" algn="just"/>
            <a:r>
              <a:rPr lang="tr-TR" dirty="0">
                <a:latin typeface="Times New Roman" panose="02020603050405020304" pitchFamily="18" charset="0"/>
                <a:cs typeface="Times New Roman" panose="02020603050405020304" pitchFamily="18" charset="0"/>
              </a:rPr>
              <a:t> Hava kalitesi ölçüm istasyonlarının bakım, onarım ve kalibrasyon işlerini düzenli olarak kontrol etmek, istasyonların elektrik kesintisi, güvenlik, kabin fiziksel kontrolü, istasyon teknik arıza durumlarını ve ölçüm sonuçlarını takip etmek,</a:t>
            </a:r>
            <a:endParaRPr lang="tr-TR" b="1"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stretch>
            <a:fillRect/>
          </a:stretch>
        </p:blipFill>
        <p:spPr>
          <a:xfrm>
            <a:off x="4538663" y="1643061"/>
            <a:ext cx="3390900" cy="3919537"/>
          </a:xfrm>
          <a:prstGeom prst="rect">
            <a:avLst/>
          </a:prstGeom>
        </p:spPr>
      </p:pic>
      <p:sp>
        <p:nvSpPr>
          <p:cNvPr id="3" name="Metin kutusu 2"/>
          <p:cNvSpPr txBox="1"/>
          <p:nvPr/>
        </p:nvSpPr>
        <p:spPr>
          <a:xfrm>
            <a:off x="3043942" y="5800725"/>
            <a:ext cx="2823806" cy="276999"/>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Hava Kalitesi İzleme İstasyonu</a:t>
            </a:r>
          </a:p>
        </p:txBody>
      </p:sp>
      <p:pic>
        <p:nvPicPr>
          <p:cNvPr id="9" name="Resim 8"/>
          <p:cNvPicPr>
            <a:picLocks noChangeAspect="1"/>
          </p:cNvPicPr>
          <p:nvPr/>
        </p:nvPicPr>
        <p:blipFill>
          <a:blip r:embed="rId3"/>
          <a:stretch>
            <a:fillRect/>
          </a:stretch>
        </p:blipFill>
        <p:spPr>
          <a:xfrm>
            <a:off x="9525000" y="1661053"/>
            <a:ext cx="2308387" cy="3822458"/>
          </a:xfrm>
          <a:prstGeom prst="rect">
            <a:avLst/>
          </a:prstGeom>
        </p:spPr>
      </p:pic>
      <p:sp>
        <p:nvSpPr>
          <p:cNvPr id="10" name="Dikdörtgen 9"/>
          <p:cNvSpPr/>
          <p:nvPr/>
        </p:nvSpPr>
        <p:spPr>
          <a:xfrm>
            <a:off x="8248649" y="2095500"/>
            <a:ext cx="1114425" cy="807913"/>
          </a:xfrm>
          <a:prstGeom prst="rect">
            <a:avLst/>
          </a:prstGeom>
        </p:spPr>
        <p:txBody>
          <a:bodyPr wrap="square">
            <a:spAutoFit/>
          </a:bodyPr>
          <a:lstStyle/>
          <a:p>
            <a:endParaRPr lang="tr-TR" sz="1050" dirty="0">
              <a:solidFill>
                <a:srgbClr val="000000"/>
              </a:solidFill>
              <a:latin typeface="Times New Roman" panose="02020603050405020304" pitchFamily="18" charset="0"/>
            </a:endParaRPr>
          </a:p>
          <a:p>
            <a:r>
              <a:rPr lang="tr-TR" dirty="0">
                <a:latin typeface="Times New Roman" panose="02020603050405020304" pitchFamily="18" charset="0"/>
              </a:rPr>
              <a:t>PM10 </a:t>
            </a:r>
          </a:p>
          <a:p>
            <a:r>
              <a:rPr lang="tr-TR" dirty="0">
                <a:latin typeface="Times New Roman" panose="02020603050405020304" pitchFamily="18" charset="0"/>
              </a:rPr>
              <a:t>analizörü </a:t>
            </a:r>
            <a:endParaRPr lang="tr-TR" dirty="0"/>
          </a:p>
        </p:txBody>
      </p:sp>
      <p:sp>
        <p:nvSpPr>
          <p:cNvPr id="11" name="Dikdörtgen 10"/>
          <p:cNvSpPr/>
          <p:nvPr/>
        </p:nvSpPr>
        <p:spPr>
          <a:xfrm>
            <a:off x="8091489" y="3935068"/>
            <a:ext cx="1352548" cy="807913"/>
          </a:xfrm>
          <a:prstGeom prst="rect">
            <a:avLst/>
          </a:prstGeom>
        </p:spPr>
        <p:txBody>
          <a:bodyPr wrap="square">
            <a:spAutoFit/>
          </a:bodyPr>
          <a:lstStyle/>
          <a:p>
            <a:endParaRPr lang="tr-TR" sz="1050" dirty="0">
              <a:solidFill>
                <a:srgbClr val="000000"/>
              </a:solidFill>
              <a:latin typeface="Times New Roman" panose="02020603050405020304" pitchFamily="18" charset="0"/>
            </a:endParaRPr>
          </a:p>
          <a:p>
            <a:r>
              <a:rPr lang="tr-TR" dirty="0">
                <a:latin typeface="Times New Roman" panose="02020603050405020304" pitchFamily="18" charset="0"/>
              </a:rPr>
              <a:t>SO</a:t>
            </a:r>
            <a:r>
              <a:rPr lang="tr-TR" sz="1200" dirty="0">
                <a:latin typeface="Times New Roman" panose="02020603050405020304" pitchFamily="18" charset="0"/>
              </a:rPr>
              <a:t>2 </a:t>
            </a:r>
            <a:r>
              <a:rPr lang="tr-TR" dirty="0">
                <a:latin typeface="Times New Roman" panose="02020603050405020304" pitchFamily="18" charset="0"/>
              </a:rPr>
              <a:t>analizörü </a:t>
            </a:r>
            <a:endParaRPr lang="tr-TR" dirty="0"/>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719" y="1643062"/>
            <a:ext cx="3961858" cy="3919537"/>
          </a:xfrm>
          <a:prstGeom prst="rect">
            <a:avLst/>
          </a:prstGeom>
        </p:spPr>
      </p:pic>
    </p:spTree>
    <p:extLst>
      <p:ext uri="{BB962C8B-B14F-4D97-AF65-F5344CB8AC3E}">
        <p14:creationId xmlns:p14="http://schemas.microsoft.com/office/powerpoint/2010/main" val="1488858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55404" y="428249"/>
            <a:ext cx="10581169" cy="369332"/>
          </a:xfrm>
          <a:prstGeom prst="rect">
            <a:avLst/>
          </a:prstGeom>
        </p:spPr>
        <p:txBody>
          <a:bodyPr wrap="square">
            <a:spAutoFit/>
          </a:bodyPr>
          <a:lstStyle/>
          <a:p>
            <a:pPr lvl="0"/>
            <a:r>
              <a:rPr lang="tr-TR" b="1" dirty="0">
                <a:latin typeface="Times New Roman" panose="02020603050405020304" pitchFamily="18" charset="0"/>
                <a:cs typeface="Times New Roman" panose="02020603050405020304" pitchFamily="18" charset="0"/>
              </a:rPr>
              <a:t>Egzoz Gazı Emisyonu Kontrolü</a:t>
            </a:r>
            <a:endParaRPr lang="tr-TR" b="1" dirty="0"/>
          </a:p>
        </p:txBody>
      </p:sp>
      <p:graphicFrame>
        <p:nvGraphicFramePr>
          <p:cNvPr id="5" name="Tablo 4"/>
          <p:cNvGraphicFramePr>
            <a:graphicFrameLocks noGrp="1"/>
          </p:cNvGraphicFramePr>
          <p:nvPr>
            <p:extLst>
              <p:ext uri="{D42A27DB-BD31-4B8C-83A1-F6EECF244321}">
                <p14:modId xmlns:p14="http://schemas.microsoft.com/office/powerpoint/2010/main" val="644585096"/>
              </p:ext>
            </p:extLst>
          </p:nvPr>
        </p:nvGraphicFramePr>
        <p:xfrm>
          <a:off x="982638" y="1794834"/>
          <a:ext cx="10345003" cy="4483136"/>
        </p:xfrm>
        <a:graphic>
          <a:graphicData uri="http://schemas.openxmlformats.org/drawingml/2006/table">
            <a:tbl>
              <a:tblPr firstRow="1" firstCol="1" lastRow="1" lastCol="1" bandRow="1" bandCol="1">
                <a:tableStyleId>{17292A2E-F333-43FB-9621-5CBBE7FDCDCB}</a:tableStyleId>
              </a:tblPr>
              <a:tblGrid>
                <a:gridCol w="611219">
                  <a:extLst>
                    <a:ext uri="{9D8B030D-6E8A-4147-A177-3AD203B41FA5}">
                      <a16:colId xmlns:a16="http://schemas.microsoft.com/office/drawing/2014/main" val="3397824678"/>
                    </a:ext>
                  </a:extLst>
                </a:gridCol>
                <a:gridCol w="4724709">
                  <a:extLst>
                    <a:ext uri="{9D8B030D-6E8A-4147-A177-3AD203B41FA5}">
                      <a16:colId xmlns:a16="http://schemas.microsoft.com/office/drawing/2014/main" val="946314296"/>
                    </a:ext>
                  </a:extLst>
                </a:gridCol>
                <a:gridCol w="5009075">
                  <a:extLst>
                    <a:ext uri="{9D8B030D-6E8A-4147-A177-3AD203B41FA5}">
                      <a16:colId xmlns:a16="http://schemas.microsoft.com/office/drawing/2014/main" val="1997252423"/>
                    </a:ext>
                  </a:extLst>
                </a:gridCol>
              </a:tblGrid>
              <a:tr h="498336">
                <a:tc>
                  <a:txBody>
                    <a:bodyPr/>
                    <a:lstStyle/>
                    <a:p>
                      <a:pPr>
                        <a:lnSpc>
                          <a:spcPts val="750"/>
                        </a:lnSpc>
                        <a:spcBef>
                          <a:spcPts val="40"/>
                        </a:spcBef>
                        <a:spcAft>
                          <a:spcPts val="0"/>
                        </a:spcAft>
                      </a:pPr>
                      <a:r>
                        <a:rPr lang="en-US" sz="1000" dirty="0">
                          <a:effectLst/>
                        </a:rPr>
                        <a:t> </a:t>
                      </a:r>
                      <a:endParaRPr lang="tr-TR" sz="1600" dirty="0">
                        <a:effectLst/>
                      </a:endParaRPr>
                    </a:p>
                    <a:p>
                      <a:pPr>
                        <a:lnSpc>
                          <a:spcPts val="1000"/>
                        </a:lnSpc>
                        <a:spcAft>
                          <a:spcPts val="0"/>
                        </a:spcAft>
                      </a:pPr>
                      <a:r>
                        <a:rPr lang="en-US" sz="1200" dirty="0">
                          <a:effectLst/>
                        </a:rPr>
                        <a:t>   </a:t>
                      </a:r>
                      <a:r>
                        <a:rPr lang="en-US" sz="1600" spc="-5" dirty="0">
                          <a:effectLst/>
                        </a:rPr>
                        <a:t>No</a:t>
                      </a:r>
                      <a:endParaRPr lang="tr-TR"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1022985">
                        <a:lnSpc>
                          <a:spcPts val="1255"/>
                        </a:lnSpc>
                        <a:spcAft>
                          <a:spcPts val="0"/>
                        </a:spcAft>
                      </a:pPr>
                      <a:r>
                        <a:rPr lang="en-US" sz="1600" spc="5" dirty="0" err="1">
                          <a:effectLst/>
                        </a:rPr>
                        <a:t>Y</a:t>
                      </a:r>
                      <a:r>
                        <a:rPr lang="en-US" sz="1600" spc="-10" dirty="0" err="1">
                          <a:effectLst/>
                        </a:rPr>
                        <a:t>e</a:t>
                      </a:r>
                      <a:r>
                        <a:rPr lang="en-US" sz="1600" dirty="0" err="1">
                          <a:effectLst/>
                        </a:rPr>
                        <a:t>tk</a:t>
                      </a:r>
                      <a:r>
                        <a:rPr lang="en-US" sz="1600" spc="-10" dirty="0" err="1">
                          <a:effectLst/>
                        </a:rPr>
                        <a:t>i</a:t>
                      </a:r>
                      <a:r>
                        <a:rPr lang="en-US" sz="1600" dirty="0" err="1">
                          <a:effectLst/>
                        </a:rPr>
                        <a:t>li</a:t>
                      </a:r>
                      <a:r>
                        <a:rPr lang="en-US" sz="1600" spc="-10" dirty="0">
                          <a:effectLst/>
                        </a:rPr>
                        <a:t> </a:t>
                      </a:r>
                      <a:r>
                        <a:rPr lang="en-US" sz="1600" dirty="0" err="1">
                          <a:effectLst/>
                        </a:rPr>
                        <a:t>İs</a:t>
                      </a:r>
                      <a:r>
                        <a:rPr lang="en-US" sz="1600" spc="-10" dirty="0" err="1">
                          <a:effectLst/>
                        </a:rPr>
                        <a:t>t</a:t>
                      </a:r>
                      <a:r>
                        <a:rPr lang="en-US" sz="1600" dirty="0" err="1">
                          <a:effectLst/>
                        </a:rPr>
                        <a:t>asyon</a:t>
                      </a:r>
                      <a:r>
                        <a:rPr lang="en-US" sz="1600" spc="5" dirty="0">
                          <a:effectLst/>
                        </a:rPr>
                        <a:t> </a:t>
                      </a:r>
                      <a:r>
                        <a:rPr lang="en-US" sz="1600" spc="-10" dirty="0" err="1">
                          <a:effectLst/>
                        </a:rPr>
                        <a:t>A</a:t>
                      </a:r>
                      <a:r>
                        <a:rPr lang="en-US" sz="1600" spc="-15" dirty="0" err="1">
                          <a:effectLst/>
                        </a:rPr>
                        <a:t>d</a:t>
                      </a:r>
                      <a:r>
                        <a:rPr lang="en-US" sz="1600" dirty="0" err="1">
                          <a:effectLst/>
                        </a:rPr>
                        <a:t>ı</a:t>
                      </a:r>
                      <a:endParaRPr lang="tr-TR"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255"/>
                        </a:lnSpc>
                        <a:spcAft>
                          <a:spcPts val="0"/>
                        </a:spcAft>
                      </a:pPr>
                      <a:r>
                        <a:rPr lang="en-US" sz="1600" spc="-10" dirty="0" err="1">
                          <a:effectLst/>
                        </a:rPr>
                        <a:t>A</a:t>
                      </a:r>
                      <a:r>
                        <a:rPr lang="en-US" sz="1600" dirty="0" err="1">
                          <a:effectLst/>
                        </a:rPr>
                        <a:t>dresi</a:t>
                      </a:r>
                      <a:endParaRPr lang="tr-TR"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55133392"/>
                  </a:ext>
                </a:extLst>
              </a:tr>
              <a:tr h="568969">
                <a:tc>
                  <a:txBody>
                    <a:bodyPr/>
                    <a:lstStyle/>
                    <a:p>
                      <a:pPr marL="64770">
                        <a:lnSpc>
                          <a:spcPts val="1230"/>
                        </a:lnSpc>
                        <a:spcAft>
                          <a:spcPts val="0"/>
                        </a:spcAft>
                      </a:pPr>
                      <a:r>
                        <a:rPr lang="en-US" sz="1400">
                          <a:effectLst/>
                        </a:rPr>
                        <a:t>1</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040">
                        <a:lnSpc>
                          <a:spcPts val="1230"/>
                        </a:lnSpc>
                        <a:spcAft>
                          <a:spcPts val="0"/>
                        </a:spcAft>
                      </a:pPr>
                      <a:r>
                        <a:rPr lang="en-US" sz="1400" spc="5" dirty="0" err="1">
                          <a:effectLst/>
                        </a:rPr>
                        <a:t>T</a:t>
                      </a:r>
                      <a:r>
                        <a:rPr lang="en-US" sz="1400" dirty="0" err="1">
                          <a:effectLst/>
                        </a:rPr>
                        <a:t>üv</a:t>
                      </a:r>
                      <a:r>
                        <a:rPr lang="en-US" sz="1400" dirty="0">
                          <a:effectLst/>
                        </a:rPr>
                        <a:t>  </a:t>
                      </a:r>
                      <a:r>
                        <a:rPr lang="en-US" sz="1400" spc="120" dirty="0">
                          <a:effectLst/>
                        </a:rPr>
                        <a:t> </a:t>
                      </a:r>
                      <a:r>
                        <a:rPr lang="en-US" sz="1400" spc="5" dirty="0" err="1">
                          <a:effectLst/>
                        </a:rPr>
                        <a:t>T</a:t>
                      </a:r>
                      <a:r>
                        <a:rPr lang="en-US" sz="1400" dirty="0" err="1">
                          <a:effectLst/>
                        </a:rPr>
                        <a:t>ürk</a:t>
                      </a:r>
                      <a:r>
                        <a:rPr lang="en-US" sz="1400" dirty="0">
                          <a:effectLst/>
                        </a:rPr>
                        <a:t>  </a:t>
                      </a:r>
                      <a:r>
                        <a:rPr lang="en-US" sz="1400" spc="135" dirty="0">
                          <a:effectLst/>
                        </a:rPr>
                        <a:t> </a:t>
                      </a:r>
                      <a:r>
                        <a:rPr lang="en-US" sz="1400" dirty="0">
                          <a:effectLst/>
                        </a:rPr>
                        <a:t>-  </a:t>
                      </a:r>
                      <a:r>
                        <a:rPr lang="en-US" sz="1400" spc="125" dirty="0">
                          <a:effectLst/>
                        </a:rPr>
                        <a:t> </a:t>
                      </a:r>
                      <a:r>
                        <a:rPr lang="en-US" sz="1400" dirty="0" err="1">
                          <a:effectLst/>
                        </a:rPr>
                        <a:t>Lülebur</a:t>
                      </a:r>
                      <a:r>
                        <a:rPr lang="en-US" sz="1400" spc="-15" dirty="0" err="1">
                          <a:effectLst/>
                        </a:rPr>
                        <a:t>g</a:t>
                      </a:r>
                      <a:r>
                        <a:rPr lang="en-US" sz="1400" dirty="0" err="1">
                          <a:effectLst/>
                        </a:rPr>
                        <a:t>az</a:t>
                      </a:r>
                      <a:r>
                        <a:rPr lang="en-US" sz="1400" dirty="0">
                          <a:effectLst/>
                        </a:rPr>
                        <a:t>  </a:t>
                      </a:r>
                      <a:r>
                        <a:rPr lang="en-US" sz="1400" spc="135" dirty="0">
                          <a:effectLst/>
                        </a:rPr>
                        <a:t> </a:t>
                      </a:r>
                      <a:r>
                        <a:rPr lang="en-US" sz="1400" dirty="0" err="1">
                          <a:effectLst/>
                        </a:rPr>
                        <a:t>Er</a:t>
                      </a:r>
                      <a:r>
                        <a:rPr lang="en-US" sz="1400" spc="-10" dirty="0" err="1">
                          <a:effectLst/>
                        </a:rPr>
                        <a:t>g</a:t>
                      </a:r>
                      <a:r>
                        <a:rPr lang="en-US" sz="1400" dirty="0" err="1">
                          <a:effectLst/>
                        </a:rPr>
                        <a:t>ene</a:t>
                      </a:r>
                      <a:r>
                        <a:rPr lang="en-US" sz="1400" dirty="0">
                          <a:effectLst/>
                        </a:rPr>
                        <a:t>  </a:t>
                      </a:r>
                      <a:r>
                        <a:rPr lang="en-US" sz="1400" spc="145" dirty="0">
                          <a:effectLst/>
                        </a:rPr>
                        <a:t> </a:t>
                      </a:r>
                      <a:r>
                        <a:rPr lang="en-US" sz="1400" spc="-10" dirty="0" err="1">
                          <a:effectLst/>
                        </a:rPr>
                        <a:t>Ar</a:t>
                      </a:r>
                      <a:r>
                        <a:rPr lang="en-US" sz="1400" dirty="0" err="1">
                          <a:effectLst/>
                        </a:rPr>
                        <a:t>aç</a:t>
                      </a:r>
                      <a:r>
                        <a:rPr lang="en-US" sz="1400" dirty="0">
                          <a:effectLst/>
                        </a:rPr>
                        <a:t>  </a:t>
                      </a:r>
                      <a:r>
                        <a:rPr lang="en-US" sz="1400" spc="135" dirty="0">
                          <a:effectLst/>
                        </a:rPr>
                        <a:t> </a:t>
                      </a:r>
                      <a:r>
                        <a:rPr lang="en-US" sz="1400" dirty="0" err="1">
                          <a:effectLst/>
                        </a:rPr>
                        <a:t>Mua</a:t>
                      </a:r>
                      <a:r>
                        <a:rPr lang="en-US" sz="1400" spc="-15" dirty="0" err="1">
                          <a:effectLst/>
                        </a:rPr>
                        <a:t>y</a:t>
                      </a:r>
                      <a:r>
                        <a:rPr lang="en-US" sz="1400" dirty="0" err="1">
                          <a:effectLst/>
                        </a:rPr>
                        <a:t>e</a:t>
                      </a:r>
                      <a:r>
                        <a:rPr lang="en-US" sz="1400" spc="-10" dirty="0" err="1">
                          <a:effectLst/>
                        </a:rPr>
                        <a:t>n</a:t>
                      </a:r>
                      <a:r>
                        <a:rPr lang="en-US" sz="1400" dirty="0" err="1">
                          <a:effectLst/>
                        </a:rPr>
                        <a:t>e</a:t>
                      </a:r>
                      <a:endParaRPr lang="tr-TR" sz="1400" dirty="0">
                        <a:effectLst/>
                      </a:endParaRPr>
                    </a:p>
                    <a:p>
                      <a:pPr marL="66040">
                        <a:spcBef>
                          <a:spcPts val="5"/>
                        </a:spcBef>
                        <a:spcAft>
                          <a:spcPts val="0"/>
                        </a:spcAft>
                      </a:pPr>
                      <a:r>
                        <a:rPr lang="en-US" sz="1400" spc="-20" dirty="0" err="1">
                          <a:effectLst/>
                        </a:rPr>
                        <a:t>İ</a:t>
                      </a:r>
                      <a:r>
                        <a:rPr lang="en-US" sz="1400" dirty="0" err="1">
                          <a:effectLst/>
                        </a:rPr>
                        <a:t>s</a:t>
                      </a:r>
                      <a:r>
                        <a:rPr lang="en-US" sz="1400" spc="5" dirty="0" err="1">
                          <a:effectLst/>
                        </a:rPr>
                        <a:t>t</a:t>
                      </a:r>
                      <a:r>
                        <a:rPr lang="en-US" sz="1400" dirty="0" err="1">
                          <a:effectLst/>
                        </a:rPr>
                        <a:t>as</a:t>
                      </a:r>
                      <a:r>
                        <a:rPr lang="en-US" sz="1400" spc="-15" dirty="0" err="1">
                          <a:effectLst/>
                        </a:rPr>
                        <a:t>y</a:t>
                      </a:r>
                      <a:r>
                        <a:rPr lang="en-US" sz="1400" dirty="0" err="1">
                          <a:effectLst/>
                        </a:rPr>
                        <a:t>onla</a:t>
                      </a:r>
                      <a:r>
                        <a:rPr lang="en-US" sz="1400" spc="5" dirty="0" err="1">
                          <a:effectLst/>
                        </a:rPr>
                        <a:t>r</a:t>
                      </a:r>
                      <a:r>
                        <a:rPr lang="en-US" sz="1400" dirty="0" err="1">
                          <a:effectLst/>
                        </a:rPr>
                        <a:t>ı</a:t>
                      </a:r>
                      <a:r>
                        <a:rPr lang="en-US" sz="1400" spc="5" dirty="0">
                          <a:effectLst/>
                        </a:rPr>
                        <a:t> </a:t>
                      </a:r>
                      <a:r>
                        <a:rPr lang="en-US" sz="1400" spc="-20" dirty="0" err="1">
                          <a:effectLst/>
                        </a:rPr>
                        <a:t>İ</a:t>
                      </a:r>
                      <a:r>
                        <a:rPr lang="en-US" sz="1400" dirty="0" err="1">
                          <a:effectLst/>
                        </a:rPr>
                        <a:t>ş</a:t>
                      </a:r>
                      <a:r>
                        <a:rPr lang="en-US" sz="1400" spc="5" dirty="0" err="1">
                          <a:effectLst/>
                        </a:rPr>
                        <a:t>l</a:t>
                      </a:r>
                      <a:r>
                        <a:rPr lang="en-US" sz="1400" spc="-10" dirty="0" err="1">
                          <a:effectLst/>
                        </a:rPr>
                        <a:t>e</a:t>
                      </a:r>
                      <a:r>
                        <a:rPr lang="en-US" sz="1400" dirty="0" err="1">
                          <a:effectLst/>
                        </a:rPr>
                        <a:t>t</a:t>
                      </a:r>
                      <a:r>
                        <a:rPr lang="en-US" sz="1400" spc="-20" dirty="0" err="1">
                          <a:effectLst/>
                        </a:rPr>
                        <a:t>m</a:t>
                      </a:r>
                      <a:r>
                        <a:rPr lang="en-US" sz="1400" dirty="0" err="1">
                          <a:effectLst/>
                        </a:rPr>
                        <a:t>ecili</a:t>
                      </a:r>
                      <a:r>
                        <a:rPr lang="en-US" sz="1400" spc="-15" dirty="0" err="1">
                          <a:effectLst/>
                        </a:rPr>
                        <a:t>ğ</a:t>
                      </a:r>
                      <a:r>
                        <a:rPr lang="en-US" sz="1400" dirty="0" err="1">
                          <a:effectLst/>
                        </a:rPr>
                        <a:t>i</a:t>
                      </a:r>
                      <a:r>
                        <a:rPr lang="en-US" sz="1400" spc="5" dirty="0">
                          <a:effectLst/>
                        </a:rPr>
                        <a:t> </a:t>
                      </a:r>
                      <a:r>
                        <a:rPr lang="en-US" sz="1400" spc="-10" dirty="0">
                          <a:effectLst/>
                        </a:rPr>
                        <a:t>A</a:t>
                      </a:r>
                      <a:r>
                        <a:rPr lang="en-US" sz="1400" spc="-15" dirty="0">
                          <a:effectLst/>
                        </a:rPr>
                        <a:t>.</a:t>
                      </a:r>
                      <a:r>
                        <a:rPr lang="en-US" sz="1400" dirty="0">
                          <a:effectLst/>
                        </a:rPr>
                        <a:t>Ş</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4770">
                        <a:lnSpc>
                          <a:spcPts val="1230"/>
                        </a:lnSpc>
                        <a:spcAft>
                          <a:spcPts val="0"/>
                        </a:spcAft>
                        <a:tabLst>
                          <a:tab pos="2471420" algn="l"/>
                        </a:tabLst>
                      </a:pPr>
                      <a:r>
                        <a:rPr lang="en-US" sz="1400" spc="-10" dirty="0">
                          <a:effectLst/>
                        </a:rPr>
                        <a:t>A</a:t>
                      </a:r>
                      <a:r>
                        <a:rPr lang="en-US" sz="1400" dirty="0">
                          <a:effectLst/>
                        </a:rPr>
                        <a:t>ta</a:t>
                      </a:r>
                      <a:r>
                        <a:rPr lang="en-US" sz="1400" spc="5" dirty="0">
                          <a:effectLst/>
                        </a:rPr>
                        <a:t>t</a:t>
                      </a:r>
                      <a:r>
                        <a:rPr lang="en-US" sz="1400" spc="-15" dirty="0">
                          <a:effectLst/>
                        </a:rPr>
                        <a:t>ü</a:t>
                      </a:r>
                      <a:r>
                        <a:rPr lang="en-US" sz="1400" dirty="0">
                          <a:effectLst/>
                        </a:rPr>
                        <a:t>rk  </a:t>
                      </a:r>
                      <a:r>
                        <a:rPr lang="en-US" sz="1400" spc="130" dirty="0">
                          <a:effectLst/>
                        </a:rPr>
                        <a:t> </a:t>
                      </a:r>
                      <a:r>
                        <a:rPr lang="en-US" sz="1400" dirty="0" err="1">
                          <a:effectLst/>
                        </a:rPr>
                        <a:t>Mh.Çe</a:t>
                      </a:r>
                      <a:r>
                        <a:rPr lang="en-US" sz="1400" spc="-10" dirty="0" err="1">
                          <a:effectLst/>
                        </a:rPr>
                        <a:t>t</a:t>
                      </a:r>
                      <a:r>
                        <a:rPr lang="en-US" sz="1400" dirty="0" err="1">
                          <a:effectLst/>
                        </a:rPr>
                        <a:t>in</a:t>
                      </a:r>
                      <a:r>
                        <a:rPr lang="en-US" sz="1400" dirty="0">
                          <a:effectLst/>
                        </a:rPr>
                        <a:t>  </a:t>
                      </a:r>
                      <a:r>
                        <a:rPr lang="en-US" sz="1400" spc="145" dirty="0">
                          <a:effectLst/>
                        </a:rPr>
                        <a:t> </a:t>
                      </a:r>
                      <a:r>
                        <a:rPr lang="en-US" sz="1400" spc="-10" dirty="0" err="1">
                          <a:effectLst/>
                        </a:rPr>
                        <a:t>Y</a:t>
                      </a:r>
                      <a:r>
                        <a:rPr lang="en-US" sz="1400" dirty="0" err="1">
                          <a:effectLst/>
                        </a:rPr>
                        <a:t>e</a:t>
                      </a:r>
                      <a:r>
                        <a:rPr lang="en-US" sz="1400" spc="5" dirty="0" err="1">
                          <a:effectLst/>
                        </a:rPr>
                        <a:t>l</a:t>
                      </a:r>
                      <a:r>
                        <a:rPr lang="en-US" sz="1400" spc="-20" dirty="0" err="1">
                          <a:effectLst/>
                        </a:rPr>
                        <a:t>m</a:t>
                      </a:r>
                      <a:r>
                        <a:rPr lang="en-US" sz="1400" dirty="0" err="1">
                          <a:effectLst/>
                        </a:rPr>
                        <a:t>ez</a:t>
                      </a:r>
                      <a:r>
                        <a:rPr lang="en-US" sz="1400" dirty="0">
                          <a:effectLst/>
                        </a:rPr>
                        <a:t>  </a:t>
                      </a:r>
                      <a:r>
                        <a:rPr lang="en-US" sz="1400" spc="135" dirty="0">
                          <a:effectLst/>
                        </a:rPr>
                        <a:t> </a:t>
                      </a:r>
                      <a:r>
                        <a:rPr lang="en-US" sz="1400" spc="-5" dirty="0">
                          <a:effectLst/>
                        </a:rPr>
                        <a:t>B</a:t>
                      </a:r>
                      <a:r>
                        <a:rPr lang="en-US" sz="1400" dirty="0">
                          <a:effectLst/>
                        </a:rPr>
                        <a:t>l</a:t>
                      </a:r>
                      <a:r>
                        <a:rPr lang="en-US" sz="1400" spc="-15" dirty="0">
                          <a:effectLst/>
                        </a:rPr>
                        <a:t>v</a:t>
                      </a:r>
                      <a:r>
                        <a:rPr lang="en-US" sz="1400" dirty="0">
                          <a:effectLst/>
                        </a:rPr>
                        <a:t>.</a:t>
                      </a:r>
                      <a:r>
                        <a:rPr lang="en-US" sz="1400" spc="-10" dirty="0">
                          <a:effectLst/>
                        </a:rPr>
                        <a:t>N</a:t>
                      </a:r>
                      <a:r>
                        <a:rPr lang="en-US" sz="1400" dirty="0">
                          <a:effectLst/>
                        </a:rPr>
                        <a:t>:35-</a:t>
                      </a:r>
                      <a:r>
                        <a:rPr lang="tr-TR" sz="1400" dirty="0">
                          <a:effectLst/>
                        </a:rPr>
                        <a:t> </a:t>
                      </a:r>
                      <a:r>
                        <a:rPr lang="en-US" sz="1400" dirty="0" err="1">
                          <a:effectLst/>
                        </a:rPr>
                        <a:t>Lüleb</a:t>
                      </a:r>
                      <a:r>
                        <a:rPr lang="en-US" sz="1400" spc="-15" dirty="0" err="1">
                          <a:effectLst/>
                        </a:rPr>
                        <a:t>u</a:t>
                      </a:r>
                      <a:r>
                        <a:rPr lang="en-US" sz="1400" dirty="0" err="1">
                          <a:effectLst/>
                        </a:rPr>
                        <a:t>r</a:t>
                      </a:r>
                      <a:r>
                        <a:rPr lang="en-US" sz="1400" spc="-15" dirty="0" err="1">
                          <a:effectLst/>
                        </a:rPr>
                        <a:t>g</a:t>
                      </a:r>
                      <a:r>
                        <a:rPr lang="en-US" sz="1400" dirty="0" err="1">
                          <a:effectLst/>
                        </a:rPr>
                        <a:t>az</a:t>
                      </a:r>
                      <a:endParaRPr lang="tr-TR"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04083169"/>
                  </a:ext>
                </a:extLst>
              </a:tr>
              <a:tr h="504219">
                <a:tc>
                  <a:txBody>
                    <a:bodyPr/>
                    <a:lstStyle/>
                    <a:p>
                      <a:pPr marL="64770">
                        <a:lnSpc>
                          <a:spcPts val="1240"/>
                        </a:lnSpc>
                        <a:spcAft>
                          <a:spcPts val="0"/>
                        </a:spcAft>
                      </a:pPr>
                      <a:r>
                        <a:rPr lang="en-US" sz="1400">
                          <a:effectLst/>
                        </a:rPr>
                        <a:t>2</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040">
                        <a:lnSpc>
                          <a:spcPts val="1240"/>
                        </a:lnSpc>
                        <a:spcAft>
                          <a:spcPts val="0"/>
                        </a:spcAft>
                        <a:tabLst>
                          <a:tab pos="425450" algn="l"/>
                          <a:tab pos="831215" algn="l"/>
                          <a:tab pos="1035050" algn="l"/>
                          <a:tab pos="1712595" algn="l"/>
                          <a:tab pos="2242820" algn="l"/>
                          <a:tab pos="2649220" algn="l"/>
                        </a:tabLst>
                      </a:pPr>
                      <a:r>
                        <a:rPr lang="en-US" sz="1400" spc="5" dirty="0" err="1">
                          <a:effectLst/>
                        </a:rPr>
                        <a:t>T</a:t>
                      </a:r>
                      <a:r>
                        <a:rPr lang="en-US" sz="1400" dirty="0" err="1">
                          <a:effectLst/>
                        </a:rPr>
                        <a:t>üv</a:t>
                      </a:r>
                      <a:r>
                        <a:rPr lang="en-US" sz="1400" dirty="0">
                          <a:effectLst/>
                        </a:rPr>
                        <a:t>	</a:t>
                      </a:r>
                      <a:r>
                        <a:rPr lang="en-US" sz="1400" spc="5" dirty="0" err="1">
                          <a:effectLst/>
                        </a:rPr>
                        <a:t>T</a:t>
                      </a:r>
                      <a:r>
                        <a:rPr lang="en-US" sz="1400" spc="-15" dirty="0" err="1">
                          <a:effectLst/>
                        </a:rPr>
                        <a:t>ü</a:t>
                      </a:r>
                      <a:r>
                        <a:rPr lang="en-US" sz="1400" dirty="0" err="1">
                          <a:effectLst/>
                        </a:rPr>
                        <a:t>rk</a:t>
                      </a:r>
                      <a:r>
                        <a:rPr lang="en-US" sz="1400" dirty="0">
                          <a:effectLst/>
                        </a:rPr>
                        <a:t>	–	</a:t>
                      </a:r>
                      <a:r>
                        <a:rPr lang="en-US" sz="1400" spc="5" dirty="0" err="1">
                          <a:effectLst/>
                        </a:rPr>
                        <a:t>K</a:t>
                      </a:r>
                      <a:r>
                        <a:rPr lang="en-US" sz="1400" dirty="0" err="1">
                          <a:effectLst/>
                        </a:rPr>
                        <a:t>ır</a:t>
                      </a:r>
                      <a:r>
                        <a:rPr lang="en-US" sz="1400" spc="-15" dirty="0" err="1">
                          <a:effectLst/>
                        </a:rPr>
                        <a:t>k</a:t>
                      </a:r>
                      <a:r>
                        <a:rPr lang="en-US" sz="1400" dirty="0" err="1">
                          <a:effectLst/>
                        </a:rPr>
                        <a:t>l</a:t>
                      </a:r>
                      <a:r>
                        <a:rPr lang="en-US" sz="1400" spc="-10" dirty="0" err="1">
                          <a:effectLst/>
                        </a:rPr>
                        <a:t>a</a:t>
                      </a:r>
                      <a:r>
                        <a:rPr lang="en-US" sz="1400" dirty="0" err="1">
                          <a:effectLst/>
                        </a:rPr>
                        <a:t>r</a:t>
                      </a:r>
                      <a:r>
                        <a:rPr lang="en-US" sz="1400" spc="-10" dirty="0" err="1">
                          <a:effectLst/>
                        </a:rPr>
                        <a:t>e</a:t>
                      </a:r>
                      <a:r>
                        <a:rPr lang="en-US" sz="1400" dirty="0" err="1">
                          <a:effectLst/>
                        </a:rPr>
                        <a:t>li</a:t>
                      </a:r>
                      <a:r>
                        <a:rPr lang="en-US" sz="1400" dirty="0">
                          <a:effectLst/>
                        </a:rPr>
                        <a:t>	</a:t>
                      </a:r>
                      <a:r>
                        <a:rPr lang="en-US" sz="1400" dirty="0" err="1">
                          <a:effectLst/>
                        </a:rPr>
                        <a:t>Er</a:t>
                      </a:r>
                      <a:r>
                        <a:rPr lang="en-US" sz="1400" spc="-10" dirty="0" err="1">
                          <a:effectLst/>
                        </a:rPr>
                        <a:t>g</a:t>
                      </a:r>
                      <a:r>
                        <a:rPr lang="en-US" sz="1400" dirty="0" err="1">
                          <a:effectLst/>
                        </a:rPr>
                        <a:t>ene</a:t>
                      </a:r>
                      <a:r>
                        <a:rPr lang="en-US" sz="1400" dirty="0">
                          <a:effectLst/>
                        </a:rPr>
                        <a:t>	</a:t>
                      </a:r>
                      <a:r>
                        <a:rPr lang="en-US" sz="1400" spc="-10" dirty="0" err="1">
                          <a:effectLst/>
                        </a:rPr>
                        <a:t>A</a:t>
                      </a:r>
                      <a:r>
                        <a:rPr lang="en-US" sz="1400" dirty="0" err="1">
                          <a:effectLst/>
                        </a:rPr>
                        <a:t>raç</a:t>
                      </a:r>
                      <a:r>
                        <a:rPr lang="en-US" sz="1400" dirty="0">
                          <a:effectLst/>
                        </a:rPr>
                        <a:t>	</a:t>
                      </a:r>
                      <a:r>
                        <a:rPr lang="en-US" sz="1400" dirty="0" err="1">
                          <a:effectLst/>
                        </a:rPr>
                        <a:t>Mua</a:t>
                      </a:r>
                      <a:r>
                        <a:rPr lang="en-US" sz="1400" spc="-15" dirty="0" err="1">
                          <a:effectLst/>
                        </a:rPr>
                        <a:t>y</a:t>
                      </a:r>
                      <a:r>
                        <a:rPr lang="en-US" sz="1400" dirty="0" err="1">
                          <a:effectLst/>
                        </a:rPr>
                        <a:t>e</a:t>
                      </a:r>
                      <a:r>
                        <a:rPr lang="en-US" sz="1400" spc="-10" dirty="0" err="1">
                          <a:effectLst/>
                        </a:rPr>
                        <a:t>n</a:t>
                      </a:r>
                      <a:r>
                        <a:rPr lang="en-US" sz="1400" dirty="0" err="1">
                          <a:effectLst/>
                        </a:rPr>
                        <a:t>e</a:t>
                      </a:r>
                      <a:endParaRPr lang="tr-TR" sz="1400" dirty="0">
                        <a:effectLst/>
                      </a:endParaRPr>
                    </a:p>
                    <a:p>
                      <a:pPr marL="66040">
                        <a:lnSpc>
                          <a:spcPts val="1260"/>
                        </a:lnSpc>
                        <a:spcAft>
                          <a:spcPts val="0"/>
                        </a:spcAft>
                      </a:pPr>
                      <a:r>
                        <a:rPr lang="en-US" sz="1400" spc="-20" dirty="0" err="1">
                          <a:effectLst/>
                        </a:rPr>
                        <a:t>İ</a:t>
                      </a:r>
                      <a:r>
                        <a:rPr lang="en-US" sz="1400" dirty="0" err="1">
                          <a:effectLst/>
                        </a:rPr>
                        <a:t>s</a:t>
                      </a:r>
                      <a:r>
                        <a:rPr lang="en-US" sz="1400" spc="5" dirty="0" err="1">
                          <a:effectLst/>
                        </a:rPr>
                        <a:t>t</a:t>
                      </a:r>
                      <a:r>
                        <a:rPr lang="en-US" sz="1400" dirty="0" err="1">
                          <a:effectLst/>
                        </a:rPr>
                        <a:t>as</a:t>
                      </a:r>
                      <a:r>
                        <a:rPr lang="en-US" sz="1400" spc="-15" dirty="0" err="1">
                          <a:effectLst/>
                        </a:rPr>
                        <a:t>y</a:t>
                      </a:r>
                      <a:r>
                        <a:rPr lang="en-US" sz="1400" dirty="0" err="1">
                          <a:effectLst/>
                        </a:rPr>
                        <a:t>onla</a:t>
                      </a:r>
                      <a:r>
                        <a:rPr lang="en-US" sz="1400" spc="5" dirty="0" err="1">
                          <a:effectLst/>
                        </a:rPr>
                        <a:t>r</a:t>
                      </a:r>
                      <a:r>
                        <a:rPr lang="en-US" sz="1400" dirty="0" err="1">
                          <a:effectLst/>
                        </a:rPr>
                        <a:t>ı</a:t>
                      </a:r>
                      <a:r>
                        <a:rPr lang="en-US" sz="1400" spc="5" dirty="0">
                          <a:effectLst/>
                        </a:rPr>
                        <a:t> </a:t>
                      </a:r>
                      <a:r>
                        <a:rPr lang="en-US" sz="1400" spc="-20" dirty="0" err="1">
                          <a:effectLst/>
                        </a:rPr>
                        <a:t>İ</a:t>
                      </a:r>
                      <a:r>
                        <a:rPr lang="en-US" sz="1400" dirty="0" err="1">
                          <a:effectLst/>
                        </a:rPr>
                        <a:t>ş</a:t>
                      </a:r>
                      <a:r>
                        <a:rPr lang="en-US" sz="1400" spc="5" dirty="0" err="1">
                          <a:effectLst/>
                        </a:rPr>
                        <a:t>l</a:t>
                      </a:r>
                      <a:r>
                        <a:rPr lang="en-US" sz="1400" spc="-10" dirty="0" err="1">
                          <a:effectLst/>
                        </a:rPr>
                        <a:t>e</a:t>
                      </a:r>
                      <a:r>
                        <a:rPr lang="en-US" sz="1400" dirty="0" err="1">
                          <a:effectLst/>
                        </a:rPr>
                        <a:t>t</a:t>
                      </a:r>
                      <a:r>
                        <a:rPr lang="en-US" sz="1400" spc="-20" dirty="0" err="1">
                          <a:effectLst/>
                        </a:rPr>
                        <a:t>m</a:t>
                      </a:r>
                      <a:r>
                        <a:rPr lang="en-US" sz="1400" dirty="0" err="1">
                          <a:effectLst/>
                        </a:rPr>
                        <a:t>ecili</a:t>
                      </a:r>
                      <a:r>
                        <a:rPr lang="en-US" sz="1400" spc="-15" dirty="0" err="1">
                          <a:effectLst/>
                        </a:rPr>
                        <a:t>ğ</a:t>
                      </a:r>
                      <a:r>
                        <a:rPr lang="en-US" sz="1400" dirty="0" err="1">
                          <a:effectLst/>
                        </a:rPr>
                        <a:t>i</a:t>
                      </a:r>
                      <a:r>
                        <a:rPr lang="en-US" sz="1400" spc="5" dirty="0">
                          <a:effectLst/>
                        </a:rPr>
                        <a:t> </a:t>
                      </a:r>
                      <a:r>
                        <a:rPr lang="en-US" sz="1400" spc="-10" dirty="0">
                          <a:effectLst/>
                        </a:rPr>
                        <a:t>A</a:t>
                      </a:r>
                      <a:r>
                        <a:rPr lang="en-US" sz="1400" spc="-15" dirty="0">
                          <a:effectLst/>
                        </a:rPr>
                        <a:t>.</a:t>
                      </a:r>
                      <a:r>
                        <a:rPr lang="en-US" sz="1400" dirty="0">
                          <a:effectLst/>
                        </a:rPr>
                        <a:t>Ş</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4770">
                        <a:lnSpc>
                          <a:spcPts val="1240"/>
                        </a:lnSpc>
                        <a:spcAft>
                          <a:spcPts val="0"/>
                        </a:spcAft>
                      </a:pPr>
                      <a:r>
                        <a:rPr lang="en-US" sz="1400" spc="-5" dirty="0" err="1">
                          <a:effectLst/>
                        </a:rPr>
                        <a:t>C</a:t>
                      </a:r>
                      <a:r>
                        <a:rPr lang="en-US" sz="1400" dirty="0" err="1">
                          <a:effectLst/>
                        </a:rPr>
                        <a:t>u</a:t>
                      </a:r>
                      <a:r>
                        <a:rPr lang="en-US" sz="1400" spc="-20" dirty="0" err="1">
                          <a:effectLst/>
                        </a:rPr>
                        <a:t>m</a:t>
                      </a:r>
                      <a:r>
                        <a:rPr lang="en-US" sz="1400" dirty="0" err="1">
                          <a:effectLst/>
                        </a:rPr>
                        <a:t>huri</a:t>
                      </a:r>
                      <a:r>
                        <a:rPr lang="en-US" sz="1400" spc="-15" dirty="0" err="1">
                          <a:effectLst/>
                        </a:rPr>
                        <a:t>y</a:t>
                      </a:r>
                      <a:r>
                        <a:rPr lang="en-US" sz="1400" dirty="0" err="1">
                          <a:effectLst/>
                        </a:rPr>
                        <a:t>et</a:t>
                      </a:r>
                      <a:r>
                        <a:rPr lang="en-US" sz="1400" spc="65" dirty="0">
                          <a:effectLst/>
                        </a:rPr>
                        <a:t> </a:t>
                      </a:r>
                      <a:r>
                        <a:rPr lang="en-US" sz="1400" dirty="0" err="1">
                          <a:effectLst/>
                        </a:rPr>
                        <a:t>Mah</a:t>
                      </a:r>
                      <a:r>
                        <a:rPr lang="en-US" sz="1400" spc="-15" dirty="0" err="1">
                          <a:effectLst/>
                        </a:rPr>
                        <a:t>.</a:t>
                      </a:r>
                      <a:r>
                        <a:rPr lang="en-US" sz="1400" spc="5" dirty="0" err="1">
                          <a:effectLst/>
                        </a:rPr>
                        <a:t>K</a:t>
                      </a:r>
                      <a:r>
                        <a:rPr lang="en-US" sz="1400" spc="-15" dirty="0" err="1">
                          <a:effectLst/>
                        </a:rPr>
                        <a:t>o</a:t>
                      </a:r>
                      <a:r>
                        <a:rPr lang="en-US" sz="1400" dirty="0" err="1">
                          <a:effectLst/>
                        </a:rPr>
                        <a:t>fçaz</a:t>
                      </a:r>
                      <a:r>
                        <a:rPr lang="en-US" sz="1400" spc="45" dirty="0">
                          <a:effectLst/>
                        </a:rPr>
                        <a:t> </a:t>
                      </a:r>
                      <a:r>
                        <a:rPr lang="en-US" sz="1400" spc="-10" dirty="0" err="1">
                          <a:effectLst/>
                        </a:rPr>
                        <a:t>Y</a:t>
                      </a:r>
                      <a:r>
                        <a:rPr lang="en-US" sz="1400" dirty="0" err="1">
                          <a:effectLst/>
                        </a:rPr>
                        <a:t>olu</a:t>
                      </a:r>
                      <a:r>
                        <a:rPr lang="en-US" sz="1400" spc="55" dirty="0">
                          <a:effectLst/>
                        </a:rPr>
                        <a:t> </a:t>
                      </a:r>
                      <a:r>
                        <a:rPr lang="en-US" sz="1400" spc="-10" dirty="0" err="1">
                          <a:effectLst/>
                        </a:rPr>
                        <a:t>Üz</a:t>
                      </a:r>
                      <a:r>
                        <a:rPr lang="en-US" sz="1400" dirty="0" err="1">
                          <a:effectLst/>
                        </a:rPr>
                        <a:t>e</a:t>
                      </a:r>
                      <a:r>
                        <a:rPr lang="en-US" sz="1400" spc="5" dirty="0" err="1">
                          <a:effectLst/>
                        </a:rPr>
                        <a:t>r</a:t>
                      </a:r>
                      <a:r>
                        <a:rPr lang="en-US" sz="1400" dirty="0" err="1">
                          <a:effectLst/>
                        </a:rPr>
                        <a:t>i</a:t>
                      </a:r>
                      <a:r>
                        <a:rPr lang="en-US" sz="1400" spc="80" dirty="0">
                          <a:effectLst/>
                        </a:rPr>
                        <a:t> </a:t>
                      </a:r>
                      <a:r>
                        <a:rPr lang="en-US" sz="1400" spc="-15" dirty="0">
                          <a:effectLst/>
                        </a:rPr>
                        <a:t>3</a:t>
                      </a:r>
                      <a:r>
                        <a:rPr lang="en-US" sz="1400" dirty="0">
                          <a:effectLst/>
                        </a:rPr>
                        <a:t>.k</a:t>
                      </a:r>
                      <a:r>
                        <a:rPr lang="en-US" sz="1400" spc="-10" dirty="0">
                          <a:effectLst/>
                        </a:rPr>
                        <a:t>m</a:t>
                      </a:r>
                      <a:r>
                        <a:rPr lang="en-US" sz="1400" dirty="0">
                          <a:effectLst/>
                        </a:rPr>
                        <a:t>-</a:t>
                      </a:r>
                      <a:r>
                        <a:rPr lang="en-US" sz="1400" spc="5" dirty="0">
                          <a:effectLst/>
                        </a:rPr>
                        <a:t>K</a:t>
                      </a:r>
                      <a:r>
                        <a:rPr lang="en-US" sz="1400" spc="-20" dirty="0">
                          <a:effectLst/>
                        </a:rPr>
                        <a:t>I</a:t>
                      </a:r>
                      <a:r>
                        <a:rPr lang="en-US" sz="1400" spc="-5" dirty="0">
                          <a:effectLst/>
                        </a:rPr>
                        <a:t>R</a:t>
                      </a:r>
                      <a:r>
                        <a:rPr lang="en-US" sz="1400" spc="5" dirty="0">
                          <a:effectLst/>
                        </a:rPr>
                        <a:t>K</a:t>
                      </a:r>
                      <a:r>
                        <a:rPr lang="en-US" sz="1400" dirty="0">
                          <a:effectLst/>
                        </a:rPr>
                        <a:t>L</a:t>
                      </a:r>
                      <a:r>
                        <a:rPr lang="en-US" sz="1400" spc="-10" dirty="0">
                          <a:effectLst/>
                        </a:rPr>
                        <a:t>A</a:t>
                      </a:r>
                      <a:r>
                        <a:rPr lang="en-US" sz="1400" spc="-5" dirty="0">
                          <a:effectLst/>
                        </a:rPr>
                        <a:t>R</a:t>
                      </a:r>
                      <a:r>
                        <a:rPr lang="en-US" sz="1400" dirty="0">
                          <a:effectLst/>
                        </a:rPr>
                        <a:t>E</a:t>
                      </a:r>
                      <a:r>
                        <a:rPr lang="en-US" sz="1400" spc="5" dirty="0">
                          <a:effectLst/>
                        </a:rPr>
                        <a:t>L</a:t>
                      </a:r>
                      <a:r>
                        <a:rPr lang="en-US" sz="1400" dirty="0">
                          <a:effectLst/>
                        </a:rPr>
                        <a:t>İ</a:t>
                      </a:r>
                      <a:endParaRPr lang="tr-TR"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8051313"/>
                  </a:ext>
                </a:extLst>
              </a:tr>
              <a:tr h="482225">
                <a:tc>
                  <a:txBody>
                    <a:bodyPr/>
                    <a:lstStyle/>
                    <a:p>
                      <a:pPr marL="64770">
                        <a:lnSpc>
                          <a:spcPts val="1245"/>
                        </a:lnSpc>
                        <a:spcAft>
                          <a:spcPts val="0"/>
                        </a:spcAft>
                      </a:pPr>
                      <a:r>
                        <a:rPr lang="en-US" sz="1400">
                          <a:effectLst/>
                        </a:rPr>
                        <a:t>3</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040">
                        <a:lnSpc>
                          <a:spcPts val="1245"/>
                        </a:lnSpc>
                        <a:spcAft>
                          <a:spcPts val="0"/>
                        </a:spcAft>
                      </a:pPr>
                      <a:r>
                        <a:rPr lang="en-US" sz="1400" spc="5" dirty="0" err="1">
                          <a:effectLst/>
                        </a:rPr>
                        <a:t>T</a:t>
                      </a:r>
                      <a:r>
                        <a:rPr lang="en-US" sz="1400" dirty="0" err="1">
                          <a:effectLst/>
                        </a:rPr>
                        <a:t>üv</a:t>
                      </a:r>
                      <a:r>
                        <a:rPr lang="en-US" sz="1400" spc="130" dirty="0">
                          <a:effectLst/>
                        </a:rPr>
                        <a:t> </a:t>
                      </a:r>
                      <a:r>
                        <a:rPr lang="en-US" sz="1400" spc="5" dirty="0" err="1">
                          <a:effectLst/>
                        </a:rPr>
                        <a:t>T</a:t>
                      </a:r>
                      <a:r>
                        <a:rPr lang="en-US" sz="1400" dirty="0" err="1">
                          <a:effectLst/>
                        </a:rPr>
                        <a:t>ürk</a:t>
                      </a:r>
                      <a:r>
                        <a:rPr lang="en-US" sz="1400" spc="145" dirty="0">
                          <a:effectLst/>
                        </a:rPr>
                        <a:t> </a:t>
                      </a:r>
                      <a:r>
                        <a:rPr lang="en-US" sz="1400" dirty="0">
                          <a:effectLst/>
                        </a:rPr>
                        <a:t>-</a:t>
                      </a:r>
                      <a:r>
                        <a:rPr lang="en-US" sz="1400" spc="135" dirty="0">
                          <a:effectLst/>
                        </a:rPr>
                        <a:t> </a:t>
                      </a:r>
                      <a:r>
                        <a:rPr lang="en-US" sz="1400" dirty="0">
                          <a:effectLst/>
                        </a:rPr>
                        <a:t>Mob</a:t>
                      </a:r>
                      <a:r>
                        <a:rPr lang="en-US" sz="1400" spc="-5" dirty="0">
                          <a:effectLst/>
                        </a:rPr>
                        <a:t>i</a:t>
                      </a:r>
                      <a:r>
                        <a:rPr lang="en-US" sz="1400" dirty="0">
                          <a:effectLst/>
                        </a:rPr>
                        <a:t>l</a:t>
                      </a:r>
                      <a:r>
                        <a:rPr lang="en-US" sz="1400" spc="160" dirty="0">
                          <a:effectLst/>
                        </a:rPr>
                        <a:t> </a:t>
                      </a:r>
                      <a:r>
                        <a:rPr lang="en-US" sz="1400" dirty="0" err="1">
                          <a:effectLst/>
                        </a:rPr>
                        <a:t>Er</a:t>
                      </a:r>
                      <a:r>
                        <a:rPr lang="en-US" sz="1400" spc="-10" dirty="0" err="1">
                          <a:effectLst/>
                        </a:rPr>
                        <a:t>g</a:t>
                      </a:r>
                      <a:r>
                        <a:rPr lang="en-US" sz="1400" dirty="0" err="1">
                          <a:effectLst/>
                        </a:rPr>
                        <a:t>ene</a:t>
                      </a:r>
                      <a:r>
                        <a:rPr lang="en-US" sz="1400" spc="130" dirty="0">
                          <a:effectLst/>
                        </a:rPr>
                        <a:t> </a:t>
                      </a:r>
                      <a:r>
                        <a:rPr lang="en-US" sz="1400" spc="-10" dirty="0" err="1">
                          <a:effectLst/>
                        </a:rPr>
                        <a:t>A</a:t>
                      </a:r>
                      <a:r>
                        <a:rPr lang="en-US" sz="1400" dirty="0" err="1">
                          <a:effectLst/>
                        </a:rPr>
                        <a:t>raç</a:t>
                      </a:r>
                      <a:r>
                        <a:rPr lang="en-US" sz="1400" spc="145" dirty="0">
                          <a:effectLst/>
                        </a:rPr>
                        <a:t> </a:t>
                      </a:r>
                      <a:r>
                        <a:rPr lang="en-US" sz="1400" dirty="0" err="1">
                          <a:effectLst/>
                        </a:rPr>
                        <a:t>Mua</a:t>
                      </a:r>
                      <a:r>
                        <a:rPr lang="en-US" sz="1400" spc="-15" dirty="0" err="1">
                          <a:effectLst/>
                        </a:rPr>
                        <a:t>y</a:t>
                      </a:r>
                      <a:r>
                        <a:rPr lang="en-US" sz="1400" dirty="0" err="1">
                          <a:effectLst/>
                        </a:rPr>
                        <a:t>ene</a:t>
                      </a:r>
                      <a:r>
                        <a:rPr lang="en-US" sz="1400" spc="145" dirty="0">
                          <a:effectLst/>
                        </a:rPr>
                        <a:t> </a:t>
                      </a:r>
                      <a:r>
                        <a:rPr lang="en-US" sz="1400" spc="-20" dirty="0" err="1">
                          <a:effectLst/>
                        </a:rPr>
                        <a:t>İ</a:t>
                      </a:r>
                      <a:r>
                        <a:rPr lang="en-US" sz="1400" dirty="0" err="1">
                          <a:effectLst/>
                        </a:rPr>
                        <a:t>s</a:t>
                      </a:r>
                      <a:r>
                        <a:rPr lang="en-US" sz="1400" spc="5" dirty="0" err="1">
                          <a:effectLst/>
                        </a:rPr>
                        <a:t>t</a:t>
                      </a:r>
                      <a:r>
                        <a:rPr lang="en-US" sz="1400" dirty="0" err="1">
                          <a:effectLst/>
                        </a:rPr>
                        <a:t>as</a:t>
                      </a:r>
                      <a:r>
                        <a:rPr lang="en-US" sz="1400" spc="-15" dirty="0" err="1">
                          <a:effectLst/>
                        </a:rPr>
                        <a:t>y</a:t>
                      </a:r>
                      <a:r>
                        <a:rPr lang="en-US" sz="1400" dirty="0" err="1">
                          <a:effectLst/>
                        </a:rPr>
                        <a:t>onla</a:t>
                      </a:r>
                      <a:r>
                        <a:rPr lang="en-US" sz="1400" spc="-10" dirty="0" err="1">
                          <a:effectLst/>
                        </a:rPr>
                        <a:t>r</a:t>
                      </a:r>
                      <a:r>
                        <a:rPr lang="en-US" sz="1400" dirty="0" err="1">
                          <a:effectLst/>
                        </a:rPr>
                        <a:t>ı</a:t>
                      </a:r>
                      <a:endParaRPr lang="tr-TR" sz="1400" dirty="0">
                        <a:effectLst/>
                      </a:endParaRPr>
                    </a:p>
                    <a:p>
                      <a:pPr marL="66040">
                        <a:lnSpc>
                          <a:spcPts val="1260"/>
                        </a:lnSpc>
                        <a:spcAft>
                          <a:spcPts val="0"/>
                        </a:spcAft>
                      </a:pPr>
                      <a:r>
                        <a:rPr lang="en-US" sz="1400" spc="-20" dirty="0" err="1">
                          <a:effectLst/>
                        </a:rPr>
                        <a:t>İ</a:t>
                      </a:r>
                      <a:r>
                        <a:rPr lang="en-US" sz="1400" dirty="0" err="1">
                          <a:effectLst/>
                        </a:rPr>
                        <a:t>ş</a:t>
                      </a:r>
                      <a:r>
                        <a:rPr lang="en-US" sz="1400" spc="5" dirty="0" err="1">
                          <a:effectLst/>
                        </a:rPr>
                        <a:t>l</a:t>
                      </a:r>
                      <a:r>
                        <a:rPr lang="en-US" sz="1400" dirty="0" err="1">
                          <a:effectLst/>
                        </a:rPr>
                        <a:t>e</a:t>
                      </a:r>
                      <a:r>
                        <a:rPr lang="en-US" sz="1400" spc="5" dirty="0" err="1">
                          <a:effectLst/>
                        </a:rPr>
                        <a:t>t</a:t>
                      </a:r>
                      <a:r>
                        <a:rPr lang="en-US" sz="1400" spc="-20" dirty="0" err="1">
                          <a:effectLst/>
                        </a:rPr>
                        <a:t>m</a:t>
                      </a:r>
                      <a:r>
                        <a:rPr lang="en-US" sz="1400" dirty="0" err="1">
                          <a:effectLst/>
                        </a:rPr>
                        <a:t>ecili</a:t>
                      </a:r>
                      <a:r>
                        <a:rPr lang="en-US" sz="1400" spc="-15" dirty="0" err="1">
                          <a:effectLst/>
                        </a:rPr>
                        <a:t>ğ</a:t>
                      </a:r>
                      <a:r>
                        <a:rPr lang="en-US" sz="1400" dirty="0" err="1">
                          <a:effectLst/>
                        </a:rPr>
                        <a:t>i</a:t>
                      </a:r>
                      <a:r>
                        <a:rPr lang="en-US" sz="1400" spc="5" dirty="0">
                          <a:effectLst/>
                        </a:rPr>
                        <a:t> </a:t>
                      </a:r>
                      <a:r>
                        <a:rPr lang="en-US" sz="1400" spc="-10" dirty="0">
                          <a:effectLst/>
                        </a:rPr>
                        <a:t>A</a:t>
                      </a:r>
                      <a:r>
                        <a:rPr lang="en-US" sz="1400" dirty="0">
                          <a:effectLst/>
                        </a:rPr>
                        <a:t>.Ş</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4770">
                        <a:lnSpc>
                          <a:spcPts val="1245"/>
                        </a:lnSpc>
                        <a:spcAft>
                          <a:spcPts val="0"/>
                        </a:spcAft>
                      </a:pPr>
                      <a:r>
                        <a:rPr lang="en-US" sz="1400" spc="5" dirty="0" err="1">
                          <a:effectLst/>
                        </a:rPr>
                        <a:t>K</a:t>
                      </a:r>
                      <a:r>
                        <a:rPr lang="en-US" sz="1400" spc="-10" dirty="0" err="1">
                          <a:effectLst/>
                        </a:rPr>
                        <a:t>ı</a:t>
                      </a:r>
                      <a:r>
                        <a:rPr lang="en-US" sz="1400" dirty="0" err="1">
                          <a:effectLst/>
                        </a:rPr>
                        <a:t>r</a:t>
                      </a:r>
                      <a:r>
                        <a:rPr lang="en-US" sz="1400" spc="-15" dirty="0" err="1">
                          <a:effectLst/>
                        </a:rPr>
                        <a:t>k</a:t>
                      </a:r>
                      <a:r>
                        <a:rPr lang="en-US" sz="1400" dirty="0" err="1">
                          <a:effectLst/>
                        </a:rPr>
                        <a:t>la</a:t>
                      </a:r>
                      <a:r>
                        <a:rPr lang="en-US" sz="1400" spc="-10" dirty="0" err="1">
                          <a:effectLst/>
                        </a:rPr>
                        <a:t>r</a:t>
                      </a:r>
                      <a:r>
                        <a:rPr lang="en-US" sz="1400" dirty="0" err="1">
                          <a:effectLst/>
                        </a:rPr>
                        <a:t>e</a:t>
                      </a:r>
                      <a:r>
                        <a:rPr lang="en-US" sz="1400" spc="-10" dirty="0" err="1">
                          <a:effectLst/>
                        </a:rPr>
                        <a:t>l</a:t>
                      </a:r>
                      <a:r>
                        <a:rPr lang="en-US" sz="1400" dirty="0" err="1">
                          <a:effectLst/>
                        </a:rPr>
                        <a:t>i</a:t>
                      </a:r>
                      <a:r>
                        <a:rPr lang="en-US" sz="1400" spc="5" dirty="0">
                          <a:effectLst/>
                        </a:rPr>
                        <a:t> </a:t>
                      </a:r>
                      <a:r>
                        <a:rPr lang="en-US" sz="1400" dirty="0">
                          <a:effectLst/>
                        </a:rPr>
                        <a:t>M</a:t>
                      </a:r>
                      <a:r>
                        <a:rPr lang="en-US" sz="1400" spc="-10" dirty="0">
                          <a:effectLst/>
                        </a:rPr>
                        <a:t>o</a:t>
                      </a:r>
                      <a:r>
                        <a:rPr lang="en-US" sz="1400" dirty="0">
                          <a:effectLst/>
                        </a:rPr>
                        <a:t>b</a:t>
                      </a:r>
                      <a:r>
                        <a:rPr lang="en-US" sz="1400" spc="-10" dirty="0">
                          <a:effectLst/>
                        </a:rPr>
                        <a:t>i</a:t>
                      </a:r>
                      <a:r>
                        <a:rPr lang="en-US" sz="1400" dirty="0">
                          <a:effectLst/>
                        </a:rPr>
                        <a:t>l</a:t>
                      </a:r>
                      <a:r>
                        <a:rPr lang="en-US" sz="1400" spc="5" dirty="0">
                          <a:effectLst/>
                        </a:rPr>
                        <a:t> </a:t>
                      </a:r>
                      <a:r>
                        <a:rPr lang="en-US" sz="1400" spc="-10" dirty="0" err="1">
                          <a:effectLst/>
                        </a:rPr>
                        <a:t>A</a:t>
                      </a:r>
                      <a:r>
                        <a:rPr lang="en-US" sz="1400" dirty="0" err="1">
                          <a:effectLst/>
                        </a:rPr>
                        <a:t>r</a:t>
                      </a:r>
                      <a:r>
                        <a:rPr lang="en-US" sz="1400" spc="-10" dirty="0" err="1">
                          <a:effectLst/>
                        </a:rPr>
                        <a:t>a</a:t>
                      </a:r>
                      <a:r>
                        <a:rPr lang="en-US" sz="1400" dirty="0" err="1">
                          <a:effectLst/>
                        </a:rPr>
                        <a:t>ç</a:t>
                      </a:r>
                      <a:r>
                        <a:rPr lang="en-US" sz="1400" dirty="0">
                          <a:effectLst/>
                        </a:rPr>
                        <a:t> </a:t>
                      </a:r>
                      <a:r>
                        <a:rPr lang="en-US" sz="1400" dirty="0" err="1">
                          <a:effectLst/>
                        </a:rPr>
                        <a:t>M</a:t>
                      </a:r>
                      <a:r>
                        <a:rPr lang="en-US" sz="1400" spc="-15" dirty="0" err="1">
                          <a:effectLst/>
                        </a:rPr>
                        <a:t>u</a:t>
                      </a:r>
                      <a:r>
                        <a:rPr lang="en-US" sz="1400" spc="-10" dirty="0" err="1">
                          <a:effectLst/>
                        </a:rPr>
                        <a:t>a</a:t>
                      </a:r>
                      <a:r>
                        <a:rPr lang="en-US" sz="1400" spc="-15" dirty="0" err="1">
                          <a:effectLst/>
                        </a:rPr>
                        <a:t>y</a:t>
                      </a:r>
                      <a:r>
                        <a:rPr lang="en-US" sz="1400" dirty="0" err="1">
                          <a:effectLst/>
                        </a:rPr>
                        <a:t>ene</a:t>
                      </a:r>
                      <a:r>
                        <a:rPr lang="en-US" sz="1400" dirty="0">
                          <a:effectLst/>
                        </a:rPr>
                        <a:t> </a:t>
                      </a:r>
                      <a:r>
                        <a:rPr lang="en-US" sz="1400" spc="-20" dirty="0" err="1">
                          <a:effectLst/>
                        </a:rPr>
                        <a:t>İ</a:t>
                      </a:r>
                      <a:r>
                        <a:rPr lang="en-US" sz="1400" dirty="0" err="1">
                          <a:effectLst/>
                        </a:rPr>
                        <a:t>s</a:t>
                      </a:r>
                      <a:r>
                        <a:rPr lang="en-US" sz="1400" spc="5" dirty="0" err="1">
                          <a:effectLst/>
                        </a:rPr>
                        <a:t>t</a:t>
                      </a:r>
                      <a:r>
                        <a:rPr lang="en-US" sz="1400" dirty="0" err="1">
                          <a:effectLst/>
                        </a:rPr>
                        <a:t>as</a:t>
                      </a:r>
                      <a:r>
                        <a:rPr lang="en-US" sz="1400" spc="-15" dirty="0" err="1">
                          <a:effectLst/>
                        </a:rPr>
                        <a:t>y</a:t>
                      </a:r>
                      <a:r>
                        <a:rPr lang="en-US" sz="1400" dirty="0" err="1">
                          <a:effectLst/>
                        </a:rPr>
                        <a:t>onu</a:t>
                      </a:r>
                      <a:endParaRPr lang="tr-TR"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25021225"/>
                  </a:ext>
                </a:extLst>
              </a:tr>
              <a:tr h="481292">
                <a:tc>
                  <a:txBody>
                    <a:bodyPr/>
                    <a:lstStyle/>
                    <a:p>
                      <a:pPr marL="64770">
                        <a:lnSpc>
                          <a:spcPts val="1240"/>
                        </a:lnSpc>
                        <a:spcAft>
                          <a:spcPts val="0"/>
                        </a:spcAft>
                      </a:pPr>
                      <a:r>
                        <a:rPr lang="en-US" sz="1400">
                          <a:effectLst/>
                        </a:rPr>
                        <a:t>4</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040">
                        <a:lnSpc>
                          <a:spcPts val="1240"/>
                        </a:lnSpc>
                        <a:spcAft>
                          <a:spcPts val="0"/>
                        </a:spcAft>
                      </a:pPr>
                      <a:r>
                        <a:rPr lang="en-US" sz="1400" spc="-10" dirty="0" err="1">
                          <a:effectLst/>
                        </a:rPr>
                        <a:t>Uz</a:t>
                      </a:r>
                      <a:r>
                        <a:rPr lang="en-US" sz="1400" dirty="0" err="1">
                          <a:effectLst/>
                        </a:rPr>
                        <a:t>unlar</a:t>
                      </a:r>
                      <a:r>
                        <a:rPr lang="en-US" sz="1400" spc="5" dirty="0">
                          <a:effectLst/>
                        </a:rPr>
                        <a:t> </a:t>
                      </a:r>
                      <a:r>
                        <a:rPr lang="en-US" sz="1400" spc="-10" dirty="0" err="1">
                          <a:effectLst/>
                        </a:rPr>
                        <a:t>O</a:t>
                      </a:r>
                      <a:r>
                        <a:rPr lang="en-US" sz="1400" dirty="0" err="1">
                          <a:effectLst/>
                        </a:rPr>
                        <a:t>to</a:t>
                      </a:r>
                      <a:r>
                        <a:rPr lang="en-US" sz="1400" spc="-20" dirty="0" err="1">
                          <a:effectLst/>
                        </a:rPr>
                        <a:t>m</a:t>
                      </a:r>
                      <a:r>
                        <a:rPr lang="en-US" sz="1400" dirty="0" err="1">
                          <a:effectLst/>
                        </a:rPr>
                        <a:t>otiv</a:t>
                      </a:r>
                      <a:r>
                        <a:rPr lang="en-US" sz="1400" spc="-15" dirty="0">
                          <a:effectLst/>
                        </a:rPr>
                        <a:t> </a:t>
                      </a:r>
                      <a:r>
                        <a:rPr lang="en-US" sz="1400" dirty="0" err="1">
                          <a:effectLst/>
                        </a:rPr>
                        <a:t>Lül</a:t>
                      </a:r>
                      <a:r>
                        <a:rPr lang="en-US" sz="1400" spc="-10" dirty="0" err="1">
                          <a:effectLst/>
                        </a:rPr>
                        <a:t>e</a:t>
                      </a:r>
                      <a:r>
                        <a:rPr lang="en-US" sz="1400" dirty="0" err="1">
                          <a:effectLst/>
                        </a:rPr>
                        <a:t>bu</a:t>
                      </a:r>
                      <a:r>
                        <a:rPr lang="en-US" sz="1400" spc="-10" dirty="0" err="1">
                          <a:effectLst/>
                        </a:rPr>
                        <a:t>r</a:t>
                      </a:r>
                      <a:r>
                        <a:rPr lang="en-US" sz="1400" spc="-15" dirty="0" err="1">
                          <a:effectLst/>
                        </a:rPr>
                        <a:t>g</a:t>
                      </a:r>
                      <a:r>
                        <a:rPr lang="en-US" sz="1400" dirty="0" err="1">
                          <a:effectLst/>
                        </a:rPr>
                        <a:t>az</a:t>
                      </a:r>
                      <a:r>
                        <a:rPr lang="en-US" sz="1400" dirty="0">
                          <a:effectLst/>
                        </a:rPr>
                        <a:t> </a:t>
                      </a:r>
                      <a:r>
                        <a:rPr lang="en-US" sz="1400" spc="-15" dirty="0" err="1">
                          <a:effectLst/>
                        </a:rPr>
                        <a:t>Z</a:t>
                      </a:r>
                      <a:r>
                        <a:rPr lang="en-US" sz="1400" dirty="0" err="1">
                          <a:effectLst/>
                        </a:rPr>
                        <a:t>ah</a:t>
                      </a:r>
                      <a:r>
                        <a:rPr lang="en-US" sz="1400" spc="5" dirty="0" err="1">
                          <a:effectLst/>
                        </a:rPr>
                        <a:t>i</a:t>
                      </a:r>
                      <a:r>
                        <a:rPr lang="en-US" sz="1400" dirty="0" err="1">
                          <a:effectLst/>
                        </a:rPr>
                        <a:t>re</a:t>
                      </a:r>
                      <a:r>
                        <a:rPr lang="en-US" sz="1400" dirty="0">
                          <a:effectLst/>
                        </a:rPr>
                        <a:t> </a:t>
                      </a:r>
                      <a:r>
                        <a:rPr lang="en-US" sz="1400" dirty="0" err="1">
                          <a:effectLst/>
                        </a:rPr>
                        <a:t>Sa</a:t>
                      </a:r>
                      <a:r>
                        <a:rPr lang="en-US" sz="1400" spc="-10" dirty="0" err="1">
                          <a:effectLst/>
                        </a:rPr>
                        <a:t>n</a:t>
                      </a:r>
                      <a:r>
                        <a:rPr lang="en-US" sz="1400" dirty="0" err="1">
                          <a:effectLst/>
                        </a:rPr>
                        <a:t>a</a:t>
                      </a:r>
                      <a:r>
                        <a:rPr lang="en-US" sz="1400" spc="-10" dirty="0" err="1">
                          <a:effectLst/>
                        </a:rPr>
                        <a:t>y</a:t>
                      </a:r>
                      <a:r>
                        <a:rPr lang="en-US" sz="1400" dirty="0" err="1">
                          <a:effectLst/>
                        </a:rPr>
                        <a:t>i</a:t>
                      </a:r>
                      <a:r>
                        <a:rPr lang="en-US" sz="1400" spc="5" dirty="0">
                          <a:effectLst/>
                        </a:rPr>
                        <a:t> </a:t>
                      </a:r>
                      <a:r>
                        <a:rPr lang="en-US" sz="1400" spc="-15" dirty="0">
                          <a:effectLst/>
                        </a:rPr>
                        <a:t>v</a:t>
                      </a:r>
                      <a:r>
                        <a:rPr lang="en-US" sz="1400" dirty="0">
                          <a:effectLst/>
                        </a:rPr>
                        <a:t>e </a:t>
                      </a:r>
                      <a:r>
                        <a:rPr lang="en-US" sz="1400" spc="10" dirty="0" err="1">
                          <a:effectLst/>
                        </a:rPr>
                        <a:t>T</a:t>
                      </a:r>
                      <a:r>
                        <a:rPr lang="en-US" sz="1400" spc="-10" dirty="0" err="1">
                          <a:effectLst/>
                        </a:rPr>
                        <a:t>i</a:t>
                      </a:r>
                      <a:r>
                        <a:rPr lang="en-US" sz="1400" dirty="0" err="1">
                          <a:effectLst/>
                        </a:rPr>
                        <a:t>ca</a:t>
                      </a:r>
                      <a:r>
                        <a:rPr lang="en-US" sz="1400" spc="-10" dirty="0" err="1">
                          <a:effectLst/>
                        </a:rPr>
                        <a:t>re</a:t>
                      </a:r>
                      <a:r>
                        <a:rPr lang="en-US" sz="1400" dirty="0" err="1">
                          <a:effectLst/>
                        </a:rPr>
                        <a:t>t</a:t>
                      </a:r>
                      <a:endParaRPr lang="tr-TR" sz="1400" dirty="0">
                        <a:effectLst/>
                      </a:endParaRPr>
                    </a:p>
                    <a:p>
                      <a:pPr marL="66040">
                        <a:lnSpc>
                          <a:spcPts val="1260"/>
                        </a:lnSpc>
                        <a:spcAft>
                          <a:spcPts val="0"/>
                        </a:spcAft>
                      </a:pPr>
                      <a:r>
                        <a:rPr lang="en-US" sz="1400" dirty="0">
                          <a:effectLst/>
                        </a:rPr>
                        <a:t>Ltd. </a:t>
                      </a:r>
                      <a:r>
                        <a:rPr lang="en-US" sz="1400" dirty="0" err="1">
                          <a:effectLst/>
                        </a:rPr>
                        <a:t>Ş</a:t>
                      </a:r>
                      <a:r>
                        <a:rPr lang="en-US" sz="1400" spc="-10" dirty="0" err="1">
                          <a:effectLst/>
                        </a:rPr>
                        <a:t>t</a:t>
                      </a:r>
                      <a:r>
                        <a:rPr lang="en-US" sz="1400" dirty="0" err="1">
                          <a:effectLst/>
                        </a:rPr>
                        <a:t>i</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4770">
                        <a:lnSpc>
                          <a:spcPts val="1240"/>
                        </a:lnSpc>
                        <a:spcAft>
                          <a:spcPts val="0"/>
                        </a:spcAft>
                      </a:pPr>
                      <a:r>
                        <a:rPr lang="en-US" sz="1400" spc="-20" dirty="0">
                          <a:effectLst/>
                        </a:rPr>
                        <a:t>İ</a:t>
                      </a:r>
                      <a:r>
                        <a:rPr lang="en-US" sz="1400" dirty="0">
                          <a:effectLst/>
                        </a:rPr>
                        <a:t>s</a:t>
                      </a:r>
                      <a:r>
                        <a:rPr lang="en-US" sz="1400" spc="5" dirty="0">
                          <a:effectLst/>
                        </a:rPr>
                        <a:t>t</a:t>
                      </a:r>
                      <a:r>
                        <a:rPr lang="en-US" sz="1400" dirty="0">
                          <a:effectLst/>
                        </a:rPr>
                        <a:t>anbul</a:t>
                      </a:r>
                      <a:r>
                        <a:rPr lang="en-US" sz="1400" spc="220" dirty="0">
                          <a:effectLst/>
                        </a:rPr>
                        <a:t> </a:t>
                      </a:r>
                      <a:r>
                        <a:rPr lang="en-US" sz="1400" spc="-5" dirty="0" err="1">
                          <a:effectLst/>
                        </a:rPr>
                        <a:t>C</a:t>
                      </a:r>
                      <a:r>
                        <a:rPr lang="en-US" sz="1400" dirty="0" err="1">
                          <a:effectLst/>
                        </a:rPr>
                        <a:t>ad</a:t>
                      </a:r>
                      <a:r>
                        <a:rPr lang="en-US" sz="1400" spc="-10" dirty="0" err="1">
                          <a:effectLst/>
                        </a:rPr>
                        <a:t>d</a:t>
                      </a:r>
                      <a:r>
                        <a:rPr lang="en-US" sz="1400" dirty="0" err="1">
                          <a:effectLst/>
                        </a:rPr>
                        <a:t>e</a:t>
                      </a:r>
                      <a:r>
                        <a:rPr lang="en-US" sz="1400" spc="-10" dirty="0" err="1">
                          <a:effectLst/>
                        </a:rPr>
                        <a:t>s</a:t>
                      </a:r>
                      <a:r>
                        <a:rPr lang="en-US" sz="1400" dirty="0" err="1">
                          <a:effectLst/>
                        </a:rPr>
                        <a:t>i,</a:t>
                      </a:r>
                      <a:r>
                        <a:rPr lang="en-US" sz="1400" spc="-10" dirty="0" err="1">
                          <a:effectLst/>
                        </a:rPr>
                        <a:t>Y</a:t>
                      </a:r>
                      <a:r>
                        <a:rPr lang="en-US" sz="1400" dirty="0" err="1">
                          <a:effectLst/>
                        </a:rPr>
                        <a:t>e</a:t>
                      </a:r>
                      <a:r>
                        <a:rPr lang="en-US" sz="1400" spc="-10" dirty="0" err="1">
                          <a:effectLst/>
                        </a:rPr>
                        <a:t>n</a:t>
                      </a:r>
                      <a:r>
                        <a:rPr lang="en-US" sz="1400" dirty="0" err="1">
                          <a:effectLst/>
                        </a:rPr>
                        <a:t>i</a:t>
                      </a:r>
                      <a:r>
                        <a:rPr lang="en-US" sz="1400" spc="225" dirty="0">
                          <a:effectLst/>
                        </a:rPr>
                        <a:t> </a:t>
                      </a:r>
                      <a:r>
                        <a:rPr lang="en-US" sz="1400" dirty="0" err="1">
                          <a:effectLst/>
                        </a:rPr>
                        <a:t>Sa</a:t>
                      </a:r>
                      <a:r>
                        <a:rPr lang="en-US" sz="1400" spc="-15" dirty="0" err="1">
                          <a:effectLst/>
                        </a:rPr>
                        <a:t>n</a:t>
                      </a:r>
                      <a:r>
                        <a:rPr lang="en-US" sz="1400" dirty="0" err="1">
                          <a:effectLst/>
                        </a:rPr>
                        <a:t>a</a:t>
                      </a:r>
                      <a:r>
                        <a:rPr lang="en-US" sz="1400" spc="-10" dirty="0" err="1">
                          <a:effectLst/>
                        </a:rPr>
                        <a:t>y</a:t>
                      </a:r>
                      <a:r>
                        <a:rPr lang="en-US" sz="1400" dirty="0" err="1">
                          <a:effectLst/>
                        </a:rPr>
                        <a:t>i</a:t>
                      </a:r>
                      <a:r>
                        <a:rPr lang="en-US" sz="1400" spc="220" dirty="0">
                          <a:effectLst/>
                        </a:rPr>
                        <a:t> </a:t>
                      </a:r>
                      <a:r>
                        <a:rPr lang="en-US" sz="1400" dirty="0" err="1">
                          <a:effectLst/>
                        </a:rPr>
                        <a:t>Si</a:t>
                      </a:r>
                      <a:r>
                        <a:rPr lang="en-US" sz="1400" spc="-5" dirty="0" err="1">
                          <a:effectLst/>
                        </a:rPr>
                        <a:t>t</a:t>
                      </a:r>
                      <a:r>
                        <a:rPr lang="en-US" sz="1400" dirty="0" err="1">
                          <a:effectLst/>
                        </a:rPr>
                        <a:t>e</a:t>
                      </a:r>
                      <a:r>
                        <a:rPr lang="en-US" sz="1400" spc="-10" dirty="0" err="1">
                          <a:effectLst/>
                        </a:rPr>
                        <a:t>s</a:t>
                      </a:r>
                      <a:r>
                        <a:rPr lang="en-US" sz="1400" dirty="0" err="1">
                          <a:effectLst/>
                        </a:rPr>
                        <a:t>i</a:t>
                      </a:r>
                      <a:r>
                        <a:rPr lang="en-US" sz="1400" spc="220" dirty="0">
                          <a:effectLst/>
                        </a:rPr>
                        <a:t> </a:t>
                      </a:r>
                      <a:r>
                        <a:rPr lang="en-US" sz="1400" spc="-10" dirty="0" err="1">
                          <a:effectLst/>
                        </a:rPr>
                        <a:t>Y</a:t>
                      </a:r>
                      <a:r>
                        <a:rPr lang="en-US" sz="1400" dirty="0" err="1">
                          <a:effectLst/>
                        </a:rPr>
                        <a:t>a</a:t>
                      </a:r>
                      <a:r>
                        <a:rPr lang="en-US" sz="1400" spc="-10" dirty="0" err="1">
                          <a:effectLst/>
                        </a:rPr>
                        <a:t>n</a:t>
                      </a:r>
                      <a:r>
                        <a:rPr lang="en-US" sz="1400" dirty="0" err="1">
                          <a:effectLst/>
                        </a:rPr>
                        <a:t>ı,</a:t>
                      </a:r>
                      <a:r>
                        <a:rPr lang="en-US" sz="1400" spc="-5" dirty="0" err="1">
                          <a:effectLst/>
                        </a:rPr>
                        <a:t>R</a:t>
                      </a:r>
                      <a:r>
                        <a:rPr lang="en-US" sz="1400" dirty="0" err="1">
                          <a:effectLst/>
                        </a:rPr>
                        <a:t>enau</a:t>
                      </a:r>
                      <a:r>
                        <a:rPr lang="en-US" sz="1400" spc="-10" dirty="0" err="1">
                          <a:effectLst/>
                        </a:rPr>
                        <a:t>l</a:t>
                      </a:r>
                      <a:r>
                        <a:rPr lang="en-US" sz="1400" dirty="0" err="1">
                          <a:effectLst/>
                        </a:rPr>
                        <a:t>t</a:t>
                      </a:r>
                      <a:r>
                        <a:rPr lang="en-US" sz="1400" spc="5" dirty="0">
                          <a:effectLst/>
                        </a:rPr>
                        <a:t> </a:t>
                      </a:r>
                      <a:r>
                        <a:rPr lang="en-US" sz="1400" dirty="0" err="1">
                          <a:effectLst/>
                        </a:rPr>
                        <a:t>S</a:t>
                      </a:r>
                      <a:r>
                        <a:rPr lang="en-US" sz="1400" spc="-15" dirty="0" err="1">
                          <a:effectLst/>
                        </a:rPr>
                        <a:t>e</a:t>
                      </a:r>
                      <a:r>
                        <a:rPr lang="en-US" sz="1400" dirty="0" err="1">
                          <a:effectLst/>
                        </a:rPr>
                        <a:t>r</a:t>
                      </a:r>
                      <a:r>
                        <a:rPr lang="en-US" sz="1400" spc="-15" dirty="0" err="1">
                          <a:effectLst/>
                        </a:rPr>
                        <a:t>v</a:t>
                      </a:r>
                      <a:r>
                        <a:rPr lang="en-US" sz="1400" dirty="0" err="1">
                          <a:effectLst/>
                        </a:rPr>
                        <a:t>is</a:t>
                      </a:r>
                      <a:r>
                        <a:rPr lang="en-US" sz="1400" spc="5" dirty="0" err="1">
                          <a:effectLst/>
                        </a:rPr>
                        <a:t>i</a:t>
                      </a:r>
                      <a:r>
                        <a:rPr lang="en-US" sz="1400" dirty="0">
                          <a:effectLst/>
                        </a:rPr>
                        <a:t>, </a:t>
                      </a:r>
                      <a:r>
                        <a:rPr lang="tr-TR" sz="1400" dirty="0">
                          <a:effectLst/>
                        </a:rPr>
                        <a:t>L</a:t>
                      </a:r>
                      <a:r>
                        <a:rPr lang="en-US" sz="1400" dirty="0" err="1">
                          <a:effectLst/>
                        </a:rPr>
                        <a:t>ül</a:t>
                      </a:r>
                      <a:r>
                        <a:rPr lang="en-US" sz="1400" spc="-10" dirty="0" err="1">
                          <a:effectLst/>
                        </a:rPr>
                        <a:t>e</a:t>
                      </a:r>
                      <a:r>
                        <a:rPr lang="en-US" sz="1400" dirty="0" err="1">
                          <a:effectLst/>
                        </a:rPr>
                        <a:t>bur</a:t>
                      </a:r>
                      <a:r>
                        <a:rPr lang="en-US" sz="1400" spc="-15" dirty="0" err="1">
                          <a:effectLst/>
                        </a:rPr>
                        <a:t>g</a:t>
                      </a:r>
                      <a:r>
                        <a:rPr lang="en-US" sz="1400" spc="-10" dirty="0" err="1">
                          <a:effectLst/>
                        </a:rPr>
                        <a:t>a</a:t>
                      </a:r>
                      <a:r>
                        <a:rPr lang="en-US" sz="1400" dirty="0" err="1">
                          <a:effectLst/>
                        </a:rPr>
                        <a:t>z</a:t>
                      </a:r>
                      <a:endParaRPr lang="tr-TR"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56622495"/>
                  </a:ext>
                </a:extLst>
              </a:tr>
              <a:tr h="481292">
                <a:tc>
                  <a:txBody>
                    <a:bodyPr/>
                    <a:lstStyle/>
                    <a:p>
                      <a:pPr marL="64770">
                        <a:lnSpc>
                          <a:spcPts val="1240"/>
                        </a:lnSpc>
                        <a:spcAft>
                          <a:spcPts val="0"/>
                        </a:spcAft>
                      </a:pPr>
                      <a:r>
                        <a:rPr lang="en-US" sz="1400">
                          <a:effectLst/>
                        </a:rPr>
                        <a:t>5</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040">
                        <a:lnSpc>
                          <a:spcPts val="1240"/>
                        </a:lnSpc>
                        <a:spcAft>
                          <a:spcPts val="0"/>
                        </a:spcAft>
                        <a:tabLst>
                          <a:tab pos="1470025" algn="l"/>
                        </a:tabLst>
                      </a:pPr>
                      <a:r>
                        <a:rPr lang="en-US" sz="1400" spc="-10" dirty="0" err="1">
                          <a:effectLst/>
                        </a:rPr>
                        <a:t>Uz</a:t>
                      </a:r>
                      <a:r>
                        <a:rPr lang="en-US" sz="1400" dirty="0" err="1">
                          <a:effectLst/>
                        </a:rPr>
                        <a:t>unlar</a:t>
                      </a:r>
                      <a:r>
                        <a:rPr lang="en-US" sz="1400" dirty="0">
                          <a:effectLst/>
                        </a:rPr>
                        <a:t> </a:t>
                      </a:r>
                      <a:r>
                        <a:rPr lang="en-US" sz="1400" spc="185" dirty="0">
                          <a:effectLst/>
                        </a:rPr>
                        <a:t> </a:t>
                      </a:r>
                      <a:r>
                        <a:rPr lang="en-US" sz="1400" spc="-10" dirty="0" err="1">
                          <a:effectLst/>
                        </a:rPr>
                        <a:t>O</a:t>
                      </a:r>
                      <a:r>
                        <a:rPr lang="en-US" sz="1400" dirty="0" err="1">
                          <a:effectLst/>
                        </a:rPr>
                        <a:t>to</a:t>
                      </a:r>
                      <a:r>
                        <a:rPr lang="en-US" sz="1400" spc="-20" dirty="0" err="1">
                          <a:effectLst/>
                        </a:rPr>
                        <a:t>m</a:t>
                      </a:r>
                      <a:r>
                        <a:rPr lang="en-US" sz="1400" dirty="0" err="1">
                          <a:effectLst/>
                        </a:rPr>
                        <a:t>otiv</a:t>
                      </a:r>
                      <a:r>
                        <a:rPr lang="en-US" sz="1400" dirty="0">
                          <a:effectLst/>
                        </a:rPr>
                        <a:t> </a:t>
                      </a:r>
                      <a:r>
                        <a:rPr lang="en-US" sz="1400" spc="170" dirty="0">
                          <a:effectLst/>
                        </a:rPr>
                        <a:t> </a:t>
                      </a:r>
                      <a:r>
                        <a:rPr lang="en-US" sz="1400" dirty="0">
                          <a:effectLst/>
                        </a:rPr>
                        <a:t>-	</a:t>
                      </a:r>
                      <a:r>
                        <a:rPr lang="en-US" sz="1400" spc="5" dirty="0" err="1">
                          <a:effectLst/>
                        </a:rPr>
                        <a:t>K</a:t>
                      </a:r>
                      <a:r>
                        <a:rPr lang="en-US" sz="1400" spc="-10" dirty="0" err="1">
                          <a:effectLst/>
                        </a:rPr>
                        <a:t>ı</a:t>
                      </a:r>
                      <a:r>
                        <a:rPr lang="en-US" sz="1400" dirty="0" err="1">
                          <a:effectLst/>
                        </a:rPr>
                        <a:t>r</a:t>
                      </a:r>
                      <a:r>
                        <a:rPr lang="en-US" sz="1400" spc="-15" dirty="0" err="1">
                          <a:effectLst/>
                        </a:rPr>
                        <a:t>k</a:t>
                      </a:r>
                      <a:r>
                        <a:rPr lang="en-US" sz="1400" dirty="0" err="1">
                          <a:effectLst/>
                        </a:rPr>
                        <a:t>la</a:t>
                      </a:r>
                      <a:r>
                        <a:rPr lang="en-US" sz="1400" spc="5" dirty="0" err="1">
                          <a:effectLst/>
                        </a:rPr>
                        <a:t>r</a:t>
                      </a:r>
                      <a:r>
                        <a:rPr lang="en-US" sz="1400" spc="-10" dirty="0" err="1">
                          <a:effectLst/>
                        </a:rPr>
                        <a:t>e</a:t>
                      </a:r>
                      <a:r>
                        <a:rPr lang="en-US" sz="1400" dirty="0" err="1">
                          <a:effectLst/>
                        </a:rPr>
                        <a:t>li</a:t>
                      </a:r>
                      <a:r>
                        <a:rPr lang="en-US" sz="1400" dirty="0">
                          <a:effectLst/>
                        </a:rPr>
                        <a:t> </a:t>
                      </a:r>
                      <a:r>
                        <a:rPr lang="en-US" sz="1400" spc="190" dirty="0">
                          <a:effectLst/>
                        </a:rPr>
                        <a:t> </a:t>
                      </a:r>
                      <a:r>
                        <a:rPr lang="en-US" sz="1400" spc="-15" dirty="0" err="1">
                          <a:effectLst/>
                        </a:rPr>
                        <a:t>Z</a:t>
                      </a:r>
                      <a:r>
                        <a:rPr lang="en-US" sz="1400" dirty="0" err="1">
                          <a:effectLst/>
                        </a:rPr>
                        <a:t>ah</a:t>
                      </a:r>
                      <a:r>
                        <a:rPr lang="en-US" sz="1400" spc="-10" dirty="0" err="1">
                          <a:effectLst/>
                        </a:rPr>
                        <a:t>i</a:t>
                      </a:r>
                      <a:r>
                        <a:rPr lang="en-US" sz="1400" dirty="0" err="1">
                          <a:effectLst/>
                        </a:rPr>
                        <a:t>re</a:t>
                      </a:r>
                      <a:r>
                        <a:rPr lang="en-US" sz="1400" dirty="0">
                          <a:effectLst/>
                        </a:rPr>
                        <a:t> </a:t>
                      </a:r>
                      <a:r>
                        <a:rPr lang="en-US" sz="1400" spc="180" dirty="0">
                          <a:effectLst/>
                        </a:rPr>
                        <a:t> </a:t>
                      </a:r>
                      <a:r>
                        <a:rPr lang="en-US" sz="1400" dirty="0" err="1">
                          <a:effectLst/>
                        </a:rPr>
                        <a:t>Sa</a:t>
                      </a:r>
                      <a:r>
                        <a:rPr lang="en-US" sz="1400" spc="-15" dirty="0" err="1">
                          <a:effectLst/>
                        </a:rPr>
                        <a:t>n</a:t>
                      </a:r>
                      <a:r>
                        <a:rPr lang="en-US" sz="1400" dirty="0" err="1">
                          <a:effectLst/>
                        </a:rPr>
                        <a:t>a</a:t>
                      </a:r>
                      <a:r>
                        <a:rPr lang="en-US" sz="1400" spc="-10" dirty="0" err="1">
                          <a:effectLst/>
                        </a:rPr>
                        <a:t>y</a:t>
                      </a:r>
                      <a:r>
                        <a:rPr lang="en-US" sz="1400" dirty="0" err="1">
                          <a:effectLst/>
                        </a:rPr>
                        <a:t>i</a:t>
                      </a:r>
                      <a:r>
                        <a:rPr lang="en-US" sz="1400" dirty="0">
                          <a:effectLst/>
                        </a:rPr>
                        <a:t> </a:t>
                      </a:r>
                      <a:r>
                        <a:rPr lang="en-US" sz="1400" spc="185" dirty="0">
                          <a:effectLst/>
                        </a:rPr>
                        <a:t> </a:t>
                      </a:r>
                      <a:r>
                        <a:rPr lang="en-US" sz="1400" spc="-15" dirty="0">
                          <a:effectLst/>
                        </a:rPr>
                        <a:t>v</a:t>
                      </a:r>
                      <a:r>
                        <a:rPr lang="en-US" sz="1400" dirty="0">
                          <a:effectLst/>
                        </a:rPr>
                        <a:t>e</a:t>
                      </a:r>
                      <a:endParaRPr lang="tr-TR" sz="1400" dirty="0">
                        <a:effectLst/>
                      </a:endParaRPr>
                    </a:p>
                    <a:p>
                      <a:pPr marL="66040">
                        <a:lnSpc>
                          <a:spcPts val="1260"/>
                        </a:lnSpc>
                        <a:spcAft>
                          <a:spcPts val="0"/>
                        </a:spcAft>
                      </a:pPr>
                      <a:r>
                        <a:rPr lang="en-US" sz="1400" dirty="0" err="1">
                          <a:effectLst/>
                        </a:rPr>
                        <a:t>Tic</a:t>
                      </a:r>
                      <a:r>
                        <a:rPr lang="en-US" sz="1400" spc="-10" dirty="0" err="1">
                          <a:effectLst/>
                        </a:rPr>
                        <a:t>a</a:t>
                      </a:r>
                      <a:r>
                        <a:rPr lang="en-US" sz="1400" dirty="0" err="1">
                          <a:effectLst/>
                        </a:rPr>
                        <a:t>ret</a:t>
                      </a:r>
                      <a:r>
                        <a:rPr lang="en-US" sz="1400" spc="-5" dirty="0">
                          <a:effectLst/>
                        </a:rPr>
                        <a:t> </a:t>
                      </a:r>
                      <a:r>
                        <a:rPr lang="en-US" sz="1400" dirty="0">
                          <a:effectLst/>
                        </a:rPr>
                        <a:t>Ltd. </a:t>
                      </a:r>
                      <a:r>
                        <a:rPr lang="en-US" sz="1400" spc="-15" dirty="0" err="1">
                          <a:effectLst/>
                        </a:rPr>
                        <a:t>Ş</a:t>
                      </a:r>
                      <a:r>
                        <a:rPr lang="en-US" sz="1400" dirty="0" err="1">
                          <a:effectLst/>
                        </a:rPr>
                        <a:t>ti</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4770">
                        <a:lnSpc>
                          <a:spcPts val="1240"/>
                        </a:lnSpc>
                        <a:spcAft>
                          <a:spcPts val="0"/>
                        </a:spcAft>
                      </a:pPr>
                      <a:r>
                        <a:rPr lang="en-US" sz="1400" spc="5" dirty="0" err="1">
                          <a:effectLst/>
                        </a:rPr>
                        <a:t>K</a:t>
                      </a:r>
                      <a:r>
                        <a:rPr lang="en-US" sz="1400" dirty="0" err="1">
                          <a:effectLst/>
                        </a:rPr>
                        <a:t>i</a:t>
                      </a:r>
                      <a:r>
                        <a:rPr lang="en-US" sz="1400" spc="-15" dirty="0" err="1">
                          <a:effectLst/>
                        </a:rPr>
                        <a:t>p</a:t>
                      </a:r>
                      <a:r>
                        <a:rPr lang="en-US" sz="1400" dirty="0" err="1">
                          <a:effectLst/>
                        </a:rPr>
                        <a:t>a</a:t>
                      </a:r>
                      <a:r>
                        <a:rPr lang="en-US" sz="1400" dirty="0">
                          <a:effectLst/>
                        </a:rPr>
                        <a:t>  </a:t>
                      </a:r>
                      <a:r>
                        <a:rPr lang="en-US" sz="1400" spc="35" dirty="0">
                          <a:effectLst/>
                        </a:rPr>
                        <a:t> </a:t>
                      </a:r>
                      <a:r>
                        <a:rPr lang="en-US" sz="1400" spc="-10" dirty="0">
                          <a:effectLst/>
                        </a:rPr>
                        <a:t>AV</a:t>
                      </a:r>
                      <a:r>
                        <a:rPr lang="en-US" sz="1400" dirty="0">
                          <a:effectLst/>
                        </a:rPr>
                        <a:t>M  </a:t>
                      </a:r>
                      <a:r>
                        <a:rPr lang="en-US" sz="1400" spc="40" dirty="0">
                          <a:effectLst/>
                        </a:rPr>
                        <a:t> </a:t>
                      </a:r>
                      <a:r>
                        <a:rPr lang="en-US" sz="1400" spc="-10" dirty="0" err="1">
                          <a:effectLst/>
                        </a:rPr>
                        <a:t>Y</a:t>
                      </a:r>
                      <a:r>
                        <a:rPr lang="en-US" sz="1400" dirty="0" err="1">
                          <a:effectLst/>
                        </a:rPr>
                        <a:t>anı</a:t>
                      </a:r>
                      <a:r>
                        <a:rPr lang="en-US" sz="1400" dirty="0">
                          <a:effectLst/>
                        </a:rPr>
                        <a:t>  </a:t>
                      </a:r>
                      <a:r>
                        <a:rPr lang="en-US" sz="1400" spc="30" dirty="0">
                          <a:effectLst/>
                        </a:rPr>
                        <a:t> </a:t>
                      </a:r>
                      <a:r>
                        <a:rPr lang="en-US" sz="1400" spc="5" dirty="0" err="1">
                          <a:effectLst/>
                        </a:rPr>
                        <a:t>K</a:t>
                      </a:r>
                      <a:r>
                        <a:rPr lang="en-US" sz="1400" dirty="0" err="1">
                          <a:effectLst/>
                        </a:rPr>
                        <a:t>a</a:t>
                      </a:r>
                      <a:r>
                        <a:rPr lang="en-US" sz="1400" spc="-10" dirty="0" err="1">
                          <a:effectLst/>
                        </a:rPr>
                        <a:t>v</a:t>
                      </a:r>
                      <a:r>
                        <a:rPr lang="en-US" sz="1400" dirty="0" err="1">
                          <a:effectLst/>
                        </a:rPr>
                        <a:t>a</a:t>
                      </a:r>
                      <a:r>
                        <a:rPr lang="en-US" sz="1400" spc="-10" dirty="0" err="1">
                          <a:effectLst/>
                        </a:rPr>
                        <a:t>k</a:t>
                      </a:r>
                      <a:r>
                        <a:rPr lang="en-US" sz="1400" dirty="0" err="1">
                          <a:effectLst/>
                        </a:rPr>
                        <a:t>lı</a:t>
                      </a:r>
                      <a:r>
                        <a:rPr lang="en-US" sz="1400" dirty="0">
                          <a:effectLst/>
                        </a:rPr>
                        <a:t>  </a:t>
                      </a:r>
                      <a:r>
                        <a:rPr lang="en-US" sz="1400" spc="40" dirty="0">
                          <a:effectLst/>
                        </a:rPr>
                        <a:t> </a:t>
                      </a:r>
                      <a:r>
                        <a:rPr lang="en-US" sz="1400" spc="-10" dirty="0" err="1">
                          <a:effectLst/>
                        </a:rPr>
                        <a:t>Y</a:t>
                      </a:r>
                      <a:r>
                        <a:rPr lang="en-US" sz="1400" dirty="0" err="1">
                          <a:effectLst/>
                        </a:rPr>
                        <a:t>olu</a:t>
                      </a:r>
                      <a:r>
                        <a:rPr lang="en-US" sz="1400" dirty="0">
                          <a:effectLst/>
                        </a:rPr>
                        <a:t>  </a:t>
                      </a:r>
                      <a:r>
                        <a:rPr lang="en-US" sz="1400" spc="35" dirty="0">
                          <a:effectLst/>
                        </a:rPr>
                        <a:t> </a:t>
                      </a:r>
                      <a:r>
                        <a:rPr lang="en-US" sz="1400" spc="-10" dirty="0" err="1">
                          <a:effectLst/>
                        </a:rPr>
                        <a:t>Üz</a:t>
                      </a:r>
                      <a:r>
                        <a:rPr lang="en-US" sz="1400" dirty="0" err="1">
                          <a:effectLst/>
                        </a:rPr>
                        <a:t>e</a:t>
                      </a:r>
                      <a:r>
                        <a:rPr lang="en-US" sz="1400" spc="5" dirty="0" err="1">
                          <a:effectLst/>
                        </a:rPr>
                        <a:t>r</a:t>
                      </a:r>
                      <a:r>
                        <a:rPr lang="en-US" sz="1400" dirty="0" err="1">
                          <a:effectLst/>
                        </a:rPr>
                        <a:t>i</a:t>
                      </a:r>
                      <a:r>
                        <a:rPr lang="tr-TR" sz="1400" dirty="0">
                          <a:effectLst/>
                        </a:rPr>
                        <a:t> </a:t>
                      </a:r>
                      <a:r>
                        <a:rPr lang="en-US" sz="1400" spc="5" dirty="0">
                          <a:effectLst/>
                        </a:rPr>
                        <a:t>K</a:t>
                      </a:r>
                      <a:r>
                        <a:rPr lang="en-US" sz="1400" spc="-20" dirty="0">
                          <a:effectLst/>
                        </a:rPr>
                        <a:t>I</a:t>
                      </a:r>
                      <a:r>
                        <a:rPr lang="en-US" sz="1400" spc="-5" dirty="0">
                          <a:effectLst/>
                        </a:rPr>
                        <a:t>R</a:t>
                      </a:r>
                      <a:r>
                        <a:rPr lang="en-US" sz="1400" spc="5" dirty="0">
                          <a:effectLst/>
                        </a:rPr>
                        <a:t>K</a:t>
                      </a:r>
                      <a:r>
                        <a:rPr lang="en-US" sz="1400" dirty="0">
                          <a:effectLst/>
                        </a:rPr>
                        <a:t>L</a:t>
                      </a:r>
                      <a:r>
                        <a:rPr lang="en-US" sz="1400" spc="-10" dirty="0">
                          <a:effectLst/>
                        </a:rPr>
                        <a:t>A</a:t>
                      </a:r>
                      <a:r>
                        <a:rPr lang="en-US" sz="1400" spc="-5" dirty="0">
                          <a:effectLst/>
                        </a:rPr>
                        <a:t>R</a:t>
                      </a:r>
                      <a:r>
                        <a:rPr lang="en-US" sz="1400" dirty="0">
                          <a:effectLst/>
                        </a:rPr>
                        <a:t>E</a:t>
                      </a:r>
                      <a:r>
                        <a:rPr lang="en-US" sz="1400" spc="5" dirty="0">
                          <a:effectLst/>
                        </a:rPr>
                        <a:t>L</a:t>
                      </a:r>
                      <a:r>
                        <a:rPr lang="en-US" sz="1400" dirty="0">
                          <a:effectLst/>
                        </a:rPr>
                        <a:t>İ</a:t>
                      </a:r>
                      <a:endParaRPr lang="tr-TR"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42047975"/>
                  </a:ext>
                </a:extLst>
              </a:tr>
              <a:tr h="481292">
                <a:tc>
                  <a:txBody>
                    <a:bodyPr/>
                    <a:lstStyle/>
                    <a:p>
                      <a:pPr marL="64770">
                        <a:lnSpc>
                          <a:spcPts val="1240"/>
                        </a:lnSpc>
                        <a:spcAft>
                          <a:spcPts val="0"/>
                        </a:spcAft>
                      </a:pPr>
                      <a:r>
                        <a:rPr lang="en-US" sz="1400">
                          <a:effectLst/>
                        </a:rPr>
                        <a:t>6</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040">
                        <a:lnSpc>
                          <a:spcPts val="1240"/>
                        </a:lnSpc>
                        <a:spcAft>
                          <a:spcPts val="0"/>
                        </a:spcAft>
                      </a:pPr>
                      <a:r>
                        <a:rPr lang="en-US" sz="1400" spc="-20">
                          <a:effectLst/>
                        </a:rPr>
                        <a:t>İ</a:t>
                      </a:r>
                      <a:r>
                        <a:rPr lang="en-US" sz="1400">
                          <a:effectLst/>
                        </a:rPr>
                        <a:t>brah</a:t>
                      </a:r>
                      <a:r>
                        <a:rPr lang="en-US" sz="1400" spc="5">
                          <a:effectLst/>
                        </a:rPr>
                        <a:t>i</a:t>
                      </a:r>
                      <a:r>
                        <a:rPr lang="en-US" sz="1400">
                          <a:effectLst/>
                        </a:rPr>
                        <a:t>m </a:t>
                      </a:r>
                      <a:r>
                        <a:rPr lang="en-US" sz="1400" spc="150">
                          <a:effectLst/>
                        </a:rPr>
                        <a:t> </a:t>
                      </a:r>
                      <a:r>
                        <a:rPr lang="en-US" sz="1400">
                          <a:effectLst/>
                        </a:rPr>
                        <a:t>Şentürk </a:t>
                      </a:r>
                      <a:r>
                        <a:rPr lang="en-US" sz="1400" spc="155">
                          <a:effectLst/>
                        </a:rPr>
                        <a:t> </a:t>
                      </a:r>
                      <a:r>
                        <a:rPr lang="en-US" sz="1400" spc="-10">
                          <a:effectLst/>
                        </a:rPr>
                        <a:t>A</a:t>
                      </a:r>
                      <a:r>
                        <a:rPr lang="en-US" sz="1400">
                          <a:effectLst/>
                        </a:rPr>
                        <a:t>n</a:t>
                      </a:r>
                      <a:r>
                        <a:rPr lang="en-US" sz="1400" spc="-15">
                          <a:effectLst/>
                        </a:rPr>
                        <a:t>k</a:t>
                      </a:r>
                      <a:r>
                        <a:rPr lang="en-US" sz="1400">
                          <a:effectLst/>
                        </a:rPr>
                        <a:t>a </a:t>
                      </a:r>
                      <a:r>
                        <a:rPr lang="en-US" sz="1400" spc="170">
                          <a:effectLst/>
                        </a:rPr>
                        <a:t> </a:t>
                      </a:r>
                      <a:r>
                        <a:rPr lang="en-US" sz="1400" spc="5">
                          <a:effectLst/>
                        </a:rPr>
                        <a:t>O</a:t>
                      </a:r>
                      <a:r>
                        <a:rPr lang="en-US" sz="1400">
                          <a:effectLst/>
                        </a:rPr>
                        <a:t>to</a:t>
                      </a:r>
                      <a:r>
                        <a:rPr lang="en-US" sz="1400" spc="-20">
                          <a:effectLst/>
                        </a:rPr>
                        <a:t>m</a:t>
                      </a:r>
                      <a:r>
                        <a:rPr lang="en-US" sz="1400">
                          <a:effectLst/>
                        </a:rPr>
                        <a:t>otiv </a:t>
                      </a:r>
                      <a:r>
                        <a:rPr lang="en-US" sz="1400" spc="155">
                          <a:effectLst/>
                        </a:rPr>
                        <a:t> </a:t>
                      </a:r>
                      <a:r>
                        <a:rPr lang="en-US" sz="1400">
                          <a:effectLst/>
                        </a:rPr>
                        <a:t>Mer</a:t>
                      </a:r>
                      <a:r>
                        <a:rPr lang="en-US" sz="1400" spc="-10">
                          <a:effectLst/>
                        </a:rPr>
                        <a:t>c</a:t>
                      </a:r>
                      <a:r>
                        <a:rPr lang="en-US" sz="1400">
                          <a:effectLst/>
                        </a:rPr>
                        <a:t>edes </a:t>
                      </a:r>
                      <a:r>
                        <a:rPr lang="en-US" sz="1400" spc="170">
                          <a:effectLst/>
                        </a:rPr>
                        <a:t> </a:t>
                      </a:r>
                      <a:r>
                        <a:rPr lang="en-US" sz="1400" spc="-20">
                          <a:effectLst/>
                        </a:rPr>
                        <a:t>Y</a:t>
                      </a:r>
                      <a:r>
                        <a:rPr lang="en-US" sz="1400">
                          <a:effectLst/>
                        </a:rPr>
                        <a:t>e</a:t>
                      </a:r>
                      <a:r>
                        <a:rPr lang="en-US" sz="1400" spc="5">
                          <a:effectLst/>
                        </a:rPr>
                        <a:t>t</a:t>
                      </a:r>
                      <a:r>
                        <a:rPr lang="en-US" sz="1400" spc="-15">
                          <a:effectLst/>
                        </a:rPr>
                        <a:t>k</a:t>
                      </a:r>
                      <a:r>
                        <a:rPr lang="en-US" sz="1400">
                          <a:effectLst/>
                        </a:rPr>
                        <a:t>i</a:t>
                      </a:r>
                      <a:r>
                        <a:rPr lang="en-US" sz="1400" spc="-10">
                          <a:effectLst/>
                        </a:rPr>
                        <a:t>l</a:t>
                      </a:r>
                      <a:r>
                        <a:rPr lang="en-US" sz="1400">
                          <a:effectLst/>
                        </a:rPr>
                        <a:t>i</a:t>
                      </a:r>
                      <a:endParaRPr lang="tr-TR" sz="1400">
                        <a:effectLst/>
                      </a:endParaRPr>
                    </a:p>
                    <a:p>
                      <a:pPr marL="66040">
                        <a:lnSpc>
                          <a:spcPts val="1260"/>
                        </a:lnSpc>
                        <a:spcAft>
                          <a:spcPts val="0"/>
                        </a:spcAft>
                      </a:pPr>
                      <a:r>
                        <a:rPr lang="en-US" sz="1400">
                          <a:effectLst/>
                        </a:rPr>
                        <a:t>Ser</a:t>
                      </a:r>
                      <a:r>
                        <a:rPr lang="en-US" sz="1400" spc="-15">
                          <a:effectLst/>
                        </a:rPr>
                        <a:t>v</a:t>
                      </a:r>
                      <a:r>
                        <a:rPr lang="en-US" sz="1400">
                          <a:effectLst/>
                        </a:rPr>
                        <a:t>isi</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4770">
                        <a:lnSpc>
                          <a:spcPts val="1240"/>
                        </a:lnSpc>
                        <a:spcAft>
                          <a:spcPts val="0"/>
                        </a:spcAft>
                      </a:pPr>
                      <a:r>
                        <a:rPr lang="en-US" sz="1400" spc="-10" dirty="0">
                          <a:effectLst/>
                        </a:rPr>
                        <a:t>A</a:t>
                      </a:r>
                      <a:r>
                        <a:rPr lang="en-US" sz="1400" dirty="0">
                          <a:effectLst/>
                        </a:rPr>
                        <a:t>ta</a:t>
                      </a:r>
                      <a:r>
                        <a:rPr lang="en-US" sz="1400" spc="5" dirty="0">
                          <a:effectLst/>
                        </a:rPr>
                        <a:t>t</a:t>
                      </a:r>
                      <a:r>
                        <a:rPr lang="en-US" sz="1400" spc="-15" dirty="0">
                          <a:effectLst/>
                        </a:rPr>
                        <a:t>ü</a:t>
                      </a:r>
                      <a:r>
                        <a:rPr lang="en-US" sz="1400" dirty="0">
                          <a:effectLst/>
                        </a:rPr>
                        <a:t>rk</a:t>
                      </a:r>
                      <a:r>
                        <a:rPr lang="en-US" sz="1400" spc="200" dirty="0">
                          <a:effectLst/>
                        </a:rPr>
                        <a:t> </a:t>
                      </a:r>
                      <a:r>
                        <a:rPr lang="en-US" sz="1400" dirty="0" err="1">
                          <a:effectLst/>
                        </a:rPr>
                        <a:t>Mah</a:t>
                      </a:r>
                      <a:r>
                        <a:rPr lang="en-US" sz="1400" spc="-10" dirty="0" err="1">
                          <a:effectLst/>
                        </a:rPr>
                        <a:t>a</a:t>
                      </a:r>
                      <a:r>
                        <a:rPr lang="en-US" sz="1400" dirty="0" err="1">
                          <a:effectLst/>
                        </a:rPr>
                        <a:t>ll</a:t>
                      </a:r>
                      <a:r>
                        <a:rPr lang="en-US" sz="1400" spc="-10" dirty="0" err="1">
                          <a:effectLst/>
                        </a:rPr>
                        <a:t>e</a:t>
                      </a:r>
                      <a:r>
                        <a:rPr lang="en-US" sz="1400" dirty="0" err="1">
                          <a:effectLst/>
                        </a:rPr>
                        <a:t>s</a:t>
                      </a:r>
                      <a:r>
                        <a:rPr lang="en-US" sz="1400" spc="5" dirty="0" err="1">
                          <a:effectLst/>
                        </a:rPr>
                        <a:t>i</a:t>
                      </a:r>
                      <a:r>
                        <a:rPr lang="en-US" sz="1400" dirty="0">
                          <a:effectLst/>
                        </a:rPr>
                        <a:t>,</a:t>
                      </a:r>
                      <a:r>
                        <a:rPr lang="en-US" sz="1400" spc="215" dirty="0">
                          <a:effectLst/>
                        </a:rPr>
                        <a:t> </a:t>
                      </a:r>
                      <a:r>
                        <a:rPr lang="en-US" sz="1400" spc="-10" dirty="0" err="1">
                          <a:effectLst/>
                        </a:rPr>
                        <a:t>Y</a:t>
                      </a:r>
                      <a:r>
                        <a:rPr lang="en-US" sz="1400" dirty="0" err="1">
                          <a:effectLst/>
                        </a:rPr>
                        <a:t>e</a:t>
                      </a:r>
                      <a:r>
                        <a:rPr lang="en-US" sz="1400" spc="-10" dirty="0" err="1">
                          <a:effectLst/>
                        </a:rPr>
                        <a:t>n</a:t>
                      </a:r>
                      <a:r>
                        <a:rPr lang="en-US" sz="1400" dirty="0" err="1">
                          <a:effectLst/>
                        </a:rPr>
                        <a:t>i</a:t>
                      </a:r>
                      <a:r>
                        <a:rPr lang="en-US" sz="1400" spc="220" dirty="0">
                          <a:effectLst/>
                        </a:rPr>
                        <a:t> </a:t>
                      </a:r>
                      <a:r>
                        <a:rPr lang="en-US" sz="1400" spc="-15" dirty="0" err="1">
                          <a:effectLst/>
                        </a:rPr>
                        <a:t>S</a:t>
                      </a:r>
                      <a:r>
                        <a:rPr lang="en-US" sz="1400" dirty="0" err="1">
                          <a:effectLst/>
                        </a:rPr>
                        <a:t>ana</a:t>
                      </a:r>
                      <a:r>
                        <a:rPr lang="en-US" sz="1400" spc="-15" dirty="0" err="1">
                          <a:effectLst/>
                        </a:rPr>
                        <a:t>y</a:t>
                      </a:r>
                      <a:r>
                        <a:rPr lang="en-US" sz="1400" dirty="0" err="1">
                          <a:effectLst/>
                        </a:rPr>
                        <a:t>i</a:t>
                      </a:r>
                      <a:r>
                        <a:rPr lang="en-US" sz="1400" spc="220" dirty="0">
                          <a:effectLst/>
                        </a:rPr>
                        <a:t> </a:t>
                      </a:r>
                      <a:r>
                        <a:rPr lang="en-US" sz="1400" dirty="0" err="1">
                          <a:effectLst/>
                        </a:rPr>
                        <a:t>Si</a:t>
                      </a:r>
                      <a:r>
                        <a:rPr lang="en-US" sz="1400" spc="-5" dirty="0" err="1">
                          <a:effectLst/>
                        </a:rPr>
                        <a:t>t</a:t>
                      </a:r>
                      <a:r>
                        <a:rPr lang="en-US" sz="1400" spc="15" dirty="0" err="1">
                          <a:effectLst/>
                        </a:rPr>
                        <a:t>e</a:t>
                      </a:r>
                      <a:r>
                        <a:rPr lang="en-US" sz="1400" spc="-10" dirty="0" err="1">
                          <a:effectLst/>
                        </a:rPr>
                        <a:t>s</a:t>
                      </a:r>
                      <a:r>
                        <a:rPr lang="en-US" sz="1400" dirty="0" err="1">
                          <a:effectLst/>
                        </a:rPr>
                        <a:t>i</a:t>
                      </a:r>
                      <a:r>
                        <a:rPr lang="en-US" sz="1400" spc="220" dirty="0">
                          <a:effectLst/>
                        </a:rPr>
                        <a:t> </a:t>
                      </a:r>
                      <a:r>
                        <a:rPr lang="en-US" sz="1400" spc="-5" dirty="0">
                          <a:effectLst/>
                        </a:rPr>
                        <a:t>C</a:t>
                      </a:r>
                      <a:r>
                        <a:rPr lang="en-US" sz="1400" dirty="0">
                          <a:effectLst/>
                        </a:rPr>
                        <a:t>4</a:t>
                      </a:r>
                      <a:r>
                        <a:rPr lang="tr-TR" sz="1400" dirty="0">
                          <a:effectLst/>
                        </a:rPr>
                        <a:t> </a:t>
                      </a:r>
                      <a:r>
                        <a:rPr lang="en-US" sz="1400" spc="-5" dirty="0">
                          <a:effectLst/>
                        </a:rPr>
                        <a:t>B</a:t>
                      </a:r>
                      <a:r>
                        <a:rPr lang="en-US" sz="1400" dirty="0">
                          <a:effectLst/>
                        </a:rPr>
                        <a:t>lo</a:t>
                      </a:r>
                      <a:r>
                        <a:rPr lang="en-US" sz="1400" spc="-15" dirty="0">
                          <a:effectLst/>
                        </a:rPr>
                        <a:t>k</a:t>
                      </a:r>
                      <a:r>
                        <a:rPr lang="en-US" sz="1400" dirty="0">
                          <a:effectLst/>
                        </a:rPr>
                        <a:t>, </a:t>
                      </a:r>
                      <a:r>
                        <a:rPr lang="en-US" sz="1400" spc="-10" dirty="0">
                          <a:effectLst/>
                        </a:rPr>
                        <a:t>N</a:t>
                      </a:r>
                      <a:r>
                        <a:rPr lang="en-US" sz="1400" dirty="0">
                          <a:effectLst/>
                        </a:rPr>
                        <a:t>o:6</a:t>
                      </a:r>
                      <a:r>
                        <a:rPr lang="en-US" sz="1400" spc="-20" dirty="0">
                          <a:effectLst/>
                        </a:rPr>
                        <a:t>-</a:t>
                      </a:r>
                      <a:r>
                        <a:rPr lang="en-US" sz="1400" dirty="0">
                          <a:effectLst/>
                        </a:rPr>
                        <a:t>7 </a:t>
                      </a:r>
                      <a:r>
                        <a:rPr lang="en-US" sz="1400" dirty="0" err="1">
                          <a:effectLst/>
                        </a:rPr>
                        <a:t>Lülebur</a:t>
                      </a:r>
                      <a:r>
                        <a:rPr lang="en-US" sz="1400" spc="-15" dirty="0" err="1">
                          <a:effectLst/>
                        </a:rPr>
                        <a:t>g</a:t>
                      </a:r>
                      <a:r>
                        <a:rPr lang="en-US" sz="1400" dirty="0" err="1">
                          <a:effectLst/>
                        </a:rPr>
                        <a:t>az</a:t>
                      </a:r>
                      <a:endParaRPr lang="tr-TR"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41894953"/>
                  </a:ext>
                </a:extLst>
              </a:tr>
              <a:tr h="481292">
                <a:tc>
                  <a:txBody>
                    <a:bodyPr/>
                    <a:lstStyle/>
                    <a:p>
                      <a:pPr marL="64770">
                        <a:lnSpc>
                          <a:spcPts val="1240"/>
                        </a:lnSpc>
                        <a:spcAft>
                          <a:spcPts val="0"/>
                        </a:spcAft>
                      </a:pPr>
                      <a:r>
                        <a:rPr lang="en-US" sz="1400" dirty="0">
                          <a:effectLst/>
                        </a:rPr>
                        <a:t>7</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040">
                        <a:lnSpc>
                          <a:spcPts val="1240"/>
                        </a:lnSpc>
                        <a:spcAft>
                          <a:spcPts val="0"/>
                        </a:spcAft>
                      </a:pPr>
                      <a:r>
                        <a:rPr lang="en-US" sz="1400" spc="-5" dirty="0" err="1">
                          <a:effectLst/>
                        </a:rPr>
                        <a:t>B</a:t>
                      </a:r>
                      <a:r>
                        <a:rPr lang="en-US" sz="1400" dirty="0" err="1">
                          <a:effectLst/>
                        </a:rPr>
                        <a:t>içe</a:t>
                      </a:r>
                      <a:r>
                        <a:rPr lang="en-US" sz="1400" spc="5" dirty="0" err="1">
                          <a:effectLst/>
                        </a:rPr>
                        <a:t>r</a:t>
                      </a:r>
                      <a:r>
                        <a:rPr lang="en-US" sz="1400" spc="-20" dirty="0">
                          <a:effectLst/>
                        </a:rPr>
                        <a:t>-</a:t>
                      </a:r>
                      <a:r>
                        <a:rPr lang="en-US" sz="1400" dirty="0">
                          <a:effectLst/>
                        </a:rPr>
                        <a:t>San </a:t>
                      </a:r>
                      <a:r>
                        <a:rPr lang="en-US" sz="1400" spc="-15" dirty="0" err="1">
                          <a:effectLst/>
                        </a:rPr>
                        <a:t>Z</a:t>
                      </a:r>
                      <a:r>
                        <a:rPr lang="en-US" sz="1400" dirty="0" err="1">
                          <a:effectLst/>
                        </a:rPr>
                        <a:t>irai</a:t>
                      </a:r>
                      <a:r>
                        <a:rPr lang="en-US" sz="1400" spc="5" dirty="0">
                          <a:effectLst/>
                        </a:rPr>
                        <a:t> </a:t>
                      </a:r>
                      <a:r>
                        <a:rPr lang="en-US" sz="1400" spc="-20" dirty="0" err="1">
                          <a:effectLst/>
                        </a:rPr>
                        <a:t>A</a:t>
                      </a:r>
                      <a:r>
                        <a:rPr lang="en-US" sz="1400" dirty="0" err="1">
                          <a:effectLst/>
                        </a:rPr>
                        <a:t>l</a:t>
                      </a:r>
                      <a:r>
                        <a:rPr lang="en-US" sz="1400" spc="-10" dirty="0" err="1">
                          <a:effectLst/>
                        </a:rPr>
                        <a:t>e</a:t>
                      </a:r>
                      <a:r>
                        <a:rPr lang="en-US" sz="1400" dirty="0" err="1">
                          <a:effectLst/>
                        </a:rPr>
                        <a:t>tl</a:t>
                      </a:r>
                      <a:r>
                        <a:rPr lang="en-US" sz="1400" spc="-10" dirty="0" err="1">
                          <a:effectLst/>
                        </a:rPr>
                        <a:t>e</a:t>
                      </a:r>
                      <a:r>
                        <a:rPr lang="en-US" sz="1400" dirty="0" err="1">
                          <a:effectLst/>
                        </a:rPr>
                        <a:t>r</a:t>
                      </a:r>
                      <a:r>
                        <a:rPr lang="en-US" sz="1400" dirty="0">
                          <a:effectLst/>
                        </a:rPr>
                        <a:t> </a:t>
                      </a:r>
                      <a:r>
                        <a:rPr lang="en-US" sz="1400" dirty="0" err="1">
                          <a:effectLst/>
                        </a:rPr>
                        <a:t>Sa</a:t>
                      </a:r>
                      <a:r>
                        <a:rPr lang="en-US" sz="1400" spc="-15" dirty="0" err="1">
                          <a:effectLst/>
                        </a:rPr>
                        <a:t>n</a:t>
                      </a:r>
                      <a:r>
                        <a:rPr lang="en-US" sz="1400" dirty="0" err="1">
                          <a:effectLst/>
                        </a:rPr>
                        <a:t>a</a:t>
                      </a:r>
                      <a:r>
                        <a:rPr lang="en-US" sz="1400" spc="-10" dirty="0" err="1">
                          <a:effectLst/>
                        </a:rPr>
                        <a:t>y</a:t>
                      </a:r>
                      <a:r>
                        <a:rPr lang="en-US" sz="1400" dirty="0" err="1">
                          <a:effectLst/>
                        </a:rPr>
                        <a:t>i</a:t>
                      </a:r>
                      <a:r>
                        <a:rPr lang="en-US" sz="1400" spc="5" dirty="0">
                          <a:effectLst/>
                        </a:rPr>
                        <a:t> V</a:t>
                      </a:r>
                      <a:r>
                        <a:rPr lang="en-US" sz="1400" dirty="0">
                          <a:effectLst/>
                        </a:rPr>
                        <a:t>e</a:t>
                      </a:r>
                      <a:r>
                        <a:rPr lang="en-US" sz="1400" spc="-10" dirty="0">
                          <a:effectLst/>
                        </a:rPr>
                        <a:t> </a:t>
                      </a:r>
                      <a:r>
                        <a:rPr lang="en-US" sz="1400" dirty="0" err="1">
                          <a:effectLst/>
                        </a:rPr>
                        <a:t>Tic.</a:t>
                      </a:r>
                      <a:r>
                        <a:rPr lang="en-US" sz="1400" spc="-15" dirty="0" err="1">
                          <a:effectLst/>
                        </a:rPr>
                        <a:t>L</a:t>
                      </a:r>
                      <a:r>
                        <a:rPr lang="en-US" sz="1400" dirty="0" err="1">
                          <a:effectLst/>
                        </a:rPr>
                        <a:t>td.</a:t>
                      </a:r>
                      <a:r>
                        <a:rPr lang="en-US" sz="1400" spc="-15" dirty="0" err="1">
                          <a:effectLst/>
                        </a:rPr>
                        <a:t>Ş</a:t>
                      </a:r>
                      <a:r>
                        <a:rPr lang="en-US" sz="1400" dirty="0" err="1">
                          <a:effectLst/>
                        </a:rPr>
                        <a:t>ti</a:t>
                      </a:r>
                      <a:r>
                        <a:rPr lang="en-US" sz="1400" dirty="0">
                          <a:effectLst/>
                        </a:rPr>
                        <a:t>.</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4770">
                        <a:lnSpc>
                          <a:spcPts val="1240"/>
                        </a:lnSpc>
                        <a:spcAft>
                          <a:spcPts val="0"/>
                        </a:spcAft>
                      </a:pPr>
                      <a:r>
                        <a:rPr lang="en-US" sz="1400" spc="-10" dirty="0" err="1">
                          <a:effectLst/>
                        </a:rPr>
                        <a:t>G</a:t>
                      </a:r>
                      <a:r>
                        <a:rPr lang="en-US" sz="1400" dirty="0" err="1">
                          <a:effectLst/>
                        </a:rPr>
                        <a:t>a</a:t>
                      </a:r>
                      <a:r>
                        <a:rPr lang="en-US" sz="1400" spc="-10" dirty="0" err="1">
                          <a:effectLst/>
                        </a:rPr>
                        <a:t>z</a:t>
                      </a:r>
                      <a:r>
                        <a:rPr lang="en-US" sz="1400" dirty="0" err="1">
                          <a:effectLst/>
                        </a:rPr>
                        <a:t>i</a:t>
                      </a:r>
                      <a:r>
                        <a:rPr lang="en-US" sz="1400" dirty="0">
                          <a:effectLst/>
                        </a:rPr>
                        <a:t>  </a:t>
                      </a:r>
                      <a:r>
                        <a:rPr lang="en-US" sz="1400" spc="15" dirty="0">
                          <a:effectLst/>
                        </a:rPr>
                        <a:t> </a:t>
                      </a:r>
                      <a:r>
                        <a:rPr lang="en-US" sz="1400" spc="5" dirty="0">
                          <a:effectLst/>
                        </a:rPr>
                        <a:t>K</a:t>
                      </a:r>
                      <a:r>
                        <a:rPr lang="en-US" sz="1400" dirty="0">
                          <a:effectLst/>
                        </a:rPr>
                        <a:t>e</a:t>
                      </a:r>
                      <a:r>
                        <a:rPr lang="en-US" sz="1400" spc="-20" dirty="0">
                          <a:effectLst/>
                        </a:rPr>
                        <a:t>m</a:t>
                      </a:r>
                      <a:r>
                        <a:rPr lang="en-US" sz="1400" dirty="0">
                          <a:effectLst/>
                        </a:rPr>
                        <a:t>al  </a:t>
                      </a:r>
                      <a:r>
                        <a:rPr lang="en-US" sz="1400" spc="15" dirty="0">
                          <a:effectLst/>
                        </a:rPr>
                        <a:t> </a:t>
                      </a:r>
                      <a:r>
                        <a:rPr lang="en-US" sz="1400" dirty="0" err="1">
                          <a:effectLst/>
                        </a:rPr>
                        <a:t>Ma</a:t>
                      </a:r>
                      <a:r>
                        <a:rPr lang="en-US" sz="1400" spc="-15" dirty="0" err="1">
                          <a:effectLst/>
                        </a:rPr>
                        <a:t>h</a:t>
                      </a:r>
                      <a:r>
                        <a:rPr lang="en-US" sz="1400" dirty="0" err="1">
                          <a:effectLst/>
                        </a:rPr>
                        <a:t>.</a:t>
                      </a:r>
                      <a:r>
                        <a:rPr lang="en-US" sz="1400" spc="-10" dirty="0" err="1">
                          <a:effectLst/>
                        </a:rPr>
                        <a:t>A</a:t>
                      </a:r>
                      <a:r>
                        <a:rPr lang="en-US" sz="1400" dirty="0" err="1">
                          <a:effectLst/>
                        </a:rPr>
                        <a:t>dnan</a:t>
                      </a:r>
                      <a:r>
                        <a:rPr lang="en-US" sz="1400" dirty="0">
                          <a:effectLst/>
                        </a:rPr>
                        <a:t>   </a:t>
                      </a:r>
                      <a:r>
                        <a:rPr lang="en-US" sz="1400" spc="5" dirty="0" err="1">
                          <a:effectLst/>
                        </a:rPr>
                        <a:t>K</a:t>
                      </a:r>
                      <a:r>
                        <a:rPr lang="en-US" sz="1400" dirty="0" err="1">
                          <a:effectLst/>
                        </a:rPr>
                        <a:t>ah</a:t>
                      </a:r>
                      <a:r>
                        <a:rPr lang="en-US" sz="1400" spc="-10" dirty="0" err="1">
                          <a:effectLst/>
                        </a:rPr>
                        <a:t>v</a:t>
                      </a:r>
                      <a:r>
                        <a:rPr lang="en-US" sz="1400" dirty="0" err="1">
                          <a:effectLst/>
                        </a:rPr>
                        <a:t>e</a:t>
                      </a:r>
                      <a:r>
                        <a:rPr lang="en-US" sz="1400" spc="-10" dirty="0" err="1">
                          <a:effectLst/>
                        </a:rPr>
                        <a:t>c</a:t>
                      </a:r>
                      <a:r>
                        <a:rPr lang="en-US" sz="1400" dirty="0" err="1">
                          <a:effectLst/>
                        </a:rPr>
                        <a:t>i</a:t>
                      </a:r>
                      <a:r>
                        <a:rPr lang="en-US" sz="1400" dirty="0">
                          <a:effectLst/>
                        </a:rPr>
                        <a:t>  </a:t>
                      </a:r>
                      <a:r>
                        <a:rPr lang="en-US" sz="1400" spc="15" dirty="0">
                          <a:effectLst/>
                        </a:rPr>
                        <a:t> </a:t>
                      </a:r>
                      <a:r>
                        <a:rPr lang="en-US" sz="1400" spc="-5" dirty="0">
                          <a:effectLst/>
                        </a:rPr>
                        <a:t>C</a:t>
                      </a:r>
                      <a:r>
                        <a:rPr lang="en-US" sz="1400" dirty="0">
                          <a:effectLst/>
                        </a:rPr>
                        <a:t>ad.</a:t>
                      </a:r>
                      <a:r>
                        <a:rPr lang="tr-TR" sz="1400" dirty="0">
                          <a:effectLst/>
                        </a:rPr>
                        <a:t> </a:t>
                      </a:r>
                      <a:r>
                        <a:rPr lang="en-US" sz="1400" dirty="0" err="1">
                          <a:effectLst/>
                        </a:rPr>
                        <a:t>Sana</a:t>
                      </a:r>
                      <a:r>
                        <a:rPr lang="en-US" sz="1400" spc="-10" dirty="0" err="1">
                          <a:effectLst/>
                        </a:rPr>
                        <a:t>y</a:t>
                      </a:r>
                      <a:r>
                        <a:rPr lang="en-US" sz="1400" dirty="0" err="1">
                          <a:effectLst/>
                        </a:rPr>
                        <a:t>i</a:t>
                      </a:r>
                      <a:r>
                        <a:rPr lang="en-US" sz="1400" spc="5" dirty="0">
                          <a:effectLst/>
                        </a:rPr>
                        <a:t> </a:t>
                      </a:r>
                      <a:r>
                        <a:rPr lang="en-US" sz="1400" dirty="0" err="1">
                          <a:effectLst/>
                        </a:rPr>
                        <a:t>S</a:t>
                      </a:r>
                      <a:r>
                        <a:rPr lang="en-US" sz="1400" spc="-10" dirty="0" err="1">
                          <a:effectLst/>
                        </a:rPr>
                        <a:t>i</a:t>
                      </a:r>
                      <a:r>
                        <a:rPr lang="en-US" sz="1400" dirty="0" err="1">
                          <a:effectLst/>
                        </a:rPr>
                        <a:t>te</a:t>
                      </a:r>
                      <a:r>
                        <a:rPr lang="en-US" sz="1400" spc="-10" dirty="0" err="1">
                          <a:effectLst/>
                        </a:rPr>
                        <a:t>s</a:t>
                      </a:r>
                      <a:r>
                        <a:rPr lang="en-US" sz="1400" dirty="0" err="1">
                          <a:effectLst/>
                        </a:rPr>
                        <a:t>i</a:t>
                      </a:r>
                      <a:r>
                        <a:rPr lang="en-US" sz="1400" spc="5" dirty="0">
                          <a:effectLst/>
                        </a:rPr>
                        <a:t> </a:t>
                      </a:r>
                      <a:r>
                        <a:rPr lang="en-US" sz="1400" dirty="0">
                          <a:effectLst/>
                        </a:rPr>
                        <a:t>4</a:t>
                      </a:r>
                      <a:r>
                        <a:rPr lang="en-US" sz="1400" spc="-15" dirty="0">
                          <a:effectLst/>
                        </a:rPr>
                        <a:t>3</a:t>
                      </a:r>
                      <a:r>
                        <a:rPr lang="en-US" sz="1400" dirty="0">
                          <a:effectLst/>
                        </a:rPr>
                        <a:t>/47</a:t>
                      </a:r>
                      <a:r>
                        <a:rPr lang="tr-TR" sz="1400" dirty="0">
                          <a:effectLst/>
                        </a:rPr>
                        <a:t> </a:t>
                      </a:r>
                      <a:r>
                        <a:rPr lang="en-US" sz="1400" spc="-20" dirty="0">
                          <a:effectLst/>
                        </a:rPr>
                        <a:t>B</a:t>
                      </a:r>
                      <a:r>
                        <a:rPr lang="en-US" sz="1400" spc="-10" dirty="0">
                          <a:effectLst/>
                        </a:rPr>
                        <a:t>A</a:t>
                      </a:r>
                      <a:r>
                        <a:rPr lang="en-US" sz="1400" spc="-5" dirty="0">
                          <a:effectLst/>
                        </a:rPr>
                        <a:t>B</a:t>
                      </a:r>
                      <a:r>
                        <a:rPr lang="en-US" sz="1400" spc="-10" dirty="0">
                          <a:effectLst/>
                        </a:rPr>
                        <a:t>A</a:t>
                      </a:r>
                      <a:r>
                        <a:rPr lang="en-US" sz="1400" dirty="0">
                          <a:effectLst/>
                        </a:rPr>
                        <a:t>E</a:t>
                      </a:r>
                      <a:r>
                        <a:rPr lang="en-US" sz="1400" spc="-5" dirty="0">
                          <a:effectLst/>
                        </a:rPr>
                        <a:t>S</a:t>
                      </a:r>
                      <a:r>
                        <a:rPr lang="en-US" sz="1400" spc="5" dirty="0">
                          <a:effectLst/>
                        </a:rPr>
                        <a:t>K</a:t>
                      </a:r>
                      <a:r>
                        <a:rPr lang="en-US" sz="1400" dirty="0">
                          <a:effectLst/>
                        </a:rPr>
                        <a:t>İ</a:t>
                      </a:r>
                      <a:endParaRPr lang="tr-TR"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21691332"/>
                  </a:ext>
                </a:extLst>
              </a:tr>
              <a:tr h="504219">
                <a:tc>
                  <a:txBody>
                    <a:bodyPr/>
                    <a:lstStyle/>
                    <a:p>
                      <a:pPr marL="64770">
                        <a:lnSpc>
                          <a:spcPts val="1240"/>
                        </a:lnSpc>
                        <a:spcAft>
                          <a:spcPts val="0"/>
                        </a:spcAft>
                      </a:pPr>
                      <a:r>
                        <a:rPr lang="en-US" sz="1400" b="0" dirty="0">
                          <a:effectLst/>
                        </a:rPr>
                        <a:t>8</a:t>
                      </a:r>
                      <a:endParaRPr lang="tr-TR"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040">
                        <a:lnSpc>
                          <a:spcPts val="1240"/>
                        </a:lnSpc>
                        <a:spcAft>
                          <a:spcPts val="0"/>
                        </a:spcAft>
                      </a:pPr>
                      <a:r>
                        <a:rPr lang="en-US" sz="1400" b="0" spc="5" dirty="0" err="1">
                          <a:effectLst/>
                        </a:rPr>
                        <a:t>K</a:t>
                      </a:r>
                      <a:r>
                        <a:rPr lang="en-US" sz="1400" b="0" spc="-10" dirty="0" err="1">
                          <a:effectLst/>
                        </a:rPr>
                        <a:t>a</a:t>
                      </a:r>
                      <a:r>
                        <a:rPr lang="en-US" sz="1400" b="0" dirty="0" err="1">
                          <a:effectLst/>
                        </a:rPr>
                        <a:t>rde</a:t>
                      </a:r>
                      <a:r>
                        <a:rPr lang="en-US" sz="1400" b="0" spc="-10" dirty="0" err="1">
                          <a:effectLst/>
                        </a:rPr>
                        <a:t>ş</a:t>
                      </a:r>
                      <a:r>
                        <a:rPr lang="en-US" sz="1400" b="0" dirty="0" err="1">
                          <a:effectLst/>
                        </a:rPr>
                        <a:t>l</a:t>
                      </a:r>
                      <a:r>
                        <a:rPr lang="en-US" sz="1400" b="0" spc="-10" dirty="0" err="1">
                          <a:effectLst/>
                        </a:rPr>
                        <a:t>e</a:t>
                      </a:r>
                      <a:r>
                        <a:rPr lang="en-US" sz="1400" b="0" dirty="0" err="1">
                          <a:effectLst/>
                        </a:rPr>
                        <a:t>r</a:t>
                      </a:r>
                      <a:r>
                        <a:rPr lang="en-US" sz="1400" b="0" dirty="0">
                          <a:effectLst/>
                        </a:rPr>
                        <a:t> </a:t>
                      </a:r>
                      <a:r>
                        <a:rPr lang="en-US" sz="1400" b="0" spc="-10" dirty="0">
                          <a:effectLst/>
                        </a:rPr>
                        <a:t>O</a:t>
                      </a:r>
                      <a:r>
                        <a:rPr lang="en-US" sz="1400" b="0" dirty="0">
                          <a:effectLst/>
                        </a:rPr>
                        <a:t>to</a:t>
                      </a:r>
                      <a:endParaRPr lang="tr-TR"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4770">
                        <a:lnSpc>
                          <a:spcPts val="1240"/>
                        </a:lnSpc>
                        <a:spcAft>
                          <a:spcPts val="0"/>
                        </a:spcAft>
                        <a:tabLst>
                          <a:tab pos="693420" algn="l"/>
                          <a:tab pos="1298575" algn="l"/>
                          <a:tab pos="1845945" algn="l"/>
                          <a:tab pos="2307590" algn="l"/>
                        </a:tabLst>
                      </a:pPr>
                      <a:r>
                        <a:rPr lang="en-US" sz="1400" spc="5" dirty="0" err="1">
                          <a:effectLst/>
                        </a:rPr>
                        <a:t>K</a:t>
                      </a:r>
                      <a:r>
                        <a:rPr lang="en-US" sz="1400" spc="-10" dirty="0" err="1">
                          <a:effectLst/>
                        </a:rPr>
                        <a:t>ı</a:t>
                      </a:r>
                      <a:r>
                        <a:rPr lang="en-US" sz="1400" dirty="0" err="1">
                          <a:effectLst/>
                        </a:rPr>
                        <a:t>r</a:t>
                      </a:r>
                      <a:r>
                        <a:rPr lang="en-US" sz="1400" spc="-15" dirty="0" err="1">
                          <a:effectLst/>
                        </a:rPr>
                        <a:t>k</a:t>
                      </a:r>
                      <a:r>
                        <a:rPr lang="en-US" sz="1400" dirty="0" err="1">
                          <a:effectLst/>
                        </a:rPr>
                        <a:t>lar</a:t>
                      </a:r>
                      <a:r>
                        <a:rPr lang="tr-TR" sz="1400" dirty="0">
                          <a:effectLst/>
                        </a:rPr>
                        <a:t> </a:t>
                      </a:r>
                      <a:r>
                        <a:rPr lang="en-US" sz="1400" dirty="0" err="1">
                          <a:effectLst/>
                        </a:rPr>
                        <a:t>Sana</a:t>
                      </a:r>
                      <a:r>
                        <a:rPr lang="en-US" sz="1400" spc="-10" dirty="0" err="1">
                          <a:effectLst/>
                        </a:rPr>
                        <a:t>y</a:t>
                      </a:r>
                      <a:r>
                        <a:rPr lang="en-US" sz="1400" dirty="0" err="1">
                          <a:effectLst/>
                        </a:rPr>
                        <a:t>i</a:t>
                      </a:r>
                      <a:r>
                        <a:rPr lang="tr-TR" sz="1400" baseline="0" dirty="0">
                          <a:effectLst/>
                        </a:rPr>
                        <a:t> </a:t>
                      </a:r>
                      <a:r>
                        <a:rPr lang="en-US" sz="1400" dirty="0">
                          <a:effectLst/>
                        </a:rPr>
                        <a:t>St</a:t>
                      </a:r>
                      <a:r>
                        <a:rPr lang="en-US" sz="1400" spc="-10" dirty="0">
                          <a:effectLst/>
                        </a:rPr>
                        <a:t>.</a:t>
                      </a:r>
                      <a:r>
                        <a:rPr lang="en-US" sz="1400" spc="15" dirty="0">
                          <a:effectLst/>
                        </a:rPr>
                        <a:t>J</a:t>
                      </a:r>
                      <a:r>
                        <a:rPr lang="en-US" sz="1400" spc="-20" dirty="0">
                          <a:effectLst/>
                        </a:rPr>
                        <a:t>-</a:t>
                      </a:r>
                      <a:r>
                        <a:rPr lang="en-US" sz="1400" dirty="0">
                          <a:effectLst/>
                        </a:rPr>
                        <a:t>1</a:t>
                      </a:r>
                      <a:r>
                        <a:rPr lang="tr-TR" sz="1400" baseline="0" dirty="0">
                          <a:effectLst/>
                        </a:rPr>
                        <a:t> </a:t>
                      </a:r>
                      <a:r>
                        <a:rPr lang="en-US" sz="1400" spc="-5" dirty="0">
                          <a:effectLst/>
                        </a:rPr>
                        <a:t>B</a:t>
                      </a:r>
                      <a:r>
                        <a:rPr lang="en-US" sz="1400" dirty="0">
                          <a:effectLst/>
                        </a:rPr>
                        <a:t>l</a:t>
                      </a:r>
                      <a:r>
                        <a:rPr lang="en-US" sz="1400" spc="-15" dirty="0">
                          <a:effectLst/>
                        </a:rPr>
                        <a:t>k</a:t>
                      </a:r>
                      <a:r>
                        <a:rPr lang="en-US" sz="1400" dirty="0">
                          <a:effectLst/>
                        </a:rPr>
                        <a:t>.</a:t>
                      </a:r>
                      <a:r>
                        <a:rPr lang="tr-TR" sz="1400" baseline="0" dirty="0">
                          <a:effectLst/>
                        </a:rPr>
                        <a:t> </a:t>
                      </a:r>
                      <a:r>
                        <a:rPr lang="en-US" sz="1400" spc="-10" dirty="0">
                          <a:effectLst/>
                        </a:rPr>
                        <a:t>N</a:t>
                      </a:r>
                      <a:r>
                        <a:rPr lang="en-US" sz="1400" dirty="0">
                          <a:effectLst/>
                        </a:rPr>
                        <a:t>:3</a:t>
                      </a:r>
                      <a:r>
                        <a:rPr lang="tr-TR" sz="1400" dirty="0">
                          <a:effectLst/>
                        </a:rPr>
                        <a:t> </a:t>
                      </a:r>
                      <a:r>
                        <a:rPr lang="en-US" sz="1400" spc="5" dirty="0">
                          <a:effectLst/>
                        </a:rPr>
                        <a:t>K</a:t>
                      </a:r>
                      <a:r>
                        <a:rPr lang="en-US" sz="1400" spc="-20" dirty="0">
                          <a:effectLst/>
                        </a:rPr>
                        <a:t>I</a:t>
                      </a:r>
                      <a:r>
                        <a:rPr lang="en-US" sz="1400" spc="-5" dirty="0">
                          <a:effectLst/>
                        </a:rPr>
                        <a:t>R</a:t>
                      </a:r>
                      <a:r>
                        <a:rPr lang="en-US" sz="1400" spc="5" dirty="0">
                          <a:effectLst/>
                        </a:rPr>
                        <a:t>K</a:t>
                      </a:r>
                      <a:r>
                        <a:rPr lang="en-US" sz="1400" dirty="0">
                          <a:effectLst/>
                        </a:rPr>
                        <a:t>L</a:t>
                      </a:r>
                      <a:r>
                        <a:rPr lang="en-US" sz="1400" spc="-10" dirty="0">
                          <a:effectLst/>
                        </a:rPr>
                        <a:t>A</a:t>
                      </a:r>
                      <a:r>
                        <a:rPr lang="en-US" sz="1400" spc="-5" dirty="0">
                          <a:effectLst/>
                        </a:rPr>
                        <a:t>R</a:t>
                      </a:r>
                      <a:r>
                        <a:rPr lang="en-US" sz="1400" dirty="0">
                          <a:effectLst/>
                        </a:rPr>
                        <a:t>E</a:t>
                      </a:r>
                      <a:r>
                        <a:rPr lang="en-US" sz="1400" spc="5" dirty="0">
                          <a:effectLst/>
                        </a:rPr>
                        <a:t>L</a:t>
                      </a:r>
                      <a:r>
                        <a:rPr lang="en-US" sz="1400" dirty="0">
                          <a:effectLst/>
                        </a:rPr>
                        <a:t>İ</a:t>
                      </a:r>
                      <a:endParaRPr lang="tr-TR"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68299281"/>
                  </a:ext>
                </a:extLst>
              </a:tr>
            </a:tbl>
          </a:graphicData>
        </a:graphic>
      </p:graphicFrame>
      <p:sp>
        <p:nvSpPr>
          <p:cNvPr id="6" name="Rectangle 1"/>
          <p:cNvSpPr>
            <a:spLocks noChangeArrowheads="1"/>
          </p:cNvSpPr>
          <p:nvPr/>
        </p:nvSpPr>
        <p:spPr bwMode="auto">
          <a:xfrm>
            <a:off x="555404" y="1020852"/>
            <a:ext cx="114938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93738" algn="l"/>
                <a:tab pos="1298575" algn="l"/>
                <a:tab pos="1846263" algn="l"/>
                <a:tab pos="2308225" algn="l"/>
              </a:tabLst>
              <a:defRPr>
                <a:solidFill>
                  <a:schemeClr val="tx1"/>
                </a:solidFill>
                <a:latin typeface="Arial" panose="020B0604020202020204" pitchFamily="34" charset="0"/>
              </a:defRPr>
            </a:lvl1pPr>
            <a:lvl2pPr eaLnBrk="0" fontAlgn="base" hangingPunct="0">
              <a:spcBef>
                <a:spcPct val="0"/>
              </a:spcBef>
              <a:spcAft>
                <a:spcPct val="0"/>
              </a:spcAft>
              <a:tabLst>
                <a:tab pos="693738" algn="l"/>
                <a:tab pos="1298575" algn="l"/>
                <a:tab pos="1846263" algn="l"/>
                <a:tab pos="2308225" algn="l"/>
              </a:tabLst>
              <a:defRPr>
                <a:solidFill>
                  <a:schemeClr val="tx1"/>
                </a:solidFill>
                <a:latin typeface="Arial" panose="020B0604020202020204" pitchFamily="34" charset="0"/>
              </a:defRPr>
            </a:lvl2pPr>
            <a:lvl3pPr eaLnBrk="0" fontAlgn="base" hangingPunct="0">
              <a:spcBef>
                <a:spcPct val="0"/>
              </a:spcBef>
              <a:spcAft>
                <a:spcPct val="0"/>
              </a:spcAft>
              <a:tabLst>
                <a:tab pos="693738" algn="l"/>
                <a:tab pos="1298575" algn="l"/>
                <a:tab pos="1846263" algn="l"/>
                <a:tab pos="2308225" algn="l"/>
              </a:tabLst>
              <a:defRPr>
                <a:solidFill>
                  <a:schemeClr val="tx1"/>
                </a:solidFill>
                <a:latin typeface="Arial" panose="020B0604020202020204" pitchFamily="34" charset="0"/>
              </a:defRPr>
            </a:lvl3pPr>
            <a:lvl4pPr eaLnBrk="0" fontAlgn="base" hangingPunct="0">
              <a:spcBef>
                <a:spcPct val="0"/>
              </a:spcBef>
              <a:spcAft>
                <a:spcPct val="0"/>
              </a:spcAft>
              <a:tabLst>
                <a:tab pos="693738" algn="l"/>
                <a:tab pos="1298575" algn="l"/>
                <a:tab pos="1846263" algn="l"/>
                <a:tab pos="2308225" algn="l"/>
              </a:tabLst>
              <a:defRPr>
                <a:solidFill>
                  <a:schemeClr val="tx1"/>
                </a:solidFill>
                <a:latin typeface="Arial" panose="020B0604020202020204" pitchFamily="34" charset="0"/>
              </a:defRPr>
            </a:lvl4pPr>
            <a:lvl5pPr eaLnBrk="0" fontAlgn="base" hangingPunct="0">
              <a:spcBef>
                <a:spcPct val="0"/>
              </a:spcBef>
              <a:spcAft>
                <a:spcPct val="0"/>
              </a:spcAft>
              <a:tabLst>
                <a:tab pos="693738" algn="l"/>
                <a:tab pos="1298575" algn="l"/>
                <a:tab pos="1846263" algn="l"/>
                <a:tab pos="2308225" algn="l"/>
              </a:tabLst>
              <a:defRPr>
                <a:solidFill>
                  <a:schemeClr val="tx1"/>
                </a:solidFill>
                <a:latin typeface="Arial" panose="020B0604020202020204" pitchFamily="34" charset="0"/>
              </a:defRPr>
            </a:lvl5pPr>
            <a:lvl6pPr eaLnBrk="0" fontAlgn="base" hangingPunct="0">
              <a:spcBef>
                <a:spcPct val="0"/>
              </a:spcBef>
              <a:spcAft>
                <a:spcPct val="0"/>
              </a:spcAft>
              <a:tabLst>
                <a:tab pos="693738" algn="l"/>
                <a:tab pos="1298575" algn="l"/>
                <a:tab pos="1846263" algn="l"/>
                <a:tab pos="2308225" algn="l"/>
              </a:tabLst>
              <a:defRPr>
                <a:solidFill>
                  <a:schemeClr val="tx1"/>
                </a:solidFill>
                <a:latin typeface="Arial" panose="020B0604020202020204" pitchFamily="34" charset="0"/>
              </a:defRPr>
            </a:lvl6pPr>
            <a:lvl7pPr eaLnBrk="0" fontAlgn="base" hangingPunct="0">
              <a:spcBef>
                <a:spcPct val="0"/>
              </a:spcBef>
              <a:spcAft>
                <a:spcPct val="0"/>
              </a:spcAft>
              <a:tabLst>
                <a:tab pos="693738" algn="l"/>
                <a:tab pos="1298575" algn="l"/>
                <a:tab pos="1846263" algn="l"/>
                <a:tab pos="2308225" algn="l"/>
              </a:tabLst>
              <a:defRPr>
                <a:solidFill>
                  <a:schemeClr val="tx1"/>
                </a:solidFill>
                <a:latin typeface="Arial" panose="020B0604020202020204" pitchFamily="34" charset="0"/>
              </a:defRPr>
            </a:lvl7pPr>
            <a:lvl8pPr eaLnBrk="0" fontAlgn="base" hangingPunct="0">
              <a:spcBef>
                <a:spcPct val="0"/>
              </a:spcBef>
              <a:spcAft>
                <a:spcPct val="0"/>
              </a:spcAft>
              <a:tabLst>
                <a:tab pos="693738" algn="l"/>
                <a:tab pos="1298575" algn="l"/>
                <a:tab pos="1846263" algn="l"/>
                <a:tab pos="2308225" algn="l"/>
              </a:tabLst>
              <a:defRPr>
                <a:solidFill>
                  <a:schemeClr val="tx1"/>
                </a:solidFill>
                <a:latin typeface="Arial" panose="020B0604020202020204" pitchFamily="34" charset="0"/>
              </a:defRPr>
            </a:lvl8pPr>
            <a:lvl9pPr eaLnBrk="0" fontAlgn="base" hangingPunct="0">
              <a:spcBef>
                <a:spcPct val="0"/>
              </a:spcBef>
              <a:spcAft>
                <a:spcPct val="0"/>
              </a:spcAft>
              <a:tabLst>
                <a:tab pos="693738" algn="l"/>
                <a:tab pos="1298575" algn="l"/>
                <a:tab pos="1846263" algn="l"/>
                <a:tab pos="23082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93738" algn="l"/>
                <a:tab pos="1298575" algn="l"/>
                <a:tab pos="1846263" algn="l"/>
                <a:tab pos="2308225" algn="l"/>
              </a:tabLst>
            </a:pPr>
            <a:r>
              <a:rPr kumimoji="0" lang="en-US" altLang="tr-TR"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Kırklareli</a:t>
            </a:r>
            <a:r>
              <a:rPr kumimoji="0" lang="en-US" altLang="tr-TR"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tr-TR"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İlinde</a:t>
            </a:r>
            <a:r>
              <a:rPr kumimoji="0" lang="en-US" altLang="tr-TR"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tr-TR"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Egzoz</a:t>
            </a:r>
            <a:r>
              <a:rPr kumimoji="0" lang="en-US" altLang="tr-TR"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tr-TR"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Emisyon</a:t>
            </a:r>
            <a:r>
              <a:rPr kumimoji="0" lang="en-US" altLang="tr-TR"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tr-TR"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Ölçümü</a:t>
            </a:r>
            <a:r>
              <a:rPr kumimoji="0" lang="en-US" altLang="tr-TR"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tr-TR"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yapan</a:t>
            </a:r>
            <a:r>
              <a:rPr kumimoji="0" lang="en-US" altLang="tr-TR"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tr-TR"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yetki</a:t>
            </a:r>
            <a:r>
              <a:rPr kumimoji="0" lang="en-US" altLang="tr-TR"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tr-TR"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belgesi</a:t>
            </a:r>
            <a:r>
              <a:rPr kumimoji="0" lang="en-US" altLang="tr-TR"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tr-TR"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verilmiş</a:t>
            </a:r>
            <a:r>
              <a:rPr kumimoji="0" lang="en-US" altLang="tr-TR"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kumimoji="0" lang="en-US" altLang="tr-TR"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adet</a:t>
            </a:r>
            <a:r>
              <a:rPr kumimoji="0" lang="en-US" altLang="tr-TR"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tr-TR"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sabit</a:t>
            </a:r>
            <a:r>
              <a:rPr kumimoji="0" lang="en-US" altLang="tr-TR"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altLang="tr-TR"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adet</a:t>
            </a:r>
            <a:r>
              <a:rPr kumimoji="0" lang="en-US" altLang="tr-TR"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tr-TR"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mobil</a:t>
            </a:r>
            <a:r>
              <a:rPr kumimoji="0" lang="en-US" altLang="tr-TR"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tr-TR"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Egzoz</a:t>
            </a:r>
            <a:r>
              <a:rPr kumimoji="0" lang="en-US" altLang="tr-TR"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tr-TR"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Emisyon</a:t>
            </a:r>
            <a:r>
              <a:rPr kumimoji="0" lang="en-US" altLang="tr-TR"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tr-TR"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Ölçüm</a:t>
            </a:r>
            <a:r>
              <a:rPr kumimoji="0" lang="en-US" altLang="tr-TR"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tr-TR"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İstasyonu</a:t>
            </a:r>
            <a:r>
              <a:rPr kumimoji="0" lang="en-US" altLang="tr-TR"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tr-TR"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vardır</a:t>
            </a:r>
            <a:r>
              <a:rPr kumimoji="0" lang="en-US" altLang="tr-TR"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en-US"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9806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20860" y="817846"/>
            <a:ext cx="9344297" cy="597252"/>
          </a:xfrm>
        </p:spPr>
        <p:txBody>
          <a:bodyPr>
            <a:normAutofit fontScale="90000"/>
          </a:bodyPr>
          <a:lstStyle/>
          <a:p>
            <a:br>
              <a:rPr lang="tr-TR" sz="1800" dirty="0">
                <a:latin typeface="Times New Roman" panose="02020603050405020304" pitchFamily="18" charset="0"/>
                <a:cs typeface="Times New Roman" panose="02020603050405020304" pitchFamily="18" charset="0"/>
              </a:rPr>
            </a:br>
            <a:br>
              <a:rPr lang="tr-TR" sz="1800" dirty="0">
                <a:latin typeface="Times New Roman" panose="02020603050405020304" pitchFamily="18" charset="0"/>
                <a:cs typeface="Times New Roman" panose="02020603050405020304" pitchFamily="18" charset="0"/>
              </a:rPr>
            </a:br>
            <a:r>
              <a:rPr lang="tr-TR" sz="3100" b="1" dirty="0">
                <a:latin typeface="Times New Roman" panose="02020603050405020304" pitchFamily="18" charset="0"/>
                <a:cs typeface="Times New Roman" panose="02020603050405020304" pitchFamily="18" charset="0"/>
              </a:rPr>
              <a:t>Sürekli Emisyon Ölçüm İzleme</a:t>
            </a:r>
            <a:br>
              <a:rPr lang="tr-TR" sz="1800" dirty="0">
                <a:latin typeface="Times New Roman" panose="02020603050405020304" pitchFamily="18" charset="0"/>
                <a:cs typeface="Times New Roman" panose="02020603050405020304" pitchFamily="18" charset="0"/>
              </a:rPr>
            </a:br>
            <a:endParaRPr lang="tr-TR" sz="1800" dirty="0">
              <a:latin typeface="Times New Roman" panose="02020603050405020304" pitchFamily="18" charset="0"/>
              <a:cs typeface="Times New Roman" panose="02020603050405020304" pitchFamily="18" charset="0"/>
            </a:endParaRPr>
          </a:p>
        </p:txBody>
      </p:sp>
      <p:sp>
        <p:nvSpPr>
          <p:cNvPr id="5" name="Dikdörtgen 4"/>
          <p:cNvSpPr/>
          <p:nvPr/>
        </p:nvSpPr>
        <p:spPr>
          <a:xfrm>
            <a:off x="768183" y="1298727"/>
            <a:ext cx="6810692" cy="1477328"/>
          </a:xfrm>
          <a:prstGeom prst="rect">
            <a:avLst/>
          </a:prstGeom>
        </p:spPr>
        <p:txBody>
          <a:bodyPr wrap="square">
            <a:spAutoFit/>
          </a:bodyPr>
          <a:lstStyle/>
          <a:p>
            <a:pPr lvl="0"/>
            <a:r>
              <a:rPr lang="tr-TR" dirty="0">
                <a:latin typeface="Times New Roman" panose="02020603050405020304" pitchFamily="18" charset="0"/>
                <a:cs typeface="Times New Roman" panose="02020603050405020304" pitchFamily="18" charset="0"/>
              </a:rPr>
              <a:t>Sürekli emisyon ölçüm sistemleri tebliği kapsamında 10 MW ve üzeri kazan bacalarına sürekli emisyon ölçüm cihazı takılması zorunludur. İlimizde toplamda 13 tesis 24 baca online olarak izlenmektedir. Bu sayede sanayi tesislerinin limit değerlerin üzerinde kirliliği atmosfere vererek havayı kirletmelerinin önüne geçilmesi amaçlanmıştır.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4525" y="1322662"/>
            <a:ext cx="3776870" cy="5336423"/>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707" y="2905904"/>
            <a:ext cx="5885645" cy="2683425"/>
          </a:xfrm>
          <a:prstGeom prst="rect">
            <a:avLst/>
          </a:prstGeom>
        </p:spPr>
      </p:pic>
      <p:sp>
        <p:nvSpPr>
          <p:cNvPr id="3" name="Metin kutusu 2"/>
          <p:cNvSpPr txBox="1"/>
          <p:nvPr/>
        </p:nvSpPr>
        <p:spPr>
          <a:xfrm>
            <a:off x="2879203" y="5719178"/>
            <a:ext cx="2632956" cy="307777"/>
          </a:xfrm>
          <a:prstGeom prst="rect">
            <a:avLst/>
          </a:prstGeom>
          <a:noFill/>
        </p:spPr>
        <p:txBody>
          <a:bodyPr wrap="square" rtlCol="0">
            <a:spAutoFit/>
          </a:bodyPr>
          <a:lstStyle/>
          <a:p>
            <a:r>
              <a:rPr lang="tr-TR" sz="1400" dirty="0">
                <a:latin typeface="Times New Roman" panose="02020603050405020304" pitchFamily="18" charset="0"/>
                <a:cs typeface="Times New Roman" panose="02020603050405020304" pitchFamily="18" charset="0"/>
              </a:rPr>
              <a:t>Sürekli Emisyon Ölçüm Cihazı</a:t>
            </a:r>
          </a:p>
        </p:txBody>
      </p:sp>
      <p:sp>
        <p:nvSpPr>
          <p:cNvPr id="7" name="Sağ Ok 6"/>
          <p:cNvSpPr/>
          <p:nvPr/>
        </p:nvSpPr>
        <p:spPr>
          <a:xfrm rot="783390">
            <a:off x="7109638" y="4115362"/>
            <a:ext cx="2830887" cy="26450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7843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79144" y="218364"/>
            <a:ext cx="10515600" cy="396826"/>
          </a:xfrm>
        </p:spPr>
        <p:txBody>
          <a:bodyPr>
            <a:normAutofit/>
          </a:bodyPr>
          <a:lstStyle/>
          <a:p>
            <a:pPr algn="ctr"/>
            <a:r>
              <a:rPr lang="tr-TR" sz="1800" b="1" dirty="0">
                <a:solidFill>
                  <a:schemeClr val="tx1"/>
                </a:solidFill>
                <a:latin typeface="Times New Roman" panose="02020603050405020304" pitchFamily="18" charset="0"/>
                <a:cs typeface="Times New Roman" panose="02020603050405020304" pitchFamily="18" charset="0"/>
              </a:rPr>
              <a:t>Sürekli Emisyon Ölçüm Sistemi Bulunan Tesisler</a:t>
            </a:r>
            <a:endParaRPr lang="tr-TR" sz="1800" b="1" dirty="0">
              <a:solidFill>
                <a:schemeClr val="tx1"/>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23720397"/>
              </p:ext>
            </p:extLst>
          </p:nvPr>
        </p:nvGraphicFramePr>
        <p:xfrm>
          <a:off x="410119" y="615190"/>
          <a:ext cx="9874704" cy="6614160"/>
        </p:xfrm>
        <a:graphic>
          <a:graphicData uri="http://schemas.openxmlformats.org/drawingml/2006/table">
            <a:tbl>
              <a:tblPr firstRow="1" bandRow="1">
                <a:tableStyleId>{1FECB4D8-DB02-4DC6-A0A2-4F2EBAE1DC90}</a:tableStyleId>
              </a:tblPr>
              <a:tblGrid>
                <a:gridCol w="792070">
                  <a:extLst>
                    <a:ext uri="{9D8B030D-6E8A-4147-A177-3AD203B41FA5}">
                      <a16:colId xmlns:a16="http://schemas.microsoft.com/office/drawing/2014/main" val="20000"/>
                    </a:ext>
                  </a:extLst>
                </a:gridCol>
                <a:gridCol w="4263624">
                  <a:extLst>
                    <a:ext uri="{9D8B030D-6E8A-4147-A177-3AD203B41FA5}">
                      <a16:colId xmlns:a16="http://schemas.microsoft.com/office/drawing/2014/main" val="20001"/>
                    </a:ext>
                  </a:extLst>
                </a:gridCol>
                <a:gridCol w="4819010">
                  <a:extLst>
                    <a:ext uri="{9D8B030D-6E8A-4147-A177-3AD203B41FA5}">
                      <a16:colId xmlns:a16="http://schemas.microsoft.com/office/drawing/2014/main" val="20002"/>
                    </a:ext>
                  </a:extLst>
                </a:gridCol>
              </a:tblGrid>
              <a:tr h="584325">
                <a:tc>
                  <a:txBody>
                    <a:bodyPr/>
                    <a:lstStyle/>
                    <a:p>
                      <a:r>
                        <a:rPr lang="tr-TR" dirty="0"/>
                        <a:t>Sıra</a:t>
                      </a:r>
                      <a:r>
                        <a:rPr lang="tr-TR" baseline="0" dirty="0"/>
                        <a:t> No</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a:t>Tesis Adı</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a:t>Tesis Adresi</a:t>
                      </a:r>
                      <a:endParaRPr lang="tr-T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73025">
                <a:tc>
                  <a:txBody>
                    <a:bodyPr/>
                    <a:lstStyle/>
                    <a:p>
                      <a:pPr algn="ctr"/>
                      <a:r>
                        <a:rPr lang="tr-TR" sz="1400" kern="1200" dirty="0"/>
                        <a:t>1</a:t>
                      </a:r>
                      <a:endParaRPr lang="tr-TR" sz="14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just"/>
                      <a:r>
                        <a:rPr lang="tr-TR" sz="1400" dirty="0"/>
                        <a:t>Ak Nişasta San. Tic. A.Ş.</a:t>
                      </a:r>
                      <a:endParaRPr lang="tr-TR" sz="1400" b="1"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kern="1200" dirty="0" err="1">
                          <a:effectLst/>
                        </a:rPr>
                        <a:t>Evrensekiz</a:t>
                      </a:r>
                      <a:r>
                        <a:rPr lang="tr-TR" sz="1400" kern="1200" dirty="0">
                          <a:effectLst/>
                        </a:rPr>
                        <a:t> Beldesi, </a:t>
                      </a:r>
                      <a:r>
                        <a:rPr lang="tr-TR" sz="1400" kern="1200" dirty="0" err="1">
                          <a:effectLst/>
                        </a:rPr>
                        <a:t>Gündoğu</a:t>
                      </a:r>
                      <a:r>
                        <a:rPr lang="tr-TR" sz="1400" kern="1200" dirty="0">
                          <a:effectLst/>
                        </a:rPr>
                        <a:t> Mah. </a:t>
                      </a:r>
                      <a:r>
                        <a:rPr lang="tr-TR" sz="1400" kern="1200" dirty="0" err="1">
                          <a:effectLst/>
                        </a:rPr>
                        <a:t>Köyaltı</a:t>
                      </a:r>
                      <a:r>
                        <a:rPr lang="tr-TR" sz="1400" kern="1200" dirty="0">
                          <a:effectLst/>
                        </a:rPr>
                        <a:t> </a:t>
                      </a:r>
                      <a:r>
                        <a:rPr lang="tr-TR" sz="1400" kern="1200" dirty="0" err="1">
                          <a:effectLst/>
                        </a:rPr>
                        <a:t>Cad</a:t>
                      </a:r>
                      <a:r>
                        <a:rPr lang="tr-TR" sz="1400" kern="1200" dirty="0">
                          <a:effectLst/>
                        </a:rPr>
                        <a:t> Lüleburgaz/ KIRKLARELİ</a:t>
                      </a:r>
                      <a:endParaRPr lang="tr-TR"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1"/>
                  </a:ext>
                </a:extLst>
              </a:tr>
              <a:tr h="473025">
                <a:tc>
                  <a:txBody>
                    <a:bodyPr/>
                    <a:lstStyle/>
                    <a:p>
                      <a:pPr algn="ctr"/>
                      <a:r>
                        <a:rPr lang="tr-TR" sz="1400" kern="1200" dirty="0"/>
                        <a:t>2</a:t>
                      </a:r>
                      <a:endParaRPr lang="tr-TR" sz="14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just"/>
                      <a:r>
                        <a:rPr lang="tr-TR" sz="1400" kern="1200" dirty="0" err="1">
                          <a:effectLst/>
                        </a:rPr>
                        <a:t>Altek</a:t>
                      </a:r>
                      <a:r>
                        <a:rPr lang="tr-TR" sz="1400" kern="1200" dirty="0">
                          <a:effectLst/>
                        </a:rPr>
                        <a:t> Alarko Elektrik Santralleri Tesis Ve İşletme Tic. A.Ş</a:t>
                      </a:r>
                      <a:endParaRPr lang="tr-TR" sz="1400" b="1"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kern="1200" dirty="0">
                          <a:effectLst/>
                        </a:rPr>
                        <a:t>Akalar Mah. Kofçaz Yolu Üzeri 6. Km </a:t>
                      </a:r>
                      <a:r>
                        <a:rPr lang="tr-TR" sz="1400" kern="1200" dirty="0" err="1">
                          <a:effectLst/>
                        </a:rPr>
                        <a:t>Botaş</a:t>
                      </a:r>
                      <a:r>
                        <a:rPr lang="tr-TR" sz="1400" kern="1200" dirty="0">
                          <a:effectLst/>
                        </a:rPr>
                        <a:t> İstasyonu Yanı Merkez/KIRKLARELİ </a:t>
                      </a:r>
                      <a:endParaRPr lang="tr-TR"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2"/>
                  </a:ext>
                </a:extLst>
              </a:tr>
              <a:tr h="280169">
                <a:tc>
                  <a:txBody>
                    <a:bodyPr/>
                    <a:lstStyle/>
                    <a:p>
                      <a:pPr algn="ctr"/>
                      <a:r>
                        <a:rPr lang="tr-TR" sz="1400" kern="1200" dirty="0"/>
                        <a:t>3</a:t>
                      </a:r>
                      <a:endParaRPr lang="tr-TR" sz="14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just"/>
                      <a:r>
                        <a:rPr lang="tr-TR" sz="1400" dirty="0"/>
                        <a:t>HAMİTABAT Elektrik Üretim Ve Ticaret  A.Ş. </a:t>
                      </a:r>
                      <a:endParaRPr lang="tr-TR" sz="1400" b="1" dirty="0">
                        <a:latin typeface="Times New Roman" panose="02020603050405020304" pitchFamily="18" charset="0"/>
                        <a:cs typeface="Times New Roman" panose="02020603050405020304" pitchFamily="18" charset="0"/>
                      </a:endParaRPr>
                    </a:p>
                  </a:txBody>
                  <a:tcPr/>
                </a:tc>
                <a:tc>
                  <a:txBody>
                    <a:bodyPr/>
                    <a:lstStyle/>
                    <a:p>
                      <a:r>
                        <a:rPr lang="tr-TR" sz="1400" kern="1200" dirty="0" err="1">
                          <a:effectLst/>
                        </a:rPr>
                        <a:t>Tatarköy</a:t>
                      </a:r>
                      <a:r>
                        <a:rPr lang="tr-TR" sz="1400" kern="1200" dirty="0">
                          <a:effectLst/>
                        </a:rPr>
                        <a:t> Köyü No:359 Lüleburgaz/KIRKLARELİ</a:t>
                      </a:r>
                      <a:endParaRPr lang="tr-TR"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3"/>
                  </a:ext>
                </a:extLst>
              </a:tr>
              <a:tr h="278250">
                <a:tc>
                  <a:txBody>
                    <a:bodyPr/>
                    <a:lstStyle/>
                    <a:p>
                      <a:pPr algn="ctr"/>
                      <a:r>
                        <a:rPr lang="tr-TR" sz="1400" kern="1200" dirty="0"/>
                        <a:t>4</a:t>
                      </a:r>
                      <a:endParaRPr lang="tr-TR" sz="14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just"/>
                      <a:r>
                        <a:rPr lang="tr-TR" sz="1400" dirty="0" err="1"/>
                        <a:t>Traçim</a:t>
                      </a:r>
                      <a:r>
                        <a:rPr lang="tr-TR" sz="1400" dirty="0"/>
                        <a:t> Çimento San. Tic. A.Ş.</a:t>
                      </a:r>
                      <a:endParaRPr lang="tr-TR" sz="1400" b="1"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kern="1200" dirty="0">
                          <a:effectLst/>
                        </a:rPr>
                        <a:t>Evrencik Mücavir Alanı No:2 Vize/KIRKLARELİ</a:t>
                      </a:r>
                      <a:endParaRPr lang="tr-TR"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4"/>
                  </a:ext>
                </a:extLst>
              </a:tr>
              <a:tr h="473025">
                <a:tc>
                  <a:txBody>
                    <a:bodyPr/>
                    <a:lstStyle/>
                    <a:p>
                      <a:pPr algn="ctr"/>
                      <a:r>
                        <a:rPr lang="tr-TR" sz="1400" kern="1200" dirty="0"/>
                        <a:t>5</a:t>
                      </a:r>
                      <a:endParaRPr lang="tr-TR" sz="14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just"/>
                      <a:r>
                        <a:rPr lang="tr-TR" sz="1400" dirty="0"/>
                        <a:t>Trakya Cam San. A.Ş. Trakya Fabrikası</a:t>
                      </a:r>
                      <a:endParaRPr lang="tr-TR" sz="1400" b="1"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kern="1200" dirty="0" err="1">
                          <a:effectLst/>
                        </a:rPr>
                        <a:t>Büyükkarıştıran</a:t>
                      </a:r>
                      <a:r>
                        <a:rPr lang="tr-TR" sz="1400" kern="1200" dirty="0">
                          <a:effectLst/>
                        </a:rPr>
                        <a:t> Mevkii PK:98 39780 Lüleburgaz/KIRKLARELİ</a:t>
                      </a:r>
                      <a:endParaRPr lang="tr-TR"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5"/>
                  </a:ext>
                </a:extLst>
              </a:tr>
              <a:tr h="473025">
                <a:tc>
                  <a:txBody>
                    <a:bodyPr/>
                    <a:lstStyle/>
                    <a:p>
                      <a:pPr algn="ctr"/>
                      <a:r>
                        <a:rPr lang="tr-TR" sz="1400" kern="1200" dirty="0"/>
                        <a:t>6</a:t>
                      </a:r>
                      <a:endParaRPr lang="tr-TR" sz="14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1400" kern="1200" dirty="0">
                          <a:effectLst/>
                        </a:rPr>
                        <a:t>Zorlu Enerji Elektrik Üretim A.Ş.</a:t>
                      </a:r>
                      <a:endParaRPr lang="tr-TR" sz="1400" b="1"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kern="1200" dirty="0">
                          <a:effectLst/>
                        </a:rPr>
                        <a:t>D-100 Karayolu Yeni Mah. 17F </a:t>
                      </a:r>
                      <a:r>
                        <a:rPr lang="tr-TR" sz="1400" kern="1200" dirty="0" err="1">
                          <a:effectLst/>
                        </a:rPr>
                        <a:t>Büyükkarıştıran</a:t>
                      </a:r>
                      <a:r>
                        <a:rPr lang="tr-TR" sz="1400" kern="1200" dirty="0">
                          <a:effectLst/>
                        </a:rPr>
                        <a:t> Lüleburgaz/ KIRKLARELİ</a:t>
                      </a:r>
                      <a:endParaRPr lang="tr-TR"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6"/>
                  </a:ext>
                </a:extLst>
              </a:tr>
              <a:tr h="473025">
                <a:tc>
                  <a:txBody>
                    <a:bodyPr/>
                    <a:lstStyle/>
                    <a:p>
                      <a:pPr algn="ctr"/>
                      <a:r>
                        <a:rPr lang="tr-TR" sz="1400" kern="1200" dirty="0"/>
                        <a:t>7</a:t>
                      </a:r>
                      <a:endParaRPr lang="tr-TR" sz="14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just"/>
                      <a:r>
                        <a:rPr lang="tr-TR" sz="1400" kern="1200" dirty="0" err="1">
                          <a:effectLst/>
                        </a:rPr>
                        <a:t>Lesaffre</a:t>
                      </a:r>
                      <a:r>
                        <a:rPr lang="tr-TR" sz="1400" kern="1200" dirty="0">
                          <a:effectLst/>
                        </a:rPr>
                        <a:t> </a:t>
                      </a:r>
                      <a:r>
                        <a:rPr lang="tr-TR" sz="1400" kern="1200" dirty="0" err="1">
                          <a:effectLst/>
                        </a:rPr>
                        <a:t>Turquie</a:t>
                      </a:r>
                      <a:r>
                        <a:rPr lang="tr-TR" sz="1400" kern="1200" dirty="0">
                          <a:effectLst/>
                        </a:rPr>
                        <a:t> </a:t>
                      </a:r>
                      <a:r>
                        <a:rPr lang="tr-TR" sz="1400" kern="1200" dirty="0" err="1">
                          <a:effectLst/>
                        </a:rPr>
                        <a:t>Mayacılık</a:t>
                      </a:r>
                      <a:r>
                        <a:rPr lang="tr-TR" sz="1400" kern="1200" dirty="0">
                          <a:effectLst/>
                        </a:rPr>
                        <a:t> </a:t>
                      </a:r>
                      <a:r>
                        <a:rPr lang="tr-TR" sz="1400" kern="1200" dirty="0" err="1">
                          <a:effectLst/>
                        </a:rPr>
                        <a:t>Ür</a:t>
                      </a:r>
                      <a:r>
                        <a:rPr lang="tr-TR" sz="1400" kern="1200" dirty="0">
                          <a:effectLst/>
                        </a:rPr>
                        <a:t>. Ve Tic. A.Ş. Lüleburgaz Şubesi.</a:t>
                      </a:r>
                      <a:endParaRPr lang="tr-TR" sz="1400" b="1"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kern="1200" dirty="0">
                          <a:effectLst/>
                        </a:rPr>
                        <a:t>E-5 Karayolu Üzeri </a:t>
                      </a:r>
                      <a:r>
                        <a:rPr lang="tr-TR" sz="1400" kern="1200" dirty="0" err="1">
                          <a:effectLst/>
                        </a:rPr>
                        <a:t>Evrensekiz</a:t>
                      </a:r>
                      <a:r>
                        <a:rPr lang="tr-TR" sz="1400" kern="1200" dirty="0">
                          <a:effectLst/>
                        </a:rPr>
                        <a:t> Kavşağı  Lüleburgaz/KIRKLARELİ</a:t>
                      </a:r>
                      <a:endParaRPr lang="tr-TR"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7"/>
                  </a:ext>
                </a:extLst>
              </a:tr>
              <a:tr h="473025">
                <a:tc>
                  <a:txBody>
                    <a:bodyPr/>
                    <a:lstStyle/>
                    <a:p>
                      <a:pPr algn="ctr"/>
                      <a:r>
                        <a:rPr lang="tr-TR" sz="1400" kern="1200" dirty="0"/>
                        <a:t>8</a:t>
                      </a:r>
                      <a:endParaRPr lang="tr-TR" sz="14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just"/>
                      <a:r>
                        <a:rPr lang="tr-TR" sz="1400" kern="1200" dirty="0" err="1">
                          <a:effectLst/>
                        </a:rPr>
                        <a:t>Bunge</a:t>
                      </a:r>
                      <a:r>
                        <a:rPr lang="tr-TR" sz="1400" kern="1200" dirty="0">
                          <a:effectLst/>
                        </a:rPr>
                        <a:t> Gıda San. ve Tic. A.Ş. Lüleburgaz Şubesi</a:t>
                      </a:r>
                      <a:endParaRPr lang="tr-TR" sz="1400" b="1"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kern="1200" dirty="0" err="1">
                          <a:effectLst/>
                        </a:rPr>
                        <a:t>Büyükkarıştıran</a:t>
                      </a:r>
                      <a:r>
                        <a:rPr lang="tr-TR" sz="1400" kern="1200" dirty="0">
                          <a:effectLst/>
                        </a:rPr>
                        <a:t> Kasabası E-5 Karayolu Üzeri Lüleburgaz/KIRKLARELİ</a:t>
                      </a:r>
                      <a:endParaRPr lang="tr-TR"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8"/>
                  </a:ext>
                </a:extLst>
              </a:tr>
              <a:tr h="473025">
                <a:tc>
                  <a:txBody>
                    <a:bodyPr/>
                    <a:lstStyle/>
                    <a:p>
                      <a:pPr algn="ctr"/>
                      <a:r>
                        <a:rPr lang="tr-TR" sz="1400" kern="1200" dirty="0"/>
                        <a:t>9</a:t>
                      </a:r>
                      <a:endParaRPr lang="tr-TR" sz="14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just"/>
                      <a:r>
                        <a:rPr lang="tr-TR" sz="1400" kern="1200" dirty="0">
                          <a:effectLst/>
                        </a:rPr>
                        <a:t>Köknar Kağıt Karton Sanayi ve Ticaret A.Ş</a:t>
                      </a:r>
                      <a:endParaRPr lang="tr-TR" sz="1400" b="1"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kern="1200" dirty="0" err="1">
                          <a:effectLst/>
                        </a:rPr>
                        <a:t>Evrensekiz</a:t>
                      </a:r>
                      <a:r>
                        <a:rPr lang="tr-TR" sz="1400" kern="1200" dirty="0">
                          <a:effectLst/>
                        </a:rPr>
                        <a:t> Beldesi, </a:t>
                      </a:r>
                      <a:r>
                        <a:rPr lang="tr-TR" sz="1400" kern="1200" dirty="0" err="1">
                          <a:effectLst/>
                        </a:rPr>
                        <a:t>Gündoğu</a:t>
                      </a:r>
                      <a:r>
                        <a:rPr lang="tr-TR" sz="1400" kern="1200" dirty="0">
                          <a:effectLst/>
                        </a:rPr>
                        <a:t> Mah. </a:t>
                      </a:r>
                      <a:r>
                        <a:rPr lang="tr-TR" sz="1400" kern="1200" dirty="0" err="1">
                          <a:effectLst/>
                        </a:rPr>
                        <a:t>Köyaltı</a:t>
                      </a:r>
                      <a:r>
                        <a:rPr lang="tr-TR" sz="1400" kern="1200" dirty="0">
                          <a:effectLst/>
                        </a:rPr>
                        <a:t> Cad.No:2 Lüleburgaz/ KIRKLARELİ</a:t>
                      </a:r>
                      <a:endParaRPr lang="tr-TR"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9"/>
                  </a:ext>
                </a:extLst>
              </a:tr>
              <a:tr h="278250">
                <a:tc>
                  <a:txBody>
                    <a:bodyPr/>
                    <a:lstStyle/>
                    <a:p>
                      <a:pPr algn="ctr"/>
                      <a:r>
                        <a:rPr lang="tr-TR" sz="1400" kern="1200" dirty="0"/>
                        <a:t>10</a:t>
                      </a:r>
                      <a:endParaRPr lang="tr-TR" sz="14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just"/>
                      <a:r>
                        <a:rPr lang="tr-TR" sz="1400" kern="1200" dirty="0" err="1">
                          <a:effectLst/>
                        </a:rPr>
                        <a:t>Kimtaş</a:t>
                      </a:r>
                      <a:r>
                        <a:rPr lang="tr-TR" sz="1400" kern="1200" dirty="0">
                          <a:effectLst/>
                        </a:rPr>
                        <a:t> Kireç San. ve Tic. A.Ş.</a:t>
                      </a:r>
                      <a:endParaRPr lang="tr-TR" sz="1400" b="1"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r>
                        <a:rPr lang="tr-TR" sz="1400" kern="1200" dirty="0">
                          <a:effectLst/>
                        </a:rPr>
                        <a:t>Pınarhisar İlçesi, Vize Yolu Üzeri 2.km </a:t>
                      </a:r>
                      <a:endParaRPr lang="tr-TR"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10"/>
                  </a:ext>
                </a:extLst>
              </a:tr>
              <a:tr h="278250">
                <a:tc>
                  <a:txBody>
                    <a:bodyPr/>
                    <a:lstStyle/>
                    <a:p>
                      <a:pPr algn="ctr"/>
                      <a:r>
                        <a:rPr lang="tr-TR" sz="1400" kern="1200" dirty="0"/>
                        <a:t>11</a:t>
                      </a:r>
                      <a:endParaRPr lang="tr-TR" sz="14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algn="just" defTabSz="914400" rtl="0" eaLnBrk="1" latinLnBrk="0" hangingPunct="1"/>
                      <a:r>
                        <a:rPr lang="tr-TR" sz="1400" kern="1200" dirty="0" err="1">
                          <a:effectLst/>
                        </a:rPr>
                        <a:t>Limak</a:t>
                      </a:r>
                      <a:r>
                        <a:rPr lang="tr-TR" sz="1400" kern="1200" dirty="0">
                          <a:effectLst/>
                        </a:rPr>
                        <a:t> Çimento San. ve Tic. A.Ş. Trakya Şubesi</a:t>
                      </a:r>
                      <a:endParaRPr lang="tr-TR" sz="1400" b="1"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l" defTabSz="914400" rtl="0" eaLnBrk="1" latinLnBrk="0" hangingPunct="1"/>
                      <a:r>
                        <a:rPr lang="tr-TR" sz="1400" kern="1200" dirty="0">
                          <a:effectLst/>
                        </a:rPr>
                        <a:t>Pınarhisar İlçesi, Kırklareli Cad. Camii Kebir Mah. </a:t>
                      </a:r>
                      <a:endParaRPr lang="tr-TR"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11"/>
                  </a:ext>
                </a:extLst>
              </a:tr>
              <a:tr h="278250">
                <a:tc>
                  <a:txBody>
                    <a:bodyPr/>
                    <a:lstStyle/>
                    <a:p>
                      <a:pPr algn="ctr"/>
                      <a:r>
                        <a:rPr lang="tr-TR" sz="1400" kern="1200" dirty="0"/>
                        <a:t>12</a:t>
                      </a:r>
                      <a:endParaRPr lang="tr-TR" sz="14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algn="just" defTabSz="914400" rtl="0" eaLnBrk="1" latinLnBrk="0" hangingPunct="1"/>
                      <a:r>
                        <a:rPr lang="tr-TR" sz="1400" kern="1200" dirty="0">
                          <a:effectLst/>
                        </a:rPr>
                        <a:t>Zeus Enerji San. ve Tic. A.Ş.</a:t>
                      </a:r>
                      <a:endParaRPr lang="tr-TR" sz="1400" b="1"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l" defTabSz="914400" rtl="0" eaLnBrk="1" latinLnBrk="0" hangingPunct="1"/>
                      <a:r>
                        <a:rPr lang="tr-TR" sz="1400" kern="1200" dirty="0">
                          <a:effectLst/>
                        </a:rPr>
                        <a:t>Kırklareli OSB </a:t>
                      </a:r>
                      <a:r>
                        <a:rPr lang="tr-TR" sz="1400" kern="1200" dirty="0" err="1">
                          <a:effectLst/>
                        </a:rPr>
                        <a:t>Kızılcıkdere</a:t>
                      </a:r>
                      <a:r>
                        <a:rPr lang="tr-TR" sz="1400" kern="1200" dirty="0">
                          <a:effectLst/>
                        </a:rPr>
                        <a:t> Köyü 8. Bulvar No:20 Merkez</a:t>
                      </a:r>
                      <a:endParaRPr lang="tr-TR"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12"/>
                  </a:ext>
                </a:extLst>
              </a:tr>
              <a:tr h="473025">
                <a:tc>
                  <a:txBody>
                    <a:bodyPr/>
                    <a:lstStyle/>
                    <a:p>
                      <a:pPr algn="ctr"/>
                      <a:r>
                        <a:rPr lang="tr-TR" sz="1400" kern="1200" dirty="0"/>
                        <a:t>13</a:t>
                      </a:r>
                      <a:endParaRPr lang="tr-TR" sz="1400" b="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algn="just" defTabSz="914400" rtl="0" eaLnBrk="1" latinLnBrk="0" hangingPunct="1"/>
                      <a:r>
                        <a:rPr lang="tr-TR" sz="1400" kern="1200" dirty="0">
                          <a:effectLst/>
                        </a:rPr>
                        <a:t>Delta</a:t>
                      </a:r>
                      <a:r>
                        <a:rPr lang="tr-TR" sz="1400" kern="1200" baseline="0" dirty="0">
                          <a:effectLst/>
                        </a:rPr>
                        <a:t> Enerji Üretim ve Tic. A.Ş.</a:t>
                      </a:r>
                      <a:endParaRPr lang="tr-TR" sz="1400" b="1"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0" algn="l" defTabSz="914400" rtl="0" eaLnBrk="1" latinLnBrk="0" hangingPunct="1"/>
                      <a:r>
                        <a:rPr lang="tr-TR" sz="1400" kern="1200" dirty="0" err="1">
                          <a:effectLst/>
                        </a:rPr>
                        <a:t>Büyükkarıştıran</a:t>
                      </a:r>
                      <a:r>
                        <a:rPr lang="tr-TR" sz="1400" kern="1200" dirty="0">
                          <a:effectLst/>
                        </a:rPr>
                        <a:t> Beldesi, Yeni Mah., Eski İstanbul Cad., No:17 </a:t>
                      </a:r>
                      <a:endParaRPr lang="tr-TR"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13"/>
                  </a:ext>
                </a:extLst>
              </a:tr>
              <a:tr h="278250">
                <a:tc gridSpan="3">
                  <a:txBody>
                    <a:bodyPr/>
                    <a:lstStyle/>
                    <a:p>
                      <a:pPr algn="ctr"/>
                      <a:endParaRPr lang="tr-TR" sz="1400" b="1" kern="1200" dirty="0">
                        <a:solidFill>
                          <a:schemeClr val="dk1"/>
                        </a:solidFill>
                        <a:latin typeface="Times New Roman" panose="02020603050405020304" pitchFamily="18" charset="0"/>
                        <a:ea typeface="+mn-ea"/>
                        <a:cs typeface="Times New Roman" panose="02020603050405020304" pitchFamily="18" charset="0"/>
                      </a:endParaRPr>
                    </a:p>
                  </a:txBody>
                  <a:tcPr/>
                </a:tc>
                <a:tc hMerge="1">
                  <a:txBody>
                    <a:bodyPr/>
                    <a:lstStyle/>
                    <a:p>
                      <a:pPr marL="0" algn="just" defTabSz="914400" rtl="0" eaLnBrk="1" latinLnBrk="0" hangingPunct="1"/>
                      <a:endParaRPr lang="tr-TR" sz="1400" b="1"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hMerge="1">
                  <a:txBody>
                    <a:bodyPr/>
                    <a:lstStyle/>
                    <a:p>
                      <a:pPr marL="0" algn="l" defTabSz="914400" rtl="0" eaLnBrk="1" latinLnBrk="0" hangingPunct="1"/>
                      <a:endParaRPr lang="tr-TR"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accent2">
                          <a:lumMod val="75000"/>
                        </a:schemeClr>
                      </a:solidFill>
                      <a:prstDash val="solid"/>
                      <a:round/>
                      <a:headEnd type="none" w="med" len="med"/>
                      <a:tailEnd type="none" w="med" len="med"/>
                    </a:ln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85034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622103" y="1052798"/>
            <a:ext cx="6397970" cy="369332"/>
          </a:xfrm>
          <a:prstGeom prst="rect">
            <a:avLst/>
          </a:prstGeom>
        </p:spPr>
        <p:txBody>
          <a:bodyPr wrap="none">
            <a:spAutoFit/>
          </a:bodyPr>
          <a:lstStyle/>
          <a:p>
            <a:pPr lvl="0"/>
            <a:r>
              <a:rPr lang="tr-TR" b="1" dirty="0">
                <a:latin typeface="Times New Roman" panose="02020603050405020304" pitchFamily="18" charset="0"/>
                <a:cs typeface="Times New Roman" panose="02020603050405020304" pitchFamily="18" charset="0"/>
              </a:rPr>
              <a:t>Koku Oluşturan Emisyonların Kontrolü Hakkında Yönetmelik</a:t>
            </a:r>
            <a:endParaRPr lang="tr-TR" b="1" dirty="0"/>
          </a:p>
        </p:txBody>
      </p:sp>
      <p:sp>
        <p:nvSpPr>
          <p:cNvPr id="12" name="Dikdörtgen 11"/>
          <p:cNvSpPr/>
          <p:nvPr/>
        </p:nvSpPr>
        <p:spPr>
          <a:xfrm>
            <a:off x="622103" y="1639349"/>
            <a:ext cx="11118178" cy="4247317"/>
          </a:xfrm>
          <a:prstGeom prst="rect">
            <a:avLst/>
          </a:prstGeom>
        </p:spPr>
        <p:txBody>
          <a:bodyPr wrap="square">
            <a:spAutoFit/>
          </a:bodyPr>
          <a:lstStyle/>
          <a:p>
            <a:pPr algn="just">
              <a:lnSpc>
                <a:spcPct val="150000"/>
              </a:lnSpc>
              <a:spcAft>
                <a:spcPts val="0"/>
              </a:spcAft>
            </a:pPr>
            <a:r>
              <a:rPr lang="tr-TR" dirty="0">
                <a:latin typeface="Times New Roman" panose="02020603050405020304" pitchFamily="18" charset="0"/>
                <a:cs typeface="Times New Roman" panose="02020603050405020304" pitchFamily="18" charset="0"/>
              </a:rPr>
              <a:t>Bu Yönetmelik, 10.09.2014 tarihli ve 29115 sayılı Resmî Gazete ’de yayımlanan Çevre İzin ve Lisans Yönetmeliğinin Ek-1 ve Ek-2 listesinde yer alan faaliyet ve tesislerin;</a:t>
            </a:r>
          </a:p>
          <a:p>
            <a:pPr algn="just">
              <a:lnSpc>
                <a:spcPct val="150000"/>
              </a:lnSpc>
              <a:spcAft>
                <a:spcPts val="0"/>
              </a:spcAft>
            </a:pPr>
            <a:r>
              <a:rPr lang="tr-TR" dirty="0">
                <a:latin typeface="Times New Roman" panose="02020603050405020304" pitchFamily="18" charset="0"/>
                <a:cs typeface="Times New Roman" panose="02020603050405020304" pitchFamily="18" charset="0"/>
              </a:rPr>
              <a:t>a) Çevresel etki değerlendirilmesi mevzuatı kapsamında,</a:t>
            </a:r>
          </a:p>
          <a:p>
            <a:pPr algn="just">
              <a:lnSpc>
                <a:spcPct val="150000"/>
              </a:lnSpc>
              <a:spcAft>
                <a:spcPts val="0"/>
              </a:spcAft>
            </a:pPr>
            <a:r>
              <a:rPr lang="tr-TR" dirty="0">
                <a:latin typeface="Times New Roman" panose="02020603050405020304" pitchFamily="18" charset="0"/>
                <a:cs typeface="Times New Roman" panose="02020603050405020304" pitchFamily="18" charset="0"/>
              </a:rPr>
              <a:t>b) Çevre denetim mevzuatı kapsamında,</a:t>
            </a:r>
          </a:p>
          <a:p>
            <a:pPr algn="just">
              <a:lnSpc>
                <a:spcPct val="150000"/>
              </a:lnSpc>
              <a:spcAft>
                <a:spcPts val="0"/>
              </a:spcAft>
            </a:pPr>
            <a:r>
              <a:rPr lang="tr-TR" dirty="0">
                <a:latin typeface="Times New Roman" panose="02020603050405020304" pitchFamily="18" charset="0"/>
                <a:cs typeface="Times New Roman" panose="02020603050405020304" pitchFamily="18" charset="0"/>
              </a:rPr>
              <a:t>c) Şikâyetin değerlendirilmesi kapsamında,</a:t>
            </a:r>
          </a:p>
          <a:p>
            <a:pPr algn="just">
              <a:lnSpc>
                <a:spcPct val="150000"/>
              </a:lnSpc>
              <a:spcAft>
                <a:spcPts val="0"/>
              </a:spcAft>
            </a:pPr>
            <a:r>
              <a:rPr lang="tr-TR" dirty="0">
                <a:latin typeface="Times New Roman" panose="02020603050405020304" pitchFamily="18" charset="0"/>
                <a:cs typeface="Times New Roman" panose="02020603050405020304" pitchFamily="18" charset="0"/>
              </a:rPr>
              <a:t>koku sorunlarının belirlenmesi ve çözümü ile ilgili işlemleri ve yaptırımları </a:t>
            </a:r>
            <a:r>
              <a:rPr lang="tr-TR" b="1" dirty="0">
                <a:latin typeface="Times New Roman" panose="02020603050405020304" pitchFamily="18" charset="0"/>
                <a:cs typeface="Times New Roman" panose="02020603050405020304" pitchFamily="18" charset="0"/>
              </a:rPr>
              <a:t>kapsar.</a:t>
            </a:r>
          </a:p>
          <a:p>
            <a:pPr algn="just">
              <a:lnSpc>
                <a:spcPct val="150000"/>
              </a:lnSpc>
              <a:spcAft>
                <a:spcPts val="0"/>
              </a:spcAft>
            </a:pPr>
            <a:r>
              <a:rPr lang="tr-TR" dirty="0">
                <a:latin typeface="Times New Roman" panose="02020603050405020304" pitchFamily="18" charset="0"/>
                <a:cs typeface="Times New Roman" panose="02020603050405020304" pitchFamily="18" charset="0"/>
              </a:rPr>
              <a:t>Bu Yönetmelik, açık ortam hariç olmak üzere iş sağlığı ve güvenliği mevzuatı kapsamına giren işyeri iç ortam havası için </a:t>
            </a:r>
            <a:r>
              <a:rPr lang="tr-TR" b="1" dirty="0">
                <a:latin typeface="Times New Roman" panose="02020603050405020304" pitchFamily="18" charset="0"/>
                <a:cs typeface="Times New Roman" panose="02020603050405020304" pitchFamily="18" charset="0"/>
              </a:rPr>
              <a:t>uygulanmaz.</a:t>
            </a:r>
          </a:p>
          <a:p>
            <a:pPr algn="just">
              <a:lnSpc>
                <a:spcPct val="150000"/>
              </a:lnSpc>
            </a:pPr>
            <a:r>
              <a:rPr lang="tr-TR" dirty="0">
                <a:latin typeface="Times New Roman" panose="02020603050405020304" pitchFamily="18" charset="0"/>
                <a:cs typeface="Times New Roman" panose="02020603050405020304" pitchFamily="18" charset="0"/>
              </a:rPr>
              <a:t>Koku emisyonlarına ilişkin şikâyetlere istinaden, “Koku Oluşturan Emisyonların Kontrolü Hakkında Yönetmelik” çerçevesinde gerekli iş ve işlemleri yürütmek.</a:t>
            </a:r>
          </a:p>
        </p:txBody>
      </p:sp>
    </p:spTree>
    <p:extLst>
      <p:ext uri="{BB962C8B-B14F-4D97-AF65-F5344CB8AC3E}">
        <p14:creationId xmlns:p14="http://schemas.microsoft.com/office/powerpoint/2010/main" val="828262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7257" y="365126"/>
            <a:ext cx="10515600" cy="1081538"/>
          </a:xfrm>
        </p:spPr>
        <p:txBody>
          <a:bodyPr/>
          <a:lstStyle/>
          <a:p>
            <a:pPr algn="ctr"/>
            <a:r>
              <a:rPr lang="tr-TR" sz="2800" b="1" dirty="0">
                <a:latin typeface="Times New Roman" panose="02020603050405020304" pitchFamily="18" charset="0"/>
                <a:cs typeface="Times New Roman" panose="02020603050405020304" pitchFamily="18" charset="0"/>
              </a:rPr>
              <a:t>GÜRÜLTÜ</a:t>
            </a:r>
          </a:p>
        </p:txBody>
      </p:sp>
      <p:sp>
        <p:nvSpPr>
          <p:cNvPr id="4" name="Dikdörtgen 3"/>
          <p:cNvSpPr/>
          <p:nvPr/>
        </p:nvSpPr>
        <p:spPr>
          <a:xfrm>
            <a:off x="797257" y="2983861"/>
            <a:ext cx="6505149" cy="1453988"/>
          </a:xfrm>
          <a:prstGeom prst="rect">
            <a:avLst/>
          </a:prstGeom>
        </p:spPr>
        <p:txBody>
          <a:bodyPr wrap="square">
            <a:spAutoFit/>
          </a:bodyPr>
          <a:lstStyle/>
          <a:p>
            <a:pPr marL="71120" marR="71755" indent="449580" algn="just">
              <a:lnSpc>
                <a:spcPct val="115000"/>
              </a:lnSpc>
              <a:spcAft>
                <a:spcPts val="0"/>
              </a:spcAft>
            </a:pPr>
            <a:r>
              <a:rPr lang="en-US" sz="2000" spc="-10" dirty="0">
                <a:latin typeface="Times New Roman" panose="02020603050405020304" pitchFamily="18" charset="0"/>
                <a:ea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ürü</a:t>
            </a:r>
            <a:r>
              <a:rPr lang="en-US" sz="2000" spc="-10" dirty="0">
                <a:latin typeface="Times New Roman" panose="02020603050405020304" pitchFamily="18" charset="0"/>
                <a:ea typeface="Times New Roman" panose="02020603050405020304" pitchFamily="18" charset="0"/>
                <a:cs typeface="Times New Roman" panose="02020603050405020304" pitchFamily="18" charset="0"/>
              </a:rPr>
              <a:t>l</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tü;</a:t>
            </a:r>
            <a:r>
              <a:rPr lang="en-US" sz="2000" spc="20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in</a:t>
            </a:r>
            <a:r>
              <a:rPr lang="en-US" sz="2000" spc="-10" dirty="0">
                <a:latin typeface="Times New Roman" panose="02020603050405020304" pitchFamily="18" charset="0"/>
                <a:ea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anda</a:t>
            </a:r>
            <a:r>
              <a:rPr lang="en-US" sz="2000" spc="20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000" spc="-10" dirty="0" err="1">
                <a:latin typeface="Times New Roman" panose="02020603050405020304" pitchFamily="18" charset="0"/>
                <a:ea typeface="Times New Roman" panose="02020603050405020304" pitchFamily="18" charset="0"/>
                <a:cs typeface="Times New Roman" panose="02020603050405020304" pitchFamily="18" charset="0"/>
              </a:rPr>
              <a:t>h</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a</a:t>
            </a:r>
            <a:r>
              <a:rPr lang="en-US" sz="2000" spc="-1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a:t>
            </a:r>
            <a:r>
              <a:rPr lang="en-US" sz="2000" spc="5" dirty="0" err="1">
                <a:latin typeface="Times New Roman" panose="02020603050405020304" pitchFamily="18" charset="0"/>
                <a:ea typeface="Times New Roman" panose="02020603050405020304" pitchFamily="18" charset="0"/>
                <a:cs typeface="Times New Roman" panose="02020603050405020304" pitchFamily="18" charset="0"/>
              </a:rPr>
              <a:t>ı</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z</a:t>
            </a:r>
            <a:r>
              <a:rPr lang="en-US" sz="2000" spc="20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ed</a:t>
            </a:r>
            <a:r>
              <a:rPr lang="en-US" sz="2000" spc="5"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2000" spc="-10" dirty="0" err="1">
                <a:latin typeface="Times New Roman" panose="02020603050405020304" pitchFamily="18" charset="0"/>
                <a:ea typeface="Times New Roman" panose="02020603050405020304" pitchFamily="18" charset="0"/>
                <a:cs typeface="Times New Roman" panose="02020603050405020304" pitchFamily="18" charset="0"/>
              </a:rPr>
              <a:t>c</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2000" spc="22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du</a:t>
            </a:r>
            <a:r>
              <a:rPr lang="en-US" sz="2000" spc="-15" dirty="0" err="1">
                <a:latin typeface="Times New Roman" panose="02020603050405020304" pitchFamily="18" charset="0"/>
                <a:ea typeface="Times New Roman" panose="02020603050405020304" pitchFamily="18" charset="0"/>
                <a:cs typeface="Times New Roman" panose="02020603050405020304" pitchFamily="18" charset="0"/>
              </a:rPr>
              <a:t>yg</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ular</a:t>
            </a:r>
            <a:r>
              <a:rPr lang="en-US" sz="2000" spc="22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u</a:t>
            </a:r>
            <a:r>
              <a:rPr lang="en-US" sz="2000" spc="-15" dirty="0" err="1">
                <a:latin typeface="Times New Roman" panose="02020603050405020304" pitchFamily="18" charset="0"/>
                <a:ea typeface="Times New Roman" panose="02020603050405020304" pitchFamily="18" charset="0"/>
                <a:cs typeface="Times New Roman" panose="02020603050405020304" pitchFamily="18" charset="0"/>
              </a:rPr>
              <a:t>y</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an</a:t>
            </a:r>
            <a:r>
              <a:rPr lang="en-US" sz="2000" spc="-10" dirty="0" err="1">
                <a:latin typeface="Times New Roman" panose="02020603050405020304" pitchFamily="18" charset="0"/>
                <a:ea typeface="Times New Roman" panose="02020603050405020304" pitchFamily="18" charset="0"/>
                <a:cs typeface="Times New Roman" panose="02020603050405020304" pitchFamily="18" charset="0"/>
              </a:rPr>
              <a:t>d</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ır</a:t>
            </a:r>
            <a:r>
              <a:rPr lang="en-US" sz="2000" spc="-10" dirty="0" err="1">
                <a:latin typeface="Times New Roman" panose="02020603050405020304" pitchFamily="18" charset="0"/>
                <a:ea typeface="Times New Roman" panose="02020603050405020304" pitchFamily="18" charset="0"/>
                <a:cs typeface="Times New Roman" panose="02020603050405020304" pitchFamily="18" charset="0"/>
              </a:rPr>
              <a:t>a</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a:t>
            </a:r>
            <a:r>
              <a:rPr lang="en-US" sz="2000" spc="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a:latin typeface="Times New Roman" panose="02020603050405020304" pitchFamily="18" charset="0"/>
                <a:ea typeface="Times New Roman" panose="02020603050405020304" pitchFamily="18" charset="0"/>
                <a:cs typeface="Times New Roman" panose="02020603050405020304" pitchFamily="18" charset="0"/>
              </a:rPr>
              <a:t>v</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e</a:t>
            </a:r>
            <a:r>
              <a:rPr lang="en-US" sz="2000" spc="2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insan</a:t>
            </a:r>
            <a:r>
              <a:rPr lang="en-US" sz="2000" spc="2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latin typeface="Times New Roman" panose="02020603050405020304" pitchFamily="18" charset="0"/>
                <a:ea typeface="Times New Roman" panose="02020603050405020304" pitchFamily="18" charset="0"/>
                <a:cs typeface="Times New Roman" panose="02020603050405020304" pitchFamily="18" charset="0"/>
              </a:rPr>
              <a:t>o</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a:t>
            </a:r>
            <a:r>
              <a:rPr lang="en-US" sz="2000" spc="-15" dirty="0" err="1">
                <a:latin typeface="Times New Roman" panose="02020603050405020304" pitchFamily="18" charset="0"/>
                <a:ea typeface="Times New Roman" panose="02020603050405020304" pitchFamily="18" charset="0"/>
                <a:cs typeface="Times New Roman" panose="02020603050405020304" pitchFamily="18" charset="0"/>
              </a:rPr>
              <a:t>g</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an</a:t>
            </a:r>
            <a:r>
              <a:rPr lang="en-US" sz="2000" spc="5"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2000" spc="-10" dirty="0" err="1">
                <a:latin typeface="Times New Roman" panose="02020603050405020304" pitchFamily="18" charset="0"/>
                <a:ea typeface="Times New Roman" panose="02020603050405020304" pitchFamily="18" charset="0"/>
                <a:cs typeface="Times New Roman" panose="02020603050405020304" pitchFamily="18" charset="0"/>
              </a:rPr>
              <a:t>z</a:t>
            </a:r>
            <a:r>
              <a:rPr lang="en-US" sz="2000" spc="-20" dirty="0" err="1">
                <a:latin typeface="Times New Roman" panose="02020603050405020304" pitchFamily="18" charset="0"/>
                <a:ea typeface="Times New Roman" panose="02020603050405020304" pitchFamily="18" charset="0"/>
                <a:cs typeface="Times New Roman" panose="02020603050405020304" pitchFamily="18" charset="0"/>
              </a:rPr>
              <a:t>m</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asında</a:t>
            </a:r>
            <a:r>
              <a:rPr lang="en-US" sz="2000" spc="20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has</a:t>
            </a:r>
            <a:r>
              <a:rPr lang="en-US" sz="2000" spc="-10" dirty="0" err="1">
                <a:latin typeface="Times New Roman" panose="02020603050405020304" pitchFamily="18" charset="0"/>
                <a:ea typeface="Times New Roman" panose="02020603050405020304" pitchFamily="18" charset="0"/>
                <a:cs typeface="Times New Roman" panose="02020603050405020304" pitchFamily="18" charset="0"/>
              </a:rPr>
              <a:t>a</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a:t>
            </a:r>
            <a:r>
              <a:rPr lang="en-US" sz="2000" spc="2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latin typeface="Times New Roman" panose="02020603050405020304" pitchFamily="18" charset="0"/>
                <a:ea typeface="Times New Roman" panose="02020603050405020304" pitchFamily="18" charset="0"/>
                <a:cs typeface="Times New Roman" panose="02020603050405020304" pitchFamily="18" charset="0"/>
              </a:rPr>
              <a:t>y</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apab</a:t>
            </a:r>
            <a:r>
              <a:rPr lang="en-US" sz="2000" spc="-1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len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spc="20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latin typeface="Times New Roman" panose="02020603050405020304" pitchFamily="18" charset="0"/>
                <a:ea typeface="Times New Roman" panose="02020603050405020304" pitchFamily="18" charset="0"/>
                <a:cs typeface="Times New Roman" panose="02020603050405020304" pitchFamily="18" charset="0"/>
              </a:rPr>
              <a:t>y</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ü</a:t>
            </a:r>
            <a:r>
              <a:rPr lang="en-US" sz="2000" spc="-10" dirty="0" err="1">
                <a:latin typeface="Times New Roman" panose="02020603050405020304" pitchFamily="18" charset="0"/>
                <a:ea typeface="Times New Roman" panose="02020603050405020304" pitchFamily="18" charset="0"/>
                <a:cs typeface="Times New Roman" panose="02020603050405020304" pitchFamily="18" charset="0"/>
              </a:rPr>
              <a:t>z</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den</a:t>
            </a:r>
            <a:r>
              <a:rPr lang="en-US" sz="2000" spc="7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de</a:t>
            </a:r>
            <a:r>
              <a:rPr lang="en-US" sz="2000" spc="7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a</a:t>
            </a:r>
            <a:r>
              <a:rPr lang="en-US" sz="2000" spc="5" dirty="0" err="1">
                <a:latin typeface="Times New Roman" panose="02020603050405020304" pitchFamily="18" charset="0"/>
                <a:ea typeface="Times New Roman" panose="02020603050405020304" pitchFamily="18" charset="0"/>
                <a:cs typeface="Times New Roman" panose="02020603050405020304" pitchFamily="18" charset="0"/>
              </a:rPr>
              <a:t>r</a:t>
            </a:r>
            <a:r>
              <a:rPr lang="en-US" sz="2000" spc="-10" dirty="0" err="1">
                <a:latin typeface="Times New Roman" panose="02020603050405020304" pitchFamily="18" charset="0"/>
                <a:ea typeface="Times New Roman" panose="02020603050405020304" pitchFamily="18" charset="0"/>
                <a:cs typeface="Times New Roman" panose="02020603050405020304" pitchFamily="18" charset="0"/>
              </a:rPr>
              <a:t>z</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u</a:t>
            </a:r>
            <a:r>
              <a:rPr lang="en-US" sz="2000" spc="7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ed</a:t>
            </a:r>
            <a:r>
              <a:rPr lang="en-US" sz="2000" spc="-1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a:t>
            </a:r>
            <a:r>
              <a:rPr lang="en-US" sz="2000" spc="-20" dirty="0" err="1">
                <a:latin typeface="Times New Roman" panose="02020603050405020304" pitchFamily="18" charset="0"/>
                <a:ea typeface="Times New Roman" panose="02020603050405020304" pitchFamily="18" charset="0"/>
                <a:cs typeface="Times New Roman" panose="02020603050405020304" pitchFamily="18" charset="0"/>
              </a:rPr>
              <a:t>m</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e</a:t>
            </a:r>
            <a:r>
              <a:rPr lang="en-US" sz="2000" spc="-10" dirty="0" err="1">
                <a:latin typeface="Times New Roman" panose="02020603050405020304" pitchFamily="18" charset="0"/>
                <a:ea typeface="Times New Roman" panose="02020603050405020304" pitchFamily="18" charset="0"/>
                <a:cs typeface="Times New Roman" panose="02020603050405020304" pitchFamily="18" charset="0"/>
              </a:rPr>
              <a:t>y</a:t>
            </a:r>
            <a:r>
              <a:rPr lang="en-US" sz="2000" spc="10" dirty="0" err="1">
                <a:latin typeface="Times New Roman" panose="02020603050405020304" pitchFamily="18" charset="0"/>
                <a:ea typeface="Times New Roman" panose="02020603050405020304" pitchFamily="18" charset="0"/>
                <a:cs typeface="Times New Roman" panose="02020603050405020304" pitchFamily="18" charset="0"/>
              </a:rPr>
              <a:t>e</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a:t>
            </a:r>
            <a:r>
              <a:rPr lang="en-US" sz="2000" spc="7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se</a:t>
            </a:r>
            <a:r>
              <a:rPr lang="en-US" sz="2000" spc="-10" dirty="0" err="1">
                <a:latin typeface="Times New Roman" panose="02020603050405020304" pitchFamily="18" charset="0"/>
                <a:ea typeface="Times New Roman" panose="02020603050405020304" pitchFamily="18" charset="0"/>
                <a:cs typeface="Times New Roman" panose="02020603050405020304" pitchFamily="18" charset="0"/>
              </a:rPr>
              <a:t>s</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a:t>
            </a:r>
            <a:r>
              <a:rPr lang="en-US" sz="2000" spc="-10" dirty="0" err="1">
                <a:latin typeface="Times New Roman" panose="02020603050405020304" pitchFamily="18" charset="0"/>
                <a:ea typeface="Times New Roman" panose="02020603050405020304" pitchFamily="18" charset="0"/>
                <a:cs typeface="Times New Roman" panose="02020603050405020304" pitchFamily="18" charset="0"/>
              </a:rPr>
              <a:t>e</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a:t>
            </a:r>
            <a:r>
              <a:rPr lang="en-US" sz="2000" spc="7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a:t>
            </a:r>
            <a:r>
              <a:rPr lang="en-US" sz="2000" spc="-15" dirty="0" err="1">
                <a:latin typeface="Times New Roman" panose="02020603050405020304" pitchFamily="18" charset="0"/>
                <a:ea typeface="Times New Roman" panose="02020603050405020304" pitchFamily="18" charset="0"/>
                <a:cs typeface="Times New Roman" panose="02020603050405020304" pitchFamily="18" charset="0"/>
              </a:rPr>
              <a:t>y</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e</a:t>
            </a:r>
            <a:r>
              <a:rPr lang="en-US" sz="2000" spc="6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ta</a:t>
            </a:r>
            <a:r>
              <a:rPr lang="en-US" sz="2000" spc="-10" dirty="0" err="1">
                <a:latin typeface="Times New Roman" panose="02020603050405020304" pitchFamily="18" charset="0"/>
                <a:ea typeface="Times New Roman" panose="02020603050405020304" pitchFamily="18" charset="0"/>
                <a:cs typeface="Times New Roman" panose="02020603050405020304" pitchFamily="18" charset="0"/>
              </a:rPr>
              <a:t>n</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ı</a:t>
            </a:r>
            <a:r>
              <a:rPr lang="en-US" sz="2000" spc="-20" dirty="0" err="1">
                <a:latin typeface="Times New Roman" panose="02020603050405020304" pitchFamily="18" charset="0"/>
                <a:ea typeface="Times New Roman" panose="02020603050405020304" pitchFamily="18" charset="0"/>
                <a:cs typeface="Times New Roman" panose="02020603050405020304" pitchFamily="18" charset="0"/>
              </a:rPr>
              <a:t>m</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lanab</a:t>
            </a:r>
            <a:r>
              <a:rPr lang="en-US" sz="2000" spc="-1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a:t>
            </a:r>
            <a:r>
              <a:rPr lang="en-US" sz="2000" spc="-1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spc="70" dirty="0">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dirty="0">
              <a:latin typeface="Times New Roman" panose="02020603050405020304" pitchFamily="18" charset="0"/>
              <a:ea typeface="Calibri" panose="020F0502020204030204" pitchFamily="34" charset="0"/>
              <a:cs typeface="Times New Roman" panose="02020603050405020304" pitchFamily="18" charset="0"/>
            </a:endParaRPr>
          </a:p>
          <a:p>
            <a:pPr marL="71120" marR="71755" indent="449580" algn="just">
              <a:lnSpc>
                <a:spcPct val="115000"/>
              </a:lnSpc>
              <a:spcAft>
                <a:spcPts val="0"/>
              </a:spcAft>
            </a:pPr>
            <a:endParaRPr lang="tr-T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7419975" y="1095375"/>
            <a:ext cx="4344054" cy="5143500"/>
          </a:xfrm>
          <a:prstGeom prst="rect">
            <a:avLst/>
          </a:prstGeom>
        </p:spPr>
      </p:pic>
    </p:spTree>
    <p:extLst>
      <p:ext uri="{BB962C8B-B14F-4D97-AF65-F5344CB8AC3E}">
        <p14:creationId xmlns:p14="http://schemas.microsoft.com/office/powerpoint/2010/main" val="351139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7257" y="365126"/>
            <a:ext cx="10515600" cy="1081538"/>
          </a:xfrm>
        </p:spPr>
        <p:txBody>
          <a:bodyPr>
            <a:normAutofit/>
          </a:bodyPr>
          <a:lstStyle/>
          <a:p>
            <a:pPr algn="ctr"/>
            <a:r>
              <a:rPr lang="tr-TR" sz="2800" b="1" dirty="0">
                <a:latin typeface="Times New Roman" panose="02020603050405020304" pitchFamily="18" charset="0"/>
                <a:cs typeface="Times New Roman" panose="02020603050405020304" pitchFamily="18" charset="0"/>
              </a:rPr>
              <a:t>GÜRÜLTÜ MEVZUATI</a:t>
            </a:r>
          </a:p>
        </p:txBody>
      </p:sp>
      <p:sp>
        <p:nvSpPr>
          <p:cNvPr id="4" name="Dikdörtgen 3"/>
          <p:cNvSpPr/>
          <p:nvPr/>
        </p:nvSpPr>
        <p:spPr>
          <a:xfrm>
            <a:off x="463639" y="1405193"/>
            <a:ext cx="8615967" cy="390684"/>
          </a:xfrm>
          <a:prstGeom prst="rect">
            <a:avLst/>
          </a:prstGeom>
        </p:spPr>
        <p:txBody>
          <a:bodyPr wrap="square">
            <a:spAutoFit/>
          </a:bodyPr>
          <a:lstStyle/>
          <a:p>
            <a:pPr marL="71120" marR="71755" indent="449580">
              <a:lnSpc>
                <a:spcPct val="115000"/>
              </a:lnSpc>
              <a:spcAft>
                <a:spcPts val="0"/>
              </a:spcAft>
            </a:pPr>
            <a:r>
              <a:rPr lang="en-US" b="1" spc="-10" dirty="0" err="1">
                <a:latin typeface="Times New Roman" panose="02020603050405020304" pitchFamily="18" charset="0"/>
                <a:ea typeface="Times New Roman" panose="02020603050405020304" pitchFamily="18" charset="0"/>
                <a:cs typeface="Times New Roman" panose="02020603050405020304" pitchFamily="18" charset="0"/>
              </a:rPr>
              <a:t>Çevresel</a:t>
            </a:r>
            <a:r>
              <a:rPr lang="en-US" b="1"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spc="-10" dirty="0" err="1">
                <a:latin typeface="Times New Roman" panose="02020603050405020304" pitchFamily="18" charset="0"/>
                <a:ea typeface="Times New Roman" panose="02020603050405020304" pitchFamily="18" charset="0"/>
                <a:cs typeface="Times New Roman" panose="02020603050405020304" pitchFamily="18" charset="0"/>
              </a:rPr>
              <a:t>Gürültünün</a:t>
            </a:r>
            <a:r>
              <a:rPr lang="en-US" b="1"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spc="-10" dirty="0" err="1">
                <a:latin typeface="Times New Roman" panose="02020603050405020304" pitchFamily="18" charset="0"/>
                <a:ea typeface="Times New Roman" panose="02020603050405020304" pitchFamily="18" charset="0"/>
                <a:cs typeface="Times New Roman" panose="02020603050405020304" pitchFamily="18" charset="0"/>
              </a:rPr>
              <a:t>Değerlendirilmesi</a:t>
            </a:r>
            <a:r>
              <a:rPr lang="tr-TR" b="1" spc="-10" dirty="0">
                <a:latin typeface="Times New Roman" panose="02020603050405020304" pitchFamily="18" charset="0"/>
                <a:ea typeface="Times New Roman" panose="02020603050405020304" pitchFamily="18" charset="0"/>
                <a:cs typeface="Times New Roman" panose="02020603050405020304" pitchFamily="18" charset="0"/>
              </a:rPr>
              <a:t> v</a:t>
            </a:r>
            <a:r>
              <a:rPr lang="en-US" b="1" spc="-10" dirty="0">
                <a:latin typeface="Times New Roman" panose="02020603050405020304" pitchFamily="18" charset="0"/>
                <a:ea typeface="Times New Roman" panose="02020603050405020304" pitchFamily="18" charset="0"/>
                <a:cs typeface="Times New Roman" panose="02020603050405020304" pitchFamily="18" charset="0"/>
              </a:rPr>
              <a:t>e </a:t>
            </a:r>
            <a:r>
              <a:rPr lang="en-US" b="1" spc="-10" dirty="0" err="1">
                <a:latin typeface="Times New Roman" panose="02020603050405020304" pitchFamily="18" charset="0"/>
                <a:ea typeface="Times New Roman" panose="02020603050405020304" pitchFamily="18" charset="0"/>
                <a:cs typeface="Times New Roman" panose="02020603050405020304" pitchFamily="18" charset="0"/>
              </a:rPr>
              <a:t>Yönetimi</a:t>
            </a:r>
            <a:r>
              <a:rPr lang="en-US" b="1"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spc="-10" dirty="0" err="1">
                <a:latin typeface="Times New Roman" panose="02020603050405020304" pitchFamily="18" charset="0"/>
                <a:ea typeface="Times New Roman" panose="02020603050405020304" pitchFamily="18" charset="0"/>
                <a:cs typeface="Times New Roman" panose="02020603050405020304" pitchFamily="18" charset="0"/>
              </a:rPr>
              <a:t>Yönetmeliği</a:t>
            </a:r>
            <a:endParaRPr lang="tr-TR"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Dikdörtgen 4"/>
          <p:cNvSpPr/>
          <p:nvPr/>
        </p:nvSpPr>
        <p:spPr>
          <a:xfrm>
            <a:off x="990600" y="2659440"/>
            <a:ext cx="6000749" cy="1754326"/>
          </a:xfrm>
          <a:prstGeom prst="rect">
            <a:avLst/>
          </a:prstGeom>
        </p:spPr>
        <p:txBody>
          <a:bodyPr wrap="square">
            <a:spAutoFit/>
          </a:bodyPr>
          <a:lstStyle/>
          <a:p>
            <a:r>
              <a:rPr lang="tr-TR" dirty="0">
                <a:latin typeface="Times New Roman" panose="02020603050405020304" pitchFamily="18" charset="0"/>
                <a:cs typeface="Times New Roman" panose="02020603050405020304" pitchFamily="18" charset="0"/>
              </a:rPr>
              <a:t>Yönetmeliğin Amacı;</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Çevresel gürültüye maruz kalınması sonucu kişilerin huzur ve sükununun, beden ve ruh sağlığının bozulmaması için gerekli tedbirlerin alınmasını sağlamak, çok hassas yapılarda oluşacak çevresel titreşimi önlemek ve kontrol altına almaktır.</a:t>
            </a:r>
          </a:p>
        </p:txBody>
      </p:sp>
      <p:pic>
        <p:nvPicPr>
          <p:cNvPr id="6" name="Resim 5"/>
          <p:cNvPicPr>
            <a:picLocks noChangeAspect="1"/>
          </p:cNvPicPr>
          <p:nvPr/>
        </p:nvPicPr>
        <p:blipFill>
          <a:blip r:embed="rId2"/>
          <a:stretch>
            <a:fillRect/>
          </a:stretch>
        </p:blipFill>
        <p:spPr>
          <a:xfrm>
            <a:off x="7645687" y="2145090"/>
            <a:ext cx="3149025" cy="3069734"/>
          </a:xfrm>
          <a:prstGeom prst="rect">
            <a:avLst/>
          </a:prstGeom>
        </p:spPr>
      </p:pic>
    </p:spTree>
    <p:extLst>
      <p:ext uri="{BB962C8B-B14F-4D97-AF65-F5344CB8AC3E}">
        <p14:creationId xmlns:p14="http://schemas.microsoft.com/office/powerpoint/2010/main" val="3600361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7257" y="365126"/>
            <a:ext cx="10883280" cy="1081538"/>
          </a:xfrm>
        </p:spPr>
        <p:txBody>
          <a:bodyPr>
            <a:normAutofit/>
          </a:bodyPr>
          <a:lstStyle/>
          <a:p>
            <a:pPr algn="ctr"/>
            <a:r>
              <a:rPr lang="tr-TR" sz="2800" b="1" dirty="0">
                <a:latin typeface="Times New Roman" panose="02020603050405020304" pitchFamily="18" charset="0"/>
                <a:cs typeface="Times New Roman" panose="02020603050405020304" pitchFamily="18" charset="0"/>
              </a:rPr>
              <a:t>Yönetmelik Kapsamı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6869" y="1325354"/>
            <a:ext cx="3837702" cy="2413820"/>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257" y="3739174"/>
            <a:ext cx="4128292" cy="2752194"/>
          </a:xfrm>
          <a:prstGeom prst="rect">
            <a:avLst/>
          </a:prstGeom>
        </p:spPr>
      </p:pic>
      <p:sp>
        <p:nvSpPr>
          <p:cNvPr id="6" name="Dikdörtgen 5">
            <a:extLst>
              <a:ext uri="{FF2B5EF4-FFF2-40B4-BE49-F238E27FC236}">
                <a16:creationId xmlns:a16="http://schemas.microsoft.com/office/drawing/2014/main" id="{973C0E43-2095-49F0-ADA1-295135888E36}"/>
              </a:ext>
            </a:extLst>
          </p:cNvPr>
          <p:cNvSpPr/>
          <p:nvPr/>
        </p:nvSpPr>
        <p:spPr>
          <a:xfrm>
            <a:off x="797257" y="1153851"/>
            <a:ext cx="6096000" cy="2308324"/>
          </a:xfrm>
          <a:prstGeom prst="rect">
            <a:avLst/>
          </a:prstGeom>
        </p:spPr>
        <p:txBody>
          <a:bodyPr>
            <a:spAutoFit/>
          </a:bodyPr>
          <a:lstStyle/>
          <a:p>
            <a:r>
              <a:rPr lang="tr-TR" dirty="0">
                <a:latin typeface="Times New Roman" panose="02020603050405020304" pitchFamily="18" charset="0"/>
                <a:cs typeface="Times New Roman" panose="02020603050405020304" pitchFamily="18" charset="0"/>
              </a:rPr>
              <a:t>	Bu Yönetmelik; </a:t>
            </a:r>
          </a:p>
          <a:p>
            <a:pPr marL="896938" indent="-269875">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özellikle nüfusun yoğun olduğu alanlarda,</a:t>
            </a:r>
          </a:p>
          <a:p>
            <a:pPr marL="896938" indent="-269875">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parklarda veya yerleşim bölgelerindeki diğer sessiz alanlarda,</a:t>
            </a:r>
          </a:p>
          <a:p>
            <a:pPr marL="896938" indent="-269875">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okul, hastane ve diğer gürültüye hassas alanlar da dahil olmak üzere</a:t>
            </a:r>
          </a:p>
          <a:p>
            <a:r>
              <a:rPr lang="tr-TR" dirty="0">
                <a:latin typeface="Times New Roman" panose="02020603050405020304" pitchFamily="18" charset="0"/>
                <a:cs typeface="Times New Roman" panose="02020603050405020304" pitchFamily="18" charset="0"/>
              </a:rPr>
              <a:t>	insanların maruz kaldığı çevresel gürültüler ile çevresel titreşime yönelik esas ve usulleri kapsamaktadır.</a:t>
            </a:r>
          </a:p>
        </p:txBody>
      </p:sp>
    </p:spTree>
    <p:extLst>
      <p:ext uri="{BB962C8B-B14F-4D97-AF65-F5344CB8AC3E}">
        <p14:creationId xmlns:p14="http://schemas.microsoft.com/office/powerpoint/2010/main" val="1550124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İçerik Yer Tutucusu 10"/>
          <p:cNvGraphicFramePr>
            <a:graphicFrameLocks noGrp="1"/>
          </p:cNvGraphicFramePr>
          <p:nvPr>
            <p:ph idx="1"/>
            <p:extLst>
              <p:ext uri="{D42A27DB-BD31-4B8C-83A1-F6EECF244321}">
                <p14:modId xmlns:p14="http://schemas.microsoft.com/office/powerpoint/2010/main" val="3200909892"/>
              </p:ext>
            </p:extLst>
          </p:nvPr>
        </p:nvGraphicFramePr>
        <p:xfrm>
          <a:off x="838199" y="395288"/>
          <a:ext cx="11021705" cy="5950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Akış Çizelgesi: Gecikme 11"/>
          <p:cNvSpPr/>
          <p:nvPr/>
        </p:nvSpPr>
        <p:spPr>
          <a:xfrm>
            <a:off x="300250" y="1405719"/>
            <a:ext cx="1310186" cy="3971499"/>
          </a:xfrm>
          <a:prstGeom prst="flowChartDelay">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dirty="0"/>
          </a:p>
        </p:txBody>
      </p:sp>
      <p:sp>
        <p:nvSpPr>
          <p:cNvPr id="13" name="Metin kutusu 12"/>
          <p:cNvSpPr txBox="1"/>
          <p:nvPr/>
        </p:nvSpPr>
        <p:spPr>
          <a:xfrm rot="16200000">
            <a:off x="-371903" y="3106046"/>
            <a:ext cx="2306474" cy="461665"/>
          </a:xfrm>
          <a:prstGeom prst="rect">
            <a:avLst/>
          </a:prstGeom>
          <a:noFill/>
        </p:spPr>
        <p:txBody>
          <a:bodyPr wrap="square" rtlCol="0">
            <a:spAutoFit/>
          </a:bodyPr>
          <a:lstStyle/>
          <a:p>
            <a:pPr algn="ctr"/>
            <a:r>
              <a:rPr lang="tr-TR" sz="2400" dirty="0">
                <a:latin typeface="Times New Roman" panose="02020603050405020304" pitchFamily="18" charset="0"/>
                <a:cs typeface="Times New Roman" panose="02020603050405020304" pitchFamily="18" charset="0"/>
              </a:rPr>
              <a:t>MEVZUAT</a:t>
            </a:r>
          </a:p>
        </p:txBody>
      </p:sp>
    </p:spTree>
    <p:extLst>
      <p:ext uri="{BB962C8B-B14F-4D97-AF65-F5344CB8AC3E}">
        <p14:creationId xmlns:p14="http://schemas.microsoft.com/office/powerpoint/2010/main" val="3649181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7257" y="365126"/>
            <a:ext cx="10515600" cy="1081538"/>
          </a:xfrm>
        </p:spPr>
        <p:txBody>
          <a:bodyPr>
            <a:normAutofit/>
          </a:bodyPr>
          <a:lstStyle/>
          <a:p>
            <a:pPr algn="ctr"/>
            <a:r>
              <a:rPr lang="tr-TR" sz="2800" b="1" dirty="0">
                <a:latin typeface="Times New Roman" panose="02020603050405020304" pitchFamily="18" charset="0"/>
                <a:cs typeface="Times New Roman" panose="02020603050405020304" pitchFamily="18" charset="0"/>
              </a:rPr>
              <a:t>İstisnalar</a:t>
            </a:r>
          </a:p>
        </p:txBody>
      </p:sp>
      <p:sp>
        <p:nvSpPr>
          <p:cNvPr id="4" name="Dikdörtgen 3"/>
          <p:cNvSpPr/>
          <p:nvPr/>
        </p:nvSpPr>
        <p:spPr>
          <a:xfrm>
            <a:off x="1057275" y="1984713"/>
            <a:ext cx="9344025" cy="3693319"/>
          </a:xfrm>
          <a:prstGeom prst="rect">
            <a:avLst/>
          </a:prstGeom>
        </p:spPr>
        <p:txBody>
          <a:bodyPr wrap="square">
            <a:spAutoFit/>
          </a:bodyPr>
          <a:lstStyle/>
          <a:p>
            <a:endParaRPr lang="tr-TR" sz="1400" dirty="0">
              <a:solidFill>
                <a:srgbClr val="33339A"/>
              </a:solidFill>
              <a:latin typeface="Times New Roman" panose="02020603050405020304" pitchFamily="18" charset="0"/>
              <a:cs typeface="Times New Roman" panose="02020603050405020304" pitchFamily="18" charset="0"/>
            </a:endParaRPr>
          </a:p>
          <a:p>
            <a:r>
              <a:rPr lang="tr-TR" sz="2000" dirty="0">
                <a:solidFill>
                  <a:srgbClr val="33339A"/>
                </a:solidFill>
                <a:latin typeface="Times New Roman" panose="02020603050405020304" pitchFamily="18" charset="0"/>
                <a:cs typeface="Times New Roman" panose="02020603050405020304" pitchFamily="18" charset="0"/>
              </a:rPr>
              <a:t>• </a:t>
            </a:r>
            <a:r>
              <a:rPr lang="tr-TR" sz="2000" dirty="0">
                <a:solidFill>
                  <a:srgbClr val="000000"/>
                </a:solidFill>
                <a:latin typeface="Times New Roman" panose="02020603050405020304" pitchFamily="18" charset="0"/>
                <a:cs typeface="Times New Roman" panose="02020603050405020304" pitchFamily="18" charset="0"/>
              </a:rPr>
              <a:t>Kişinin kendisinden dolayı maruz kaldığı gürültüyü,</a:t>
            </a:r>
          </a:p>
          <a:p>
            <a:endParaRPr lang="tr-TR" sz="2000" dirty="0">
              <a:solidFill>
                <a:srgbClr val="000000"/>
              </a:solidFill>
              <a:latin typeface="Times New Roman" panose="02020603050405020304" pitchFamily="18" charset="0"/>
              <a:cs typeface="Times New Roman" panose="02020603050405020304" pitchFamily="18" charset="0"/>
            </a:endParaRPr>
          </a:p>
          <a:p>
            <a:r>
              <a:rPr lang="tr-TR" sz="2000" dirty="0">
                <a:solidFill>
                  <a:srgbClr val="33339A"/>
                </a:solidFill>
                <a:latin typeface="Times New Roman" panose="02020603050405020304" pitchFamily="18" charset="0"/>
                <a:cs typeface="Times New Roman" panose="02020603050405020304" pitchFamily="18" charset="0"/>
              </a:rPr>
              <a:t>• </a:t>
            </a:r>
            <a:r>
              <a:rPr lang="tr-TR" sz="2000" dirty="0">
                <a:solidFill>
                  <a:srgbClr val="000000"/>
                </a:solidFill>
                <a:latin typeface="Times New Roman" panose="02020603050405020304" pitchFamily="18" charset="0"/>
                <a:cs typeface="Times New Roman" panose="02020603050405020304" pitchFamily="18" charset="0"/>
              </a:rPr>
              <a:t>Ev faaliyetleri ile komşuların oluşturduğu gürültüyü,</a:t>
            </a:r>
          </a:p>
          <a:p>
            <a:endParaRPr lang="tr-TR" sz="2000" dirty="0">
              <a:solidFill>
                <a:srgbClr val="000000"/>
              </a:solidFill>
              <a:latin typeface="Times New Roman" panose="02020603050405020304" pitchFamily="18" charset="0"/>
              <a:cs typeface="Times New Roman" panose="02020603050405020304" pitchFamily="18" charset="0"/>
            </a:endParaRPr>
          </a:p>
          <a:p>
            <a:r>
              <a:rPr lang="tr-TR" sz="2000" dirty="0">
                <a:solidFill>
                  <a:srgbClr val="33339A"/>
                </a:solidFill>
                <a:latin typeface="Times New Roman" panose="02020603050405020304" pitchFamily="18" charset="0"/>
                <a:cs typeface="Times New Roman" panose="02020603050405020304" pitchFamily="18" charset="0"/>
              </a:rPr>
              <a:t>• </a:t>
            </a:r>
            <a:r>
              <a:rPr lang="tr-TR" sz="2000" dirty="0">
                <a:solidFill>
                  <a:srgbClr val="000000"/>
                </a:solidFill>
                <a:latin typeface="Times New Roman" panose="02020603050405020304" pitchFamily="18" charset="0"/>
                <a:cs typeface="Times New Roman" panose="02020603050405020304" pitchFamily="18" charset="0"/>
              </a:rPr>
              <a:t>İş Kanunu kapsamındaki işyerlerinde çalışan işçilerin maruz kaldığı gürültüyü,</a:t>
            </a:r>
          </a:p>
          <a:p>
            <a:endParaRPr lang="tr-TR" sz="2000" dirty="0">
              <a:solidFill>
                <a:srgbClr val="000000"/>
              </a:solidFill>
              <a:latin typeface="Times New Roman" panose="02020603050405020304" pitchFamily="18" charset="0"/>
              <a:cs typeface="Times New Roman" panose="02020603050405020304" pitchFamily="18" charset="0"/>
            </a:endParaRPr>
          </a:p>
          <a:p>
            <a:r>
              <a:rPr lang="tr-TR" sz="2000" dirty="0">
                <a:solidFill>
                  <a:srgbClr val="33339A"/>
                </a:solidFill>
                <a:latin typeface="Times New Roman" panose="02020603050405020304" pitchFamily="18" charset="0"/>
                <a:cs typeface="Times New Roman" panose="02020603050405020304" pitchFamily="18" charset="0"/>
              </a:rPr>
              <a:t>• </a:t>
            </a:r>
            <a:r>
              <a:rPr lang="tr-TR" sz="2000" dirty="0">
                <a:solidFill>
                  <a:srgbClr val="000000"/>
                </a:solidFill>
                <a:latin typeface="Times New Roman" panose="02020603050405020304" pitchFamily="18" charset="0"/>
                <a:cs typeface="Times New Roman" panose="02020603050405020304" pitchFamily="18" charset="0"/>
              </a:rPr>
              <a:t>Ulaşım araçlarının iç gürültüsünü,</a:t>
            </a:r>
          </a:p>
          <a:p>
            <a:endParaRPr lang="tr-TR" sz="2000" dirty="0">
              <a:solidFill>
                <a:srgbClr val="000000"/>
              </a:solidFill>
              <a:latin typeface="Times New Roman" panose="02020603050405020304" pitchFamily="18" charset="0"/>
              <a:cs typeface="Times New Roman" panose="02020603050405020304" pitchFamily="18" charset="0"/>
            </a:endParaRPr>
          </a:p>
          <a:p>
            <a:r>
              <a:rPr lang="tr-TR" sz="2000" dirty="0">
                <a:solidFill>
                  <a:srgbClr val="33339A"/>
                </a:solidFill>
                <a:latin typeface="Times New Roman" panose="02020603050405020304" pitchFamily="18" charset="0"/>
                <a:cs typeface="Times New Roman" panose="02020603050405020304" pitchFamily="18" charset="0"/>
              </a:rPr>
              <a:t>• </a:t>
            </a:r>
            <a:r>
              <a:rPr lang="tr-TR" sz="2000" dirty="0">
                <a:solidFill>
                  <a:srgbClr val="000000"/>
                </a:solidFill>
                <a:latin typeface="Times New Roman" panose="02020603050405020304" pitchFamily="18" charset="0"/>
                <a:cs typeface="Times New Roman" panose="02020603050405020304" pitchFamily="18" charset="0"/>
              </a:rPr>
              <a:t>Askeri alanlardaki askeri faaliyetlere bağlı gürültüyü,</a:t>
            </a:r>
          </a:p>
          <a:p>
            <a:endParaRPr lang="tr-TR" sz="2000" dirty="0">
              <a:solidFill>
                <a:srgbClr val="000000"/>
              </a:solidFill>
              <a:latin typeface="Times New Roman" panose="02020603050405020304" pitchFamily="18" charset="0"/>
              <a:cs typeface="Times New Roman" panose="02020603050405020304" pitchFamily="18" charset="0"/>
            </a:endParaRPr>
          </a:p>
          <a:p>
            <a:r>
              <a:rPr lang="tr-TR" sz="2000" dirty="0">
                <a:solidFill>
                  <a:srgbClr val="000000"/>
                </a:solidFill>
                <a:latin typeface="Times New Roman" panose="02020603050405020304" pitchFamily="18" charset="0"/>
                <a:cs typeface="Times New Roman" panose="02020603050405020304" pitchFamily="18" charset="0"/>
              </a:rPr>
              <a:t>						</a:t>
            </a:r>
            <a:r>
              <a:rPr lang="tr-TR" sz="2000" b="1" dirty="0">
                <a:solidFill>
                  <a:srgbClr val="000000"/>
                </a:solidFill>
                <a:latin typeface="Times New Roman" panose="02020603050405020304" pitchFamily="18" charset="0"/>
                <a:cs typeface="Times New Roman" panose="02020603050405020304" pitchFamily="18" charset="0"/>
              </a:rPr>
              <a:t>kapsamamaktadır.</a:t>
            </a: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1034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00502" y="1312267"/>
            <a:ext cx="9148806" cy="4552015"/>
          </a:xfrm>
          <a:prstGeom prst="rect">
            <a:avLst/>
          </a:prstGeom>
        </p:spPr>
        <p:txBody>
          <a:bodyPr wrap="square">
            <a:spAutoFit/>
          </a:bodyPr>
          <a:lstStyle/>
          <a:p>
            <a:pPr marL="71120" marR="71755" indent="449580" algn="just">
              <a:lnSpc>
                <a:spcPct val="115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İl Müdürlüğümüzün konu ile ilgili faaliyetleri;</a:t>
            </a:r>
          </a:p>
          <a:p>
            <a:pPr marL="71120" marR="71755" indent="449580" algn="just">
              <a:lnSpc>
                <a:spcPct val="115000"/>
              </a:lnSpc>
              <a:spcAft>
                <a:spcPts val="0"/>
              </a:spcAft>
            </a:pPr>
            <a:endParaRPr lang="tr-TR" b="1" dirty="0">
              <a:latin typeface="Times New Roman" panose="02020603050405020304" pitchFamily="18" charset="0"/>
              <a:ea typeface="Calibri" panose="020F0502020204030204" pitchFamily="34" charset="0"/>
              <a:cs typeface="Times New Roman" panose="02020603050405020304" pitchFamily="18" charset="0"/>
            </a:endParaRPr>
          </a:p>
          <a:p>
            <a:pPr marL="356870" marR="71755" indent="-285750" algn="just">
              <a:lnSpc>
                <a:spcPct val="115000"/>
              </a:lnSpc>
              <a:spcAft>
                <a:spcPts val="0"/>
              </a:spcAft>
              <a:buFont typeface="Arial" panose="020B0604020202020204" pitchFamily="34" charset="0"/>
              <a:buChar char="•"/>
            </a:pPr>
            <a:r>
              <a:rPr lang="tr-TR" dirty="0">
                <a:latin typeface="Times New Roman" panose="02020603050405020304" pitchFamily="18" charset="0"/>
                <a:ea typeface="Calibri" panose="020F0502020204030204" pitchFamily="34" charset="0"/>
                <a:cs typeface="Times New Roman" panose="02020603050405020304" pitchFamily="18" charset="0"/>
              </a:rPr>
              <a:t>Gürültü Kontrol Yönetmeliği kapsamında özellikle halka açık eğlence mekanlarında denetimler yapılmakta, konu ile ilgili şikayetler değerlendirilmektedir.</a:t>
            </a:r>
          </a:p>
          <a:p>
            <a:pPr marL="71120" marR="71755" algn="just">
              <a:lnSpc>
                <a:spcPct val="115000"/>
              </a:lnSpc>
              <a:spcAft>
                <a:spcPts val="0"/>
              </a:spcAft>
            </a:pPr>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marL="356870" marR="71755" indent="-285750" algn="just">
              <a:lnSpc>
                <a:spcPct val="115000"/>
              </a:lnSpc>
              <a:spcAft>
                <a:spcPts val="0"/>
              </a:spcAft>
              <a:buFont typeface="Arial" panose="020B0604020202020204" pitchFamily="34" charset="0"/>
              <a:buChar char="•"/>
            </a:pPr>
            <a:r>
              <a:rPr lang="tr-TR" dirty="0">
                <a:latin typeface="Times New Roman" panose="02020603050405020304" pitchFamily="18" charset="0"/>
                <a:ea typeface="Calibri" panose="020F0502020204030204" pitchFamily="34" charset="0"/>
                <a:cs typeface="Times New Roman" panose="02020603050405020304" pitchFamily="18" charset="0"/>
              </a:rPr>
              <a:t>Gerektiği takdirde Gürültü Ölçüm Cihazıyla ölçüm yapılmakta ve işletmelerin Gürültü Kontrol Yönetmeliğine uyması sağlanmaktadır.</a:t>
            </a:r>
          </a:p>
          <a:p>
            <a:pPr marL="71120" marR="71755" algn="just">
              <a:lnSpc>
                <a:spcPct val="115000"/>
              </a:lnSpc>
              <a:spcAft>
                <a:spcPts val="0"/>
              </a:spcAft>
            </a:pPr>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marL="356870" marR="71755" indent="-285750" algn="just">
              <a:lnSpc>
                <a:spcPct val="115000"/>
              </a:lnSpc>
              <a:spcAft>
                <a:spcPts val="0"/>
              </a:spcAf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Çevre Kanunu gereği yetki devri yapılmayan alanlarda gürültü kaynaklarına ilişkin şikâyetlere istinaden denetim yapmak, gerektiğinde gürültü kaynakları için çevresel gürültü seviyesi değerlendirme raporu hazırlattırmak, bu raporları incelemek ve değerlendirmek, gerektiğinde idari yaptırım uygulamak</a:t>
            </a:r>
            <a:r>
              <a:rPr lang="tr-TR" dirty="0"/>
              <a:t>.</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56870" marR="71755" indent="-285750" algn="just">
              <a:lnSpc>
                <a:spcPct val="115000"/>
              </a:lnSpc>
              <a:spcAft>
                <a:spcPts val="0"/>
              </a:spcAft>
              <a:buFontTx/>
              <a:buChar char="-"/>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71120" marR="71755" indent="449580" algn="just">
              <a:lnSpc>
                <a:spcPct val="115000"/>
              </a:lnSpc>
              <a:spcAft>
                <a:spcPts val="0"/>
              </a:spcAft>
            </a:pP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4916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2442" y="473165"/>
            <a:ext cx="11561928" cy="938719"/>
          </a:xfrm>
          <a:prstGeom prst="rect">
            <a:avLst/>
          </a:prstGeom>
        </p:spPr>
        <p:txBody>
          <a:bodyPr wrap="square">
            <a:spAutoFit/>
          </a:bodyPr>
          <a:lstStyle/>
          <a:p>
            <a:pPr marL="521335">
              <a:spcAft>
                <a:spcPts val="0"/>
              </a:spcAft>
            </a:pPr>
            <a:r>
              <a:rPr lang="en-US" b="1" dirty="0" err="1">
                <a:latin typeface="Times New Roman" panose="02020603050405020304" pitchFamily="18" charset="0"/>
                <a:ea typeface="Times New Roman" panose="02020603050405020304" pitchFamily="18" charset="0"/>
                <a:cs typeface="Times New Roman" panose="02020603050405020304" pitchFamily="18" charset="0"/>
              </a:rPr>
              <a:t>İli</a:t>
            </a:r>
            <a:r>
              <a:rPr lang="en-US" b="1" spc="-20" dirty="0" err="1">
                <a:latin typeface="Times New Roman" panose="02020603050405020304" pitchFamily="18" charset="0"/>
                <a:ea typeface="Times New Roman" panose="02020603050405020304" pitchFamily="18" charset="0"/>
                <a:cs typeface="Times New Roman" panose="02020603050405020304" pitchFamily="18" charset="0"/>
              </a:rPr>
              <a:t>m</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iz</a:t>
            </a:r>
            <a:r>
              <a:rPr lang="en-US" b="1" dirty="0">
                <a:latin typeface="Times New Roman" panose="02020603050405020304" pitchFamily="18" charset="0"/>
                <a:ea typeface="Times New Roman" panose="02020603050405020304" pitchFamily="18" charset="0"/>
                <a:cs typeface="Times New Roman" panose="02020603050405020304" pitchFamily="18" charset="0"/>
              </a:rPr>
              <a:t> 20</a:t>
            </a:r>
            <a:r>
              <a:rPr lang="en-US" b="1" spc="-5" dirty="0">
                <a:latin typeface="Times New Roman" panose="02020603050405020304" pitchFamily="18" charset="0"/>
                <a:ea typeface="Times New Roman" panose="02020603050405020304" pitchFamily="18" charset="0"/>
                <a:cs typeface="Times New Roman" panose="02020603050405020304" pitchFamily="18" charset="0"/>
              </a:rPr>
              <a:t>1</a:t>
            </a:r>
            <a:r>
              <a:rPr lang="en-US" b="1" dirty="0">
                <a:latin typeface="Times New Roman" panose="02020603050405020304" pitchFamily="18" charset="0"/>
                <a:ea typeface="Times New Roman" panose="02020603050405020304" pitchFamily="18" charset="0"/>
                <a:cs typeface="Times New Roman" panose="02020603050405020304" pitchFamily="18" charset="0"/>
              </a:rPr>
              <a:t>7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yılı</a:t>
            </a:r>
            <a:r>
              <a:rPr lang="en-US" b="1" spc="5" dirty="0" err="1">
                <a:latin typeface="Times New Roman" panose="02020603050405020304" pitchFamily="18" charset="0"/>
                <a:ea typeface="Times New Roman" panose="02020603050405020304" pitchFamily="18" charset="0"/>
                <a:cs typeface="Times New Roman" panose="02020603050405020304" pitchFamily="18" charset="0"/>
              </a:rPr>
              <a:t>n</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da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gü</a:t>
            </a:r>
            <a:r>
              <a:rPr lang="en-US" b="1" spc="-5" dirty="0" err="1">
                <a:latin typeface="Times New Roman" panose="02020603050405020304" pitchFamily="18" charset="0"/>
                <a:ea typeface="Times New Roman" panose="02020603050405020304" pitchFamily="18" charset="0"/>
                <a:cs typeface="Times New Roman" panose="02020603050405020304" pitchFamily="18" charset="0"/>
              </a:rPr>
              <a:t>r</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ültü</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ile</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ilg</a:t>
            </a:r>
            <a:r>
              <a:rPr lang="en-US" b="1" spc="-1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li</a:t>
            </a:r>
            <a:r>
              <a:rPr lang="en-US" b="1"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latin typeface="Times New Roman" panose="02020603050405020304" pitchFamily="18" charset="0"/>
                <a:ea typeface="Times New Roman" panose="02020603050405020304" pitchFamily="18" charset="0"/>
                <a:cs typeface="Times New Roman" panose="02020603050405020304" pitchFamily="18" charset="0"/>
              </a:rPr>
              <a:t>87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ad</a:t>
            </a:r>
            <a:r>
              <a:rPr lang="en-US" b="1" spc="-5" dirty="0" err="1">
                <a:latin typeface="Times New Roman" panose="02020603050405020304" pitchFamily="18" charset="0"/>
                <a:ea typeface="Times New Roman" panose="02020603050405020304" pitchFamily="18" charset="0"/>
                <a:cs typeface="Times New Roman" panose="02020603050405020304" pitchFamily="18" charset="0"/>
              </a:rPr>
              <a:t>e</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dene</a:t>
            </a:r>
            <a:r>
              <a:rPr lang="en-US" b="1" spc="-1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im</a:t>
            </a:r>
            <a:r>
              <a:rPr lang="en-US" b="1"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yapı</a:t>
            </a:r>
            <a:r>
              <a:rPr lang="en-US" b="1" spc="15" dirty="0" err="1">
                <a:latin typeface="Times New Roman" panose="02020603050405020304" pitchFamily="18" charset="0"/>
                <a:ea typeface="Times New Roman" panose="02020603050405020304" pitchFamily="18" charset="0"/>
                <a:cs typeface="Times New Roman" panose="02020603050405020304" pitchFamily="18" charset="0"/>
              </a:rPr>
              <a:t>l</a:t>
            </a:r>
            <a:r>
              <a:rPr lang="en-US" b="1" spc="-20" dirty="0" err="1">
                <a:latin typeface="Times New Roman" panose="02020603050405020304" pitchFamily="18" charset="0"/>
                <a:ea typeface="Times New Roman" panose="02020603050405020304" pitchFamily="18" charset="0"/>
                <a:cs typeface="Times New Roman" panose="02020603050405020304" pitchFamily="18" charset="0"/>
              </a:rPr>
              <a:t>m</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ıştır</a:t>
            </a:r>
            <a:r>
              <a:rPr lang="en-US" b="1" dirty="0">
                <a:latin typeface="Times New Roman" panose="02020603050405020304" pitchFamily="18" charset="0"/>
                <a:ea typeface="Times New Roman" panose="02020603050405020304" pitchFamily="18" charset="0"/>
                <a:cs typeface="Times New Roman" panose="02020603050405020304" pitchFamily="18" charset="0"/>
              </a:rPr>
              <a:t>.</a:t>
            </a:r>
            <a:endParaRPr lang="tr-TR"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ts val="550"/>
              </a:lnSpc>
              <a:spcBef>
                <a:spcPts val="40"/>
              </a:spcBef>
              <a:spcAft>
                <a:spcPts val="0"/>
              </a:spcAft>
            </a:pPr>
            <a:r>
              <a:rPr lang="en-US" sz="800" dirty="0">
                <a:latin typeface="Calibri" panose="020F0502020204030204" pitchFamily="34" charset="0"/>
                <a:ea typeface="Calibri" panose="020F0502020204030204" pitchFamily="34" charset="0"/>
                <a:cs typeface="Times New Roman" panose="02020603050405020304" pitchFamily="18" charset="0"/>
              </a:rPr>
              <a:t>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521335" marR="3892550">
              <a:lnSpc>
                <a:spcPct val="100000"/>
              </a:lnSpc>
              <a:spcAft>
                <a:spcPts val="0"/>
              </a:spcAft>
            </a:pP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E</a:t>
            </a:r>
            <a:r>
              <a:rPr lang="en-US" sz="1600" spc="-15" dirty="0" err="1">
                <a:latin typeface="Times New Roman" panose="02020603050405020304" pitchFamily="18" charset="0"/>
                <a:ea typeface="Times New Roman" panose="02020603050405020304" pitchFamily="18" charset="0"/>
                <a:cs typeface="Times New Roman" panose="02020603050405020304" pitchFamily="18" charset="0"/>
              </a:rPr>
              <a:t>ğ</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lence</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Den</a:t>
            </a:r>
            <a:r>
              <a:rPr lang="en-US" sz="1600" spc="-15" dirty="0" err="1">
                <a:latin typeface="Times New Roman" panose="02020603050405020304" pitchFamily="18" charset="0"/>
                <a:ea typeface="Times New Roman" panose="02020603050405020304" pitchFamily="18" charset="0"/>
                <a:cs typeface="Times New Roman" panose="02020603050405020304" pitchFamily="18" charset="0"/>
              </a:rPr>
              <a:t>e</a:t>
            </a:r>
            <a:r>
              <a:rPr lang="en-US" sz="1600" spc="-1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im</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Sa</a:t>
            </a:r>
            <a:r>
              <a:rPr lang="en-US" sz="1600" spc="-15" dirty="0" err="1">
                <a:latin typeface="Times New Roman" panose="02020603050405020304" pitchFamily="18" charset="0"/>
                <a:ea typeface="Times New Roman" panose="02020603050405020304" pitchFamily="18" charset="0"/>
                <a:cs typeface="Times New Roman" panose="02020603050405020304" pitchFamily="18" charset="0"/>
              </a:rPr>
              <a:t>y</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ıs</a:t>
            </a:r>
            <a:r>
              <a:rPr lang="en-US" sz="1600" spc="5" dirty="0" err="1">
                <a:latin typeface="Times New Roman" panose="02020603050405020304" pitchFamily="18" charset="0"/>
                <a:ea typeface="Times New Roman" panose="02020603050405020304" pitchFamily="18" charset="0"/>
                <a:cs typeface="Times New Roman" panose="02020603050405020304" pitchFamily="18" charset="0"/>
              </a:rPr>
              <a:t>ı</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a:t>
            </a:r>
            <a:r>
              <a:rPr lang="en-US" sz="16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77 </a:t>
            </a:r>
            <a:endParaRPr lang="tr-TR" sz="1600" dirty="0">
              <a:latin typeface="Times New Roman" panose="02020603050405020304" pitchFamily="18" charset="0"/>
              <a:ea typeface="Times New Roman" panose="02020603050405020304" pitchFamily="18" charset="0"/>
              <a:cs typeface="Times New Roman" panose="02020603050405020304" pitchFamily="18" charset="0"/>
            </a:endParaRPr>
          </a:p>
          <a:p>
            <a:pPr marL="521335" marR="3892550">
              <a:lnSpc>
                <a:spcPct val="100000"/>
              </a:lnSpc>
              <a:spcAft>
                <a:spcPts val="0"/>
              </a:spcAft>
            </a:pPr>
            <a:r>
              <a:rPr lang="en-US" sz="1600" spc="-2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1600" spc="10" dirty="0" err="1">
                <a:latin typeface="Times New Roman" panose="02020603050405020304" pitchFamily="18" charset="0"/>
                <a:ea typeface="Times New Roman" panose="02020603050405020304" pitchFamily="18" charset="0"/>
                <a:cs typeface="Times New Roman" panose="02020603050405020304" pitchFamily="18" charset="0"/>
              </a:rPr>
              <a:t>ş</a:t>
            </a:r>
            <a:r>
              <a:rPr lang="en-US" sz="1600" spc="-15" dirty="0" err="1">
                <a:latin typeface="Times New Roman" panose="02020603050405020304" pitchFamily="18" charset="0"/>
                <a:ea typeface="Times New Roman" panose="02020603050405020304" pitchFamily="18" charset="0"/>
                <a:cs typeface="Times New Roman" panose="02020603050405020304" pitchFamily="18" charset="0"/>
              </a:rPr>
              <a:t>y</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e</a:t>
            </a:r>
            <a:r>
              <a:rPr lang="en-US" sz="1600" spc="5" dirty="0" err="1">
                <a:latin typeface="Times New Roman" panose="02020603050405020304" pitchFamily="18" charset="0"/>
                <a:ea typeface="Times New Roman" panose="02020603050405020304" pitchFamily="18" charset="0"/>
                <a:cs typeface="Times New Roman" panose="02020603050405020304" pitchFamily="18" charset="0"/>
              </a:rPr>
              <a:t>r</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16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err="1">
                <a:latin typeface="Times New Roman" panose="02020603050405020304" pitchFamily="18" charset="0"/>
                <a:ea typeface="Times New Roman" panose="02020603050405020304" pitchFamily="18" charset="0"/>
                <a:cs typeface="Times New Roman" panose="02020603050405020304" pitchFamily="18" charset="0"/>
              </a:rPr>
              <a:t>D</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ene</a:t>
            </a:r>
            <a:r>
              <a:rPr lang="en-US" sz="1600" spc="-1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im</a:t>
            </a:r>
            <a:r>
              <a:rPr lang="en-US" sz="16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Sa</a:t>
            </a:r>
            <a:r>
              <a:rPr lang="en-US" sz="1600" spc="-15" dirty="0" err="1">
                <a:latin typeface="Times New Roman" panose="02020603050405020304" pitchFamily="18" charset="0"/>
                <a:ea typeface="Times New Roman" panose="02020603050405020304" pitchFamily="18" charset="0"/>
                <a:cs typeface="Times New Roman" panose="02020603050405020304" pitchFamily="18" charset="0"/>
              </a:rPr>
              <a:t>y</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ısı</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10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Dikdörtgen 52"/>
          <p:cNvSpPr/>
          <p:nvPr/>
        </p:nvSpPr>
        <p:spPr>
          <a:xfrm>
            <a:off x="2243198" y="5555585"/>
            <a:ext cx="7993232" cy="307777"/>
          </a:xfrm>
          <a:prstGeom prst="rect">
            <a:avLst/>
          </a:prstGeom>
        </p:spPr>
        <p:txBody>
          <a:bodyPr wrap="square">
            <a:spAutoFit/>
          </a:bodyPr>
          <a:lstStyle/>
          <a:p>
            <a:r>
              <a:rPr lang="en-US" sz="1400" dirty="0" err="1">
                <a:latin typeface="Times New Roman" panose="02020603050405020304" pitchFamily="18" charset="0"/>
                <a:ea typeface="Times New Roman" panose="02020603050405020304" pitchFamily="18" charset="0"/>
              </a:rPr>
              <a:t>K</a:t>
            </a:r>
            <a:r>
              <a:rPr lang="en-US" sz="1400" spc="-10" dirty="0" err="1">
                <a:latin typeface="Times New Roman" panose="02020603050405020304" pitchFamily="18" charset="0"/>
                <a:ea typeface="Times New Roman" panose="02020603050405020304" pitchFamily="18" charset="0"/>
              </a:rPr>
              <a:t>ı</a:t>
            </a:r>
            <a:r>
              <a:rPr lang="en-US" sz="1400" dirty="0" err="1">
                <a:latin typeface="Times New Roman" panose="02020603050405020304" pitchFamily="18" charset="0"/>
                <a:ea typeface="Times New Roman" panose="02020603050405020304" pitchFamily="18" charset="0"/>
              </a:rPr>
              <a:t>rkl</a:t>
            </a:r>
            <a:r>
              <a:rPr lang="en-US" sz="1400" spc="-15" dirty="0" err="1">
                <a:latin typeface="Times New Roman" panose="02020603050405020304" pitchFamily="18" charset="0"/>
                <a:ea typeface="Times New Roman" panose="02020603050405020304" pitchFamily="18" charset="0"/>
              </a:rPr>
              <a:t>a</a:t>
            </a:r>
            <a:r>
              <a:rPr lang="en-US" sz="1400" dirty="0" err="1">
                <a:latin typeface="Times New Roman" panose="02020603050405020304" pitchFamily="18" charset="0"/>
                <a:ea typeface="Times New Roman" panose="02020603050405020304" pitchFamily="18" charset="0"/>
              </a:rPr>
              <a:t>r</a:t>
            </a:r>
            <a:r>
              <a:rPr lang="en-US" sz="1400" spc="-10" dirty="0" err="1">
                <a:latin typeface="Times New Roman" panose="02020603050405020304" pitchFamily="18" charset="0"/>
                <a:ea typeface="Times New Roman" panose="02020603050405020304" pitchFamily="18" charset="0"/>
              </a:rPr>
              <a:t>e</a:t>
            </a:r>
            <a:r>
              <a:rPr lang="en-US" sz="1400" dirty="0" err="1">
                <a:latin typeface="Times New Roman" panose="02020603050405020304" pitchFamily="18" charset="0"/>
                <a:ea typeface="Times New Roman" panose="02020603050405020304" pitchFamily="18" charset="0"/>
              </a:rPr>
              <a:t>li</a:t>
            </a:r>
            <a:r>
              <a:rPr lang="en-US" sz="1400" spc="5" dirty="0">
                <a:latin typeface="Times New Roman" panose="02020603050405020304" pitchFamily="18" charset="0"/>
                <a:ea typeface="Times New Roman" panose="02020603050405020304" pitchFamily="18" charset="0"/>
              </a:rPr>
              <a:t> </a:t>
            </a:r>
            <a:r>
              <a:rPr lang="en-US" sz="1400" spc="-10" dirty="0" err="1">
                <a:latin typeface="Times New Roman" panose="02020603050405020304" pitchFamily="18" charset="0"/>
                <a:ea typeface="Times New Roman" panose="02020603050405020304" pitchFamily="18" charset="0"/>
              </a:rPr>
              <a:t>İl</a:t>
            </a:r>
            <a:r>
              <a:rPr lang="en-US" sz="1400" dirty="0" err="1">
                <a:latin typeface="Times New Roman" panose="02020603050405020304" pitchFamily="18" charset="0"/>
                <a:ea typeface="Times New Roman" panose="02020603050405020304" pitchFamily="18" charset="0"/>
              </a:rPr>
              <a:t>in</a:t>
            </a:r>
            <a:r>
              <a:rPr lang="en-US" sz="1400" spc="-5" dirty="0" err="1">
                <a:latin typeface="Times New Roman" panose="02020603050405020304" pitchFamily="18" charset="0"/>
                <a:ea typeface="Times New Roman" panose="02020603050405020304" pitchFamily="18" charset="0"/>
              </a:rPr>
              <a:t>d</a:t>
            </a:r>
            <a:r>
              <a:rPr lang="en-US" sz="1400" dirty="0" err="1">
                <a:latin typeface="Times New Roman" panose="02020603050405020304" pitchFamily="18" charset="0"/>
                <a:ea typeface="Times New Roman" panose="02020603050405020304" pitchFamily="18" charset="0"/>
              </a:rPr>
              <a:t>e</a:t>
            </a:r>
            <a:r>
              <a:rPr lang="en-US" sz="1400" dirty="0">
                <a:latin typeface="Times New Roman" panose="02020603050405020304" pitchFamily="18" charset="0"/>
                <a:ea typeface="Times New Roman" panose="02020603050405020304" pitchFamily="18" charset="0"/>
              </a:rPr>
              <a:t> 20</a:t>
            </a:r>
            <a:r>
              <a:rPr lang="en-US" sz="1400" spc="-10" dirty="0">
                <a:latin typeface="Times New Roman" panose="02020603050405020304" pitchFamily="18" charset="0"/>
                <a:ea typeface="Times New Roman" panose="02020603050405020304" pitchFamily="18" charset="0"/>
              </a:rPr>
              <a:t>1</a:t>
            </a:r>
            <a:r>
              <a:rPr lang="en-US" sz="1400" dirty="0">
                <a:latin typeface="Times New Roman" panose="02020603050405020304" pitchFamily="18" charset="0"/>
                <a:ea typeface="Times New Roman" panose="02020603050405020304" pitchFamily="18" charset="0"/>
              </a:rPr>
              <a:t>7 </a:t>
            </a:r>
            <a:r>
              <a:rPr lang="en-US" sz="1400" spc="-10" dirty="0" err="1">
                <a:latin typeface="Times New Roman" panose="02020603050405020304" pitchFamily="18" charset="0"/>
                <a:ea typeface="Times New Roman" panose="02020603050405020304" pitchFamily="18" charset="0"/>
              </a:rPr>
              <a:t>Yı</a:t>
            </a:r>
            <a:r>
              <a:rPr lang="en-US" sz="1400" dirty="0" err="1">
                <a:latin typeface="Times New Roman" panose="02020603050405020304" pitchFamily="18" charset="0"/>
                <a:ea typeface="Times New Roman" panose="02020603050405020304" pitchFamily="18" charset="0"/>
              </a:rPr>
              <a:t>lın</a:t>
            </a:r>
            <a:r>
              <a:rPr lang="en-US" sz="1400" spc="-5" dirty="0" err="1">
                <a:latin typeface="Times New Roman" panose="02020603050405020304" pitchFamily="18" charset="0"/>
                <a:ea typeface="Times New Roman" panose="02020603050405020304" pitchFamily="18" charset="0"/>
              </a:rPr>
              <a:t>d</a:t>
            </a:r>
            <a:r>
              <a:rPr lang="en-US" sz="1400" dirty="0" err="1">
                <a:latin typeface="Times New Roman" panose="02020603050405020304" pitchFamily="18" charset="0"/>
                <a:ea typeface="Times New Roman" panose="02020603050405020304" pitchFamily="18" charset="0"/>
              </a:rPr>
              <a:t>a</a:t>
            </a:r>
            <a:r>
              <a:rPr lang="en-US" sz="1400" dirty="0">
                <a:latin typeface="Times New Roman" panose="02020603050405020304" pitchFamily="18" charset="0"/>
                <a:ea typeface="Times New Roman" panose="02020603050405020304" pitchFamily="18" charset="0"/>
              </a:rPr>
              <a:t> </a:t>
            </a:r>
            <a:r>
              <a:rPr lang="en-US" sz="1400" spc="-10" dirty="0">
                <a:latin typeface="Times New Roman" panose="02020603050405020304" pitchFamily="18" charset="0"/>
                <a:ea typeface="Times New Roman" panose="02020603050405020304" pitchFamily="18" charset="0"/>
              </a:rPr>
              <a:t>G</a:t>
            </a:r>
            <a:r>
              <a:rPr lang="en-US" sz="1400" dirty="0">
                <a:latin typeface="Times New Roman" panose="02020603050405020304" pitchFamily="18" charset="0"/>
                <a:ea typeface="Times New Roman" panose="02020603050405020304" pitchFamily="18" charset="0"/>
              </a:rPr>
              <a:t>ü</a:t>
            </a:r>
            <a:r>
              <a:rPr lang="en-US" sz="1400" spc="-15" dirty="0">
                <a:latin typeface="Times New Roman" panose="02020603050405020304" pitchFamily="18" charset="0"/>
                <a:ea typeface="Times New Roman" panose="02020603050405020304" pitchFamily="18" charset="0"/>
              </a:rPr>
              <a:t>r</a:t>
            </a:r>
            <a:r>
              <a:rPr lang="en-US" sz="1400" dirty="0">
                <a:latin typeface="Times New Roman" panose="02020603050405020304" pitchFamily="18" charset="0"/>
                <a:ea typeface="Times New Roman" panose="02020603050405020304" pitchFamily="18" charset="0"/>
              </a:rPr>
              <a:t>ül</a:t>
            </a:r>
            <a:r>
              <a:rPr lang="en-US" sz="1400" spc="5" dirty="0">
                <a:latin typeface="Times New Roman" panose="02020603050405020304" pitchFamily="18" charset="0"/>
                <a:ea typeface="Times New Roman" panose="02020603050405020304" pitchFamily="18" charset="0"/>
              </a:rPr>
              <a:t>t</a:t>
            </a:r>
            <a:r>
              <a:rPr lang="en-US" sz="1400" dirty="0">
                <a:latin typeface="Times New Roman" panose="02020603050405020304" pitchFamily="18" charset="0"/>
                <a:ea typeface="Times New Roman" panose="02020603050405020304" pitchFamily="18" charset="0"/>
              </a:rPr>
              <a:t>ü</a:t>
            </a:r>
            <a:r>
              <a:rPr lang="en-US" sz="1400" spc="-15" dirty="0">
                <a:latin typeface="Times New Roman" panose="02020603050405020304" pitchFamily="18" charset="0"/>
                <a:ea typeface="Times New Roman" panose="02020603050405020304" pitchFamily="18" charset="0"/>
              </a:rPr>
              <a:t> </a:t>
            </a:r>
            <a:r>
              <a:rPr lang="en-US" sz="1400" dirty="0" err="1">
                <a:latin typeface="Times New Roman" panose="02020603050405020304" pitchFamily="18" charset="0"/>
                <a:ea typeface="Times New Roman" panose="02020603050405020304" pitchFamily="18" charset="0"/>
              </a:rPr>
              <a:t>Kon</a:t>
            </a:r>
            <a:r>
              <a:rPr lang="en-US" sz="1400" spc="-5" dirty="0" err="1">
                <a:latin typeface="Times New Roman" panose="02020603050405020304" pitchFamily="18" charset="0"/>
                <a:ea typeface="Times New Roman" panose="02020603050405020304" pitchFamily="18" charset="0"/>
              </a:rPr>
              <a:t>u</a:t>
            </a:r>
            <a:r>
              <a:rPr lang="en-US" sz="1400" dirty="0" err="1">
                <a:latin typeface="Times New Roman" panose="02020603050405020304" pitchFamily="18" charset="0"/>
                <a:ea typeface="Times New Roman" panose="02020603050405020304" pitchFamily="18" charset="0"/>
              </a:rPr>
              <a:t>sun</a:t>
            </a:r>
            <a:r>
              <a:rPr lang="en-US" sz="1400" spc="-20" dirty="0" err="1">
                <a:latin typeface="Times New Roman" panose="02020603050405020304" pitchFamily="18" charset="0"/>
                <a:ea typeface="Times New Roman" panose="02020603050405020304" pitchFamily="18" charset="0"/>
              </a:rPr>
              <a:t>d</a:t>
            </a:r>
            <a:r>
              <a:rPr lang="en-US" sz="1400" dirty="0" err="1">
                <a:latin typeface="Times New Roman" panose="02020603050405020304" pitchFamily="18" charset="0"/>
                <a:ea typeface="Times New Roman" panose="02020603050405020304" pitchFamily="18" charset="0"/>
              </a:rPr>
              <a:t>a</a:t>
            </a:r>
            <a:r>
              <a:rPr lang="en-US" sz="1400" dirty="0">
                <a:latin typeface="Times New Roman" panose="02020603050405020304" pitchFamily="18" charset="0"/>
                <a:ea typeface="Times New Roman" panose="02020603050405020304" pitchFamily="18" charset="0"/>
              </a:rPr>
              <a:t> </a:t>
            </a:r>
            <a:r>
              <a:rPr lang="en-US" sz="1400" spc="-10" dirty="0" err="1">
                <a:latin typeface="Times New Roman" panose="02020603050405020304" pitchFamily="18" charset="0"/>
                <a:ea typeface="Times New Roman" panose="02020603050405020304" pitchFamily="18" charset="0"/>
              </a:rPr>
              <a:t>Y</a:t>
            </a:r>
            <a:r>
              <a:rPr lang="en-US" sz="1400" dirty="0" err="1">
                <a:latin typeface="Times New Roman" panose="02020603050405020304" pitchFamily="18" charset="0"/>
                <a:ea typeface="Times New Roman" panose="02020603050405020304" pitchFamily="18" charset="0"/>
              </a:rPr>
              <a:t>ap</a:t>
            </a:r>
            <a:r>
              <a:rPr lang="en-US" sz="1400" spc="-10" dirty="0" err="1">
                <a:latin typeface="Times New Roman" panose="02020603050405020304" pitchFamily="18" charset="0"/>
                <a:ea typeface="Times New Roman" panose="02020603050405020304" pitchFamily="18" charset="0"/>
              </a:rPr>
              <a:t>ı</a:t>
            </a:r>
            <a:r>
              <a:rPr lang="en-US" sz="1400" dirty="0" err="1">
                <a:latin typeface="Times New Roman" panose="02020603050405020304" pitchFamily="18" charset="0"/>
                <a:ea typeface="Times New Roman" panose="02020603050405020304" pitchFamily="18" charset="0"/>
              </a:rPr>
              <a:t>lan</a:t>
            </a:r>
            <a:r>
              <a:rPr lang="en-US" sz="1400" spc="-15" dirty="0">
                <a:latin typeface="Times New Roman" panose="02020603050405020304" pitchFamily="18" charset="0"/>
                <a:ea typeface="Times New Roman" panose="02020603050405020304" pitchFamily="18" charset="0"/>
              </a:rPr>
              <a:t> </a:t>
            </a:r>
            <a:r>
              <a:rPr lang="en-US" sz="1400" dirty="0" err="1">
                <a:latin typeface="Times New Roman" panose="02020603050405020304" pitchFamily="18" charset="0"/>
                <a:ea typeface="Times New Roman" panose="02020603050405020304" pitchFamily="18" charset="0"/>
              </a:rPr>
              <a:t>Şikay</a:t>
            </a:r>
            <a:r>
              <a:rPr lang="en-US" sz="1400" spc="-10" dirty="0" err="1">
                <a:latin typeface="Times New Roman" panose="02020603050405020304" pitchFamily="18" charset="0"/>
                <a:ea typeface="Times New Roman" panose="02020603050405020304" pitchFamily="18" charset="0"/>
              </a:rPr>
              <a:t>e</a:t>
            </a:r>
            <a:r>
              <a:rPr lang="en-US" sz="1400" dirty="0" err="1">
                <a:latin typeface="Times New Roman" panose="02020603050405020304" pitchFamily="18" charset="0"/>
                <a:ea typeface="Times New Roman" panose="02020603050405020304" pitchFamily="18" charset="0"/>
              </a:rPr>
              <a:t>t</a:t>
            </a:r>
            <a:r>
              <a:rPr lang="en-US" sz="1400" spc="-10" dirty="0" err="1">
                <a:latin typeface="Times New Roman" panose="02020603050405020304" pitchFamily="18" charset="0"/>
                <a:ea typeface="Times New Roman" panose="02020603050405020304" pitchFamily="18" charset="0"/>
              </a:rPr>
              <a:t>l</a:t>
            </a:r>
            <a:r>
              <a:rPr lang="en-US" sz="1400" dirty="0" err="1">
                <a:latin typeface="Times New Roman" panose="02020603050405020304" pitchFamily="18" charset="0"/>
                <a:ea typeface="Times New Roman" panose="02020603050405020304" pitchFamily="18" charset="0"/>
              </a:rPr>
              <a:t>erin</a:t>
            </a:r>
            <a:r>
              <a:rPr lang="en-US" sz="1400" spc="15" dirty="0">
                <a:latin typeface="Times New Roman" panose="02020603050405020304" pitchFamily="18" charset="0"/>
                <a:ea typeface="Times New Roman" panose="02020603050405020304" pitchFamily="18" charset="0"/>
              </a:rPr>
              <a:t> </a:t>
            </a:r>
            <a:r>
              <a:rPr lang="en-US" sz="1400" spc="-15" dirty="0" err="1">
                <a:latin typeface="Times New Roman" panose="02020603050405020304" pitchFamily="18" charset="0"/>
                <a:ea typeface="Times New Roman" panose="02020603050405020304" pitchFamily="18" charset="0"/>
              </a:rPr>
              <a:t>d</a:t>
            </a:r>
            <a:r>
              <a:rPr lang="en-US" sz="1400" dirty="0" err="1">
                <a:latin typeface="Times New Roman" panose="02020603050405020304" pitchFamily="18" charset="0"/>
                <a:ea typeface="Times New Roman" panose="02020603050405020304" pitchFamily="18" charset="0"/>
              </a:rPr>
              <a:t>ağ</a:t>
            </a:r>
            <a:r>
              <a:rPr lang="en-US" sz="1400" spc="-10" dirty="0" err="1">
                <a:latin typeface="Times New Roman" panose="02020603050405020304" pitchFamily="18" charset="0"/>
                <a:ea typeface="Times New Roman" panose="02020603050405020304" pitchFamily="18" charset="0"/>
              </a:rPr>
              <a:t>ı</a:t>
            </a:r>
            <a:r>
              <a:rPr lang="en-US" sz="1400" dirty="0" err="1">
                <a:latin typeface="Times New Roman" panose="02020603050405020304" pitchFamily="18" charset="0"/>
                <a:ea typeface="Times New Roman" panose="02020603050405020304" pitchFamily="18" charset="0"/>
              </a:rPr>
              <a:t>l</a:t>
            </a:r>
            <a:r>
              <a:rPr lang="en-US" sz="1400" spc="-10" dirty="0" err="1">
                <a:latin typeface="Times New Roman" panose="02020603050405020304" pitchFamily="18" charset="0"/>
                <a:ea typeface="Times New Roman" panose="02020603050405020304" pitchFamily="18" charset="0"/>
              </a:rPr>
              <a:t>ım</a:t>
            </a:r>
            <a:r>
              <a:rPr lang="en-US" sz="1400" dirty="0" err="1">
                <a:latin typeface="Times New Roman" panose="02020603050405020304" pitchFamily="18" charset="0"/>
                <a:ea typeface="Times New Roman" panose="02020603050405020304" pitchFamily="18" charset="0"/>
              </a:rPr>
              <a:t>ı</a:t>
            </a:r>
            <a:r>
              <a:rPr lang="en-US" sz="1400" dirty="0">
                <a:latin typeface="Times New Roman" panose="02020603050405020304" pitchFamily="18" charset="0"/>
                <a:ea typeface="Times New Roman" panose="02020603050405020304" pitchFamily="18" charset="0"/>
              </a:rPr>
              <a:t> (</a:t>
            </a:r>
            <a:r>
              <a:rPr lang="en-US" sz="1400" dirty="0" err="1">
                <a:latin typeface="Times New Roman" panose="02020603050405020304" pitchFamily="18" charset="0"/>
                <a:ea typeface="Times New Roman" panose="02020603050405020304" pitchFamily="18" charset="0"/>
              </a:rPr>
              <a:t>Ka</a:t>
            </a:r>
            <a:r>
              <a:rPr lang="en-US" sz="1400" spc="-15" dirty="0" err="1">
                <a:latin typeface="Times New Roman" panose="02020603050405020304" pitchFamily="18" charset="0"/>
                <a:ea typeface="Times New Roman" panose="02020603050405020304" pitchFamily="18" charset="0"/>
              </a:rPr>
              <a:t>y</a:t>
            </a:r>
            <a:r>
              <a:rPr lang="en-US" sz="1400" dirty="0" err="1">
                <a:latin typeface="Times New Roman" panose="02020603050405020304" pitchFamily="18" charset="0"/>
                <a:ea typeface="Times New Roman" panose="02020603050405020304" pitchFamily="18" charset="0"/>
              </a:rPr>
              <a:t>na</a:t>
            </a:r>
            <a:r>
              <a:rPr lang="en-US" sz="1400" spc="-5" dirty="0" err="1">
                <a:latin typeface="Times New Roman" panose="02020603050405020304" pitchFamily="18" charset="0"/>
                <a:ea typeface="Times New Roman" panose="02020603050405020304" pitchFamily="18" charset="0"/>
              </a:rPr>
              <a:t>k</a:t>
            </a:r>
            <a:r>
              <a:rPr lang="en-US" sz="1400" dirty="0">
                <a:latin typeface="Times New Roman" panose="02020603050405020304" pitchFamily="18" charset="0"/>
                <a:ea typeface="Times New Roman" panose="02020603050405020304" pitchFamily="18" charset="0"/>
              </a:rPr>
              <a:t>:</a:t>
            </a:r>
            <a:r>
              <a:rPr lang="en-US" sz="1400" spc="5" dirty="0">
                <a:latin typeface="Times New Roman" panose="02020603050405020304" pitchFamily="18" charset="0"/>
                <a:ea typeface="Times New Roman" panose="02020603050405020304" pitchFamily="18" charset="0"/>
              </a:rPr>
              <a:t> </a:t>
            </a:r>
            <a:r>
              <a:rPr lang="en-US" sz="1400" spc="-10" dirty="0">
                <a:latin typeface="Times New Roman" panose="02020603050405020304" pitchFamily="18" charset="0"/>
                <a:ea typeface="Times New Roman" panose="02020603050405020304" pitchFamily="18" charset="0"/>
              </a:rPr>
              <a:t>Ç</a:t>
            </a:r>
            <a:r>
              <a:rPr lang="en-US" sz="1400" dirty="0">
                <a:latin typeface="Times New Roman" panose="02020603050405020304" pitchFamily="18" charset="0"/>
                <a:ea typeface="Times New Roman" panose="02020603050405020304" pitchFamily="18" charset="0"/>
              </a:rPr>
              <a:t>.Ş</a:t>
            </a:r>
            <a:r>
              <a:rPr lang="en-US" sz="1400" spc="-15" dirty="0">
                <a:latin typeface="Times New Roman" panose="02020603050405020304" pitchFamily="18" charset="0"/>
                <a:ea typeface="Times New Roman" panose="02020603050405020304" pitchFamily="18" charset="0"/>
              </a:rPr>
              <a:t>.</a:t>
            </a:r>
            <a:r>
              <a:rPr lang="en-US" sz="1400" dirty="0">
                <a:latin typeface="Times New Roman" panose="02020603050405020304" pitchFamily="18" charset="0"/>
                <a:ea typeface="Times New Roman" panose="02020603050405020304" pitchFamily="18" charset="0"/>
              </a:rPr>
              <a:t>İ.M</a:t>
            </a:r>
            <a:r>
              <a:rPr lang="en-US" sz="1400" spc="-10" dirty="0">
                <a:latin typeface="Times New Roman" panose="02020603050405020304" pitchFamily="18" charset="0"/>
                <a:ea typeface="Times New Roman" panose="02020603050405020304" pitchFamily="18" charset="0"/>
              </a:rPr>
              <a:t>.</a:t>
            </a:r>
            <a:r>
              <a:rPr lang="en-US" sz="1400" dirty="0">
                <a:latin typeface="Times New Roman" panose="02020603050405020304" pitchFamily="18" charset="0"/>
                <a:ea typeface="Times New Roman" panose="02020603050405020304" pitchFamily="18" charset="0"/>
              </a:rPr>
              <a:t>-201</a:t>
            </a:r>
            <a:r>
              <a:rPr lang="en-US" sz="1400" spc="-10" dirty="0">
                <a:latin typeface="Times New Roman" panose="02020603050405020304" pitchFamily="18" charset="0"/>
                <a:ea typeface="Times New Roman" panose="02020603050405020304" pitchFamily="18" charset="0"/>
              </a:rPr>
              <a:t>8</a:t>
            </a:r>
            <a:r>
              <a:rPr lang="en-US" sz="1400" dirty="0">
                <a:latin typeface="Times New Roman" panose="02020603050405020304" pitchFamily="18" charset="0"/>
                <a:ea typeface="Times New Roman" panose="02020603050405020304" pitchFamily="18" charset="0"/>
              </a:rPr>
              <a:t>)</a:t>
            </a:r>
            <a:endParaRPr lang="tr-TR" sz="1400" dirty="0"/>
          </a:p>
        </p:txBody>
      </p:sp>
      <p:graphicFrame>
        <p:nvGraphicFramePr>
          <p:cNvPr id="6" name="Grafik 5"/>
          <p:cNvGraphicFramePr>
            <a:graphicFrameLocks/>
          </p:cNvGraphicFramePr>
          <p:nvPr>
            <p:extLst>
              <p:ext uri="{D42A27DB-BD31-4B8C-83A1-F6EECF244321}">
                <p14:modId xmlns:p14="http://schemas.microsoft.com/office/powerpoint/2010/main" val="1583902611"/>
              </p:ext>
            </p:extLst>
          </p:nvPr>
        </p:nvGraphicFramePr>
        <p:xfrm>
          <a:off x="2369713" y="1687132"/>
          <a:ext cx="7057622" cy="36833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9896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5169" y="2868814"/>
            <a:ext cx="10515600" cy="556967"/>
          </a:xfrm>
        </p:spPr>
        <p:txBody>
          <a:bodyPr>
            <a:normAutofit/>
          </a:bodyPr>
          <a:lstStyle/>
          <a:p>
            <a:pPr marL="0" indent="0">
              <a:buNone/>
            </a:pPr>
            <a:r>
              <a:rPr lang="tr-TR" sz="2800" b="1" dirty="0">
                <a:latin typeface="Times New Roman" panose="02020603050405020304" pitchFamily="18" charset="0"/>
                <a:cs typeface="Times New Roman" panose="02020603050405020304" pitchFamily="18" charset="0"/>
              </a:rPr>
              <a:t>		DİNLEDİĞİNİZ İÇİN TEŞEKKÜR EDERİM.</a:t>
            </a:r>
          </a:p>
        </p:txBody>
      </p:sp>
      <p:sp>
        <p:nvSpPr>
          <p:cNvPr id="2" name="Dikdörtgen 1"/>
          <p:cNvSpPr/>
          <p:nvPr/>
        </p:nvSpPr>
        <p:spPr>
          <a:xfrm>
            <a:off x="8286388" y="5724676"/>
            <a:ext cx="2964381" cy="959237"/>
          </a:xfrm>
          <a:prstGeom prst="rect">
            <a:avLst/>
          </a:prstGeom>
        </p:spPr>
        <p:txBody>
          <a:bodyPr wrap="square">
            <a:spAutoFit/>
          </a:bodyPr>
          <a:lstStyle/>
          <a:p>
            <a:pPr lvl="0">
              <a:spcBef>
                <a:spcPts val="1000"/>
              </a:spcBef>
            </a:pPr>
            <a:r>
              <a:rPr lang="tr-TR" sz="2400" b="1" dirty="0">
                <a:solidFill>
                  <a:prstClr val="black"/>
                </a:solidFill>
                <a:latin typeface="Times New Roman" panose="02020603050405020304" pitchFamily="18" charset="0"/>
                <a:cs typeface="Times New Roman" panose="02020603050405020304" pitchFamily="18" charset="0"/>
              </a:rPr>
              <a:t>Merve AKTEN</a:t>
            </a:r>
          </a:p>
          <a:p>
            <a:pPr lvl="0">
              <a:spcBef>
                <a:spcPts val="1000"/>
              </a:spcBef>
            </a:pPr>
            <a:r>
              <a:rPr lang="tr-TR" sz="2400" b="1" dirty="0">
                <a:solidFill>
                  <a:prstClr val="black"/>
                </a:solidFill>
                <a:latin typeface="Times New Roman" panose="02020603050405020304" pitchFamily="18" charset="0"/>
                <a:cs typeface="Times New Roman" panose="02020603050405020304" pitchFamily="18" charset="0"/>
              </a:rPr>
              <a:t>Çevre Mühendisi</a:t>
            </a:r>
          </a:p>
        </p:txBody>
      </p:sp>
    </p:spTree>
    <p:extLst>
      <p:ext uri="{BB962C8B-B14F-4D97-AF65-F5344CB8AC3E}">
        <p14:creationId xmlns:p14="http://schemas.microsoft.com/office/powerpoint/2010/main" val="425598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49048" y="924215"/>
            <a:ext cx="10564945" cy="369332"/>
          </a:xfrm>
          <a:prstGeom prst="rect">
            <a:avLst/>
          </a:prstGeom>
        </p:spPr>
        <p:txBody>
          <a:bodyPr wrap="square">
            <a:spAutoFit/>
          </a:bodyPr>
          <a:lstStyle/>
          <a:p>
            <a:pPr lvl="0" algn="just"/>
            <a:r>
              <a:rPr lang="tr-TR" b="1" dirty="0">
                <a:latin typeface="Times New Roman" panose="02020603050405020304" pitchFamily="18" charset="0"/>
                <a:cs typeface="Times New Roman" panose="02020603050405020304" pitchFamily="18" charset="0"/>
              </a:rPr>
              <a:t>Sanayi Kaynaklı Hava Kirliliğinin Kontrolü Yönetmeliği</a:t>
            </a:r>
            <a:endParaRPr lang="tr-TR" b="1" dirty="0"/>
          </a:p>
        </p:txBody>
      </p:sp>
      <p:sp>
        <p:nvSpPr>
          <p:cNvPr id="7" name="Dikdörtgen 6"/>
          <p:cNvSpPr/>
          <p:nvPr/>
        </p:nvSpPr>
        <p:spPr>
          <a:xfrm>
            <a:off x="749047" y="1802510"/>
            <a:ext cx="10726029" cy="646331"/>
          </a:xfrm>
          <a:prstGeom prst="rect">
            <a:avLst/>
          </a:prstGeom>
        </p:spPr>
        <p:txBody>
          <a:bodyPr wrap="square">
            <a:spAutoFit/>
          </a:bodyPr>
          <a:lstStyle/>
          <a:p>
            <a:pPr algn="just"/>
            <a:r>
              <a:rPr lang="tr-TR" dirty="0">
                <a:latin typeface="Times New Roman" panose="02020603050405020304" pitchFamily="18" charset="0"/>
                <a:cs typeface="Times New Roman" panose="02020603050405020304" pitchFamily="18" charset="0"/>
              </a:rPr>
              <a:t>Bu yönetmelik ile sanayi tesisleri hava emisyon izni alarak faaliyetleri sürdürmek zorundadır.</a:t>
            </a:r>
          </a:p>
          <a:p>
            <a:pPr algn="just"/>
            <a:r>
              <a:rPr lang="tr-TR" dirty="0">
                <a:latin typeface="Times New Roman" panose="02020603050405020304" pitchFamily="18" charset="0"/>
                <a:cs typeface="Times New Roman" panose="02020603050405020304" pitchFamily="18" charset="0"/>
              </a:rPr>
              <a:t>Aksi takdirde mevcut mevzuata göre cezai işlem yapılması gerekmektedir.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772" y="2777500"/>
            <a:ext cx="8076566" cy="3379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13546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49050" y="1948451"/>
            <a:ext cx="10094961" cy="2862322"/>
          </a:xfrm>
          <a:prstGeom prst="rect">
            <a:avLst/>
          </a:prstGeom>
        </p:spPr>
        <p:txBody>
          <a:bodyPr wrap="square">
            <a:spAutoFit/>
          </a:bodyPr>
          <a:lstStyle/>
          <a:p>
            <a:pPr marL="285750" indent="-285750" algn="just">
              <a:lnSpc>
                <a:spcPct val="200000"/>
              </a:lnSpc>
              <a:buFont typeface="Wingdings" panose="05000000000000000000" pitchFamily="2" charset="2"/>
              <a:buChar char="§"/>
            </a:pPr>
            <a:r>
              <a:rPr lang="tr-TR" dirty="0">
                <a:solidFill>
                  <a:srgbClr val="000000"/>
                </a:solidFill>
                <a:latin typeface="Times New Roman" panose="02020603050405020304" pitchFamily="18" charset="0"/>
              </a:rPr>
              <a:t>Bu Yönetmelik; ısınma amacıyla kullanılacak katı ve sıvı yakıtların özellikleri, </a:t>
            </a:r>
          </a:p>
          <a:p>
            <a:pPr marL="285750" indent="-285750" algn="just">
              <a:lnSpc>
                <a:spcPct val="200000"/>
              </a:lnSpc>
              <a:buFont typeface="Wingdings" panose="05000000000000000000" pitchFamily="2" charset="2"/>
              <a:buChar char="§"/>
            </a:pPr>
            <a:r>
              <a:rPr lang="tr-TR" dirty="0">
                <a:solidFill>
                  <a:srgbClr val="000000"/>
                </a:solidFill>
                <a:latin typeface="Times New Roman" panose="02020603050405020304" pitchFamily="18" charset="0"/>
              </a:rPr>
              <a:t>Katı yakıtların </a:t>
            </a:r>
            <a:r>
              <a:rPr lang="tr-TR">
                <a:solidFill>
                  <a:srgbClr val="000000"/>
                </a:solidFill>
                <a:latin typeface="Times New Roman" panose="02020603050405020304" pitchFamily="18" charset="0"/>
              </a:rPr>
              <a:t>torbalı olarak </a:t>
            </a:r>
            <a:r>
              <a:rPr lang="tr-TR" dirty="0">
                <a:solidFill>
                  <a:srgbClr val="000000"/>
                </a:solidFill>
                <a:latin typeface="Times New Roman" panose="02020603050405020304" pitchFamily="18" charset="0"/>
              </a:rPr>
              <a:t>satılmasının zorunlu olduğu,</a:t>
            </a:r>
          </a:p>
          <a:p>
            <a:pPr marL="285750" indent="-285750" algn="just">
              <a:lnSpc>
                <a:spcPct val="200000"/>
              </a:lnSpc>
              <a:buFont typeface="Wingdings" panose="05000000000000000000" pitchFamily="2" charset="2"/>
              <a:buChar char="§"/>
            </a:pPr>
            <a:r>
              <a:rPr lang="tr-TR" dirty="0">
                <a:solidFill>
                  <a:srgbClr val="000000"/>
                </a:solidFill>
                <a:latin typeface="Times New Roman" panose="02020603050405020304" pitchFamily="18" charset="0"/>
              </a:rPr>
              <a:t>İllerin kirlilik derecelendirmesinin nasıl yapılacağı,</a:t>
            </a:r>
          </a:p>
          <a:p>
            <a:pPr marL="285750" indent="-285750" algn="just">
              <a:lnSpc>
                <a:spcPct val="200000"/>
              </a:lnSpc>
              <a:buFont typeface="Wingdings" panose="05000000000000000000" pitchFamily="2" charset="2"/>
              <a:buChar char="§"/>
            </a:pPr>
            <a:r>
              <a:rPr lang="tr-TR" dirty="0">
                <a:solidFill>
                  <a:srgbClr val="000000"/>
                </a:solidFill>
                <a:latin typeface="Times New Roman" panose="02020603050405020304" pitchFamily="18" charset="0"/>
              </a:rPr>
              <a:t>Katı sıvı ve gaz yakıtlı yakma sistemlerinin uyması gereken kural ve koşullar ile birlikte bacadan atılan emisyon için sınır değerler belirlenmiştir.</a:t>
            </a:r>
            <a:endParaRPr lang="tr-TR" dirty="0"/>
          </a:p>
        </p:txBody>
      </p:sp>
      <p:sp>
        <p:nvSpPr>
          <p:cNvPr id="9" name="Dikdörtgen 8"/>
          <p:cNvSpPr/>
          <p:nvPr/>
        </p:nvSpPr>
        <p:spPr>
          <a:xfrm>
            <a:off x="749050" y="918264"/>
            <a:ext cx="10428466" cy="369332"/>
          </a:xfrm>
          <a:prstGeom prst="rect">
            <a:avLst/>
          </a:prstGeom>
        </p:spPr>
        <p:txBody>
          <a:bodyPr wrap="square">
            <a:spAutoFit/>
          </a:bodyPr>
          <a:lstStyle/>
          <a:p>
            <a:pPr lvl="0" algn="just"/>
            <a:r>
              <a:rPr lang="tr-TR" b="1" dirty="0">
                <a:latin typeface="Times New Roman" panose="02020603050405020304" pitchFamily="18" charset="0"/>
                <a:cs typeface="Times New Roman" panose="02020603050405020304" pitchFamily="18" charset="0"/>
              </a:rPr>
              <a:t>Isınmadan Kaynaklanan Hava Kirliliğinin Kontrolü Yönetmeliği</a:t>
            </a:r>
          </a:p>
        </p:txBody>
      </p:sp>
    </p:spTree>
    <p:extLst>
      <p:ext uri="{BB962C8B-B14F-4D97-AF65-F5344CB8AC3E}">
        <p14:creationId xmlns:p14="http://schemas.microsoft.com/office/powerpoint/2010/main" val="2719671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53515" y="363645"/>
            <a:ext cx="10428466" cy="369332"/>
          </a:xfrm>
          <a:prstGeom prst="rect">
            <a:avLst/>
          </a:prstGeom>
        </p:spPr>
        <p:txBody>
          <a:bodyPr wrap="square">
            <a:spAutoFit/>
          </a:bodyPr>
          <a:lstStyle/>
          <a:p>
            <a:pPr lvl="0" algn="just"/>
            <a:r>
              <a:rPr lang="tr-TR" b="1" dirty="0">
                <a:latin typeface="Times New Roman" panose="02020603050405020304" pitchFamily="18" charset="0"/>
                <a:cs typeface="Times New Roman" panose="02020603050405020304" pitchFamily="18" charset="0"/>
              </a:rPr>
              <a:t>Isınmadan Kaynaklanan Hava Kirliliğinin Kontrolü Yönetmeliği</a:t>
            </a:r>
          </a:p>
        </p:txBody>
      </p:sp>
      <p:sp>
        <p:nvSpPr>
          <p:cNvPr id="5" name="Dikdörtgen 4"/>
          <p:cNvSpPr/>
          <p:nvPr/>
        </p:nvSpPr>
        <p:spPr>
          <a:xfrm>
            <a:off x="653515" y="1150163"/>
            <a:ext cx="10851548" cy="2446824"/>
          </a:xfrm>
          <a:prstGeom prst="rect">
            <a:avLst/>
          </a:prstGeom>
        </p:spPr>
        <p:txBody>
          <a:bodyPr wrap="square">
            <a:spAutoFit/>
          </a:bodyPr>
          <a:lstStyle/>
          <a:p>
            <a:r>
              <a:rPr lang="tr-TR" dirty="0">
                <a:latin typeface="Times New Roman" panose="02020603050405020304" pitchFamily="18" charset="0"/>
                <a:ea typeface="Times New Roman" panose="02020603050405020304" pitchFamily="18" charset="0"/>
              </a:rPr>
              <a:t>Isınma maksatlı kullanılan ithal ve yerli katı yakıtlar  (kömür, briket kömür, prina briketi vb.) için;</a:t>
            </a:r>
          </a:p>
          <a:p>
            <a:pPr marL="285750" indent="-285750">
              <a:lnSpc>
                <a:spcPct val="150000"/>
              </a:lnSpc>
              <a:buFont typeface="Wingdings" panose="05000000000000000000" pitchFamily="2" charset="2"/>
              <a:buChar char="ü"/>
            </a:pPr>
            <a:r>
              <a:rPr lang="tr-TR" b="1" dirty="0">
                <a:latin typeface="Times New Roman" panose="02020603050405020304" pitchFamily="18" charset="0"/>
                <a:ea typeface="Times New Roman" panose="02020603050405020304" pitchFamily="18" charset="0"/>
              </a:rPr>
              <a:t>katı yakıt satıcısı kayıt belgesi</a:t>
            </a:r>
            <a:endParaRPr lang="tr-TR" dirty="0">
              <a:latin typeface="Times New Roman" panose="02020603050405020304" pitchFamily="18" charset="0"/>
              <a:ea typeface="Times New Roman" panose="02020603050405020304" pitchFamily="18" charset="0"/>
            </a:endParaRPr>
          </a:p>
          <a:p>
            <a:pPr marL="285750" indent="-285750">
              <a:lnSpc>
                <a:spcPct val="150000"/>
              </a:lnSpc>
              <a:buFont typeface="Wingdings" panose="05000000000000000000" pitchFamily="2" charset="2"/>
              <a:buChar char="ü"/>
            </a:pPr>
            <a:r>
              <a:rPr lang="tr-TR" b="1" dirty="0">
                <a:latin typeface="Times New Roman" panose="02020603050405020304" pitchFamily="18" charset="0"/>
                <a:ea typeface="Times New Roman" panose="02020603050405020304" pitchFamily="18" charset="0"/>
              </a:rPr>
              <a:t>dağıtıcı kayıt belgesi</a:t>
            </a:r>
            <a:endParaRPr lang="tr-TR" dirty="0">
              <a:latin typeface="Times New Roman" panose="02020603050405020304" pitchFamily="18" charset="0"/>
              <a:ea typeface="Times New Roman" panose="02020603050405020304" pitchFamily="18" charset="0"/>
            </a:endParaRPr>
          </a:p>
          <a:p>
            <a:pPr marL="285750" indent="-285750">
              <a:lnSpc>
                <a:spcPct val="150000"/>
              </a:lnSpc>
              <a:buFont typeface="Wingdings" panose="05000000000000000000" pitchFamily="2" charset="2"/>
              <a:buChar char="ü"/>
            </a:pPr>
            <a:r>
              <a:rPr lang="tr-TR" b="1" dirty="0">
                <a:latin typeface="Times New Roman" panose="02020603050405020304" pitchFamily="18" charset="0"/>
                <a:ea typeface="Times New Roman" panose="02020603050405020304" pitchFamily="18" charset="0"/>
              </a:rPr>
              <a:t>uygunluk izin belgesi</a:t>
            </a:r>
          </a:p>
          <a:p>
            <a:pPr marL="285750" indent="-285750">
              <a:lnSpc>
                <a:spcPct val="150000"/>
              </a:lnSpc>
              <a:buFont typeface="Wingdings" panose="05000000000000000000" pitchFamily="2" charset="2"/>
              <a:buChar char="ü"/>
            </a:pPr>
            <a:r>
              <a:rPr lang="tr-TR" b="1" dirty="0">
                <a:latin typeface="Times New Roman" panose="02020603050405020304" pitchFamily="18" charset="0"/>
                <a:ea typeface="Times New Roman" panose="02020603050405020304" pitchFamily="18" charset="0"/>
              </a:rPr>
              <a:t>satış izin belgesi</a:t>
            </a:r>
          </a:p>
          <a:p>
            <a:pPr>
              <a:lnSpc>
                <a:spcPct val="150000"/>
              </a:lnSpc>
            </a:pPr>
            <a:r>
              <a:rPr lang="tr-TR" dirty="0">
                <a:latin typeface="Times New Roman" panose="02020603050405020304" pitchFamily="18" charset="0"/>
              </a:rPr>
              <a:t>düzenlenir.</a:t>
            </a:r>
            <a:endParaRPr lang="tr-TR" dirty="0"/>
          </a:p>
        </p:txBody>
      </p:sp>
    </p:spTree>
    <p:extLst>
      <p:ext uri="{BB962C8B-B14F-4D97-AF65-F5344CB8AC3E}">
        <p14:creationId xmlns:p14="http://schemas.microsoft.com/office/powerpoint/2010/main" val="271159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897" y="842607"/>
            <a:ext cx="3736418" cy="4564892"/>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5159" y="842608"/>
            <a:ext cx="3804799" cy="4564892"/>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54" y="842607"/>
            <a:ext cx="3860643" cy="4564892"/>
          </a:xfrm>
          <a:prstGeom prst="rect">
            <a:avLst/>
          </a:prstGeom>
        </p:spPr>
      </p:pic>
      <p:sp>
        <p:nvSpPr>
          <p:cNvPr id="9" name="Metin kutusu 8"/>
          <p:cNvSpPr txBox="1"/>
          <p:nvPr/>
        </p:nvSpPr>
        <p:spPr>
          <a:xfrm>
            <a:off x="532263" y="5581934"/>
            <a:ext cx="3234519" cy="382138"/>
          </a:xfrm>
          <a:prstGeom prst="rect">
            <a:avLst/>
          </a:prstGeom>
          <a:noFill/>
        </p:spPr>
        <p:txBody>
          <a:bodyPr wrap="square" rtlCol="0">
            <a:spAutoFit/>
          </a:bodyPr>
          <a:lstStyle/>
          <a:p>
            <a:pPr algn="ctr"/>
            <a:r>
              <a:rPr lang="tr-TR" dirty="0">
                <a:latin typeface="Times New Roman" panose="02020603050405020304" pitchFamily="18" charset="0"/>
                <a:cs typeface="Times New Roman" panose="02020603050405020304" pitchFamily="18" charset="0"/>
              </a:rPr>
              <a:t>DAĞITICI KAYIT BELGESİ</a:t>
            </a:r>
          </a:p>
        </p:txBody>
      </p:sp>
      <p:sp>
        <p:nvSpPr>
          <p:cNvPr id="11" name="Metin kutusu 10"/>
          <p:cNvSpPr txBox="1"/>
          <p:nvPr/>
        </p:nvSpPr>
        <p:spPr>
          <a:xfrm>
            <a:off x="3889612" y="5581934"/>
            <a:ext cx="3879703" cy="646331"/>
          </a:xfrm>
          <a:prstGeom prst="rect">
            <a:avLst/>
          </a:prstGeom>
          <a:noFill/>
        </p:spPr>
        <p:txBody>
          <a:bodyPr wrap="square" rtlCol="0">
            <a:spAutoFit/>
          </a:bodyPr>
          <a:lstStyle/>
          <a:p>
            <a:pPr algn="ctr"/>
            <a:r>
              <a:rPr lang="tr-TR" dirty="0">
                <a:latin typeface="Times New Roman" panose="02020603050405020304" pitchFamily="18" charset="0"/>
                <a:cs typeface="Times New Roman" panose="02020603050405020304" pitchFamily="18" charset="0"/>
              </a:rPr>
              <a:t>KATI YAKIT SATICISI KAYIT BELGESİ</a:t>
            </a:r>
          </a:p>
        </p:txBody>
      </p:sp>
      <p:sp>
        <p:nvSpPr>
          <p:cNvPr id="12" name="Metin kutusu 11"/>
          <p:cNvSpPr txBox="1"/>
          <p:nvPr/>
        </p:nvSpPr>
        <p:spPr>
          <a:xfrm>
            <a:off x="7825159" y="5581934"/>
            <a:ext cx="3845600" cy="369332"/>
          </a:xfrm>
          <a:prstGeom prst="rect">
            <a:avLst/>
          </a:prstGeom>
          <a:noFill/>
        </p:spPr>
        <p:txBody>
          <a:bodyPr wrap="square" rtlCol="0">
            <a:spAutoFit/>
          </a:bodyPr>
          <a:lstStyle/>
          <a:p>
            <a:pPr algn="ctr"/>
            <a:r>
              <a:rPr lang="tr-TR" dirty="0">
                <a:latin typeface="Times New Roman" panose="02020603050405020304" pitchFamily="18" charset="0"/>
                <a:cs typeface="Times New Roman" panose="02020603050405020304" pitchFamily="18" charset="0"/>
              </a:rPr>
              <a:t>SATIŞ İZİN BELGESİ</a:t>
            </a:r>
          </a:p>
        </p:txBody>
      </p:sp>
    </p:spTree>
    <p:extLst>
      <p:ext uri="{BB962C8B-B14F-4D97-AF65-F5344CB8AC3E}">
        <p14:creationId xmlns:p14="http://schemas.microsoft.com/office/powerpoint/2010/main" val="1761812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53515" y="363645"/>
            <a:ext cx="10428466" cy="369332"/>
          </a:xfrm>
          <a:prstGeom prst="rect">
            <a:avLst/>
          </a:prstGeom>
        </p:spPr>
        <p:txBody>
          <a:bodyPr wrap="square">
            <a:spAutoFit/>
          </a:bodyPr>
          <a:lstStyle/>
          <a:p>
            <a:pPr lvl="0" algn="just"/>
            <a:r>
              <a:rPr lang="tr-TR" b="1" dirty="0">
                <a:latin typeface="Times New Roman" panose="02020603050405020304" pitchFamily="18" charset="0"/>
                <a:cs typeface="Times New Roman" panose="02020603050405020304" pitchFamily="18" charset="0"/>
              </a:rPr>
              <a:t>Isınmadan Kaynaklanan Hava Kirliliğinin Kontrolü Yönetmeliği</a:t>
            </a:r>
          </a:p>
        </p:txBody>
      </p:sp>
      <p:graphicFrame>
        <p:nvGraphicFramePr>
          <p:cNvPr id="5" name="Tablo 4"/>
          <p:cNvGraphicFramePr>
            <a:graphicFrameLocks noGrp="1"/>
          </p:cNvGraphicFramePr>
          <p:nvPr>
            <p:extLst>
              <p:ext uri="{D42A27DB-BD31-4B8C-83A1-F6EECF244321}">
                <p14:modId xmlns:p14="http://schemas.microsoft.com/office/powerpoint/2010/main" val="947487282"/>
              </p:ext>
            </p:extLst>
          </p:nvPr>
        </p:nvGraphicFramePr>
        <p:xfrm>
          <a:off x="395785" y="732978"/>
          <a:ext cx="11423176" cy="6074131"/>
        </p:xfrm>
        <a:graphic>
          <a:graphicData uri="http://schemas.openxmlformats.org/drawingml/2006/table">
            <a:tbl>
              <a:tblPr firstRow="1" firstCol="1" lastRow="1" lastCol="1" bandRow="1" bandCol="1">
                <a:tableStyleId>{69012ECD-51FC-41F1-AA8D-1B2483CD663E}</a:tableStyleId>
              </a:tblPr>
              <a:tblGrid>
                <a:gridCol w="764275">
                  <a:extLst>
                    <a:ext uri="{9D8B030D-6E8A-4147-A177-3AD203B41FA5}">
                      <a16:colId xmlns:a16="http://schemas.microsoft.com/office/drawing/2014/main" val="1140433775"/>
                    </a:ext>
                  </a:extLst>
                </a:gridCol>
                <a:gridCol w="4410230">
                  <a:extLst>
                    <a:ext uri="{9D8B030D-6E8A-4147-A177-3AD203B41FA5}">
                      <a16:colId xmlns:a16="http://schemas.microsoft.com/office/drawing/2014/main" val="2054448111"/>
                    </a:ext>
                  </a:extLst>
                </a:gridCol>
                <a:gridCol w="1061972">
                  <a:extLst>
                    <a:ext uri="{9D8B030D-6E8A-4147-A177-3AD203B41FA5}">
                      <a16:colId xmlns:a16="http://schemas.microsoft.com/office/drawing/2014/main" val="1856098807"/>
                    </a:ext>
                  </a:extLst>
                </a:gridCol>
                <a:gridCol w="1107286">
                  <a:extLst>
                    <a:ext uri="{9D8B030D-6E8A-4147-A177-3AD203B41FA5}">
                      <a16:colId xmlns:a16="http://schemas.microsoft.com/office/drawing/2014/main" val="1870429968"/>
                    </a:ext>
                  </a:extLst>
                </a:gridCol>
                <a:gridCol w="1103802">
                  <a:extLst>
                    <a:ext uri="{9D8B030D-6E8A-4147-A177-3AD203B41FA5}">
                      <a16:colId xmlns:a16="http://schemas.microsoft.com/office/drawing/2014/main" val="1231285792"/>
                    </a:ext>
                  </a:extLst>
                </a:gridCol>
                <a:gridCol w="1103802">
                  <a:extLst>
                    <a:ext uri="{9D8B030D-6E8A-4147-A177-3AD203B41FA5}">
                      <a16:colId xmlns:a16="http://schemas.microsoft.com/office/drawing/2014/main" val="827176084"/>
                    </a:ext>
                  </a:extLst>
                </a:gridCol>
                <a:gridCol w="949266">
                  <a:extLst>
                    <a:ext uri="{9D8B030D-6E8A-4147-A177-3AD203B41FA5}">
                      <a16:colId xmlns:a16="http://schemas.microsoft.com/office/drawing/2014/main" val="1892786769"/>
                    </a:ext>
                  </a:extLst>
                </a:gridCol>
                <a:gridCol w="922543">
                  <a:extLst>
                    <a:ext uri="{9D8B030D-6E8A-4147-A177-3AD203B41FA5}">
                      <a16:colId xmlns:a16="http://schemas.microsoft.com/office/drawing/2014/main" val="2438132600"/>
                    </a:ext>
                  </a:extLst>
                </a:gridCol>
              </a:tblGrid>
              <a:tr h="283039">
                <a:tc gridSpan="8">
                  <a:txBody>
                    <a:bodyPr/>
                    <a:lstStyle/>
                    <a:p>
                      <a:pPr marL="64770" marR="69215">
                        <a:lnSpc>
                          <a:spcPts val="1380"/>
                        </a:lnSpc>
                        <a:spcBef>
                          <a:spcPts val="5"/>
                        </a:spcBef>
                        <a:spcAft>
                          <a:spcPts val="0"/>
                        </a:spcAft>
                      </a:pPr>
                      <a:r>
                        <a:rPr lang="en-US" sz="900" dirty="0" err="1">
                          <a:effectLst/>
                        </a:rPr>
                        <a:t>Çi</a:t>
                      </a:r>
                      <a:r>
                        <a:rPr lang="en-US" sz="900" spc="-5" dirty="0" err="1">
                          <a:effectLst/>
                        </a:rPr>
                        <a:t>ze</a:t>
                      </a:r>
                      <a:r>
                        <a:rPr lang="en-US" sz="900" dirty="0" err="1">
                          <a:effectLst/>
                        </a:rPr>
                        <a:t>lge</a:t>
                      </a:r>
                      <a:r>
                        <a:rPr lang="en-US" sz="900" spc="70" dirty="0">
                          <a:effectLst/>
                        </a:rPr>
                        <a:t> </a:t>
                      </a:r>
                      <a:r>
                        <a:rPr lang="en-US" sz="900" spc="-5" dirty="0">
                          <a:effectLst/>
                        </a:rPr>
                        <a:t>A.</a:t>
                      </a:r>
                      <a:r>
                        <a:rPr lang="en-US" sz="900" dirty="0">
                          <a:effectLst/>
                        </a:rPr>
                        <a:t>4</a:t>
                      </a:r>
                      <a:r>
                        <a:rPr lang="en-US" sz="900" spc="60" dirty="0">
                          <a:effectLst/>
                        </a:rPr>
                        <a:t> </a:t>
                      </a:r>
                      <a:r>
                        <a:rPr lang="en-US" sz="900" dirty="0">
                          <a:effectLst/>
                        </a:rPr>
                        <a:t>-</a:t>
                      </a:r>
                      <a:r>
                        <a:rPr lang="en-US" sz="900" spc="80" dirty="0">
                          <a:effectLst/>
                        </a:rPr>
                        <a:t> </a:t>
                      </a:r>
                      <a:r>
                        <a:rPr lang="en-US" sz="900" spc="-10" dirty="0" err="1">
                          <a:effectLst/>
                        </a:rPr>
                        <a:t>K</a:t>
                      </a:r>
                      <a:r>
                        <a:rPr lang="en-US" sz="900" dirty="0" err="1">
                          <a:effectLst/>
                        </a:rPr>
                        <a:t>ırkla</a:t>
                      </a:r>
                      <a:r>
                        <a:rPr lang="en-US" sz="900" spc="-5" dirty="0" err="1">
                          <a:effectLst/>
                        </a:rPr>
                        <a:t>re</a:t>
                      </a:r>
                      <a:r>
                        <a:rPr lang="en-US" sz="900" dirty="0" err="1">
                          <a:effectLst/>
                        </a:rPr>
                        <a:t>li</a:t>
                      </a:r>
                      <a:r>
                        <a:rPr lang="en-US" sz="900" spc="70" dirty="0">
                          <a:effectLst/>
                        </a:rPr>
                        <a:t> </a:t>
                      </a:r>
                      <a:r>
                        <a:rPr lang="en-US" sz="900" dirty="0" err="1">
                          <a:effectLst/>
                        </a:rPr>
                        <a:t>İlinde</a:t>
                      </a:r>
                      <a:r>
                        <a:rPr lang="en-US" sz="900" spc="50" dirty="0">
                          <a:effectLst/>
                        </a:rPr>
                        <a:t> </a:t>
                      </a:r>
                      <a:r>
                        <a:rPr lang="en-US" sz="900" dirty="0">
                          <a:effectLst/>
                        </a:rPr>
                        <a:t>2017</a:t>
                      </a:r>
                      <a:r>
                        <a:rPr lang="en-US" sz="900" spc="55" dirty="0">
                          <a:effectLst/>
                        </a:rPr>
                        <a:t> </a:t>
                      </a:r>
                      <a:r>
                        <a:rPr lang="en-US" sz="900" dirty="0" err="1">
                          <a:effectLst/>
                        </a:rPr>
                        <a:t>Yılında</a:t>
                      </a:r>
                      <a:r>
                        <a:rPr lang="en-US" sz="900" spc="55" dirty="0">
                          <a:effectLst/>
                        </a:rPr>
                        <a:t> </a:t>
                      </a:r>
                      <a:r>
                        <a:rPr lang="en-US" sz="900" dirty="0" err="1">
                          <a:effectLst/>
                        </a:rPr>
                        <a:t>Evsel</a:t>
                      </a:r>
                      <a:r>
                        <a:rPr lang="en-US" sz="900" spc="55" dirty="0">
                          <a:effectLst/>
                        </a:rPr>
                        <a:t> </a:t>
                      </a:r>
                      <a:r>
                        <a:rPr lang="en-US" sz="900" dirty="0" err="1">
                          <a:effectLst/>
                        </a:rPr>
                        <a:t>Isın</a:t>
                      </a:r>
                      <a:r>
                        <a:rPr lang="en-US" sz="900" spc="-20" dirty="0" err="1">
                          <a:effectLst/>
                        </a:rPr>
                        <a:t>m</a:t>
                      </a:r>
                      <a:r>
                        <a:rPr lang="en-US" sz="900" dirty="0" err="1">
                          <a:effectLst/>
                        </a:rPr>
                        <a:t>ada</a:t>
                      </a:r>
                      <a:r>
                        <a:rPr lang="en-US" sz="900" spc="70" dirty="0">
                          <a:effectLst/>
                        </a:rPr>
                        <a:t> </a:t>
                      </a:r>
                      <a:r>
                        <a:rPr lang="en-US" sz="900" spc="-10" dirty="0" err="1">
                          <a:effectLst/>
                        </a:rPr>
                        <a:t>K</a:t>
                      </a:r>
                      <a:r>
                        <a:rPr lang="en-US" sz="900" dirty="0" err="1">
                          <a:effectLst/>
                        </a:rPr>
                        <a:t>ullanıl</a:t>
                      </a:r>
                      <a:r>
                        <a:rPr lang="en-US" sz="900" spc="-15" dirty="0" err="1">
                          <a:effectLst/>
                        </a:rPr>
                        <a:t>a</a:t>
                      </a:r>
                      <a:r>
                        <a:rPr lang="en-US" sz="900" dirty="0" err="1">
                          <a:effectLst/>
                        </a:rPr>
                        <a:t>n</a:t>
                      </a:r>
                      <a:r>
                        <a:rPr lang="en-US" sz="900" spc="60" dirty="0">
                          <a:effectLst/>
                        </a:rPr>
                        <a:t> </a:t>
                      </a:r>
                      <a:r>
                        <a:rPr lang="en-US" sz="900" spc="-10" dirty="0">
                          <a:effectLst/>
                        </a:rPr>
                        <a:t>K</a:t>
                      </a:r>
                      <a:r>
                        <a:rPr lang="en-US" sz="900" dirty="0">
                          <a:effectLst/>
                        </a:rPr>
                        <a:t>a</a:t>
                      </a:r>
                      <a:r>
                        <a:rPr lang="en-US" sz="900" spc="-5" dirty="0">
                          <a:effectLst/>
                        </a:rPr>
                        <a:t>t</a:t>
                      </a:r>
                      <a:r>
                        <a:rPr lang="en-US" sz="900" dirty="0">
                          <a:effectLst/>
                        </a:rPr>
                        <a:t>ı</a:t>
                      </a:r>
                      <a:r>
                        <a:rPr lang="en-US" sz="900" spc="70" dirty="0">
                          <a:effectLst/>
                        </a:rPr>
                        <a:t> </a:t>
                      </a:r>
                      <a:r>
                        <a:rPr lang="en-US" sz="900" dirty="0" err="1">
                          <a:effectLst/>
                        </a:rPr>
                        <a:t>Yakıtla</a:t>
                      </a:r>
                      <a:r>
                        <a:rPr lang="en-US" sz="900" spc="-10" dirty="0" err="1">
                          <a:effectLst/>
                        </a:rPr>
                        <a:t>r</a:t>
                      </a:r>
                      <a:r>
                        <a:rPr lang="en-US" sz="900" dirty="0" err="1">
                          <a:effectLst/>
                        </a:rPr>
                        <a:t>ın</a:t>
                      </a:r>
                      <a:r>
                        <a:rPr lang="en-US" sz="900" spc="60" dirty="0">
                          <a:effectLst/>
                        </a:rPr>
                        <a:t> </a:t>
                      </a:r>
                      <a:r>
                        <a:rPr lang="en-US" sz="900" dirty="0" err="1">
                          <a:effectLst/>
                        </a:rPr>
                        <a:t>Cinsi</a:t>
                      </a:r>
                      <a:r>
                        <a:rPr lang="en-US" sz="900" dirty="0">
                          <a:effectLst/>
                        </a:rPr>
                        <a:t>, </a:t>
                      </a:r>
                      <a:r>
                        <a:rPr lang="en-US" sz="900" dirty="0" err="1">
                          <a:effectLst/>
                        </a:rPr>
                        <a:t>Yakıtla</a:t>
                      </a:r>
                      <a:r>
                        <a:rPr lang="en-US" sz="900" spc="-10" dirty="0" err="1">
                          <a:effectLst/>
                        </a:rPr>
                        <a:t>r</a:t>
                      </a:r>
                      <a:r>
                        <a:rPr lang="en-US" sz="900" dirty="0" err="1">
                          <a:effectLst/>
                        </a:rPr>
                        <a:t>ın</a:t>
                      </a:r>
                      <a:r>
                        <a:rPr lang="en-US" sz="900" spc="5" dirty="0">
                          <a:effectLst/>
                        </a:rPr>
                        <a:t> </a:t>
                      </a:r>
                      <a:r>
                        <a:rPr lang="en-US" sz="900" dirty="0" err="1">
                          <a:effectLst/>
                        </a:rPr>
                        <a:t>Öz</a:t>
                      </a:r>
                      <a:r>
                        <a:rPr lang="en-US" sz="900" spc="-10" dirty="0" err="1">
                          <a:effectLst/>
                        </a:rPr>
                        <a:t>e</a:t>
                      </a:r>
                      <a:r>
                        <a:rPr lang="en-US" sz="900" dirty="0" err="1">
                          <a:effectLst/>
                        </a:rPr>
                        <a:t>lli</a:t>
                      </a:r>
                      <a:r>
                        <a:rPr lang="en-US" sz="900" spc="5" dirty="0" err="1">
                          <a:effectLst/>
                        </a:rPr>
                        <a:t>k</a:t>
                      </a:r>
                      <a:r>
                        <a:rPr lang="en-US" sz="900" dirty="0" err="1">
                          <a:effectLst/>
                        </a:rPr>
                        <a:t>le</a:t>
                      </a:r>
                      <a:r>
                        <a:rPr lang="en-US" sz="900" spc="-10" dirty="0" err="1">
                          <a:effectLst/>
                        </a:rPr>
                        <a:t>r</a:t>
                      </a:r>
                      <a:r>
                        <a:rPr lang="en-US" sz="900" dirty="0" err="1">
                          <a:effectLst/>
                        </a:rPr>
                        <a:t>i</a:t>
                      </a:r>
                      <a:r>
                        <a:rPr lang="en-US" sz="900" dirty="0">
                          <a:effectLst/>
                        </a:rPr>
                        <a:t> </a:t>
                      </a:r>
                      <a:r>
                        <a:rPr lang="en-US" sz="900" spc="-10" dirty="0">
                          <a:effectLst/>
                        </a:rPr>
                        <a:t>v</a:t>
                      </a:r>
                      <a:r>
                        <a:rPr lang="en-US" sz="900" dirty="0">
                          <a:effectLst/>
                        </a:rPr>
                        <a:t>e</a:t>
                      </a:r>
                      <a:r>
                        <a:rPr lang="en-US" sz="900" spc="-5" dirty="0">
                          <a:effectLst/>
                        </a:rPr>
                        <a:t> </a:t>
                      </a:r>
                      <a:r>
                        <a:rPr lang="en-US" sz="900" dirty="0">
                          <a:effectLst/>
                        </a:rPr>
                        <a:t>Bu </a:t>
                      </a:r>
                      <a:r>
                        <a:rPr lang="en-US" sz="900" dirty="0" err="1">
                          <a:effectLst/>
                        </a:rPr>
                        <a:t>Yakıtla</a:t>
                      </a:r>
                      <a:r>
                        <a:rPr lang="en-US" sz="900" spc="-10" dirty="0" err="1">
                          <a:effectLst/>
                        </a:rPr>
                        <a:t>r</a:t>
                      </a:r>
                      <a:r>
                        <a:rPr lang="en-US" sz="900" dirty="0" err="1">
                          <a:effectLst/>
                        </a:rPr>
                        <a:t>ın</a:t>
                      </a:r>
                      <a:r>
                        <a:rPr lang="en-US" sz="900" spc="5" dirty="0">
                          <a:effectLst/>
                        </a:rPr>
                        <a:t> </a:t>
                      </a:r>
                      <a:r>
                        <a:rPr lang="en-US" sz="900" dirty="0">
                          <a:effectLst/>
                        </a:rPr>
                        <a:t>T</a:t>
                      </a:r>
                      <a:r>
                        <a:rPr lang="en-US" sz="900" spc="-5" dirty="0">
                          <a:effectLst/>
                        </a:rPr>
                        <a:t>e</a:t>
                      </a:r>
                      <a:r>
                        <a:rPr lang="en-US" sz="900" spc="-20" dirty="0">
                          <a:effectLst/>
                        </a:rPr>
                        <a:t>m</a:t>
                      </a:r>
                      <a:r>
                        <a:rPr lang="en-US" sz="900" dirty="0">
                          <a:effectLst/>
                        </a:rPr>
                        <a:t>in</a:t>
                      </a:r>
                      <a:r>
                        <a:rPr lang="en-US" sz="900" spc="5" dirty="0">
                          <a:effectLst/>
                        </a:rPr>
                        <a:t> </a:t>
                      </a:r>
                      <a:r>
                        <a:rPr lang="en-US" sz="900" dirty="0" err="1">
                          <a:effectLst/>
                        </a:rPr>
                        <a:t>Edil</a:t>
                      </a:r>
                      <a:r>
                        <a:rPr lang="en-US" sz="900" spc="-10" dirty="0" err="1">
                          <a:effectLst/>
                        </a:rPr>
                        <a:t>d</a:t>
                      </a:r>
                      <a:r>
                        <a:rPr lang="en-US" sz="900" dirty="0" err="1">
                          <a:effectLst/>
                        </a:rPr>
                        <a:t>iği</a:t>
                      </a:r>
                      <a:r>
                        <a:rPr lang="en-US" sz="900" dirty="0">
                          <a:effectLst/>
                        </a:rPr>
                        <a:t> </a:t>
                      </a:r>
                      <a:r>
                        <a:rPr lang="en-US" sz="900" dirty="0" err="1">
                          <a:effectLst/>
                        </a:rPr>
                        <a:t>Y</a:t>
                      </a:r>
                      <a:r>
                        <a:rPr lang="en-US" sz="900" spc="-10" dirty="0" err="1">
                          <a:effectLst/>
                        </a:rPr>
                        <a:t>e</a:t>
                      </a:r>
                      <a:r>
                        <a:rPr lang="en-US" sz="900" spc="-5" dirty="0" err="1">
                          <a:effectLst/>
                        </a:rPr>
                        <a:t>r</a:t>
                      </a:r>
                      <a:r>
                        <a:rPr lang="en-US" sz="900" dirty="0" err="1">
                          <a:effectLst/>
                        </a:rPr>
                        <a:t>ler</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45133101"/>
                  </a:ext>
                </a:extLst>
              </a:tr>
              <a:tr h="160007">
                <a:tc rowSpan="2">
                  <a:txBody>
                    <a:bodyPr/>
                    <a:lstStyle/>
                    <a:p>
                      <a:pPr marL="64770" marR="173355">
                        <a:lnSpc>
                          <a:spcPts val="1030"/>
                        </a:lnSpc>
                        <a:spcBef>
                          <a:spcPts val="10"/>
                        </a:spcBef>
                        <a:spcAft>
                          <a:spcPts val="0"/>
                        </a:spcAft>
                      </a:pPr>
                      <a:r>
                        <a:rPr lang="en-US" sz="1100" b="1" dirty="0" err="1">
                          <a:effectLst/>
                        </a:rPr>
                        <a:t>Ya</a:t>
                      </a:r>
                      <a:r>
                        <a:rPr lang="en-US" sz="1100" b="1" spc="-25" dirty="0" err="1">
                          <a:effectLst/>
                        </a:rPr>
                        <a:t>k</a:t>
                      </a:r>
                      <a:r>
                        <a:rPr lang="en-US" sz="1100" b="1" dirty="0" err="1">
                          <a:effectLst/>
                        </a:rPr>
                        <a:t>ıt</a:t>
                      </a:r>
                      <a:r>
                        <a:rPr lang="en-US" sz="1100" b="1" spc="15" dirty="0" err="1">
                          <a:effectLst/>
                        </a:rPr>
                        <a:t>ı</a:t>
                      </a:r>
                      <a:r>
                        <a:rPr lang="en-US" sz="1100" b="1" dirty="0" err="1">
                          <a:effectLst/>
                        </a:rPr>
                        <a:t>n</a:t>
                      </a:r>
                      <a:r>
                        <a:rPr lang="en-US" sz="1100" b="1" dirty="0">
                          <a:effectLst/>
                        </a:rPr>
                        <a:t> </a:t>
                      </a:r>
                      <a:r>
                        <a:rPr lang="en-US" sz="1100" b="1" dirty="0" err="1">
                          <a:effectLst/>
                        </a:rPr>
                        <a:t>Ci</a:t>
                      </a:r>
                      <a:r>
                        <a:rPr lang="en-US" sz="1100" b="1" spc="-10" dirty="0" err="1">
                          <a:effectLst/>
                        </a:rPr>
                        <a:t>n</a:t>
                      </a:r>
                      <a:r>
                        <a:rPr lang="en-US" sz="1100" b="1" dirty="0" err="1">
                          <a:effectLst/>
                        </a:rPr>
                        <a:t>si</a:t>
                      </a:r>
                      <a:r>
                        <a:rPr lang="en-US" sz="1100" b="1" dirty="0">
                          <a:effectLst/>
                        </a:rPr>
                        <a:t> (</a:t>
                      </a:r>
                      <a:r>
                        <a:rPr lang="en-US" sz="1100" b="1" spc="5" dirty="0">
                          <a:effectLst/>
                        </a:rPr>
                        <a:t>*</a:t>
                      </a:r>
                      <a:r>
                        <a:rPr lang="en-US" sz="1100" b="1" dirty="0">
                          <a:effectLst/>
                        </a:rPr>
                        <a:t>)</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B w="12700" cap="flat" cmpd="sng" algn="ctr">
                      <a:solidFill>
                        <a:schemeClr val="accent1">
                          <a:lumMod val="75000"/>
                        </a:schemeClr>
                      </a:solidFill>
                      <a:prstDash val="solid"/>
                      <a:round/>
                      <a:headEnd type="none" w="med" len="med"/>
                      <a:tailEnd type="none" w="med" len="med"/>
                    </a:lnB>
                  </a:tcPr>
                </a:tc>
                <a:tc rowSpan="2">
                  <a:txBody>
                    <a:bodyPr/>
                    <a:lstStyle/>
                    <a:p>
                      <a:pPr marL="66040">
                        <a:lnSpc>
                          <a:spcPts val="1030"/>
                        </a:lnSpc>
                        <a:spcAft>
                          <a:spcPts val="0"/>
                        </a:spcAft>
                      </a:pPr>
                      <a:r>
                        <a:rPr lang="en-US" sz="1100" b="1" dirty="0">
                          <a:effectLst/>
                        </a:rPr>
                        <a:t>T</a:t>
                      </a:r>
                      <a:r>
                        <a:rPr lang="en-US" sz="1100" b="1" spc="5" dirty="0">
                          <a:effectLst/>
                        </a:rPr>
                        <a:t>e</a:t>
                      </a:r>
                      <a:r>
                        <a:rPr lang="en-US" sz="1100" b="1" spc="-20" dirty="0">
                          <a:effectLst/>
                        </a:rPr>
                        <a:t>m</a:t>
                      </a:r>
                      <a:r>
                        <a:rPr lang="en-US" sz="1100" b="1" dirty="0">
                          <a:effectLst/>
                        </a:rPr>
                        <a:t>in</a:t>
                      </a:r>
                      <a:r>
                        <a:rPr lang="en-US" sz="1100" b="1" spc="-5" dirty="0">
                          <a:effectLst/>
                        </a:rPr>
                        <a:t> </a:t>
                      </a:r>
                      <a:r>
                        <a:rPr lang="en-US" sz="1100" b="1" spc="10" dirty="0" err="1">
                          <a:effectLst/>
                        </a:rPr>
                        <a:t>E</a:t>
                      </a:r>
                      <a:r>
                        <a:rPr lang="en-US" sz="1100" b="1" spc="-10" dirty="0" err="1">
                          <a:effectLst/>
                        </a:rPr>
                        <a:t>d</a:t>
                      </a:r>
                      <a:r>
                        <a:rPr lang="en-US" sz="1100" b="1" dirty="0" err="1">
                          <a:effectLst/>
                        </a:rPr>
                        <a:t>il</a:t>
                      </a:r>
                      <a:r>
                        <a:rPr lang="en-US" sz="1100" b="1" spc="-10" dirty="0" err="1">
                          <a:effectLst/>
                        </a:rPr>
                        <a:t>d</a:t>
                      </a:r>
                      <a:r>
                        <a:rPr lang="en-US" sz="1100" b="1" dirty="0" err="1">
                          <a:effectLst/>
                        </a:rPr>
                        <a:t>i</a:t>
                      </a:r>
                      <a:r>
                        <a:rPr lang="en-US" sz="1100" b="1" spc="5" dirty="0" err="1">
                          <a:effectLst/>
                        </a:rPr>
                        <a:t>ğ</a:t>
                      </a:r>
                      <a:r>
                        <a:rPr lang="en-US" sz="1100" b="1" dirty="0" err="1">
                          <a:effectLst/>
                        </a:rPr>
                        <a:t>i</a:t>
                      </a:r>
                      <a:r>
                        <a:rPr lang="en-US" sz="1100" b="1" dirty="0">
                          <a:effectLst/>
                        </a:rPr>
                        <a:t> </a:t>
                      </a:r>
                      <a:r>
                        <a:rPr lang="en-US" sz="1100" b="1" dirty="0" err="1">
                          <a:effectLst/>
                        </a:rPr>
                        <a:t>Y</a:t>
                      </a:r>
                      <a:r>
                        <a:rPr lang="en-US" sz="1100" b="1" spc="-10" dirty="0" err="1">
                          <a:effectLst/>
                        </a:rPr>
                        <a:t>e</a:t>
                      </a:r>
                      <a:r>
                        <a:rPr lang="en-US" sz="1100" b="1" dirty="0" err="1">
                          <a:effectLst/>
                        </a:rPr>
                        <a:t>r</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B w="12700" cap="flat" cmpd="sng" algn="ctr">
                      <a:solidFill>
                        <a:schemeClr val="accent1">
                          <a:lumMod val="75000"/>
                        </a:schemeClr>
                      </a:solidFill>
                      <a:prstDash val="solid"/>
                      <a:round/>
                      <a:headEnd type="none" w="med" len="med"/>
                      <a:tailEnd type="none" w="med" len="med"/>
                    </a:lnB>
                  </a:tcPr>
                </a:tc>
                <a:tc rowSpan="2">
                  <a:txBody>
                    <a:bodyPr/>
                    <a:lstStyle/>
                    <a:p>
                      <a:pPr marL="64770" marR="88265">
                        <a:lnSpc>
                          <a:spcPts val="1030"/>
                        </a:lnSpc>
                        <a:spcBef>
                          <a:spcPts val="10"/>
                        </a:spcBef>
                        <a:spcAft>
                          <a:spcPts val="0"/>
                        </a:spcAft>
                      </a:pPr>
                      <a:r>
                        <a:rPr lang="en-US" sz="1100" b="1" dirty="0" err="1">
                          <a:effectLst/>
                        </a:rPr>
                        <a:t>Tü</a:t>
                      </a:r>
                      <a:r>
                        <a:rPr lang="en-US" sz="1100" b="1" spc="-10" dirty="0" err="1">
                          <a:effectLst/>
                        </a:rPr>
                        <a:t>k</a:t>
                      </a:r>
                      <a:r>
                        <a:rPr lang="en-US" sz="1100" b="1" spc="-5" dirty="0" err="1">
                          <a:effectLst/>
                        </a:rPr>
                        <a:t>e</a:t>
                      </a:r>
                      <a:r>
                        <a:rPr lang="en-US" sz="1100" b="1" dirty="0" err="1">
                          <a:effectLst/>
                        </a:rPr>
                        <a:t>t</a:t>
                      </a:r>
                      <a:r>
                        <a:rPr lang="en-US" sz="1100" b="1" spc="10" dirty="0" err="1">
                          <a:effectLst/>
                        </a:rPr>
                        <a:t>i</a:t>
                      </a:r>
                      <a:r>
                        <a:rPr lang="en-US" sz="1100" b="1" dirty="0" err="1">
                          <a:effectLst/>
                        </a:rPr>
                        <a:t>m</a:t>
                      </a:r>
                      <a:r>
                        <a:rPr lang="en-US" sz="1100" b="1" dirty="0">
                          <a:effectLst/>
                        </a:rPr>
                        <a:t> </a:t>
                      </a:r>
                      <a:r>
                        <a:rPr lang="en-US" sz="1100" b="1" spc="10" dirty="0" err="1">
                          <a:effectLst/>
                        </a:rPr>
                        <a:t>M</a:t>
                      </a:r>
                      <a:r>
                        <a:rPr lang="en-US" sz="1100" b="1" dirty="0" err="1">
                          <a:effectLst/>
                        </a:rPr>
                        <a:t>i</a:t>
                      </a:r>
                      <a:r>
                        <a:rPr lang="en-US" sz="1100" b="1" spc="-20" dirty="0" err="1">
                          <a:effectLst/>
                        </a:rPr>
                        <a:t>k</a:t>
                      </a:r>
                      <a:r>
                        <a:rPr lang="en-US" sz="1100" b="1" dirty="0" err="1">
                          <a:effectLst/>
                        </a:rPr>
                        <a:t>t</a:t>
                      </a:r>
                      <a:r>
                        <a:rPr lang="en-US" sz="1100" b="1" spc="-10" dirty="0" err="1">
                          <a:effectLst/>
                        </a:rPr>
                        <a:t>a</a:t>
                      </a:r>
                      <a:r>
                        <a:rPr lang="en-US" sz="1100" b="1" spc="-5" dirty="0" err="1">
                          <a:effectLst/>
                        </a:rPr>
                        <a:t>r</a:t>
                      </a:r>
                      <a:r>
                        <a:rPr lang="en-US" sz="1100" b="1" dirty="0" err="1">
                          <a:effectLst/>
                        </a:rPr>
                        <a:t>ı</a:t>
                      </a:r>
                      <a:r>
                        <a:rPr lang="en-US" sz="1100" b="1" dirty="0">
                          <a:effectLst/>
                        </a:rPr>
                        <a:t> (t</a:t>
                      </a:r>
                      <a:r>
                        <a:rPr lang="en-US" sz="1100" b="1" spc="-10" dirty="0">
                          <a:effectLst/>
                        </a:rPr>
                        <a:t>on</a:t>
                      </a:r>
                      <a:r>
                        <a:rPr lang="en-US" sz="1100" b="1" dirty="0">
                          <a:effectLst/>
                        </a:rPr>
                        <a:t>)</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B w="12700" cap="flat" cmpd="sng" algn="ctr">
                      <a:solidFill>
                        <a:schemeClr val="accent1">
                          <a:lumMod val="75000"/>
                        </a:schemeClr>
                      </a:solidFill>
                      <a:prstDash val="solid"/>
                      <a:round/>
                      <a:headEnd type="none" w="med" len="med"/>
                      <a:tailEnd type="none" w="med" len="med"/>
                    </a:lnB>
                  </a:tcPr>
                </a:tc>
                <a:tc gridSpan="5">
                  <a:txBody>
                    <a:bodyPr/>
                    <a:lstStyle/>
                    <a:p>
                      <a:pPr marL="66040">
                        <a:lnSpc>
                          <a:spcPts val="1030"/>
                        </a:lnSpc>
                        <a:spcAft>
                          <a:spcPts val="0"/>
                        </a:spcAft>
                      </a:pPr>
                      <a:r>
                        <a:rPr lang="en-US" sz="1100">
                          <a:effectLst/>
                        </a:rPr>
                        <a:t>Ya</a:t>
                      </a:r>
                      <a:r>
                        <a:rPr lang="en-US" sz="1100" spc="-25">
                          <a:effectLst/>
                        </a:rPr>
                        <a:t>k</a:t>
                      </a:r>
                      <a:r>
                        <a:rPr lang="en-US" sz="1100">
                          <a:effectLst/>
                        </a:rPr>
                        <a:t>ıt</a:t>
                      </a:r>
                      <a:r>
                        <a:rPr lang="en-US" sz="1100" spc="15">
                          <a:effectLst/>
                        </a:rPr>
                        <a:t>ı</a:t>
                      </a:r>
                      <a:r>
                        <a:rPr lang="en-US" sz="1100">
                          <a:effectLst/>
                        </a:rPr>
                        <a:t>n</a:t>
                      </a:r>
                      <a:r>
                        <a:rPr lang="en-US" sz="1100" spc="-10">
                          <a:effectLst/>
                        </a:rPr>
                        <a:t> </a:t>
                      </a:r>
                      <a:r>
                        <a:rPr lang="en-US" sz="1100" spc="-5">
                          <a:effectLst/>
                        </a:rPr>
                        <a:t>Öze</a:t>
                      </a:r>
                      <a:r>
                        <a:rPr lang="en-US" sz="1100">
                          <a:effectLst/>
                        </a:rPr>
                        <a:t>ll</a:t>
                      </a:r>
                      <a:r>
                        <a:rPr lang="en-US" sz="1100" spc="10">
                          <a:effectLst/>
                        </a:rPr>
                        <a:t>i</a:t>
                      </a:r>
                      <a:r>
                        <a:rPr lang="en-US" sz="1100" spc="-10">
                          <a:effectLst/>
                        </a:rPr>
                        <a:t>k</a:t>
                      </a:r>
                      <a:r>
                        <a:rPr lang="en-US" sz="1100">
                          <a:effectLst/>
                        </a:rPr>
                        <a:t>le</a:t>
                      </a:r>
                      <a:r>
                        <a:rPr lang="en-US" sz="1100" spc="-10">
                          <a:effectLst/>
                        </a:rPr>
                        <a:t>r</a:t>
                      </a:r>
                      <a:r>
                        <a:rPr lang="en-US" sz="1100">
                          <a:effectLst/>
                        </a:rPr>
                        <a:t>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98080527"/>
                  </a:ext>
                </a:extLst>
              </a:tr>
              <a:tr h="32001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66040" marR="65405">
                        <a:lnSpc>
                          <a:spcPts val="1030"/>
                        </a:lnSpc>
                        <a:spcBef>
                          <a:spcPts val="10"/>
                        </a:spcBef>
                        <a:spcAft>
                          <a:spcPts val="0"/>
                        </a:spcAft>
                        <a:tabLst>
                          <a:tab pos="379730" algn="l"/>
                        </a:tabLst>
                      </a:pPr>
                      <a:r>
                        <a:rPr lang="en-US" sz="1100" b="1">
                          <a:effectLst/>
                        </a:rPr>
                        <a:t>Alt	I</a:t>
                      </a:r>
                      <a:r>
                        <a:rPr lang="en-US" sz="1100" b="1" spc="-5">
                          <a:effectLst/>
                        </a:rPr>
                        <a:t>s</a:t>
                      </a:r>
                      <a:r>
                        <a:rPr lang="en-US" sz="1100" b="1">
                          <a:effectLst/>
                        </a:rPr>
                        <a:t>ıl D</a:t>
                      </a:r>
                      <a:r>
                        <a:rPr lang="en-US" sz="1100" b="1" spc="-10">
                          <a:effectLst/>
                        </a:rPr>
                        <a:t>e</a:t>
                      </a:r>
                      <a:r>
                        <a:rPr lang="en-US" sz="1100" b="1" spc="5">
                          <a:effectLst/>
                        </a:rPr>
                        <a:t>ğ</a:t>
                      </a:r>
                      <a:r>
                        <a:rPr lang="en-US" sz="1100" b="1" spc="-5">
                          <a:effectLst/>
                        </a:rPr>
                        <a:t>er</a:t>
                      </a:r>
                      <a:r>
                        <a:rPr lang="en-US" sz="1100" b="1">
                          <a:effectLst/>
                        </a:rPr>
                        <a:t>i</a:t>
                      </a:r>
                      <a:endParaRPr lang="tr-TR" sz="1200" b="1">
                        <a:effectLst/>
                      </a:endParaRPr>
                    </a:p>
                    <a:p>
                      <a:pPr marL="66040">
                        <a:lnSpc>
                          <a:spcPts val="1025"/>
                        </a:lnSpc>
                        <a:spcAft>
                          <a:spcPts val="0"/>
                        </a:spcAft>
                      </a:pPr>
                      <a:r>
                        <a:rPr lang="en-US" sz="1100" b="1" spc="10">
                          <a:effectLst/>
                        </a:rPr>
                        <a:t>(</a:t>
                      </a:r>
                      <a:r>
                        <a:rPr lang="en-US" sz="1100" b="1" spc="-25">
                          <a:effectLst/>
                        </a:rPr>
                        <a:t>k</a:t>
                      </a:r>
                      <a:r>
                        <a:rPr lang="en-US" sz="1100" b="1" spc="-5">
                          <a:effectLst/>
                        </a:rPr>
                        <a:t>c</a:t>
                      </a:r>
                      <a:r>
                        <a:rPr lang="en-US" sz="1100" b="1" spc="-10">
                          <a:effectLst/>
                        </a:rPr>
                        <a:t>a</a:t>
                      </a:r>
                      <a:r>
                        <a:rPr lang="en-US" sz="1100" b="1">
                          <a:effectLst/>
                        </a:rPr>
                        <a:t>l</a:t>
                      </a:r>
                      <a:r>
                        <a:rPr lang="en-US" sz="1100" b="1" spc="10">
                          <a:effectLst/>
                        </a:rPr>
                        <a:t>/</a:t>
                      </a:r>
                      <a:r>
                        <a:rPr lang="en-US" sz="1100" b="1" spc="-25">
                          <a:effectLst/>
                        </a:rPr>
                        <a:t>k</a:t>
                      </a:r>
                      <a:r>
                        <a:rPr lang="en-US" sz="1100" b="1" spc="5">
                          <a:effectLst/>
                        </a:rPr>
                        <a:t>g</a:t>
                      </a:r>
                      <a:r>
                        <a:rPr lang="en-US" sz="1100" b="1">
                          <a:effectLst/>
                        </a:rPr>
                        <a:t>)</a:t>
                      </a:r>
                      <a:endParaRPr lang="tr-TR"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189230">
                        <a:lnSpc>
                          <a:spcPts val="1030"/>
                        </a:lnSpc>
                        <a:spcBef>
                          <a:spcPts val="10"/>
                        </a:spcBef>
                        <a:spcAft>
                          <a:spcPts val="0"/>
                        </a:spcAft>
                      </a:pPr>
                      <a:r>
                        <a:rPr lang="en-US" sz="1100" b="1">
                          <a:effectLst/>
                        </a:rPr>
                        <a:t>U</a:t>
                      </a:r>
                      <a:r>
                        <a:rPr lang="en-US" sz="1100" b="1" spc="-10">
                          <a:effectLst/>
                        </a:rPr>
                        <a:t>çu</a:t>
                      </a:r>
                      <a:r>
                        <a:rPr lang="en-US" sz="1100" b="1" spc="5">
                          <a:effectLst/>
                        </a:rPr>
                        <a:t>c</a:t>
                      </a:r>
                      <a:r>
                        <a:rPr lang="en-US" sz="1100" b="1">
                          <a:effectLst/>
                        </a:rPr>
                        <a:t>u </a:t>
                      </a:r>
                      <a:r>
                        <a:rPr lang="en-US" sz="1100" b="1" spc="10">
                          <a:effectLst/>
                        </a:rPr>
                        <a:t>M</a:t>
                      </a:r>
                      <a:r>
                        <a:rPr lang="en-US" sz="1100" b="1" spc="-10">
                          <a:effectLst/>
                        </a:rPr>
                        <a:t>add</a:t>
                      </a:r>
                      <a:r>
                        <a:rPr lang="en-US" sz="1100" b="1">
                          <a:effectLst/>
                        </a:rPr>
                        <a:t>e</a:t>
                      </a:r>
                      <a:endParaRPr lang="tr-TR" sz="1200" b="1">
                        <a:effectLst/>
                      </a:endParaRPr>
                    </a:p>
                    <a:p>
                      <a:pPr marL="64770">
                        <a:lnSpc>
                          <a:spcPts val="1025"/>
                        </a:lnSpc>
                        <a:spcAft>
                          <a:spcPts val="0"/>
                        </a:spcAft>
                      </a:pPr>
                      <a:r>
                        <a:rPr lang="en-US" sz="1100" b="1" spc="10">
                          <a:effectLst/>
                        </a:rPr>
                        <a:t>(</a:t>
                      </a:r>
                      <a:r>
                        <a:rPr lang="en-US" sz="1100" b="1" spc="-25">
                          <a:effectLst/>
                        </a:rPr>
                        <a:t>%</a:t>
                      </a:r>
                      <a:r>
                        <a:rPr lang="en-US" sz="1100" b="1">
                          <a:effectLst/>
                        </a:rPr>
                        <a:t>)</a:t>
                      </a:r>
                      <a:endParaRPr lang="tr-TR"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030"/>
                        </a:lnSpc>
                        <a:spcBef>
                          <a:spcPts val="10"/>
                        </a:spcBef>
                        <a:spcAft>
                          <a:spcPts val="0"/>
                        </a:spcAft>
                      </a:pPr>
                      <a:r>
                        <a:rPr lang="en-US" sz="1100" b="1">
                          <a:effectLst/>
                        </a:rPr>
                        <a:t>T</a:t>
                      </a:r>
                      <a:r>
                        <a:rPr lang="en-US" sz="1100" b="1" spc="-10">
                          <a:effectLst/>
                        </a:rPr>
                        <a:t>op</a:t>
                      </a:r>
                      <a:r>
                        <a:rPr lang="en-US" sz="1100" b="1" spc="10">
                          <a:effectLst/>
                        </a:rPr>
                        <a:t>l</a:t>
                      </a:r>
                      <a:r>
                        <a:rPr lang="en-US" sz="1100" b="1" spc="5">
                          <a:effectLst/>
                        </a:rPr>
                        <a:t>a</a:t>
                      </a:r>
                      <a:r>
                        <a:rPr lang="en-US" sz="1100" b="1">
                          <a:effectLst/>
                        </a:rPr>
                        <a:t>m </a:t>
                      </a:r>
                      <a:r>
                        <a:rPr lang="en-US" sz="1100" b="1" spc="5">
                          <a:effectLst/>
                        </a:rPr>
                        <a:t>K</a:t>
                      </a:r>
                      <a:r>
                        <a:rPr lang="en-US" sz="1100" b="1">
                          <a:effectLst/>
                        </a:rPr>
                        <a:t>ü</a:t>
                      </a:r>
                      <a:r>
                        <a:rPr lang="en-US" sz="1100" b="1" spc="-25">
                          <a:effectLst/>
                        </a:rPr>
                        <a:t>k</a:t>
                      </a:r>
                      <a:r>
                        <a:rPr lang="en-US" sz="1100" b="1">
                          <a:effectLst/>
                        </a:rPr>
                        <a:t>ü</a:t>
                      </a:r>
                      <a:r>
                        <a:rPr lang="en-US" sz="1100" b="1" spc="-5">
                          <a:effectLst/>
                        </a:rPr>
                        <a:t>r</a:t>
                      </a:r>
                      <a:r>
                        <a:rPr lang="en-US" sz="1100" b="1">
                          <a:effectLst/>
                        </a:rPr>
                        <a:t>t</a:t>
                      </a:r>
                      <a:endParaRPr lang="tr-TR" sz="1200" b="1">
                        <a:effectLst/>
                      </a:endParaRPr>
                    </a:p>
                    <a:p>
                      <a:pPr marL="64770">
                        <a:lnSpc>
                          <a:spcPts val="1025"/>
                        </a:lnSpc>
                        <a:spcAft>
                          <a:spcPts val="0"/>
                        </a:spcAft>
                      </a:pPr>
                      <a:r>
                        <a:rPr lang="en-US" sz="1100" b="1" spc="10">
                          <a:effectLst/>
                        </a:rPr>
                        <a:t>(</a:t>
                      </a:r>
                      <a:r>
                        <a:rPr lang="en-US" sz="1100" b="1" spc="-25">
                          <a:effectLst/>
                        </a:rPr>
                        <a:t>%</a:t>
                      </a:r>
                      <a:r>
                        <a:rPr lang="en-US" sz="1100" b="1">
                          <a:effectLst/>
                        </a:rPr>
                        <a:t>)</a:t>
                      </a:r>
                      <a:endParaRPr lang="tr-TR"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64135">
                        <a:lnSpc>
                          <a:spcPts val="1030"/>
                        </a:lnSpc>
                        <a:spcBef>
                          <a:spcPts val="10"/>
                        </a:spcBef>
                        <a:spcAft>
                          <a:spcPts val="0"/>
                        </a:spcAft>
                      </a:pPr>
                      <a:r>
                        <a:rPr lang="en-US" sz="1100" b="1">
                          <a:effectLst/>
                        </a:rPr>
                        <a:t>T</a:t>
                      </a:r>
                      <a:r>
                        <a:rPr lang="en-US" sz="1100" b="1" spc="-10">
                          <a:effectLst/>
                        </a:rPr>
                        <a:t>op</a:t>
                      </a:r>
                      <a:r>
                        <a:rPr lang="en-US" sz="1100" b="1" spc="10">
                          <a:effectLst/>
                        </a:rPr>
                        <a:t>l</a:t>
                      </a:r>
                      <a:r>
                        <a:rPr lang="en-US" sz="1100" b="1" spc="5">
                          <a:effectLst/>
                        </a:rPr>
                        <a:t>a</a:t>
                      </a:r>
                      <a:r>
                        <a:rPr lang="en-US" sz="1100" b="1">
                          <a:effectLst/>
                        </a:rPr>
                        <a:t>m N</a:t>
                      </a:r>
                      <a:r>
                        <a:rPr lang="en-US" sz="1100" b="1" spc="5">
                          <a:effectLst/>
                        </a:rPr>
                        <a:t>e</a:t>
                      </a:r>
                      <a:r>
                        <a:rPr lang="en-US" sz="1100" b="1">
                          <a:effectLst/>
                        </a:rPr>
                        <a:t>m</a:t>
                      </a:r>
                      <a:endParaRPr lang="tr-TR" sz="1200" b="1">
                        <a:effectLst/>
                      </a:endParaRPr>
                    </a:p>
                    <a:p>
                      <a:pPr marL="64770">
                        <a:lnSpc>
                          <a:spcPts val="1025"/>
                        </a:lnSpc>
                        <a:spcAft>
                          <a:spcPts val="0"/>
                        </a:spcAft>
                      </a:pPr>
                      <a:r>
                        <a:rPr lang="en-US" sz="1100" b="1" spc="10">
                          <a:effectLst/>
                        </a:rPr>
                        <a:t>(</a:t>
                      </a:r>
                      <a:r>
                        <a:rPr lang="en-US" sz="1100" b="1" spc="-25">
                          <a:effectLst/>
                        </a:rPr>
                        <a:t>%</a:t>
                      </a:r>
                      <a:r>
                        <a:rPr lang="en-US" sz="1100" b="1">
                          <a:effectLst/>
                        </a:rPr>
                        <a:t>)</a:t>
                      </a:r>
                      <a:endParaRPr lang="tr-TR"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6040" marR="241300">
                        <a:lnSpc>
                          <a:spcPts val="1030"/>
                        </a:lnSpc>
                        <a:spcBef>
                          <a:spcPts val="10"/>
                        </a:spcBef>
                        <a:spcAft>
                          <a:spcPts val="0"/>
                        </a:spcAft>
                      </a:pPr>
                      <a:r>
                        <a:rPr lang="en-US" sz="1100" b="1" spc="5" dirty="0" err="1">
                          <a:effectLst/>
                        </a:rPr>
                        <a:t>K</a:t>
                      </a:r>
                      <a:r>
                        <a:rPr lang="en-US" sz="1100" b="1" spc="-10" dirty="0" err="1">
                          <a:effectLst/>
                        </a:rPr>
                        <a:t>ü</a:t>
                      </a:r>
                      <a:r>
                        <a:rPr lang="en-US" sz="1100" b="1" dirty="0" err="1">
                          <a:effectLst/>
                        </a:rPr>
                        <a:t>l</a:t>
                      </a:r>
                      <a:r>
                        <a:rPr lang="en-US" sz="1100" b="1" dirty="0">
                          <a:effectLst/>
                        </a:rPr>
                        <a:t> </a:t>
                      </a:r>
                      <a:r>
                        <a:rPr lang="en-US" sz="1100" b="1" spc="10" dirty="0">
                          <a:effectLst/>
                        </a:rPr>
                        <a:t>(</a:t>
                      </a:r>
                      <a:r>
                        <a:rPr lang="en-US" sz="1100" b="1" spc="-25" dirty="0">
                          <a:effectLst/>
                        </a:rPr>
                        <a:t>%</a:t>
                      </a:r>
                      <a:r>
                        <a:rPr lang="en-US" sz="1100" b="1" dirty="0">
                          <a:effectLst/>
                        </a:rPr>
                        <a:t>)</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02498652"/>
                  </a:ext>
                </a:extLst>
              </a:tr>
              <a:tr h="320010">
                <a:tc>
                  <a:txBody>
                    <a:bodyPr/>
                    <a:lstStyle/>
                    <a:p>
                      <a:pPr marL="64770">
                        <a:lnSpc>
                          <a:spcPts val="1005"/>
                        </a:lnSpc>
                        <a:spcAft>
                          <a:spcPts val="0"/>
                        </a:spcAft>
                      </a:pPr>
                      <a:r>
                        <a:rPr lang="en-US" sz="1100" dirty="0" err="1">
                          <a:effectLst/>
                        </a:rPr>
                        <a:t>İt</a:t>
                      </a:r>
                      <a:r>
                        <a:rPr lang="en-US" sz="1100" spc="5" dirty="0" err="1">
                          <a:effectLst/>
                        </a:rPr>
                        <a:t>h</a:t>
                      </a:r>
                      <a:r>
                        <a:rPr lang="en-US" sz="1100" spc="-5" dirty="0" err="1">
                          <a:effectLst/>
                        </a:rPr>
                        <a:t>a</a:t>
                      </a:r>
                      <a:r>
                        <a:rPr lang="en-US" sz="1100" dirty="0" err="1">
                          <a:effectLst/>
                        </a:rPr>
                        <a:t>l</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accent1">
                          <a:lumMod val="75000"/>
                        </a:schemeClr>
                      </a:solidFill>
                      <a:prstDash val="solid"/>
                      <a:round/>
                      <a:headEnd type="none" w="med" len="med"/>
                      <a:tailEnd type="none" w="med" len="med"/>
                    </a:lnT>
                  </a:tcPr>
                </a:tc>
                <a:tc>
                  <a:txBody>
                    <a:bodyPr/>
                    <a:lstStyle/>
                    <a:p>
                      <a:pPr marL="66040">
                        <a:lnSpc>
                          <a:spcPts val="1005"/>
                        </a:lnSpc>
                        <a:spcAft>
                          <a:spcPts val="0"/>
                        </a:spcAft>
                      </a:pPr>
                      <a:r>
                        <a:rPr lang="en-US" sz="1100" spc="-15">
                          <a:effectLst/>
                        </a:rPr>
                        <a:t>A</a:t>
                      </a:r>
                      <a:r>
                        <a:rPr lang="en-US" sz="1100" spc="10">
                          <a:effectLst/>
                        </a:rPr>
                        <a:t>l</a:t>
                      </a:r>
                      <a:r>
                        <a:rPr lang="en-US" sz="1100" spc="-10">
                          <a:effectLst/>
                        </a:rPr>
                        <a:t>y</a:t>
                      </a:r>
                      <a:r>
                        <a:rPr lang="en-US" sz="1100" spc="-5">
                          <a:effectLst/>
                        </a:rPr>
                        <a:t>a</a:t>
                      </a:r>
                      <a:r>
                        <a:rPr lang="en-US" sz="1100">
                          <a:effectLst/>
                        </a:rPr>
                        <a:t>k </a:t>
                      </a:r>
                      <a:r>
                        <a:rPr lang="en-US" sz="1100" spc="190">
                          <a:effectLst/>
                        </a:rPr>
                        <a:t> </a:t>
                      </a:r>
                      <a:r>
                        <a:rPr lang="en-US" sz="1100">
                          <a:effectLst/>
                        </a:rPr>
                        <a:t>K</a:t>
                      </a:r>
                      <a:r>
                        <a:rPr lang="en-US" sz="1100" spc="-10">
                          <a:effectLst/>
                        </a:rPr>
                        <a:t>a</a:t>
                      </a:r>
                      <a:r>
                        <a:rPr lang="en-US" sz="1100">
                          <a:effectLst/>
                        </a:rPr>
                        <a:t>tı </a:t>
                      </a:r>
                      <a:r>
                        <a:rPr lang="en-US" sz="1100" spc="185">
                          <a:effectLst/>
                        </a:rPr>
                        <a:t> </a:t>
                      </a:r>
                      <a:r>
                        <a:rPr lang="en-US" sz="1100">
                          <a:effectLst/>
                        </a:rPr>
                        <a:t>Y</a:t>
                      </a:r>
                      <a:r>
                        <a:rPr lang="en-US" sz="1100" spc="5">
                          <a:effectLst/>
                        </a:rPr>
                        <a:t>a</a:t>
                      </a:r>
                      <a:r>
                        <a:rPr lang="en-US" sz="1100" spc="-10">
                          <a:effectLst/>
                        </a:rPr>
                        <a:t>k</a:t>
                      </a:r>
                      <a:r>
                        <a:rPr lang="en-US" sz="1100">
                          <a:effectLst/>
                        </a:rPr>
                        <a:t>ıt </a:t>
                      </a:r>
                      <a:r>
                        <a:rPr lang="en-US" sz="1100" spc="185">
                          <a:effectLst/>
                        </a:rPr>
                        <a:t> </a:t>
                      </a:r>
                      <a:r>
                        <a:rPr lang="en-US" sz="1100" spc="10">
                          <a:effectLst/>
                        </a:rPr>
                        <a:t>P</a:t>
                      </a:r>
                      <a:r>
                        <a:rPr lang="en-US" sz="1100" spc="-5">
                          <a:effectLst/>
                        </a:rPr>
                        <a:t>aza</a:t>
                      </a:r>
                      <a:r>
                        <a:rPr lang="en-US" sz="1100">
                          <a:effectLst/>
                        </a:rPr>
                        <a:t>rl</a:t>
                      </a:r>
                      <a:r>
                        <a:rPr lang="en-US" sz="1100" spc="5">
                          <a:effectLst/>
                        </a:rPr>
                        <a:t>a</a:t>
                      </a:r>
                      <a:r>
                        <a:rPr lang="en-US" sz="1100" spc="-20">
                          <a:effectLst/>
                        </a:rPr>
                        <a:t>m</a:t>
                      </a:r>
                      <a:r>
                        <a:rPr lang="en-US" sz="1100">
                          <a:effectLst/>
                        </a:rPr>
                        <a:t>a </a:t>
                      </a:r>
                      <a:r>
                        <a:rPr lang="en-US" sz="1100" spc="190">
                          <a:effectLst/>
                        </a:rPr>
                        <a:t> </a:t>
                      </a:r>
                      <a:r>
                        <a:rPr lang="en-US" sz="1100" spc="-10">
                          <a:effectLst/>
                        </a:rPr>
                        <a:t>v</a:t>
                      </a:r>
                      <a:r>
                        <a:rPr lang="en-US" sz="1100">
                          <a:effectLst/>
                        </a:rPr>
                        <a:t>e </a:t>
                      </a:r>
                      <a:r>
                        <a:rPr lang="en-US" sz="1100" spc="190">
                          <a:effectLst/>
                        </a:rPr>
                        <a:t> </a:t>
                      </a:r>
                      <a:r>
                        <a:rPr lang="en-US" sz="1100" spc="-10">
                          <a:effectLst/>
                        </a:rPr>
                        <a:t>T</a:t>
                      </a:r>
                      <a:r>
                        <a:rPr lang="en-US" sz="1100">
                          <a:effectLst/>
                        </a:rPr>
                        <a:t>ic</a:t>
                      </a:r>
                      <a:r>
                        <a:rPr lang="en-US" sz="1100" spc="-10">
                          <a:effectLst/>
                        </a:rPr>
                        <a:t>a</a:t>
                      </a:r>
                      <a:r>
                        <a:rPr lang="en-US" sz="1100">
                          <a:effectLst/>
                        </a:rPr>
                        <a:t>r</a:t>
                      </a:r>
                      <a:r>
                        <a:rPr lang="en-US" sz="1100" spc="-5">
                          <a:effectLst/>
                        </a:rPr>
                        <a:t>e</a:t>
                      </a:r>
                      <a:r>
                        <a:rPr lang="en-US" sz="1100">
                          <a:effectLst/>
                        </a:rPr>
                        <a:t>t</a:t>
                      </a:r>
                      <a:endParaRPr lang="tr-TR" sz="1200">
                        <a:effectLst/>
                      </a:endParaRPr>
                    </a:p>
                    <a:p>
                      <a:pPr marL="66040">
                        <a:lnSpc>
                          <a:spcPts val="1030"/>
                        </a:lnSpc>
                        <a:spcAft>
                          <a:spcPts val="0"/>
                        </a:spcAft>
                      </a:pPr>
                      <a:r>
                        <a:rPr lang="en-US" sz="1100" spc="-15">
                          <a:effectLst/>
                        </a:rPr>
                        <a:t>A</a:t>
                      </a:r>
                      <a:r>
                        <a:rPr lang="en-US" sz="1100">
                          <a:effectLst/>
                        </a:rPr>
                        <a:t>.Ş.-Ç</a:t>
                      </a:r>
                      <a:r>
                        <a:rPr lang="en-US" sz="1100" spc="-5">
                          <a:effectLst/>
                        </a:rPr>
                        <a:t>e</a:t>
                      </a:r>
                      <a:r>
                        <a:rPr lang="en-US" sz="1100" spc="5">
                          <a:effectLst/>
                        </a:rPr>
                        <a:t>n</a:t>
                      </a:r>
                      <a:r>
                        <a:rPr lang="en-US" sz="1100" spc="-10">
                          <a:effectLst/>
                        </a:rPr>
                        <a:t>g</a:t>
                      </a:r>
                      <a:r>
                        <a:rPr lang="en-US" sz="1100" spc="-5">
                          <a:effectLst/>
                        </a:rPr>
                        <a:t>e</a:t>
                      </a:r>
                      <a:r>
                        <a:rPr lang="en-US" sz="1100">
                          <a:effectLst/>
                        </a:rPr>
                        <a:t>l</a:t>
                      </a:r>
                      <a:r>
                        <a:rPr lang="en-US" sz="1100" spc="-5">
                          <a:effectLst/>
                        </a:rPr>
                        <a:t>k</a:t>
                      </a:r>
                      <a:r>
                        <a:rPr lang="en-US" sz="1100" spc="15">
                          <a:effectLst/>
                        </a:rPr>
                        <a:t>ö</a:t>
                      </a:r>
                      <a:r>
                        <a:rPr lang="en-US" sz="1100">
                          <a:effectLst/>
                        </a:rPr>
                        <a:t>y</a:t>
                      </a:r>
                      <a:r>
                        <a:rPr lang="en-US" sz="1100" spc="-20">
                          <a:effectLst/>
                        </a:rPr>
                        <a:t> </a:t>
                      </a:r>
                      <a:r>
                        <a:rPr lang="en-US" sz="1100">
                          <a:effectLst/>
                        </a:rPr>
                        <a:t>/ İSTANB</a:t>
                      </a:r>
                      <a:r>
                        <a:rPr lang="en-US" sz="1100" spc="5">
                          <a:effectLst/>
                        </a:rPr>
                        <a:t>U</a:t>
                      </a:r>
                      <a:r>
                        <a:rPr lang="en-US" sz="1100">
                          <a:effectLst/>
                        </a:rPr>
                        <a:t>L</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accent1">
                          <a:lumMod val="75000"/>
                        </a:schemeClr>
                      </a:solidFill>
                      <a:prstDash val="solid"/>
                      <a:round/>
                      <a:headEnd type="none" w="med" len="med"/>
                      <a:tailEnd type="none" w="med" len="med"/>
                    </a:lnT>
                  </a:tcPr>
                </a:tc>
                <a:tc>
                  <a:txBody>
                    <a:bodyPr/>
                    <a:lstStyle/>
                    <a:p>
                      <a:pPr marL="195580">
                        <a:lnSpc>
                          <a:spcPts val="1005"/>
                        </a:lnSpc>
                        <a:spcAft>
                          <a:spcPts val="0"/>
                        </a:spcAft>
                      </a:pPr>
                      <a:r>
                        <a:rPr lang="en-US" sz="1100" spc="5">
                          <a:effectLst/>
                        </a:rPr>
                        <a:t>10</a:t>
                      </a:r>
                      <a:r>
                        <a:rPr lang="en-US" sz="1100" spc="-10">
                          <a:effectLst/>
                        </a:rPr>
                        <a:t>2</a:t>
                      </a:r>
                      <a:r>
                        <a:rPr lang="en-US" sz="1100">
                          <a:effectLst/>
                        </a:rPr>
                        <a:t>,</a:t>
                      </a:r>
                      <a:r>
                        <a:rPr lang="en-US" sz="1100" spc="-10">
                          <a:effectLst/>
                        </a:rPr>
                        <a:t>5</a:t>
                      </a:r>
                      <a:r>
                        <a:rPr lang="en-US" sz="1100">
                          <a:effectLst/>
                        </a:rPr>
                        <a:t>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accent1">
                          <a:lumMod val="75000"/>
                        </a:schemeClr>
                      </a:solidFill>
                      <a:prstDash val="solid"/>
                      <a:round/>
                      <a:headEnd type="none" w="med" len="med"/>
                      <a:tailEnd type="none" w="med" len="med"/>
                    </a:lnT>
                  </a:tcPr>
                </a:tc>
                <a:tc>
                  <a:txBody>
                    <a:bodyPr/>
                    <a:lstStyle/>
                    <a:p>
                      <a:pPr marL="131445">
                        <a:lnSpc>
                          <a:spcPts val="1005"/>
                        </a:lnSpc>
                        <a:spcAft>
                          <a:spcPts val="0"/>
                        </a:spcAft>
                      </a:pPr>
                      <a:r>
                        <a:rPr lang="en-US" sz="1100" spc="5">
                          <a:effectLst/>
                        </a:rPr>
                        <a:t>6</a:t>
                      </a:r>
                      <a:r>
                        <a:rPr lang="en-US" sz="1100">
                          <a:effectLst/>
                        </a:rPr>
                        <a:t>.</a:t>
                      </a:r>
                      <a:r>
                        <a:rPr lang="en-US" sz="1100" spc="-10">
                          <a:effectLst/>
                        </a:rPr>
                        <a:t>5</a:t>
                      </a:r>
                      <a:r>
                        <a:rPr lang="en-US" sz="1100" spc="5">
                          <a:effectLst/>
                        </a:rPr>
                        <a:t>39</a:t>
                      </a:r>
                      <a:r>
                        <a:rPr lang="en-US" sz="1100" spc="-10">
                          <a:effectLst/>
                        </a:rPr>
                        <a:t>,</a:t>
                      </a:r>
                      <a:r>
                        <a:rPr lang="en-US" sz="1100" spc="5">
                          <a:effectLst/>
                        </a:rPr>
                        <a:t>0</a:t>
                      </a:r>
                      <a:r>
                        <a:rPr lang="en-US" sz="11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73685">
                        <a:lnSpc>
                          <a:spcPts val="1005"/>
                        </a:lnSpc>
                        <a:spcAft>
                          <a:spcPts val="0"/>
                        </a:spcAft>
                      </a:pPr>
                      <a:r>
                        <a:rPr lang="en-US" sz="1100" spc="5">
                          <a:effectLst/>
                        </a:rPr>
                        <a:t>27</a:t>
                      </a:r>
                      <a:r>
                        <a:rPr lang="en-US" sz="1100" spc="-10">
                          <a:effectLst/>
                        </a:rPr>
                        <a:t>,</a:t>
                      </a:r>
                      <a:r>
                        <a:rPr lang="en-US" sz="1100" spc="5">
                          <a:effectLst/>
                        </a:rPr>
                        <a:t>3</a:t>
                      </a:r>
                      <a:r>
                        <a:rPr lang="en-US" sz="1100">
                          <a:effectLst/>
                        </a:rPr>
                        <a:t>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1470">
                        <a:lnSpc>
                          <a:spcPts val="1005"/>
                        </a:lnSpc>
                        <a:spcAft>
                          <a:spcPts val="0"/>
                        </a:spcAft>
                      </a:pPr>
                      <a:r>
                        <a:rPr lang="en-US" sz="1100" spc="5">
                          <a:effectLst/>
                        </a:rPr>
                        <a:t>0</a:t>
                      </a:r>
                      <a:r>
                        <a:rPr lang="en-US" sz="1100">
                          <a:effectLst/>
                        </a:rPr>
                        <a:t>,</a:t>
                      </a:r>
                      <a:r>
                        <a:rPr lang="en-US" sz="1100" spc="-10">
                          <a:effectLst/>
                        </a:rPr>
                        <a:t>4</a:t>
                      </a:r>
                      <a:r>
                        <a:rPr lang="en-US" sz="1100">
                          <a:effectLst/>
                        </a:rPr>
                        <a:t>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6380">
                        <a:lnSpc>
                          <a:spcPts val="1005"/>
                        </a:lnSpc>
                        <a:spcAft>
                          <a:spcPts val="0"/>
                        </a:spcAft>
                      </a:pPr>
                      <a:r>
                        <a:rPr lang="en-US" sz="1100" spc="5">
                          <a:effectLst/>
                        </a:rPr>
                        <a:t>6</a:t>
                      </a:r>
                      <a:r>
                        <a:rPr lang="en-US" sz="1100">
                          <a:effectLst/>
                        </a:rPr>
                        <a:t>,</a:t>
                      </a:r>
                      <a:r>
                        <a:rPr lang="en-US" sz="1100" spc="-10">
                          <a:effectLst/>
                        </a:rPr>
                        <a:t>9</a:t>
                      </a:r>
                      <a:r>
                        <a:rPr lang="en-US" sz="1100">
                          <a:effectLst/>
                        </a:rPr>
                        <a:t>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75895">
                        <a:lnSpc>
                          <a:spcPts val="1005"/>
                        </a:lnSpc>
                        <a:spcAft>
                          <a:spcPts val="0"/>
                        </a:spcAft>
                      </a:pPr>
                      <a:r>
                        <a:rPr lang="en-US" sz="1100" spc="5" dirty="0">
                          <a:effectLst/>
                        </a:rPr>
                        <a:t>14</a:t>
                      </a:r>
                      <a:r>
                        <a:rPr lang="en-US" sz="1100" spc="-10" dirty="0">
                          <a:effectLst/>
                        </a:rPr>
                        <a:t>,</a:t>
                      </a:r>
                      <a:r>
                        <a:rPr lang="en-US" sz="1100" spc="5" dirty="0">
                          <a:effectLst/>
                        </a:rPr>
                        <a:t>3</a:t>
                      </a:r>
                      <a:r>
                        <a:rPr lang="en-US" sz="1100" dirty="0">
                          <a:effectLst/>
                        </a:rPr>
                        <a:t>5</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61394858"/>
                  </a:ext>
                </a:extLst>
              </a:tr>
              <a:tr h="275805">
                <a:tc>
                  <a:txBody>
                    <a:bodyPr/>
                    <a:lstStyle/>
                    <a:p>
                      <a:pPr marL="64770">
                        <a:lnSpc>
                          <a:spcPts val="1005"/>
                        </a:lnSpc>
                        <a:spcAft>
                          <a:spcPts val="0"/>
                        </a:spcAft>
                      </a:pPr>
                      <a:r>
                        <a:rPr lang="en-US" sz="1100">
                          <a:effectLst/>
                        </a:rPr>
                        <a:t>İt</a:t>
                      </a:r>
                      <a:r>
                        <a:rPr lang="en-US" sz="1100" spc="5">
                          <a:effectLst/>
                        </a:rPr>
                        <a:t>h</a:t>
                      </a:r>
                      <a:r>
                        <a:rPr lang="en-US" sz="1100" spc="-5">
                          <a:effectLst/>
                        </a:rPr>
                        <a:t>a</a:t>
                      </a:r>
                      <a:r>
                        <a:rPr lang="en-US" sz="1100">
                          <a:effectLst/>
                        </a:rPr>
                        <a:t>l</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6040">
                        <a:lnSpc>
                          <a:spcPts val="1005"/>
                        </a:lnSpc>
                        <a:spcAft>
                          <a:spcPts val="0"/>
                        </a:spcAft>
                      </a:pPr>
                      <a:r>
                        <a:rPr lang="en-US" sz="1100" spc="-15">
                          <a:effectLst/>
                        </a:rPr>
                        <a:t>A</a:t>
                      </a:r>
                      <a:r>
                        <a:rPr lang="en-US" sz="1100" spc="5">
                          <a:effectLst/>
                        </a:rPr>
                        <a:t>n</a:t>
                      </a:r>
                      <a:r>
                        <a:rPr lang="en-US" sz="1100">
                          <a:effectLst/>
                        </a:rPr>
                        <a:t>taş</a:t>
                      </a:r>
                      <a:r>
                        <a:rPr lang="en-US" sz="1100" spc="-5">
                          <a:effectLst/>
                        </a:rPr>
                        <a:t> </a:t>
                      </a:r>
                      <a:r>
                        <a:rPr lang="en-US" sz="1100">
                          <a:effectLst/>
                        </a:rPr>
                        <a:t>E</a:t>
                      </a:r>
                      <a:r>
                        <a:rPr lang="en-US" sz="1100" spc="5">
                          <a:effectLst/>
                        </a:rPr>
                        <a:t>n</a:t>
                      </a:r>
                      <a:r>
                        <a:rPr lang="en-US" sz="1100" spc="-5">
                          <a:effectLst/>
                        </a:rPr>
                        <a:t>e</a:t>
                      </a:r>
                      <a:r>
                        <a:rPr lang="en-US" sz="1100">
                          <a:effectLst/>
                        </a:rPr>
                        <a:t>rji </a:t>
                      </a:r>
                      <a:r>
                        <a:rPr lang="en-US" sz="1100" spc="-15">
                          <a:effectLst/>
                        </a:rPr>
                        <a:t>G</a:t>
                      </a:r>
                      <a:r>
                        <a:rPr lang="en-US" sz="1100" spc="5">
                          <a:effectLst/>
                        </a:rPr>
                        <a:t>a</a:t>
                      </a:r>
                      <a:r>
                        <a:rPr lang="en-US" sz="1100" spc="-10">
                          <a:effectLst/>
                        </a:rPr>
                        <a:t>y</a:t>
                      </a:r>
                      <a:r>
                        <a:rPr lang="en-US" sz="1100">
                          <a:effectLst/>
                        </a:rPr>
                        <a:t>r</a:t>
                      </a:r>
                      <a:r>
                        <a:rPr lang="en-US" sz="1100" spc="10">
                          <a:effectLst/>
                        </a:rPr>
                        <a:t>i</a:t>
                      </a:r>
                      <a:r>
                        <a:rPr lang="en-US" sz="1100" spc="-20">
                          <a:effectLst/>
                        </a:rPr>
                        <a:t>m</a:t>
                      </a:r>
                      <a:r>
                        <a:rPr lang="en-US" sz="1100" spc="-5">
                          <a:effectLst/>
                        </a:rPr>
                        <a:t>e</a:t>
                      </a:r>
                      <a:r>
                        <a:rPr lang="en-US" sz="1100" spc="5">
                          <a:effectLst/>
                        </a:rPr>
                        <a:t>n</a:t>
                      </a:r>
                      <a:r>
                        <a:rPr lang="en-US" sz="1100" spc="-10">
                          <a:effectLst/>
                        </a:rPr>
                        <a:t>k</a:t>
                      </a:r>
                      <a:r>
                        <a:rPr lang="en-US" sz="1100" spc="5">
                          <a:effectLst/>
                        </a:rPr>
                        <a:t>u</a:t>
                      </a:r>
                      <a:r>
                        <a:rPr lang="en-US" sz="1100">
                          <a:effectLst/>
                        </a:rPr>
                        <a:t>l</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5580">
                        <a:lnSpc>
                          <a:spcPts val="1005"/>
                        </a:lnSpc>
                        <a:spcAft>
                          <a:spcPts val="0"/>
                        </a:spcAft>
                      </a:pPr>
                      <a:r>
                        <a:rPr lang="en-US" sz="1100" spc="5">
                          <a:effectLst/>
                        </a:rPr>
                        <a:t>22</a:t>
                      </a:r>
                      <a:r>
                        <a:rPr lang="en-US" sz="1100" spc="-10">
                          <a:effectLst/>
                        </a:rPr>
                        <a:t>5</a:t>
                      </a:r>
                      <a:r>
                        <a:rPr lang="en-US" sz="1100">
                          <a:effectLst/>
                        </a:rPr>
                        <a:t>,</a:t>
                      </a:r>
                      <a:r>
                        <a:rPr lang="en-US" sz="1100" spc="-10">
                          <a:effectLst/>
                        </a:rPr>
                        <a:t>6</a:t>
                      </a:r>
                      <a:r>
                        <a:rPr lang="en-US" sz="1100">
                          <a:effectLst/>
                        </a:rPr>
                        <a:t>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1445">
                        <a:lnSpc>
                          <a:spcPts val="1005"/>
                        </a:lnSpc>
                        <a:spcAft>
                          <a:spcPts val="0"/>
                        </a:spcAft>
                      </a:pPr>
                      <a:r>
                        <a:rPr lang="en-US" sz="1100" spc="5">
                          <a:effectLst/>
                        </a:rPr>
                        <a:t>7</a:t>
                      </a:r>
                      <a:r>
                        <a:rPr lang="en-US" sz="1100">
                          <a:effectLst/>
                        </a:rPr>
                        <a:t>.</a:t>
                      </a:r>
                      <a:r>
                        <a:rPr lang="en-US" sz="1100" spc="-10">
                          <a:effectLst/>
                        </a:rPr>
                        <a:t>5</a:t>
                      </a:r>
                      <a:r>
                        <a:rPr lang="en-US" sz="1100" spc="5">
                          <a:effectLst/>
                        </a:rPr>
                        <a:t>29</a:t>
                      </a:r>
                      <a:r>
                        <a:rPr lang="en-US" sz="1100" spc="-10">
                          <a:effectLst/>
                        </a:rPr>
                        <a:t>,</a:t>
                      </a:r>
                      <a:r>
                        <a:rPr lang="en-US" sz="1100" spc="5">
                          <a:effectLst/>
                        </a:rPr>
                        <a:t>0</a:t>
                      </a:r>
                      <a:r>
                        <a:rPr lang="en-US" sz="11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73685">
                        <a:lnSpc>
                          <a:spcPts val="1005"/>
                        </a:lnSpc>
                        <a:spcAft>
                          <a:spcPts val="0"/>
                        </a:spcAft>
                      </a:pPr>
                      <a:r>
                        <a:rPr lang="en-US" sz="1100" spc="5">
                          <a:effectLst/>
                        </a:rPr>
                        <a:t>25</a:t>
                      </a:r>
                      <a:r>
                        <a:rPr lang="en-US" sz="1100" spc="-10">
                          <a:effectLst/>
                        </a:rPr>
                        <a:t>,</a:t>
                      </a:r>
                      <a:r>
                        <a:rPr lang="en-US" sz="1100" spc="5">
                          <a:effectLst/>
                        </a:rPr>
                        <a:t>6</a:t>
                      </a:r>
                      <a:r>
                        <a:rPr lang="en-US" sz="1100">
                          <a:effectLst/>
                        </a:rPr>
                        <a:t>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1470">
                        <a:lnSpc>
                          <a:spcPts val="1005"/>
                        </a:lnSpc>
                        <a:spcAft>
                          <a:spcPts val="0"/>
                        </a:spcAft>
                      </a:pPr>
                      <a:r>
                        <a:rPr lang="en-US" sz="1100" spc="5">
                          <a:effectLst/>
                        </a:rPr>
                        <a:t>0</a:t>
                      </a:r>
                      <a:r>
                        <a:rPr lang="en-US" sz="1100">
                          <a:effectLst/>
                        </a:rPr>
                        <a:t>,</a:t>
                      </a:r>
                      <a:r>
                        <a:rPr lang="en-US" sz="1100" spc="-10">
                          <a:effectLst/>
                        </a:rPr>
                        <a:t>2</a:t>
                      </a:r>
                      <a:r>
                        <a:rPr lang="en-US" sz="1100">
                          <a:effectLst/>
                        </a:rPr>
                        <a:t>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6380">
                        <a:lnSpc>
                          <a:spcPts val="1005"/>
                        </a:lnSpc>
                        <a:spcAft>
                          <a:spcPts val="0"/>
                        </a:spcAft>
                      </a:pPr>
                      <a:r>
                        <a:rPr lang="en-US" sz="1100" spc="5">
                          <a:effectLst/>
                        </a:rPr>
                        <a:t>6</a:t>
                      </a:r>
                      <a:r>
                        <a:rPr lang="en-US" sz="1100">
                          <a:effectLst/>
                        </a:rPr>
                        <a:t>,</a:t>
                      </a:r>
                      <a:r>
                        <a:rPr lang="en-US" sz="1100" spc="-10">
                          <a:effectLst/>
                        </a:rPr>
                        <a:t>4</a:t>
                      </a:r>
                      <a:r>
                        <a:rPr lang="en-US" sz="11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33680">
                        <a:lnSpc>
                          <a:spcPts val="1005"/>
                        </a:lnSpc>
                        <a:spcAft>
                          <a:spcPts val="0"/>
                        </a:spcAft>
                      </a:pPr>
                      <a:r>
                        <a:rPr lang="en-US" sz="1100" spc="5">
                          <a:effectLst/>
                        </a:rPr>
                        <a:t>5</a:t>
                      </a:r>
                      <a:r>
                        <a:rPr lang="en-US" sz="1100">
                          <a:effectLst/>
                        </a:rPr>
                        <a:t>,</a:t>
                      </a:r>
                      <a:r>
                        <a:rPr lang="en-US" sz="1100" spc="-10">
                          <a:effectLst/>
                        </a:rPr>
                        <a:t>7</a:t>
                      </a:r>
                      <a:r>
                        <a:rPr lang="en-US" sz="11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07597893"/>
                  </a:ext>
                </a:extLst>
              </a:tr>
              <a:tr h="295988">
                <a:tc>
                  <a:txBody>
                    <a:bodyPr/>
                    <a:lstStyle/>
                    <a:p>
                      <a:pPr marL="64770">
                        <a:lnSpc>
                          <a:spcPts val="1005"/>
                        </a:lnSpc>
                        <a:spcAft>
                          <a:spcPts val="0"/>
                        </a:spcAft>
                      </a:pPr>
                      <a:r>
                        <a:rPr lang="en-US" sz="1100">
                          <a:effectLst/>
                        </a:rPr>
                        <a:t>İt</a:t>
                      </a:r>
                      <a:r>
                        <a:rPr lang="en-US" sz="1100" spc="5">
                          <a:effectLst/>
                        </a:rPr>
                        <a:t>h</a:t>
                      </a:r>
                      <a:r>
                        <a:rPr lang="en-US" sz="1100" spc="-5">
                          <a:effectLst/>
                        </a:rPr>
                        <a:t>a</a:t>
                      </a:r>
                      <a:r>
                        <a:rPr lang="en-US" sz="1100">
                          <a:effectLst/>
                        </a:rPr>
                        <a:t>l</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6040">
                        <a:lnSpc>
                          <a:spcPts val="1005"/>
                        </a:lnSpc>
                        <a:spcAft>
                          <a:spcPts val="0"/>
                        </a:spcAft>
                      </a:pPr>
                      <a:r>
                        <a:rPr lang="en-US" sz="1100" dirty="0" err="1">
                          <a:effectLst/>
                        </a:rPr>
                        <a:t>H</a:t>
                      </a:r>
                      <a:r>
                        <a:rPr lang="en-US" sz="1100" spc="-10" dirty="0" err="1">
                          <a:effectLst/>
                        </a:rPr>
                        <a:t>a</a:t>
                      </a:r>
                      <a:r>
                        <a:rPr lang="en-US" sz="1100" dirty="0" err="1">
                          <a:effectLst/>
                        </a:rPr>
                        <a:t>ti</a:t>
                      </a:r>
                      <a:r>
                        <a:rPr lang="en-US" sz="1100" spc="5" dirty="0" err="1">
                          <a:effectLst/>
                        </a:rPr>
                        <a:t>po</a:t>
                      </a:r>
                      <a:r>
                        <a:rPr lang="en-US" sz="1100" spc="-10" dirty="0" err="1">
                          <a:effectLst/>
                        </a:rPr>
                        <a:t>ğ</a:t>
                      </a:r>
                      <a:r>
                        <a:rPr lang="en-US" sz="1100" dirty="0" err="1">
                          <a:effectLst/>
                        </a:rPr>
                        <a:t>lu</a:t>
                      </a:r>
                      <a:r>
                        <a:rPr lang="en-US" sz="1100" dirty="0">
                          <a:effectLst/>
                        </a:rPr>
                        <a:t>  </a:t>
                      </a:r>
                      <a:r>
                        <a:rPr lang="en-US" sz="1100" spc="30" dirty="0">
                          <a:effectLst/>
                        </a:rPr>
                        <a:t> </a:t>
                      </a:r>
                      <a:r>
                        <a:rPr lang="en-US" sz="1100" dirty="0" err="1">
                          <a:effectLst/>
                        </a:rPr>
                        <a:t>M</a:t>
                      </a:r>
                      <a:r>
                        <a:rPr lang="en-US" sz="1100" spc="-5" dirty="0" err="1">
                          <a:effectLst/>
                        </a:rPr>
                        <a:t>a</a:t>
                      </a:r>
                      <a:r>
                        <a:rPr lang="en-US" sz="1100" spc="5" dirty="0" err="1">
                          <a:effectLst/>
                        </a:rPr>
                        <a:t>d</a:t>
                      </a:r>
                      <a:r>
                        <a:rPr lang="en-US" sz="1100" spc="-5" dirty="0" err="1">
                          <a:effectLst/>
                        </a:rPr>
                        <a:t>e</a:t>
                      </a:r>
                      <a:r>
                        <a:rPr lang="en-US" sz="1100" spc="5" dirty="0" err="1">
                          <a:effectLst/>
                        </a:rPr>
                        <a:t>n</a:t>
                      </a:r>
                      <a:r>
                        <a:rPr lang="en-US" sz="1100" spc="-5" dirty="0" err="1">
                          <a:effectLst/>
                        </a:rPr>
                        <a:t>c</a:t>
                      </a:r>
                      <a:r>
                        <a:rPr lang="en-US" sz="1100" dirty="0" err="1">
                          <a:effectLst/>
                        </a:rPr>
                        <a:t>ilik</a:t>
                      </a:r>
                      <a:r>
                        <a:rPr lang="en-US" sz="1100" dirty="0">
                          <a:effectLst/>
                        </a:rPr>
                        <a:t>  </a:t>
                      </a:r>
                      <a:r>
                        <a:rPr lang="en-US" sz="1100" spc="15" dirty="0">
                          <a:effectLst/>
                        </a:rPr>
                        <a:t> </a:t>
                      </a:r>
                      <a:r>
                        <a:rPr lang="en-US" sz="1100" dirty="0">
                          <a:effectLst/>
                        </a:rPr>
                        <a:t>S</a:t>
                      </a:r>
                      <a:r>
                        <a:rPr lang="en-US" sz="1100" spc="-5" dirty="0">
                          <a:effectLst/>
                        </a:rPr>
                        <a:t>a</a:t>
                      </a:r>
                      <a:r>
                        <a:rPr lang="en-US" sz="1100" dirty="0">
                          <a:effectLst/>
                        </a:rPr>
                        <a:t>n  </a:t>
                      </a:r>
                      <a:r>
                        <a:rPr lang="en-US" sz="1100" spc="35" dirty="0">
                          <a:effectLst/>
                        </a:rPr>
                        <a:t> </a:t>
                      </a:r>
                      <a:r>
                        <a:rPr lang="en-US" sz="1100" spc="-10" dirty="0">
                          <a:effectLst/>
                        </a:rPr>
                        <a:t>v</a:t>
                      </a:r>
                      <a:r>
                        <a:rPr lang="en-US" sz="1100" dirty="0">
                          <a:effectLst/>
                        </a:rPr>
                        <a:t>e  </a:t>
                      </a:r>
                      <a:r>
                        <a:rPr lang="en-US" sz="1100" spc="25" dirty="0">
                          <a:effectLst/>
                        </a:rPr>
                        <a:t> </a:t>
                      </a:r>
                      <a:r>
                        <a:rPr lang="en-US" sz="1100" dirty="0" err="1">
                          <a:effectLst/>
                        </a:rPr>
                        <a:t>Dış</a:t>
                      </a:r>
                      <a:r>
                        <a:rPr lang="en-US" sz="1100" dirty="0">
                          <a:effectLst/>
                        </a:rPr>
                        <a:t>  </a:t>
                      </a:r>
                      <a:r>
                        <a:rPr lang="en-US" sz="1100" spc="25" dirty="0">
                          <a:effectLst/>
                        </a:rPr>
                        <a:t> </a:t>
                      </a:r>
                      <a:r>
                        <a:rPr lang="en-US" sz="1100" spc="-10" dirty="0">
                          <a:effectLst/>
                        </a:rPr>
                        <a:t>T</a:t>
                      </a:r>
                      <a:r>
                        <a:rPr lang="en-US" sz="1100" dirty="0">
                          <a:effectLst/>
                        </a:rPr>
                        <a:t>ic.</a:t>
                      </a:r>
                      <a:endParaRPr lang="tr-TR" sz="1200" dirty="0">
                        <a:effectLst/>
                      </a:endParaRPr>
                    </a:p>
                    <a:p>
                      <a:pPr marL="66040">
                        <a:spcBef>
                          <a:spcPts val="10"/>
                        </a:spcBef>
                        <a:spcAft>
                          <a:spcPts val="0"/>
                        </a:spcAft>
                      </a:pPr>
                      <a:r>
                        <a:rPr lang="en-US" sz="1100" spc="-10" dirty="0" err="1">
                          <a:effectLst/>
                        </a:rPr>
                        <a:t>L</a:t>
                      </a:r>
                      <a:r>
                        <a:rPr lang="en-US" sz="1100" dirty="0" err="1">
                          <a:effectLst/>
                        </a:rPr>
                        <a:t>t</a:t>
                      </a:r>
                      <a:r>
                        <a:rPr lang="en-US" sz="1100" spc="5" dirty="0" err="1">
                          <a:effectLst/>
                        </a:rPr>
                        <a:t>d</a:t>
                      </a:r>
                      <a:r>
                        <a:rPr lang="en-US" sz="1100" dirty="0" err="1">
                          <a:effectLst/>
                        </a:rPr>
                        <a:t>.Şti</a:t>
                      </a:r>
                      <a:r>
                        <a:rPr lang="en-US" sz="1100" dirty="0">
                          <a:effectLst/>
                        </a:rPr>
                        <a:t>.</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5580">
                        <a:lnSpc>
                          <a:spcPts val="1005"/>
                        </a:lnSpc>
                        <a:spcAft>
                          <a:spcPts val="0"/>
                        </a:spcAft>
                      </a:pPr>
                      <a:r>
                        <a:rPr lang="en-US" sz="1100" spc="5">
                          <a:effectLst/>
                        </a:rPr>
                        <a:t>65</a:t>
                      </a:r>
                      <a:r>
                        <a:rPr lang="en-US" sz="1100" spc="-10">
                          <a:effectLst/>
                        </a:rPr>
                        <a:t>8</a:t>
                      </a:r>
                      <a:r>
                        <a:rPr lang="en-US" sz="1100">
                          <a:effectLst/>
                        </a:rPr>
                        <a:t>,</a:t>
                      </a:r>
                      <a:r>
                        <a:rPr lang="en-US" sz="1100" spc="-10">
                          <a:effectLst/>
                        </a:rPr>
                        <a:t>5</a:t>
                      </a:r>
                      <a:r>
                        <a:rPr lang="en-US" sz="11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1445">
                        <a:lnSpc>
                          <a:spcPts val="1005"/>
                        </a:lnSpc>
                        <a:spcAft>
                          <a:spcPts val="0"/>
                        </a:spcAft>
                      </a:pPr>
                      <a:r>
                        <a:rPr lang="en-US" sz="1100" spc="5">
                          <a:effectLst/>
                        </a:rPr>
                        <a:t>7</a:t>
                      </a:r>
                      <a:r>
                        <a:rPr lang="en-US" sz="1100">
                          <a:effectLst/>
                        </a:rPr>
                        <a:t>.</a:t>
                      </a:r>
                      <a:r>
                        <a:rPr lang="en-US" sz="1100" spc="-10">
                          <a:effectLst/>
                        </a:rPr>
                        <a:t>9</a:t>
                      </a:r>
                      <a:r>
                        <a:rPr lang="en-US" sz="1100" spc="5">
                          <a:effectLst/>
                        </a:rPr>
                        <a:t>73</a:t>
                      </a:r>
                      <a:r>
                        <a:rPr lang="en-US" sz="1100" spc="-10">
                          <a:effectLst/>
                        </a:rPr>
                        <a:t>,</a:t>
                      </a:r>
                      <a:r>
                        <a:rPr lang="en-US" sz="1100" spc="5">
                          <a:effectLst/>
                        </a:rPr>
                        <a:t>0</a:t>
                      </a:r>
                      <a:r>
                        <a:rPr lang="en-US" sz="11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73685">
                        <a:lnSpc>
                          <a:spcPts val="1005"/>
                        </a:lnSpc>
                        <a:spcAft>
                          <a:spcPts val="0"/>
                        </a:spcAft>
                      </a:pPr>
                      <a:r>
                        <a:rPr lang="en-US" sz="1100" spc="5">
                          <a:effectLst/>
                        </a:rPr>
                        <a:t>16</a:t>
                      </a:r>
                      <a:r>
                        <a:rPr lang="en-US" sz="1100" spc="-10">
                          <a:effectLst/>
                        </a:rPr>
                        <a:t>,</a:t>
                      </a:r>
                      <a:r>
                        <a:rPr lang="en-US" sz="1100" spc="5">
                          <a:effectLst/>
                        </a:rPr>
                        <a:t>2</a:t>
                      </a:r>
                      <a:r>
                        <a:rPr lang="en-US" sz="1100">
                          <a:effectLst/>
                        </a:rPr>
                        <a:t>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1470">
                        <a:lnSpc>
                          <a:spcPts val="1005"/>
                        </a:lnSpc>
                        <a:spcAft>
                          <a:spcPts val="0"/>
                        </a:spcAft>
                      </a:pPr>
                      <a:r>
                        <a:rPr lang="en-US" sz="1100" spc="5">
                          <a:effectLst/>
                        </a:rPr>
                        <a:t>0</a:t>
                      </a:r>
                      <a:r>
                        <a:rPr lang="en-US" sz="1100">
                          <a:effectLst/>
                        </a:rPr>
                        <a:t>,</a:t>
                      </a:r>
                      <a:r>
                        <a:rPr lang="en-US" sz="1100" spc="-10">
                          <a:effectLst/>
                        </a:rPr>
                        <a:t>2</a:t>
                      </a:r>
                      <a:r>
                        <a:rPr lang="en-US" sz="1100">
                          <a:effectLst/>
                        </a:rPr>
                        <a:t>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6380">
                        <a:lnSpc>
                          <a:spcPts val="1005"/>
                        </a:lnSpc>
                        <a:spcAft>
                          <a:spcPts val="0"/>
                        </a:spcAft>
                      </a:pPr>
                      <a:r>
                        <a:rPr lang="en-US" sz="1100" spc="5">
                          <a:effectLst/>
                        </a:rPr>
                        <a:t>3</a:t>
                      </a:r>
                      <a:r>
                        <a:rPr lang="en-US" sz="1100">
                          <a:effectLst/>
                        </a:rPr>
                        <a:t>,</a:t>
                      </a:r>
                      <a:r>
                        <a:rPr lang="en-US" sz="1100" spc="-10">
                          <a:effectLst/>
                        </a:rPr>
                        <a:t>6</a:t>
                      </a:r>
                      <a:r>
                        <a:rPr lang="en-US" sz="1100">
                          <a:effectLst/>
                        </a:rPr>
                        <a:t>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33680">
                        <a:lnSpc>
                          <a:spcPts val="1005"/>
                        </a:lnSpc>
                        <a:spcAft>
                          <a:spcPts val="0"/>
                        </a:spcAft>
                      </a:pPr>
                      <a:r>
                        <a:rPr lang="en-US" sz="1100" spc="5">
                          <a:effectLst/>
                        </a:rPr>
                        <a:t>3</a:t>
                      </a:r>
                      <a:r>
                        <a:rPr lang="en-US" sz="1100">
                          <a:effectLst/>
                        </a:rPr>
                        <a:t>,</a:t>
                      </a:r>
                      <a:r>
                        <a:rPr lang="en-US" sz="1100" spc="-10">
                          <a:effectLst/>
                        </a:rPr>
                        <a:t>9</a:t>
                      </a:r>
                      <a:r>
                        <a:rPr lang="en-US" sz="1100">
                          <a:effectLst/>
                        </a:rPr>
                        <a:t>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10290418"/>
                  </a:ext>
                </a:extLst>
              </a:tr>
              <a:tr h="276708">
                <a:tc>
                  <a:txBody>
                    <a:bodyPr/>
                    <a:lstStyle/>
                    <a:p>
                      <a:pPr marL="64770">
                        <a:lnSpc>
                          <a:spcPts val="1125"/>
                        </a:lnSpc>
                        <a:spcAft>
                          <a:spcPts val="0"/>
                        </a:spcAft>
                      </a:pPr>
                      <a:r>
                        <a:rPr lang="en-US" sz="1200">
                          <a:effectLst/>
                        </a:rPr>
                        <a:t>İt</a:t>
                      </a:r>
                      <a:r>
                        <a:rPr lang="en-US" sz="1200" spc="-10">
                          <a:effectLst/>
                        </a:rPr>
                        <a:t>h</a:t>
                      </a:r>
                      <a:r>
                        <a:rPr lang="en-US" sz="1200">
                          <a:effectLst/>
                        </a:rPr>
                        <a:t>al</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6040">
                        <a:lnSpc>
                          <a:spcPts val="1125"/>
                        </a:lnSpc>
                        <a:spcAft>
                          <a:spcPts val="0"/>
                        </a:spcAft>
                      </a:pPr>
                      <a:r>
                        <a:rPr lang="en-US" sz="1200" dirty="0">
                          <a:effectLst/>
                        </a:rPr>
                        <a:t>Ma</a:t>
                      </a:r>
                      <a:r>
                        <a:rPr lang="en-US" sz="1200" spc="15" dirty="0">
                          <a:effectLst/>
                        </a:rPr>
                        <a:t>r</a:t>
                      </a:r>
                      <a:r>
                        <a:rPr lang="en-US" sz="1200" spc="-25" dirty="0">
                          <a:effectLst/>
                        </a:rPr>
                        <a:t>m</a:t>
                      </a:r>
                      <a:r>
                        <a:rPr lang="en-US" sz="1200" dirty="0">
                          <a:effectLst/>
                        </a:rPr>
                        <a:t>a</a:t>
                      </a:r>
                      <a:r>
                        <a:rPr lang="en-US" sz="1200" spc="5" dirty="0">
                          <a:effectLst/>
                        </a:rPr>
                        <a:t>r</a:t>
                      </a:r>
                      <a:r>
                        <a:rPr lang="en-US" sz="1200" dirty="0">
                          <a:effectLst/>
                        </a:rPr>
                        <a:t>a</a:t>
                      </a:r>
                      <a:r>
                        <a:rPr lang="en-US" sz="1200" spc="-35" dirty="0">
                          <a:effectLst/>
                        </a:rPr>
                        <a:t> </a:t>
                      </a:r>
                      <a:r>
                        <a:rPr lang="en-US" sz="1200" spc="-25" dirty="0" err="1">
                          <a:effectLst/>
                        </a:rPr>
                        <a:t>m</a:t>
                      </a:r>
                      <a:r>
                        <a:rPr lang="en-US" sz="1200" dirty="0" err="1">
                          <a:effectLst/>
                        </a:rPr>
                        <a:t>a</a:t>
                      </a:r>
                      <a:r>
                        <a:rPr lang="en-US" sz="1200" spc="5" dirty="0" err="1">
                          <a:effectLst/>
                        </a:rPr>
                        <a:t>d</a:t>
                      </a:r>
                      <a:r>
                        <a:rPr lang="en-US" sz="1200" dirty="0" err="1">
                          <a:effectLst/>
                        </a:rPr>
                        <a:t>e</a:t>
                      </a:r>
                      <a:r>
                        <a:rPr lang="en-US" sz="1200" spc="-5" dirty="0" err="1">
                          <a:effectLst/>
                        </a:rPr>
                        <a:t>n</a:t>
                      </a:r>
                      <a:r>
                        <a:rPr lang="en-US" sz="1200" spc="10" dirty="0" err="1">
                          <a:effectLst/>
                        </a:rPr>
                        <a:t>c</a:t>
                      </a:r>
                      <a:r>
                        <a:rPr lang="en-US" sz="1200" dirty="0" err="1">
                          <a:effectLst/>
                        </a:rPr>
                        <a:t>il</a:t>
                      </a:r>
                      <a:r>
                        <a:rPr lang="en-US" sz="1200" spc="5" dirty="0" err="1">
                          <a:effectLst/>
                        </a:rPr>
                        <a:t>i</a:t>
                      </a:r>
                      <a:r>
                        <a:rPr lang="en-US" sz="1200" dirty="0" err="1">
                          <a:effectLst/>
                        </a:rPr>
                        <a:t>k</a:t>
                      </a:r>
                      <a:r>
                        <a:rPr lang="en-US" sz="1200" spc="-50" dirty="0">
                          <a:effectLst/>
                        </a:rPr>
                        <a:t> </a:t>
                      </a:r>
                      <a:r>
                        <a:rPr lang="en-US" sz="1200" dirty="0">
                          <a:effectLst/>
                        </a:rPr>
                        <a:t>İ</a:t>
                      </a:r>
                      <a:r>
                        <a:rPr lang="en-US" sz="1200" spc="-10" dirty="0">
                          <a:effectLst/>
                        </a:rPr>
                        <a:t>n</a:t>
                      </a:r>
                      <a:r>
                        <a:rPr lang="en-US" sz="1200" spc="-5" dirty="0">
                          <a:effectLst/>
                        </a:rPr>
                        <a:t>ş</a:t>
                      </a:r>
                      <a:r>
                        <a:rPr lang="en-US" sz="1200" spc="10" dirty="0">
                          <a:effectLst/>
                        </a:rPr>
                        <a:t>.</a:t>
                      </a:r>
                      <a:r>
                        <a:rPr lang="en-US" sz="1200" spc="-10" dirty="0">
                          <a:effectLst/>
                        </a:rPr>
                        <a:t>v</a:t>
                      </a:r>
                      <a:r>
                        <a:rPr lang="en-US" sz="1200" dirty="0">
                          <a:effectLst/>
                        </a:rPr>
                        <a:t>e</a:t>
                      </a:r>
                      <a:r>
                        <a:rPr lang="en-US" sz="1200" spc="-50" dirty="0">
                          <a:effectLst/>
                        </a:rPr>
                        <a:t> </a:t>
                      </a:r>
                      <a:r>
                        <a:rPr lang="en-US" sz="1200" spc="15" dirty="0" err="1">
                          <a:effectLst/>
                        </a:rPr>
                        <a:t>T</a:t>
                      </a:r>
                      <a:r>
                        <a:rPr lang="en-US" sz="1200" dirty="0" err="1">
                          <a:effectLst/>
                        </a:rPr>
                        <a:t>ic.</a:t>
                      </a:r>
                      <a:r>
                        <a:rPr lang="en-US" sz="1200" spc="-10" dirty="0" err="1">
                          <a:effectLst/>
                        </a:rPr>
                        <a:t>L</a:t>
                      </a:r>
                      <a:r>
                        <a:rPr lang="en-US" sz="1200" dirty="0" err="1">
                          <a:effectLst/>
                        </a:rPr>
                        <a:t>td.Şt</a:t>
                      </a:r>
                      <a:r>
                        <a:rPr lang="en-US" sz="1200" spc="-5" dirty="0" err="1">
                          <a:effectLst/>
                        </a:rPr>
                        <a:t>i</a:t>
                      </a:r>
                      <a:r>
                        <a:rPr lang="en-US" sz="1200" dirty="0">
                          <a:effectLst/>
                        </a:rPr>
                        <a:t>.</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60655">
                        <a:lnSpc>
                          <a:spcPts val="1125"/>
                        </a:lnSpc>
                        <a:spcAft>
                          <a:spcPts val="0"/>
                        </a:spcAft>
                      </a:pPr>
                      <a:r>
                        <a:rPr lang="en-US" sz="1200" spc="5">
                          <a:effectLst/>
                        </a:rPr>
                        <a:t>563</a:t>
                      </a:r>
                      <a:r>
                        <a:rPr lang="en-US" sz="1200">
                          <a:effectLst/>
                        </a:rPr>
                        <a:t>,</a:t>
                      </a:r>
                      <a:r>
                        <a:rPr lang="en-US" sz="1200" spc="-10">
                          <a:effectLst/>
                        </a:rPr>
                        <a:t>4</a:t>
                      </a:r>
                      <a:r>
                        <a:rPr lang="en-US" sz="1200">
                          <a:effectLst/>
                        </a:rPr>
                        <a:t>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7630">
                        <a:lnSpc>
                          <a:spcPts val="1125"/>
                        </a:lnSpc>
                        <a:spcAft>
                          <a:spcPts val="0"/>
                        </a:spcAft>
                      </a:pPr>
                      <a:r>
                        <a:rPr lang="en-US" sz="1200" spc="5">
                          <a:effectLst/>
                        </a:rPr>
                        <a:t>6</a:t>
                      </a:r>
                      <a:r>
                        <a:rPr lang="en-US" sz="1200">
                          <a:effectLst/>
                        </a:rPr>
                        <a:t>.</a:t>
                      </a:r>
                      <a:r>
                        <a:rPr lang="en-US" sz="1200" spc="5">
                          <a:effectLst/>
                        </a:rPr>
                        <a:t>75</a:t>
                      </a:r>
                      <a:r>
                        <a:rPr lang="en-US" sz="1200" spc="-10">
                          <a:effectLst/>
                        </a:rPr>
                        <a:t>4</a:t>
                      </a:r>
                      <a:r>
                        <a:rPr lang="en-US" sz="1200">
                          <a:effectLst/>
                        </a:rPr>
                        <a:t>,</a:t>
                      </a:r>
                      <a:r>
                        <a:rPr lang="en-US" sz="1200" spc="5">
                          <a:effectLst/>
                        </a:rPr>
                        <a:t>0</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4475">
                        <a:lnSpc>
                          <a:spcPts val="1125"/>
                        </a:lnSpc>
                        <a:spcAft>
                          <a:spcPts val="0"/>
                        </a:spcAft>
                      </a:pPr>
                      <a:r>
                        <a:rPr lang="en-US" sz="1200" spc="5">
                          <a:effectLst/>
                        </a:rPr>
                        <a:t>26</a:t>
                      </a:r>
                      <a:r>
                        <a:rPr lang="en-US" sz="1200">
                          <a:effectLst/>
                        </a:rPr>
                        <a:t>,</a:t>
                      </a:r>
                      <a:r>
                        <a:rPr lang="en-US" sz="1200" spc="5">
                          <a:effectLst/>
                        </a:rPr>
                        <a:t>3</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8610">
                        <a:lnSpc>
                          <a:spcPts val="1125"/>
                        </a:lnSpc>
                        <a:spcAft>
                          <a:spcPts val="0"/>
                        </a:spcAft>
                      </a:pPr>
                      <a:r>
                        <a:rPr lang="en-US" sz="1200" spc="5">
                          <a:effectLst/>
                        </a:rPr>
                        <a:t>0</a:t>
                      </a:r>
                      <a:r>
                        <a:rPr lang="en-US" sz="1200">
                          <a:effectLst/>
                        </a:rPr>
                        <a:t>,</a:t>
                      </a:r>
                      <a:r>
                        <a:rPr lang="en-US" sz="1200" spc="5">
                          <a:effectLst/>
                        </a:rPr>
                        <a:t>5</a:t>
                      </a:r>
                      <a:r>
                        <a:rPr lang="en-US" sz="1200">
                          <a:effectLst/>
                        </a:rPr>
                        <a:t>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3520">
                        <a:lnSpc>
                          <a:spcPts val="1125"/>
                        </a:lnSpc>
                        <a:spcAft>
                          <a:spcPts val="0"/>
                        </a:spcAft>
                      </a:pPr>
                      <a:r>
                        <a:rPr lang="en-US" sz="1200" spc="5">
                          <a:effectLst/>
                        </a:rPr>
                        <a:t>7</a:t>
                      </a:r>
                      <a:r>
                        <a:rPr lang="en-US" sz="1200">
                          <a:effectLst/>
                        </a:rPr>
                        <a:t>,</a:t>
                      </a:r>
                      <a:r>
                        <a:rPr lang="en-US" sz="1200" spc="5">
                          <a:effectLst/>
                        </a:rPr>
                        <a:t>4</a:t>
                      </a:r>
                      <a:r>
                        <a:rPr lang="en-US" sz="1200">
                          <a:effectLst/>
                        </a:rPr>
                        <a:t>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46685">
                        <a:lnSpc>
                          <a:spcPts val="1125"/>
                        </a:lnSpc>
                        <a:spcAft>
                          <a:spcPts val="0"/>
                        </a:spcAft>
                      </a:pPr>
                      <a:r>
                        <a:rPr lang="en-US" sz="1200" spc="5">
                          <a:effectLst/>
                        </a:rPr>
                        <a:t>12</a:t>
                      </a:r>
                      <a:r>
                        <a:rPr lang="en-US" sz="1200">
                          <a:effectLst/>
                        </a:rPr>
                        <a:t>,</a:t>
                      </a:r>
                      <a:r>
                        <a:rPr lang="en-US" sz="1200" spc="5">
                          <a:effectLst/>
                        </a:rPr>
                        <a:t>3</a:t>
                      </a:r>
                      <a:r>
                        <a:rPr lang="en-US" sz="1200">
                          <a:effectLst/>
                        </a:rPr>
                        <a:t>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32887376"/>
                  </a:ext>
                </a:extLst>
              </a:tr>
              <a:tr h="324056">
                <a:tc>
                  <a:txBody>
                    <a:bodyPr/>
                    <a:lstStyle/>
                    <a:p>
                      <a:pPr marL="64770">
                        <a:lnSpc>
                          <a:spcPts val="1110"/>
                        </a:lnSpc>
                        <a:spcAft>
                          <a:spcPts val="0"/>
                        </a:spcAft>
                      </a:pPr>
                      <a:r>
                        <a:rPr lang="en-US" sz="1200">
                          <a:effectLst/>
                        </a:rPr>
                        <a:t>İt</a:t>
                      </a:r>
                      <a:r>
                        <a:rPr lang="en-US" sz="1200" spc="-10">
                          <a:effectLst/>
                        </a:rPr>
                        <a:t>h</a:t>
                      </a:r>
                      <a:r>
                        <a:rPr lang="en-US" sz="1200">
                          <a:effectLst/>
                        </a:rPr>
                        <a:t>al</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6040">
                        <a:lnSpc>
                          <a:spcPts val="1110"/>
                        </a:lnSpc>
                        <a:spcAft>
                          <a:spcPts val="0"/>
                        </a:spcAft>
                      </a:pPr>
                      <a:r>
                        <a:rPr lang="en-US" sz="1200" dirty="0" err="1">
                          <a:effectLst/>
                        </a:rPr>
                        <a:t>Er</a:t>
                      </a:r>
                      <a:r>
                        <a:rPr lang="en-US" sz="1200" dirty="0">
                          <a:effectLst/>
                        </a:rPr>
                        <a:t>  </a:t>
                      </a:r>
                      <a:r>
                        <a:rPr lang="en-US" sz="1200" spc="5" dirty="0">
                          <a:effectLst/>
                        </a:rPr>
                        <a:t> </a:t>
                      </a:r>
                      <a:r>
                        <a:rPr lang="en-US" sz="1200" dirty="0" err="1">
                          <a:effectLst/>
                        </a:rPr>
                        <a:t>K</a:t>
                      </a:r>
                      <a:r>
                        <a:rPr lang="en-US" sz="1200" spc="5" dirty="0" err="1">
                          <a:effectLst/>
                        </a:rPr>
                        <a:t>ö</a:t>
                      </a:r>
                      <a:r>
                        <a:rPr lang="en-US" sz="1200" spc="-10" dirty="0" err="1">
                          <a:effectLst/>
                        </a:rPr>
                        <a:t>mü</a:t>
                      </a:r>
                      <a:r>
                        <a:rPr lang="en-US" sz="1200" dirty="0" err="1">
                          <a:effectLst/>
                        </a:rPr>
                        <a:t>r</a:t>
                      </a:r>
                      <a:r>
                        <a:rPr lang="en-US" sz="1200" dirty="0">
                          <a:effectLst/>
                        </a:rPr>
                        <a:t>  </a:t>
                      </a:r>
                      <a:r>
                        <a:rPr lang="en-US" sz="1200" spc="10" dirty="0">
                          <a:effectLst/>
                        </a:rPr>
                        <a:t> </a:t>
                      </a:r>
                      <a:r>
                        <a:rPr lang="en-US" sz="1200" spc="5" dirty="0">
                          <a:effectLst/>
                        </a:rPr>
                        <a:t>P</a:t>
                      </a:r>
                      <a:r>
                        <a:rPr lang="en-US" sz="1200" dirty="0">
                          <a:effectLst/>
                        </a:rPr>
                        <a:t>az.Ma</a:t>
                      </a:r>
                      <a:r>
                        <a:rPr lang="en-US" sz="1200" spc="5" dirty="0">
                          <a:effectLst/>
                        </a:rPr>
                        <a:t>d</a:t>
                      </a:r>
                      <a:r>
                        <a:rPr lang="en-US" sz="1200" dirty="0">
                          <a:effectLst/>
                        </a:rPr>
                        <a:t>.De</a:t>
                      </a:r>
                      <a:r>
                        <a:rPr lang="en-US" sz="1200" spc="-5" dirty="0">
                          <a:effectLst/>
                        </a:rPr>
                        <a:t>n</a:t>
                      </a:r>
                      <a:r>
                        <a:rPr lang="en-US" sz="1200" spc="-10" dirty="0">
                          <a:effectLst/>
                        </a:rPr>
                        <a:t>.</a:t>
                      </a:r>
                      <a:r>
                        <a:rPr lang="en-US" sz="1200" spc="15" dirty="0">
                          <a:effectLst/>
                        </a:rPr>
                        <a:t>T</a:t>
                      </a:r>
                      <a:r>
                        <a:rPr lang="en-US" sz="1200" spc="-10" dirty="0">
                          <a:effectLst/>
                        </a:rPr>
                        <a:t>u</a:t>
                      </a:r>
                      <a:r>
                        <a:rPr lang="en-US" sz="1200" dirty="0">
                          <a:effectLst/>
                        </a:rPr>
                        <a:t>r.</a:t>
                      </a:r>
                      <a:r>
                        <a:rPr lang="en-US" sz="1200" spc="-10" dirty="0">
                          <a:effectLst/>
                        </a:rPr>
                        <a:t>v</a:t>
                      </a:r>
                      <a:r>
                        <a:rPr lang="en-US" sz="1200" dirty="0">
                          <a:effectLst/>
                        </a:rPr>
                        <a:t>e  </a:t>
                      </a:r>
                      <a:r>
                        <a:rPr lang="en-US" sz="1200" spc="5" dirty="0">
                          <a:effectLst/>
                        </a:rPr>
                        <a:t> </a:t>
                      </a:r>
                      <a:r>
                        <a:rPr lang="en-US" sz="1200" spc="15" dirty="0">
                          <a:effectLst/>
                        </a:rPr>
                        <a:t>T</a:t>
                      </a:r>
                      <a:r>
                        <a:rPr lang="en-US" sz="1200" dirty="0">
                          <a:effectLst/>
                        </a:rPr>
                        <a:t>i</a:t>
                      </a:r>
                      <a:r>
                        <a:rPr lang="en-US" sz="1200" spc="-15" dirty="0">
                          <a:effectLst/>
                        </a:rPr>
                        <a:t>c</a:t>
                      </a:r>
                      <a:r>
                        <a:rPr lang="en-US" sz="1200" dirty="0">
                          <a:effectLst/>
                        </a:rPr>
                        <a:t>.</a:t>
                      </a:r>
                      <a:endParaRPr lang="tr-TR" sz="1200" dirty="0">
                        <a:effectLst/>
                      </a:endParaRPr>
                    </a:p>
                    <a:p>
                      <a:pPr marL="66040">
                        <a:spcAft>
                          <a:spcPts val="0"/>
                        </a:spcAft>
                      </a:pPr>
                      <a:r>
                        <a:rPr lang="en-US" sz="1200" spc="-15" dirty="0">
                          <a:effectLst/>
                        </a:rPr>
                        <a:t>A</a:t>
                      </a:r>
                      <a:r>
                        <a:rPr lang="en-US" sz="1200" dirty="0">
                          <a:effectLst/>
                        </a:rPr>
                        <a:t>.Ş</a:t>
                      </a:r>
                      <a:r>
                        <a:rPr lang="en-US" sz="1200" spc="10" dirty="0">
                          <a:effectLst/>
                        </a:rPr>
                        <a:t>.</a:t>
                      </a:r>
                      <a:r>
                        <a:rPr lang="en-US" sz="1200" dirty="0">
                          <a:effectLst/>
                        </a:rPr>
                        <a:t>-</a:t>
                      </a:r>
                      <a:r>
                        <a:rPr lang="en-US" sz="1200" spc="-35" dirty="0">
                          <a:effectLst/>
                        </a:rPr>
                        <a:t> </a:t>
                      </a:r>
                      <a:r>
                        <a:rPr lang="en-US" sz="1200" spc="-15" dirty="0" err="1">
                          <a:effectLst/>
                        </a:rPr>
                        <a:t>A</a:t>
                      </a:r>
                      <a:r>
                        <a:rPr lang="en-US" sz="1200" dirty="0" err="1">
                          <a:effectLst/>
                        </a:rPr>
                        <a:t>t</a:t>
                      </a:r>
                      <a:r>
                        <a:rPr lang="en-US" sz="1200" spc="10" dirty="0" err="1">
                          <a:effectLst/>
                        </a:rPr>
                        <a:t>a</a:t>
                      </a:r>
                      <a:r>
                        <a:rPr lang="en-US" sz="1200" spc="-5" dirty="0" err="1">
                          <a:effectLst/>
                        </a:rPr>
                        <a:t>ş</a:t>
                      </a:r>
                      <a:r>
                        <a:rPr lang="en-US" sz="1200" dirty="0" err="1">
                          <a:effectLst/>
                        </a:rPr>
                        <a:t>e</a:t>
                      </a:r>
                      <a:r>
                        <a:rPr lang="en-US" sz="1200" spc="-5" dirty="0" err="1">
                          <a:effectLst/>
                        </a:rPr>
                        <a:t>h</a:t>
                      </a:r>
                      <a:r>
                        <a:rPr lang="en-US" sz="1200" dirty="0" err="1">
                          <a:effectLst/>
                        </a:rPr>
                        <a:t>ir</a:t>
                      </a:r>
                      <a:r>
                        <a:rPr lang="en-US" sz="1200" spc="-35" dirty="0">
                          <a:effectLst/>
                        </a:rPr>
                        <a:t> </a:t>
                      </a:r>
                      <a:r>
                        <a:rPr lang="en-US" sz="1200" dirty="0">
                          <a:effectLst/>
                        </a:rPr>
                        <a:t>/</a:t>
                      </a:r>
                      <a:r>
                        <a:rPr lang="en-US" sz="1200" spc="-40" dirty="0">
                          <a:effectLst/>
                        </a:rPr>
                        <a:t> </a:t>
                      </a:r>
                      <a:r>
                        <a:rPr lang="en-US" sz="1200" spc="5" dirty="0">
                          <a:effectLst/>
                        </a:rPr>
                        <a:t>İ</a:t>
                      </a:r>
                      <a:r>
                        <a:rPr lang="en-US" sz="1200" dirty="0">
                          <a:effectLst/>
                        </a:rPr>
                        <a:t>S</a:t>
                      </a:r>
                      <a:r>
                        <a:rPr lang="en-US" sz="1200" spc="10" dirty="0">
                          <a:effectLst/>
                        </a:rPr>
                        <a:t>T</a:t>
                      </a:r>
                      <a:r>
                        <a:rPr lang="en-US" sz="1200" spc="-15" dirty="0">
                          <a:effectLst/>
                        </a:rPr>
                        <a:t>A</a:t>
                      </a:r>
                      <a:r>
                        <a:rPr lang="en-US" sz="1200" dirty="0">
                          <a:effectLst/>
                        </a:rPr>
                        <a:t>N</a:t>
                      </a:r>
                      <a:r>
                        <a:rPr lang="en-US" sz="1200" spc="5" dirty="0">
                          <a:effectLst/>
                        </a:rPr>
                        <a:t>B</a:t>
                      </a:r>
                      <a:r>
                        <a:rPr lang="en-US" sz="1200" spc="10" dirty="0">
                          <a:effectLst/>
                        </a:rPr>
                        <a:t>U</a:t>
                      </a:r>
                      <a:r>
                        <a:rPr lang="en-US" sz="1200" dirty="0">
                          <a:effectLst/>
                        </a:rPr>
                        <a:t>L</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2885">
                        <a:lnSpc>
                          <a:spcPts val="1110"/>
                        </a:lnSpc>
                        <a:spcAft>
                          <a:spcPts val="0"/>
                        </a:spcAft>
                      </a:pPr>
                      <a:r>
                        <a:rPr lang="en-US" sz="1200" spc="5" dirty="0">
                          <a:effectLst/>
                        </a:rPr>
                        <a:t>68</a:t>
                      </a:r>
                      <a:r>
                        <a:rPr lang="en-US" sz="1200" dirty="0">
                          <a:effectLst/>
                        </a:rPr>
                        <a:t>,</a:t>
                      </a:r>
                      <a:r>
                        <a:rPr lang="en-US" sz="1200" spc="5" dirty="0">
                          <a:effectLst/>
                        </a:rPr>
                        <a:t>0</a:t>
                      </a:r>
                      <a:r>
                        <a:rPr lang="en-US" sz="1200" dirty="0">
                          <a:effectLst/>
                        </a:rPr>
                        <a:t>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7630">
                        <a:lnSpc>
                          <a:spcPts val="1110"/>
                        </a:lnSpc>
                        <a:spcAft>
                          <a:spcPts val="0"/>
                        </a:spcAft>
                      </a:pPr>
                      <a:r>
                        <a:rPr lang="en-US" sz="1200" spc="5">
                          <a:effectLst/>
                        </a:rPr>
                        <a:t>7</a:t>
                      </a:r>
                      <a:r>
                        <a:rPr lang="en-US" sz="1200">
                          <a:effectLst/>
                        </a:rPr>
                        <a:t>.</a:t>
                      </a:r>
                      <a:r>
                        <a:rPr lang="en-US" sz="1200" spc="5">
                          <a:effectLst/>
                        </a:rPr>
                        <a:t>88</a:t>
                      </a:r>
                      <a:r>
                        <a:rPr lang="en-US" sz="1200" spc="-10">
                          <a:effectLst/>
                        </a:rPr>
                        <a:t>5</a:t>
                      </a:r>
                      <a:r>
                        <a:rPr lang="en-US" sz="1200">
                          <a:effectLst/>
                        </a:rPr>
                        <a:t>,</a:t>
                      </a:r>
                      <a:r>
                        <a:rPr lang="en-US" sz="1200" spc="5">
                          <a:effectLst/>
                        </a:rPr>
                        <a:t>0</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4475">
                        <a:lnSpc>
                          <a:spcPts val="1110"/>
                        </a:lnSpc>
                        <a:spcAft>
                          <a:spcPts val="0"/>
                        </a:spcAft>
                      </a:pPr>
                      <a:r>
                        <a:rPr lang="en-US" sz="1200" spc="5">
                          <a:effectLst/>
                        </a:rPr>
                        <a:t>20</a:t>
                      </a:r>
                      <a:r>
                        <a:rPr lang="en-US" sz="1200">
                          <a:effectLst/>
                        </a:rPr>
                        <a:t>,</a:t>
                      </a:r>
                      <a:r>
                        <a:rPr lang="en-US" sz="1200" spc="5">
                          <a:effectLst/>
                        </a:rPr>
                        <a:t>3</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8610">
                        <a:lnSpc>
                          <a:spcPts val="1110"/>
                        </a:lnSpc>
                        <a:spcAft>
                          <a:spcPts val="0"/>
                        </a:spcAft>
                      </a:pPr>
                      <a:r>
                        <a:rPr lang="en-US" sz="1200" spc="5">
                          <a:effectLst/>
                        </a:rPr>
                        <a:t>0</a:t>
                      </a:r>
                      <a:r>
                        <a:rPr lang="en-US" sz="1200">
                          <a:effectLst/>
                        </a:rPr>
                        <a:t>,</a:t>
                      </a:r>
                      <a:r>
                        <a:rPr lang="en-US" sz="1200" spc="5">
                          <a:effectLst/>
                        </a:rPr>
                        <a:t>4</a:t>
                      </a:r>
                      <a:r>
                        <a:rPr lang="en-US" sz="1200">
                          <a:effectLst/>
                        </a:rPr>
                        <a:t>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3520">
                        <a:lnSpc>
                          <a:spcPts val="1110"/>
                        </a:lnSpc>
                        <a:spcAft>
                          <a:spcPts val="0"/>
                        </a:spcAft>
                      </a:pPr>
                      <a:r>
                        <a:rPr lang="en-US" sz="1200" spc="5">
                          <a:effectLst/>
                        </a:rPr>
                        <a:t>3</a:t>
                      </a:r>
                      <a:r>
                        <a:rPr lang="en-US" sz="1200">
                          <a:effectLst/>
                        </a:rPr>
                        <a:t>,</a:t>
                      </a:r>
                      <a:r>
                        <a:rPr lang="en-US" sz="1200" spc="5">
                          <a:effectLst/>
                        </a:rPr>
                        <a:t>0</a:t>
                      </a:r>
                      <a:r>
                        <a:rPr lang="en-US" sz="1200">
                          <a:effectLst/>
                        </a:rPr>
                        <a:t>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10820">
                        <a:lnSpc>
                          <a:spcPts val="1110"/>
                        </a:lnSpc>
                        <a:spcAft>
                          <a:spcPts val="0"/>
                        </a:spcAft>
                      </a:pPr>
                      <a:r>
                        <a:rPr lang="en-US" sz="1200" spc="5">
                          <a:effectLst/>
                        </a:rPr>
                        <a:t>4</a:t>
                      </a:r>
                      <a:r>
                        <a:rPr lang="en-US" sz="1200">
                          <a:effectLst/>
                        </a:rPr>
                        <a:t>,</a:t>
                      </a:r>
                      <a:r>
                        <a:rPr lang="en-US" sz="1200" spc="5">
                          <a:effectLst/>
                        </a:rPr>
                        <a:t>6</a:t>
                      </a:r>
                      <a:r>
                        <a:rPr lang="en-US" sz="1200">
                          <a:effectLst/>
                        </a:rPr>
                        <a:t>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2353913"/>
                  </a:ext>
                </a:extLst>
              </a:tr>
              <a:tr h="324056">
                <a:tc>
                  <a:txBody>
                    <a:bodyPr/>
                    <a:lstStyle/>
                    <a:p>
                      <a:pPr marL="64770">
                        <a:lnSpc>
                          <a:spcPts val="1110"/>
                        </a:lnSpc>
                        <a:spcAft>
                          <a:spcPts val="0"/>
                        </a:spcAft>
                      </a:pPr>
                      <a:r>
                        <a:rPr lang="en-US" sz="1200">
                          <a:effectLst/>
                        </a:rPr>
                        <a:t>Ye</a:t>
                      </a:r>
                      <a:r>
                        <a:rPr lang="en-US" sz="1200" spc="5">
                          <a:effectLst/>
                        </a:rPr>
                        <a:t>r</a:t>
                      </a:r>
                      <a:r>
                        <a:rPr lang="en-US" sz="1200">
                          <a:effectLst/>
                        </a:rPr>
                        <a:t>li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6040">
                        <a:lnSpc>
                          <a:spcPts val="1110"/>
                        </a:lnSpc>
                        <a:spcAft>
                          <a:spcPts val="0"/>
                        </a:spcAft>
                      </a:pPr>
                      <a:r>
                        <a:rPr lang="en-US" sz="1200" dirty="0" err="1">
                          <a:effectLst/>
                        </a:rPr>
                        <a:t>İ</a:t>
                      </a:r>
                      <a:r>
                        <a:rPr lang="en-US" sz="1200" spc="5" dirty="0" err="1">
                          <a:effectLst/>
                        </a:rPr>
                        <a:t>b</a:t>
                      </a:r>
                      <a:r>
                        <a:rPr lang="en-US" sz="1200" dirty="0" err="1">
                          <a:effectLst/>
                        </a:rPr>
                        <a:t>ric</a:t>
                      </a:r>
                      <a:r>
                        <a:rPr lang="en-US" sz="1200" spc="5" dirty="0" err="1">
                          <a:effectLst/>
                        </a:rPr>
                        <a:t>e</a:t>
                      </a:r>
                      <a:r>
                        <a:rPr lang="en-US" sz="1200" dirty="0" err="1">
                          <a:effectLst/>
                        </a:rPr>
                        <a:t>Ma</a:t>
                      </a:r>
                      <a:r>
                        <a:rPr lang="en-US" sz="1200" spc="5" dirty="0" err="1">
                          <a:effectLst/>
                        </a:rPr>
                        <a:t>d</a:t>
                      </a:r>
                      <a:r>
                        <a:rPr lang="en-US" sz="1200" dirty="0">
                          <a:effectLst/>
                        </a:rPr>
                        <a:t>.</a:t>
                      </a:r>
                      <a:r>
                        <a:rPr lang="en-US" sz="1200" spc="160" dirty="0">
                          <a:effectLst/>
                        </a:rPr>
                        <a:t> </a:t>
                      </a:r>
                      <a:r>
                        <a:rPr lang="en-US" sz="1200" dirty="0" err="1">
                          <a:effectLst/>
                        </a:rPr>
                        <a:t>İ</a:t>
                      </a:r>
                      <a:r>
                        <a:rPr lang="en-US" sz="1200" spc="-5" dirty="0" err="1">
                          <a:effectLst/>
                        </a:rPr>
                        <a:t>ş</a:t>
                      </a:r>
                      <a:r>
                        <a:rPr lang="en-US" sz="1200" dirty="0" err="1">
                          <a:effectLst/>
                        </a:rPr>
                        <a:t>l</a:t>
                      </a:r>
                      <a:r>
                        <a:rPr lang="en-US" sz="1200" dirty="0">
                          <a:effectLst/>
                        </a:rPr>
                        <a:t>.</a:t>
                      </a:r>
                      <a:r>
                        <a:rPr lang="en-US" sz="1200" spc="165" dirty="0">
                          <a:effectLst/>
                        </a:rPr>
                        <a:t> </a:t>
                      </a:r>
                      <a:r>
                        <a:rPr lang="en-US" sz="1200" dirty="0" err="1">
                          <a:effectLst/>
                        </a:rPr>
                        <a:t>A</a:t>
                      </a:r>
                      <a:r>
                        <a:rPr lang="en-US" sz="1200" spc="-5" dirty="0" err="1">
                          <a:effectLst/>
                        </a:rPr>
                        <a:t>k</a:t>
                      </a:r>
                      <a:r>
                        <a:rPr lang="en-US" sz="1200" dirty="0">
                          <a:effectLst/>
                        </a:rPr>
                        <a:t>.</a:t>
                      </a:r>
                      <a:r>
                        <a:rPr lang="en-US" sz="1200" spc="155" dirty="0">
                          <a:effectLst/>
                        </a:rPr>
                        <a:t> </a:t>
                      </a:r>
                      <a:r>
                        <a:rPr lang="en-US" sz="1200" dirty="0" err="1">
                          <a:effectLst/>
                        </a:rPr>
                        <a:t>Ot</a:t>
                      </a:r>
                      <a:r>
                        <a:rPr lang="en-US" sz="1200" dirty="0">
                          <a:effectLst/>
                        </a:rPr>
                        <a:t>.</a:t>
                      </a:r>
                      <a:r>
                        <a:rPr lang="en-US" sz="1200" spc="165" dirty="0">
                          <a:effectLst/>
                        </a:rPr>
                        <a:t> </a:t>
                      </a:r>
                      <a:r>
                        <a:rPr lang="en-US" sz="1200" spc="15" dirty="0">
                          <a:effectLst/>
                        </a:rPr>
                        <a:t>T</a:t>
                      </a:r>
                      <a:r>
                        <a:rPr lang="en-US" sz="1200" spc="-10" dirty="0">
                          <a:effectLst/>
                        </a:rPr>
                        <a:t>u</a:t>
                      </a:r>
                      <a:r>
                        <a:rPr lang="en-US" sz="1200" dirty="0">
                          <a:effectLst/>
                        </a:rPr>
                        <a:t>r.</a:t>
                      </a:r>
                      <a:r>
                        <a:rPr lang="en-US" sz="1200" spc="170" dirty="0">
                          <a:effectLst/>
                        </a:rPr>
                        <a:t> </a:t>
                      </a:r>
                      <a:r>
                        <a:rPr lang="en-US" sz="1200" dirty="0" err="1">
                          <a:effectLst/>
                        </a:rPr>
                        <a:t>Ha</a:t>
                      </a:r>
                      <a:r>
                        <a:rPr lang="en-US" sz="1200" spc="-10" dirty="0" err="1">
                          <a:effectLst/>
                        </a:rPr>
                        <a:t>f</a:t>
                      </a:r>
                      <a:r>
                        <a:rPr lang="en-US" sz="1200" dirty="0">
                          <a:effectLst/>
                        </a:rPr>
                        <a:t>.</a:t>
                      </a:r>
                      <a:r>
                        <a:rPr lang="en-US" sz="1200" spc="165" dirty="0">
                          <a:effectLst/>
                        </a:rPr>
                        <a:t> </a:t>
                      </a:r>
                      <a:r>
                        <a:rPr lang="en-US" sz="1200" dirty="0" err="1">
                          <a:effectLst/>
                        </a:rPr>
                        <a:t>U</a:t>
                      </a:r>
                      <a:r>
                        <a:rPr lang="en-US" sz="1200" spc="10" dirty="0" err="1">
                          <a:effectLst/>
                        </a:rPr>
                        <a:t>l</a:t>
                      </a:r>
                      <a:r>
                        <a:rPr lang="en-US" sz="1200" spc="-5" dirty="0" err="1">
                          <a:effectLst/>
                        </a:rPr>
                        <a:t>ş</a:t>
                      </a:r>
                      <a:r>
                        <a:rPr lang="en-US" sz="1200" dirty="0">
                          <a:effectLst/>
                        </a:rPr>
                        <a:t>.</a:t>
                      </a:r>
                      <a:endParaRPr lang="tr-TR" sz="1200" dirty="0">
                        <a:effectLst/>
                      </a:endParaRPr>
                    </a:p>
                    <a:p>
                      <a:pPr marL="66040" marR="63500">
                        <a:spcAft>
                          <a:spcPts val="0"/>
                        </a:spcAft>
                      </a:pPr>
                      <a:r>
                        <a:rPr lang="en-US" sz="1200" dirty="0" err="1">
                          <a:effectLst/>
                        </a:rPr>
                        <a:t>Na</a:t>
                      </a:r>
                      <a:r>
                        <a:rPr lang="en-US" sz="1200" spc="-5" dirty="0" err="1">
                          <a:effectLst/>
                        </a:rPr>
                        <a:t>k</a:t>
                      </a:r>
                      <a:r>
                        <a:rPr lang="en-US" sz="1200" dirty="0">
                          <a:effectLst/>
                        </a:rPr>
                        <a:t>.</a:t>
                      </a:r>
                      <a:r>
                        <a:rPr lang="en-US" sz="1200" spc="15" dirty="0">
                          <a:effectLst/>
                        </a:rPr>
                        <a:t> </a:t>
                      </a:r>
                      <a:r>
                        <a:rPr lang="en-US" sz="1200" dirty="0" err="1">
                          <a:effectLst/>
                        </a:rPr>
                        <a:t>İ</a:t>
                      </a:r>
                      <a:r>
                        <a:rPr lang="en-US" sz="1200" spc="-10" dirty="0" err="1">
                          <a:effectLst/>
                        </a:rPr>
                        <a:t>n</a:t>
                      </a:r>
                      <a:r>
                        <a:rPr lang="en-US" sz="1200" spc="-5" dirty="0" err="1">
                          <a:effectLst/>
                        </a:rPr>
                        <a:t>ş</a:t>
                      </a:r>
                      <a:r>
                        <a:rPr lang="en-US" sz="1200" dirty="0">
                          <a:effectLst/>
                        </a:rPr>
                        <a:t>.</a:t>
                      </a:r>
                      <a:r>
                        <a:rPr lang="en-US" sz="1200" spc="10" dirty="0">
                          <a:effectLst/>
                        </a:rPr>
                        <a:t> </a:t>
                      </a:r>
                      <a:r>
                        <a:rPr lang="en-US" sz="1200" dirty="0">
                          <a:effectLst/>
                        </a:rPr>
                        <a:t>Gı</a:t>
                      </a:r>
                      <a:r>
                        <a:rPr lang="en-US" sz="1200" spc="5" dirty="0">
                          <a:effectLst/>
                        </a:rPr>
                        <a:t>d</a:t>
                      </a:r>
                      <a:r>
                        <a:rPr lang="en-US" sz="1200" dirty="0">
                          <a:effectLst/>
                        </a:rPr>
                        <a:t>a</a:t>
                      </a:r>
                      <a:r>
                        <a:rPr lang="en-US" sz="1200" spc="10" dirty="0">
                          <a:effectLst/>
                        </a:rPr>
                        <a:t> </a:t>
                      </a:r>
                      <a:r>
                        <a:rPr lang="en-US" sz="1200" spc="5" dirty="0">
                          <a:effectLst/>
                        </a:rPr>
                        <a:t>P</a:t>
                      </a:r>
                      <a:r>
                        <a:rPr lang="en-US" sz="1200" dirty="0">
                          <a:effectLst/>
                        </a:rPr>
                        <a:t>az</a:t>
                      </a:r>
                      <a:r>
                        <a:rPr lang="en-US" sz="1200" spc="-5" dirty="0">
                          <a:effectLst/>
                        </a:rPr>
                        <a:t>.</a:t>
                      </a:r>
                      <a:r>
                        <a:rPr lang="en-US" sz="1200" spc="15" dirty="0">
                          <a:effectLst/>
                        </a:rPr>
                        <a:t>T</a:t>
                      </a:r>
                      <a:r>
                        <a:rPr lang="en-US" sz="1200" dirty="0">
                          <a:effectLst/>
                        </a:rPr>
                        <a:t>ic.</a:t>
                      </a:r>
                      <a:r>
                        <a:rPr lang="en-US" sz="1200" spc="-10" dirty="0">
                          <a:effectLst/>
                        </a:rPr>
                        <a:t>v</a:t>
                      </a:r>
                      <a:r>
                        <a:rPr lang="en-US" sz="1200" dirty="0">
                          <a:effectLst/>
                        </a:rPr>
                        <a:t>e</a:t>
                      </a:r>
                      <a:r>
                        <a:rPr lang="en-US" sz="1200" spc="10" dirty="0">
                          <a:effectLst/>
                        </a:rPr>
                        <a:t> </a:t>
                      </a:r>
                      <a:r>
                        <a:rPr lang="en-US" sz="1200" dirty="0">
                          <a:effectLst/>
                        </a:rPr>
                        <a:t>Sa</a:t>
                      </a:r>
                      <a:r>
                        <a:rPr lang="en-US" sz="1200" spc="5" dirty="0">
                          <a:effectLst/>
                        </a:rPr>
                        <a:t>n</a:t>
                      </a:r>
                      <a:r>
                        <a:rPr lang="en-US" sz="1200" dirty="0">
                          <a:effectLst/>
                        </a:rPr>
                        <a:t>.</a:t>
                      </a:r>
                      <a:r>
                        <a:rPr lang="en-US" sz="1200" spc="15" dirty="0">
                          <a:effectLst/>
                        </a:rPr>
                        <a:t> </a:t>
                      </a:r>
                      <a:r>
                        <a:rPr lang="en-US" sz="1200" spc="-10" dirty="0">
                          <a:effectLst/>
                        </a:rPr>
                        <a:t>L</a:t>
                      </a:r>
                      <a:r>
                        <a:rPr lang="en-US" sz="1200" dirty="0">
                          <a:effectLst/>
                        </a:rPr>
                        <a:t>td.</a:t>
                      </a:r>
                      <a:r>
                        <a:rPr lang="en-US" sz="1200" spc="10" dirty="0">
                          <a:effectLst/>
                        </a:rPr>
                        <a:t> </a:t>
                      </a:r>
                      <a:r>
                        <a:rPr lang="en-US" sz="1200" dirty="0" err="1">
                          <a:effectLst/>
                        </a:rPr>
                        <a:t>Şt</a:t>
                      </a:r>
                      <a:r>
                        <a:rPr lang="en-US" sz="1200" spc="5" dirty="0" err="1">
                          <a:effectLst/>
                        </a:rPr>
                        <a:t>i</a:t>
                      </a:r>
                      <a:r>
                        <a:rPr lang="en-US" sz="1200" dirty="0">
                          <a:effectLst/>
                        </a:rPr>
                        <a:t>- </a:t>
                      </a:r>
                      <a:r>
                        <a:rPr lang="en-US" sz="1200" dirty="0" err="1">
                          <a:effectLst/>
                        </a:rPr>
                        <a:t>Ka</a:t>
                      </a:r>
                      <a:r>
                        <a:rPr lang="en-US" sz="1200" spc="5" dirty="0" err="1">
                          <a:effectLst/>
                        </a:rPr>
                        <a:t>d</a:t>
                      </a:r>
                      <a:r>
                        <a:rPr lang="en-US" sz="1200" dirty="0" err="1">
                          <a:effectLst/>
                        </a:rPr>
                        <a:t>ı</a:t>
                      </a:r>
                      <a:r>
                        <a:rPr lang="en-US" sz="1200" spc="-10" dirty="0" err="1">
                          <a:effectLst/>
                        </a:rPr>
                        <a:t>k</a:t>
                      </a:r>
                      <a:r>
                        <a:rPr lang="en-US" sz="1200" spc="15" dirty="0" err="1">
                          <a:effectLst/>
                        </a:rPr>
                        <a:t>ö</a:t>
                      </a:r>
                      <a:r>
                        <a:rPr lang="en-US" sz="1200" dirty="0" err="1">
                          <a:effectLst/>
                        </a:rPr>
                        <a:t>y</a:t>
                      </a:r>
                      <a:r>
                        <a:rPr lang="en-US" sz="1200" spc="-65" dirty="0">
                          <a:effectLst/>
                        </a:rPr>
                        <a:t> </a:t>
                      </a:r>
                      <a:r>
                        <a:rPr lang="en-US" sz="1200" dirty="0">
                          <a:effectLst/>
                        </a:rPr>
                        <a:t>/</a:t>
                      </a:r>
                      <a:r>
                        <a:rPr lang="en-US" sz="1200" spc="-50" dirty="0">
                          <a:effectLst/>
                        </a:rPr>
                        <a:t> </a:t>
                      </a:r>
                      <a:r>
                        <a:rPr lang="en-US" sz="1200" spc="5" dirty="0">
                          <a:effectLst/>
                        </a:rPr>
                        <a:t>İ</a:t>
                      </a:r>
                      <a:r>
                        <a:rPr lang="en-US" sz="1200" dirty="0">
                          <a:effectLst/>
                        </a:rPr>
                        <a:t>S</a:t>
                      </a:r>
                      <a:r>
                        <a:rPr lang="en-US" sz="1200" spc="10" dirty="0">
                          <a:effectLst/>
                        </a:rPr>
                        <a:t>T</a:t>
                      </a:r>
                      <a:r>
                        <a:rPr lang="en-US" sz="1200" spc="-15" dirty="0">
                          <a:effectLst/>
                        </a:rPr>
                        <a:t>A</a:t>
                      </a:r>
                      <a:r>
                        <a:rPr lang="en-US" sz="1200" dirty="0">
                          <a:effectLst/>
                        </a:rPr>
                        <a:t>N</a:t>
                      </a:r>
                      <a:r>
                        <a:rPr lang="en-US" sz="1200" spc="5" dirty="0">
                          <a:effectLst/>
                        </a:rPr>
                        <a:t>B</a:t>
                      </a:r>
                      <a:r>
                        <a:rPr lang="en-US" sz="1200" spc="10" dirty="0">
                          <a:effectLst/>
                        </a:rPr>
                        <a:t>U</a:t>
                      </a:r>
                      <a:r>
                        <a:rPr lang="en-US" sz="1200" dirty="0">
                          <a:effectLst/>
                        </a:rPr>
                        <a:t>L</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110"/>
                        </a:lnSpc>
                        <a:spcAft>
                          <a:spcPts val="0"/>
                        </a:spcAft>
                      </a:pPr>
                      <a:r>
                        <a:rPr lang="en-US" sz="1200" spc="5">
                          <a:effectLst/>
                        </a:rPr>
                        <a:t>1</a:t>
                      </a:r>
                      <a:r>
                        <a:rPr lang="en-US" sz="1200">
                          <a:effectLst/>
                        </a:rPr>
                        <a:t>.</a:t>
                      </a:r>
                      <a:r>
                        <a:rPr lang="en-US" sz="1200" spc="5">
                          <a:effectLst/>
                        </a:rPr>
                        <a:t>12</a:t>
                      </a:r>
                      <a:r>
                        <a:rPr lang="en-US" sz="1200" spc="-10">
                          <a:effectLst/>
                        </a:rPr>
                        <a:t>8</a:t>
                      </a:r>
                      <a:r>
                        <a:rPr lang="en-US" sz="1200">
                          <a:effectLst/>
                        </a:rPr>
                        <a:t>,</a:t>
                      </a:r>
                      <a:r>
                        <a:rPr lang="en-US" sz="1200" spc="5">
                          <a:effectLst/>
                        </a:rPr>
                        <a:t>9</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7630">
                        <a:lnSpc>
                          <a:spcPts val="1110"/>
                        </a:lnSpc>
                        <a:spcAft>
                          <a:spcPts val="0"/>
                        </a:spcAft>
                      </a:pPr>
                      <a:r>
                        <a:rPr lang="en-US" sz="1200" spc="5" dirty="0">
                          <a:effectLst/>
                        </a:rPr>
                        <a:t>6</a:t>
                      </a:r>
                      <a:r>
                        <a:rPr lang="en-US" sz="1200" dirty="0">
                          <a:effectLst/>
                        </a:rPr>
                        <a:t>.</a:t>
                      </a:r>
                      <a:r>
                        <a:rPr lang="en-US" sz="1200" spc="5" dirty="0">
                          <a:effectLst/>
                        </a:rPr>
                        <a:t>57</a:t>
                      </a:r>
                      <a:r>
                        <a:rPr lang="en-US" sz="1200" spc="-10" dirty="0">
                          <a:effectLst/>
                        </a:rPr>
                        <a:t>3</a:t>
                      </a:r>
                      <a:r>
                        <a:rPr lang="en-US" sz="1200" dirty="0">
                          <a:effectLst/>
                        </a:rPr>
                        <a:t>,</a:t>
                      </a:r>
                      <a:r>
                        <a:rPr lang="en-US" sz="1200" spc="5" dirty="0">
                          <a:effectLst/>
                        </a:rPr>
                        <a:t>0</a:t>
                      </a:r>
                      <a:r>
                        <a:rPr lang="en-US" sz="1200" dirty="0">
                          <a:effectLst/>
                        </a:rPr>
                        <a:t>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4475">
                        <a:lnSpc>
                          <a:spcPts val="1110"/>
                        </a:lnSpc>
                        <a:spcAft>
                          <a:spcPts val="0"/>
                        </a:spcAft>
                      </a:pPr>
                      <a:r>
                        <a:rPr lang="en-US" sz="1200" spc="5">
                          <a:effectLst/>
                        </a:rPr>
                        <a:t>27</a:t>
                      </a:r>
                      <a:r>
                        <a:rPr lang="en-US" sz="1200">
                          <a:effectLst/>
                        </a:rPr>
                        <a:t>,</a:t>
                      </a:r>
                      <a:r>
                        <a:rPr lang="en-US" sz="1200" spc="5">
                          <a:effectLst/>
                        </a:rPr>
                        <a:t>3</a:t>
                      </a:r>
                      <a:r>
                        <a:rPr lang="en-US" sz="1200">
                          <a:effectLst/>
                        </a:rPr>
                        <a:t>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8610">
                        <a:lnSpc>
                          <a:spcPts val="1110"/>
                        </a:lnSpc>
                        <a:spcAft>
                          <a:spcPts val="0"/>
                        </a:spcAft>
                      </a:pPr>
                      <a:r>
                        <a:rPr lang="en-US" sz="1200" spc="5">
                          <a:effectLst/>
                        </a:rPr>
                        <a:t>0</a:t>
                      </a:r>
                      <a:r>
                        <a:rPr lang="en-US" sz="1200">
                          <a:effectLst/>
                        </a:rPr>
                        <a:t>,</a:t>
                      </a:r>
                      <a:r>
                        <a:rPr lang="en-US" sz="1200" spc="5">
                          <a:effectLst/>
                        </a:rPr>
                        <a:t>4</a:t>
                      </a:r>
                      <a:r>
                        <a:rPr lang="en-US" sz="1200">
                          <a:effectLst/>
                        </a:rPr>
                        <a:t>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59385">
                        <a:lnSpc>
                          <a:spcPts val="1110"/>
                        </a:lnSpc>
                        <a:spcAft>
                          <a:spcPts val="0"/>
                        </a:spcAft>
                      </a:pPr>
                      <a:r>
                        <a:rPr lang="en-US" sz="1200" spc="5">
                          <a:effectLst/>
                        </a:rPr>
                        <a:t>12</a:t>
                      </a:r>
                      <a:r>
                        <a:rPr lang="en-US" sz="1200">
                          <a:effectLst/>
                        </a:rPr>
                        <a:t>,</a:t>
                      </a:r>
                      <a:r>
                        <a:rPr lang="en-US" sz="1200" spc="5">
                          <a:effectLst/>
                        </a:rPr>
                        <a:t>2</a:t>
                      </a:r>
                      <a:r>
                        <a:rPr lang="en-US" sz="1200">
                          <a:effectLst/>
                        </a:rPr>
                        <a:t>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46685">
                        <a:lnSpc>
                          <a:spcPts val="1110"/>
                        </a:lnSpc>
                        <a:spcAft>
                          <a:spcPts val="0"/>
                        </a:spcAft>
                      </a:pPr>
                      <a:r>
                        <a:rPr lang="en-US" sz="1200" spc="5">
                          <a:effectLst/>
                        </a:rPr>
                        <a:t>11</a:t>
                      </a:r>
                      <a:r>
                        <a:rPr lang="en-US" sz="1200">
                          <a:effectLst/>
                        </a:rPr>
                        <a:t>,</a:t>
                      </a:r>
                      <a:r>
                        <a:rPr lang="en-US" sz="1200" spc="5">
                          <a:effectLst/>
                        </a:rPr>
                        <a:t>0</a:t>
                      </a:r>
                      <a:r>
                        <a:rPr lang="en-US" sz="1200">
                          <a:effectLst/>
                        </a:rPr>
                        <a:t>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52114142"/>
                  </a:ext>
                </a:extLst>
              </a:tr>
              <a:tr h="352014">
                <a:tc>
                  <a:txBody>
                    <a:bodyPr/>
                    <a:lstStyle/>
                    <a:p>
                      <a:pPr marL="64770">
                        <a:lnSpc>
                          <a:spcPts val="1125"/>
                        </a:lnSpc>
                        <a:spcAft>
                          <a:spcPts val="0"/>
                        </a:spcAft>
                      </a:pPr>
                      <a:r>
                        <a:rPr lang="en-US" sz="1200">
                          <a:effectLst/>
                        </a:rPr>
                        <a:t>Ye</a:t>
                      </a:r>
                      <a:r>
                        <a:rPr lang="en-US" sz="1200" spc="5">
                          <a:effectLst/>
                        </a:rPr>
                        <a:t>r</a:t>
                      </a:r>
                      <a:r>
                        <a:rPr lang="en-US" sz="1200">
                          <a:effectLst/>
                        </a:rPr>
                        <a:t>li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6040">
                        <a:lnSpc>
                          <a:spcPts val="1125"/>
                        </a:lnSpc>
                        <a:spcAft>
                          <a:spcPts val="0"/>
                        </a:spcAft>
                      </a:pPr>
                      <a:r>
                        <a:rPr lang="en-US" sz="1200">
                          <a:effectLst/>
                        </a:rPr>
                        <a:t>Ka</a:t>
                      </a:r>
                      <a:r>
                        <a:rPr lang="en-US" sz="1200" spc="15">
                          <a:effectLst/>
                        </a:rPr>
                        <a:t>r</a:t>
                      </a:r>
                      <a:r>
                        <a:rPr lang="en-US" sz="1200" spc="-25">
                          <a:effectLst/>
                        </a:rPr>
                        <a:t>m</a:t>
                      </a:r>
                      <a:r>
                        <a:rPr lang="en-US" sz="1200">
                          <a:effectLst/>
                        </a:rPr>
                        <a:t>a </a:t>
                      </a:r>
                      <a:r>
                        <a:rPr lang="en-US" sz="1200" spc="80">
                          <a:effectLst/>
                        </a:rPr>
                        <a:t> </a:t>
                      </a:r>
                      <a:r>
                        <a:rPr lang="en-US" sz="1200">
                          <a:effectLst/>
                        </a:rPr>
                        <a:t>Ma</a:t>
                      </a:r>
                      <a:r>
                        <a:rPr lang="en-US" sz="1200" spc="5">
                          <a:effectLst/>
                        </a:rPr>
                        <a:t>d</a:t>
                      </a:r>
                      <a:r>
                        <a:rPr lang="en-US" sz="1200">
                          <a:effectLst/>
                        </a:rPr>
                        <a:t>e</a:t>
                      </a:r>
                      <a:r>
                        <a:rPr lang="en-US" sz="1200" spc="-5">
                          <a:effectLst/>
                        </a:rPr>
                        <a:t>n</a:t>
                      </a:r>
                      <a:r>
                        <a:rPr lang="en-US" sz="1200">
                          <a:effectLst/>
                        </a:rPr>
                        <a:t>ci</a:t>
                      </a:r>
                      <a:r>
                        <a:rPr lang="en-US" sz="1200" spc="10">
                          <a:effectLst/>
                        </a:rPr>
                        <a:t>l</a:t>
                      </a:r>
                      <a:r>
                        <a:rPr lang="en-US" sz="1200">
                          <a:effectLst/>
                        </a:rPr>
                        <a:t>ik </a:t>
                      </a:r>
                      <a:r>
                        <a:rPr lang="en-US" sz="1200" spc="80">
                          <a:effectLst/>
                        </a:rPr>
                        <a:t> </a:t>
                      </a:r>
                      <a:r>
                        <a:rPr lang="en-US" sz="1200" spc="15">
                          <a:effectLst/>
                        </a:rPr>
                        <a:t>İ</a:t>
                      </a:r>
                      <a:r>
                        <a:rPr lang="en-US" sz="1200" spc="-10">
                          <a:effectLst/>
                        </a:rPr>
                        <a:t>n</a:t>
                      </a:r>
                      <a:r>
                        <a:rPr lang="en-US" sz="1200" spc="-5">
                          <a:effectLst/>
                        </a:rPr>
                        <a:t>ş</a:t>
                      </a:r>
                      <a:r>
                        <a:rPr lang="en-US" sz="1200">
                          <a:effectLst/>
                        </a:rPr>
                        <a:t>. </a:t>
                      </a:r>
                      <a:r>
                        <a:rPr lang="en-US" sz="1200" spc="85">
                          <a:effectLst/>
                        </a:rPr>
                        <a:t> </a:t>
                      </a:r>
                      <a:r>
                        <a:rPr lang="en-US" sz="1200">
                          <a:effectLst/>
                        </a:rPr>
                        <a:t>S</a:t>
                      </a:r>
                      <a:r>
                        <a:rPr lang="en-US" sz="1200" spc="10">
                          <a:effectLst/>
                        </a:rPr>
                        <a:t>a</a:t>
                      </a:r>
                      <a:r>
                        <a:rPr lang="en-US" sz="1200" spc="5">
                          <a:effectLst/>
                        </a:rPr>
                        <a:t>n</a:t>
                      </a:r>
                      <a:r>
                        <a:rPr lang="en-US" sz="1200">
                          <a:effectLst/>
                        </a:rPr>
                        <a:t>. </a:t>
                      </a:r>
                      <a:r>
                        <a:rPr lang="en-US" sz="1200" spc="80">
                          <a:effectLst/>
                        </a:rPr>
                        <a:t> </a:t>
                      </a:r>
                      <a:r>
                        <a:rPr lang="en-US" sz="1200" spc="-10">
                          <a:effectLst/>
                        </a:rPr>
                        <a:t>v</a:t>
                      </a:r>
                      <a:r>
                        <a:rPr lang="en-US" sz="1200">
                          <a:effectLst/>
                        </a:rPr>
                        <a:t>e </a:t>
                      </a:r>
                      <a:r>
                        <a:rPr lang="en-US" sz="1200" spc="85">
                          <a:effectLst/>
                        </a:rPr>
                        <a:t> </a:t>
                      </a:r>
                      <a:r>
                        <a:rPr lang="en-US" sz="1200" spc="15">
                          <a:effectLst/>
                        </a:rPr>
                        <a:t>T</a:t>
                      </a:r>
                      <a:r>
                        <a:rPr lang="en-US" sz="1200">
                          <a:effectLst/>
                        </a:rPr>
                        <a:t>ic.</a:t>
                      </a:r>
                      <a:endParaRPr lang="tr-TR" sz="1200">
                        <a:effectLst/>
                      </a:endParaRPr>
                    </a:p>
                    <a:p>
                      <a:pPr marL="66040">
                        <a:lnSpc>
                          <a:spcPts val="1140"/>
                        </a:lnSpc>
                        <a:spcAft>
                          <a:spcPts val="0"/>
                        </a:spcAft>
                      </a:pPr>
                      <a:r>
                        <a:rPr lang="en-US" sz="1200" spc="-15">
                          <a:effectLst/>
                        </a:rPr>
                        <a:t>A</a:t>
                      </a:r>
                      <a:r>
                        <a:rPr lang="en-US" sz="1200">
                          <a:effectLst/>
                        </a:rPr>
                        <a:t>.Ş</a:t>
                      </a:r>
                      <a:r>
                        <a:rPr lang="en-US" sz="1200" spc="10">
                          <a:effectLst/>
                        </a:rPr>
                        <a:t>.</a:t>
                      </a:r>
                      <a:r>
                        <a:rPr lang="en-US" sz="1200" spc="-10">
                          <a:effectLst/>
                        </a:rPr>
                        <a:t>-</a:t>
                      </a:r>
                      <a:r>
                        <a:rPr lang="en-US" sz="1200">
                          <a:effectLst/>
                        </a:rPr>
                        <a:t>Ma</a:t>
                      </a:r>
                      <a:r>
                        <a:rPr lang="en-US" sz="1200" spc="10">
                          <a:effectLst/>
                        </a:rPr>
                        <a:t>l</a:t>
                      </a:r>
                      <a:r>
                        <a:rPr lang="en-US" sz="1200" spc="-10">
                          <a:effectLst/>
                        </a:rPr>
                        <a:t>k</a:t>
                      </a:r>
                      <a:r>
                        <a:rPr lang="en-US" sz="1200">
                          <a:effectLst/>
                        </a:rPr>
                        <a:t>a</a:t>
                      </a:r>
                      <a:r>
                        <a:rPr lang="en-US" sz="1200" spc="5">
                          <a:effectLst/>
                        </a:rPr>
                        <a:t>r</a:t>
                      </a:r>
                      <a:r>
                        <a:rPr lang="en-US" sz="1200">
                          <a:effectLst/>
                        </a:rPr>
                        <a:t>a</a:t>
                      </a:r>
                      <a:r>
                        <a:rPr lang="en-US" sz="1200" spc="-55">
                          <a:effectLst/>
                        </a:rPr>
                        <a:t> </a:t>
                      </a:r>
                      <a:r>
                        <a:rPr lang="en-US" sz="1200">
                          <a:effectLst/>
                        </a:rPr>
                        <a:t>/</a:t>
                      </a:r>
                      <a:r>
                        <a:rPr lang="en-US" sz="1200" spc="-60">
                          <a:effectLst/>
                        </a:rPr>
                        <a:t> </a:t>
                      </a:r>
                      <a:r>
                        <a:rPr lang="en-US" sz="1200" spc="15">
                          <a:effectLst/>
                        </a:rPr>
                        <a:t>T</a:t>
                      </a:r>
                      <a:r>
                        <a:rPr lang="en-US" sz="1200">
                          <a:effectLst/>
                        </a:rPr>
                        <a:t>EKİ</a:t>
                      </a:r>
                      <a:r>
                        <a:rPr lang="en-US" sz="1200" spc="-5">
                          <a:effectLst/>
                        </a:rPr>
                        <a:t>R</a:t>
                      </a:r>
                      <a:r>
                        <a:rPr lang="en-US" sz="1200">
                          <a:effectLst/>
                        </a:rPr>
                        <a:t>D</a:t>
                      </a:r>
                      <a:r>
                        <a:rPr lang="en-US" sz="1200" spc="-10">
                          <a:effectLst/>
                        </a:rPr>
                        <a:t>A</a:t>
                      </a:r>
                      <a:r>
                        <a:rPr lang="en-US" sz="1200">
                          <a:effectLst/>
                        </a:rPr>
                        <a:t>Ğ</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125"/>
                        </a:lnSpc>
                        <a:spcAft>
                          <a:spcPts val="0"/>
                        </a:spcAft>
                      </a:pPr>
                      <a:r>
                        <a:rPr lang="en-US" sz="1200" spc="5">
                          <a:effectLst/>
                        </a:rPr>
                        <a:t>4</a:t>
                      </a:r>
                      <a:r>
                        <a:rPr lang="en-US" sz="1200">
                          <a:effectLst/>
                        </a:rPr>
                        <a:t>.</a:t>
                      </a:r>
                      <a:r>
                        <a:rPr lang="en-US" sz="1200" spc="5">
                          <a:effectLst/>
                        </a:rPr>
                        <a:t>23</a:t>
                      </a:r>
                      <a:r>
                        <a:rPr lang="en-US" sz="1200" spc="-10">
                          <a:effectLst/>
                        </a:rPr>
                        <a:t>5</a:t>
                      </a:r>
                      <a:r>
                        <a:rPr lang="en-US" sz="1200">
                          <a:effectLst/>
                        </a:rPr>
                        <a:t>,</a:t>
                      </a:r>
                      <a:r>
                        <a:rPr lang="en-US" sz="1200" spc="5">
                          <a:effectLst/>
                        </a:rPr>
                        <a:t>1</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7630">
                        <a:lnSpc>
                          <a:spcPts val="1125"/>
                        </a:lnSpc>
                        <a:spcAft>
                          <a:spcPts val="0"/>
                        </a:spcAft>
                      </a:pPr>
                      <a:r>
                        <a:rPr lang="en-US" sz="1200" spc="5" dirty="0">
                          <a:effectLst/>
                        </a:rPr>
                        <a:t>6</a:t>
                      </a:r>
                      <a:r>
                        <a:rPr lang="en-US" sz="1200" dirty="0">
                          <a:effectLst/>
                        </a:rPr>
                        <a:t>.</a:t>
                      </a:r>
                      <a:r>
                        <a:rPr lang="en-US" sz="1200" spc="5" dirty="0">
                          <a:effectLst/>
                        </a:rPr>
                        <a:t>28</a:t>
                      </a:r>
                      <a:r>
                        <a:rPr lang="en-US" sz="1200" spc="-10" dirty="0">
                          <a:effectLst/>
                        </a:rPr>
                        <a:t>2</a:t>
                      </a:r>
                      <a:r>
                        <a:rPr lang="en-US" sz="1200" dirty="0">
                          <a:effectLst/>
                        </a:rPr>
                        <a:t>,</a:t>
                      </a:r>
                      <a:r>
                        <a:rPr lang="en-US" sz="1200" spc="5" dirty="0">
                          <a:effectLst/>
                        </a:rPr>
                        <a:t>0</a:t>
                      </a:r>
                      <a:r>
                        <a:rPr lang="en-US" sz="1200" dirty="0">
                          <a:effectLst/>
                        </a:rPr>
                        <a:t>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4475">
                        <a:lnSpc>
                          <a:spcPts val="1125"/>
                        </a:lnSpc>
                        <a:spcAft>
                          <a:spcPts val="0"/>
                        </a:spcAft>
                      </a:pPr>
                      <a:r>
                        <a:rPr lang="en-US" sz="1200" spc="5">
                          <a:effectLst/>
                        </a:rPr>
                        <a:t>34</a:t>
                      </a:r>
                      <a:r>
                        <a:rPr lang="en-US" sz="1200">
                          <a:effectLst/>
                        </a:rPr>
                        <a:t>,</a:t>
                      </a:r>
                      <a:r>
                        <a:rPr lang="en-US" sz="1200" spc="5">
                          <a:effectLst/>
                        </a:rPr>
                        <a:t>8</a:t>
                      </a:r>
                      <a:r>
                        <a:rPr lang="en-US" sz="1200">
                          <a:effectLst/>
                        </a:rPr>
                        <a:t>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8610">
                        <a:lnSpc>
                          <a:spcPts val="1125"/>
                        </a:lnSpc>
                        <a:spcAft>
                          <a:spcPts val="0"/>
                        </a:spcAft>
                      </a:pPr>
                      <a:r>
                        <a:rPr lang="en-US" sz="1200" spc="5">
                          <a:effectLst/>
                        </a:rPr>
                        <a:t>0</a:t>
                      </a:r>
                      <a:r>
                        <a:rPr lang="en-US" sz="1200">
                          <a:effectLst/>
                        </a:rPr>
                        <a:t>,</a:t>
                      </a:r>
                      <a:r>
                        <a:rPr lang="en-US" sz="1200" spc="5">
                          <a:effectLst/>
                        </a:rPr>
                        <a:t>6</a:t>
                      </a:r>
                      <a:r>
                        <a:rPr lang="en-US" sz="1200">
                          <a:effectLst/>
                        </a:rPr>
                        <a:t>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59385">
                        <a:lnSpc>
                          <a:spcPts val="1125"/>
                        </a:lnSpc>
                        <a:spcAft>
                          <a:spcPts val="0"/>
                        </a:spcAft>
                      </a:pPr>
                      <a:r>
                        <a:rPr lang="en-US" sz="1200" spc="5">
                          <a:effectLst/>
                        </a:rPr>
                        <a:t>14</a:t>
                      </a:r>
                      <a:r>
                        <a:rPr lang="en-US" sz="1200">
                          <a:effectLst/>
                        </a:rPr>
                        <a:t>,</a:t>
                      </a:r>
                      <a:r>
                        <a:rPr lang="en-US" sz="1200" spc="5">
                          <a:effectLst/>
                        </a:rPr>
                        <a:t>4</a:t>
                      </a:r>
                      <a:r>
                        <a:rPr lang="en-US" sz="1200">
                          <a:effectLst/>
                        </a:rPr>
                        <a:t>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46685">
                        <a:lnSpc>
                          <a:spcPts val="1125"/>
                        </a:lnSpc>
                        <a:spcAft>
                          <a:spcPts val="0"/>
                        </a:spcAft>
                      </a:pPr>
                      <a:r>
                        <a:rPr lang="en-US" sz="1200" spc="5">
                          <a:effectLst/>
                        </a:rPr>
                        <a:t>10</a:t>
                      </a:r>
                      <a:r>
                        <a:rPr lang="en-US" sz="1200">
                          <a:effectLst/>
                        </a:rPr>
                        <a:t>,</a:t>
                      </a:r>
                      <a:r>
                        <a:rPr lang="en-US" sz="1200" spc="5">
                          <a:effectLst/>
                        </a:rPr>
                        <a:t>5</a:t>
                      </a:r>
                      <a:r>
                        <a:rPr lang="en-US" sz="1200">
                          <a:effectLst/>
                        </a:rPr>
                        <a:t>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21132417"/>
                  </a:ext>
                </a:extLst>
              </a:tr>
              <a:tr h="324056">
                <a:tc>
                  <a:txBody>
                    <a:bodyPr/>
                    <a:lstStyle/>
                    <a:p>
                      <a:pPr marL="64770">
                        <a:lnSpc>
                          <a:spcPts val="1110"/>
                        </a:lnSpc>
                        <a:spcAft>
                          <a:spcPts val="0"/>
                        </a:spcAft>
                      </a:pPr>
                      <a:r>
                        <a:rPr lang="en-US" sz="1200">
                          <a:effectLst/>
                        </a:rPr>
                        <a:t>İt</a:t>
                      </a:r>
                      <a:r>
                        <a:rPr lang="en-US" sz="1200" spc="-10">
                          <a:effectLst/>
                        </a:rPr>
                        <a:t>h</a:t>
                      </a:r>
                      <a:r>
                        <a:rPr lang="en-US" sz="1200">
                          <a:effectLst/>
                        </a:rPr>
                        <a:t>al</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6040">
                        <a:lnSpc>
                          <a:spcPts val="1110"/>
                        </a:lnSpc>
                        <a:spcAft>
                          <a:spcPts val="0"/>
                        </a:spcAft>
                      </a:pPr>
                      <a:r>
                        <a:rPr lang="en-US" sz="1200">
                          <a:effectLst/>
                        </a:rPr>
                        <a:t>Mat</a:t>
                      </a:r>
                      <a:r>
                        <a:rPr lang="en-US" sz="1200" spc="-5">
                          <a:effectLst/>
                        </a:rPr>
                        <a:t> </a:t>
                      </a:r>
                      <a:r>
                        <a:rPr lang="en-US" sz="1200">
                          <a:effectLst/>
                        </a:rPr>
                        <a:t>Ma</a:t>
                      </a:r>
                      <a:r>
                        <a:rPr lang="en-US" sz="1200" spc="5">
                          <a:effectLst/>
                        </a:rPr>
                        <a:t>d</a:t>
                      </a:r>
                      <a:r>
                        <a:rPr lang="en-US" sz="1200">
                          <a:effectLst/>
                        </a:rPr>
                        <a:t>e</a:t>
                      </a:r>
                      <a:r>
                        <a:rPr lang="en-US" sz="1200" spc="-5">
                          <a:effectLst/>
                        </a:rPr>
                        <a:t>n</a:t>
                      </a:r>
                      <a:r>
                        <a:rPr lang="en-US" sz="1200">
                          <a:effectLst/>
                        </a:rPr>
                        <a:t>ci</a:t>
                      </a:r>
                      <a:r>
                        <a:rPr lang="en-US" sz="1200" spc="10">
                          <a:effectLst/>
                        </a:rPr>
                        <a:t>l</a:t>
                      </a:r>
                      <a:r>
                        <a:rPr lang="en-US" sz="1200">
                          <a:effectLst/>
                        </a:rPr>
                        <a:t>ik</a:t>
                      </a:r>
                      <a:r>
                        <a:rPr lang="en-US" sz="1200" spc="5">
                          <a:effectLst/>
                        </a:rPr>
                        <a:t> </a:t>
                      </a:r>
                      <a:r>
                        <a:rPr lang="en-US" sz="1200">
                          <a:effectLst/>
                        </a:rPr>
                        <a:t>İ</a:t>
                      </a:r>
                      <a:r>
                        <a:rPr lang="en-US" sz="1200" spc="5">
                          <a:effectLst/>
                        </a:rPr>
                        <a:t>n</a:t>
                      </a:r>
                      <a:r>
                        <a:rPr lang="en-US" sz="1200" spc="-5">
                          <a:effectLst/>
                        </a:rPr>
                        <a:t>ş</a:t>
                      </a:r>
                      <a:r>
                        <a:rPr lang="en-US" sz="1200">
                          <a:effectLst/>
                        </a:rPr>
                        <a:t>.</a:t>
                      </a:r>
                      <a:r>
                        <a:rPr lang="en-US" sz="1200" spc="15">
                          <a:effectLst/>
                        </a:rPr>
                        <a:t>T</a:t>
                      </a:r>
                      <a:r>
                        <a:rPr lang="en-US" sz="1200">
                          <a:effectLst/>
                        </a:rPr>
                        <a:t>e</a:t>
                      </a:r>
                      <a:r>
                        <a:rPr lang="en-US" sz="1200" spc="-5">
                          <a:effectLst/>
                        </a:rPr>
                        <a:t>ks</a:t>
                      </a:r>
                      <a:r>
                        <a:rPr lang="en-US" sz="1200">
                          <a:effectLst/>
                        </a:rPr>
                        <a:t>.</a:t>
                      </a:r>
                      <a:r>
                        <a:rPr lang="en-US" sz="1200" spc="-10">
                          <a:effectLst/>
                        </a:rPr>
                        <a:t>v</a:t>
                      </a:r>
                      <a:r>
                        <a:rPr lang="en-US" sz="1200">
                          <a:effectLst/>
                        </a:rPr>
                        <a:t>e</a:t>
                      </a:r>
                      <a:r>
                        <a:rPr lang="en-US" sz="1200" spc="-5">
                          <a:effectLst/>
                        </a:rPr>
                        <a:t> </a:t>
                      </a:r>
                      <a:r>
                        <a:rPr lang="en-US" sz="1200" spc="15">
                          <a:effectLst/>
                        </a:rPr>
                        <a:t>T</a:t>
                      </a:r>
                      <a:r>
                        <a:rPr lang="en-US" sz="1200" spc="-10">
                          <a:effectLst/>
                        </a:rPr>
                        <a:t>u</a:t>
                      </a:r>
                      <a:r>
                        <a:rPr lang="en-US" sz="1200">
                          <a:effectLst/>
                        </a:rPr>
                        <a:t>r.San</a:t>
                      </a:r>
                      <a:r>
                        <a:rPr lang="en-US" sz="1200" spc="5">
                          <a:effectLst/>
                        </a:rPr>
                        <a:t> </a:t>
                      </a:r>
                      <a:r>
                        <a:rPr lang="en-US" sz="1200" spc="-10">
                          <a:effectLst/>
                        </a:rPr>
                        <a:t>v</a:t>
                      </a:r>
                      <a:r>
                        <a:rPr lang="en-US" sz="1200">
                          <a:effectLst/>
                        </a:rPr>
                        <a:t>e</a:t>
                      </a:r>
                      <a:endParaRPr lang="tr-TR" sz="1200">
                        <a:effectLst/>
                      </a:endParaRPr>
                    </a:p>
                    <a:p>
                      <a:pPr marL="66040">
                        <a:spcBef>
                          <a:spcPts val="5"/>
                        </a:spcBef>
                        <a:spcAft>
                          <a:spcPts val="0"/>
                        </a:spcAft>
                      </a:pPr>
                      <a:r>
                        <a:rPr lang="en-US" sz="1200" spc="15">
                          <a:effectLst/>
                        </a:rPr>
                        <a:t>T</a:t>
                      </a:r>
                      <a:r>
                        <a:rPr lang="en-US" sz="1200">
                          <a:effectLst/>
                        </a:rPr>
                        <a:t>ic.</a:t>
                      </a:r>
                      <a:r>
                        <a:rPr lang="en-US" sz="1200" spc="-10">
                          <a:effectLst/>
                        </a:rPr>
                        <a:t>L</a:t>
                      </a:r>
                      <a:r>
                        <a:rPr lang="en-US" sz="1200">
                          <a:effectLst/>
                        </a:rPr>
                        <a:t>td.Şt</a:t>
                      </a:r>
                      <a:r>
                        <a:rPr lang="en-US" sz="1200" spc="-5">
                          <a:effectLst/>
                        </a:rPr>
                        <a:t>i</a:t>
                      </a:r>
                      <a:r>
                        <a:rPr lang="en-US" sz="1200">
                          <a:effectLst/>
                        </a:rPr>
                        <a:t>.</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60655">
                        <a:lnSpc>
                          <a:spcPts val="1110"/>
                        </a:lnSpc>
                        <a:spcAft>
                          <a:spcPts val="0"/>
                        </a:spcAft>
                      </a:pPr>
                      <a:r>
                        <a:rPr lang="en-US" sz="1200" spc="5">
                          <a:effectLst/>
                        </a:rPr>
                        <a:t>105</a:t>
                      </a:r>
                      <a:r>
                        <a:rPr lang="en-US" sz="1200">
                          <a:effectLst/>
                        </a:rPr>
                        <a:t>,</a:t>
                      </a:r>
                      <a:r>
                        <a:rPr lang="en-US" sz="1200" spc="-10">
                          <a:effectLst/>
                        </a:rPr>
                        <a:t>0</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7630">
                        <a:lnSpc>
                          <a:spcPts val="1110"/>
                        </a:lnSpc>
                        <a:spcAft>
                          <a:spcPts val="0"/>
                        </a:spcAft>
                      </a:pPr>
                      <a:r>
                        <a:rPr lang="en-US" sz="1200" spc="5" dirty="0">
                          <a:effectLst/>
                        </a:rPr>
                        <a:t>7</a:t>
                      </a:r>
                      <a:r>
                        <a:rPr lang="en-US" sz="1200" dirty="0">
                          <a:effectLst/>
                        </a:rPr>
                        <a:t>.</a:t>
                      </a:r>
                      <a:r>
                        <a:rPr lang="en-US" sz="1200" spc="5" dirty="0">
                          <a:effectLst/>
                        </a:rPr>
                        <a:t>14</a:t>
                      </a:r>
                      <a:r>
                        <a:rPr lang="en-US" sz="1200" spc="-10" dirty="0">
                          <a:effectLst/>
                        </a:rPr>
                        <a:t>9</a:t>
                      </a:r>
                      <a:r>
                        <a:rPr lang="en-US" sz="1200" dirty="0">
                          <a:effectLst/>
                        </a:rPr>
                        <a:t>,</a:t>
                      </a:r>
                      <a:r>
                        <a:rPr lang="en-US" sz="1200" spc="5" dirty="0">
                          <a:effectLst/>
                        </a:rPr>
                        <a:t>0</a:t>
                      </a:r>
                      <a:r>
                        <a:rPr lang="en-US" sz="1200" dirty="0">
                          <a:effectLst/>
                        </a:rPr>
                        <a:t>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4475">
                        <a:lnSpc>
                          <a:spcPts val="1110"/>
                        </a:lnSpc>
                        <a:spcAft>
                          <a:spcPts val="0"/>
                        </a:spcAft>
                      </a:pPr>
                      <a:r>
                        <a:rPr lang="en-US" sz="1200" spc="5">
                          <a:effectLst/>
                        </a:rPr>
                        <a:t>20</a:t>
                      </a:r>
                      <a:r>
                        <a:rPr lang="en-US" sz="1200">
                          <a:effectLst/>
                        </a:rPr>
                        <a:t>,</a:t>
                      </a:r>
                      <a:r>
                        <a:rPr lang="en-US" sz="1200" spc="5">
                          <a:effectLst/>
                        </a:rPr>
                        <a:t>5</a:t>
                      </a:r>
                      <a:r>
                        <a:rPr lang="en-US" sz="1200">
                          <a:effectLst/>
                        </a:rPr>
                        <a:t>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8610">
                        <a:lnSpc>
                          <a:spcPts val="1110"/>
                        </a:lnSpc>
                        <a:spcAft>
                          <a:spcPts val="0"/>
                        </a:spcAft>
                      </a:pPr>
                      <a:r>
                        <a:rPr lang="en-US" sz="1200" spc="5">
                          <a:effectLst/>
                        </a:rPr>
                        <a:t>0</a:t>
                      </a:r>
                      <a:r>
                        <a:rPr lang="en-US" sz="1200">
                          <a:effectLst/>
                        </a:rPr>
                        <a:t>,</a:t>
                      </a:r>
                      <a:r>
                        <a:rPr lang="en-US" sz="1200" spc="5">
                          <a:effectLst/>
                        </a:rPr>
                        <a:t>3</a:t>
                      </a:r>
                      <a:r>
                        <a:rPr lang="en-US" sz="1200">
                          <a:effectLst/>
                        </a:rPr>
                        <a:t>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3520">
                        <a:lnSpc>
                          <a:spcPts val="1110"/>
                        </a:lnSpc>
                        <a:spcAft>
                          <a:spcPts val="0"/>
                        </a:spcAft>
                      </a:pPr>
                      <a:r>
                        <a:rPr lang="en-US" sz="1200" spc="5">
                          <a:effectLst/>
                        </a:rPr>
                        <a:t>5</a:t>
                      </a:r>
                      <a:r>
                        <a:rPr lang="en-US" sz="1200">
                          <a:effectLst/>
                        </a:rPr>
                        <a:t>,</a:t>
                      </a:r>
                      <a:r>
                        <a:rPr lang="en-US" sz="1200" spc="5">
                          <a:effectLst/>
                        </a:rPr>
                        <a:t>9</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10820">
                        <a:lnSpc>
                          <a:spcPts val="1110"/>
                        </a:lnSpc>
                        <a:spcAft>
                          <a:spcPts val="0"/>
                        </a:spcAft>
                      </a:pPr>
                      <a:r>
                        <a:rPr lang="en-US" sz="1200" spc="5">
                          <a:effectLst/>
                        </a:rPr>
                        <a:t>9</a:t>
                      </a:r>
                      <a:r>
                        <a:rPr lang="en-US" sz="1200">
                          <a:effectLst/>
                        </a:rPr>
                        <a:t>,</a:t>
                      </a:r>
                      <a:r>
                        <a:rPr lang="en-US" sz="1200" spc="5">
                          <a:effectLst/>
                        </a:rPr>
                        <a:t>7</a:t>
                      </a:r>
                      <a:r>
                        <a:rPr lang="en-US" sz="1200">
                          <a:effectLst/>
                        </a:rPr>
                        <a:t>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01372338"/>
                  </a:ext>
                </a:extLst>
              </a:tr>
              <a:tr h="324056">
                <a:tc>
                  <a:txBody>
                    <a:bodyPr/>
                    <a:lstStyle/>
                    <a:p>
                      <a:pPr marL="64770">
                        <a:lnSpc>
                          <a:spcPts val="1110"/>
                        </a:lnSpc>
                        <a:spcAft>
                          <a:spcPts val="0"/>
                        </a:spcAft>
                      </a:pPr>
                      <a:r>
                        <a:rPr lang="en-US" sz="1200">
                          <a:effectLst/>
                        </a:rPr>
                        <a:t>Ye</a:t>
                      </a:r>
                      <a:r>
                        <a:rPr lang="en-US" sz="1200" spc="5">
                          <a:effectLst/>
                        </a:rPr>
                        <a:t>r</a:t>
                      </a:r>
                      <a:r>
                        <a:rPr lang="en-US" sz="1200">
                          <a:effectLst/>
                        </a:rPr>
                        <a:t>li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6040">
                        <a:lnSpc>
                          <a:spcPts val="1110"/>
                        </a:lnSpc>
                        <a:spcAft>
                          <a:spcPts val="0"/>
                        </a:spcAft>
                      </a:pPr>
                      <a:r>
                        <a:rPr lang="en-US" sz="1200">
                          <a:effectLst/>
                        </a:rPr>
                        <a:t>Kir</a:t>
                      </a:r>
                      <a:r>
                        <a:rPr lang="en-US" sz="1200" spc="10">
                          <a:effectLst/>
                        </a:rPr>
                        <a:t>e</a:t>
                      </a:r>
                      <a:r>
                        <a:rPr lang="en-US" sz="1200" spc="-25">
                          <a:effectLst/>
                        </a:rPr>
                        <a:t>m</a:t>
                      </a:r>
                      <a:r>
                        <a:rPr lang="en-US" sz="1200">
                          <a:effectLst/>
                        </a:rPr>
                        <a:t>itç</a:t>
                      </a:r>
                      <a:r>
                        <a:rPr lang="en-US" sz="1200" spc="10">
                          <a:effectLst/>
                        </a:rPr>
                        <a:t>i</a:t>
                      </a:r>
                      <a:r>
                        <a:rPr lang="en-US" sz="1200">
                          <a:effectLst/>
                        </a:rPr>
                        <a:t>ler</a:t>
                      </a:r>
                      <a:r>
                        <a:rPr lang="en-US" sz="1200" spc="30">
                          <a:effectLst/>
                        </a:rPr>
                        <a:t> </a:t>
                      </a:r>
                      <a:r>
                        <a:rPr lang="en-US" sz="1200">
                          <a:effectLst/>
                        </a:rPr>
                        <a:t>Ma</a:t>
                      </a:r>
                      <a:r>
                        <a:rPr lang="en-US" sz="1200" spc="5">
                          <a:effectLst/>
                        </a:rPr>
                        <a:t>d</a:t>
                      </a:r>
                      <a:r>
                        <a:rPr lang="en-US" sz="1200">
                          <a:effectLst/>
                        </a:rPr>
                        <a:t>.</a:t>
                      </a:r>
                      <a:r>
                        <a:rPr lang="en-US" sz="1200" spc="35">
                          <a:effectLst/>
                        </a:rPr>
                        <a:t> </a:t>
                      </a:r>
                      <a:r>
                        <a:rPr lang="en-US" sz="1200">
                          <a:effectLst/>
                        </a:rPr>
                        <a:t>Na</a:t>
                      </a:r>
                      <a:r>
                        <a:rPr lang="en-US" sz="1200" spc="-5">
                          <a:effectLst/>
                        </a:rPr>
                        <a:t>k</a:t>
                      </a:r>
                      <a:r>
                        <a:rPr lang="en-US" sz="1200">
                          <a:effectLst/>
                        </a:rPr>
                        <a:t>.</a:t>
                      </a:r>
                      <a:r>
                        <a:rPr lang="en-US" sz="1200" spc="30">
                          <a:effectLst/>
                        </a:rPr>
                        <a:t> </a:t>
                      </a:r>
                      <a:r>
                        <a:rPr lang="en-US" sz="1200">
                          <a:effectLst/>
                        </a:rPr>
                        <a:t>Gı</a:t>
                      </a:r>
                      <a:r>
                        <a:rPr lang="en-US" sz="1200" spc="5">
                          <a:effectLst/>
                        </a:rPr>
                        <a:t>d</a:t>
                      </a:r>
                      <a:r>
                        <a:rPr lang="en-US" sz="1200">
                          <a:effectLst/>
                        </a:rPr>
                        <a:t>a</a:t>
                      </a:r>
                      <a:r>
                        <a:rPr lang="en-US" sz="1200" spc="25">
                          <a:effectLst/>
                        </a:rPr>
                        <a:t> </a:t>
                      </a:r>
                      <a:r>
                        <a:rPr lang="en-US" sz="1200" spc="-10">
                          <a:effectLst/>
                        </a:rPr>
                        <a:t>v</a:t>
                      </a:r>
                      <a:r>
                        <a:rPr lang="en-US" sz="1200">
                          <a:effectLst/>
                        </a:rPr>
                        <a:t>e</a:t>
                      </a:r>
                      <a:r>
                        <a:rPr lang="en-US" sz="1200" spc="30">
                          <a:effectLst/>
                        </a:rPr>
                        <a:t> </a:t>
                      </a:r>
                      <a:r>
                        <a:rPr lang="en-US" sz="1200">
                          <a:effectLst/>
                        </a:rPr>
                        <a:t>O</a:t>
                      </a:r>
                      <a:r>
                        <a:rPr lang="en-US" sz="1200" spc="15">
                          <a:effectLst/>
                        </a:rPr>
                        <a:t>r</a:t>
                      </a:r>
                      <a:r>
                        <a:rPr lang="en-US" sz="1200" spc="-25">
                          <a:effectLst/>
                        </a:rPr>
                        <a:t>m</a:t>
                      </a:r>
                      <a:r>
                        <a:rPr lang="en-US" sz="1200" spc="10">
                          <a:effectLst/>
                        </a:rPr>
                        <a:t>a</a:t>
                      </a:r>
                      <a:r>
                        <a:rPr lang="en-US" sz="1200">
                          <a:effectLst/>
                        </a:rPr>
                        <a:t>n</a:t>
                      </a:r>
                      <a:endParaRPr lang="tr-TR" sz="1200">
                        <a:effectLst/>
                      </a:endParaRPr>
                    </a:p>
                    <a:p>
                      <a:pPr marL="66040" marR="64770">
                        <a:spcAft>
                          <a:spcPts val="0"/>
                        </a:spcAft>
                      </a:pPr>
                      <a:r>
                        <a:rPr lang="en-US" sz="1200">
                          <a:effectLst/>
                        </a:rPr>
                        <a:t>Ür.  </a:t>
                      </a:r>
                      <a:r>
                        <a:rPr lang="en-US" sz="1200" spc="125">
                          <a:effectLst/>
                        </a:rPr>
                        <a:t> </a:t>
                      </a:r>
                      <a:r>
                        <a:rPr lang="en-US" sz="1200">
                          <a:effectLst/>
                        </a:rPr>
                        <a:t>Sa</a:t>
                      </a:r>
                      <a:r>
                        <a:rPr lang="en-US" sz="1200" spc="-10">
                          <a:effectLst/>
                        </a:rPr>
                        <a:t>n</a:t>
                      </a:r>
                      <a:r>
                        <a:rPr lang="en-US" sz="1200">
                          <a:effectLst/>
                        </a:rPr>
                        <a:t>.  </a:t>
                      </a:r>
                      <a:r>
                        <a:rPr lang="en-US" sz="1200" spc="125">
                          <a:effectLst/>
                        </a:rPr>
                        <a:t> </a:t>
                      </a:r>
                      <a:r>
                        <a:rPr lang="en-US" sz="1200" spc="15">
                          <a:effectLst/>
                        </a:rPr>
                        <a:t>T</a:t>
                      </a:r>
                      <a:r>
                        <a:rPr lang="en-US" sz="1200">
                          <a:effectLst/>
                        </a:rPr>
                        <a:t>ic.  </a:t>
                      </a:r>
                      <a:r>
                        <a:rPr lang="en-US" sz="1200" spc="130">
                          <a:effectLst/>
                        </a:rPr>
                        <a:t> </a:t>
                      </a:r>
                      <a:r>
                        <a:rPr lang="en-US" sz="1200" spc="-10">
                          <a:effectLst/>
                        </a:rPr>
                        <a:t>L</a:t>
                      </a:r>
                      <a:r>
                        <a:rPr lang="en-US" sz="1200">
                          <a:effectLst/>
                        </a:rPr>
                        <a:t>td.  </a:t>
                      </a:r>
                      <a:r>
                        <a:rPr lang="en-US" sz="1200" spc="125">
                          <a:effectLst/>
                        </a:rPr>
                        <a:t> </a:t>
                      </a:r>
                      <a:r>
                        <a:rPr lang="en-US" sz="1200">
                          <a:effectLst/>
                        </a:rPr>
                        <a:t>Şt</a:t>
                      </a:r>
                      <a:r>
                        <a:rPr lang="en-US" sz="1200" spc="-5">
                          <a:effectLst/>
                        </a:rPr>
                        <a:t>i</a:t>
                      </a:r>
                      <a:r>
                        <a:rPr lang="en-US" sz="1200" spc="25">
                          <a:effectLst/>
                        </a:rPr>
                        <a:t>.</a:t>
                      </a:r>
                      <a:r>
                        <a:rPr lang="en-US" sz="1200">
                          <a:effectLst/>
                        </a:rPr>
                        <a:t>-Mal</a:t>
                      </a:r>
                      <a:r>
                        <a:rPr lang="en-US" sz="1200" spc="-10">
                          <a:effectLst/>
                        </a:rPr>
                        <a:t>k</a:t>
                      </a:r>
                      <a:r>
                        <a:rPr lang="en-US" sz="1200">
                          <a:effectLst/>
                        </a:rPr>
                        <a:t>a</a:t>
                      </a:r>
                      <a:r>
                        <a:rPr lang="en-US" sz="1200" spc="5">
                          <a:effectLst/>
                        </a:rPr>
                        <a:t>r</a:t>
                      </a:r>
                      <a:r>
                        <a:rPr lang="en-US" sz="1200">
                          <a:effectLst/>
                        </a:rPr>
                        <a:t>a  </a:t>
                      </a:r>
                      <a:r>
                        <a:rPr lang="en-US" sz="1200" spc="125">
                          <a:effectLst/>
                        </a:rPr>
                        <a:t> </a:t>
                      </a:r>
                      <a:r>
                        <a:rPr lang="en-US" sz="1200">
                          <a:effectLst/>
                        </a:rPr>
                        <a:t>/ </a:t>
                      </a:r>
                      <a:r>
                        <a:rPr lang="en-US" sz="1200" spc="15">
                          <a:effectLst/>
                        </a:rPr>
                        <a:t>T</a:t>
                      </a:r>
                      <a:r>
                        <a:rPr lang="en-US" sz="1200">
                          <a:effectLst/>
                        </a:rPr>
                        <a:t>EKİ</a:t>
                      </a:r>
                      <a:r>
                        <a:rPr lang="en-US" sz="1200" spc="-5">
                          <a:effectLst/>
                        </a:rPr>
                        <a:t>R</a:t>
                      </a:r>
                      <a:r>
                        <a:rPr lang="en-US" sz="1200">
                          <a:effectLst/>
                        </a:rPr>
                        <a:t>D</a:t>
                      </a:r>
                      <a:r>
                        <a:rPr lang="en-US" sz="1200" spc="-10">
                          <a:effectLst/>
                        </a:rPr>
                        <a:t>A</a:t>
                      </a:r>
                      <a:r>
                        <a:rPr lang="en-US" sz="1200">
                          <a:effectLst/>
                        </a:rPr>
                        <a:t>Ğ</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2885">
                        <a:lnSpc>
                          <a:spcPts val="1110"/>
                        </a:lnSpc>
                        <a:spcAft>
                          <a:spcPts val="0"/>
                        </a:spcAft>
                      </a:pPr>
                      <a:r>
                        <a:rPr lang="en-US" sz="1200" spc="5">
                          <a:effectLst/>
                        </a:rPr>
                        <a:t>83</a:t>
                      </a:r>
                      <a:r>
                        <a:rPr lang="en-US" sz="1200">
                          <a:effectLst/>
                        </a:rPr>
                        <a:t>,</a:t>
                      </a:r>
                      <a:r>
                        <a:rPr lang="en-US" sz="1200" spc="5">
                          <a:effectLst/>
                        </a:rPr>
                        <a:t>0</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7630">
                        <a:lnSpc>
                          <a:spcPts val="1110"/>
                        </a:lnSpc>
                        <a:spcAft>
                          <a:spcPts val="0"/>
                        </a:spcAft>
                      </a:pPr>
                      <a:r>
                        <a:rPr lang="en-US" sz="1200" spc="5">
                          <a:effectLst/>
                        </a:rPr>
                        <a:t>5</a:t>
                      </a:r>
                      <a:r>
                        <a:rPr lang="en-US" sz="1200">
                          <a:effectLst/>
                        </a:rPr>
                        <a:t>.</a:t>
                      </a:r>
                      <a:r>
                        <a:rPr lang="en-US" sz="1200" spc="5">
                          <a:effectLst/>
                        </a:rPr>
                        <a:t>51</a:t>
                      </a:r>
                      <a:r>
                        <a:rPr lang="en-US" sz="1200" spc="-10">
                          <a:effectLst/>
                        </a:rPr>
                        <a:t>0</a:t>
                      </a:r>
                      <a:r>
                        <a:rPr lang="en-US" sz="1200">
                          <a:effectLst/>
                        </a:rPr>
                        <a:t>,</a:t>
                      </a:r>
                      <a:r>
                        <a:rPr lang="en-US" sz="1200" spc="5">
                          <a:effectLst/>
                        </a:rPr>
                        <a:t>0</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5725">
                        <a:lnSpc>
                          <a:spcPts val="1110"/>
                        </a:lnSpc>
                        <a:spcAft>
                          <a:spcPts val="0"/>
                        </a:spcAft>
                      </a:pPr>
                      <a:r>
                        <a:rPr lang="en-US" sz="1200" spc="5" dirty="0">
                          <a:effectLst/>
                        </a:rPr>
                        <a:t>3</a:t>
                      </a:r>
                      <a:r>
                        <a:rPr lang="en-US" sz="1200" dirty="0">
                          <a:effectLst/>
                        </a:rPr>
                        <a:t>.</a:t>
                      </a:r>
                      <a:r>
                        <a:rPr lang="en-US" sz="1200" spc="5" dirty="0">
                          <a:effectLst/>
                        </a:rPr>
                        <a:t>58</a:t>
                      </a:r>
                      <a:r>
                        <a:rPr lang="en-US" sz="1200" spc="-10" dirty="0">
                          <a:effectLst/>
                        </a:rPr>
                        <a:t>7</a:t>
                      </a:r>
                      <a:r>
                        <a:rPr lang="en-US" sz="1200" dirty="0">
                          <a:effectLst/>
                        </a:rPr>
                        <a:t>,</a:t>
                      </a:r>
                      <a:r>
                        <a:rPr lang="en-US" sz="1200" spc="5" dirty="0">
                          <a:effectLst/>
                        </a:rPr>
                        <a:t>0</a:t>
                      </a:r>
                      <a:r>
                        <a:rPr lang="en-US" sz="1200" dirty="0">
                          <a:effectLst/>
                        </a:rPr>
                        <a:t>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8610">
                        <a:lnSpc>
                          <a:spcPts val="1110"/>
                        </a:lnSpc>
                        <a:spcAft>
                          <a:spcPts val="0"/>
                        </a:spcAft>
                      </a:pPr>
                      <a:r>
                        <a:rPr lang="en-US" sz="1200" spc="5">
                          <a:effectLst/>
                        </a:rPr>
                        <a:t>0</a:t>
                      </a:r>
                      <a:r>
                        <a:rPr lang="en-US" sz="1200">
                          <a:effectLst/>
                        </a:rPr>
                        <a:t>,</a:t>
                      </a:r>
                      <a:r>
                        <a:rPr lang="en-US" sz="1200" spc="5">
                          <a:effectLst/>
                        </a:rPr>
                        <a:t>8</a:t>
                      </a:r>
                      <a:r>
                        <a:rPr lang="en-US" sz="1200">
                          <a:effectLst/>
                        </a:rPr>
                        <a:t>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59385">
                        <a:lnSpc>
                          <a:spcPts val="1110"/>
                        </a:lnSpc>
                        <a:spcAft>
                          <a:spcPts val="0"/>
                        </a:spcAft>
                      </a:pPr>
                      <a:r>
                        <a:rPr lang="en-US" sz="1200" spc="5">
                          <a:effectLst/>
                        </a:rPr>
                        <a:t>19</a:t>
                      </a:r>
                      <a:r>
                        <a:rPr lang="en-US" sz="1200">
                          <a:effectLst/>
                        </a:rPr>
                        <a:t>,</a:t>
                      </a:r>
                      <a:r>
                        <a:rPr lang="en-US" sz="1200" spc="5">
                          <a:effectLst/>
                        </a:rPr>
                        <a:t>4</a:t>
                      </a:r>
                      <a:r>
                        <a:rPr lang="en-US" sz="1200">
                          <a:effectLst/>
                        </a:rPr>
                        <a:t>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46685">
                        <a:lnSpc>
                          <a:spcPts val="1110"/>
                        </a:lnSpc>
                        <a:spcAft>
                          <a:spcPts val="0"/>
                        </a:spcAft>
                      </a:pPr>
                      <a:r>
                        <a:rPr lang="en-US" sz="1200" spc="5">
                          <a:effectLst/>
                        </a:rPr>
                        <a:t>17</a:t>
                      </a:r>
                      <a:r>
                        <a:rPr lang="en-US" sz="1200">
                          <a:effectLst/>
                        </a:rPr>
                        <a:t>,</a:t>
                      </a:r>
                      <a:r>
                        <a:rPr lang="en-US" sz="1200" spc="5">
                          <a:effectLst/>
                        </a:rPr>
                        <a:t>4</a:t>
                      </a:r>
                      <a:r>
                        <a:rPr lang="en-US" sz="1200">
                          <a:effectLst/>
                        </a:rPr>
                        <a:t>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70056370"/>
                  </a:ext>
                </a:extLst>
              </a:tr>
              <a:tr h="276708">
                <a:tc>
                  <a:txBody>
                    <a:bodyPr/>
                    <a:lstStyle/>
                    <a:p>
                      <a:pPr marL="64770">
                        <a:lnSpc>
                          <a:spcPts val="1125"/>
                        </a:lnSpc>
                        <a:spcAft>
                          <a:spcPts val="0"/>
                        </a:spcAft>
                      </a:pPr>
                      <a:r>
                        <a:rPr lang="en-US" sz="1200">
                          <a:effectLst/>
                        </a:rPr>
                        <a:t>İt</a:t>
                      </a:r>
                      <a:r>
                        <a:rPr lang="en-US" sz="1200" spc="-10">
                          <a:effectLst/>
                        </a:rPr>
                        <a:t>h</a:t>
                      </a:r>
                      <a:r>
                        <a:rPr lang="en-US" sz="1200">
                          <a:effectLst/>
                        </a:rPr>
                        <a:t>al</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6040">
                        <a:lnSpc>
                          <a:spcPts val="1125"/>
                        </a:lnSpc>
                        <a:spcAft>
                          <a:spcPts val="0"/>
                        </a:spcAft>
                      </a:pPr>
                      <a:r>
                        <a:rPr lang="en-US" sz="1200">
                          <a:effectLst/>
                        </a:rPr>
                        <a:t>Şa</a:t>
                      </a:r>
                      <a:r>
                        <a:rPr lang="en-US" sz="1200" spc="-10">
                          <a:effectLst/>
                        </a:rPr>
                        <a:t>h</a:t>
                      </a:r>
                      <a:r>
                        <a:rPr lang="en-US" sz="1200" spc="10">
                          <a:effectLst/>
                        </a:rPr>
                        <a:t>i</a:t>
                      </a:r>
                      <a:r>
                        <a:rPr lang="en-US" sz="1200">
                          <a:effectLst/>
                        </a:rPr>
                        <a:t>n</a:t>
                      </a:r>
                      <a:r>
                        <a:rPr lang="en-US" sz="1200" spc="-30">
                          <a:effectLst/>
                        </a:rPr>
                        <a:t> </a:t>
                      </a:r>
                      <a:r>
                        <a:rPr lang="en-US" sz="1200">
                          <a:effectLst/>
                        </a:rPr>
                        <a:t>K</a:t>
                      </a:r>
                      <a:r>
                        <a:rPr lang="en-US" sz="1200" spc="15">
                          <a:effectLst/>
                        </a:rPr>
                        <a:t>ö</a:t>
                      </a:r>
                      <a:r>
                        <a:rPr lang="en-US" sz="1200" spc="-10">
                          <a:effectLst/>
                        </a:rPr>
                        <a:t>mü</a:t>
                      </a:r>
                      <a:r>
                        <a:rPr lang="en-US" sz="1200">
                          <a:effectLst/>
                        </a:rPr>
                        <a:t>r</a:t>
                      </a:r>
                      <a:r>
                        <a:rPr lang="en-US" sz="1200" spc="-25">
                          <a:effectLst/>
                        </a:rPr>
                        <a:t> </a:t>
                      </a:r>
                      <a:r>
                        <a:rPr lang="en-US" sz="1200" spc="-10">
                          <a:effectLst/>
                        </a:rPr>
                        <a:t>v</a:t>
                      </a:r>
                      <a:r>
                        <a:rPr lang="en-US" sz="1200">
                          <a:effectLst/>
                        </a:rPr>
                        <a:t>e</a:t>
                      </a:r>
                      <a:r>
                        <a:rPr lang="en-US" sz="1200" spc="-20">
                          <a:effectLst/>
                        </a:rPr>
                        <a:t> </a:t>
                      </a:r>
                      <a:r>
                        <a:rPr lang="en-US" sz="1200" spc="15">
                          <a:effectLst/>
                        </a:rPr>
                        <a:t>T</a:t>
                      </a:r>
                      <a:r>
                        <a:rPr lang="en-US" sz="1200">
                          <a:effectLst/>
                        </a:rPr>
                        <a:t>ic.</a:t>
                      </a:r>
                      <a:r>
                        <a:rPr lang="en-US" sz="1200" spc="-15">
                          <a:effectLst/>
                        </a:rPr>
                        <a:t> A</a:t>
                      </a:r>
                      <a:r>
                        <a:rPr lang="en-US" sz="1200">
                          <a:effectLst/>
                        </a:rPr>
                        <a:t>.Ş.</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2885">
                        <a:lnSpc>
                          <a:spcPts val="1125"/>
                        </a:lnSpc>
                        <a:spcAft>
                          <a:spcPts val="0"/>
                        </a:spcAft>
                      </a:pPr>
                      <a:r>
                        <a:rPr lang="en-US" sz="1200" spc="5">
                          <a:effectLst/>
                        </a:rPr>
                        <a:t>48</a:t>
                      </a:r>
                      <a:r>
                        <a:rPr lang="en-US" sz="1200">
                          <a:effectLst/>
                        </a:rPr>
                        <a:t>,</a:t>
                      </a:r>
                      <a:r>
                        <a:rPr lang="en-US" sz="1200" spc="5">
                          <a:effectLst/>
                        </a:rPr>
                        <a:t>6</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7630">
                        <a:lnSpc>
                          <a:spcPts val="1125"/>
                        </a:lnSpc>
                        <a:spcAft>
                          <a:spcPts val="0"/>
                        </a:spcAft>
                      </a:pPr>
                      <a:r>
                        <a:rPr lang="en-US" sz="1200" spc="5">
                          <a:effectLst/>
                        </a:rPr>
                        <a:t>7</a:t>
                      </a:r>
                      <a:r>
                        <a:rPr lang="en-US" sz="1200">
                          <a:effectLst/>
                        </a:rPr>
                        <a:t>.</a:t>
                      </a:r>
                      <a:r>
                        <a:rPr lang="en-US" sz="1200" spc="5">
                          <a:effectLst/>
                        </a:rPr>
                        <a:t>34</a:t>
                      </a:r>
                      <a:r>
                        <a:rPr lang="en-US" sz="1200" spc="-10">
                          <a:effectLst/>
                        </a:rPr>
                        <a:t>0</a:t>
                      </a:r>
                      <a:r>
                        <a:rPr lang="en-US" sz="1200">
                          <a:effectLst/>
                        </a:rPr>
                        <a:t>,</a:t>
                      </a:r>
                      <a:r>
                        <a:rPr lang="en-US" sz="1200" spc="5">
                          <a:effectLst/>
                        </a:rPr>
                        <a:t>0</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4475">
                        <a:lnSpc>
                          <a:spcPts val="1125"/>
                        </a:lnSpc>
                        <a:spcAft>
                          <a:spcPts val="0"/>
                        </a:spcAft>
                      </a:pPr>
                      <a:r>
                        <a:rPr lang="en-US" sz="1200" spc="5" dirty="0">
                          <a:effectLst/>
                        </a:rPr>
                        <a:t>26</a:t>
                      </a:r>
                      <a:r>
                        <a:rPr lang="en-US" sz="1200" dirty="0">
                          <a:effectLst/>
                        </a:rPr>
                        <a:t>,</a:t>
                      </a:r>
                      <a:r>
                        <a:rPr lang="en-US" sz="1200" spc="5" dirty="0">
                          <a:effectLst/>
                        </a:rPr>
                        <a:t>2</a:t>
                      </a:r>
                      <a:r>
                        <a:rPr lang="en-US" sz="1200" dirty="0">
                          <a:effectLst/>
                        </a:rPr>
                        <a:t>3</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8610">
                        <a:lnSpc>
                          <a:spcPts val="1125"/>
                        </a:lnSpc>
                        <a:spcAft>
                          <a:spcPts val="0"/>
                        </a:spcAft>
                      </a:pPr>
                      <a:r>
                        <a:rPr lang="en-US" sz="1200" spc="5">
                          <a:effectLst/>
                        </a:rPr>
                        <a:t>0</a:t>
                      </a:r>
                      <a:r>
                        <a:rPr lang="en-US" sz="1200">
                          <a:effectLst/>
                        </a:rPr>
                        <a:t>,</a:t>
                      </a:r>
                      <a:r>
                        <a:rPr lang="en-US" sz="1200" spc="5">
                          <a:effectLst/>
                        </a:rPr>
                        <a:t>2</a:t>
                      </a:r>
                      <a:r>
                        <a:rPr lang="en-US" sz="1200">
                          <a:effectLst/>
                        </a:rPr>
                        <a:t>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3520">
                        <a:lnSpc>
                          <a:spcPts val="1125"/>
                        </a:lnSpc>
                        <a:spcAft>
                          <a:spcPts val="0"/>
                        </a:spcAft>
                      </a:pPr>
                      <a:r>
                        <a:rPr lang="en-US" sz="1200" spc="5">
                          <a:effectLst/>
                        </a:rPr>
                        <a:t>2</a:t>
                      </a:r>
                      <a:r>
                        <a:rPr lang="en-US" sz="1200">
                          <a:effectLst/>
                        </a:rPr>
                        <a:t>,</a:t>
                      </a:r>
                      <a:r>
                        <a:rPr lang="en-US" sz="1200" spc="5">
                          <a:effectLst/>
                        </a:rPr>
                        <a:t>1</a:t>
                      </a:r>
                      <a:r>
                        <a:rPr lang="en-US" sz="1200">
                          <a:effectLst/>
                        </a:rPr>
                        <a:t>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10820">
                        <a:lnSpc>
                          <a:spcPts val="1125"/>
                        </a:lnSpc>
                        <a:spcAft>
                          <a:spcPts val="0"/>
                        </a:spcAft>
                      </a:pPr>
                      <a:r>
                        <a:rPr lang="en-US" sz="1200" spc="5">
                          <a:effectLst/>
                        </a:rPr>
                        <a:t>7</a:t>
                      </a:r>
                      <a:r>
                        <a:rPr lang="en-US" sz="1200">
                          <a:effectLst/>
                        </a:rPr>
                        <a:t>,</a:t>
                      </a:r>
                      <a:r>
                        <a:rPr lang="en-US" sz="1200" spc="5">
                          <a:effectLst/>
                        </a:rPr>
                        <a:t>5</a:t>
                      </a:r>
                      <a:r>
                        <a:rPr lang="en-US" sz="1200">
                          <a:effectLst/>
                        </a:rPr>
                        <a:t>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59892210"/>
                  </a:ext>
                </a:extLst>
              </a:tr>
              <a:tr h="352014">
                <a:tc>
                  <a:txBody>
                    <a:bodyPr/>
                    <a:lstStyle/>
                    <a:p>
                      <a:pPr marL="64770">
                        <a:lnSpc>
                          <a:spcPts val="1110"/>
                        </a:lnSpc>
                        <a:spcAft>
                          <a:spcPts val="0"/>
                        </a:spcAft>
                      </a:pPr>
                      <a:r>
                        <a:rPr lang="en-US" sz="1200">
                          <a:effectLst/>
                        </a:rPr>
                        <a:t>İt</a:t>
                      </a:r>
                      <a:r>
                        <a:rPr lang="en-US" sz="1200" spc="-10">
                          <a:effectLst/>
                        </a:rPr>
                        <a:t>h</a:t>
                      </a:r>
                      <a:r>
                        <a:rPr lang="en-US" sz="1200">
                          <a:effectLst/>
                        </a:rPr>
                        <a:t>al</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6040">
                        <a:lnSpc>
                          <a:spcPts val="1110"/>
                        </a:lnSpc>
                        <a:spcAft>
                          <a:spcPts val="0"/>
                        </a:spcAft>
                      </a:pPr>
                      <a:r>
                        <a:rPr lang="en-US" sz="1200">
                          <a:effectLst/>
                        </a:rPr>
                        <a:t>O</a:t>
                      </a:r>
                      <a:r>
                        <a:rPr lang="en-US" sz="1200" spc="5">
                          <a:effectLst/>
                        </a:rPr>
                        <a:t>d</a:t>
                      </a:r>
                      <a:r>
                        <a:rPr lang="en-US" sz="1200">
                          <a:effectLst/>
                        </a:rPr>
                        <a:t>ak</a:t>
                      </a:r>
                      <a:r>
                        <a:rPr lang="en-US" sz="1200" spc="145">
                          <a:effectLst/>
                        </a:rPr>
                        <a:t> </a:t>
                      </a:r>
                      <a:r>
                        <a:rPr lang="en-US" sz="1200">
                          <a:effectLst/>
                        </a:rPr>
                        <a:t>İ</a:t>
                      </a:r>
                      <a:r>
                        <a:rPr lang="en-US" sz="1200" spc="-10">
                          <a:effectLst/>
                        </a:rPr>
                        <a:t>n</a:t>
                      </a:r>
                      <a:r>
                        <a:rPr lang="en-US" sz="1200" spc="-5">
                          <a:effectLst/>
                        </a:rPr>
                        <a:t>ş</a:t>
                      </a:r>
                      <a:r>
                        <a:rPr lang="en-US" sz="1200">
                          <a:effectLst/>
                        </a:rPr>
                        <a:t>aat</a:t>
                      </a:r>
                      <a:r>
                        <a:rPr lang="en-US" sz="1200" spc="150">
                          <a:effectLst/>
                        </a:rPr>
                        <a:t> </a:t>
                      </a:r>
                      <a:r>
                        <a:rPr lang="en-US" sz="1200" spc="10">
                          <a:effectLst/>
                        </a:rPr>
                        <a:t>M</a:t>
                      </a:r>
                      <a:r>
                        <a:rPr lang="en-US" sz="1200" spc="-10">
                          <a:effectLst/>
                        </a:rPr>
                        <a:t>üh</a:t>
                      </a:r>
                      <a:r>
                        <a:rPr lang="en-US" sz="1200">
                          <a:effectLst/>
                        </a:rPr>
                        <a:t>.</a:t>
                      </a:r>
                      <a:r>
                        <a:rPr lang="en-US" sz="1200" spc="155">
                          <a:effectLst/>
                        </a:rPr>
                        <a:t> </a:t>
                      </a:r>
                      <a:r>
                        <a:rPr lang="en-US" sz="1200">
                          <a:effectLst/>
                        </a:rPr>
                        <a:t>Ma</a:t>
                      </a:r>
                      <a:r>
                        <a:rPr lang="en-US" sz="1200" spc="5">
                          <a:effectLst/>
                        </a:rPr>
                        <a:t>d</a:t>
                      </a:r>
                      <a:r>
                        <a:rPr lang="en-US" sz="1200">
                          <a:effectLst/>
                        </a:rPr>
                        <a:t>e</a:t>
                      </a:r>
                      <a:r>
                        <a:rPr lang="en-US" sz="1200" spc="-5">
                          <a:effectLst/>
                        </a:rPr>
                        <a:t>n</a:t>
                      </a:r>
                      <a:r>
                        <a:rPr lang="en-US" sz="1200" spc="10">
                          <a:effectLst/>
                        </a:rPr>
                        <a:t>c</a:t>
                      </a:r>
                      <a:r>
                        <a:rPr lang="en-US" sz="1200">
                          <a:effectLst/>
                        </a:rPr>
                        <a:t>il</a:t>
                      </a:r>
                      <a:r>
                        <a:rPr lang="en-US" sz="1200" spc="5">
                          <a:effectLst/>
                        </a:rPr>
                        <a:t>i</a:t>
                      </a:r>
                      <a:r>
                        <a:rPr lang="en-US" sz="1200">
                          <a:effectLst/>
                        </a:rPr>
                        <a:t>k</a:t>
                      </a:r>
                      <a:r>
                        <a:rPr lang="en-US" sz="1200" spc="145">
                          <a:effectLst/>
                        </a:rPr>
                        <a:t> </a:t>
                      </a:r>
                      <a:r>
                        <a:rPr lang="en-US" sz="1200">
                          <a:effectLst/>
                        </a:rPr>
                        <a:t>Sa</a:t>
                      </a:r>
                      <a:r>
                        <a:rPr lang="en-US" sz="1200" spc="-10">
                          <a:effectLst/>
                        </a:rPr>
                        <a:t>n</a:t>
                      </a:r>
                      <a:r>
                        <a:rPr lang="en-US" sz="1200">
                          <a:effectLst/>
                        </a:rPr>
                        <a:t>.</a:t>
                      </a:r>
                      <a:r>
                        <a:rPr lang="en-US" sz="1200" spc="170">
                          <a:effectLst/>
                        </a:rPr>
                        <a:t> </a:t>
                      </a:r>
                      <a:r>
                        <a:rPr lang="en-US" sz="1200" spc="-10">
                          <a:effectLst/>
                        </a:rPr>
                        <a:t>v</a:t>
                      </a:r>
                      <a:r>
                        <a:rPr lang="en-US" sz="1200">
                          <a:effectLst/>
                        </a:rPr>
                        <a:t>e</a:t>
                      </a:r>
                      <a:endParaRPr lang="tr-TR" sz="1200">
                        <a:effectLst/>
                      </a:endParaRPr>
                    </a:p>
                    <a:p>
                      <a:pPr marL="66040">
                        <a:lnSpc>
                          <a:spcPts val="1140"/>
                        </a:lnSpc>
                        <a:spcAft>
                          <a:spcPts val="0"/>
                        </a:spcAft>
                      </a:pPr>
                      <a:r>
                        <a:rPr lang="en-US" sz="1200" spc="15">
                          <a:effectLst/>
                        </a:rPr>
                        <a:t>T</a:t>
                      </a:r>
                      <a:r>
                        <a:rPr lang="en-US" sz="1200">
                          <a:effectLst/>
                        </a:rPr>
                        <a:t>ic.</a:t>
                      </a:r>
                      <a:r>
                        <a:rPr lang="en-US" sz="1200" spc="-45">
                          <a:effectLst/>
                        </a:rPr>
                        <a:t> </a:t>
                      </a:r>
                      <a:r>
                        <a:rPr lang="en-US" sz="1200" spc="-15">
                          <a:effectLst/>
                        </a:rPr>
                        <a:t>A</a:t>
                      </a:r>
                      <a:r>
                        <a:rPr lang="en-US" sz="1200">
                          <a:effectLst/>
                        </a:rPr>
                        <a:t>.Ş.</a:t>
                      </a:r>
                      <a:r>
                        <a:rPr lang="en-US" sz="1200" spc="-10">
                          <a:effectLst/>
                        </a:rPr>
                        <a:t>-</a:t>
                      </a:r>
                      <a:r>
                        <a:rPr lang="en-US" sz="1200">
                          <a:effectLst/>
                        </a:rPr>
                        <a:t>K</a:t>
                      </a:r>
                      <a:r>
                        <a:rPr lang="en-US" sz="1200" spc="5">
                          <a:effectLst/>
                        </a:rPr>
                        <a:t>o</a:t>
                      </a:r>
                      <a:r>
                        <a:rPr lang="en-US" sz="1200" spc="10">
                          <a:effectLst/>
                        </a:rPr>
                        <a:t>z</a:t>
                      </a:r>
                      <a:r>
                        <a:rPr lang="en-US" sz="1200" spc="-25">
                          <a:effectLst/>
                        </a:rPr>
                        <a:t>y</a:t>
                      </a:r>
                      <a:r>
                        <a:rPr lang="en-US" sz="1200">
                          <a:effectLst/>
                        </a:rPr>
                        <a:t>at</a:t>
                      </a:r>
                      <a:r>
                        <a:rPr lang="en-US" sz="1200" spc="10">
                          <a:effectLst/>
                        </a:rPr>
                        <a:t>a</a:t>
                      </a:r>
                      <a:r>
                        <a:rPr lang="en-US" sz="1200" spc="-10">
                          <a:effectLst/>
                        </a:rPr>
                        <a:t>ğ</a:t>
                      </a:r>
                      <a:r>
                        <a:rPr lang="en-US" sz="1200">
                          <a:effectLst/>
                        </a:rPr>
                        <a:t>ı</a:t>
                      </a:r>
                      <a:r>
                        <a:rPr lang="en-US" sz="1200" spc="-45">
                          <a:effectLst/>
                        </a:rPr>
                        <a:t> </a:t>
                      </a:r>
                      <a:r>
                        <a:rPr lang="en-US" sz="1200">
                          <a:effectLst/>
                        </a:rPr>
                        <a:t>/</a:t>
                      </a:r>
                      <a:r>
                        <a:rPr lang="en-US" sz="1200" spc="-45">
                          <a:effectLst/>
                        </a:rPr>
                        <a:t> </a:t>
                      </a:r>
                      <a:r>
                        <a:rPr lang="en-US" sz="1200">
                          <a:effectLst/>
                        </a:rPr>
                        <a:t>İS</a:t>
                      </a:r>
                      <a:r>
                        <a:rPr lang="en-US" sz="1200" spc="10">
                          <a:effectLst/>
                        </a:rPr>
                        <a:t>T</a:t>
                      </a:r>
                      <a:r>
                        <a:rPr lang="en-US" sz="1200" spc="-15">
                          <a:effectLst/>
                        </a:rPr>
                        <a:t>A</a:t>
                      </a:r>
                      <a:r>
                        <a:rPr lang="en-US" sz="1200" spc="10">
                          <a:effectLst/>
                        </a:rPr>
                        <a:t>N</a:t>
                      </a:r>
                      <a:r>
                        <a:rPr lang="en-US" sz="1200" spc="5">
                          <a:effectLst/>
                        </a:rPr>
                        <a:t>B</a:t>
                      </a:r>
                      <a:r>
                        <a:rPr lang="en-US" sz="1200">
                          <a:effectLst/>
                        </a:rPr>
                        <a:t>UL</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60655">
                        <a:lnSpc>
                          <a:spcPts val="1110"/>
                        </a:lnSpc>
                        <a:spcAft>
                          <a:spcPts val="0"/>
                        </a:spcAft>
                      </a:pPr>
                      <a:r>
                        <a:rPr lang="en-US" sz="1200" spc="5">
                          <a:effectLst/>
                        </a:rPr>
                        <a:t>388</a:t>
                      </a:r>
                      <a:r>
                        <a:rPr lang="en-US" sz="1200">
                          <a:effectLst/>
                        </a:rPr>
                        <a:t>,</a:t>
                      </a:r>
                      <a:r>
                        <a:rPr lang="en-US" sz="1200" spc="-10">
                          <a:effectLst/>
                        </a:rPr>
                        <a:t>5</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7630">
                        <a:lnSpc>
                          <a:spcPts val="1110"/>
                        </a:lnSpc>
                        <a:spcAft>
                          <a:spcPts val="0"/>
                        </a:spcAft>
                      </a:pPr>
                      <a:r>
                        <a:rPr lang="en-US" sz="1200" spc="5">
                          <a:effectLst/>
                        </a:rPr>
                        <a:t>7</a:t>
                      </a:r>
                      <a:r>
                        <a:rPr lang="en-US" sz="1200">
                          <a:effectLst/>
                        </a:rPr>
                        <a:t>.</a:t>
                      </a:r>
                      <a:r>
                        <a:rPr lang="en-US" sz="1200" spc="5">
                          <a:effectLst/>
                        </a:rPr>
                        <a:t>43</a:t>
                      </a:r>
                      <a:r>
                        <a:rPr lang="en-US" sz="1200" spc="-10">
                          <a:effectLst/>
                        </a:rPr>
                        <a:t>9</a:t>
                      </a:r>
                      <a:r>
                        <a:rPr lang="en-US" sz="1200">
                          <a:effectLst/>
                        </a:rPr>
                        <a:t>,</a:t>
                      </a:r>
                      <a:r>
                        <a:rPr lang="en-US" sz="1200" spc="5">
                          <a:effectLst/>
                        </a:rPr>
                        <a:t>0</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4475">
                        <a:lnSpc>
                          <a:spcPts val="1110"/>
                        </a:lnSpc>
                        <a:spcAft>
                          <a:spcPts val="0"/>
                        </a:spcAft>
                      </a:pPr>
                      <a:r>
                        <a:rPr lang="en-US" sz="1200" spc="5">
                          <a:effectLst/>
                        </a:rPr>
                        <a:t>22</a:t>
                      </a:r>
                      <a:r>
                        <a:rPr lang="en-US" sz="1200">
                          <a:effectLst/>
                        </a:rPr>
                        <a:t>,</a:t>
                      </a:r>
                      <a:r>
                        <a:rPr lang="en-US" sz="1200" spc="5">
                          <a:effectLst/>
                        </a:rPr>
                        <a:t>1</a:t>
                      </a:r>
                      <a:r>
                        <a:rPr lang="en-US" sz="1200">
                          <a:effectLst/>
                        </a:rPr>
                        <a:t>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8610">
                        <a:lnSpc>
                          <a:spcPts val="1110"/>
                        </a:lnSpc>
                        <a:spcAft>
                          <a:spcPts val="0"/>
                        </a:spcAft>
                      </a:pPr>
                      <a:r>
                        <a:rPr lang="en-US" sz="1200" spc="5" dirty="0">
                          <a:effectLst/>
                        </a:rPr>
                        <a:t>0</a:t>
                      </a:r>
                      <a:r>
                        <a:rPr lang="en-US" sz="1200" dirty="0">
                          <a:effectLst/>
                        </a:rPr>
                        <a:t>,</a:t>
                      </a:r>
                      <a:r>
                        <a:rPr lang="en-US" sz="1200" spc="5" dirty="0">
                          <a:effectLst/>
                        </a:rPr>
                        <a:t>6</a:t>
                      </a:r>
                      <a:r>
                        <a:rPr lang="en-US" sz="1200" dirty="0">
                          <a:effectLst/>
                        </a:rPr>
                        <a:t>9</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3520">
                        <a:lnSpc>
                          <a:spcPts val="1110"/>
                        </a:lnSpc>
                        <a:spcAft>
                          <a:spcPts val="0"/>
                        </a:spcAft>
                      </a:pPr>
                      <a:r>
                        <a:rPr lang="en-US" sz="1200" spc="5">
                          <a:effectLst/>
                        </a:rPr>
                        <a:t>3</a:t>
                      </a:r>
                      <a:r>
                        <a:rPr lang="en-US" sz="1200">
                          <a:effectLst/>
                        </a:rPr>
                        <a:t>,</a:t>
                      </a:r>
                      <a:r>
                        <a:rPr lang="en-US" sz="1200" spc="5">
                          <a:effectLst/>
                        </a:rPr>
                        <a:t>4</a:t>
                      </a:r>
                      <a:r>
                        <a:rPr lang="en-US" sz="1200">
                          <a:effectLst/>
                        </a:rPr>
                        <a:t>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10820">
                        <a:lnSpc>
                          <a:spcPts val="1110"/>
                        </a:lnSpc>
                        <a:spcAft>
                          <a:spcPts val="0"/>
                        </a:spcAft>
                      </a:pPr>
                      <a:r>
                        <a:rPr lang="en-US" sz="1200" spc="5">
                          <a:effectLst/>
                        </a:rPr>
                        <a:t>8</a:t>
                      </a:r>
                      <a:r>
                        <a:rPr lang="en-US" sz="1200">
                          <a:effectLst/>
                        </a:rPr>
                        <a:t>,</a:t>
                      </a:r>
                      <a:r>
                        <a:rPr lang="en-US" sz="1200" spc="5">
                          <a:effectLst/>
                        </a:rPr>
                        <a:t>5</a:t>
                      </a:r>
                      <a:r>
                        <a:rPr lang="en-US" sz="1200">
                          <a:effectLst/>
                        </a:rPr>
                        <a:t>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60044175"/>
                  </a:ext>
                </a:extLst>
              </a:tr>
              <a:tr h="324056">
                <a:tc>
                  <a:txBody>
                    <a:bodyPr/>
                    <a:lstStyle/>
                    <a:p>
                      <a:pPr marL="64770">
                        <a:lnSpc>
                          <a:spcPts val="1110"/>
                        </a:lnSpc>
                        <a:spcAft>
                          <a:spcPts val="0"/>
                        </a:spcAft>
                      </a:pPr>
                      <a:r>
                        <a:rPr lang="en-US" sz="1200">
                          <a:effectLst/>
                        </a:rPr>
                        <a:t>İt</a:t>
                      </a:r>
                      <a:r>
                        <a:rPr lang="en-US" sz="1200" spc="-10">
                          <a:effectLst/>
                        </a:rPr>
                        <a:t>h</a:t>
                      </a:r>
                      <a:r>
                        <a:rPr lang="en-US" sz="1200">
                          <a:effectLst/>
                        </a:rPr>
                        <a:t>al</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6040">
                        <a:lnSpc>
                          <a:spcPts val="1110"/>
                        </a:lnSpc>
                        <a:spcAft>
                          <a:spcPts val="0"/>
                        </a:spcAft>
                      </a:pPr>
                      <a:r>
                        <a:rPr lang="en-US" sz="1200">
                          <a:effectLst/>
                        </a:rPr>
                        <a:t>Sa</a:t>
                      </a:r>
                      <a:r>
                        <a:rPr lang="en-US" sz="1200" spc="-10">
                          <a:effectLst/>
                        </a:rPr>
                        <a:t>f</a:t>
                      </a:r>
                      <a:r>
                        <a:rPr lang="en-US" sz="1200">
                          <a:effectLst/>
                        </a:rPr>
                        <a:t>i </a:t>
                      </a:r>
                      <a:r>
                        <a:rPr lang="en-US" sz="1200" spc="170">
                          <a:effectLst/>
                        </a:rPr>
                        <a:t> </a:t>
                      </a:r>
                      <a:r>
                        <a:rPr lang="en-US" sz="1200">
                          <a:effectLst/>
                        </a:rPr>
                        <a:t>Katı </a:t>
                      </a:r>
                      <a:r>
                        <a:rPr lang="en-US" sz="1200" spc="175">
                          <a:effectLst/>
                        </a:rPr>
                        <a:t> </a:t>
                      </a:r>
                      <a:r>
                        <a:rPr lang="en-US" sz="1200">
                          <a:effectLst/>
                        </a:rPr>
                        <a:t>Y</a:t>
                      </a:r>
                      <a:r>
                        <a:rPr lang="en-US" sz="1200" spc="10">
                          <a:effectLst/>
                        </a:rPr>
                        <a:t>a</a:t>
                      </a:r>
                      <a:r>
                        <a:rPr lang="en-US" sz="1200" spc="-10">
                          <a:effectLst/>
                        </a:rPr>
                        <a:t>k</a:t>
                      </a:r>
                      <a:r>
                        <a:rPr lang="en-US" sz="1200">
                          <a:effectLst/>
                        </a:rPr>
                        <a:t>ıt </a:t>
                      </a:r>
                      <a:r>
                        <a:rPr lang="en-US" sz="1200" spc="170">
                          <a:effectLst/>
                        </a:rPr>
                        <a:t> </a:t>
                      </a:r>
                      <a:r>
                        <a:rPr lang="en-US" sz="1200">
                          <a:effectLst/>
                        </a:rPr>
                        <a:t>S</a:t>
                      </a:r>
                      <a:r>
                        <a:rPr lang="en-US" sz="1200" spc="10">
                          <a:effectLst/>
                        </a:rPr>
                        <a:t>a</a:t>
                      </a:r>
                      <a:r>
                        <a:rPr lang="en-US" sz="1200" spc="-10">
                          <a:effectLst/>
                        </a:rPr>
                        <a:t>n</a:t>
                      </a:r>
                      <a:r>
                        <a:rPr lang="en-US" sz="1200">
                          <a:effectLst/>
                        </a:rPr>
                        <a:t>. </a:t>
                      </a:r>
                      <a:r>
                        <a:rPr lang="en-US" sz="1200" spc="175">
                          <a:effectLst/>
                        </a:rPr>
                        <a:t> </a:t>
                      </a:r>
                      <a:r>
                        <a:rPr lang="en-US" sz="1200" spc="-10">
                          <a:effectLst/>
                        </a:rPr>
                        <a:t>v</a:t>
                      </a:r>
                      <a:r>
                        <a:rPr lang="en-US" sz="1200">
                          <a:effectLst/>
                        </a:rPr>
                        <a:t>e </a:t>
                      </a:r>
                      <a:r>
                        <a:rPr lang="en-US" sz="1200" spc="175">
                          <a:effectLst/>
                        </a:rPr>
                        <a:t> </a:t>
                      </a:r>
                      <a:r>
                        <a:rPr lang="en-US" sz="1200" spc="15">
                          <a:effectLst/>
                        </a:rPr>
                        <a:t>T</a:t>
                      </a:r>
                      <a:r>
                        <a:rPr lang="en-US" sz="1200">
                          <a:effectLst/>
                        </a:rPr>
                        <a:t>ic. </a:t>
                      </a:r>
                      <a:r>
                        <a:rPr lang="en-US" sz="1200" spc="165">
                          <a:effectLst/>
                        </a:rPr>
                        <a:t> </a:t>
                      </a:r>
                      <a:r>
                        <a:rPr lang="en-US" sz="1200" spc="-15">
                          <a:effectLst/>
                        </a:rPr>
                        <a:t>A</a:t>
                      </a:r>
                      <a:r>
                        <a:rPr lang="en-US" sz="1200">
                          <a:effectLst/>
                        </a:rPr>
                        <a:t>.Ş</a:t>
                      </a:r>
                      <a:r>
                        <a:rPr lang="en-US" sz="1200" spc="10">
                          <a:effectLst/>
                        </a:rPr>
                        <a:t>.</a:t>
                      </a:r>
                      <a:r>
                        <a:rPr lang="en-US" sz="1200">
                          <a:effectLst/>
                        </a:rPr>
                        <a:t>-</a:t>
                      </a:r>
                      <a:endParaRPr lang="tr-TR" sz="1200">
                        <a:effectLst/>
                      </a:endParaRPr>
                    </a:p>
                    <a:p>
                      <a:pPr marL="66040">
                        <a:spcAft>
                          <a:spcPts val="0"/>
                        </a:spcAft>
                      </a:pPr>
                      <a:r>
                        <a:rPr lang="en-US" sz="1200" spc="-15">
                          <a:effectLst/>
                        </a:rPr>
                        <a:t>A</a:t>
                      </a:r>
                      <a:r>
                        <a:rPr lang="en-US" sz="1200">
                          <a:effectLst/>
                        </a:rPr>
                        <a:t>l</a:t>
                      </a:r>
                      <a:r>
                        <a:rPr lang="en-US" sz="1200" spc="5">
                          <a:effectLst/>
                        </a:rPr>
                        <a:t>tu</a:t>
                      </a:r>
                      <a:r>
                        <a:rPr lang="en-US" sz="1200" spc="-10">
                          <a:effectLst/>
                        </a:rPr>
                        <a:t>n</a:t>
                      </a:r>
                      <a:r>
                        <a:rPr lang="en-US" sz="1200">
                          <a:effectLst/>
                        </a:rPr>
                        <a:t>iza</a:t>
                      </a:r>
                      <a:r>
                        <a:rPr lang="en-US" sz="1200" spc="5">
                          <a:effectLst/>
                        </a:rPr>
                        <a:t>d</a:t>
                      </a:r>
                      <a:r>
                        <a:rPr lang="en-US" sz="1200">
                          <a:effectLst/>
                        </a:rPr>
                        <a:t>e</a:t>
                      </a:r>
                      <a:r>
                        <a:rPr lang="en-US" sz="1200" spc="-50">
                          <a:effectLst/>
                        </a:rPr>
                        <a:t> </a:t>
                      </a:r>
                      <a:r>
                        <a:rPr lang="en-US" sz="1200">
                          <a:effectLst/>
                        </a:rPr>
                        <a:t>/</a:t>
                      </a:r>
                      <a:r>
                        <a:rPr lang="en-US" sz="1200" spc="-55">
                          <a:effectLst/>
                        </a:rPr>
                        <a:t> </a:t>
                      </a:r>
                      <a:r>
                        <a:rPr lang="en-US" sz="1200" spc="5">
                          <a:effectLst/>
                        </a:rPr>
                        <a:t>İ</a:t>
                      </a:r>
                      <a:r>
                        <a:rPr lang="en-US" sz="1200">
                          <a:effectLst/>
                        </a:rPr>
                        <a:t>S</a:t>
                      </a:r>
                      <a:r>
                        <a:rPr lang="en-US" sz="1200" spc="10">
                          <a:effectLst/>
                        </a:rPr>
                        <a:t>T</a:t>
                      </a:r>
                      <a:r>
                        <a:rPr lang="en-US" sz="1200" spc="-15">
                          <a:effectLst/>
                        </a:rPr>
                        <a:t>A</a:t>
                      </a:r>
                      <a:r>
                        <a:rPr lang="en-US" sz="1200">
                          <a:effectLst/>
                        </a:rPr>
                        <a:t>N</a:t>
                      </a:r>
                      <a:r>
                        <a:rPr lang="en-US" sz="1200" spc="5">
                          <a:effectLst/>
                        </a:rPr>
                        <a:t>B</a:t>
                      </a:r>
                      <a:r>
                        <a:rPr lang="en-US" sz="1200" spc="10">
                          <a:effectLst/>
                        </a:rPr>
                        <a:t>U</a:t>
                      </a:r>
                      <a:r>
                        <a:rPr lang="en-US" sz="1200">
                          <a:effectLst/>
                        </a:rPr>
                        <a:t>L</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2885">
                        <a:lnSpc>
                          <a:spcPts val="1110"/>
                        </a:lnSpc>
                        <a:spcAft>
                          <a:spcPts val="0"/>
                        </a:spcAft>
                      </a:pPr>
                      <a:r>
                        <a:rPr lang="en-US" sz="1200" spc="5">
                          <a:effectLst/>
                        </a:rPr>
                        <a:t>20</a:t>
                      </a:r>
                      <a:r>
                        <a:rPr lang="en-US" sz="1200">
                          <a:effectLst/>
                        </a:rPr>
                        <a:t>,</a:t>
                      </a:r>
                      <a:r>
                        <a:rPr lang="en-US" sz="1200" spc="5">
                          <a:effectLst/>
                        </a:rPr>
                        <a:t>0</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7630">
                        <a:lnSpc>
                          <a:spcPts val="1110"/>
                        </a:lnSpc>
                        <a:spcAft>
                          <a:spcPts val="0"/>
                        </a:spcAft>
                      </a:pPr>
                      <a:r>
                        <a:rPr lang="en-US" sz="1200" spc="5">
                          <a:effectLst/>
                        </a:rPr>
                        <a:t>7</a:t>
                      </a:r>
                      <a:r>
                        <a:rPr lang="en-US" sz="1200">
                          <a:effectLst/>
                        </a:rPr>
                        <a:t>.</a:t>
                      </a:r>
                      <a:r>
                        <a:rPr lang="en-US" sz="1200" spc="5">
                          <a:effectLst/>
                        </a:rPr>
                        <a:t>63</a:t>
                      </a:r>
                      <a:r>
                        <a:rPr lang="en-US" sz="1200" spc="-10">
                          <a:effectLst/>
                        </a:rPr>
                        <a:t>3</a:t>
                      </a:r>
                      <a:r>
                        <a:rPr lang="en-US" sz="1200">
                          <a:effectLst/>
                        </a:rPr>
                        <a:t>,</a:t>
                      </a:r>
                      <a:r>
                        <a:rPr lang="en-US" sz="1200" spc="5">
                          <a:effectLst/>
                        </a:rPr>
                        <a:t>0</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4475">
                        <a:lnSpc>
                          <a:spcPts val="1110"/>
                        </a:lnSpc>
                        <a:spcAft>
                          <a:spcPts val="0"/>
                        </a:spcAft>
                      </a:pPr>
                      <a:r>
                        <a:rPr lang="en-US" sz="1200" spc="5">
                          <a:effectLst/>
                        </a:rPr>
                        <a:t>23</a:t>
                      </a:r>
                      <a:r>
                        <a:rPr lang="en-US" sz="1200">
                          <a:effectLst/>
                        </a:rPr>
                        <a:t>,</a:t>
                      </a:r>
                      <a:r>
                        <a:rPr lang="en-US" sz="1200" spc="5">
                          <a:effectLst/>
                        </a:rPr>
                        <a:t>9</a:t>
                      </a:r>
                      <a:r>
                        <a:rPr lang="en-US" sz="1200">
                          <a:effectLst/>
                        </a:rPr>
                        <a:t>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8610">
                        <a:lnSpc>
                          <a:spcPts val="1110"/>
                        </a:lnSpc>
                        <a:spcAft>
                          <a:spcPts val="0"/>
                        </a:spcAft>
                      </a:pPr>
                      <a:r>
                        <a:rPr lang="en-US" sz="1200" spc="5">
                          <a:effectLst/>
                        </a:rPr>
                        <a:t>0</a:t>
                      </a:r>
                      <a:r>
                        <a:rPr lang="en-US" sz="1200">
                          <a:effectLst/>
                        </a:rPr>
                        <a:t>,</a:t>
                      </a:r>
                      <a:r>
                        <a:rPr lang="en-US" sz="1200" spc="5">
                          <a:effectLst/>
                        </a:rPr>
                        <a:t>3</a:t>
                      </a:r>
                      <a:r>
                        <a:rPr lang="en-US" sz="1200">
                          <a:effectLst/>
                        </a:rPr>
                        <a:t>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3520">
                        <a:lnSpc>
                          <a:spcPts val="1110"/>
                        </a:lnSpc>
                        <a:spcAft>
                          <a:spcPts val="0"/>
                        </a:spcAft>
                      </a:pPr>
                      <a:r>
                        <a:rPr lang="en-US" sz="1200" spc="5">
                          <a:effectLst/>
                        </a:rPr>
                        <a:t>6</a:t>
                      </a:r>
                      <a:r>
                        <a:rPr lang="en-US" sz="1200">
                          <a:effectLst/>
                        </a:rPr>
                        <a:t>,</a:t>
                      </a:r>
                      <a:r>
                        <a:rPr lang="en-US" sz="1200" spc="5">
                          <a:effectLst/>
                        </a:rPr>
                        <a:t>0</a:t>
                      </a:r>
                      <a:r>
                        <a:rPr lang="en-US" sz="1200">
                          <a:effectLst/>
                        </a:rPr>
                        <a:t>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10820">
                        <a:lnSpc>
                          <a:spcPts val="1110"/>
                        </a:lnSpc>
                        <a:spcAft>
                          <a:spcPts val="0"/>
                        </a:spcAft>
                      </a:pPr>
                      <a:r>
                        <a:rPr lang="en-US" sz="1200" spc="5">
                          <a:effectLst/>
                        </a:rPr>
                        <a:t>5</a:t>
                      </a:r>
                      <a:r>
                        <a:rPr lang="en-US" sz="1200">
                          <a:effectLst/>
                        </a:rPr>
                        <a:t>,</a:t>
                      </a:r>
                      <a:r>
                        <a:rPr lang="en-US" sz="1200" spc="5">
                          <a:effectLst/>
                        </a:rPr>
                        <a:t>4</a:t>
                      </a:r>
                      <a:r>
                        <a:rPr lang="en-US" sz="1200">
                          <a:effectLst/>
                        </a:rPr>
                        <a:t>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56060028"/>
                  </a:ext>
                </a:extLst>
              </a:tr>
              <a:tr h="324056">
                <a:tc>
                  <a:txBody>
                    <a:bodyPr/>
                    <a:lstStyle/>
                    <a:p>
                      <a:pPr marL="64770">
                        <a:lnSpc>
                          <a:spcPts val="1110"/>
                        </a:lnSpc>
                        <a:spcAft>
                          <a:spcPts val="0"/>
                        </a:spcAft>
                      </a:pPr>
                      <a:r>
                        <a:rPr lang="en-US" sz="1200">
                          <a:effectLst/>
                        </a:rPr>
                        <a:t>İt</a:t>
                      </a:r>
                      <a:r>
                        <a:rPr lang="en-US" sz="1200" spc="-10">
                          <a:effectLst/>
                        </a:rPr>
                        <a:t>h</a:t>
                      </a:r>
                      <a:r>
                        <a:rPr lang="en-US" sz="1200">
                          <a:effectLst/>
                        </a:rPr>
                        <a:t>al</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6040">
                        <a:lnSpc>
                          <a:spcPts val="1110"/>
                        </a:lnSpc>
                        <a:spcAft>
                          <a:spcPts val="0"/>
                        </a:spcAft>
                      </a:pPr>
                      <a:r>
                        <a:rPr lang="en-US" sz="1200">
                          <a:effectLst/>
                        </a:rPr>
                        <a:t>Sibi</a:t>
                      </a:r>
                      <a:r>
                        <a:rPr lang="en-US" sz="1200" spc="15">
                          <a:effectLst/>
                        </a:rPr>
                        <a:t>r</a:t>
                      </a:r>
                      <a:r>
                        <a:rPr lang="en-US" sz="1200" spc="-25">
                          <a:effectLst/>
                        </a:rPr>
                        <a:t>y</a:t>
                      </a:r>
                      <a:r>
                        <a:rPr lang="en-US" sz="1200">
                          <a:effectLst/>
                        </a:rPr>
                        <a:t>ak</a:t>
                      </a:r>
                      <a:r>
                        <a:rPr lang="en-US" sz="1200" spc="110">
                          <a:effectLst/>
                        </a:rPr>
                        <a:t> </a:t>
                      </a:r>
                      <a:r>
                        <a:rPr lang="en-US" sz="1200">
                          <a:effectLst/>
                        </a:rPr>
                        <a:t>Ma</a:t>
                      </a:r>
                      <a:r>
                        <a:rPr lang="en-US" sz="1200" spc="5">
                          <a:effectLst/>
                        </a:rPr>
                        <a:t>d</a:t>
                      </a:r>
                      <a:r>
                        <a:rPr lang="en-US" sz="1200">
                          <a:effectLst/>
                        </a:rPr>
                        <a:t>en</a:t>
                      </a:r>
                      <a:r>
                        <a:rPr lang="en-US" sz="1200" spc="100">
                          <a:effectLst/>
                        </a:rPr>
                        <a:t> </a:t>
                      </a:r>
                      <a:r>
                        <a:rPr lang="en-US" sz="1200">
                          <a:effectLst/>
                        </a:rPr>
                        <a:t>Gr</a:t>
                      </a:r>
                      <a:r>
                        <a:rPr lang="en-US" sz="1200" spc="-10">
                          <a:effectLst/>
                        </a:rPr>
                        <a:t>u</a:t>
                      </a:r>
                      <a:r>
                        <a:rPr lang="en-US" sz="1200">
                          <a:effectLst/>
                        </a:rPr>
                        <a:t>p</a:t>
                      </a:r>
                      <a:r>
                        <a:rPr lang="en-US" sz="1200" spc="125">
                          <a:effectLst/>
                        </a:rPr>
                        <a:t> </a:t>
                      </a:r>
                      <a:r>
                        <a:rPr lang="en-US" sz="1200" spc="-15">
                          <a:effectLst/>
                        </a:rPr>
                        <a:t>A</a:t>
                      </a:r>
                      <a:r>
                        <a:rPr lang="en-US" sz="1200" spc="10">
                          <a:effectLst/>
                        </a:rPr>
                        <a:t>.</a:t>
                      </a:r>
                      <a:r>
                        <a:rPr lang="en-US" sz="1200">
                          <a:effectLst/>
                        </a:rPr>
                        <a:t>Ş.</a:t>
                      </a:r>
                      <a:r>
                        <a:rPr lang="en-US" sz="1200" spc="115">
                          <a:effectLst/>
                        </a:rPr>
                        <a:t> </a:t>
                      </a:r>
                      <a:r>
                        <a:rPr lang="en-US" sz="1200">
                          <a:effectLst/>
                        </a:rPr>
                        <a:t>–</a:t>
                      </a:r>
                      <a:r>
                        <a:rPr lang="en-US" sz="1200" spc="115">
                          <a:effectLst/>
                        </a:rPr>
                        <a:t> </a:t>
                      </a:r>
                      <a:r>
                        <a:rPr lang="en-US" sz="1200">
                          <a:effectLst/>
                        </a:rPr>
                        <a:t>Ma</a:t>
                      </a:r>
                      <a:r>
                        <a:rPr lang="en-US" sz="1200" spc="15">
                          <a:effectLst/>
                        </a:rPr>
                        <a:t>r</a:t>
                      </a:r>
                      <a:r>
                        <a:rPr lang="en-US" sz="1200" spc="-25">
                          <a:effectLst/>
                        </a:rPr>
                        <a:t>m</a:t>
                      </a:r>
                      <a:r>
                        <a:rPr lang="en-US" sz="1200">
                          <a:effectLst/>
                        </a:rPr>
                        <a:t>a</a:t>
                      </a:r>
                      <a:r>
                        <a:rPr lang="en-US" sz="1200" spc="5">
                          <a:effectLst/>
                        </a:rPr>
                        <a:t>r</a:t>
                      </a:r>
                      <a:r>
                        <a:rPr lang="en-US" sz="1200">
                          <a:effectLst/>
                        </a:rPr>
                        <a:t>a</a:t>
                      </a:r>
                      <a:endParaRPr lang="tr-TR" sz="1200">
                        <a:effectLst/>
                      </a:endParaRPr>
                    </a:p>
                    <a:p>
                      <a:pPr marL="66040">
                        <a:spcAft>
                          <a:spcPts val="0"/>
                        </a:spcAft>
                      </a:pPr>
                      <a:r>
                        <a:rPr lang="en-US" sz="1200">
                          <a:effectLst/>
                        </a:rPr>
                        <a:t>Ere</a:t>
                      </a:r>
                      <a:r>
                        <a:rPr lang="en-US" sz="1200" spc="-5">
                          <a:effectLst/>
                        </a:rPr>
                        <a:t>ğ</a:t>
                      </a:r>
                      <a:r>
                        <a:rPr lang="en-US" sz="1200">
                          <a:effectLst/>
                        </a:rPr>
                        <a:t>li</a:t>
                      </a:r>
                      <a:r>
                        <a:rPr lang="en-US" sz="1200" spc="-5">
                          <a:effectLst/>
                        </a:rPr>
                        <a:t>s</a:t>
                      </a:r>
                      <a:r>
                        <a:rPr lang="en-US" sz="1200">
                          <a:effectLst/>
                        </a:rPr>
                        <a:t>i</a:t>
                      </a:r>
                      <a:r>
                        <a:rPr lang="en-US" sz="1200" spc="-50">
                          <a:effectLst/>
                        </a:rPr>
                        <a:t> </a:t>
                      </a:r>
                      <a:r>
                        <a:rPr lang="en-US" sz="1200">
                          <a:effectLst/>
                        </a:rPr>
                        <a:t>/</a:t>
                      </a:r>
                      <a:r>
                        <a:rPr lang="en-US" sz="1200" spc="-40">
                          <a:effectLst/>
                        </a:rPr>
                        <a:t> </a:t>
                      </a:r>
                      <a:r>
                        <a:rPr lang="en-US" sz="1200" spc="15">
                          <a:effectLst/>
                        </a:rPr>
                        <a:t>T</a:t>
                      </a:r>
                      <a:r>
                        <a:rPr lang="en-US" sz="1200">
                          <a:effectLst/>
                        </a:rPr>
                        <a:t>EKİ</a:t>
                      </a:r>
                      <a:r>
                        <a:rPr lang="en-US" sz="1200" spc="-5">
                          <a:effectLst/>
                        </a:rPr>
                        <a:t>R</a:t>
                      </a:r>
                      <a:r>
                        <a:rPr lang="en-US" sz="1200" spc="10">
                          <a:effectLst/>
                        </a:rPr>
                        <a:t>D</a:t>
                      </a:r>
                      <a:r>
                        <a:rPr lang="en-US" sz="1200" spc="-15">
                          <a:effectLst/>
                        </a:rPr>
                        <a:t>A</a:t>
                      </a:r>
                      <a:r>
                        <a:rPr lang="en-US" sz="1200">
                          <a:effectLst/>
                        </a:rPr>
                        <a:t>Ğ</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60655">
                        <a:lnSpc>
                          <a:spcPts val="1110"/>
                        </a:lnSpc>
                        <a:spcAft>
                          <a:spcPts val="0"/>
                        </a:spcAft>
                      </a:pPr>
                      <a:r>
                        <a:rPr lang="en-US" sz="1200" spc="5">
                          <a:effectLst/>
                        </a:rPr>
                        <a:t>153</a:t>
                      </a:r>
                      <a:r>
                        <a:rPr lang="en-US" sz="1200">
                          <a:effectLst/>
                        </a:rPr>
                        <a:t>,</a:t>
                      </a:r>
                      <a:r>
                        <a:rPr lang="en-US" sz="1200" spc="-10">
                          <a:effectLst/>
                        </a:rPr>
                        <a:t>0</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7630">
                        <a:lnSpc>
                          <a:spcPts val="1110"/>
                        </a:lnSpc>
                        <a:spcAft>
                          <a:spcPts val="0"/>
                        </a:spcAft>
                      </a:pPr>
                      <a:r>
                        <a:rPr lang="en-US" sz="1200" spc="5">
                          <a:effectLst/>
                        </a:rPr>
                        <a:t>7</a:t>
                      </a:r>
                      <a:r>
                        <a:rPr lang="en-US" sz="1200">
                          <a:effectLst/>
                        </a:rPr>
                        <a:t>.</a:t>
                      </a:r>
                      <a:r>
                        <a:rPr lang="en-US" sz="1200" spc="5">
                          <a:effectLst/>
                        </a:rPr>
                        <a:t>35</a:t>
                      </a:r>
                      <a:r>
                        <a:rPr lang="en-US" sz="1200" spc="-10">
                          <a:effectLst/>
                        </a:rPr>
                        <a:t>2</a:t>
                      </a:r>
                      <a:r>
                        <a:rPr lang="en-US" sz="1200">
                          <a:effectLst/>
                        </a:rPr>
                        <a:t>,</a:t>
                      </a:r>
                      <a:r>
                        <a:rPr lang="en-US" sz="1200" spc="5">
                          <a:effectLst/>
                        </a:rPr>
                        <a:t>0</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4475">
                        <a:lnSpc>
                          <a:spcPts val="1110"/>
                        </a:lnSpc>
                        <a:spcAft>
                          <a:spcPts val="0"/>
                        </a:spcAft>
                      </a:pPr>
                      <a:r>
                        <a:rPr lang="en-US" sz="1200" spc="5">
                          <a:effectLst/>
                        </a:rPr>
                        <a:t>25</a:t>
                      </a:r>
                      <a:r>
                        <a:rPr lang="en-US" sz="1200">
                          <a:effectLst/>
                        </a:rPr>
                        <a:t>,</a:t>
                      </a:r>
                      <a:r>
                        <a:rPr lang="en-US" sz="1200" spc="5">
                          <a:effectLst/>
                        </a:rPr>
                        <a:t>5</a:t>
                      </a:r>
                      <a:r>
                        <a:rPr lang="en-US" sz="1200">
                          <a:effectLst/>
                        </a:rPr>
                        <a:t>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8610">
                        <a:lnSpc>
                          <a:spcPts val="1110"/>
                        </a:lnSpc>
                        <a:spcAft>
                          <a:spcPts val="0"/>
                        </a:spcAft>
                      </a:pPr>
                      <a:r>
                        <a:rPr lang="en-US" sz="1200" spc="5">
                          <a:effectLst/>
                        </a:rPr>
                        <a:t>0</a:t>
                      </a:r>
                      <a:r>
                        <a:rPr lang="en-US" sz="1200">
                          <a:effectLst/>
                        </a:rPr>
                        <a:t>,</a:t>
                      </a:r>
                      <a:r>
                        <a:rPr lang="en-US" sz="1200" spc="5">
                          <a:effectLst/>
                        </a:rPr>
                        <a:t>3</a:t>
                      </a:r>
                      <a:r>
                        <a:rPr lang="en-US" sz="1200">
                          <a:effectLst/>
                        </a:rPr>
                        <a:t>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3520">
                        <a:lnSpc>
                          <a:spcPts val="1110"/>
                        </a:lnSpc>
                        <a:spcAft>
                          <a:spcPts val="0"/>
                        </a:spcAft>
                      </a:pPr>
                      <a:r>
                        <a:rPr lang="en-US" sz="1200" spc="5">
                          <a:effectLst/>
                        </a:rPr>
                        <a:t>5</a:t>
                      </a:r>
                      <a:r>
                        <a:rPr lang="en-US" sz="1200">
                          <a:effectLst/>
                        </a:rPr>
                        <a:t>,</a:t>
                      </a:r>
                      <a:r>
                        <a:rPr lang="en-US" sz="1200" spc="5">
                          <a:effectLst/>
                        </a:rPr>
                        <a:t>1</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10820">
                        <a:lnSpc>
                          <a:spcPts val="1110"/>
                        </a:lnSpc>
                        <a:spcAft>
                          <a:spcPts val="0"/>
                        </a:spcAft>
                      </a:pPr>
                      <a:r>
                        <a:rPr lang="en-US" sz="1200" spc="5">
                          <a:effectLst/>
                        </a:rPr>
                        <a:t>7</a:t>
                      </a:r>
                      <a:r>
                        <a:rPr lang="en-US" sz="1200">
                          <a:effectLst/>
                        </a:rPr>
                        <a:t>,</a:t>
                      </a:r>
                      <a:r>
                        <a:rPr lang="en-US" sz="1200" spc="5">
                          <a:effectLst/>
                        </a:rPr>
                        <a:t>2</a:t>
                      </a:r>
                      <a:r>
                        <a:rPr lang="en-US" sz="1200">
                          <a:effectLst/>
                        </a:rPr>
                        <a:t>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21747280"/>
                  </a:ext>
                </a:extLst>
              </a:tr>
              <a:tr h="275805">
                <a:tc>
                  <a:txBody>
                    <a:bodyPr/>
                    <a:lstStyle/>
                    <a:p>
                      <a:pPr marL="64770">
                        <a:lnSpc>
                          <a:spcPts val="1110"/>
                        </a:lnSpc>
                        <a:spcAft>
                          <a:spcPts val="0"/>
                        </a:spcAft>
                      </a:pPr>
                      <a:r>
                        <a:rPr lang="en-US" sz="1200">
                          <a:effectLst/>
                        </a:rPr>
                        <a:t>Ye</a:t>
                      </a:r>
                      <a:r>
                        <a:rPr lang="en-US" sz="1200" spc="5">
                          <a:effectLst/>
                        </a:rPr>
                        <a:t>r</a:t>
                      </a:r>
                      <a:r>
                        <a:rPr lang="en-US" sz="1200">
                          <a:effectLst/>
                        </a:rPr>
                        <a:t>li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6040">
                        <a:lnSpc>
                          <a:spcPts val="1110"/>
                        </a:lnSpc>
                        <a:spcAft>
                          <a:spcPts val="0"/>
                        </a:spcAft>
                      </a:pPr>
                      <a:r>
                        <a:rPr lang="en-US" sz="1200">
                          <a:effectLst/>
                        </a:rPr>
                        <a:t>Er</a:t>
                      </a:r>
                      <a:r>
                        <a:rPr lang="en-US" sz="1200" spc="5">
                          <a:effectLst/>
                        </a:rPr>
                        <a:t>do</a:t>
                      </a:r>
                      <a:r>
                        <a:rPr lang="en-US" sz="1200" spc="-10">
                          <a:effectLst/>
                        </a:rPr>
                        <a:t>ğ</a:t>
                      </a:r>
                      <a:r>
                        <a:rPr lang="en-US" sz="1200">
                          <a:effectLst/>
                        </a:rPr>
                        <a:t>a</a:t>
                      </a:r>
                      <a:r>
                        <a:rPr lang="en-US" sz="1200" spc="-5">
                          <a:effectLst/>
                        </a:rPr>
                        <a:t>n</a:t>
                      </a:r>
                      <a:r>
                        <a:rPr lang="en-US" sz="1200">
                          <a:effectLst/>
                        </a:rPr>
                        <a:t>lar</a:t>
                      </a:r>
                      <a:r>
                        <a:rPr lang="en-US" sz="1200" spc="-85">
                          <a:effectLst/>
                        </a:rPr>
                        <a:t> </a:t>
                      </a:r>
                      <a:r>
                        <a:rPr lang="en-US" sz="1200">
                          <a:effectLst/>
                        </a:rPr>
                        <a:t>Ma</a:t>
                      </a:r>
                      <a:r>
                        <a:rPr lang="en-US" sz="1200" spc="5">
                          <a:effectLst/>
                        </a:rPr>
                        <a:t>d</a:t>
                      </a:r>
                      <a:r>
                        <a:rPr lang="en-US" sz="1200">
                          <a:effectLst/>
                        </a:rPr>
                        <a:t>e</a:t>
                      </a:r>
                      <a:r>
                        <a:rPr lang="en-US" sz="1200" spc="-5">
                          <a:effectLst/>
                        </a:rPr>
                        <a:t>n</a:t>
                      </a:r>
                      <a:r>
                        <a:rPr lang="en-US" sz="1200">
                          <a:effectLst/>
                        </a:rPr>
                        <a:t>cil</a:t>
                      </a:r>
                      <a:r>
                        <a:rPr lang="en-US" sz="1200" spc="10">
                          <a:effectLst/>
                        </a:rPr>
                        <a:t>i</a:t>
                      </a:r>
                      <a:r>
                        <a:rPr lang="en-US" sz="1200">
                          <a:effectLst/>
                        </a:rPr>
                        <a:t>k</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110"/>
                        </a:lnSpc>
                        <a:spcAft>
                          <a:spcPts val="0"/>
                        </a:spcAft>
                      </a:pPr>
                      <a:r>
                        <a:rPr lang="en-US" sz="1200" spc="5">
                          <a:effectLst/>
                        </a:rPr>
                        <a:t>1</a:t>
                      </a:r>
                      <a:r>
                        <a:rPr lang="en-US" sz="1200">
                          <a:effectLst/>
                        </a:rPr>
                        <a:t>.</a:t>
                      </a:r>
                      <a:r>
                        <a:rPr lang="en-US" sz="1200" spc="5">
                          <a:effectLst/>
                        </a:rPr>
                        <a:t>76</a:t>
                      </a:r>
                      <a:r>
                        <a:rPr lang="en-US" sz="1200" spc="-10">
                          <a:effectLst/>
                        </a:rPr>
                        <a:t>2</a:t>
                      </a:r>
                      <a:r>
                        <a:rPr lang="en-US" sz="1200">
                          <a:effectLst/>
                        </a:rPr>
                        <a:t>,</a:t>
                      </a:r>
                      <a:r>
                        <a:rPr lang="en-US" sz="1200" spc="5">
                          <a:effectLst/>
                        </a:rPr>
                        <a:t>7</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7630">
                        <a:lnSpc>
                          <a:spcPts val="1110"/>
                        </a:lnSpc>
                        <a:spcAft>
                          <a:spcPts val="0"/>
                        </a:spcAft>
                      </a:pPr>
                      <a:r>
                        <a:rPr lang="en-US" sz="1200" spc="5">
                          <a:effectLst/>
                        </a:rPr>
                        <a:t>6</a:t>
                      </a:r>
                      <a:r>
                        <a:rPr lang="en-US" sz="1200">
                          <a:effectLst/>
                        </a:rPr>
                        <a:t>.</a:t>
                      </a:r>
                      <a:r>
                        <a:rPr lang="en-US" sz="1200" spc="5">
                          <a:effectLst/>
                        </a:rPr>
                        <a:t>10</a:t>
                      </a:r>
                      <a:r>
                        <a:rPr lang="en-US" sz="1200" spc="-10">
                          <a:effectLst/>
                        </a:rPr>
                        <a:t>5</a:t>
                      </a:r>
                      <a:r>
                        <a:rPr lang="en-US" sz="1200">
                          <a:effectLst/>
                        </a:rPr>
                        <a:t>,</a:t>
                      </a:r>
                      <a:r>
                        <a:rPr lang="en-US" sz="1200" spc="5">
                          <a:effectLst/>
                        </a:rPr>
                        <a:t>0</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4475">
                        <a:lnSpc>
                          <a:spcPts val="1110"/>
                        </a:lnSpc>
                        <a:spcAft>
                          <a:spcPts val="0"/>
                        </a:spcAft>
                      </a:pPr>
                      <a:r>
                        <a:rPr lang="en-US" sz="1200" spc="5">
                          <a:effectLst/>
                        </a:rPr>
                        <a:t>40</a:t>
                      </a:r>
                      <a:r>
                        <a:rPr lang="en-US" sz="1200">
                          <a:effectLst/>
                        </a:rPr>
                        <a:t>,</a:t>
                      </a:r>
                      <a:r>
                        <a:rPr lang="en-US" sz="1200" spc="5">
                          <a:effectLst/>
                        </a:rPr>
                        <a:t>5</a:t>
                      </a:r>
                      <a:r>
                        <a:rPr lang="en-US" sz="1200">
                          <a:effectLst/>
                        </a:rPr>
                        <a:t>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8610">
                        <a:lnSpc>
                          <a:spcPts val="1110"/>
                        </a:lnSpc>
                        <a:spcAft>
                          <a:spcPts val="0"/>
                        </a:spcAft>
                      </a:pPr>
                      <a:r>
                        <a:rPr lang="en-US" sz="1200" spc="5" dirty="0">
                          <a:effectLst/>
                        </a:rPr>
                        <a:t>0</a:t>
                      </a:r>
                      <a:r>
                        <a:rPr lang="en-US" sz="1200" dirty="0">
                          <a:effectLst/>
                        </a:rPr>
                        <a:t>,</a:t>
                      </a:r>
                      <a:r>
                        <a:rPr lang="en-US" sz="1200" spc="5" dirty="0">
                          <a:effectLst/>
                        </a:rPr>
                        <a:t>6</a:t>
                      </a:r>
                      <a:r>
                        <a:rPr lang="en-US" sz="1200" dirty="0">
                          <a:effectLst/>
                        </a:rPr>
                        <a:t>8</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59385">
                        <a:lnSpc>
                          <a:spcPts val="1110"/>
                        </a:lnSpc>
                        <a:spcAft>
                          <a:spcPts val="0"/>
                        </a:spcAft>
                      </a:pPr>
                      <a:r>
                        <a:rPr lang="en-US" sz="1200" spc="5">
                          <a:effectLst/>
                        </a:rPr>
                        <a:t>20</a:t>
                      </a:r>
                      <a:r>
                        <a:rPr lang="en-US" sz="1200">
                          <a:effectLst/>
                        </a:rPr>
                        <a:t>,</a:t>
                      </a:r>
                      <a:r>
                        <a:rPr lang="en-US" sz="1200" spc="5">
                          <a:effectLst/>
                        </a:rPr>
                        <a:t>0</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10820">
                        <a:lnSpc>
                          <a:spcPts val="1110"/>
                        </a:lnSpc>
                        <a:spcAft>
                          <a:spcPts val="0"/>
                        </a:spcAft>
                      </a:pPr>
                      <a:r>
                        <a:rPr lang="en-US" sz="1200" spc="5">
                          <a:effectLst/>
                        </a:rPr>
                        <a:t>8</a:t>
                      </a:r>
                      <a:r>
                        <a:rPr lang="en-US" sz="1200">
                          <a:effectLst/>
                        </a:rPr>
                        <a:t>,</a:t>
                      </a:r>
                      <a:r>
                        <a:rPr lang="en-US" sz="1200" spc="5">
                          <a:effectLst/>
                        </a:rPr>
                        <a:t>1</a:t>
                      </a:r>
                      <a:r>
                        <a:rPr lang="en-US" sz="1200">
                          <a:effectLst/>
                        </a:rPr>
                        <a:t>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07630441"/>
                  </a:ext>
                </a:extLst>
              </a:tr>
              <a:tr h="324056">
                <a:tc>
                  <a:txBody>
                    <a:bodyPr/>
                    <a:lstStyle/>
                    <a:p>
                      <a:pPr marL="64770">
                        <a:lnSpc>
                          <a:spcPts val="1110"/>
                        </a:lnSpc>
                        <a:spcAft>
                          <a:spcPts val="0"/>
                        </a:spcAft>
                      </a:pPr>
                      <a:r>
                        <a:rPr lang="en-US" sz="1200">
                          <a:effectLst/>
                        </a:rPr>
                        <a:t>İt</a:t>
                      </a:r>
                      <a:r>
                        <a:rPr lang="en-US" sz="1200" spc="-10">
                          <a:effectLst/>
                        </a:rPr>
                        <a:t>h</a:t>
                      </a:r>
                      <a:r>
                        <a:rPr lang="en-US" sz="1200">
                          <a:effectLst/>
                        </a:rPr>
                        <a:t>al</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6040">
                        <a:lnSpc>
                          <a:spcPts val="1110"/>
                        </a:lnSpc>
                        <a:spcAft>
                          <a:spcPts val="0"/>
                        </a:spcAft>
                      </a:pPr>
                      <a:r>
                        <a:rPr lang="en-US" sz="1200" dirty="0" err="1">
                          <a:effectLst/>
                        </a:rPr>
                        <a:t>S</a:t>
                      </a:r>
                      <a:r>
                        <a:rPr lang="en-US" sz="1200" spc="-10" dirty="0" err="1">
                          <a:effectLst/>
                        </a:rPr>
                        <a:t>ü</a:t>
                      </a:r>
                      <a:r>
                        <a:rPr lang="en-US" sz="1200" spc="5" dirty="0" err="1">
                          <a:effectLst/>
                        </a:rPr>
                        <a:t>p</a:t>
                      </a:r>
                      <a:r>
                        <a:rPr lang="en-US" sz="1200" dirty="0" err="1">
                          <a:effectLst/>
                        </a:rPr>
                        <a:t>er</a:t>
                      </a:r>
                      <a:r>
                        <a:rPr lang="en-US" sz="1200" spc="240" dirty="0">
                          <a:effectLst/>
                        </a:rPr>
                        <a:t> </a:t>
                      </a:r>
                      <a:r>
                        <a:rPr lang="en-US" sz="1200" dirty="0" err="1">
                          <a:effectLst/>
                        </a:rPr>
                        <a:t>E</a:t>
                      </a:r>
                      <a:r>
                        <a:rPr lang="en-US" sz="1200" spc="-10" dirty="0" err="1">
                          <a:effectLst/>
                        </a:rPr>
                        <a:t>n</a:t>
                      </a:r>
                      <a:r>
                        <a:rPr lang="en-US" sz="1200" dirty="0" err="1">
                          <a:effectLst/>
                        </a:rPr>
                        <a:t>e</a:t>
                      </a:r>
                      <a:r>
                        <a:rPr lang="en-US" sz="1200" spc="5" dirty="0" err="1">
                          <a:effectLst/>
                        </a:rPr>
                        <a:t>r</a:t>
                      </a:r>
                      <a:r>
                        <a:rPr lang="en-US" sz="1200" spc="10" dirty="0" err="1">
                          <a:effectLst/>
                        </a:rPr>
                        <a:t>j</a:t>
                      </a:r>
                      <a:r>
                        <a:rPr lang="en-US" sz="1200" dirty="0" err="1">
                          <a:effectLst/>
                        </a:rPr>
                        <a:t>i</a:t>
                      </a:r>
                      <a:r>
                        <a:rPr lang="en-US" sz="1200" spc="235" dirty="0">
                          <a:effectLst/>
                        </a:rPr>
                        <a:t> </a:t>
                      </a:r>
                      <a:r>
                        <a:rPr lang="en-US" sz="1200" dirty="0" err="1">
                          <a:effectLst/>
                        </a:rPr>
                        <a:t>Ma</a:t>
                      </a:r>
                      <a:r>
                        <a:rPr lang="en-US" sz="1200" spc="5" dirty="0" err="1">
                          <a:effectLst/>
                        </a:rPr>
                        <a:t>d</a:t>
                      </a:r>
                      <a:r>
                        <a:rPr lang="en-US" sz="1200" dirty="0" err="1">
                          <a:effectLst/>
                        </a:rPr>
                        <a:t>e</a:t>
                      </a:r>
                      <a:r>
                        <a:rPr lang="en-US" sz="1200" spc="-5" dirty="0" err="1">
                          <a:effectLst/>
                        </a:rPr>
                        <a:t>n</a:t>
                      </a:r>
                      <a:r>
                        <a:rPr lang="en-US" sz="1200" dirty="0" err="1">
                          <a:effectLst/>
                        </a:rPr>
                        <a:t>cil</a:t>
                      </a:r>
                      <a:r>
                        <a:rPr lang="en-US" sz="1200" spc="10" dirty="0" err="1">
                          <a:effectLst/>
                        </a:rPr>
                        <a:t>i</a:t>
                      </a:r>
                      <a:r>
                        <a:rPr lang="en-US" sz="1200" dirty="0" err="1">
                          <a:effectLst/>
                        </a:rPr>
                        <a:t>k</a:t>
                      </a:r>
                      <a:r>
                        <a:rPr lang="en-US" sz="1200" spc="225" dirty="0">
                          <a:effectLst/>
                        </a:rPr>
                        <a:t> </a:t>
                      </a:r>
                      <a:r>
                        <a:rPr lang="en-US" sz="1200" dirty="0" err="1">
                          <a:effectLst/>
                        </a:rPr>
                        <a:t>İ</a:t>
                      </a:r>
                      <a:r>
                        <a:rPr lang="en-US" sz="1200" spc="5" dirty="0" err="1">
                          <a:effectLst/>
                        </a:rPr>
                        <a:t>nş</a:t>
                      </a:r>
                      <a:r>
                        <a:rPr lang="en-US" sz="1200" dirty="0">
                          <a:effectLst/>
                        </a:rPr>
                        <a:t>.</a:t>
                      </a:r>
                      <a:r>
                        <a:rPr lang="en-US" sz="1200" spc="240" dirty="0">
                          <a:effectLst/>
                        </a:rPr>
                        <a:t> </a:t>
                      </a:r>
                      <a:r>
                        <a:rPr lang="en-US" sz="1200" dirty="0">
                          <a:effectLst/>
                        </a:rPr>
                        <a:t>Sa</a:t>
                      </a:r>
                      <a:r>
                        <a:rPr lang="en-US" sz="1200" spc="-10" dirty="0">
                          <a:effectLst/>
                        </a:rPr>
                        <a:t>n</a:t>
                      </a:r>
                      <a:r>
                        <a:rPr lang="en-US" sz="1200" dirty="0">
                          <a:effectLst/>
                        </a:rPr>
                        <a:t>.  </a:t>
                      </a:r>
                      <a:r>
                        <a:rPr lang="en-US" sz="1200" spc="-10" dirty="0">
                          <a:effectLst/>
                        </a:rPr>
                        <a:t>v</a:t>
                      </a:r>
                      <a:r>
                        <a:rPr lang="en-US" sz="1200" dirty="0">
                          <a:effectLst/>
                        </a:rPr>
                        <a:t>e</a:t>
                      </a:r>
                      <a:endParaRPr lang="tr-TR" sz="1200" dirty="0">
                        <a:effectLst/>
                      </a:endParaRPr>
                    </a:p>
                    <a:p>
                      <a:pPr marL="66040">
                        <a:spcAft>
                          <a:spcPts val="0"/>
                        </a:spcAft>
                      </a:pPr>
                      <a:r>
                        <a:rPr lang="en-US" sz="1200" spc="15" dirty="0">
                          <a:effectLst/>
                        </a:rPr>
                        <a:t>T</a:t>
                      </a:r>
                      <a:r>
                        <a:rPr lang="en-US" sz="1200" dirty="0">
                          <a:effectLst/>
                        </a:rPr>
                        <a:t>ic.</a:t>
                      </a:r>
                      <a:r>
                        <a:rPr lang="en-US" sz="1200" spc="-40" dirty="0">
                          <a:effectLst/>
                        </a:rPr>
                        <a:t> </a:t>
                      </a:r>
                      <a:r>
                        <a:rPr lang="en-US" sz="1200" spc="-15" dirty="0" err="1">
                          <a:effectLst/>
                        </a:rPr>
                        <a:t>A</a:t>
                      </a:r>
                      <a:r>
                        <a:rPr lang="en-US" sz="1200" dirty="0" err="1">
                          <a:effectLst/>
                        </a:rPr>
                        <a:t>.Ş.Ge</a:t>
                      </a:r>
                      <a:r>
                        <a:rPr lang="en-US" sz="1200" spc="5" dirty="0" err="1">
                          <a:effectLst/>
                        </a:rPr>
                        <a:t>b</a:t>
                      </a:r>
                      <a:r>
                        <a:rPr lang="en-US" sz="1200" dirty="0" err="1">
                          <a:effectLst/>
                        </a:rPr>
                        <a:t>ze</a:t>
                      </a:r>
                      <a:r>
                        <a:rPr lang="en-US" sz="1200" spc="-35" dirty="0">
                          <a:effectLst/>
                        </a:rPr>
                        <a:t> </a:t>
                      </a:r>
                      <a:r>
                        <a:rPr lang="en-US" sz="1200" dirty="0">
                          <a:effectLst/>
                        </a:rPr>
                        <a:t>/</a:t>
                      </a:r>
                      <a:r>
                        <a:rPr lang="en-US" sz="1200" spc="-40" dirty="0">
                          <a:effectLst/>
                        </a:rPr>
                        <a:t> </a:t>
                      </a:r>
                      <a:r>
                        <a:rPr lang="en-US" sz="1200" dirty="0">
                          <a:effectLst/>
                        </a:rPr>
                        <a:t>KO</a:t>
                      </a:r>
                      <a:r>
                        <a:rPr lang="en-US" sz="1200" spc="5" dirty="0">
                          <a:effectLst/>
                        </a:rPr>
                        <a:t>C</a:t>
                      </a:r>
                      <a:r>
                        <a:rPr lang="en-US" sz="1200" spc="-15" dirty="0">
                          <a:effectLst/>
                        </a:rPr>
                        <a:t>A</a:t>
                      </a:r>
                      <a:r>
                        <a:rPr lang="en-US" sz="1200" spc="15" dirty="0">
                          <a:effectLst/>
                        </a:rPr>
                        <a:t>E</a:t>
                      </a:r>
                      <a:r>
                        <a:rPr lang="en-US" sz="1200" spc="-10" dirty="0">
                          <a:effectLst/>
                        </a:rPr>
                        <a:t>L</a:t>
                      </a:r>
                      <a:r>
                        <a:rPr lang="en-US" sz="1200" dirty="0">
                          <a:effectLst/>
                        </a:rPr>
                        <a:t>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ts val="1110"/>
                        </a:lnSpc>
                        <a:spcAft>
                          <a:spcPts val="0"/>
                        </a:spcAft>
                      </a:pPr>
                      <a:r>
                        <a:rPr lang="en-US" sz="1200" spc="5">
                          <a:effectLst/>
                        </a:rPr>
                        <a:t>1</a:t>
                      </a:r>
                      <a:r>
                        <a:rPr lang="en-US" sz="1200">
                          <a:effectLst/>
                        </a:rPr>
                        <a:t>.</a:t>
                      </a:r>
                      <a:r>
                        <a:rPr lang="en-US" sz="1200" spc="5">
                          <a:effectLst/>
                        </a:rPr>
                        <a:t>60</a:t>
                      </a:r>
                      <a:r>
                        <a:rPr lang="en-US" sz="1200" spc="-10">
                          <a:effectLst/>
                        </a:rPr>
                        <a:t>6</a:t>
                      </a:r>
                      <a:r>
                        <a:rPr lang="en-US" sz="1200">
                          <a:effectLst/>
                        </a:rPr>
                        <a:t>,</a:t>
                      </a:r>
                      <a:r>
                        <a:rPr lang="en-US" sz="1200" spc="5">
                          <a:effectLst/>
                        </a:rPr>
                        <a:t>6</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7630">
                        <a:lnSpc>
                          <a:spcPts val="1110"/>
                        </a:lnSpc>
                        <a:spcAft>
                          <a:spcPts val="0"/>
                        </a:spcAft>
                      </a:pPr>
                      <a:r>
                        <a:rPr lang="en-US" sz="1200" spc="5">
                          <a:effectLst/>
                        </a:rPr>
                        <a:t>7</a:t>
                      </a:r>
                      <a:r>
                        <a:rPr lang="en-US" sz="1200">
                          <a:effectLst/>
                        </a:rPr>
                        <a:t>.</a:t>
                      </a:r>
                      <a:r>
                        <a:rPr lang="en-US" sz="1200" spc="5">
                          <a:effectLst/>
                        </a:rPr>
                        <a:t>48</a:t>
                      </a:r>
                      <a:r>
                        <a:rPr lang="en-US" sz="1200" spc="-10">
                          <a:effectLst/>
                        </a:rPr>
                        <a:t>3</a:t>
                      </a:r>
                      <a:r>
                        <a:rPr lang="en-US" sz="1200">
                          <a:effectLst/>
                        </a:rPr>
                        <a:t>,</a:t>
                      </a:r>
                      <a:r>
                        <a:rPr lang="en-US" sz="1200" spc="5">
                          <a:effectLst/>
                        </a:rPr>
                        <a:t>0</a:t>
                      </a:r>
                      <a:r>
                        <a:rPr lang="en-US" sz="1200">
                          <a:effectLst/>
                        </a:rPr>
                        <a:t>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4475">
                        <a:lnSpc>
                          <a:spcPts val="1110"/>
                        </a:lnSpc>
                        <a:spcAft>
                          <a:spcPts val="0"/>
                        </a:spcAft>
                      </a:pPr>
                      <a:r>
                        <a:rPr lang="en-US" sz="1200" spc="5">
                          <a:effectLst/>
                        </a:rPr>
                        <a:t>24</a:t>
                      </a:r>
                      <a:r>
                        <a:rPr lang="en-US" sz="1200">
                          <a:effectLst/>
                        </a:rPr>
                        <a:t>,</a:t>
                      </a:r>
                      <a:r>
                        <a:rPr lang="en-US" sz="1200" spc="5">
                          <a:effectLst/>
                        </a:rPr>
                        <a:t>7</a:t>
                      </a:r>
                      <a:r>
                        <a:rPr lang="en-US" sz="1200">
                          <a:effectLst/>
                        </a:rPr>
                        <a:t>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8610">
                        <a:lnSpc>
                          <a:spcPts val="1110"/>
                        </a:lnSpc>
                        <a:spcAft>
                          <a:spcPts val="0"/>
                        </a:spcAft>
                      </a:pPr>
                      <a:r>
                        <a:rPr lang="en-US" sz="1200" spc="5">
                          <a:effectLst/>
                        </a:rPr>
                        <a:t>0</a:t>
                      </a:r>
                      <a:r>
                        <a:rPr lang="en-US" sz="1200">
                          <a:effectLst/>
                        </a:rPr>
                        <a:t>,</a:t>
                      </a:r>
                      <a:r>
                        <a:rPr lang="en-US" sz="1200" spc="5">
                          <a:effectLst/>
                        </a:rPr>
                        <a:t>5</a:t>
                      </a:r>
                      <a:r>
                        <a:rPr lang="en-US" sz="1200">
                          <a:effectLst/>
                        </a:rPr>
                        <a:t>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3520">
                        <a:lnSpc>
                          <a:spcPts val="1110"/>
                        </a:lnSpc>
                        <a:spcAft>
                          <a:spcPts val="0"/>
                        </a:spcAft>
                      </a:pPr>
                      <a:r>
                        <a:rPr lang="en-US" sz="1200" spc="5" dirty="0">
                          <a:effectLst/>
                        </a:rPr>
                        <a:t>8</a:t>
                      </a:r>
                      <a:r>
                        <a:rPr lang="en-US" sz="1200" dirty="0">
                          <a:effectLst/>
                        </a:rPr>
                        <a:t>,</a:t>
                      </a:r>
                      <a:r>
                        <a:rPr lang="en-US" sz="1200" spc="5" dirty="0">
                          <a:effectLst/>
                        </a:rPr>
                        <a:t>5</a:t>
                      </a:r>
                      <a:r>
                        <a:rPr lang="en-US" sz="1200" dirty="0">
                          <a:effectLst/>
                        </a:rPr>
                        <a:t>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10820">
                        <a:lnSpc>
                          <a:spcPts val="1110"/>
                        </a:lnSpc>
                        <a:spcAft>
                          <a:spcPts val="0"/>
                        </a:spcAft>
                      </a:pPr>
                      <a:r>
                        <a:rPr lang="en-US" sz="1200" spc="5">
                          <a:effectLst/>
                        </a:rPr>
                        <a:t>5</a:t>
                      </a:r>
                      <a:r>
                        <a:rPr lang="en-US" sz="1200">
                          <a:effectLst/>
                        </a:rPr>
                        <a:t>,</a:t>
                      </a:r>
                      <a:r>
                        <a:rPr lang="en-US" sz="1200" spc="5">
                          <a:effectLst/>
                        </a:rPr>
                        <a:t>3</a:t>
                      </a:r>
                      <a:r>
                        <a:rPr lang="en-US" sz="1200">
                          <a:effectLst/>
                        </a:rPr>
                        <a:t>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12957591"/>
                  </a:ext>
                </a:extLst>
              </a:tr>
              <a:tr h="276708">
                <a:tc>
                  <a:txBody>
                    <a:bodyPr/>
                    <a:lstStyle/>
                    <a:p>
                      <a:pPr marL="64770">
                        <a:lnSpc>
                          <a:spcPts val="1125"/>
                        </a:lnSpc>
                        <a:spcAft>
                          <a:spcPts val="0"/>
                        </a:spcAft>
                      </a:pPr>
                      <a:r>
                        <a:rPr lang="en-US" sz="1200" dirty="0" err="1">
                          <a:effectLst/>
                        </a:rPr>
                        <a:t>Ye</a:t>
                      </a:r>
                      <a:r>
                        <a:rPr lang="en-US" sz="1200" spc="5" dirty="0" err="1">
                          <a:effectLst/>
                        </a:rPr>
                        <a:t>r</a:t>
                      </a:r>
                      <a:r>
                        <a:rPr lang="en-US" sz="1200" dirty="0" err="1">
                          <a:effectLst/>
                        </a:rPr>
                        <a:t>li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B w="12700" cap="flat" cmpd="sng" algn="ctr">
                      <a:solidFill>
                        <a:schemeClr val="accent1">
                          <a:lumMod val="75000"/>
                        </a:schemeClr>
                      </a:solidFill>
                      <a:prstDash val="solid"/>
                      <a:round/>
                      <a:headEnd type="none" w="med" len="med"/>
                      <a:tailEnd type="none" w="med" len="med"/>
                    </a:lnB>
                  </a:tcPr>
                </a:tc>
                <a:tc>
                  <a:txBody>
                    <a:bodyPr/>
                    <a:lstStyle/>
                    <a:p>
                      <a:pPr marL="66040">
                        <a:lnSpc>
                          <a:spcPts val="1125"/>
                        </a:lnSpc>
                        <a:spcAft>
                          <a:spcPts val="0"/>
                        </a:spcAft>
                      </a:pPr>
                      <a:r>
                        <a:rPr lang="en-US" sz="1200" dirty="0" err="1">
                          <a:effectLst/>
                        </a:rPr>
                        <a:t>E</a:t>
                      </a:r>
                      <a:r>
                        <a:rPr lang="en-US" sz="1200" spc="-10" dirty="0" err="1">
                          <a:effectLst/>
                        </a:rPr>
                        <a:t>n</a:t>
                      </a:r>
                      <a:r>
                        <a:rPr lang="en-US" sz="1200" dirty="0" err="1">
                          <a:effectLst/>
                        </a:rPr>
                        <a:t>to</a:t>
                      </a:r>
                      <a:r>
                        <a:rPr lang="en-US" sz="1200" spc="-60" dirty="0">
                          <a:effectLst/>
                        </a:rPr>
                        <a:t> </a:t>
                      </a:r>
                      <a:r>
                        <a:rPr lang="en-US" sz="1200" dirty="0" err="1">
                          <a:effectLst/>
                        </a:rPr>
                        <a:t>Ma</a:t>
                      </a:r>
                      <a:r>
                        <a:rPr lang="en-US" sz="1200" spc="5" dirty="0" err="1">
                          <a:effectLst/>
                        </a:rPr>
                        <a:t>d</a:t>
                      </a:r>
                      <a:r>
                        <a:rPr lang="en-US" sz="1200" dirty="0" err="1">
                          <a:effectLst/>
                        </a:rPr>
                        <a:t>e</a:t>
                      </a:r>
                      <a:r>
                        <a:rPr lang="en-US" sz="1200" spc="-5" dirty="0" err="1">
                          <a:effectLst/>
                        </a:rPr>
                        <a:t>n</a:t>
                      </a:r>
                      <a:r>
                        <a:rPr lang="en-US" sz="1200" dirty="0" err="1">
                          <a:effectLst/>
                        </a:rPr>
                        <a:t>cil</a:t>
                      </a:r>
                      <a:r>
                        <a:rPr lang="en-US" sz="1200" spc="10" dirty="0" err="1">
                          <a:effectLst/>
                        </a:rPr>
                        <a:t>i</a:t>
                      </a:r>
                      <a:r>
                        <a:rPr lang="en-US" sz="1200" dirty="0" err="1">
                          <a:effectLst/>
                        </a:rPr>
                        <a:t>k</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B w="12700" cap="flat" cmpd="sng" algn="ctr">
                      <a:solidFill>
                        <a:schemeClr val="accent1">
                          <a:lumMod val="75000"/>
                        </a:schemeClr>
                      </a:solidFill>
                      <a:prstDash val="solid"/>
                      <a:round/>
                      <a:headEnd type="none" w="med" len="med"/>
                      <a:tailEnd type="none" w="med" len="med"/>
                    </a:lnB>
                  </a:tcPr>
                </a:tc>
                <a:tc>
                  <a:txBody>
                    <a:bodyPr/>
                    <a:lstStyle/>
                    <a:p>
                      <a:pPr marL="287020">
                        <a:lnSpc>
                          <a:spcPts val="1125"/>
                        </a:lnSpc>
                        <a:spcAft>
                          <a:spcPts val="0"/>
                        </a:spcAft>
                      </a:pPr>
                      <a:r>
                        <a:rPr lang="en-US" sz="1200" spc="5" dirty="0">
                          <a:effectLst/>
                        </a:rPr>
                        <a:t>8</a:t>
                      </a:r>
                      <a:r>
                        <a:rPr lang="en-US" sz="1200" dirty="0">
                          <a:effectLst/>
                        </a:rPr>
                        <a:t>,</a:t>
                      </a:r>
                      <a:r>
                        <a:rPr lang="en-US" sz="1200" spc="5" dirty="0">
                          <a:effectLst/>
                        </a:rPr>
                        <a:t>0</a:t>
                      </a:r>
                      <a:r>
                        <a:rPr lang="en-US" sz="1200" dirty="0">
                          <a:effectLst/>
                        </a:rPr>
                        <a:t>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accent1">
                          <a:lumMod val="75000"/>
                        </a:schemeClr>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tcPr>
                </a:tc>
                <a:tc>
                  <a:txBody>
                    <a:bodyPr/>
                    <a:lstStyle/>
                    <a:p>
                      <a:pPr marL="87630">
                        <a:lnSpc>
                          <a:spcPts val="1125"/>
                        </a:lnSpc>
                        <a:spcAft>
                          <a:spcPts val="0"/>
                        </a:spcAft>
                      </a:pPr>
                      <a:r>
                        <a:rPr lang="en-US" sz="1200" spc="5" dirty="0">
                          <a:effectLst/>
                        </a:rPr>
                        <a:t>6</a:t>
                      </a:r>
                      <a:r>
                        <a:rPr lang="en-US" sz="1200" dirty="0">
                          <a:effectLst/>
                        </a:rPr>
                        <a:t>.</a:t>
                      </a:r>
                      <a:r>
                        <a:rPr lang="en-US" sz="1200" spc="5" dirty="0">
                          <a:effectLst/>
                        </a:rPr>
                        <a:t>09</a:t>
                      </a:r>
                      <a:r>
                        <a:rPr lang="en-US" sz="1200" spc="-10" dirty="0">
                          <a:effectLst/>
                        </a:rPr>
                        <a:t>9</a:t>
                      </a:r>
                      <a:r>
                        <a:rPr lang="en-US" sz="1200" dirty="0">
                          <a:effectLst/>
                        </a:rPr>
                        <a:t>,</a:t>
                      </a:r>
                      <a:r>
                        <a:rPr lang="en-US" sz="1200" spc="5" dirty="0">
                          <a:effectLst/>
                        </a:rPr>
                        <a:t>0</a:t>
                      </a:r>
                      <a:r>
                        <a:rPr lang="en-US" sz="1200" dirty="0">
                          <a:effectLst/>
                        </a:rPr>
                        <a:t>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lumMod val="75000"/>
                        </a:schemeClr>
                      </a:solidFill>
                      <a:prstDash val="solid"/>
                      <a:round/>
                      <a:headEnd type="none" w="med" len="med"/>
                      <a:tailEnd type="none" w="med" len="med"/>
                    </a:lnL>
                    <a:lnB w="12700" cap="flat" cmpd="sng" algn="ctr">
                      <a:solidFill>
                        <a:schemeClr val="accent1">
                          <a:lumMod val="75000"/>
                        </a:schemeClr>
                      </a:solidFill>
                      <a:prstDash val="solid"/>
                      <a:round/>
                      <a:headEnd type="none" w="med" len="med"/>
                      <a:tailEnd type="none" w="med" len="med"/>
                    </a:lnB>
                  </a:tcPr>
                </a:tc>
                <a:tc>
                  <a:txBody>
                    <a:bodyPr/>
                    <a:lstStyle/>
                    <a:p>
                      <a:pPr marR="65405" algn="r">
                        <a:lnSpc>
                          <a:spcPts val="1125"/>
                        </a:lnSpc>
                        <a:spcAft>
                          <a:spcPts val="0"/>
                        </a:spcAft>
                      </a:pPr>
                      <a:r>
                        <a:rPr lang="en-US" sz="1200" dirty="0">
                          <a:effectLst/>
                        </a:rPr>
                        <a:t>-</a:t>
                      </a:r>
                      <a:r>
                        <a:rPr lang="en-US" sz="1200" spc="-10" dirty="0">
                          <a:effectLst/>
                        </a:rPr>
                        <a:t>-</a:t>
                      </a:r>
                      <a:r>
                        <a:rPr lang="en-US" sz="1200" dirty="0">
                          <a:effectLst/>
                        </a:rPr>
                        <a:t>-</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B w="12700" cap="flat" cmpd="sng" algn="ctr">
                      <a:solidFill>
                        <a:schemeClr val="accent1">
                          <a:lumMod val="75000"/>
                        </a:schemeClr>
                      </a:solidFill>
                      <a:prstDash val="solid"/>
                      <a:round/>
                      <a:headEnd type="none" w="med" len="med"/>
                      <a:tailEnd type="none" w="med" len="med"/>
                    </a:lnB>
                  </a:tcPr>
                </a:tc>
                <a:tc>
                  <a:txBody>
                    <a:bodyPr/>
                    <a:lstStyle/>
                    <a:p>
                      <a:pPr marL="308610">
                        <a:lnSpc>
                          <a:spcPts val="1125"/>
                        </a:lnSpc>
                        <a:spcAft>
                          <a:spcPts val="0"/>
                        </a:spcAft>
                      </a:pPr>
                      <a:r>
                        <a:rPr lang="en-US" sz="1200" spc="5" dirty="0">
                          <a:effectLst/>
                        </a:rPr>
                        <a:t>1</a:t>
                      </a:r>
                      <a:r>
                        <a:rPr lang="en-US" sz="1200" dirty="0">
                          <a:effectLst/>
                        </a:rPr>
                        <a:t>,</a:t>
                      </a:r>
                      <a:r>
                        <a:rPr lang="en-US" sz="1200" spc="5" dirty="0">
                          <a:effectLst/>
                        </a:rPr>
                        <a:t>5</a:t>
                      </a:r>
                      <a:r>
                        <a:rPr lang="en-US" sz="1200" dirty="0">
                          <a:effectLst/>
                        </a:rPr>
                        <a:t>9</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B w="12700" cap="flat" cmpd="sng" algn="ctr">
                      <a:solidFill>
                        <a:schemeClr val="accent1">
                          <a:lumMod val="75000"/>
                        </a:schemeClr>
                      </a:solidFill>
                      <a:prstDash val="solid"/>
                      <a:round/>
                      <a:headEnd type="none" w="med" len="med"/>
                      <a:tailEnd type="none" w="med" len="med"/>
                    </a:lnB>
                  </a:tcPr>
                </a:tc>
                <a:tc>
                  <a:txBody>
                    <a:bodyPr/>
                    <a:lstStyle/>
                    <a:p>
                      <a:pPr marL="159385">
                        <a:lnSpc>
                          <a:spcPts val="1125"/>
                        </a:lnSpc>
                        <a:spcAft>
                          <a:spcPts val="0"/>
                        </a:spcAft>
                      </a:pPr>
                      <a:r>
                        <a:rPr lang="en-US" sz="1200" spc="5" dirty="0">
                          <a:effectLst/>
                        </a:rPr>
                        <a:t>21</a:t>
                      </a:r>
                      <a:r>
                        <a:rPr lang="en-US" sz="1200" dirty="0">
                          <a:effectLst/>
                        </a:rPr>
                        <a:t>,</a:t>
                      </a:r>
                      <a:r>
                        <a:rPr lang="en-US" sz="1200" spc="5" dirty="0">
                          <a:effectLst/>
                        </a:rPr>
                        <a:t>3</a:t>
                      </a:r>
                      <a:r>
                        <a:rPr lang="en-US" sz="1200" dirty="0">
                          <a:effectLst/>
                        </a:rPr>
                        <a:t>7</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B w="12700" cap="flat" cmpd="sng" algn="ctr">
                      <a:solidFill>
                        <a:schemeClr val="accent1">
                          <a:lumMod val="75000"/>
                        </a:schemeClr>
                      </a:solidFill>
                      <a:prstDash val="solid"/>
                      <a:round/>
                      <a:headEnd type="none" w="med" len="med"/>
                      <a:tailEnd type="none" w="med" len="med"/>
                    </a:lnB>
                  </a:tcPr>
                </a:tc>
                <a:tc>
                  <a:txBody>
                    <a:bodyPr/>
                    <a:lstStyle/>
                    <a:p>
                      <a:pPr marL="210820">
                        <a:lnSpc>
                          <a:spcPts val="1125"/>
                        </a:lnSpc>
                        <a:spcAft>
                          <a:spcPts val="0"/>
                        </a:spcAft>
                      </a:pPr>
                      <a:r>
                        <a:rPr lang="en-US" sz="1200" spc="5" dirty="0">
                          <a:effectLst/>
                        </a:rPr>
                        <a:t>7</a:t>
                      </a:r>
                      <a:r>
                        <a:rPr lang="en-US" sz="1200" dirty="0">
                          <a:effectLst/>
                        </a:rPr>
                        <a:t>,</a:t>
                      </a:r>
                      <a:r>
                        <a:rPr lang="en-US" sz="1200" spc="5" dirty="0">
                          <a:effectLst/>
                        </a:rPr>
                        <a:t>8</a:t>
                      </a:r>
                      <a:r>
                        <a:rPr lang="en-US" sz="1200" dirty="0">
                          <a:effectLst/>
                        </a:rPr>
                        <a:t>3</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939483209"/>
                  </a:ext>
                </a:extLst>
              </a:tr>
              <a:tr h="275805">
                <a:tc>
                  <a:txBody>
                    <a:bodyPr/>
                    <a:lstStyle/>
                    <a:p>
                      <a:pPr marL="64770">
                        <a:lnSpc>
                          <a:spcPts val="1110"/>
                        </a:lnSpc>
                        <a:spcAft>
                          <a:spcPts val="0"/>
                        </a:spcAft>
                      </a:pPr>
                      <a:r>
                        <a:rPr lang="en-US" sz="1200">
                          <a:effectLst/>
                        </a:rPr>
                        <a:t>Ye</a:t>
                      </a:r>
                      <a:r>
                        <a:rPr lang="en-US" sz="1200" spc="5">
                          <a:effectLst/>
                        </a:rPr>
                        <a:t>r</a:t>
                      </a:r>
                      <a:r>
                        <a:rPr lang="en-US" sz="1200">
                          <a:effectLst/>
                        </a:rPr>
                        <a:t>li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accent1">
                          <a:lumMod val="75000"/>
                        </a:schemeClr>
                      </a:solidFill>
                      <a:prstDash val="solid"/>
                      <a:round/>
                      <a:headEnd type="none" w="med" len="med"/>
                      <a:tailEnd type="none" w="med" len="med"/>
                    </a:lnT>
                  </a:tcPr>
                </a:tc>
                <a:tc>
                  <a:txBody>
                    <a:bodyPr/>
                    <a:lstStyle/>
                    <a:p>
                      <a:pPr marL="66040">
                        <a:lnSpc>
                          <a:spcPts val="1110"/>
                        </a:lnSpc>
                        <a:spcAft>
                          <a:spcPts val="0"/>
                        </a:spcAft>
                      </a:pPr>
                      <a:r>
                        <a:rPr lang="en-US" sz="1200" b="0">
                          <a:effectLst/>
                        </a:rPr>
                        <a:t>K</a:t>
                      </a:r>
                      <a:r>
                        <a:rPr lang="en-US" sz="1200" b="0" spc="-5">
                          <a:effectLst/>
                        </a:rPr>
                        <a:t>u</a:t>
                      </a:r>
                      <a:r>
                        <a:rPr lang="en-US" sz="1200" b="0">
                          <a:effectLst/>
                        </a:rPr>
                        <a:t>z</a:t>
                      </a:r>
                      <a:r>
                        <a:rPr lang="en-US" sz="1200" b="0" spc="15">
                          <a:effectLst/>
                        </a:rPr>
                        <a:t>e</a:t>
                      </a:r>
                      <a:r>
                        <a:rPr lang="en-US" sz="1200" b="0">
                          <a:effectLst/>
                        </a:rPr>
                        <a:t>y</a:t>
                      </a:r>
                      <a:r>
                        <a:rPr lang="en-US" sz="1200" b="0" spc="-75">
                          <a:effectLst/>
                        </a:rPr>
                        <a:t> </a:t>
                      </a:r>
                      <a:r>
                        <a:rPr lang="en-US" sz="1200" b="0" spc="15">
                          <a:effectLst/>
                        </a:rPr>
                        <a:t>İ</a:t>
                      </a:r>
                      <a:r>
                        <a:rPr lang="en-US" sz="1200" b="0" spc="-5">
                          <a:effectLst/>
                        </a:rPr>
                        <a:t>s</a:t>
                      </a:r>
                      <a:r>
                        <a:rPr lang="en-US" sz="1200" b="0">
                          <a:effectLst/>
                        </a:rPr>
                        <a:t>ta</a:t>
                      </a:r>
                      <a:r>
                        <a:rPr lang="en-US" sz="1200" b="0" spc="-5">
                          <a:effectLst/>
                        </a:rPr>
                        <a:t>n</a:t>
                      </a:r>
                      <a:r>
                        <a:rPr lang="en-US" sz="1200" b="0" spc="15">
                          <a:effectLst/>
                        </a:rPr>
                        <a:t>b</a:t>
                      </a:r>
                      <a:r>
                        <a:rPr lang="en-US" sz="1200" b="0" spc="-10">
                          <a:effectLst/>
                        </a:rPr>
                        <a:t>u</a:t>
                      </a:r>
                      <a:r>
                        <a:rPr lang="en-US" sz="1200" b="0">
                          <a:effectLst/>
                        </a:rPr>
                        <a:t>l</a:t>
                      </a:r>
                      <a:r>
                        <a:rPr lang="en-US" sz="1200" b="0" spc="-55">
                          <a:effectLst/>
                        </a:rPr>
                        <a:t> </a:t>
                      </a:r>
                      <a:r>
                        <a:rPr lang="en-US" sz="1200" b="0">
                          <a:effectLst/>
                        </a:rPr>
                        <a:t>Ma</a:t>
                      </a:r>
                      <a:r>
                        <a:rPr lang="en-US" sz="1200" b="0" spc="5">
                          <a:effectLst/>
                        </a:rPr>
                        <a:t>d</a:t>
                      </a:r>
                      <a:r>
                        <a:rPr lang="en-US" sz="1200" b="0">
                          <a:effectLst/>
                        </a:rPr>
                        <a:t>e</a:t>
                      </a:r>
                      <a:r>
                        <a:rPr lang="en-US" sz="1200" b="0" spc="-5">
                          <a:effectLst/>
                        </a:rPr>
                        <a:t>n</a:t>
                      </a:r>
                      <a:r>
                        <a:rPr lang="en-US" sz="1200" b="0">
                          <a:effectLst/>
                        </a:rPr>
                        <a:t>ci</a:t>
                      </a:r>
                      <a:r>
                        <a:rPr lang="en-US" sz="1200" b="0" spc="10">
                          <a:effectLst/>
                        </a:rPr>
                        <a:t>l</a:t>
                      </a:r>
                      <a:r>
                        <a:rPr lang="en-US" sz="1200" b="0">
                          <a:effectLst/>
                        </a:rPr>
                        <a:t>ik</a:t>
                      </a:r>
                      <a:endParaRPr lang="tr-TR" sz="12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accent1">
                          <a:lumMod val="75000"/>
                        </a:schemeClr>
                      </a:solidFill>
                      <a:prstDash val="solid"/>
                      <a:round/>
                      <a:headEnd type="none" w="med" len="med"/>
                      <a:tailEnd type="none" w="med" len="med"/>
                    </a:lnT>
                  </a:tcPr>
                </a:tc>
                <a:tc>
                  <a:txBody>
                    <a:bodyPr/>
                    <a:lstStyle/>
                    <a:p>
                      <a:pPr marL="64770">
                        <a:lnSpc>
                          <a:spcPts val="1110"/>
                        </a:lnSpc>
                        <a:spcAft>
                          <a:spcPts val="0"/>
                        </a:spcAft>
                      </a:pPr>
                      <a:r>
                        <a:rPr lang="en-US" sz="1200" b="0" spc="5">
                          <a:effectLst/>
                        </a:rPr>
                        <a:t>4</a:t>
                      </a:r>
                      <a:r>
                        <a:rPr lang="en-US" sz="1200" b="0">
                          <a:effectLst/>
                        </a:rPr>
                        <a:t>.</a:t>
                      </a:r>
                      <a:r>
                        <a:rPr lang="en-US" sz="1200" b="0" spc="5">
                          <a:effectLst/>
                        </a:rPr>
                        <a:t>90</a:t>
                      </a:r>
                      <a:r>
                        <a:rPr lang="en-US" sz="1200" b="0" spc="-10">
                          <a:effectLst/>
                        </a:rPr>
                        <a:t>0</a:t>
                      </a:r>
                      <a:r>
                        <a:rPr lang="en-US" sz="1200" b="0">
                          <a:effectLst/>
                        </a:rPr>
                        <a:t>,</a:t>
                      </a:r>
                      <a:r>
                        <a:rPr lang="en-US" sz="1200" b="0" spc="5">
                          <a:effectLst/>
                        </a:rPr>
                        <a:t>7</a:t>
                      </a:r>
                      <a:r>
                        <a:rPr lang="en-US" sz="1200" b="0">
                          <a:effectLst/>
                        </a:rPr>
                        <a:t>0</a:t>
                      </a:r>
                      <a:endParaRPr lang="tr-TR" sz="12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accent1">
                          <a:lumMod val="75000"/>
                        </a:schemeClr>
                      </a:solidFill>
                      <a:prstDash val="solid"/>
                      <a:round/>
                      <a:headEnd type="none" w="med" len="med"/>
                      <a:tailEnd type="none" w="med" len="med"/>
                    </a:lnT>
                  </a:tcPr>
                </a:tc>
                <a:tc>
                  <a:txBody>
                    <a:bodyPr/>
                    <a:lstStyle/>
                    <a:p>
                      <a:pPr marL="87630">
                        <a:lnSpc>
                          <a:spcPts val="1110"/>
                        </a:lnSpc>
                        <a:spcAft>
                          <a:spcPts val="0"/>
                        </a:spcAft>
                      </a:pPr>
                      <a:r>
                        <a:rPr lang="en-US" sz="1200" b="0" spc="5">
                          <a:effectLst/>
                        </a:rPr>
                        <a:t>6</a:t>
                      </a:r>
                      <a:r>
                        <a:rPr lang="en-US" sz="1200" b="0">
                          <a:effectLst/>
                        </a:rPr>
                        <a:t>.</a:t>
                      </a:r>
                      <a:r>
                        <a:rPr lang="en-US" sz="1200" b="0" spc="5">
                          <a:effectLst/>
                        </a:rPr>
                        <a:t>26</a:t>
                      </a:r>
                      <a:r>
                        <a:rPr lang="en-US" sz="1200" b="0" spc="-10">
                          <a:effectLst/>
                        </a:rPr>
                        <a:t>3</a:t>
                      </a:r>
                      <a:r>
                        <a:rPr lang="en-US" sz="1200" b="0">
                          <a:effectLst/>
                        </a:rPr>
                        <a:t>,</a:t>
                      </a:r>
                      <a:r>
                        <a:rPr lang="en-US" sz="1200" b="0" spc="5">
                          <a:effectLst/>
                        </a:rPr>
                        <a:t>0</a:t>
                      </a:r>
                      <a:r>
                        <a:rPr lang="en-US" sz="1200" b="0">
                          <a:effectLst/>
                        </a:rPr>
                        <a:t>0</a:t>
                      </a:r>
                      <a:endParaRPr lang="tr-TR" sz="12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accent1">
                          <a:lumMod val="75000"/>
                        </a:schemeClr>
                      </a:solidFill>
                      <a:prstDash val="solid"/>
                      <a:round/>
                      <a:headEnd type="none" w="med" len="med"/>
                      <a:tailEnd type="none" w="med" len="med"/>
                    </a:lnT>
                  </a:tcPr>
                </a:tc>
                <a:tc>
                  <a:txBody>
                    <a:bodyPr/>
                    <a:lstStyle/>
                    <a:p>
                      <a:pPr marL="244475">
                        <a:lnSpc>
                          <a:spcPts val="1110"/>
                        </a:lnSpc>
                        <a:spcAft>
                          <a:spcPts val="0"/>
                        </a:spcAft>
                      </a:pPr>
                      <a:r>
                        <a:rPr lang="en-US" sz="1200" b="0" spc="5">
                          <a:effectLst/>
                        </a:rPr>
                        <a:t>42</a:t>
                      </a:r>
                      <a:r>
                        <a:rPr lang="en-US" sz="1200" b="0">
                          <a:effectLst/>
                        </a:rPr>
                        <a:t>,</a:t>
                      </a:r>
                      <a:r>
                        <a:rPr lang="en-US" sz="1200" b="0" spc="5">
                          <a:effectLst/>
                        </a:rPr>
                        <a:t>2</a:t>
                      </a:r>
                      <a:r>
                        <a:rPr lang="en-US" sz="1200" b="0">
                          <a:effectLst/>
                        </a:rPr>
                        <a:t>1</a:t>
                      </a:r>
                      <a:endParaRPr lang="tr-TR" sz="12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accent1">
                          <a:lumMod val="75000"/>
                        </a:schemeClr>
                      </a:solidFill>
                      <a:prstDash val="solid"/>
                      <a:round/>
                      <a:headEnd type="none" w="med" len="med"/>
                      <a:tailEnd type="none" w="med" len="med"/>
                    </a:lnT>
                  </a:tcPr>
                </a:tc>
                <a:tc>
                  <a:txBody>
                    <a:bodyPr/>
                    <a:lstStyle/>
                    <a:p>
                      <a:pPr marL="308610">
                        <a:lnSpc>
                          <a:spcPts val="1110"/>
                        </a:lnSpc>
                        <a:spcAft>
                          <a:spcPts val="0"/>
                        </a:spcAft>
                      </a:pPr>
                      <a:r>
                        <a:rPr lang="en-US" sz="1200" b="0" spc="5">
                          <a:effectLst/>
                        </a:rPr>
                        <a:t>1</a:t>
                      </a:r>
                      <a:r>
                        <a:rPr lang="en-US" sz="1200" b="0">
                          <a:effectLst/>
                        </a:rPr>
                        <a:t>,</a:t>
                      </a:r>
                      <a:r>
                        <a:rPr lang="en-US" sz="1200" b="0" spc="5">
                          <a:effectLst/>
                        </a:rPr>
                        <a:t>0</a:t>
                      </a:r>
                      <a:r>
                        <a:rPr lang="en-US" sz="1200" b="0">
                          <a:effectLst/>
                        </a:rPr>
                        <a:t>6</a:t>
                      </a:r>
                      <a:endParaRPr lang="tr-TR" sz="12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accent1">
                          <a:lumMod val="75000"/>
                        </a:schemeClr>
                      </a:solidFill>
                      <a:prstDash val="solid"/>
                      <a:round/>
                      <a:headEnd type="none" w="med" len="med"/>
                      <a:tailEnd type="none" w="med" len="med"/>
                    </a:lnT>
                  </a:tcPr>
                </a:tc>
                <a:tc>
                  <a:txBody>
                    <a:bodyPr/>
                    <a:lstStyle/>
                    <a:p>
                      <a:pPr marL="159385">
                        <a:lnSpc>
                          <a:spcPts val="1110"/>
                        </a:lnSpc>
                        <a:spcAft>
                          <a:spcPts val="0"/>
                        </a:spcAft>
                      </a:pPr>
                      <a:r>
                        <a:rPr lang="en-US" sz="1200" b="0" spc="5" dirty="0">
                          <a:effectLst/>
                        </a:rPr>
                        <a:t>14</a:t>
                      </a:r>
                      <a:r>
                        <a:rPr lang="en-US" sz="1200" b="0" dirty="0">
                          <a:effectLst/>
                        </a:rPr>
                        <a:t>,</a:t>
                      </a:r>
                      <a:r>
                        <a:rPr lang="en-US" sz="1200" b="0" spc="5" dirty="0">
                          <a:effectLst/>
                        </a:rPr>
                        <a:t>2</a:t>
                      </a:r>
                      <a:r>
                        <a:rPr lang="en-US" sz="1200" b="0" dirty="0">
                          <a:effectLst/>
                        </a:rPr>
                        <a:t>8</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tcPr>
                </a:tc>
                <a:tc>
                  <a:txBody>
                    <a:bodyPr/>
                    <a:lstStyle/>
                    <a:p>
                      <a:pPr marL="210820">
                        <a:lnSpc>
                          <a:spcPts val="1110"/>
                        </a:lnSpc>
                        <a:spcAft>
                          <a:spcPts val="0"/>
                        </a:spcAft>
                      </a:pPr>
                      <a:r>
                        <a:rPr lang="en-US" sz="1200" b="0" spc="5" dirty="0">
                          <a:effectLst/>
                        </a:rPr>
                        <a:t>9</a:t>
                      </a:r>
                      <a:r>
                        <a:rPr lang="en-US" sz="1200" b="0" dirty="0">
                          <a:effectLst/>
                        </a:rPr>
                        <a:t>,</a:t>
                      </a:r>
                      <a:r>
                        <a:rPr lang="en-US" sz="1200" b="0" spc="5" dirty="0">
                          <a:effectLst/>
                        </a:rPr>
                        <a:t>7</a:t>
                      </a:r>
                      <a:r>
                        <a:rPr lang="en-US" sz="1200" b="0" dirty="0">
                          <a:effectLst/>
                        </a:rPr>
                        <a:t>8</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tcPr>
                </a:tc>
                <a:extLst>
                  <a:ext uri="{0D108BD9-81ED-4DB2-BD59-A6C34878D82A}">
                    <a16:rowId xmlns:a16="http://schemas.microsoft.com/office/drawing/2014/main" val="136348367"/>
                  </a:ext>
                </a:extLst>
              </a:tr>
            </a:tbl>
          </a:graphicData>
        </a:graphic>
      </p:graphicFrame>
    </p:spTree>
    <p:extLst>
      <p:ext uri="{BB962C8B-B14F-4D97-AF65-F5344CB8AC3E}">
        <p14:creationId xmlns:p14="http://schemas.microsoft.com/office/powerpoint/2010/main" val="3716379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53792" y="778516"/>
            <a:ext cx="10428466" cy="369332"/>
          </a:xfrm>
          <a:prstGeom prst="rect">
            <a:avLst/>
          </a:prstGeom>
        </p:spPr>
        <p:txBody>
          <a:bodyPr wrap="square">
            <a:spAutoFit/>
          </a:bodyPr>
          <a:lstStyle/>
          <a:p>
            <a:pPr algn="just"/>
            <a:r>
              <a:rPr lang="tr-TR" b="1" dirty="0">
                <a:latin typeface="Times New Roman" panose="02020603050405020304" pitchFamily="18" charset="0"/>
                <a:cs typeface="Times New Roman" panose="02020603050405020304" pitchFamily="18" charset="0"/>
              </a:rPr>
              <a:t>Hava Kalitesinin Değerlendirilmesi ve Yönetimi</a:t>
            </a:r>
          </a:p>
        </p:txBody>
      </p:sp>
      <p:sp>
        <p:nvSpPr>
          <p:cNvPr id="8" name="Dikdörtgen 7"/>
          <p:cNvSpPr/>
          <p:nvPr/>
        </p:nvSpPr>
        <p:spPr>
          <a:xfrm>
            <a:off x="833698" y="1811856"/>
            <a:ext cx="4519537" cy="1477328"/>
          </a:xfrm>
          <a:prstGeom prst="rect">
            <a:avLst/>
          </a:prstGeom>
        </p:spPr>
        <p:txBody>
          <a:bodyPr wrap="square">
            <a:spAutoFit/>
          </a:bodyPr>
          <a:lstStyle/>
          <a:p>
            <a:pPr algn="just"/>
            <a:r>
              <a:rPr lang="tr-TR" dirty="0">
                <a:latin typeface="Times New Roman" panose="02020603050405020304" pitchFamily="18" charset="0"/>
                <a:cs typeface="Times New Roman" panose="02020603050405020304" pitchFamily="18" charset="0"/>
              </a:rPr>
              <a:t>Bu Yönetmelik, SO2, NO2, </a:t>
            </a:r>
            <a:r>
              <a:rPr lang="tr-TR" dirty="0" err="1">
                <a:latin typeface="Times New Roman" panose="02020603050405020304" pitchFamily="18" charset="0"/>
                <a:cs typeface="Times New Roman" panose="02020603050405020304" pitchFamily="18" charset="0"/>
              </a:rPr>
              <a:t>Nox</a:t>
            </a:r>
            <a:r>
              <a:rPr lang="tr-TR" dirty="0">
                <a:latin typeface="Times New Roman" panose="02020603050405020304" pitchFamily="18" charset="0"/>
                <a:cs typeface="Times New Roman" panose="02020603050405020304" pitchFamily="18" charset="0"/>
              </a:rPr>
              <a:t>, PM10, Pb, C6H6, CO, O3 ile Arsenik, Kadmiyum, Nikel ve </a:t>
            </a:r>
            <a:r>
              <a:rPr lang="tr-TR" dirty="0" err="1">
                <a:latin typeface="Times New Roman" panose="02020603050405020304" pitchFamily="18" charset="0"/>
                <a:cs typeface="Times New Roman" panose="02020603050405020304" pitchFamily="18" charset="0"/>
              </a:rPr>
              <a:t>Benzo</a:t>
            </a:r>
            <a:r>
              <a:rPr lang="tr-TR" dirty="0">
                <a:latin typeface="Times New Roman" panose="02020603050405020304" pitchFamily="18" charset="0"/>
                <a:cs typeface="Times New Roman" panose="02020603050405020304" pitchFamily="18" charset="0"/>
              </a:rPr>
              <a:t>(a) piren için ölçümlerin yapılması, limit değerler ve değerlendirme metotlarını içermektedir.</a:t>
            </a:r>
            <a:endParaRPr lang="tr-TR" b="1"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6618" y="1334441"/>
            <a:ext cx="4071891" cy="2860767"/>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293" y="3953192"/>
            <a:ext cx="4598633" cy="2774406"/>
          </a:xfrm>
          <a:prstGeom prst="rect">
            <a:avLst/>
          </a:prstGeom>
        </p:spPr>
      </p:pic>
    </p:spTree>
    <p:extLst>
      <p:ext uri="{BB962C8B-B14F-4D97-AF65-F5344CB8AC3E}">
        <p14:creationId xmlns:p14="http://schemas.microsoft.com/office/powerpoint/2010/main" val="22260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948" y="1149314"/>
            <a:ext cx="9561663" cy="2072857"/>
          </a:xfrm>
        </p:spPr>
        <p:txBody>
          <a:bodyPr>
            <a:normAutofit fontScale="92500"/>
          </a:bodyPr>
          <a:lstStyle/>
          <a:p>
            <a:pPr algn="just"/>
            <a:r>
              <a:rPr lang="tr-TR" sz="1600" dirty="0">
                <a:latin typeface="Times New Roman" panose="02020603050405020304" pitchFamily="18" charset="0"/>
                <a:cs typeface="Times New Roman" panose="02020603050405020304" pitchFamily="18" charset="0"/>
              </a:rPr>
              <a:t>İlimizde 4 adet (Merkez, Lüleburgaz, Vize, </a:t>
            </a:r>
            <a:r>
              <a:rPr lang="tr-TR" sz="1600" dirty="0" err="1">
                <a:latin typeface="Times New Roman" panose="02020603050405020304" pitchFamily="18" charset="0"/>
                <a:cs typeface="Times New Roman" panose="02020603050405020304" pitchFamily="18" charset="0"/>
              </a:rPr>
              <a:t>İğneada</a:t>
            </a:r>
            <a:r>
              <a:rPr lang="tr-TR" sz="1600" dirty="0">
                <a:latin typeface="Times New Roman" panose="02020603050405020304" pitchFamily="18" charset="0"/>
                <a:cs typeface="Times New Roman" panose="02020603050405020304" pitchFamily="18" charset="0"/>
              </a:rPr>
              <a:t>) hava kalitesi İzleme İstasyonu bulunmakta olup, http://www.havaizleme.gov.tr internet adresinden istasyon bazında ölçülen değerlere ulaşılması mümkün olmaktadır.</a:t>
            </a:r>
          </a:p>
          <a:p>
            <a:pPr algn="just"/>
            <a:r>
              <a:rPr lang="tr-TR" sz="1600" dirty="0">
                <a:latin typeface="Times New Roman" panose="02020603050405020304" pitchFamily="18" charset="0"/>
                <a:cs typeface="Times New Roman" panose="02020603050405020304" pitchFamily="18" charset="0"/>
              </a:rPr>
              <a:t>Merkez İlçesi Hava Kalitesi İzleme İstasyonunda; PM10, SO2</a:t>
            </a:r>
          </a:p>
          <a:p>
            <a:pPr algn="just"/>
            <a:r>
              <a:rPr lang="tr-TR" sz="1600" dirty="0">
                <a:latin typeface="Times New Roman" panose="02020603050405020304" pitchFamily="18" charset="0"/>
                <a:cs typeface="Times New Roman" panose="02020603050405020304" pitchFamily="18" charset="0"/>
              </a:rPr>
              <a:t>Lüleburgaz İlçesi Hava Kalitesi İzleme İstasyonunda; PM10, SO2, NO, NO2</a:t>
            </a:r>
          </a:p>
          <a:p>
            <a:pPr algn="just"/>
            <a:r>
              <a:rPr lang="tr-TR" sz="1600" dirty="0">
                <a:latin typeface="Times New Roman" panose="02020603050405020304" pitchFamily="18" charset="0"/>
                <a:cs typeface="Times New Roman" panose="02020603050405020304" pitchFamily="18" charset="0"/>
              </a:rPr>
              <a:t>Vize İlçesi Hava Kalitesi İzleme İstasyonunda; PM10, SO2, NO, NO2, </a:t>
            </a:r>
            <a:r>
              <a:rPr lang="tr-TR" sz="1600" dirty="0" err="1">
                <a:latin typeface="Times New Roman" panose="02020603050405020304" pitchFamily="18" charset="0"/>
                <a:cs typeface="Times New Roman" panose="02020603050405020304" pitchFamily="18" charset="0"/>
              </a:rPr>
              <a:t>NOx</a:t>
            </a:r>
            <a:endParaRPr lang="tr-TR" sz="1600" dirty="0">
              <a:latin typeface="Times New Roman" panose="02020603050405020304" pitchFamily="18" charset="0"/>
              <a:cs typeface="Times New Roman" panose="02020603050405020304" pitchFamily="18" charset="0"/>
            </a:endParaRPr>
          </a:p>
          <a:p>
            <a:pPr algn="just"/>
            <a:r>
              <a:rPr lang="tr-TR" sz="1600" dirty="0" err="1">
                <a:latin typeface="Times New Roman" panose="02020603050405020304" pitchFamily="18" charset="0"/>
                <a:cs typeface="Times New Roman" panose="02020603050405020304" pitchFamily="18" charset="0"/>
              </a:rPr>
              <a:t>İğneada</a:t>
            </a:r>
            <a:r>
              <a:rPr lang="tr-TR" sz="1600" dirty="0">
                <a:latin typeface="Times New Roman" panose="02020603050405020304" pitchFamily="18" charset="0"/>
                <a:cs typeface="Times New Roman" panose="02020603050405020304" pitchFamily="18" charset="0"/>
              </a:rPr>
              <a:t> Beldesi Hava Kalitesi İzleme İstasyonunda; PM10, SO2, NO, NO2, </a:t>
            </a:r>
            <a:r>
              <a:rPr lang="tr-TR" sz="1600" dirty="0" err="1">
                <a:latin typeface="Times New Roman" panose="02020603050405020304" pitchFamily="18" charset="0"/>
                <a:cs typeface="Times New Roman" panose="02020603050405020304" pitchFamily="18" charset="0"/>
              </a:rPr>
              <a:t>NOx</a:t>
            </a:r>
            <a:r>
              <a:rPr lang="tr-TR" sz="1600" dirty="0">
                <a:latin typeface="Times New Roman" panose="02020603050405020304" pitchFamily="18" charset="0"/>
                <a:cs typeface="Times New Roman" panose="02020603050405020304" pitchFamily="18" charset="0"/>
              </a:rPr>
              <a:t> , NO3 parametreleri ölçülmektedir.</a:t>
            </a:r>
            <a:endParaRPr lang="tr-TR" sz="1400" dirty="0">
              <a:latin typeface="Times New Roman" panose="02020603050405020304" pitchFamily="18" charset="0"/>
              <a:cs typeface="Times New Roman" panose="02020603050405020304" pitchFamily="18" charset="0"/>
            </a:endParaRPr>
          </a:p>
          <a:p>
            <a:pPr marL="0" indent="0">
              <a:buNone/>
            </a:pPr>
            <a:endParaRPr lang="tr-TR" sz="1400" dirty="0">
              <a:latin typeface="Times New Roman" panose="02020603050405020304" pitchFamily="18" charset="0"/>
              <a:cs typeface="Times New Roman" panose="02020603050405020304" pitchFamily="18" charset="0"/>
            </a:endParaRPr>
          </a:p>
        </p:txBody>
      </p:sp>
      <p:graphicFrame>
        <p:nvGraphicFramePr>
          <p:cNvPr id="4" name="Tablo 3"/>
          <p:cNvGraphicFramePr>
            <a:graphicFrameLocks noGrp="1"/>
          </p:cNvGraphicFramePr>
          <p:nvPr>
            <p:extLst>
              <p:ext uri="{D42A27DB-BD31-4B8C-83A1-F6EECF244321}">
                <p14:modId xmlns:p14="http://schemas.microsoft.com/office/powerpoint/2010/main" val="388755646"/>
              </p:ext>
            </p:extLst>
          </p:nvPr>
        </p:nvGraphicFramePr>
        <p:xfrm>
          <a:off x="949235" y="3361509"/>
          <a:ext cx="8979837" cy="3012643"/>
        </p:xfrm>
        <a:graphic>
          <a:graphicData uri="http://schemas.openxmlformats.org/drawingml/2006/table">
            <a:tbl>
              <a:tblPr firstRow="1" firstCol="1" bandRow="1">
                <a:tableStyleId>{21E4AEA4-8DFA-4A89-87EB-49C32662AFE0}</a:tableStyleId>
              </a:tblPr>
              <a:tblGrid>
                <a:gridCol w="2244478">
                  <a:extLst>
                    <a:ext uri="{9D8B030D-6E8A-4147-A177-3AD203B41FA5}">
                      <a16:colId xmlns:a16="http://schemas.microsoft.com/office/drawing/2014/main" val="20000"/>
                    </a:ext>
                  </a:extLst>
                </a:gridCol>
                <a:gridCol w="1769441">
                  <a:extLst>
                    <a:ext uri="{9D8B030D-6E8A-4147-A177-3AD203B41FA5}">
                      <a16:colId xmlns:a16="http://schemas.microsoft.com/office/drawing/2014/main" val="20001"/>
                    </a:ext>
                  </a:extLst>
                </a:gridCol>
                <a:gridCol w="837218">
                  <a:extLst>
                    <a:ext uri="{9D8B030D-6E8A-4147-A177-3AD203B41FA5}">
                      <a16:colId xmlns:a16="http://schemas.microsoft.com/office/drawing/2014/main" val="20002"/>
                    </a:ext>
                  </a:extLst>
                </a:gridCol>
                <a:gridCol w="837218">
                  <a:extLst>
                    <a:ext uri="{9D8B030D-6E8A-4147-A177-3AD203B41FA5}">
                      <a16:colId xmlns:a16="http://schemas.microsoft.com/office/drawing/2014/main" val="20003"/>
                    </a:ext>
                  </a:extLst>
                </a:gridCol>
                <a:gridCol w="837218">
                  <a:extLst>
                    <a:ext uri="{9D8B030D-6E8A-4147-A177-3AD203B41FA5}">
                      <a16:colId xmlns:a16="http://schemas.microsoft.com/office/drawing/2014/main" val="20004"/>
                    </a:ext>
                  </a:extLst>
                </a:gridCol>
                <a:gridCol w="837218">
                  <a:extLst>
                    <a:ext uri="{9D8B030D-6E8A-4147-A177-3AD203B41FA5}">
                      <a16:colId xmlns:a16="http://schemas.microsoft.com/office/drawing/2014/main" val="20005"/>
                    </a:ext>
                  </a:extLst>
                </a:gridCol>
                <a:gridCol w="808523">
                  <a:extLst>
                    <a:ext uri="{9D8B030D-6E8A-4147-A177-3AD203B41FA5}">
                      <a16:colId xmlns:a16="http://schemas.microsoft.com/office/drawing/2014/main" val="20006"/>
                    </a:ext>
                  </a:extLst>
                </a:gridCol>
                <a:gridCol w="808523">
                  <a:extLst>
                    <a:ext uri="{9D8B030D-6E8A-4147-A177-3AD203B41FA5}">
                      <a16:colId xmlns:a16="http://schemas.microsoft.com/office/drawing/2014/main" val="20007"/>
                    </a:ext>
                  </a:extLst>
                </a:gridCol>
              </a:tblGrid>
              <a:tr h="260938">
                <a:tc rowSpan="2">
                  <a:txBody>
                    <a:bodyPr/>
                    <a:lstStyle/>
                    <a:p>
                      <a:pPr algn="ctr">
                        <a:lnSpc>
                          <a:spcPct val="115000"/>
                        </a:lnSpc>
                        <a:spcAft>
                          <a:spcPts val="0"/>
                        </a:spcAft>
                        <a:tabLst>
                          <a:tab pos="270510" algn="l"/>
                        </a:tabLst>
                      </a:pPr>
                      <a:r>
                        <a:rPr lang="tr-TR" sz="1400" dirty="0">
                          <a:effectLst/>
                        </a:rPr>
                        <a:t>İSTASYON YERLERİ</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400" dirty="0"/>
                        <a:t>Bulunduğu Bölge</a:t>
                      </a:r>
                      <a:endParaRPr lang="tr-TR" sz="1400" dirty="0">
                        <a:latin typeface="Times New Roman" panose="02020603050405020304" pitchFamily="18" charset="0"/>
                        <a:ea typeface="Times New Roman"/>
                        <a:cs typeface="Times New Roman" panose="02020603050405020304" pitchFamily="18" charset="0"/>
                      </a:endParaRPr>
                    </a:p>
                  </a:txBody>
                  <a:tcPr marL="68580" marR="68580" marT="0" marB="0"/>
                </a:tc>
                <a:tc gridSpan="6">
                  <a:txBody>
                    <a:bodyPr/>
                    <a:lstStyle/>
                    <a:p>
                      <a:pPr algn="ctr">
                        <a:lnSpc>
                          <a:spcPct val="115000"/>
                        </a:lnSpc>
                        <a:spcAft>
                          <a:spcPts val="0"/>
                        </a:spcAft>
                        <a:tabLst>
                          <a:tab pos="270510" algn="l"/>
                        </a:tabLst>
                      </a:pPr>
                      <a:r>
                        <a:rPr lang="tr-TR" sz="1400">
                          <a:effectLst/>
                        </a:rPr>
                        <a:t>HAVA KİRLETİCİLERİ</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60938">
                <a:tc vMerge="1">
                  <a:txBody>
                    <a:bodyPr/>
                    <a:lstStyle/>
                    <a:p>
                      <a:endParaRPr lang="tr-TR"/>
                    </a:p>
                  </a:txBody>
                  <a:tcPr/>
                </a:tc>
                <a:tc>
                  <a:txBody>
                    <a:bodyPr/>
                    <a:lstStyle/>
                    <a:p>
                      <a:pPr algn="ctr">
                        <a:lnSpc>
                          <a:spcPct val="115000"/>
                        </a:lnSpc>
                        <a:spcAft>
                          <a:spcPts val="0"/>
                        </a:spcAft>
                        <a:tabLst>
                          <a:tab pos="270510" algn="l"/>
                        </a:tabLst>
                      </a:pP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a:effectLst/>
                        </a:rPr>
                        <a:t>SO</a:t>
                      </a:r>
                      <a:r>
                        <a:rPr lang="tr-TR" sz="1400" baseline="-25000">
                          <a:effectLst/>
                        </a:rPr>
                        <a:t>2</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a:effectLst/>
                        </a:rPr>
                        <a:t>NO</a:t>
                      </a:r>
                      <a:r>
                        <a:rPr lang="tr-TR" sz="1400" baseline="-25000">
                          <a:effectLst/>
                        </a:rPr>
                        <a:t>X</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dirty="0">
                          <a:effectLst/>
                        </a:rPr>
                        <a:t>NO</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a:effectLst/>
                        </a:rPr>
                        <a:t>O</a:t>
                      </a:r>
                      <a:r>
                        <a:rPr lang="tr-TR" sz="1400" baseline="-25000">
                          <a:effectLst/>
                        </a:rPr>
                        <a:t>2</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a:effectLst/>
                        </a:rPr>
                        <a:t>HC</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a:effectLst/>
                        </a:rPr>
                        <a:t>PM</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69318">
                <a:tc>
                  <a:txBody>
                    <a:bodyPr/>
                    <a:lstStyle/>
                    <a:p>
                      <a:pPr algn="ctr">
                        <a:lnSpc>
                          <a:spcPct val="115000"/>
                        </a:lnSpc>
                        <a:spcAft>
                          <a:spcPts val="0"/>
                        </a:spcAft>
                      </a:pPr>
                      <a:r>
                        <a:rPr lang="tr-TR" sz="1600" dirty="0"/>
                        <a:t>Kentsel Hava Ölçüm İstasyonu</a:t>
                      </a:r>
                      <a:endParaRPr lang="tr-TR" sz="1600" b="1" dirty="0">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lnSpc>
                          <a:spcPct val="115000"/>
                        </a:lnSpc>
                        <a:spcAft>
                          <a:spcPts val="0"/>
                        </a:spcAft>
                        <a:tabLst>
                          <a:tab pos="270510" algn="l"/>
                        </a:tabLst>
                      </a:pPr>
                      <a:r>
                        <a:rPr lang="tr-TR" sz="1400" dirty="0"/>
                        <a:t>Merkez-Kırklareli</a:t>
                      </a:r>
                      <a:r>
                        <a:rPr lang="tr-TR" sz="1400" dirty="0">
                          <a:effectLst/>
                        </a:rPr>
                        <a:t> </a:t>
                      </a:r>
                      <a:endParaRPr lang="tr-TR"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a:effectLst/>
                        </a:rPr>
                        <a:t>X</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a:effectLst/>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a:effectLst/>
                        </a:rPr>
                        <a:t>X</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69318">
                <a:tc>
                  <a:txBody>
                    <a:bodyPr/>
                    <a:lstStyle/>
                    <a:p>
                      <a:pPr algn="ctr">
                        <a:lnSpc>
                          <a:spcPct val="115000"/>
                        </a:lnSpc>
                        <a:spcAft>
                          <a:spcPts val="0"/>
                        </a:spcAft>
                      </a:pPr>
                      <a:r>
                        <a:rPr lang="tr-TR" sz="1600" dirty="0"/>
                        <a:t>Kentsel Hava Ölçüm İstasyonu</a:t>
                      </a:r>
                      <a:endParaRPr lang="tr-TR" sz="1600" b="1" dirty="0">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lnSpc>
                          <a:spcPct val="115000"/>
                        </a:lnSpc>
                        <a:spcAft>
                          <a:spcPts val="0"/>
                        </a:spcAft>
                        <a:tabLst>
                          <a:tab pos="270510" algn="l"/>
                        </a:tabLst>
                      </a:pPr>
                      <a:r>
                        <a:rPr lang="tr-TR" sz="1400" dirty="0"/>
                        <a:t>Lüleburgaz </a:t>
                      </a:r>
                      <a:r>
                        <a:rPr lang="tr-TR" sz="1400" dirty="0">
                          <a:effectLst/>
                        </a:rPr>
                        <a:t> </a:t>
                      </a:r>
                      <a:endParaRPr lang="tr-TR"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a:effectLst/>
                        </a:rPr>
                        <a:t>X</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a:effectLst/>
                        </a:rPr>
                        <a:t>X</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a:effectLst/>
                        </a:rPr>
                        <a:t>X</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a:effectLst/>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a:effectLst/>
                        </a:rPr>
                        <a:t>X</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82813">
                <a:tc>
                  <a:txBody>
                    <a:bodyPr/>
                    <a:lstStyle/>
                    <a:p>
                      <a:pPr algn="ctr">
                        <a:lnSpc>
                          <a:spcPct val="115000"/>
                        </a:lnSpc>
                        <a:spcAft>
                          <a:spcPts val="0"/>
                        </a:spcAft>
                      </a:pPr>
                      <a:r>
                        <a:rPr lang="tr-TR" sz="1600" dirty="0"/>
                        <a:t>Sınır Ötesi Kirlilik İzleme İstasyonu</a:t>
                      </a:r>
                      <a:endParaRPr lang="tr-TR" sz="1600" b="1" dirty="0">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270510" algn="l"/>
                        </a:tabLst>
                        <a:defRPr/>
                      </a:pPr>
                      <a:r>
                        <a:rPr lang="tr-TR" sz="1400" dirty="0" err="1"/>
                        <a:t>Limanköy</a:t>
                      </a:r>
                      <a:r>
                        <a:rPr lang="tr-TR" sz="1400" dirty="0"/>
                        <a:t> / Demirköy</a:t>
                      </a:r>
                    </a:p>
                    <a:p>
                      <a:pPr algn="ctr">
                        <a:lnSpc>
                          <a:spcPct val="115000"/>
                        </a:lnSpc>
                        <a:spcAft>
                          <a:spcPts val="0"/>
                        </a:spcAft>
                        <a:tabLst>
                          <a:tab pos="270510" algn="l"/>
                        </a:tabLst>
                      </a:pPr>
                      <a:r>
                        <a:rPr lang="tr-TR" sz="1400" dirty="0">
                          <a:effectLst/>
                        </a:rPr>
                        <a:t> </a:t>
                      </a:r>
                      <a:endParaRPr lang="tr-TR"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a:effectLst/>
                        </a:rPr>
                        <a:t>X</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a:effectLst/>
                        </a:rPr>
                        <a:t>X</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dirty="0">
                          <a:effectLst/>
                        </a:rPr>
                        <a:t>X</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a:effectLst/>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a:effectLst/>
                        </a:rPr>
                        <a:t>X</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69318">
                <a:tc>
                  <a:txBody>
                    <a:bodyPr/>
                    <a:lstStyle/>
                    <a:p>
                      <a:pPr algn="ctr">
                        <a:lnSpc>
                          <a:spcPct val="115000"/>
                        </a:lnSpc>
                        <a:spcAft>
                          <a:spcPts val="0"/>
                        </a:spcAft>
                      </a:pPr>
                      <a:r>
                        <a:rPr lang="tr-TR" sz="1600" dirty="0"/>
                        <a:t>Hava Kalitesi İzleme İstasyonu</a:t>
                      </a:r>
                      <a:endParaRPr lang="tr-TR" sz="1600" b="1" dirty="0">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270510" algn="l"/>
                        </a:tabLst>
                        <a:defRPr/>
                      </a:pPr>
                      <a:r>
                        <a:rPr lang="tr-TR" sz="1400" dirty="0">
                          <a:effectLst/>
                        </a:rPr>
                        <a:t> </a:t>
                      </a:r>
                      <a:r>
                        <a:rPr lang="tr-TR" sz="1400" dirty="0"/>
                        <a:t>Vize</a:t>
                      </a:r>
                    </a:p>
                    <a:p>
                      <a:pPr algn="ctr">
                        <a:lnSpc>
                          <a:spcPct val="115000"/>
                        </a:lnSpc>
                        <a:spcAft>
                          <a:spcPts val="0"/>
                        </a:spcAft>
                        <a:tabLst>
                          <a:tab pos="270510" algn="l"/>
                        </a:tabLst>
                      </a:pPr>
                      <a:endParaRPr lang="tr-TR"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a:effectLst/>
                        </a:rPr>
                        <a:t>X</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dirty="0">
                          <a:effectLst/>
                        </a:rPr>
                        <a:t>X</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a:effectLst/>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a:effectLst/>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a:effectLst/>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70510" algn="l"/>
                        </a:tabLst>
                      </a:pPr>
                      <a:r>
                        <a:rPr lang="tr-TR" sz="1400" dirty="0">
                          <a:effectLst/>
                        </a:rPr>
                        <a:t>X</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5" name="Dikdörtgen 4"/>
          <p:cNvSpPr/>
          <p:nvPr/>
        </p:nvSpPr>
        <p:spPr>
          <a:xfrm>
            <a:off x="653515" y="363645"/>
            <a:ext cx="10428466"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Hava Kalitesinin Değerlendirilmesi ve Yönetimi</a:t>
            </a:r>
          </a:p>
          <a:p>
            <a:pPr lvl="0" algn="just"/>
            <a:r>
              <a:rPr lang="tr-TR" dirty="0">
                <a:latin typeface="Times New Roman" panose="02020603050405020304" pitchFamily="18" charset="0"/>
                <a:cs typeface="Times New Roman" panose="02020603050405020304" pitchFamily="18" charset="0"/>
              </a:rPr>
              <a:t>Hava Kalitesi Ölçüm İstasyonu Sayısı :</a:t>
            </a:r>
          </a:p>
        </p:txBody>
      </p:sp>
      <p:sp>
        <p:nvSpPr>
          <p:cNvPr id="7" name="Dikdörtgen 6"/>
          <p:cNvSpPr/>
          <p:nvPr/>
        </p:nvSpPr>
        <p:spPr>
          <a:xfrm>
            <a:off x="949235" y="6374152"/>
            <a:ext cx="7619999" cy="261610"/>
          </a:xfrm>
          <a:prstGeom prst="rect">
            <a:avLst/>
          </a:prstGeom>
        </p:spPr>
        <p:txBody>
          <a:bodyPr wrap="square">
            <a:spAutoFit/>
          </a:bodyPr>
          <a:lstStyle/>
          <a:p>
            <a:pPr lvl="0">
              <a:spcBef>
                <a:spcPts val="1000"/>
              </a:spcBef>
              <a:buClr>
                <a:srgbClr val="90C226"/>
              </a:buClr>
              <a:buSzPct val="80000"/>
            </a:pPr>
            <a:r>
              <a:rPr lang="en-US" sz="1100" dirty="0" err="1">
                <a:solidFill>
                  <a:prstClr val="black">
                    <a:lumMod val="75000"/>
                    <a:lumOff val="25000"/>
                  </a:prstClr>
                </a:solidFill>
                <a:latin typeface="Times New Roman" panose="02020603050405020304" pitchFamily="18" charset="0"/>
                <a:cs typeface="Times New Roman" panose="02020603050405020304" pitchFamily="18" charset="0"/>
              </a:rPr>
              <a:t>Kırklareli</a:t>
            </a:r>
            <a:r>
              <a:rPr lang="en-US" sz="1100"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1100" dirty="0" err="1">
                <a:solidFill>
                  <a:prstClr val="black">
                    <a:lumMod val="75000"/>
                    <a:lumOff val="25000"/>
                  </a:prstClr>
                </a:solidFill>
                <a:latin typeface="Times New Roman" panose="02020603050405020304" pitchFamily="18" charset="0"/>
                <a:cs typeface="Times New Roman" panose="02020603050405020304" pitchFamily="18" charset="0"/>
              </a:rPr>
              <a:t>İlinde</a:t>
            </a:r>
            <a:r>
              <a:rPr lang="en-US" sz="1100"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1100" dirty="0" err="1">
                <a:solidFill>
                  <a:prstClr val="black">
                    <a:lumMod val="75000"/>
                    <a:lumOff val="25000"/>
                  </a:prstClr>
                </a:solidFill>
                <a:latin typeface="Times New Roman" panose="02020603050405020304" pitchFamily="18" charset="0"/>
                <a:cs typeface="Times New Roman" panose="02020603050405020304" pitchFamily="18" charset="0"/>
              </a:rPr>
              <a:t>Hava</a:t>
            </a:r>
            <a:r>
              <a:rPr lang="en-US" sz="1100"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1100" dirty="0" err="1">
                <a:solidFill>
                  <a:prstClr val="black">
                    <a:lumMod val="75000"/>
                    <a:lumOff val="25000"/>
                  </a:prstClr>
                </a:solidFill>
                <a:latin typeface="Times New Roman" panose="02020603050405020304" pitchFamily="18" charset="0"/>
                <a:cs typeface="Times New Roman" panose="02020603050405020304" pitchFamily="18" charset="0"/>
              </a:rPr>
              <a:t>Kalitesi</a:t>
            </a:r>
            <a:r>
              <a:rPr lang="en-US" sz="1100"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1100" dirty="0" err="1">
                <a:solidFill>
                  <a:prstClr val="black">
                    <a:lumMod val="75000"/>
                    <a:lumOff val="25000"/>
                  </a:prstClr>
                </a:solidFill>
                <a:latin typeface="Times New Roman" panose="02020603050405020304" pitchFamily="18" charset="0"/>
                <a:cs typeface="Times New Roman" panose="02020603050405020304" pitchFamily="18" charset="0"/>
              </a:rPr>
              <a:t>Ölçüm</a:t>
            </a:r>
            <a:r>
              <a:rPr lang="en-US" sz="1100"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1100" dirty="0" err="1">
                <a:solidFill>
                  <a:prstClr val="black">
                    <a:lumMod val="75000"/>
                    <a:lumOff val="25000"/>
                  </a:prstClr>
                </a:solidFill>
                <a:latin typeface="Times New Roman" panose="02020603050405020304" pitchFamily="18" charset="0"/>
                <a:cs typeface="Times New Roman" panose="02020603050405020304" pitchFamily="18" charset="0"/>
              </a:rPr>
              <a:t>İstasyon</a:t>
            </a:r>
            <a:r>
              <a:rPr lang="en-US" sz="1100"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1100" dirty="0" err="1">
                <a:solidFill>
                  <a:prstClr val="black">
                    <a:lumMod val="75000"/>
                    <a:lumOff val="25000"/>
                  </a:prstClr>
                </a:solidFill>
                <a:latin typeface="Times New Roman" panose="02020603050405020304" pitchFamily="18" charset="0"/>
                <a:cs typeface="Times New Roman" panose="02020603050405020304" pitchFamily="18" charset="0"/>
              </a:rPr>
              <a:t>Yerleri</a:t>
            </a:r>
            <a:r>
              <a:rPr lang="en-US" sz="1100"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1100" dirty="0" err="1">
                <a:solidFill>
                  <a:prstClr val="black">
                    <a:lumMod val="75000"/>
                    <a:lumOff val="25000"/>
                  </a:prstClr>
                </a:solidFill>
                <a:latin typeface="Times New Roman" panose="02020603050405020304" pitchFamily="18" charset="0"/>
                <a:cs typeface="Times New Roman" panose="02020603050405020304" pitchFamily="18" charset="0"/>
              </a:rPr>
              <a:t>ve</a:t>
            </a:r>
            <a:r>
              <a:rPr lang="en-US" sz="1100"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1100" dirty="0" err="1">
                <a:solidFill>
                  <a:prstClr val="black">
                    <a:lumMod val="75000"/>
                    <a:lumOff val="25000"/>
                  </a:prstClr>
                </a:solidFill>
                <a:latin typeface="Times New Roman" panose="02020603050405020304" pitchFamily="18" charset="0"/>
                <a:cs typeface="Times New Roman" panose="02020603050405020304" pitchFamily="18" charset="0"/>
              </a:rPr>
              <a:t>Ölçülen</a:t>
            </a:r>
            <a:r>
              <a:rPr lang="en-US" sz="1100"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1100" dirty="0" err="1">
                <a:solidFill>
                  <a:prstClr val="black">
                    <a:lumMod val="75000"/>
                    <a:lumOff val="25000"/>
                  </a:prstClr>
                </a:solidFill>
                <a:latin typeface="Times New Roman" panose="02020603050405020304" pitchFamily="18" charset="0"/>
                <a:cs typeface="Times New Roman" panose="02020603050405020304" pitchFamily="18" charset="0"/>
              </a:rPr>
              <a:t>Parametreler</a:t>
            </a:r>
            <a:r>
              <a:rPr lang="en-US" sz="1100"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1100" dirty="0" err="1">
                <a:solidFill>
                  <a:prstClr val="black">
                    <a:lumMod val="75000"/>
                    <a:lumOff val="25000"/>
                  </a:prstClr>
                </a:solidFill>
                <a:latin typeface="Times New Roman" panose="02020603050405020304" pitchFamily="18" charset="0"/>
                <a:cs typeface="Times New Roman" panose="02020603050405020304" pitchFamily="18" charset="0"/>
              </a:rPr>
              <a:t>Kaynak</a:t>
            </a:r>
            <a:r>
              <a:rPr lang="en-US" sz="1100"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1100" dirty="0">
                <a:solidFill>
                  <a:prstClr val="black">
                    <a:lumMod val="75000"/>
                    <a:lumOff val="25000"/>
                  </a:prstClr>
                </a:solidFill>
                <a:latin typeface="Times New Roman" panose="02020603050405020304" pitchFamily="18" charset="0"/>
                <a:cs typeface="Times New Roman" panose="02020603050405020304" pitchFamily="18" charset="0"/>
                <a:hlinkClick r:id="rId2"/>
              </a:rPr>
              <a:t>http://laboratuvar.cevre.gov.tr</a:t>
            </a:r>
            <a:r>
              <a:rPr lang="tr-TR" sz="1100"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1100" dirty="0">
                <a:solidFill>
                  <a:prstClr val="black">
                    <a:lumMod val="75000"/>
                    <a:lumOff val="25000"/>
                  </a:prstClr>
                </a:solidFill>
                <a:latin typeface="Times New Roman" panose="02020603050405020304" pitchFamily="18" charset="0"/>
                <a:cs typeface="Times New Roman" panose="02020603050405020304" pitchFamily="18" charset="0"/>
              </a:rPr>
              <a:t>- 2018)</a:t>
            </a:r>
            <a:endParaRPr lang="tr-TR" sz="110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8068033"/>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7242</TotalTime>
  <Words>1805</Words>
  <Application>Microsoft Office PowerPoint</Application>
  <PresentationFormat>Geniş ekran</PresentationFormat>
  <Paragraphs>400</Paragraphs>
  <Slides>23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23</vt:i4>
      </vt:variant>
    </vt:vector>
  </HeadingPairs>
  <TitlesOfParts>
    <vt:vector size="30" baseType="lpstr">
      <vt:lpstr>Arial</vt:lpstr>
      <vt:lpstr>Calibri</vt:lpstr>
      <vt:lpstr>Times New Roman</vt:lpstr>
      <vt:lpstr>Trebuchet MS</vt:lpstr>
      <vt:lpstr>Wingdings</vt:lpstr>
      <vt:lpstr>Wingdings 3</vt:lpstr>
      <vt:lpstr>Yüzeyler</vt:lpstr>
      <vt:lpstr>HAVA KİRLİLİĞİ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Sürekli Emisyon Ölçüm İzleme </vt:lpstr>
      <vt:lpstr>Sürekli Emisyon Ölçüm Sistemi Bulunan Tesisler</vt:lpstr>
      <vt:lpstr>PowerPoint Sunusu</vt:lpstr>
      <vt:lpstr>GÜRÜLTÜ</vt:lpstr>
      <vt:lpstr>GÜRÜLTÜ MEVZUATI</vt:lpstr>
      <vt:lpstr>Yönetmelik Kapsamı</vt:lpstr>
      <vt:lpstr>İstisnalar</vt:lpstr>
      <vt:lpstr>PowerPoint Sunusu</vt:lpstr>
      <vt:lpstr>PowerPoint Sunusu</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Sürekli Emisyon Ölçüm Sistemleri Tesis ve Baca Sayısı</dc:title>
  <dc:creator>Merve Akten</dc:creator>
  <cp:lastModifiedBy>emre akten</cp:lastModifiedBy>
  <cp:revision>73</cp:revision>
  <dcterms:created xsi:type="dcterms:W3CDTF">2019-03-06T12:46:24Z</dcterms:created>
  <dcterms:modified xsi:type="dcterms:W3CDTF">2019-03-19T21:42:31Z</dcterms:modified>
</cp:coreProperties>
</file>