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18.04.2019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Başlık 1"/>
          <p:cNvSpPr txBox="1">
            <a:spLocks/>
          </p:cNvSpPr>
          <p:nvPr/>
        </p:nvSpPr>
        <p:spPr>
          <a:xfrm>
            <a:off x="1259632" y="1268760"/>
            <a:ext cx="6984777" cy="401778"/>
          </a:xfrm>
          <a:prstGeom prst="rect">
            <a:avLst/>
          </a:prstGeom>
          <a:gradFill>
            <a:gsLst>
              <a:gs pos="43000">
                <a:srgbClr val="FF0000"/>
              </a:gs>
              <a:gs pos="100000">
                <a:schemeClr val="accent5">
                  <a:shade val="82000"/>
                  <a:satMod val="125000"/>
                  <a:lumMod val="74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tr-T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          </a:t>
            </a:r>
            <a:r>
              <a:rPr lang="tr-TR" sz="1800" dirty="0" smtClean="0">
                <a:solidFill>
                  <a:schemeClr val="bg1"/>
                </a:solidFill>
              </a:rPr>
              <a:t>PROJE VE YAPIM ŞUBE MÜDÜRLÜĞÜ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94927" y="692521"/>
            <a:ext cx="7008087" cy="432048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2880" indent="0" algn="ctr">
              <a:buNone/>
            </a:pPr>
            <a:r>
              <a:rPr lang="tr-TR" sz="2000" dirty="0" smtClean="0"/>
              <a:t>KIRKLARELİ ÇEVRE VE ŞEHİRCİLİK İL MÜDÜRLÜĞÜ</a:t>
            </a:r>
            <a:endParaRPr lang="tr-TR" sz="20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195736" y="2133306"/>
            <a:ext cx="4968551" cy="122368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771800" y="226397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Sunum Konusu: </a:t>
            </a:r>
          </a:p>
          <a:p>
            <a:r>
              <a:rPr lang="tr-TR" b="1" dirty="0" smtClean="0"/>
              <a:t>Deprem Sırasında Yapılarda Oluşan Taşıyıcı Sistem Hasarları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2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4088"/>
            <a:ext cx="9144000" cy="51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3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1332"/>
            <a:ext cx="9144000" cy="5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3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0443"/>
            <a:ext cx="9144000" cy="51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0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0443"/>
            <a:ext cx="9144000" cy="51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7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2078"/>
            <a:ext cx="9144000" cy="51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2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0443"/>
            <a:ext cx="9144000" cy="51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0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7069"/>
            <a:ext cx="9144000" cy="51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9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209"/>
            <a:ext cx="9144000" cy="51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4955"/>
            <a:ext cx="9144000" cy="51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7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06413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02 - </a:t>
            </a:r>
            <a:r>
              <a:rPr lang="tr-TR" b="1" dirty="0"/>
              <a:t>KOLON-KİRİŞ BİRLEŞİM BÖLGELERİNDE GÖZLENEN </a:t>
            </a:r>
          </a:p>
          <a:p>
            <a:r>
              <a:rPr lang="tr-TR" b="1" dirty="0"/>
              <a:t>       YAPISAL HASARLAR</a:t>
            </a:r>
          </a:p>
          <a:p>
            <a:pPr algn="ctr"/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8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71699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KONU BAŞLIKLARI</a:t>
            </a:r>
            <a:endParaRPr lang="tr-TR" sz="2400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1187624" y="1383541"/>
            <a:ext cx="6912768" cy="5286319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835696" y="1628800"/>
            <a:ext cx="56166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01 - KOLONLARDA GÖZLENEN YAPISAL HASARLAR</a:t>
            </a:r>
          </a:p>
          <a:p>
            <a:endParaRPr lang="tr-TR" sz="1600" b="1" dirty="0"/>
          </a:p>
          <a:p>
            <a:r>
              <a:rPr lang="tr-TR" sz="1600" b="1" dirty="0" smtClean="0"/>
              <a:t>02 – KOLON-KİRİŞ BİRLEŞİM BÖLGELERİNDE GÖZLENEN </a:t>
            </a:r>
          </a:p>
          <a:p>
            <a:r>
              <a:rPr lang="tr-TR" sz="1600" b="1" dirty="0"/>
              <a:t> </a:t>
            </a:r>
            <a:r>
              <a:rPr lang="tr-TR" sz="1600" b="1" dirty="0" smtClean="0"/>
              <a:t>      YAPISAL HASARLAR</a:t>
            </a:r>
          </a:p>
          <a:p>
            <a:endParaRPr lang="tr-TR" sz="1600" b="1" dirty="0"/>
          </a:p>
          <a:p>
            <a:r>
              <a:rPr lang="tr-TR" sz="1600" b="1" dirty="0" smtClean="0"/>
              <a:t>03 – ZAYIF KOLON-GÜÇLÜ KİRİŞ DURUMUNDA GÖZLENEN</a:t>
            </a:r>
          </a:p>
          <a:p>
            <a:r>
              <a:rPr lang="tr-TR" sz="1600" b="1" dirty="0"/>
              <a:t> </a:t>
            </a:r>
            <a:r>
              <a:rPr lang="tr-TR" sz="1600" b="1" dirty="0" smtClean="0"/>
              <a:t>      YAPISAL HASARLAR</a:t>
            </a:r>
          </a:p>
          <a:p>
            <a:endParaRPr lang="tr-TR" sz="1600" b="1" dirty="0"/>
          </a:p>
          <a:p>
            <a:r>
              <a:rPr lang="tr-TR" sz="1600" b="1" dirty="0" smtClean="0"/>
              <a:t>04 – KİRİŞLERDE GÖZLENEN YAPISAL HASARLAR</a:t>
            </a:r>
          </a:p>
          <a:p>
            <a:endParaRPr lang="tr-TR" sz="1600" b="1" dirty="0"/>
          </a:p>
          <a:p>
            <a:r>
              <a:rPr lang="tr-TR" sz="1600" b="1" dirty="0" smtClean="0"/>
              <a:t>05 – PERDELERDE GÖZLENEN YAPISAL HASARLAR</a:t>
            </a:r>
          </a:p>
          <a:p>
            <a:endParaRPr lang="tr-TR" sz="1600" b="1" dirty="0"/>
          </a:p>
          <a:p>
            <a:r>
              <a:rPr lang="tr-TR" sz="1600" b="1" dirty="0" smtClean="0"/>
              <a:t>06 – ÇEKİÇLEME YAŞANMASI DURUMUNDA GÖZLENEN </a:t>
            </a:r>
            <a:endParaRPr lang="tr-TR" sz="1600" b="1" dirty="0"/>
          </a:p>
          <a:p>
            <a:r>
              <a:rPr lang="tr-TR" sz="1600" b="1" dirty="0"/>
              <a:t>       YAPISAL HASARLAR</a:t>
            </a:r>
          </a:p>
          <a:p>
            <a:endParaRPr lang="tr-TR" sz="1600" b="1" dirty="0"/>
          </a:p>
          <a:p>
            <a:r>
              <a:rPr lang="tr-TR" sz="1600" b="1" dirty="0" smtClean="0"/>
              <a:t>07 - SIVILAŞMA DURUMUNDA GÖZLENEN </a:t>
            </a:r>
          </a:p>
          <a:p>
            <a:r>
              <a:rPr lang="tr-TR" sz="1600" b="1" dirty="0"/>
              <a:t> </a:t>
            </a:r>
            <a:r>
              <a:rPr lang="tr-TR" sz="1600" b="1" dirty="0" smtClean="0"/>
              <a:t>      YAPISAL HASARLAR</a:t>
            </a:r>
          </a:p>
          <a:p>
            <a:endParaRPr lang="tr-TR" sz="1600" b="1" dirty="0"/>
          </a:p>
          <a:p>
            <a:r>
              <a:rPr lang="tr-TR" sz="1600" b="1" dirty="0" smtClean="0"/>
              <a:t>08 – GENEL HATALAR SEBEBİYLE GÖZLENEN YAPISAL</a:t>
            </a:r>
          </a:p>
          <a:p>
            <a:r>
              <a:rPr lang="tr-TR" sz="1600" b="1" dirty="0"/>
              <a:t> </a:t>
            </a:r>
            <a:r>
              <a:rPr lang="tr-TR" sz="1600" b="1" dirty="0" smtClean="0"/>
              <a:t>      HASARLAR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120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06413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02 - </a:t>
            </a:r>
            <a:r>
              <a:rPr lang="tr-TR" b="1" dirty="0"/>
              <a:t>KOLON-KİRİŞ BİRLEŞİM BÖLGELERİNDE GÖZLENEN </a:t>
            </a:r>
          </a:p>
          <a:p>
            <a:r>
              <a:rPr lang="tr-TR" b="1" dirty="0"/>
              <a:t>       YAPISAL HASARLAR</a:t>
            </a:r>
          </a:p>
          <a:p>
            <a:pPr algn="ctr"/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27" y="1556792"/>
            <a:ext cx="9144000" cy="512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1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06413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03 - </a:t>
            </a:r>
            <a:r>
              <a:rPr lang="tr-TR" b="1" dirty="0"/>
              <a:t>ZAYIF KOLON-GÜÇLÜ KİRİŞ DURUMUNDA GÖZLENEN</a:t>
            </a:r>
          </a:p>
          <a:p>
            <a:r>
              <a:rPr lang="tr-TR" b="1" dirty="0"/>
              <a:t>       YAPISAL HASARLAR</a:t>
            </a:r>
          </a:p>
          <a:p>
            <a:pPr algn="ctr"/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3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06413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03 - </a:t>
            </a:r>
            <a:r>
              <a:rPr lang="tr-TR" b="1" dirty="0"/>
              <a:t>ZAYIF KOLON-GÜÇLÜ KİRİŞ DURUMUNDA GÖZLENEN</a:t>
            </a:r>
          </a:p>
          <a:p>
            <a:r>
              <a:rPr lang="tr-TR" b="1" dirty="0"/>
              <a:t>       YAPISAL HASARLAR</a:t>
            </a:r>
          </a:p>
          <a:p>
            <a:pPr algn="ctr"/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5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9103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04 - </a:t>
            </a:r>
            <a:r>
              <a:rPr lang="tr-TR" b="1" dirty="0"/>
              <a:t>KİRİŞLERDE GÖZLENEN YAPISAL </a:t>
            </a:r>
            <a:r>
              <a:rPr lang="tr-TR" b="1" dirty="0" smtClean="0"/>
              <a:t>HASARLAR</a:t>
            </a:r>
            <a:endParaRPr lang="tr-TR" b="1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4379"/>
            <a:ext cx="9144000" cy="51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1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9103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04 - </a:t>
            </a:r>
            <a:r>
              <a:rPr lang="tr-TR" b="1" dirty="0"/>
              <a:t>KİRİŞLERDE GÖZLENEN YAPISAL </a:t>
            </a:r>
            <a:r>
              <a:rPr lang="tr-TR" b="1" dirty="0" smtClean="0"/>
              <a:t>HASARLAR</a:t>
            </a:r>
            <a:endParaRPr lang="tr-TR" b="1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4379"/>
            <a:ext cx="9144000" cy="51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2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9103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04 - </a:t>
            </a:r>
            <a:r>
              <a:rPr lang="tr-TR" b="1" dirty="0"/>
              <a:t>KİRİŞLERDE GÖZLENEN YAPISAL </a:t>
            </a:r>
            <a:r>
              <a:rPr lang="tr-TR" b="1" dirty="0" smtClean="0"/>
              <a:t>HASARLAR</a:t>
            </a:r>
            <a:endParaRPr lang="tr-TR" b="1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4379"/>
            <a:ext cx="9144000" cy="514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1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9103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05 - </a:t>
            </a:r>
            <a:r>
              <a:rPr lang="tr-TR" b="1" dirty="0"/>
              <a:t>PERDELERDE GÖZLENEN YAPISAL </a:t>
            </a:r>
            <a:r>
              <a:rPr lang="tr-TR" b="1" dirty="0" smtClean="0"/>
              <a:t>HASARLAR</a:t>
            </a:r>
            <a:endParaRPr lang="tr-TR" b="1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4379"/>
            <a:ext cx="9144000" cy="51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1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9103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05 - </a:t>
            </a:r>
            <a:r>
              <a:rPr lang="tr-TR" b="1" dirty="0"/>
              <a:t>PERDELERDE GÖZLENEN YAPISAL </a:t>
            </a:r>
            <a:r>
              <a:rPr lang="tr-TR" b="1" dirty="0" smtClean="0"/>
              <a:t>HASARLAR</a:t>
            </a:r>
            <a:endParaRPr lang="tr-TR" b="1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61" y="1474379"/>
            <a:ext cx="9144000" cy="514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79103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05 - </a:t>
            </a:r>
            <a:r>
              <a:rPr lang="tr-TR" b="1" dirty="0"/>
              <a:t>PERDELERDE GÖZLENEN YAPISAL </a:t>
            </a:r>
            <a:r>
              <a:rPr lang="tr-TR" b="1" dirty="0" smtClean="0"/>
              <a:t>HASARLAR</a:t>
            </a:r>
            <a:endParaRPr lang="tr-TR" b="1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98" y="1474379"/>
            <a:ext cx="9144000" cy="51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7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66974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06 – ÇEKİÇLEME YAŞANMASI </a:t>
            </a:r>
            <a:r>
              <a:rPr lang="tr-TR" b="1" dirty="0"/>
              <a:t>DURUMUNDA GÖZLENEN </a:t>
            </a:r>
          </a:p>
          <a:p>
            <a:r>
              <a:rPr lang="tr-TR" b="1" dirty="0"/>
              <a:t>       YAPISAL HASARLAR</a:t>
            </a:r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4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0109"/>
            <a:ext cx="9144000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0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66974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06 – ÇEKİÇLEME YAŞANMASI </a:t>
            </a:r>
            <a:r>
              <a:rPr lang="tr-TR" b="1" dirty="0"/>
              <a:t>DURUMUNDA GÖZLENEN </a:t>
            </a:r>
          </a:p>
          <a:p>
            <a:r>
              <a:rPr lang="tr-TR" b="1" dirty="0"/>
              <a:t>       YAPISAL HASARLAR</a:t>
            </a:r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5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66974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07 – </a:t>
            </a:r>
            <a:r>
              <a:rPr lang="tr-TR" b="1" dirty="0"/>
              <a:t>SIVILAŞMA DURUMUNDA GÖZLENEN </a:t>
            </a:r>
          </a:p>
          <a:p>
            <a:r>
              <a:rPr lang="tr-TR" b="1" dirty="0"/>
              <a:t>       YAPISAL HASARLAR</a:t>
            </a:r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8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66974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07 – </a:t>
            </a:r>
            <a:r>
              <a:rPr lang="tr-TR" b="1" dirty="0"/>
              <a:t>SIVILAŞMA DURUMUNDA GÖZLENEN </a:t>
            </a:r>
          </a:p>
          <a:p>
            <a:r>
              <a:rPr lang="tr-TR" b="1" dirty="0"/>
              <a:t>       YAPISAL HASARLAR</a:t>
            </a:r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0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66974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08 – </a:t>
            </a:r>
            <a:r>
              <a:rPr lang="tr-TR" b="1" dirty="0"/>
              <a:t>GENEL HATALAR SEBEBİYLE GÖZLENEN </a:t>
            </a:r>
            <a:endParaRPr lang="tr-TR" b="1" dirty="0" smtClean="0"/>
          </a:p>
          <a:p>
            <a:r>
              <a:rPr lang="tr-TR" b="1" dirty="0"/>
              <a:t> </a:t>
            </a:r>
            <a:r>
              <a:rPr lang="tr-TR" b="1" dirty="0" smtClean="0"/>
              <a:t>      YAPISAL </a:t>
            </a:r>
            <a:r>
              <a:rPr lang="tr-TR" b="1" dirty="0"/>
              <a:t>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4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66974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08 – </a:t>
            </a:r>
            <a:r>
              <a:rPr lang="tr-TR" b="1" dirty="0"/>
              <a:t>GENEL HATALAR SEBEBİYLE GÖZLENEN </a:t>
            </a:r>
            <a:endParaRPr lang="tr-TR" b="1" dirty="0" smtClean="0"/>
          </a:p>
          <a:p>
            <a:r>
              <a:rPr lang="tr-TR" b="1" dirty="0"/>
              <a:t> </a:t>
            </a:r>
            <a:r>
              <a:rPr lang="tr-TR" b="1" dirty="0" smtClean="0"/>
              <a:t>      YAPISAL </a:t>
            </a:r>
            <a:r>
              <a:rPr lang="tr-TR" b="1" dirty="0"/>
              <a:t>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0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8335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66974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08 – </a:t>
            </a:r>
            <a:r>
              <a:rPr lang="tr-TR" b="1" dirty="0"/>
              <a:t>GENEL HATALAR SEBEBİYLE GÖZLENEN </a:t>
            </a:r>
            <a:endParaRPr lang="tr-TR" b="1" dirty="0" smtClean="0"/>
          </a:p>
          <a:p>
            <a:r>
              <a:rPr lang="tr-TR" b="1" dirty="0"/>
              <a:t> </a:t>
            </a:r>
            <a:r>
              <a:rPr lang="tr-TR" b="1" dirty="0" smtClean="0"/>
              <a:t>      YAPISAL </a:t>
            </a:r>
            <a:r>
              <a:rPr lang="tr-TR" b="1" dirty="0"/>
              <a:t>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2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8936"/>
            <a:ext cx="9144000" cy="51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5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0443"/>
            <a:ext cx="9144000" cy="51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3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2540"/>
            <a:ext cx="9144000" cy="51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4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5723"/>
            <a:ext cx="9144000" cy="51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1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8936"/>
            <a:ext cx="9144000" cy="51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3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577" y="645551"/>
            <a:ext cx="689903" cy="6947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Yuvarlatılmış Dikdörtgen 4"/>
          <p:cNvSpPr/>
          <p:nvPr/>
        </p:nvSpPr>
        <p:spPr>
          <a:xfrm>
            <a:off x="1187624" y="656918"/>
            <a:ext cx="6912768" cy="61184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80709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01 - KOLONLARDA GÖZLENEN YAPISAL HASARLAR</a:t>
            </a:r>
            <a:endParaRPr lang="tr-TR" dirty="0"/>
          </a:p>
        </p:txBody>
      </p:sp>
      <p:sp>
        <p:nvSpPr>
          <p:cNvPr id="28" name="Yuvarlatılmış Dikdörtgen 27"/>
          <p:cNvSpPr/>
          <p:nvPr/>
        </p:nvSpPr>
        <p:spPr>
          <a:xfrm>
            <a:off x="2915816" y="5196090"/>
            <a:ext cx="3890442" cy="72008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9560"/>
            <a:ext cx="630106" cy="6192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0" y="1441974"/>
            <a:ext cx="9144000" cy="51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0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470</TotalTime>
  <Words>318</Words>
  <Application>Microsoft Office PowerPoint</Application>
  <PresentationFormat>Ekran Gösterisi (4:3)</PresentationFormat>
  <Paragraphs>69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Hava Akımı</vt:lpstr>
      <vt:lpstr>KIRKLARELİ ÇEVRE VE ŞEHİRCİLİK İL MÜDÜRLÜĞÜ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KIRKLARELİ ÇEVRE VE ŞEHİRCİLİK İL MÜDÜRLÜĞÜ</dc:title>
  <dc:creator>Ertaç Iyik</dc:creator>
  <cp:lastModifiedBy>pinar.tutar</cp:lastModifiedBy>
  <cp:revision>143</cp:revision>
  <dcterms:created xsi:type="dcterms:W3CDTF">2018-07-11T06:59:06Z</dcterms:created>
  <dcterms:modified xsi:type="dcterms:W3CDTF">2019-04-18T10:33:39Z</dcterms:modified>
</cp:coreProperties>
</file>