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82" r:id="rId2"/>
    <p:sldId id="283" r:id="rId3"/>
    <p:sldId id="299" r:id="rId4"/>
    <p:sldId id="284" r:id="rId5"/>
    <p:sldId id="297" r:id="rId6"/>
    <p:sldId id="333" r:id="rId7"/>
    <p:sldId id="335" r:id="rId8"/>
    <p:sldId id="349" r:id="rId9"/>
    <p:sldId id="334" r:id="rId10"/>
    <p:sldId id="336" r:id="rId11"/>
    <p:sldId id="337" r:id="rId12"/>
    <p:sldId id="338" r:id="rId13"/>
    <p:sldId id="331" r:id="rId14"/>
    <p:sldId id="288" r:id="rId15"/>
    <p:sldId id="339" r:id="rId16"/>
    <p:sldId id="340" r:id="rId17"/>
    <p:sldId id="265" r:id="rId18"/>
    <p:sldId id="289" r:id="rId19"/>
    <p:sldId id="266" r:id="rId20"/>
    <p:sldId id="301" r:id="rId21"/>
    <p:sldId id="319" r:id="rId22"/>
    <p:sldId id="298" r:id="rId23"/>
    <p:sldId id="316" r:id="rId24"/>
    <p:sldId id="320" r:id="rId25"/>
    <p:sldId id="323" r:id="rId26"/>
    <p:sldId id="350" r:id="rId27"/>
    <p:sldId id="324" r:id="rId28"/>
    <p:sldId id="325" r:id="rId29"/>
    <p:sldId id="326" r:id="rId30"/>
    <p:sldId id="327" r:id="rId31"/>
    <p:sldId id="328" r:id="rId32"/>
    <p:sldId id="329" r:id="rId33"/>
    <p:sldId id="330" r:id="rId34"/>
    <p:sldId id="315" r:id="rId35"/>
    <p:sldId id="311" r:id="rId36"/>
    <p:sldId id="348" r:id="rId37"/>
    <p:sldId id="269" r:id="rId38"/>
    <p:sldId id="308" r:id="rId39"/>
    <p:sldId id="307" r:id="rId40"/>
    <p:sldId id="309" r:id="rId41"/>
    <p:sldId id="332" r:id="rId42"/>
    <p:sldId id="306" r:id="rId43"/>
    <p:sldId id="312" r:id="rId44"/>
    <p:sldId id="294" r:id="rId45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arsayılan Bölüm" id="{5FC966B1-AD14-40A1-89C8-3881BB9B8AAE}">
          <p14:sldIdLst>
            <p14:sldId id="282"/>
          </p14:sldIdLst>
        </p14:section>
        <p14:section name="Başlıksız Bölüm" id="{6A801FA2-4D6C-43C3-B1D6-5F9CD3349DED}">
          <p14:sldIdLst>
            <p14:sldId id="283"/>
            <p14:sldId id="299"/>
            <p14:sldId id="284"/>
            <p14:sldId id="297"/>
            <p14:sldId id="333"/>
            <p14:sldId id="335"/>
            <p14:sldId id="349"/>
            <p14:sldId id="334"/>
            <p14:sldId id="336"/>
            <p14:sldId id="337"/>
            <p14:sldId id="338"/>
            <p14:sldId id="331"/>
            <p14:sldId id="288"/>
            <p14:sldId id="339"/>
            <p14:sldId id="340"/>
            <p14:sldId id="265"/>
            <p14:sldId id="289"/>
            <p14:sldId id="266"/>
            <p14:sldId id="301"/>
            <p14:sldId id="319"/>
            <p14:sldId id="298"/>
            <p14:sldId id="316"/>
            <p14:sldId id="320"/>
            <p14:sldId id="323"/>
            <p14:sldId id="350"/>
            <p14:sldId id="324"/>
            <p14:sldId id="325"/>
            <p14:sldId id="326"/>
            <p14:sldId id="327"/>
            <p14:sldId id="328"/>
            <p14:sldId id="329"/>
            <p14:sldId id="330"/>
            <p14:sldId id="315"/>
            <p14:sldId id="311"/>
            <p14:sldId id="348"/>
            <p14:sldId id="269"/>
            <p14:sldId id="308"/>
            <p14:sldId id="307"/>
            <p14:sldId id="309"/>
            <p14:sldId id="332"/>
            <p14:sldId id="306"/>
            <p14:sldId id="312"/>
            <p14:sldId id="29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4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505" autoAdjust="0"/>
    <p:restoredTop sz="63372" autoAdjust="0"/>
  </p:normalViewPr>
  <p:slideViewPr>
    <p:cSldViewPr snapToGrid="0">
      <p:cViewPr varScale="1">
        <p:scale>
          <a:sx n="73" d="100"/>
          <a:sy n="73" d="100"/>
        </p:scale>
        <p:origin x="12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91AAD4-D594-4B1B-9E22-D294D0E7E317}" type="datetimeFigureOut">
              <a:rPr lang="tr-TR" smtClean="0"/>
              <a:t>8.12.2025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42DA12-EC5E-4CCB-8AEB-AF42594D33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06722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2DA12-EC5E-4CCB-8AEB-AF42594D330A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341486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smtClean="0"/>
              <a:t>Katılımcılardan bu </a:t>
            </a:r>
            <a:r>
              <a:rPr lang="tr-TR" dirty="0" err="1" smtClean="0"/>
              <a:t>slaytın</a:t>
            </a:r>
            <a:r>
              <a:rPr lang="tr-TR" dirty="0" smtClean="0"/>
              <a:t> fotoğrafını çekmelerini isteyeceğiz.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2DA12-EC5E-4CCB-8AEB-AF42594D330A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5054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Katılımcılardan bu </a:t>
            </a:r>
            <a:r>
              <a:rPr lang="tr-TR" dirty="0" err="1" smtClean="0"/>
              <a:t>slaytın</a:t>
            </a:r>
            <a:r>
              <a:rPr lang="tr-TR" dirty="0" smtClean="0"/>
              <a:t> fotoğrafını çekmelerini isteyeceğiz.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2DA12-EC5E-4CCB-8AEB-AF42594D330A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11026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2DA12-EC5E-4CCB-8AEB-AF42594D330A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83477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dirty="0" smtClean="0"/>
              <a:t>Sıfır atık yönetim sistemini uygulayacak yerleri kayıt altına almak, belgelemek, izlemek ve sistem kapsamında yönetilen atıkların izlenebilirliğini sağlamak amacıyla Bakanlıkça oluşturulan çevrimiçi sistemdir. www.ecbs.cevre.gov.tr adresinden ulaşılabilmektedir.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tr-TR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dirty="0" smtClean="0"/>
              <a:t>Sıfır atık belgesi almak isteyen kurum/kuruluşlar için, sıfır atık yönetim sistemindeki faaliyetler ve bu faaliyetlere ilişkin olarak istenen bilgi ve belgeler için Sıfır atık bilgi sistemi kurulmuştur.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2DA12-EC5E-4CCB-8AEB-AF42594D330A}" type="slidenum">
              <a:rPr lang="tr-TR" smtClean="0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520584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smtClean="0"/>
              <a:t>Katılımcılardan bu </a:t>
            </a:r>
            <a:r>
              <a:rPr lang="tr-TR" dirty="0" err="1" smtClean="0"/>
              <a:t>slaytın</a:t>
            </a:r>
            <a:r>
              <a:rPr lang="tr-TR" dirty="0" smtClean="0"/>
              <a:t> fotoğrafını çekmelerini isteyeceğiz.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2DA12-EC5E-4CCB-8AEB-AF42594D330A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780358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2DA12-EC5E-4CCB-8AEB-AF42594D330A}" type="slidenum">
              <a:rPr lang="tr-TR" smtClean="0"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848580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dirty="0" smtClean="0"/>
              <a:t>Sıfır atık bilgi sistemine kayıt olmak ve bu yönetmelik kapsamındaki faaliyetlerine ilişkin olarak istenen bilgi ve belgeleri sisteme kaydetmekle,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tr-TR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dirty="0" smtClean="0"/>
              <a:t>Oluşan ve ayrı biriktirilen tüm atıklara ilişkin veriler ile bu atıkların teslim edildiği yerlere ilişkin bilgileri Sıfır Atık Bilgi Sistemi üzerinden bildirmekle yükümlüdür.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tr-TR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dirty="0" smtClean="0"/>
              <a:t>Sıfır atık yönetimi kapsamında biriktirilen atıklar, mahalli idare tarafından kurulan toplama sistemine veya Bakanlık yada İl Müdürlüğünden geçerli izin ve Çevre lisansı almış atık işleme tesislerine verilebilir.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2DA12-EC5E-4CCB-8AEB-AF42594D330A}" type="slidenum">
              <a:rPr lang="tr-TR" smtClean="0"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222187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-3600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Temel Seviye Sıfır Atık Belgesi başvurusu yapıldıktan sonra başvuru İl Müdürlüğüne ulaşır.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tr-TR" dirty="0" smtClean="0">
              <a:solidFill>
                <a:schemeClr val="tx1"/>
              </a:solidFill>
            </a:endParaRPr>
          </a:p>
          <a:p>
            <a:pPr marL="0" indent="-3600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İl Müdürlüğü 30 takvim günü içerisinde başvuruyu inceler. Uygunsa belgeyi sağlar. Değilse eksiklikleri belirterek tamamlanmak üzere geri gönderir.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tr-TR" dirty="0" smtClean="0">
              <a:solidFill>
                <a:schemeClr val="tx1"/>
              </a:solidFill>
            </a:endParaRPr>
          </a:p>
          <a:p>
            <a:pPr marL="0" indent="-3600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Sıfır Atık Belgesi geçerlilik süresi 5 yıldır.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2DA12-EC5E-4CCB-8AEB-AF42594D330A}" type="slidenum">
              <a:rPr lang="tr-TR" smtClean="0"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18538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b="1" dirty="0" smtClean="0"/>
              <a:t>1. Grafik: </a:t>
            </a:r>
            <a:r>
              <a:rPr lang="tr-TR" dirty="0" smtClean="0"/>
              <a:t>1990-2014</a:t>
            </a:r>
            <a:r>
              <a:rPr lang="tr-TR" baseline="0" dirty="0" smtClean="0"/>
              <a:t> ve 2050 yıllarında kıtalar ve Dünya geneli şehirleşme oranlarını göstermektedir.</a:t>
            </a:r>
          </a:p>
          <a:p>
            <a:pPr marL="0" indent="0">
              <a:buNone/>
            </a:pPr>
            <a:r>
              <a:rPr lang="tr-TR" baseline="0" dirty="0" smtClean="0"/>
              <a:t>Kaynak: Birleşmiş Milletler</a:t>
            </a:r>
          </a:p>
          <a:p>
            <a:pPr marL="0" indent="0">
              <a:buNone/>
            </a:pPr>
            <a:endParaRPr lang="tr-TR" baseline="0" dirty="0" smtClean="0"/>
          </a:p>
          <a:p>
            <a:pPr marL="0" indent="0">
              <a:buNone/>
            </a:pPr>
            <a:r>
              <a:rPr lang="tr-TR" b="1" baseline="0" dirty="0" smtClean="0"/>
              <a:t>2. Grafik: </a:t>
            </a:r>
            <a:r>
              <a:rPr lang="tr-TR" baseline="0" dirty="0" smtClean="0"/>
              <a:t>1700 yılından bu yana Dünya </a:t>
            </a:r>
            <a:r>
              <a:rPr lang="tr-TR" baseline="0" dirty="0" err="1" smtClean="0"/>
              <a:t>Nüfusu’nun</a:t>
            </a:r>
            <a:r>
              <a:rPr lang="tr-TR" baseline="0" dirty="0" smtClean="0"/>
              <a:t> artış grafiğini göstermektedir. 1800 yılında 1 Milyar olan Dünya </a:t>
            </a:r>
            <a:r>
              <a:rPr lang="tr-TR" baseline="0" dirty="0" err="1" smtClean="0"/>
              <a:t>Nüfusu’nun</a:t>
            </a:r>
            <a:r>
              <a:rPr lang="tr-TR" baseline="0" dirty="0" smtClean="0"/>
              <a:t> 2048 yılında 9 Milyara çıkacağı tahmin edilmektedir.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baseline="0" dirty="0" smtClean="0"/>
              <a:t>Kaynak: Birleşmiş Milletler Dünya Nüfusu Tahminleri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b="1" baseline="0" dirty="0" smtClean="0"/>
              <a:t>3. Grafik: </a:t>
            </a:r>
            <a:r>
              <a:rPr lang="tr-TR" b="0" baseline="0" dirty="0" smtClean="0"/>
              <a:t>Bu grafikte de 2. grafikte olduğu gibi Dünyadaki nüfus artışı tahminini görmekteyiz. 2050 yılına gelindiğinde 9-11 Milyar kişinin Dünya üzerinde yaşayacağı öngörülmektedir.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baseline="0" dirty="0" smtClean="0"/>
              <a:t>Kaynak: Birleşmiş Milletler/TEMA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2DA12-EC5E-4CCB-8AEB-AF42594D330A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48667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Kaynak: Türkiye</a:t>
            </a:r>
            <a:r>
              <a:rPr lang="tr-TR" baseline="0" dirty="0" smtClean="0"/>
              <a:t> İstatistik Kurumu (TÜİK)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2DA12-EC5E-4CCB-8AEB-AF42594D330A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07031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smtClean="0"/>
              <a:t>Kaynak: Türkiye</a:t>
            </a:r>
            <a:r>
              <a:rPr lang="tr-TR" baseline="0" dirty="0" smtClean="0"/>
              <a:t> İstatistik Kurumu (TÜİK)</a:t>
            </a:r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2DA12-EC5E-4CCB-8AEB-AF42594D330A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2521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2DA12-EC5E-4CCB-8AEB-AF42594D330A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32968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 yılda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32,5 milyon ton kağıt-karton,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9,1 milyon ton plastik,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3,1 milyon ton cam, </a:t>
            </a:r>
            <a:endParaRPr lang="tr-TR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6,4 milyon ton metal,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23,4 milyon ton organik ve diğer geri dönüştürülebilir malzemelerden oluşan  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</a:t>
            </a:r>
            <a:r>
              <a:rPr lang="tr-T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toplam 74,5 milyon ton atık 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geri kazanıldı.</a:t>
            </a:r>
            <a:endParaRPr lang="tr-TR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tr-TR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tr-TR" dirty="0" smtClean="0"/>
              <a:t>Kaynak: https://sifiratik.gov.tr/kutuphane/haberler/geri-kazanim-oranimizi-yuzde-36-08-e-cikardik</a:t>
            </a:r>
            <a:r>
              <a:rPr lang="tr-TR" baseline="0" dirty="0" smtClean="0"/>
              <a:t>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tr-TR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tr-TR" baseline="0" dirty="0" smtClean="0"/>
              <a:t>Bunun yanı sıra 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2053'te yenilenebilir enerjinin payını yüzde 69'a çıkarmayı planlıyoruz.</a:t>
            </a:r>
            <a:r>
              <a:rPr lang="tr-TR" dirty="0" smtClean="0"/>
              <a:t>   2030 yılına kadar %41 emisyon </a:t>
            </a:r>
            <a:r>
              <a:rPr lang="tr-TR" dirty="0" err="1" smtClean="0"/>
              <a:t>azaltımı</a:t>
            </a:r>
            <a:r>
              <a:rPr lang="tr-TR" dirty="0" smtClean="0"/>
              <a:t>, 2053 yılında ise karbon-nötr ülke olma hedefimiz var.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2DA12-EC5E-4CCB-8AEB-AF42594D330A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59731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2DA12-EC5E-4CCB-8AEB-AF42594D330A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55209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Kaynak: https://sifiratik.gov.tr/guncel/s%C4%B1f%C4%B1r-at%C4%B1k-yolculugu 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2DA12-EC5E-4CCB-8AEB-AF42594D330A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4277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b="1" dirty="0" smtClean="0"/>
              <a:t>Geri dönüşümle ekonomiye 256 milyar TL’lik katkı sağlandı. Bu rakam 10 milyon hanenin yıllık elektrik faturası kadar tasarrufa,</a:t>
            </a:r>
            <a:r>
              <a:rPr lang="tr-TR" dirty="0" smtClean="0"/>
              <a:t> 10 şehir hastanesi veya 500’den fazla okul inşa edilebilecek büyüklükte kaynağa ve yüz binlerce kişiye istihdam sağlayacak iş gücüne karşılık geliyor.</a:t>
            </a:r>
          </a:p>
          <a:p>
            <a:endParaRPr lang="tr-TR" dirty="0" smtClean="0"/>
          </a:p>
          <a:p>
            <a:r>
              <a:rPr lang="tr-TR" dirty="0" smtClean="0"/>
              <a:t>7 yılda İstanbul’un 1,5 yıllık tüketimine eş değer, 10 milyar insanın 1 yıl boyunca her gün duş almasına yetecek kadar sudan tasarruf edildi. Petrolden 54.6 milyar litre tasarrufla; Türkiye’deki tüm araçların yıllık yakıt tüketimi kadar kazanım elde edildi.  Geri dönüşüm sayesinde 227.3 milyar kilovatsaat enerji tasarrufuyla</a:t>
            </a:r>
            <a:r>
              <a:rPr lang="tr-TR" b="1" dirty="0" smtClean="0"/>
              <a:t>; 40 milyon hanenin 1 yıllık elektrik ihtiyacına eş değer kazanım elde edildi</a:t>
            </a:r>
            <a:r>
              <a:rPr lang="tr-TR" b="1" dirty="0" smtClean="0"/>
              <a:t>.</a:t>
            </a:r>
          </a:p>
          <a:p>
            <a:endParaRPr lang="tr-TR" b="1" dirty="0" smtClean="0"/>
          </a:p>
          <a:p>
            <a:r>
              <a:rPr lang="tr-TR" b="0" dirty="0" smtClean="0"/>
              <a:t>Kaynak: https://sifiratik.gov.tr/kutuphane/haberler/geri-kazanim-oranimizi-yuzde-36-08-e-cikardik</a:t>
            </a:r>
            <a:endParaRPr lang="tr-TR" b="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2DA12-EC5E-4CCB-8AEB-AF42594D330A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71165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648D2-982D-46C1-867B-DDDFF9898A44}" type="datetimeFigureOut">
              <a:rPr lang="tr-TR" smtClean="0"/>
              <a:t>8.12.2025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67EAC-7C04-44CE-A2BD-5D33C9EE44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23754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648D2-982D-46C1-867B-DDDFF9898A44}" type="datetimeFigureOut">
              <a:rPr lang="tr-TR" smtClean="0"/>
              <a:t>8.12.2025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67EAC-7C04-44CE-A2BD-5D33C9EE44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52297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648D2-982D-46C1-867B-DDDFF9898A44}" type="datetimeFigureOut">
              <a:rPr lang="tr-TR" smtClean="0"/>
              <a:t>8.12.2025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67EAC-7C04-44CE-A2BD-5D33C9EE44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3900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648D2-982D-46C1-867B-DDDFF9898A44}" type="datetimeFigureOut">
              <a:rPr lang="tr-TR" smtClean="0"/>
              <a:t>8.12.2025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67EAC-7C04-44CE-A2BD-5D33C9EE44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30995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648D2-982D-46C1-867B-DDDFF9898A44}" type="datetimeFigureOut">
              <a:rPr lang="tr-TR" smtClean="0"/>
              <a:t>8.12.2025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67EAC-7C04-44CE-A2BD-5D33C9EE44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4723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648D2-982D-46C1-867B-DDDFF9898A44}" type="datetimeFigureOut">
              <a:rPr lang="tr-TR" smtClean="0"/>
              <a:t>8.12.2025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67EAC-7C04-44CE-A2BD-5D33C9EE44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50988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648D2-982D-46C1-867B-DDDFF9898A44}" type="datetimeFigureOut">
              <a:rPr lang="tr-TR" smtClean="0"/>
              <a:t>8.12.2025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67EAC-7C04-44CE-A2BD-5D33C9EE44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36638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648D2-982D-46C1-867B-DDDFF9898A44}" type="datetimeFigureOut">
              <a:rPr lang="tr-TR" smtClean="0"/>
              <a:t>8.12.2025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67EAC-7C04-44CE-A2BD-5D33C9EE44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76162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648D2-982D-46C1-867B-DDDFF9898A44}" type="datetimeFigureOut">
              <a:rPr lang="tr-TR" smtClean="0"/>
              <a:t>8.12.2025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67EAC-7C04-44CE-A2BD-5D33C9EE44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39162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648D2-982D-46C1-867B-DDDFF9898A44}" type="datetimeFigureOut">
              <a:rPr lang="tr-TR" smtClean="0"/>
              <a:t>8.12.2025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67EAC-7C04-44CE-A2BD-5D33C9EE44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105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648D2-982D-46C1-867B-DDDFF9898A44}" type="datetimeFigureOut">
              <a:rPr lang="tr-TR" smtClean="0"/>
              <a:t>8.12.2025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67EAC-7C04-44CE-A2BD-5D33C9EE44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80721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648D2-982D-46C1-867B-DDDFF9898A44}" type="datetimeFigureOut">
              <a:rPr lang="tr-TR" smtClean="0"/>
              <a:t>8.12.2025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67EAC-7C04-44CE-A2BD-5D33C9EE44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6788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95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2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0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44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erbest Form 7"/>
          <p:cNvSpPr/>
          <p:nvPr/>
        </p:nvSpPr>
        <p:spPr>
          <a:xfrm>
            <a:off x="0" y="0"/>
            <a:ext cx="8600303" cy="6857999"/>
          </a:xfrm>
          <a:custGeom>
            <a:avLst/>
            <a:gdLst/>
            <a:ahLst/>
            <a:cxnLst/>
            <a:rect l="l" t="t" r="r" b="b"/>
            <a:pathLst>
              <a:path w="8600304" h="6858000">
                <a:moveTo>
                  <a:pt x="3269875" y="4401499"/>
                </a:moveTo>
                <a:cubicBezTo>
                  <a:pt x="3317317" y="4401499"/>
                  <a:pt x="3354890" y="4417340"/>
                  <a:pt x="3382592" y="4449024"/>
                </a:cubicBezTo>
                <a:cubicBezTo>
                  <a:pt x="3410294" y="4480707"/>
                  <a:pt x="3424145" y="4530886"/>
                  <a:pt x="3424145" y="4599561"/>
                </a:cubicBezTo>
                <a:cubicBezTo>
                  <a:pt x="3424145" y="4681175"/>
                  <a:pt x="3410874" y="4737740"/>
                  <a:pt x="3384333" y="4769258"/>
                </a:cubicBezTo>
                <a:cubicBezTo>
                  <a:pt x="3357792" y="4800775"/>
                  <a:pt x="3320303" y="4816534"/>
                  <a:pt x="3271866" y="4816534"/>
                </a:cubicBezTo>
                <a:cubicBezTo>
                  <a:pt x="3224755" y="4816534"/>
                  <a:pt x="3187515" y="4800443"/>
                  <a:pt x="3160145" y="4768262"/>
                </a:cubicBezTo>
                <a:cubicBezTo>
                  <a:pt x="3132774" y="4736081"/>
                  <a:pt x="3119089" y="4683165"/>
                  <a:pt x="3119089" y="4609514"/>
                </a:cubicBezTo>
                <a:cubicBezTo>
                  <a:pt x="3119089" y="4535199"/>
                  <a:pt x="3132857" y="4481951"/>
                  <a:pt x="3160394" y="4449770"/>
                </a:cubicBezTo>
                <a:cubicBezTo>
                  <a:pt x="3187930" y="4417589"/>
                  <a:pt x="3224424" y="4401499"/>
                  <a:pt x="3269875" y="4401499"/>
                </a:cubicBezTo>
                <a:close/>
                <a:moveTo>
                  <a:pt x="1642505" y="4391546"/>
                </a:moveTo>
                <a:lnTo>
                  <a:pt x="1706701" y="4391546"/>
                </a:lnTo>
                <a:cubicBezTo>
                  <a:pt x="1748835" y="4391546"/>
                  <a:pt x="1777532" y="4399508"/>
                  <a:pt x="1792793" y="4415433"/>
                </a:cubicBezTo>
                <a:cubicBezTo>
                  <a:pt x="1808054" y="4431357"/>
                  <a:pt x="1815685" y="4450765"/>
                  <a:pt x="1815685" y="4473657"/>
                </a:cubicBezTo>
                <a:cubicBezTo>
                  <a:pt x="1815685" y="4497212"/>
                  <a:pt x="1806893" y="4516538"/>
                  <a:pt x="1789310" y="4531633"/>
                </a:cubicBezTo>
                <a:cubicBezTo>
                  <a:pt x="1771726" y="4546728"/>
                  <a:pt x="1741204" y="4554275"/>
                  <a:pt x="1697743" y="4554275"/>
                </a:cubicBezTo>
                <a:lnTo>
                  <a:pt x="1642505" y="4554275"/>
                </a:lnTo>
                <a:close/>
                <a:moveTo>
                  <a:pt x="2379911" y="4390550"/>
                </a:moveTo>
                <a:lnTo>
                  <a:pt x="2478942" y="4390550"/>
                </a:lnTo>
                <a:cubicBezTo>
                  <a:pt x="2520081" y="4390550"/>
                  <a:pt x="2548114" y="4396854"/>
                  <a:pt x="2563044" y="4409461"/>
                </a:cubicBezTo>
                <a:cubicBezTo>
                  <a:pt x="2577973" y="4422068"/>
                  <a:pt x="2585438" y="4440149"/>
                  <a:pt x="2585438" y="4463704"/>
                </a:cubicBezTo>
                <a:cubicBezTo>
                  <a:pt x="2585438" y="4479629"/>
                  <a:pt x="2580710" y="4493729"/>
                  <a:pt x="2571255" y="4506004"/>
                </a:cubicBezTo>
                <a:cubicBezTo>
                  <a:pt x="2561800" y="4518279"/>
                  <a:pt x="2549607" y="4525910"/>
                  <a:pt x="2534678" y="4528896"/>
                </a:cubicBezTo>
                <a:cubicBezTo>
                  <a:pt x="2505151" y="4535531"/>
                  <a:pt x="2485246" y="4538848"/>
                  <a:pt x="2474961" y="4538848"/>
                </a:cubicBezTo>
                <a:lnTo>
                  <a:pt x="2379911" y="4538848"/>
                </a:lnTo>
                <a:close/>
                <a:moveTo>
                  <a:pt x="5921829" y="4243248"/>
                </a:moveTo>
                <a:lnTo>
                  <a:pt x="5921829" y="4972794"/>
                </a:lnTo>
                <a:lnTo>
                  <a:pt x="6147760" y="4972794"/>
                </a:lnTo>
                <a:lnTo>
                  <a:pt x="6147760" y="4243248"/>
                </a:lnTo>
                <a:close/>
                <a:moveTo>
                  <a:pt x="4445524" y="4243248"/>
                </a:moveTo>
                <a:lnTo>
                  <a:pt x="4445524" y="4972794"/>
                </a:lnTo>
                <a:lnTo>
                  <a:pt x="5060612" y="4972794"/>
                </a:lnTo>
                <a:lnTo>
                  <a:pt x="5060612" y="4807576"/>
                </a:lnTo>
                <a:lnTo>
                  <a:pt x="4671454" y="4807576"/>
                </a:lnTo>
                <a:lnTo>
                  <a:pt x="4671454" y="4663757"/>
                </a:lnTo>
                <a:lnTo>
                  <a:pt x="5022293" y="4663757"/>
                </a:lnTo>
                <a:lnTo>
                  <a:pt x="5022293" y="4514961"/>
                </a:lnTo>
                <a:lnTo>
                  <a:pt x="4671454" y="4514961"/>
                </a:lnTo>
                <a:lnTo>
                  <a:pt x="4671454" y="4399010"/>
                </a:lnTo>
                <a:lnTo>
                  <a:pt x="5049664" y="4399010"/>
                </a:lnTo>
                <a:lnTo>
                  <a:pt x="5049664" y="4243248"/>
                </a:lnTo>
                <a:close/>
                <a:moveTo>
                  <a:pt x="4073310" y="4243248"/>
                </a:moveTo>
                <a:lnTo>
                  <a:pt x="4073310" y="4692729"/>
                </a:lnTo>
                <a:cubicBezTo>
                  <a:pt x="4073310" y="4737144"/>
                  <a:pt x="4067421" y="4768716"/>
                  <a:pt x="4055643" y="4787445"/>
                </a:cubicBezTo>
                <a:cubicBezTo>
                  <a:pt x="4043866" y="4806174"/>
                  <a:pt x="4025370" y="4815538"/>
                  <a:pt x="4000156" y="4815538"/>
                </a:cubicBezTo>
                <a:cubicBezTo>
                  <a:pt x="3984231" y="4815538"/>
                  <a:pt x="3971956" y="4812387"/>
                  <a:pt x="3963330" y="4806083"/>
                </a:cubicBezTo>
                <a:cubicBezTo>
                  <a:pt x="3950723" y="4796462"/>
                  <a:pt x="3941766" y="4783855"/>
                  <a:pt x="3936458" y="4768262"/>
                </a:cubicBezTo>
                <a:cubicBezTo>
                  <a:pt x="3931150" y="4752670"/>
                  <a:pt x="3928329" y="4728783"/>
                  <a:pt x="3927998" y="4696602"/>
                </a:cubicBezTo>
                <a:lnTo>
                  <a:pt x="3712518" y="4725963"/>
                </a:lnTo>
                <a:cubicBezTo>
                  <a:pt x="3716499" y="4782362"/>
                  <a:pt x="3729521" y="4829721"/>
                  <a:pt x="3751583" y="4868040"/>
                </a:cubicBezTo>
                <a:cubicBezTo>
                  <a:pt x="3773645" y="4906359"/>
                  <a:pt x="3804914" y="4935471"/>
                  <a:pt x="3845389" y="4955376"/>
                </a:cubicBezTo>
                <a:cubicBezTo>
                  <a:pt x="3885864" y="4975282"/>
                  <a:pt x="3942927" y="4985235"/>
                  <a:pt x="4016578" y="4985235"/>
                </a:cubicBezTo>
                <a:cubicBezTo>
                  <a:pt x="4086248" y="4985235"/>
                  <a:pt x="4143395" y="4970150"/>
                  <a:pt x="4188017" y="4939981"/>
                </a:cubicBezTo>
                <a:cubicBezTo>
                  <a:pt x="4232639" y="4909811"/>
                  <a:pt x="4262331" y="4873010"/>
                  <a:pt x="4277095" y="4829578"/>
                </a:cubicBezTo>
                <a:cubicBezTo>
                  <a:pt x="4291858" y="4786145"/>
                  <a:pt x="4299240" y="4722821"/>
                  <a:pt x="4299240" y="4639606"/>
                </a:cubicBezTo>
                <a:lnTo>
                  <a:pt x="4299240" y="4243248"/>
                </a:lnTo>
                <a:close/>
                <a:moveTo>
                  <a:pt x="2153483" y="4243248"/>
                </a:moveTo>
                <a:lnTo>
                  <a:pt x="2153483" y="4972794"/>
                </a:lnTo>
                <a:lnTo>
                  <a:pt x="2379911" y="4972794"/>
                </a:lnTo>
                <a:lnTo>
                  <a:pt x="2379911" y="4676696"/>
                </a:lnTo>
                <a:lnTo>
                  <a:pt x="2399817" y="4676696"/>
                </a:lnTo>
                <a:cubicBezTo>
                  <a:pt x="2420386" y="4676696"/>
                  <a:pt x="2438799" y="4682336"/>
                  <a:pt x="2455055" y="4693616"/>
                </a:cubicBezTo>
                <a:cubicBezTo>
                  <a:pt x="2466999" y="4702242"/>
                  <a:pt x="2480601" y="4720986"/>
                  <a:pt x="2495862" y="4749849"/>
                </a:cubicBezTo>
                <a:lnTo>
                  <a:pt x="2616362" y="4972794"/>
                </a:lnTo>
                <a:lnTo>
                  <a:pt x="2871086" y="4972794"/>
                </a:lnTo>
                <a:lnTo>
                  <a:pt x="2761915" y="4761396"/>
                </a:lnTo>
                <a:cubicBezTo>
                  <a:pt x="2756612" y="4750770"/>
                  <a:pt x="2746086" y="4735660"/>
                  <a:pt x="2730338" y="4716068"/>
                </a:cubicBezTo>
                <a:cubicBezTo>
                  <a:pt x="2714589" y="4696476"/>
                  <a:pt x="2702571" y="4683692"/>
                  <a:pt x="2694282" y="4677715"/>
                </a:cubicBezTo>
                <a:cubicBezTo>
                  <a:pt x="2682012" y="4668752"/>
                  <a:pt x="2662451" y="4659786"/>
                  <a:pt x="2635599" y="4650818"/>
                </a:cubicBezTo>
                <a:cubicBezTo>
                  <a:pt x="2669128" y="4643188"/>
                  <a:pt x="2695518" y="4633567"/>
                  <a:pt x="2714771" y="4621955"/>
                </a:cubicBezTo>
                <a:cubicBezTo>
                  <a:pt x="2744977" y="4603708"/>
                  <a:pt x="2768711" y="4579904"/>
                  <a:pt x="2785973" y="4550543"/>
                </a:cubicBezTo>
                <a:cubicBezTo>
                  <a:pt x="2803235" y="4521182"/>
                  <a:pt x="2811866" y="4486264"/>
                  <a:pt x="2811866" y="4445789"/>
                </a:cubicBezTo>
                <a:cubicBezTo>
                  <a:pt x="2811866" y="4399342"/>
                  <a:pt x="2800586" y="4359945"/>
                  <a:pt x="2778026" y="4327599"/>
                </a:cubicBezTo>
                <a:cubicBezTo>
                  <a:pt x="2755466" y="4295252"/>
                  <a:pt x="2725773" y="4273106"/>
                  <a:pt x="2688948" y="4261163"/>
                </a:cubicBezTo>
                <a:cubicBezTo>
                  <a:pt x="2652122" y="4249220"/>
                  <a:pt x="2598874" y="4243248"/>
                  <a:pt x="2529204" y="4243248"/>
                </a:cubicBezTo>
                <a:close/>
                <a:moveTo>
                  <a:pt x="1416077" y="4243248"/>
                </a:moveTo>
                <a:lnTo>
                  <a:pt x="1416077" y="4972794"/>
                </a:lnTo>
                <a:lnTo>
                  <a:pt x="1642505" y="4972794"/>
                </a:lnTo>
                <a:lnTo>
                  <a:pt x="1642505" y="4702076"/>
                </a:lnTo>
                <a:lnTo>
                  <a:pt x="1765920" y="4702076"/>
                </a:lnTo>
                <a:cubicBezTo>
                  <a:pt x="1856823" y="4702076"/>
                  <a:pt x="1924420" y="4681341"/>
                  <a:pt x="1968710" y="4639870"/>
                </a:cubicBezTo>
                <a:cubicBezTo>
                  <a:pt x="2013001" y="4598400"/>
                  <a:pt x="2035146" y="4540839"/>
                  <a:pt x="2035146" y="4467188"/>
                </a:cubicBezTo>
                <a:cubicBezTo>
                  <a:pt x="2035146" y="4395527"/>
                  <a:pt x="2014825" y="4340288"/>
                  <a:pt x="1974185" y="4301472"/>
                </a:cubicBezTo>
                <a:cubicBezTo>
                  <a:pt x="1933544" y="4262656"/>
                  <a:pt x="1872416" y="4243248"/>
                  <a:pt x="1790802" y="4243248"/>
                </a:cubicBezTo>
                <a:close/>
                <a:moveTo>
                  <a:pt x="5477536" y="4230807"/>
                </a:moveTo>
                <a:cubicBezTo>
                  <a:pt x="5401562" y="4230807"/>
                  <a:pt x="5341762" y="4240345"/>
                  <a:pt x="5298135" y="4259421"/>
                </a:cubicBezTo>
                <a:cubicBezTo>
                  <a:pt x="5254508" y="4278498"/>
                  <a:pt x="5221829" y="4304707"/>
                  <a:pt x="5200099" y="4338049"/>
                </a:cubicBezTo>
                <a:cubicBezTo>
                  <a:pt x="5178368" y="4371391"/>
                  <a:pt x="5167503" y="4406807"/>
                  <a:pt x="5167503" y="4444296"/>
                </a:cubicBezTo>
                <a:cubicBezTo>
                  <a:pt x="5167503" y="4501359"/>
                  <a:pt x="5188736" y="4548304"/>
                  <a:pt x="5231202" y="4585129"/>
                </a:cubicBezTo>
                <a:cubicBezTo>
                  <a:pt x="5273336" y="4621955"/>
                  <a:pt x="5343835" y="4651482"/>
                  <a:pt x="5442700" y="4673710"/>
                </a:cubicBezTo>
                <a:cubicBezTo>
                  <a:pt x="5503081" y="4686981"/>
                  <a:pt x="5541566" y="4701080"/>
                  <a:pt x="5558154" y="4716010"/>
                </a:cubicBezTo>
                <a:cubicBezTo>
                  <a:pt x="5574742" y="4730939"/>
                  <a:pt x="5583036" y="4747859"/>
                  <a:pt x="5583036" y="4766769"/>
                </a:cubicBezTo>
                <a:cubicBezTo>
                  <a:pt x="5583036" y="4786675"/>
                  <a:pt x="5574327" y="4804176"/>
                  <a:pt x="5556910" y="4819271"/>
                </a:cubicBezTo>
                <a:cubicBezTo>
                  <a:pt x="5539492" y="4834366"/>
                  <a:pt x="5514693" y="4841914"/>
                  <a:pt x="5482512" y="4841914"/>
                </a:cubicBezTo>
                <a:cubicBezTo>
                  <a:pt x="5439383" y="4841914"/>
                  <a:pt x="5406206" y="4827150"/>
                  <a:pt x="5382983" y="4797623"/>
                </a:cubicBezTo>
                <a:cubicBezTo>
                  <a:pt x="5368717" y="4779376"/>
                  <a:pt x="5359262" y="4752835"/>
                  <a:pt x="5354617" y="4718000"/>
                </a:cubicBezTo>
                <a:lnTo>
                  <a:pt x="5140133" y="4731437"/>
                </a:lnTo>
                <a:cubicBezTo>
                  <a:pt x="5146436" y="4805088"/>
                  <a:pt x="5173475" y="4865801"/>
                  <a:pt x="5221249" y="4913574"/>
                </a:cubicBezTo>
                <a:cubicBezTo>
                  <a:pt x="5269023" y="4961348"/>
                  <a:pt x="5354949" y="4985235"/>
                  <a:pt x="5479028" y="4985235"/>
                </a:cubicBezTo>
                <a:cubicBezTo>
                  <a:pt x="5549694" y="4985235"/>
                  <a:pt x="5608250" y="4975033"/>
                  <a:pt x="5654697" y="4954630"/>
                </a:cubicBezTo>
                <a:cubicBezTo>
                  <a:pt x="5701143" y="4934227"/>
                  <a:pt x="5737306" y="4904285"/>
                  <a:pt x="5763183" y="4864805"/>
                </a:cubicBezTo>
                <a:cubicBezTo>
                  <a:pt x="5789061" y="4825326"/>
                  <a:pt x="5801999" y="4782196"/>
                  <a:pt x="5801999" y="4735418"/>
                </a:cubicBezTo>
                <a:cubicBezTo>
                  <a:pt x="5801999" y="4695606"/>
                  <a:pt x="5792295" y="4659610"/>
                  <a:pt x="5772887" y="4627429"/>
                </a:cubicBezTo>
                <a:cubicBezTo>
                  <a:pt x="5753479" y="4595248"/>
                  <a:pt x="5722459" y="4568293"/>
                  <a:pt x="5679828" y="4546562"/>
                </a:cubicBezTo>
                <a:cubicBezTo>
                  <a:pt x="5637196" y="4524832"/>
                  <a:pt x="5566614" y="4503350"/>
                  <a:pt x="5468080" y="4482117"/>
                </a:cubicBezTo>
                <a:cubicBezTo>
                  <a:pt x="5428269" y="4473823"/>
                  <a:pt x="5403055" y="4464865"/>
                  <a:pt x="5392438" y="4455244"/>
                </a:cubicBezTo>
                <a:cubicBezTo>
                  <a:pt x="5381490" y="4445955"/>
                  <a:pt x="5376016" y="4435504"/>
                  <a:pt x="5376016" y="4423893"/>
                </a:cubicBezTo>
                <a:cubicBezTo>
                  <a:pt x="5376016" y="4407968"/>
                  <a:pt x="5382651" y="4394449"/>
                  <a:pt x="5395922" y="4383335"/>
                </a:cubicBezTo>
                <a:cubicBezTo>
                  <a:pt x="5409192" y="4372221"/>
                  <a:pt x="5428932" y="4366664"/>
                  <a:pt x="5455142" y="4366664"/>
                </a:cubicBezTo>
                <a:cubicBezTo>
                  <a:pt x="5486991" y="4366664"/>
                  <a:pt x="5511956" y="4374128"/>
                  <a:pt x="5530037" y="4389058"/>
                </a:cubicBezTo>
                <a:cubicBezTo>
                  <a:pt x="5548118" y="4403987"/>
                  <a:pt x="5559978" y="4427874"/>
                  <a:pt x="5565619" y="4460718"/>
                </a:cubicBezTo>
                <a:lnTo>
                  <a:pt x="5778113" y="4448277"/>
                </a:lnTo>
                <a:cubicBezTo>
                  <a:pt x="5768823" y="4372636"/>
                  <a:pt x="5739711" y="4317480"/>
                  <a:pt x="5690776" y="4282811"/>
                </a:cubicBezTo>
                <a:cubicBezTo>
                  <a:pt x="5641841" y="4248141"/>
                  <a:pt x="5570761" y="4230807"/>
                  <a:pt x="5477536" y="4230807"/>
                </a:cubicBezTo>
                <a:close/>
                <a:moveTo>
                  <a:pt x="3270373" y="4230807"/>
                </a:moveTo>
                <a:cubicBezTo>
                  <a:pt x="3151934" y="4230807"/>
                  <a:pt x="3059538" y="4263983"/>
                  <a:pt x="2993185" y="4330336"/>
                </a:cubicBezTo>
                <a:cubicBezTo>
                  <a:pt x="2926833" y="4396688"/>
                  <a:pt x="2893656" y="4489416"/>
                  <a:pt x="2893656" y="4608519"/>
                </a:cubicBezTo>
                <a:cubicBezTo>
                  <a:pt x="2893656" y="4693782"/>
                  <a:pt x="2910410" y="4764779"/>
                  <a:pt x="2943918" y="4821510"/>
                </a:cubicBezTo>
                <a:cubicBezTo>
                  <a:pt x="2977426" y="4878242"/>
                  <a:pt x="3021136" y="4919712"/>
                  <a:pt x="3075047" y="4945921"/>
                </a:cubicBezTo>
                <a:cubicBezTo>
                  <a:pt x="3128959" y="4972131"/>
                  <a:pt x="3197053" y="4985235"/>
                  <a:pt x="3279330" y="4985235"/>
                </a:cubicBezTo>
                <a:cubicBezTo>
                  <a:pt x="3360280" y="4985235"/>
                  <a:pt x="3427877" y="4970057"/>
                  <a:pt x="3482120" y="4939701"/>
                </a:cubicBezTo>
                <a:cubicBezTo>
                  <a:pt x="3536363" y="4909344"/>
                  <a:pt x="3577834" y="4866879"/>
                  <a:pt x="3606531" y="4812304"/>
                </a:cubicBezTo>
                <a:cubicBezTo>
                  <a:pt x="3635228" y="4757729"/>
                  <a:pt x="3649577" y="4687810"/>
                  <a:pt x="3649577" y="4602547"/>
                </a:cubicBezTo>
                <a:cubicBezTo>
                  <a:pt x="3649577" y="4485103"/>
                  <a:pt x="3616733" y="4393785"/>
                  <a:pt x="3551044" y="4328594"/>
                </a:cubicBezTo>
                <a:cubicBezTo>
                  <a:pt x="3485355" y="4263402"/>
                  <a:pt x="3391798" y="4230807"/>
                  <a:pt x="3270373" y="4230807"/>
                </a:cubicBezTo>
                <a:close/>
                <a:moveTo>
                  <a:pt x="5958158" y="4049664"/>
                </a:moveTo>
                <a:lnTo>
                  <a:pt x="5958158" y="4198958"/>
                </a:lnTo>
                <a:lnTo>
                  <a:pt x="6114418" y="4198958"/>
                </a:lnTo>
                <a:lnTo>
                  <a:pt x="6114418" y="4049664"/>
                </a:lnTo>
                <a:close/>
                <a:moveTo>
                  <a:pt x="2833676" y="3213153"/>
                </a:moveTo>
                <a:lnTo>
                  <a:pt x="2914201" y="3475411"/>
                </a:lnTo>
                <a:lnTo>
                  <a:pt x="2753991" y="3475411"/>
                </a:lnTo>
                <a:close/>
                <a:moveTo>
                  <a:pt x="4370817" y="3024048"/>
                </a:moveTo>
                <a:lnTo>
                  <a:pt x="4370817" y="3753594"/>
                </a:lnTo>
                <a:lnTo>
                  <a:pt x="4596250" y="3753594"/>
                </a:lnTo>
                <a:lnTo>
                  <a:pt x="4596250" y="3575570"/>
                </a:lnTo>
                <a:lnTo>
                  <a:pt x="4712722" y="3453569"/>
                </a:lnTo>
                <a:lnTo>
                  <a:pt x="4866540" y="3753594"/>
                </a:lnTo>
                <a:lnTo>
                  <a:pt x="5144156" y="3753594"/>
                </a:lnTo>
                <a:lnTo>
                  <a:pt x="4865988" y="3299416"/>
                </a:lnTo>
                <a:lnTo>
                  <a:pt x="5132212" y="3024048"/>
                </a:lnTo>
                <a:lnTo>
                  <a:pt x="4832390" y="3024048"/>
                </a:lnTo>
                <a:lnTo>
                  <a:pt x="4596250" y="3299743"/>
                </a:lnTo>
                <a:lnTo>
                  <a:pt x="4596250" y="3024048"/>
                </a:lnTo>
                <a:close/>
                <a:moveTo>
                  <a:pt x="3978729" y="3024048"/>
                </a:moveTo>
                <a:lnTo>
                  <a:pt x="3978729" y="3753594"/>
                </a:lnTo>
                <a:lnTo>
                  <a:pt x="4204660" y="3753594"/>
                </a:lnTo>
                <a:lnTo>
                  <a:pt x="4204660" y="3024048"/>
                </a:lnTo>
                <a:close/>
                <a:moveTo>
                  <a:pt x="3185090" y="3024048"/>
                </a:moveTo>
                <a:lnTo>
                  <a:pt x="3185090" y="3204195"/>
                </a:lnTo>
                <a:lnTo>
                  <a:pt x="3415001" y="3204195"/>
                </a:lnTo>
                <a:lnTo>
                  <a:pt x="3415001" y="3753594"/>
                </a:lnTo>
                <a:lnTo>
                  <a:pt x="3640434" y="3753594"/>
                </a:lnTo>
                <a:lnTo>
                  <a:pt x="3640434" y="3204195"/>
                </a:lnTo>
                <a:lnTo>
                  <a:pt x="3870345" y="3204195"/>
                </a:lnTo>
                <a:lnTo>
                  <a:pt x="3870345" y="3024048"/>
                </a:lnTo>
                <a:close/>
                <a:moveTo>
                  <a:pt x="2713495" y="3024048"/>
                </a:moveTo>
                <a:lnTo>
                  <a:pt x="2439293" y="3753594"/>
                </a:lnTo>
                <a:lnTo>
                  <a:pt x="2669469" y="3753594"/>
                </a:lnTo>
                <a:lnTo>
                  <a:pt x="2705027" y="3633164"/>
                </a:lnTo>
                <a:lnTo>
                  <a:pt x="2960964" y="3633164"/>
                </a:lnTo>
                <a:lnTo>
                  <a:pt x="2997463" y="3753594"/>
                </a:lnTo>
                <a:lnTo>
                  <a:pt x="3233533" y="3753594"/>
                </a:lnTo>
                <a:lnTo>
                  <a:pt x="2959394" y="3024048"/>
                </a:lnTo>
                <a:close/>
                <a:moveTo>
                  <a:pt x="4808786" y="1952151"/>
                </a:moveTo>
                <a:lnTo>
                  <a:pt x="4907817" y="1952151"/>
                </a:lnTo>
                <a:cubicBezTo>
                  <a:pt x="4948955" y="1952151"/>
                  <a:pt x="4976989" y="1958454"/>
                  <a:pt x="4991919" y="1971061"/>
                </a:cubicBezTo>
                <a:cubicBezTo>
                  <a:pt x="5006848" y="1983668"/>
                  <a:pt x="5014313" y="2001749"/>
                  <a:pt x="5014313" y="2025304"/>
                </a:cubicBezTo>
                <a:cubicBezTo>
                  <a:pt x="5014313" y="2041229"/>
                  <a:pt x="5009585" y="2055329"/>
                  <a:pt x="5000130" y="2067604"/>
                </a:cubicBezTo>
                <a:cubicBezTo>
                  <a:pt x="4990674" y="2079879"/>
                  <a:pt x="4978482" y="2087510"/>
                  <a:pt x="4963553" y="2090496"/>
                </a:cubicBezTo>
                <a:cubicBezTo>
                  <a:pt x="4934026" y="2097131"/>
                  <a:pt x="4914120" y="2100449"/>
                  <a:pt x="4903836" y="2100449"/>
                </a:cubicBezTo>
                <a:lnTo>
                  <a:pt x="4808786" y="2100449"/>
                </a:lnTo>
                <a:close/>
                <a:moveTo>
                  <a:pt x="4582357" y="1804848"/>
                </a:moveTo>
                <a:lnTo>
                  <a:pt x="4582357" y="2534394"/>
                </a:lnTo>
                <a:lnTo>
                  <a:pt x="4808786" y="2534394"/>
                </a:lnTo>
                <a:lnTo>
                  <a:pt x="4808786" y="2238296"/>
                </a:lnTo>
                <a:lnTo>
                  <a:pt x="4828691" y="2238296"/>
                </a:lnTo>
                <a:cubicBezTo>
                  <a:pt x="4849260" y="2238296"/>
                  <a:pt x="4867673" y="2243936"/>
                  <a:pt x="4883930" y="2255216"/>
                </a:cubicBezTo>
                <a:cubicBezTo>
                  <a:pt x="4895873" y="2263842"/>
                  <a:pt x="4909475" y="2282586"/>
                  <a:pt x="4924737" y="2311450"/>
                </a:cubicBezTo>
                <a:lnTo>
                  <a:pt x="5045237" y="2534394"/>
                </a:lnTo>
                <a:lnTo>
                  <a:pt x="5299960" y="2534394"/>
                </a:lnTo>
                <a:lnTo>
                  <a:pt x="5190790" y="2322997"/>
                </a:lnTo>
                <a:cubicBezTo>
                  <a:pt x="5185487" y="2312370"/>
                  <a:pt x="5174961" y="2297260"/>
                  <a:pt x="5159212" y="2277668"/>
                </a:cubicBezTo>
                <a:cubicBezTo>
                  <a:pt x="5143464" y="2258076"/>
                  <a:pt x="5131445" y="2245291"/>
                  <a:pt x="5123157" y="2239315"/>
                </a:cubicBezTo>
                <a:cubicBezTo>
                  <a:pt x="5110887" y="2230352"/>
                  <a:pt x="5091326" y="2221386"/>
                  <a:pt x="5064473" y="2212418"/>
                </a:cubicBezTo>
                <a:cubicBezTo>
                  <a:pt x="5098002" y="2204788"/>
                  <a:pt x="5124393" y="2195167"/>
                  <a:pt x="5143646" y="2183555"/>
                </a:cubicBezTo>
                <a:cubicBezTo>
                  <a:pt x="5173851" y="2165308"/>
                  <a:pt x="5197586" y="2141504"/>
                  <a:pt x="5214848" y="2112143"/>
                </a:cubicBezTo>
                <a:cubicBezTo>
                  <a:pt x="5232110" y="2082782"/>
                  <a:pt x="5240741" y="2047864"/>
                  <a:pt x="5240741" y="2007389"/>
                </a:cubicBezTo>
                <a:cubicBezTo>
                  <a:pt x="5240741" y="1960942"/>
                  <a:pt x="5229461" y="1921546"/>
                  <a:pt x="5206901" y="1889199"/>
                </a:cubicBezTo>
                <a:cubicBezTo>
                  <a:pt x="5184341" y="1856852"/>
                  <a:pt x="5154648" y="1834707"/>
                  <a:pt x="5117822" y="1822763"/>
                </a:cubicBezTo>
                <a:cubicBezTo>
                  <a:pt x="5080997" y="1810820"/>
                  <a:pt x="5027749" y="1804848"/>
                  <a:pt x="4958079" y="1804848"/>
                </a:cubicBezTo>
                <a:close/>
                <a:moveTo>
                  <a:pt x="4188279" y="1804848"/>
                </a:moveTo>
                <a:lnTo>
                  <a:pt x="4188279" y="2534394"/>
                </a:lnTo>
                <a:lnTo>
                  <a:pt x="4414210" y="2534394"/>
                </a:lnTo>
                <a:lnTo>
                  <a:pt x="4414210" y="1804848"/>
                </a:lnTo>
                <a:close/>
                <a:moveTo>
                  <a:pt x="3504042" y="1804848"/>
                </a:moveTo>
                <a:lnTo>
                  <a:pt x="3504042" y="2534394"/>
                </a:lnTo>
                <a:lnTo>
                  <a:pt x="3730470" y="2534394"/>
                </a:lnTo>
                <a:lnTo>
                  <a:pt x="3730470" y="2236305"/>
                </a:lnTo>
                <a:lnTo>
                  <a:pt x="4013132" y="2236305"/>
                </a:lnTo>
                <a:lnTo>
                  <a:pt x="4013132" y="2089003"/>
                </a:lnTo>
                <a:lnTo>
                  <a:pt x="3730470" y="2089003"/>
                </a:lnTo>
                <a:lnTo>
                  <a:pt x="3730470" y="1961606"/>
                </a:lnTo>
                <a:lnTo>
                  <a:pt x="4061403" y="1961606"/>
                </a:lnTo>
                <a:lnTo>
                  <a:pt x="4061403" y="1804848"/>
                </a:lnTo>
                <a:close/>
                <a:moveTo>
                  <a:pt x="3111954" y="1804848"/>
                </a:moveTo>
                <a:lnTo>
                  <a:pt x="3111954" y="2534394"/>
                </a:lnTo>
                <a:lnTo>
                  <a:pt x="3337885" y="2534394"/>
                </a:lnTo>
                <a:lnTo>
                  <a:pt x="3337885" y="1804848"/>
                </a:lnTo>
                <a:close/>
                <a:moveTo>
                  <a:pt x="2667661" y="1792407"/>
                </a:moveTo>
                <a:cubicBezTo>
                  <a:pt x="2591687" y="1792407"/>
                  <a:pt x="2531887" y="1801945"/>
                  <a:pt x="2488260" y="1821021"/>
                </a:cubicBezTo>
                <a:cubicBezTo>
                  <a:pt x="2444633" y="1840098"/>
                  <a:pt x="2411955" y="1866307"/>
                  <a:pt x="2390224" y="1899649"/>
                </a:cubicBezTo>
                <a:cubicBezTo>
                  <a:pt x="2368494" y="1932991"/>
                  <a:pt x="2357629" y="1968407"/>
                  <a:pt x="2357629" y="2005896"/>
                </a:cubicBezTo>
                <a:cubicBezTo>
                  <a:pt x="2357629" y="2062960"/>
                  <a:pt x="2378861" y="2109904"/>
                  <a:pt x="2421327" y="2146729"/>
                </a:cubicBezTo>
                <a:cubicBezTo>
                  <a:pt x="2463461" y="2183555"/>
                  <a:pt x="2533960" y="2213082"/>
                  <a:pt x="2632826" y="2235310"/>
                </a:cubicBezTo>
                <a:cubicBezTo>
                  <a:pt x="2693206" y="2248581"/>
                  <a:pt x="2731691" y="2262681"/>
                  <a:pt x="2748279" y="2277610"/>
                </a:cubicBezTo>
                <a:cubicBezTo>
                  <a:pt x="2764867" y="2292539"/>
                  <a:pt x="2773161" y="2309459"/>
                  <a:pt x="2773161" y="2328370"/>
                </a:cubicBezTo>
                <a:cubicBezTo>
                  <a:pt x="2773161" y="2348275"/>
                  <a:pt x="2764452" y="2365776"/>
                  <a:pt x="2747035" y="2380871"/>
                </a:cubicBezTo>
                <a:cubicBezTo>
                  <a:pt x="2729617" y="2395966"/>
                  <a:pt x="2704818" y="2403514"/>
                  <a:pt x="2672637" y="2403514"/>
                </a:cubicBezTo>
                <a:cubicBezTo>
                  <a:pt x="2629508" y="2403514"/>
                  <a:pt x="2596332" y="2388750"/>
                  <a:pt x="2573108" y="2359223"/>
                </a:cubicBezTo>
                <a:cubicBezTo>
                  <a:pt x="2558843" y="2340977"/>
                  <a:pt x="2549387" y="2314436"/>
                  <a:pt x="2544743" y="2279601"/>
                </a:cubicBezTo>
                <a:lnTo>
                  <a:pt x="2330258" y="2293037"/>
                </a:lnTo>
                <a:cubicBezTo>
                  <a:pt x="2336562" y="2366688"/>
                  <a:pt x="2363600" y="2427401"/>
                  <a:pt x="2411374" y="2475175"/>
                </a:cubicBezTo>
                <a:cubicBezTo>
                  <a:pt x="2459148" y="2522948"/>
                  <a:pt x="2545074" y="2546835"/>
                  <a:pt x="2669154" y="2546835"/>
                </a:cubicBezTo>
                <a:cubicBezTo>
                  <a:pt x="2739819" y="2546835"/>
                  <a:pt x="2798375" y="2536634"/>
                  <a:pt x="2844822" y="2516230"/>
                </a:cubicBezTo>
                <a:cubicBezTo>
                  <a:pt x="2891269" y="2495827"/>
                  <a:pt x="2927431" y="2465885"/>
                  <a:pt x="2953308" y="2426405"/>
                </a:cubicBezTo>
                <a:cubicBezTo>
                  <a:pt x="2979186" y="2386926"/>
                  <a:pt x="2992125" y="2343797"/>
                  <a:pt x="2992125" y="2297018"/>
                </a:cubicBezTo>
                <a:cubicBezTo>
                  <a:pt x="2992125" y="2257206"/>
                  <a:pt x="2982420" y="2221210"/>
                  <a:pt x="2963012" y="2189029"/>
                </a:cubicBezTo>
                <a:cubicBezTo>
                  <a:pt x="2943604" y="2156848"/>
                  <a:pt x="2912584" y="2129892"/>
                  <a:pt x="2869953" y="2108162"/>
                </a:cubicBezTo>
                <a:cubicBezTo>
                  <a:pt x="2827321" y="2086432"/>
                  <a:pt x="2756739" y="2064950"/>
                  <a:pt x="2658205" y="2043717"/>
                </a:cubicBezTo>
                <a:cubicBezTo>
                  <a:pt x="2618394" y="2035423"/>
                  <a:pt x="2593180" y="2026465"/>
                  <a:pt x="2582564" y="2016844"/>
                </a:cubicBezTo>
                <a:cubicBezTo>
                  <a:pt x="2571615" y="2007555"/>
                  <a:pt x="2566141" y="1997105"/>
                  <a:pt x="2566141" y="1985493"/>
                </a:cubicBezTo>
                <a:cubicBezTo>
                  <a:pt x="2566141" y="1969568"/>
                  <a:pt x="2572776" y="1956049"/>
                  <a:pt x="2586047" y="1944935"/>
                </a:cubicBezTo>
                <a:cubicBezTo>
                  <a:pt x="2599318" y="1933821"/>
                  <a:pt x="2619057" y="1928264"/>
                  <a:pt x="2645267" y="1928264"/>
                </a:cubicBezTo>
                <a:cubicBezTo>
                  <a:pt x="2677116" y="1928264"/>
                  <a:pt x="2702081" y="1935728"/>
                  <a:pt x="2720162" y="1950658"/>
                </a:cubicBezTo>
                <a:cubicBezTo>
                  <a:pt x="2738243" y="1965587"/>
                  <a:pt x="2750104" y="1989474"/>
                  <a:pt x="2755744" y="2022318"/>
                </a:cubicBezTo>
                <a:lnTo>
                  <a:pt x="2968238" y="2009877"/>
                </a:lnTo>
                <a:cubicBezTo>
                  <a:pt x="2958948" y="1934235"/>
                  <a:pt x="2929836" y="1879080"/>
                  <a:pt x="2880901" y="1844411"/>
                </a:cubicBezTo>
                <a:cubicBezTo>
                  <a:pt x="2831966" y="1809742"/>
                  <a:pt x="2760886" y="1792407"/>
                  <a:pt x="2667661" y="1792407"/>
                </a:cubicBezTo>
                <a:close/>
                <a:moveTo>
                  <a:pt x="0" y="0"/>
                </a:moveTo>
                <a:lnTo>
                  <a:pt x="4300152" y="0"/>
                </a:lnTo>
                <a:cubicBezTo>
                  <a:pt x="6675060" y="0"/>
                  <a:pt x="8600304" y="1535216"/>
                  <a:pt x="8600304" y="3429000"/>
                </a:cubicBezTo>
                <a:cubicBezTo>
                  <a:pt x="8600304" y="5322784"/>
                  <a:pt x="6675060" y="6858000"/>
                  <a:pt x="4300152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43" y="97875"/>
            <a:ext cx="718442" cy="718855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022" y="184373"/>
            <a:ext cx="1218158" cy="54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73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5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1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887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Serbest Form 8"/>
          <p:cNvSpPr/>
          <p:nvPr/>
        </p:nvSpPr>
        <p:spPr>
          <a:xfrm>
            <a:off x="-1" y="0"/>
            <a:ext cx="8538519" cy="6857999"/>
          </a:xfrm>
          <a:custGeom>
            <a:avLst/>
            <a:gdLst/>
            <a:ahLst/>
            <a:cxnLst/>
            <a:rect l="l" t="t" r="r" b="b"/>
            <a:pathLst>
              <a:path w="8587946" h="6858000">
                <a:moveTo>
                  <a:pt x="2775101" y="4390550"/>
                </a:moveTo>
                <a:lnTo>
                  <a:pt x="2874132" y="4390550"/>
                </a:lnTo>
                <a:cubicBezTo>
                  <a:pt x="2915270" y="4390550"/>
                  <a:pt x="2943304" y="4396854"/>
                  <a:pt x="2958234" y="4409461"/>
                </a:cubicBezTo>
                <a:cubicBezTo>
                  <a:pt x="2973163" y="4422068"/>
                  <a:pt x="2980627" y="4440149"/>
                  <a:pt x="2980627" y="4463704"/>
                </a:cubicBezTo>
                <a:cubicBezTo>
                  <a:pt x="2980627" y="4479629"/>
                  <a:pt x="2975900" y="4493729"/>
                  <a:pt x="2966444" y="4506004"/>
                </a:cubicBezTo>
                <a:cubicBezTo>
                  <a:pt x="2956989" y="4518279"/>
                  <a:pt x="2944797" y="4525910"/>
                  <a:pt x="2929868" y="4528896"/>
                </a:cubicBezTo>
                <a:cubicBezTo>
                  <a:pt x="2900341" y="4535531"/>
                  <a:pt x="2880435" y="4538848"/>
                  <a:pt x="2870151" y="4538848"/>
                </a:cubicBezTo>
                <a:lnTo>
                  <a:pt x="2775101" y="4538848"/>
                </a:lnTo>
                <a:close/>
                <a:moveTo>
                  <a:pt x="6622884" y="4243248"/>
                </a:moveTo>
                <a:lnTo>
                  <a:pt x="6622884" y="4677901"/>
                </a:lnTo>
                <a:cubicBezTo>
                  <a:pt x="6622884" y="4713706"/>
                  <a:pt x="6629851" y="4754816"/>
                  <a:pt x="6643785" y="4801231"/>
                </a:cubicBezTo>
                <a:cubicBezTo>
                  <a:pt x="6652411" y="4830074"/>
                  <a:pt x="6668418" y="4858089"/>
                  <a:pt x="6691808" y="4885275"/>
                </a:cubicBezTo>
                <a:cubicBezTo>
                  <a:pt x="6715197" y="4912461"/>
                  <a:pt x="6740991" y="4933431"/>
                  <a:pt x="6769191" y="4948184"/>
                </a:cubicBezTo>
                <a:cubicBezTo>
                  <a:pt x="6797391" y="4962937"/>
                  <a:pt x="6832475" y="4972801"/>
                  <a:pt x="6874443" y="4977775"/>
                </a:cubicBezTo>
                <a:cubicBezTo>
                  <a:pt x="6916411" y="4982748"/>
                  <a:pt x="6955145" y="4985235"/>
                  <a:pt x="6990643" y="4985235"/>
                </a:cubicBezTo>
                <a:cubicBezTo>
                  <a:pt x="7052019" y="4985235"/>
                  <a:pt x="7104603" y="4977112"/>
                  <a:pt x="7148396" y="4960866"/>
                </a:cubicBezTo>
                <a:cubicBezTo>
                  <a:pt x="7179914" y="4949265"/>
                  <a:pt x="7210021" y="4929125"/>
                  <a:pt x="7238719" y="4900445"/>
                </a:cubicBezTo>
                <a:cubicBezTo>
                  <a:pt x="7267416" y="4871766"/>
                  <a:pt x="7288483" y="4838280"/>
                  <a:pt x="7301919" y="4799987"/>
                </a:cubicBezTo>
                <a:cubicBezTo>
                  <a:pt x="7315356" y="4761695"/>
                  <a:pt x="7322074" y="4720999"/>
                  <a:pt x="7322074" y="4677901"/>
                </a:cubicBezTo>
                <a:lnTo>
                  <a:pt x="7322074" y="4243248"/>
                </a:lnTo>
                <a:lnTo>
                  <a:pt x="7097139" y="4243248"/>
                </a:lnTo>
                <a:lnTo>
                  <a:pt x="7097139" y="4688251"/>
                </a:lnTo>
                <a:cubicBezTo>
                  <a:pt x="7097139" y="4728689"/>
                  <a:pt x="7086108" y="4759931"/>
                  <a:pt x="7064045" y="4781975"/>
                </a:cubicBezTo>
                <a:cubicBezTo>
                  <a:pt x="7041983" y="4804019"/>
                  <a:pt x="7011544" y="4815041"/>
                  <a:pt x="6972728" y="4815041"/>
                </a:cubicBezTo>
                <a:cubicBezTo>
                  <a:pt x="6933580" y="4815041"/>
                  <a:pt x="6902974" y="4803854"/>
                  <a:pt x="6880912" y="4781481"/>
                </a:cubicBezTo>
                <a:cubicBezTo>
                  <a:pt x="6858850" y="4759108"/>
                  <a:pt x="6847819" y="4728031"/>
                  <a:pt x="6847819" y="4688251"/>
                </a:cubicBezTo>
                <a:lnTo>
                  <a:pt x="6847819" y="4243248"/>
                </a:lnTo>
                <a:close/>
                <a:moveTo>
                  <a:pt x="5657873" y="4243248"/>
                </a:moveTo>
                <a:lnTo>
                  <a:pt x="5657873" y="4972794"/>
                </a:lnTo>
                <a:lnTo>
                  <a:pt x="5842499" y="4972794"/>
                </a:lnTo>
                <a:lnTo>
                  <a:pt x="5842499" y="4416428"/>
                </a:lnTo>
                <a:lnTo>
                  <a:pt x="5984490" y="4972794"/>
                </a:lnTo>
                <a:lnTo>
                  <a:pt x="6151606" y="4972794"/>
                </a:lnTo>
                <a:lnTo>
                  <a:pt x="6293862" y="4416428"/>
                </a:lnTo>
                <a:lnTo>
                  <a:pt x="6293862" y="4972794"/>
                </a:lnTo>
                <a:lnTo>
                  <a:pt x="6478488" y="4972794"/>
                </a:lnTo>
                <a:lnTo>
                  <a:pt x="6478488" y="4243248"/>
                </a:lnTo>
                <a:lnTo>
                  <a:pt x="6182195" y="4243248"/>
                </a:lnTo>
                <a:lnTo>
                  <a:pt x="6068678" y="4687146"/>
                </a:lnTo>
                <a:lnTo>
                  <a:pt x="5954345" y="4243248"/>
                </a:lnTo>
                <a:close/>
                <a:moveTo>
                  <a:pt x="4813134" y="4243248"/>
                </a:moveTo>
                <a:lnTo>
                  <a:pt x="4813134" y="4677901"/>
                </a:lnTo>
                <a:cubicBezTo>
                  <a:pt x="4813134" y="4713706"/>
                  <a:pt x="4820101" y="4754816"/>
                  <a:pt x="4834035" y="4801231"/>
                </a:cubicBezTo>
                <a:cubicBezTo>
                  <a:pt x="4842661" y="4830074"/>
                  <a:pt x="4858668" y="4858089"/>
                  <a:pt x="4882057" y="4885275"/>
                </a:cubicBezTo>
                <a:cubicBezTo>
                  <a:pt x="4905447" y="4912461"/>
                  <a:pt x="4931242" y="4933431"/>
                  <a:pt x="4959441" y="4948184"/>
                </a:cubicBezTo>
                <a:cubicBezTo>
                  <a:pt x="4987641" y="4962937"/>
                  <a:pt x="5022725" y="4972801"/>
                  <a:pt x="5064693" y="4977775"/>
                </a:cubicBezTo>
                <a:cubicBezTo>
                  <a:pt x="5106661" y="4982748"/>
                  <a:pt x="5145394" y="4985235"/>
                  <a:pt x="5180893" y="4985235"/>
                </a:cubicBezTo>
                <a:cubicBezTo>
                  <a:pt x="5242269" y="4985235"/>
                  <a:pt x="5294853" y="4977112"/>
                  <a:pt x="5338646" y="4960866"/>
                </a:cubicBezTo>
                <a:cubicBezTo>
                  <a:pt x="5370164" y="4949265"/>
                  <a:pt x="5400271" y="4929125"/>
                  <a:pt x="5428968" y="4900445"/>
                </a:cubicBezTo>
                <a:cubicBezTo>
                  <a:pt x="5457666" y="4871766"/>
                  <a:pt x="5478733" y="4838280"/>
                  <a:pt x="5492169" y="4799987"/>
                </a:cubicBezTo>
                <a:cubicBezTo>
                  <a:pt x="5505605" y="4761695"/>
                  <a:pt x="5512324" y="4720999"/>
                  <a:pt x="5512324" y="4677901"/>
                </a:cubicBezTo>
                <a:lnTo>
                  <a:pt x="5512324" y="4243248"/>
                </a:lnTo>
                <a:lnTo>
                  <a:pt x="5287388" y="4243248"/>
                </a:lnTo>
                <a:lnTo>
                  <a:pt x="5287388" y="4688251"/>
                </a:lnTo>
                <a:cubicBezTo>
                  <a:pt x="5287388" y="4728689"/>
                  <a:pt x="5276358" y="4759931"/>
                  <a:pt x="5254295" y="4781975"/>
                </a:cubicBezTo>
                <a:cubicBezTo>
                  <a:pt x="5232233" y="4804019"/>
                  <a:pt x="5201794" y="4815041"/>
                  <a:pt x="5162977" y="4815041"/>
                </a:cubicBezTo>
                <a:cubicBezTo>
                  <a:pt x="5123830" y="4815041"/>
                  <a:pt x="5093225" y="4803854"/>
                  <a:pt x="5071162" y="4781481"/>
                </a:cubicBezTo>
                <a:cubicBezTo>
                  <a:pt x="5049100" y="4759108"/>
                  <a:pt x="5038069" y="4728031"/>
                  <a:pt x="5038069" y="4688251"/>
                </a:cubicBezTo>
                <a:lnTo>
                  <a:pt x="5038069" y="4243248"/>
                </a:lnTo>
                <a:close/>
                <a:moveTo>
                  <a:pt x="4164936" y="4243248"/>
                </a:moveTo>
                <a:lnTo>
                  <a:pt x="4164936" y="4972794"/>
                </a:lnTo>
                <a:lnTo>
                  <a:pt x="4742203" y="4972794"/>
                </a:lnTo>
                <a:lnTo>
                  <a:pt x="4742203" y="4793145"/>
                </a:lnTo>
                <a:lnTo>
                  <a:pt x="4390369" y="4793145"/>
                </a:lnTo>
                <a:lnTo>
                  <a:pt x="4390369" y="4243248"/>
                </a:lnTo>
                <a:close/>
                <a:moveTo>
                  <a:pt x="3317709" y="4243248"/>
                </a:moveTo>
                <a:lnTo>
                  <a:pt x="3317709" y="4677901"/>
                </a:lnTo>
                <a:cubicBezTo>
                  <a:pt x="3317709" y="4713706"/>
                  <a:pt x="3324676" y="4754816"/>
                  <a:pt x="3338610" y="4801231"/>
                </a:cubicBezTo>
                <a:cubicBezTo>
                  <a:pt x="3347236" y="4830074"/>
                  <a:pt x="3363243" y="4858089"/>
                  <a:pt x="3386633" y="4885275"/>
                </a:cubicBezTo>
                <a:cubicBezTo>
                  <a:pt x="3410022" y="4912461"/>
                  <a:pt x="3435816" y="4933431"/>
                  <a:pt x="3464016" y="4948184"/>
                </a:cubicBezTo>
                <a:cubicBezTo>
                  <a:pt x="3492216" y="4962937"/>
                  <a:pt x="3527300" y="4972801"/>
                  <a:pt x="3569268" y="4977775"/>
                </a:cubicBezTo>
                <a:cubicBezTo>
                  <a:pt x="3611236" y="4982748"/>
                  <a:pt x="3649969" y="4985235"/>
                  <a:pt x="3685468" y="4985235"/>
                </a:cubicBezTo>
                <a:cubicBezTo>
                  <a:pt x="3746844" y="4985235"/>
                  <a:pt x="3799428" y="4977112"/>
                  <a:pt x="3843221" y="4960866"/>
                </a:cubicBezTo>
                <a:cubicBezTo>
                  <a:pt x="3874738" y="4949265"/>
                  <a:pt x="3904846" y="4929125"/>
                  <a:pt x="3933544" y="4900445"/>
                </a:cubicBezTo>
                <a:cubicBezTo>
                  <a:pt x="3962241" y="4871766"/>
                  <a:pt x="3983308" y="4838280"/>
                  <a:pt x="3996744" y="4799987"/>
                </a:cubicBezTo>
                <a:cubicBezTo>
                  <a:pt x="4010181" y="4761695"/>
                  <a:pt x="4016899" y="4720999"/>
                  <a:pt x="4016899" y="4677901"/>
                </a:cubicBezTo>
                <a:lnTo>
                  <a:pt x="4016899" y="4243248"/>
                </a:lnTo>
                <a:lnTo>
                  <a:pt x="3791964" y="4243248"/>
                </a:lnTo>
                <a:lnTo>
                  <a:pt x="3791964" y="4688251"/>
                </a:lnTo>
                <a:cubicBezTo>
                  <a:pt x="3791964" y="4728689"/>
                  <a:pt x="3780932" y="4759931"/>
                  <a:pt x="3758871" y="4781975"/>
                </a:cubicBezTo>
                <a:cubicBezTo>
                  <a:pt x="3736808" y="4804019"/>
                  <a:pt x="3706369" y="4815041"/>
                  <a:pt x="3667553" y="4815041"/>
                </a:cubicBezTo>
                <a:cubicBezTo>
                  <a:pt x="3628404" y="4815041"/>
                  <a:pt x="3597799" y="4803854"/>
                  <a:pt x="3575738" y="4781481"/>
                </a:cubicBezTo>
                <a:cubicBezTo>
                  <a:pt x="3553675" y="4759108"/>
                  <a:pt x="3542644" y="4728031"/>
                  <a:pt x="3542644" y="4688251"/>
                </a:cubicBezTo>
                <a:lnTo>
                  <a:pt x="3542644" y="4243248"/>
                </a:lnTo>
                <a:close/>
                <a:moveTo>
                  <a:pt x="2548672" y="4243248"/>
                </a:moveTo>
                <a:lnTo>
                  <a:pt x="2548672" y="4972794"/>
                </a:lnTo>
                <a:lnTo>
                  <a:pt x="2775101" y="4972794"/>
                </a:lnTo>
                <a:lnTo>
                  <a:pt x="2775101" y="4676696"/>
                </a:lnTo>
                <a:lnTo>
                  <a:pt x="2795006" y="4676696"/>
                </a:lnTo>
                <a:cubicBezTo>
                  <a:pt x="2815575" y="4676696"/>
                  <a:pt x="2833988" y="4682336"/>
                  <a:pt x="2850244" y="4693616"/>
                </a:cubicBezTo>
                <a:cubicBezTo>
                  <a:pt x="2862188" y="4702242"/>
                  <a:pt x="2875790" y="4720986"/>
                  <a:pt x="2891052" y="4749849"/>
                </a:cubicBezTo>
                <a:lnTo>
                  <a:pt x="3011551" y="4972794"/>
                </a:lnTo>
                <a:lnTo>
                  <a:pt x="3266275" y="4972794"/>
                </a:lnTo>
                <a:lnTo>
                  <a:pt x="3157104" y="4761396"/>
                </a:lnTo>
                <a:cubicBezTo>
                  <a:pt x="3151802" y="4750770"/>
                  <a:pt x="3141276" y="4735660"/>
                  <a:pt x="3125527" y="4716068"/>
                </a:cubicBezTo>
                <a:cubicBezTo>
                  <a:pt x="3109779" y="4696476"/>
                  <a:pt x="3097760" y="4683692"/>
                  <a:pt x="3089472" y="4677715"/>
                </a:cubicBezTo>
                <a:cubicBezTo>
                  <a:pt x="3077201" y="4668752"/>
                  <a:pt x="3057641" y="4659786"/>
                  <a:pt x="3030789" y="4650818"/>
                </a:cubicBezTo>
                <a:cubicBezTo>
                  <a:pt x="3064317" y="4643188"/>
                  <a:pt x="3090708" y="4633567"/>
                  <a:pt x="3109960" y="4621955"/>
                </a:cubicBezTo>
                <a:cubicBezTo>
                  <a:pt x="3140166" y="4603708"/>
                  <a:pt x="3163900" y="4579904"/>
                  <a:pt x="3181163" y="4550543"/>
                </a:cubicBezTo>
                <a:cubicBezTo>
                  <a:pt x="3198425" y="4521182"/>
                  <a:pt x="3207055" y="4486264"/>
                  <a:pt x="3207055" y="4445789"/>
                </a:cubicBezTo>
                <a:cubicBezTo>
                  <a:pt x="3207055" y="4399342"/>
                  <a:pt x="3195775" y="4359945"/>
                  <a:pt x="3173216" y="4327599"/>
                </a:cubicBezTo>
                <a:cubicBezTo>
                  <a:pt x="3150656" y="4295252"/>
                  <a:pt x="3120963" y="4273106"/>
                  <a:pt x="3084137" y="4261163"/>
                </a:cubicBezTo>
                <a:cubicBezTo>
                  <a:pt x="3047312" y="4249220"/>
                  <a:pt x="2994064" y="4243248"/>
                  <a:pt x="2924394" y="4243248"/>
                </a:cubicBezTo>
                <a:close/>
                <a:moveTo>
                  <a:pt x="1698459" y="4243248"/>
                </a:moveTo>
                <a:lnTo>
                  <a:pt x="1698459" y="4677901"/>
                </a:lnTo>
                <a:cubicBezTo>
                  <a:pt x="1698459" y="4713706"/>
                  <a:pt x="1705426" y="4754816"/>
                  <a:pt x="1719360" y="4801231"/>
                </a:cubicBezTo>
                <a:cubicBezTo>
                  <a:pt x="1727986" y="4830074"/>
                  <a:pt x="1743994" y="4858089"/>
                  <a:pt x="1767383" y="4885275"/>
                </a:cubicBezTo>
                <a:cubicBezTo>
                  <a:pt x="1790772" y="4912461"/>
                  <a:pt x="1816567" y="4933431"/>
                  <a:pt x="1844767" y="4948184"/>
                </a:cubicBezTo>
                <a:cubicBezTo>
                  <a:pt x="1872966" y="4962937"/>
                  <a:pt x="1908050" y="4972801"/>
                  <a:pt x="1950018" y="4977775"/>
                </a:cubicBezTo>
                <a:cubicBezTo>
                  <a:pt x="1991986" y="4982748"/>
                  <a:pt x="2030720" y="4985235"/>
                  <a:pt x="2066218" y="4985235"/>
                </a:cubicBezTo>
                <a:cubicBezTo>
                  <a:pt x="2127594" y="4985235"/>
                  <a:pt x="2180179" y="4977112"/>
                  <a:pt x="2223971" y="4960866"/>
                </a:cubicBezTo>
                <a:cubicBezTo>
                  <a:pt x="2255489" y="4949265"/>
                  <a:pt x="2285596" y="4929125"/>
                  <a:pt x="2314294" y="4900445"/>
                </a:cubicBezTo>
                <a:cubicBezTo>
                  <a:pt x="2342991" y="4871766"/>
                  <a:pt x="2364058" y="4838280"/>
                  <a:pt x="2377495" y="4799987"/>
                </a:cubicBezTo>
                <a:cubicBezTo>
                  <a:pt x="2390931" y="4761695"/>
                  <a:pt x="2397649" y="4720999"/>
                  <a:pt x="2397649" y="4677901"/>
                </a:cubicBezTo>
                <a:lnTo>
                  <a:pt x="2397649" y="4243248"/>
                </a:lnTo>
                <a:lnTo>
                  <a:pt x="2172714" y="4243248"/>
                </a:lnTo>
                <a:lnTo>
                  <a:pt x="2172714" y="4688251"/>
                </a:lnTo>
                <a:cubicBezTo>
                  <a:pt x="2172714" y="4728689"/>
                  <a:pt x="2161683" y="4759931"/>
                  <a:pt x="2139621" y="4781975"/>
                </a:cubicBezTo>
                <a:cubicBezTo>
                  <a:pt x="2117558" y="4804019"/>
                  <a:pt x="2087119" y="4815041"/>
                  <a:pt x="2048303" y="4815041"/>
                </a:cubicBezTo>
                <a:cubicBezTo>
                  <a:pt x="2009155" y="4815041"/>
                  <a:pt x="1978550" y="4803854"/>
                  <a:pt x="1956488" y="4781481"/>
                </a:cubicBezTo>
                <a:cubicBezTo>
                  <a:pt x="1934425" y="4759108"/>
                  <a:pt x="1923394" y="4728031"/>
                  <a:pt x="1923394" y="4688251"/>
                </a:cubicBezTo>
                <a:lnTo>
                  <a:pt x="1923394" y="4243248"/>
                </a:lnTo>
                <a:close/>
                <a:moveTo>
                  <a:pt x="851232" y="4243248"/>
                </a:moveTo>
                <a:lnTo>
                  <a:pt x="851232" y="4972794"/>
                </a:lnTo>
                <a:lnTo>
                  <a:pt x="1076665" y="4972794"/>
                </a:lnTo>
                <a:lnTo>
                  <a:pt x="1076665" y="4794770"/>
                </a:lnTo>
                <a:lnTo>
                  <a:pt x="1193137" y="4672769"/>
                </a:lnTo>
                <a:lnTo>
                  <a:pt x="1346955" y="4972794"/>
                </a:lnTo>
                <a:lnTo>
                  <a:pt x="1624571" y="4972794"/>
                </a:lnTo>
                <a:lnTo>
                  <a:pt x="1346403" y="4518616"/>
                </a:lnTo>
                <a:lnTo>
                  <a:pt x="1612627" y="4243248"/>
                </a:lnTo>
                <a:lnTo>
                  <a:pt x="1312804" y="4243248"/>
                </a:lnTo>
                <a:lnTo>
                  <a:pt x="1076665" y="4518943"/>
                </a:lnTo>
                <a:lnTo>
                  <a:pt x="1076665" y="4243248"/>
                </a:lnTo>
                <a:close/>
                <a:moveTo>
                  <a:pt x="6116994" y="3024048"/>
                </a:moveTo>
                <a:lnTo>
                  <a:pt x="6116994" y="3753594"/>
                </a:lnTo>
                <a:lnTo>
                  <a:pt x="6342924" y="3753594"/>
                </a:lnTo>
                <a:lnTo>
                  <a:pt x="6342924" y="3024048"/>
                </a:lnTo>
                <a:close/>
                <a:moveTo>
                  <a:pt x="5143523" y="3024048"/>
                </a:moveTo>
                <a:lnTo>
                  <a:pt x="5143523" y="3753594"/>
                </a:lnTo>
                <a:lnTo>
                  <a:pt x="5328149" y="3753594"/>
                </a:lnTo>
                <a:lnTo>
                  <a:pt x="5328149" y="3197228"/>
                </a:lnTo>
                <a:lnTo>
                  <a:pt x="5470141" y="3753594"/>
                </a:lnTo>
                <a:lnTo>
                  <a:pt x="5637256" y="3753594"/>
                </a:lnTo>
                <a:lnTo>
                  <a:pt x="5779512" y="3197228"/>
                </a:lnTo>
                <a:lnTo>
                  <a:pt x="5779512" y="3753594"/>
                </a:lnTo>
                <a:lnTo>
                  <a:pt x="5964138" y="3753594"/>
                </a:lnTo>
                <a:lnTo>
                  <a:pt x="5964138" y="3024048"/>
                </a:lnTo>
                <a:lnTo>
                  <a:pt x="5667845" y="3024048"/>
                </a:lnTo>
                <a:lnTo>
                  <a:pt x="5554328" y="3467947"/>
                </a:lnTo>
                <a:lnTo>
                  <a:pt x="5439995" y="3024048"/>
                </a:lnTo>
                <a:close/>
                <a:moveTo>
                  <a:pt x="4412089" y="3024048"/>
                </a:moveTo>
                <a:lnTo>
                  <a:pt x="4412089" y="3753594"/>
                </a:lnTo>
                <a:lnTo>
                  <a:pt x="5027177" y="3753594"/>
                </a:lnTo>
                <a:lnTo>
                  <a:pt x="5027177" y="3588376"/>
                </a:lnTo>
                <a:lnTo>
                  <a:pt x="4638019" y="3588376"/>
                </a:lnTo>
                <a:lnTo>
                  <a:pt x="4638019" y="3444557"/>
                </a:lnTo>
                <a:lnTo>
                  <a:pt x="4988858" y="3444557"/>
                </a:lnTo>
                <a:lnTo>
                  <a:pt x="4988858" y="3295762"/>
                </a:lnTo>
                <a:lnTo>
                  <a:pt x="4638019" y="3295762"/>
                </a:lnTo>
                <a:lnTo>
                  <a:pt x="4638019" y="3179811"/>
                </a:lnTo>
                <a:lnTo>
                  <a:pt x="5016229" y="3179811"/>
                </a:lnTo>
                <a:lnTo>
                  <a:pt x="5016229" y="3024048"/>
                </a:lnTo>
                <a:close/>
                <a:moveTo>
                  <a:pt x="3627904" y="3024048"/>
                </a:moveTo>
                <a:lnTo>
                  <a:pt x="3627904" y="3204195"/>
                </a:lnTo>
                <a:lnTo>
                  <a:pt x="3857816" y="3204195"/>
                </a:lnTo>
                <a:lnTo>
                  <a:pt x="3857816" y="3753594"/>
                </a:lnTo>
                <a:lnTo>
                  <a:pt x="4083249" y="3753594"/>
                </a:lnTo>
                <a:lnTo>
                  <a:pt x="4083249" y="3204195"/>
                </a:lnTo>
                <a:lnTo>
                  <a:pt x="4313160" y="3204195"/>
                </a:lnTo>
                <a:lnTo>
                  <a:pt x="4313160" y="3024048"/>
                </a:lnTo>
                <a:close/>
                <a:moveTo>
                  <a:pt x="2554644" y="3024048"/>
                </a:moveTo>
                <a:lnTo>
                  <a:pt x="2554644" y="3753594"/>
                </a:lnTo>
                <a:lnTo>
                  <a:pt x="2780574" y="3753594"/>
                </a:lnTo>
                <a:lnTo>
                  <a:pt x="2780574" y="3024048"/>
                </a:lnTo>
                <a:close/>
                <a:moveTo>
                  <a:pt x="3243826" y="3011607"/>
                </a:moveTo>
                <a:cubicBezTo>
                  <a:pt x="3167852" y="3011607"/>
                  <a:pt x="3108052" y="3021145"/>
                  <a:pt x="3064424" y="3040221"/>
                </a:cubicBezTo>
                <a:cubicBezTo>
                  <a:pt x="3020798" y="3059298"/>
                  <a:pt x="2988119" y="3085507"/>
                  <a:pt x="2966389" y="3118849"/>
                </a:cubicBezTo>
                <a:cubicBezTo>
                  <a:pt x="2944659" y="3152191"/>
                  <a:pt x="2933793" y="3187607"/>
                  <a:pt x="2933793" y="3225096"/>
                </a:cubicBezTo>
                <a:cubicBezTo>
                  <a:pt x="2933793" y="3282159"/>
                  <a:pt x="2955026" y="3329104"/>
                  <a:pt x="2997492" y="3365930"/>
                </a:cubicBezTo>
                <a:cubicBezTo>
                  <a:pt x="3039625" y="3402755"/>
                  <a:pt x="3110125" y="3432282"/>
                  <a:pt x="3208990" y="3454510"/>
                </a:cubicBezTo>
                <a:cubicBezTo>
                  <a:pt x="3269371" y="3467781"/>
                  <a:pt x="3307855" y="3481881"/>
                  <a:pt x="3324444" y="3496810"/>
                </a:cubicBezTo>
                <a:cubicBezTo>
                  <a:pt x="3341032" y="3511739"/>
                  <a:pt x="3349326" y="3528659"/>
                  <a:pt x="3349326" y="3547570"/>
                </a:cubicBezTo>
                <a:cubicBezTo>
                  <a:pt x="3349326" y="3567475"/>
                  <a:pt x="3340617" y="3584976"/>
                  <a:pt x="3323199" y="3600071"/>
                </a:cubicBezTo>
                <a:cubicBezTo>
                  <a:pt x="3305782" y="3615166"/>
                  <a:pt x="3280983" y="3622714"/>
                  <a:pt x="3248802" y="3622714"/>
                </a:cubicBezTo>
                <a:cubicBezTo>
                  <a:pt x="3205673" y="3622714"/>
                  <a:pt x="3172496" y="3607950"/>
                  <a:pt x="3149273" y="3578424"/>
                </a:cubicBezTo>
                <a:cubicBezTo>
                  <a:pt x="3135007" y="3560177"/>
                  <a:pt x="3125552" y="3533636"/>
                  <a:pt x="3120907" y="3498800"/>
                </a:cubicBezTo>
                <a:lnTo>
                  <a:pt x="2906423" y="3512237"/>
                </a:lnTo>
                <a:cubicBezTo>
                  <a:pt x="2912726" y="3585888"/>
                  <a:pt x="2939765" y="3646601"/>
                  <a:pt x="2987538" y="3694375"/>
                </a:cubicBezTo>
                <a:cubicBezTo>
                  <a:pt x="3035312" y="3742148"/>
                  <a:pt x="3121239" y="3766035"/>
                  <a:pt x="3245318" y="3766035"/>
                </a:cubicBezTo>
                <a:cubicBezTo>
                  <a:pt x="3315984" y="3766035"/>
                  <a:pt x="3374540" y="3755834"/>
                  <a:pt x="3420987" y="3735430"/>
                </a:cubicBezTo>
                <a:cubicBezTo>
                  <a:pt x="3467433" y="3715027"/>
                  <a:pt x="3503596" y="3685085"/>
                  <a:pt x="3529473" y="3645605"/>
                </a:cubicBezTo>
                <a:cubicBezTo>
                  <a:pt x="3555350" y="3606126"/>
                  <a:pt x="3568289" y="3562997"/>
                  <a:pt x="3568289" y="3516218"/>
                </a:cubicBezTo>
                <a:cubicBezTo>
                  <a:pt x="3568289" y="3476406"/>
                  <a:pt x="3558585" y="3440410"/>
                  <a:pt x="3539177" y="3408229"/>
                </a:cubicBezTo>
                <a:cubicBezTo>
                  <a:pt x="3519769" y="3376048"/>
                  <a:pt x="3488749" y="3349093"/>
                  <a:pt x="3446117" y="3327362"/>
                </a:cubicBezTo>
                <a:cubicBezTo>
                  <a:pt x="3403486" y="3305632"/>
                  <a:pt x="3332904" y="3284150"/>
                  <a:pt x="3234370" y="3262917"/>
                </a:cubicBezTo>
                <a:cubicBezTo>
                  <a:pt x="3194558" y="3254623"/>
                  <a:pt x="3169344" y="3245665"/>
                  <a:pt x="3158728" y="3236044"/>
                </a:cubicBezTo>
                <a:cubicBezTo>
                  <a:pt x="3147780" y="3226755"/>
                  <a:pt x="3142306" y="3216305"/>
                  <a:pt x="3142306" y="3204693"/>
                </a:cubicBezTo>
                <a:cubicBezTo>
                  <a:pt x="3142306" y="3188768"/>
                  <a:pt x="3148941" y="3175249"/>
                  <a:pt x="3162212" y="3164135"/>
                </a:cubicBezTo>
                <a:cubicBezTo>
                  <a:pt x="3175482" y="3153021"/>
                  <a:pt x="3195222" y="3147464"/>
                  <a:pt x="3221431" y="3147464"/>
                </a:cubicBezTo>
                <a:cubicBezTo>
                  <a:pt x="3253281" y="3147464"/>
                  <a:pt x="3278245" y="3154929"/>
                  <a:pt x="3296327" y="3169858"/>
                </a:cubicBezTo>
                <a:cubicBezTo>
                  <a:pt x="3314408" y="3184787"/>
                  <a:pt x="3326268" y="3208674"/>
                  <a:pt x="3331908" y="3241518"/>
                </a:cubicBezTo>
                <a:lnTo>
                  <a:pt x="3544403" y="3229078"/>
                </a:lnTo>
                <a:cubicBezTo>
                  <a:pt x="3535113" y="3153436"/>
                  <a:pt x="3506001" y="3098280"/>
                  <a:pt x="3457065" y="3063611"/>
                </a:cubicBezTo>
                <a:cubicBezTo>
                  <a:pt x="3408131" y="3028942"/>
                  <a:pt x="3337051" y="3011607"/>
                  <a:pt x="3243826" y="3011607"/>
                </a:cubicBezTo>
                <a:close/>
                <a:moveTo>
                  <a:pt x="2110350" y="3011607"/>
                </a:moveTo>
                <a:cubicBezTo>
                  <a:pt x="2034377" y="3011607"/>
                  <a:pt x="1974576" y="3021145"/>
                  <a:pt x="1930950" y="3040221"/>
                </a:cubicBezTo>
                <a:cubicBezTo>
                  <a:pt x="1887323" y="3059298"/>
                  <a:pt x="1854644" y="3085507"/>
                  <a:pt x="1832914" y="3118849"/>
                </a:cubicBezTo>
                <a:cubicBezTo>
                  <a:pt x="1811183" y="3152191"/>
                  <a:pt x="1800318" y="3187607"/>
                  <a:pt x="1800318" y="3225096"/>
                </a:cubicBezTo>
                <a:cubicBezTo>
                  <a:pt x="1800318" y="3282159"/>
                  <a:pt x="1821551" y="3329104"/>
                  <a:pt x="1864017" y="3365930"/>
                </a:cubicBezTo>
                <a:cubicBezTo>
                  <a:pt x="1906150" y="3402755"/>
                  <a:pt x="1976650" y="3432282"/>
                  <a:pt x="2075515" y="3454510"/>
                </a:cubicBezTo>
                <a:cubicBezTo>
                  <a:pt x="2135896" y="3467781"/>
                  <a:pt x="2174380" y="3481881"/>
                  <a:pt x="2190969" y="3496810"/>
                </a:cubicBezTo>
                <a:cubicBezTo>
                  <a:pt x="2207557" y="3511739"/>
                  <a:pt x="2215851" y="3528659"/>
                  <a:pt x="2215851" y="3547570"/>
                </a:cubicBezTo>
                <a:cubicBezTo>
                  <a:pt x="2215851" y="3567475"/>
                  <a:pt x="2207142" y="3584976"/>
                  <a:pt x="2189724" y="3600071"/>
                </a:cubicBezTo>
                <a:cubicBezTo>
                  <a:pt x="2172307" y="3615166"/>
                  <a:pt x="2147508" y="3622714"/>
                  <a:pt x="2115327" y="3622714"/>
                </a:cubicBezTo>
                <a:cubicBezTo>
                  <a:pt x="2072198" y="3622714"/>
                  <a:pt x="2039021" y="3607950"/>
                  <a:pt x="2015798" y="3578424"/>
                </a:cubicBezTo>
                <a:cubicBezTo>
                  <a:pt x="2001532" y="3560177"/>
                  <a:pt x="1992077" y="3533636"/>
                  <a:pt x="1987432" y="3498800"/>
                </a:cubicBezTo>
                <a:lnTo>
                  <a:pt x="1772948" y="3512237"/>
                </a:lnTo>
                <a:cubicBezTo>
                  <a:pt x="1779251" y="3585888"/>
                  <a:pt x="1806290" y="3646601"/>
                  <a:pt x="1854064" y="3694375"/>
                </a:cubicBezTo>
                <a:cubicBezTo>
                  <a:pt x="1901837" y="3742148"/>
                  <a:pt x="1987764" y="3766035"/>
                  <a:pt x="2111843" y="3766035"/>
                </a:cubicBezTo>
                <a:cubicBezTo>
                  <a:pt x="2182509" y="3766035"/>
                  <a:pt x="2241065" y="3755834"/>
                  <a:pt x="2287511" y="3735430"/>
                </a:cubicBezTo>
                <a:cubicBezTo>
                  <a:pt x="2333958" y="3715027"/>
                  <a:pt x="2370120" y="3685085"/>
                  <a:pt x="2395998" y="3645605"/>
                </a:cubicBezTo>
                <a:cubicBezTo>
                  <a:pt x="2421875" y="3606126"/>
                  <a:pt x="2434814" y="3562997"/>
                  <a:pt x="2434814" y="3516218"/>
                </a:cubicBezTo>
                <a:cubicBezTo>
                  <a:pt x="2434814" y="3476406"/>
                  <a:pt x="2425110" y="3440410"/>
                  <a:pt x="2405702" y="3408229"/>
                </a:cubicBezTo>
                <a:cubicBezTo>
                  <a:pt x="2386294" y="3376048"/>
                  <a:pt x="2355274" y="3349093"/>
                  <a:pt x="2312643" y="3327362"/>
                </a:cubicBezTo>
                <a:cubicBezTo>
                  <a:pt x="2270011" y="3305632"/>
                  <a:pt x="2199428" y="3284150"/>
                  <a:pt x="2100896" y="3262917"/>
                </a:cubicBezTo>
                <a:cubicBezTo>
                  <a:pt x="2061083" y="3254623"/>
                  <a:pt x="2035870" y="3245665"/>
                  <a:pt x="2025253" y="3236044"/>
                </a:cubicBezTo>
                <a:cubicBezTo>
                  <a:pt x="2014305" y="3226755"/>
                  <a:pt x="2008831" y="3216305"/>
                  <a:pt x="2008831" y="3204693"/>
                </a:cubicBezTo>
                <a:cubicBezTo>
                  <a:pt x="2008831" y="3188768"/>
                  <a:pt x="2015466" y="3175249"/>
                  <a:pt x="2028737" y="3164135"/>
                </a:cubicBezTo>
                <a:cubicBezTo>
                  <a:pt x="2042007" y="3153021"/>
                  <a:pt x="2061747" y="3147464"/>
                  <a:pt x="2087956" y="3147464"/>
                </a:cubicBezTo>
                <a:cubicBezTo>
                  <a:pt x="2119805" y="3147464"/>
                  <a:pt x="2144771" y="3154929"/>
                  <a:pt x="2162852" y="3169858"/>
                </a:cubicBezTo>
                <a:cubicBezTo>
                  <a:pt x="2180933" y="3184787"/>
                  <a:pt x="2192793" y="3208674"/>
                  <a:pt x="2198434" y="3241518"/>
                </a:cubicBezTo>
                <a:lnTo>
                  <a:pt x="2410927" y="3229078"/>
                </a:lnTo>
                <a:cubicBezTo>
                  <a:pt x="2401638" y="3153436"/>
                  <a:pt x="2372526" y="3098280"/>
                  <a:pt x="2323591" y="3063611"/>
                </a:cubicBezTo>
                <a:cubicBezTo>
                  <a:pt x="2274656" y="3028942"/>
                  <a:pt x="2203575" y="3011607"/>
                  <a:pt x="2110350" y="3011607"/>
                </a:cubicBezTo>
                <a:close/>
                <a:moveTo>
                  <a:pt x="6153322" y="2830465"/>
                </a:moveTo>
                <a:lnTo>
                  <a:pt x="6153322" y="2979758"/>
                </a:lnTo>
                <a:lnTo>
                  <a:pt x="6309582" y="2979758"/>
                </a:lnTo>
                <a:lnTo>
                  <a:pt x="6309582" y="2830465"/>
                </a:lnTo>
                <a:close/>
                <a:moveTo>
                  <a:pt x="2590972" y="2830465"/>
                </a:moveTo>
                <a:lnTo>
                  <a:pt x="2590972" y="2979758"/>
                </a:lnTo>
                <a:lnTo>
                  <a:pt x="2747233" y="2979758"/>
                </a:lnTo>
                <a:lnTo>
                  <a:pt x="2747233" y="2830465"/>
                </a:lnTo>
                <a:close/>
                <a:moveTo>
                  <a:pt x="4790965" y="1993953"/>
                </a:moveTo>
                <a:lnTo>
                  <a:pt x="4871491" y="2256211"/>
                </a:lnTo>
                <a:lnTo>
                  <a:pt x="4711280" y="2256211"/>
                </a:lnTo>
                <a:close/>
                <a:moveTo>
                  <a:pt x="3575200" y="1952151"/>
                </a:moveTo>
                <a:lnTo>
                  <a:pt x="3674231" y="1952151"/>
                </a:lnTo>
                <a:cubicBezTo>
                  <a:pt x="3715370" y="1952151"/>
                  <a:pt x="3743404" y="1958454"/>
                  <a:pt x="3758333" y="1971061"/>
                </a:cubicBezTo>
                <a:cubicBezTo>
                  <a:pt x="3773263" y="1983668"/>
                  <a:pt x="3780727" y="2001749"/>
                  <a:pt x="3780727" y="2025304"/>
                </a:cubicBezTo>
                <a:cubicBezTo>
                  <a:pt x="3780727" y="2041229"/>
                  <a:pt x="3776000" y="2055329"/>
                  <a:pt x="3766545" y="2067604"/>
                </a:cubicBezTo>
                <a:cubicBezTo>
                  <a:pt x="3757089" y="2079879"/>
                  <a:pt x="3744897" y="2087510"/>
                  <a:pt x="3729968" y="2090496"/>
                </a:cubicBezTo>
                <a:cubicBezTo>
                  <a:pt x="3700441" y="2097131"/>
                  <a:pt x="3680535" y="2100449"/>
                  <a:pt x="3670251" y="2100449"/>
                </a:cubicBezTo>
                <a:lnTo>
                  <a:pt x="3575200" y="2100449"/>
                </a:lnTo>
                <a:close/>
                <a:moveTo>
                  <a:pt x="6328107" y="1804848"/>
                </a:moveTo>
                <a:lnTo>
                  <a:pt x="6328107" y="2534394"/>
                </a:lnTo>
                <a:lnTo>
                  <a:pt x="6553539" y="2534394"/>
                </a:lnTo>
                <a:lnTo>
                  <a:pt x="6553539" y="2356370"/>
                </a:lnTo>
                <a:lnTo>
                  <a:pt x="6670012" y="2234369"/>
                </a:lnTo>
                <a:lnTo>
                  <a:pt x="6823830" y="2534394"/>
                </a:lnTo>
                <a:lnTo>
                  <a:pt x="7101445" y="2534394"/>
                </a:lnTo>
                <a:lnTo>
                  <a:pt x="6823278" y="2080216"/>
                </a:lnTo>
                <a:lnTo>
                  <a:pt x="7089502" y="1804848"/>
                </a:lnTo>
                <a:lnTo>
                  <a:pt x="6789680" y="1804848"/>
                </a:lnTo>
                <a:lnTo>
                  <a:pt x="6553539" y="2080543"/>
                </a:lnTo>
                <a:lnTo>
                  <a:pt x="6553539" y="1804848"/>
                </a:lnTo>
                <a:close/>
                <a:moveTo>
                  <a:pt x="5936018" y="1804848"/>
                </a:moveTo>
                <a:lnTo>
                  <a:pt x="5936018" y="2534394"/>
                </a:lnTo>
                <a:lnTo>
                  <a:pt x="6161949" y="2534394"/>
                </a:lnTo>
                <a:lnTo>
                  <a:pt x="6161949" y="1804848"/>
                </a:lnTo>
                <a:close/>
                <a:moveTo>
                  <a:pt x="5142379" y="1804848"/>
                </a:moveTo>
                <a:lnTo>
                  <a:pt x="5142379" y="1984995"/>
                </a:lnTo>
                <a:lnTo>
                  <a:pt x="5372291" y="1984995"/>
                </a:lnTo>
                <a:lnTo>
                  <a:pt x="5372291" y="2534394"/>
                </a:lnTo>
                <a:lnTo>
                  <a:pt x="5597723" y="2534394"/>
                </a:lnTo>
                <a:lnTo>
                  <a:pt x="5597723" y="1984995"/>
                </a:lnTo>
                <a:lnTo>
                  <a:pt x="5827635" y="1984995"/>
                </a:lnTo>
                <a:lnTo>
                  <a:pt x="5827635" y="1804848"/>
                </a:lnTo>
                <a:close/>
                <a:moveTo>
                  <a:pt x="4670784" y="1804848"/>
                </a:moveTo>
                <a:lnTo>
                  <a:pt x="4396583" y="2534394"/>
                </a:lnTo>
                <a:lnTo>
                  <a:pt x="4626759" y="2534394"/>
                </a:lnTo>
                <a:lnTo>
                  <a:pt x="4662317" y="2413965"/>
                </a:lnTo>
                <a:lnTo>
                  <a:pt x="4918254" y="2413965"/>
                </a:lnTo>
                <a:lnTo>
                  <a:pt x="4954753" y="2534394"/>
                </a:lnTo>
                <a:lnTo>
                  <a:pt x="5190823" y="2534394"/>
                </a:lnTo>
                <a:lnTo>
                  <a:pt x="4916683" y="1804848"/>
                </a:lnTo>
                <a:close/>
                <a:moveTo>
                  <a:pt x="3348772" y="1804848"/>
                </a:moveTo>
                <a:lnTo>
                  <a:pt x="3348772" y="2534394"/>
                </a:lnTo>
                <a:lnTo>
                  <a:pt x="3575200" y="2534394"/>
                </a:lnTo>
                <a:lnTo>
                  <a:pt x="3575200" y="2238296"/>
                </a:lnTo>
                <a:lnTo>
                  <a:pt x="3595106" y="2238296"/>
                </a:lnTo>
                <a:cubicBezTo>
                  <a:pt x="3615675" y="2238296"/>
                  <a:pt x="3634088" y="2243936"/>
                  <a:pt x="3650344" y="2255216"/>
                </a:cubicBezTo>
                <a:cubicBezTo>
                  <a:pt x="3662288" y="2263842"/>
                  <a:pt x="3675890" y="2282586"/>
                  <a:pt x="3691151" y="2311450"/>
                </a:cubicBezTo>
                <a:lnTo>
                  <a:pt x="3811651" y="2534394"/>
                </a:lnTo>
                <a:lnTo>
                  <a:pt x="4066375" y="2534394"/>
                </a:lnTo>
                <a:lnTo>
                  <a:pt x="3957204" y="2322997"/>
                </a:lnTo>
                <a:cubicBezTo>
                  <a:pt x="3951902" y="2312370"/>
                  <a:pt x="3941376" y="2297260"/>
                  <a:pt x="3925627" y="2277668"/>
                </a:cubicBezTo>
                <a:cubicBezTo>
                  <a:pt x="3909879" y="2258076"/>
                  <a:pt x="3897860" y="2245291"/>
                  <a:pt x="3889572" y="2239315"/>
                </a:cubicBezTo>
                <a:cubicBezTo>
                  <a:pt x="3877301" y="2230352"/>
                  <a:pt x="3857740" y="2221386"/>
                  <a:pt x="3830888" y="2212418"/>
                </a:cubicBezTo>
                <a:cubicBezTo>
                  <a:pt x="3864417" y="2204788"/>
                  <a:pt x="3890808" y="2195167"/>
                  <a:pt x="3910060" y="2183555"/>
                </a:cubicBezTo>
                <a:cubicBezTo>
                  <a:pt x="3940266" y="2165308"/>
                  <a:pt x="3964001" y="2141504"/>
                  <a:pt x="3981263" y="2112143"/>
                </a:cubicBezTo>
                <a:cubicBezTo>
                  <a:pt x="3998525" y="2082782"/>
                  <a:pt x="4007155" y="2047864"/>
                  <a:pt x="4007155" y="2007389"/>
                </a:cubicBezTo>
                <a:cubicBezTo>
                  <a:pt x="4007155" y="1960942"/>
                  <a:pt x="3995875" y="1921546"/>
                  <a:pt x="3973315" y="1889199"/>
                </a:cubicBezTo>
                <a:cubicBezTo>
                  <a:pt x="3950755" y="1856852"/>
                  <a:pt x="3921063" y="1834707"/>
                  <a:pt x="3884237" y="1822763"/>
                </a:cubicBezTo>
                <a:cubicBezTo>
                  <a:pt x="3847411" y="1810820"/>
                  <a:pt x="3794164" y="1804848"/>
                  <a:pt x="3724493" y="1804848"/>
                </a:cubicBezTo>
                <a:close/>
                <a:moveTo>
                  <a:pt x="2954694" y="1804848"/>
                </a:moveTo>
                <a:lnTo>
                  <a:pt x="2954694" y="2534394"/>
                </a:lnTo>
                <a:lnTo>
                  <a:pt x="3180625" y="2534394"/>
                </a:lnTo>
                <a:lnTo>
                  <a:pt x="3180625" y="1804848"/>
                </a:lnTo>
                <a:close/>
                <a:moveTo>
                  <a:pt x="2270457" y="1804848"/>
                </a:moveTo>
                <a:lnTo>
                  <a:pt x="2270457" y="2534394"/>
                </a:lnTo>
                <a:lnTo>
                  <a:pt x="2496885" y="2534394"/>
                </a:lnTo>
                <a:lnTo>
                  <a:pt x="2496885" y="2236305"/>
                </a:lnTo>
                <a:lnTo>
                  <a:pt x="2779547" y="2236305"/>
                </a:lnTo>
                <a:lnTo>
                  <a:pt x="2779547" y="2089003"/>
                </a:lnTo>
                <a:lnTo>
                  <a:pt x="2496885" y="2089003"/>
                </a:lnTo>
                <a:lnTo>
                  <a:pt x="2496885" y="1961606"/>
                </a:lnTo>
                <a:lnTo>
                  <a:pt x="2827818" y="1961606"/>
                </a:lnTo>
                <a:lnTo>
                  <a:pt x="2827818" y="1804848"/>
                </a:lnTo>
                <a:close/>
                <a:moveTo>
                  <a:pt x="1878369" y="1804848"/>
                </a:moveTo>
                <a:lnTo>
                  <a:pt x="1878369" y="2534394"/>
                </a:lnTo>
                <a:lnTo>
                  <a:pt x="2104299" y="2534394"/>
                </a:lnTo>
                <a:lnTo>
                  <a:pt x="2104299" y="1804848"/>
                </a:lnTo>
                <a:close/>
                <a:moveTo>
                  <a:pt x="1434075" y="1792407"/>
                </a:moveTo>
                <a:cubicBezTo>
                  <a:pt x="1358102" y="1792407"/>
                  <a:pt x="1298301" y="1801945"/>
                  <a:pt x="1254675" y="1821021"/>
                </a:cubicBezTo>
                <a:cubicBezTo>
                  <a:pt x="1211048" y="1840098"/>
                  <a:pt x="1178369" y="1866307"/>
                  <a:pt x="1156639" y="1899649"/>
                </a:cubicBezTo>
                <a:cubicBezTo>
                  <a:pt x="1134908" y="1932991"/>
                  <a:pt x="1124043" y="1968407"/>
                  <a:pt x="1124043" y="2005896"/>
                </a:cubicBezTo>
                <a:cubicBezTo>
                  <a:pt x="1124043" y="2062960"/>
                  <a:pt x="1145276" y="2109904"/>
                  <a:pt x="1187742" y="2146729"/>
                </a:cubicBezTo>
                <a:cubicBezTo>
                  <a:pt x="1229875" y="2183555"/>
                  <a:pt x="1300375" y="2213082"/>
                  <a:pt x="1399240" y="2235310"/>
                </a:cubicBezTo>
                <a:cubicBezTo>
                  <a:pt x="1459621" y="2248581"/>
                  <a:pt x="1498105" y="2262681"/>
                  <a:pt x="1514694" y="2277610"/>
                </a:cubicBezTo>
                <a:cubicBezTo>
                  <a:pt x="1531282" y="2292539"/>
                  <a:pt x="1539576" y="2309459"/>
                  <a:pt x="1539576" y="2328370"/>
                </a:cubicBezTo>
                <a:cubicBezTo>
                  <a:pt x="1539576" y="2348275"/>
                  <a:pt x="1530867" y="2365776"/>
                  <a:pt x="1513450" y="2380871"/>
                </a:cubicBezTo>
                <a:cubicBezTo>
                  <a:pt x="1496032" y="2395966"/>
                  <a:pt x="1471233" y="2403514"/>
                  <a:pt x="1439052" y="2403514"/>
                </a:cubicBezTo>
                <a:cubicBezTo>
                  <a:pt x="1395923" y="2403514"/>
                  <a:pt x="1362746" y="2388750"/>
                  <a:pt x="1339523" y="2359223"/>
                </a:cubicBezTo>
                <a:cubicBezTo>
                  <a:pt x="1325257" y="2340977"/>
                  <a:pt x="1315802" y="2314436"/>
                  <a:pt x="1311157" y="2279601"/>
                </a:cubicBezTo>
                <a:lnTo>
                  <a:pt x="1096673" y="2293037"/>
                </a:lnTo>
                <a:cubicBezTo>
                  <a:pt x="1102976" y="2366688"/>
                  <a:pt x="1130015" y="2427401"/>
                  <a:pt x="1177789" y="2475175"/>
                </a:cubicBezTo>
                <a:cubicBezTo>
                  <a:pt x="1225562" y="2522948"/>
                  <a:pt x="1311489" y="2546835"/>
                  <a:pt x="1435568" y="2546835"/>
                </a:cubicBezTo>
                <a:cubicBezTo>
                  <a:pt x="1506234" y="2546835"/>
                  <a:pt x="1564790" y="2536634"/>
                  <a:pt x="1611237" y="2516230"/>
                </a:cubicBezTo>
                <a:cubicBezTo>
                  <a:pt x="1657683" y="2495827"/>
                  <a:pt x="1693846" y="2465885"/>
                  <a:pt x="1719723" y="2426405"/>
                </a:cubicBezTo>
                <a:cubicBezTo>
                  <a:pt x="1745601" y="2386926"/>
                  <a:pt x="1758539" y="2343797"/>
                  <a:pt x="1758539" y="2297018"/>
                </a:cubicBezTo>
                <a:cubicBezTo>
                  <a:pt x="1758539" y="2257206"/>
                  <a:pt x="1748835" y="2221210"/>
                  <a:pt x="1729427" y="2189029"/>
                </a:cubicBezTo>
                <a:cubicBezTo>
                  <a:pt x="1710019" y="2156848"/>
                  <a:pt x="1678999" y="2129892"/>
                  <a:pt x="1636368" y="2108162"/>
                </a:cubicBezTo>
                <a:cubicBezTo>
                  <a:pt x="1593736" y="2086432"/>
                  <a:pt x="1523154" y="2064950"/>
                  <a:pt x="1424620" y="2043717"/>
                </a:cubicBezTo>
                <a:cubicBezTo>
                  <a:pt x="1384809" y="2035423"/>
                  <a:pt x="1359595" y="2026465"/>
                  <a:pt x="1348978" y="2016844"/>
                </a:cubicBezTo>
                <a:cubicBezTo>
                  <a:pt x="1338030" y="2007555"/>
                  <a:pt x="1332556" y="1997105"/>
                  <a:pt x="1332556" y="1985493"/>
                </a:cubicBezTo>
                <a:cubicBezTo>
                  <a:pt x="1332556" y="1969568"/>
                  <a:pt x="1339191" y="1956049"/>
                  <a:pt x="1352462" y="1944935"/>
                </a:cubicBezTo>
                <a:cubicBezTo>
                  <a:pt x="1365732" y="1933821"/>
                  <a:pt x="1385472" y="1928264"/>
                  <a:pt x="1411681" y="1928264"/>
                </a:cubicBezTo>
                <a:cubicBezTo>
                  <a:pt x="1443531" y="1928264"/>
                  <a:pt x="1468496" y="1935728"/>
                  <a:pt x="1486577" y="1950658"/>
                </a:cubicBezTo>
                <a:cubicBezTo>
                  <a:pt x="1504658" y="1965587"/>
                  <a:pt x="1516518" y="1989474"/>
                  <a:pt x="1522158" y="2022318"/>
                </a:cubicBezTo>
                <a:lnTo>
                  <a:pt x="1734652" y="2009877"/>
                </a:lnTo>
                <a:cubicBezTo>
                  <a:pt x="1725363" y="1934235"/>
                  <a:pt x="1696251" y="1879080"/>
                  <a:pt x="1647316" y="1844411"/>
                </a:cubicBezTo>
                <a:cubicBezTo>
                  <a:pt x="1598381" y="1809742"/>
                  <a:pt x="1527301" y="1792407"/>
                  <a:pt x="1434075" y="1792407"/>
                </a:cubicBezTo>
                <a:close/>
                <a:moveTo>
                  <a:pt x="0" y="0"/>
                </a:moveTo>
                <a:lnTo>
                  <a:pt x="4293973" y="0"/>
                </a:lnTo>
                <a:cubicBezTo>
                  <a:pt x="6665469" y="0"/>
                  <a:pt x="8587946" y="1535216"/>
                  <a:pt x="8587946" y="3429000"/>
                </a:cubicBezTo>
                <a:cubicBezTo>
                  <a:pt x="8587946" y="5322784"/>
                  <a:pt x="6665469" y="6858000"/>
                  <a:pt x="4293973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43" y="97875"/>
            <a:ext cx="718442" cy="718855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022" y="184373"/>
            <a:ext cx="1218158" cy="54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26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2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0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2285999" y="3137257"/>
            <a:ext cx="47944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400" dirty="0" smtClean="0">
                <a:solidFill>
                  <a:schemeClr val="bg1"/>
                </a:solidFill>
              </a:rPr>
              <a:t>Hangi atıklara Tehlikesiz Atık diyoruz</a:t>
            </a:r>
          </a:p>
        </p:txBody>
      </p:sp>
    </p:spTree>
    <p:extLst>
      <p:ext uri="{BB962C8B-B14F-4D97-AF65-F5344CB8AC3E}">
        <p14:creationId xmlns:p14="http://schemas.microsoft.com/office/powerpoint/2010/main" val="142175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87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2285999" y="3137257"/>
            <a:ext cx="47944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400" dirty="0" smtClean="0">
                <a:solidFill>
                  <a:schemeClr val="bg1"/>
                </a:solidFill>
              </a:rPr>
              <a:t>Hangi atıklara Tehlikeli Atık diyoruz</a:t>
            </a:r>
          </a:p>
        </p:txBody>
      </p:sp>
    </p:spTree>
    <p:extLst>
      <p:ext uri="{BB962C8B-B14F-4D97-AF65-F5344CB8AC3E}">
        <p14:creationId xmlns:p14="http://schemas.microsoft.com/office/powerpoint/2010/main" val="71198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75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grpSp>
        <p:nvGrpSpPr>
          <p:cNvPr id="6" name="Grup 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Resim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Dikdörtgen 3"/>
            <p:cNvSpPr/>
            <p:nvPr/>
          </p:nvSpPr>
          <p:spPr>
            <a:xfrm>
              <a:off x="8780584" y="3578592"/>
              <a:ext cx="492369" cy="360362"/>
            </a:xfrm>
            <a:prstGeom prst="rect">
              <a:avLst/>
            </a:prstGeom>
            <a:solidFill>
              <a:srgbClr val="414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294582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6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02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2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9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5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8" y="0"/>
            <a:ext cx="12192000" cy="6858000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9860692" y="3371205"/>
            <a:ext cx="3558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>
                <a:solidFill>
                  <a:schemeClr val="bg1"/>
                </a:solidFill>
              </a:rPr>
              <a:t>Sıfır Atık Nedir?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9860692" y="4003759"/>
            <a:ext cx="3558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>
                <a:solidFill>
                  <a:schemeClr val="bg1"/>
                </a:solidFill>
              </a:rPr>
              <a:t>Sıfır Atık Projesi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8596183" y="4636740"/>
            <a:ext cx="3558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>
                <a:solidFill>
                  <a:schemeClr val="bg1"/>
                </a:solidFill>
              </a:rPr>
              <a:t>Sıfır Atık Sistem Kurulumu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10" name="Metin kutusu 9"/>
          <p:cNvSpPr txBox="1"/>
          <p:nvPr/>
        </p:nvSpPr>
        <p:spPr>
          <a:xfrm>
            <a:off x="9246973" y="5279881"/>
            <a:ext cx="3558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>
                <a:solidFill>
                  <a:schemeClr val="bg1"/>
                </a:solidFill>
              </a:rPr>
              <a:t>Sıfır Atık Bilgi Sistemi</a:t>
            </a:r>
            <a:endParaRPr lang="tr-T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56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02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0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4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2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erbest Form 7"/>
          <p:cNvSpPr/>
          <p:nvPr/>
        </p:nvSpPr>
        <p:spPr>
          <a:xfrm>
            <a:off x="-1" y="0"/>
            <a:ext cx="8575590" cy="6857999"/>
          </a:xfrm>
          <a:custGeom>
            <a:avLst/>
            <a:gdLst/>
            <a:ahLst/>
            <a:cxnLst/>
            <a:rect l="l" t="t" r="r" b="b"/>
            <a:pathLst>
              <a:path w="8402596" h="6870358">
                <a:moveTo>
                  <a:pt x="5901663" y="4249426"/>
                </a:moveTo>
                <a:lnTo>
                  <a:pt x="5901663" y="4978972"/>
                </a:lnTo>
                <a:lnTo>
                  <a:pt x="6127594" y="4978972"/>
                </a:lnTo>
                <a:lnTo>
                  <a:pt x="6127594" y="4249426"/>
                </a:lnTo>
                <a:close/>
                <a:moveTo>
                  <a:pt x="4928193" y="4249426"/>
                </a:moveTo>
                <a:lnTo>
                  <a:pt x="4928193" y="4978972"/>
                </a:lnTo>
                <a:lnTo>
                  <a:pt x="5112819" y="4978972"/>
                </a:lnTo>
                <a:lnTo>
                  <a:pt x="5112819" y="4422606"/>
                </a:lnTo>
                <a:lnTo>
                  <a:pt x="5254811" y="4978972"/>
                </a:lnTo>
                <a:lnTo>
                  <a:pt x="5421926" y="4978972"/>
                </a:lnTo>
                <a:lnTo>
                  <a:pt x="5564182" y="4422606"/>
                </a:lnTo>
                <a:lnTo>
                  <a:pt x="5564182" y="4978972"/>
                </a:lnTo>
                <a:lnTo>
                  <a:pt x="5748808" y="4978972"/>
                </a:lnTo>
                <a:lnTo>
                  <a:pt x="5748808" y="4249426"/>
                </a:lnTo>
                <a:lnTo>
                  <a:pt x="5452515" y="4249426"/>
                </a:lnTo>
                <a:lnTo>
                  <a:pt x="5338998" y="4693324"/>
                </a:lnTo>
                <a:lnTo>
                  <a:pt x="5224664" y="4249426"/>
                </a:lnTo>
                <a:close/>
                <a:moveTo>
                  <a:pt x="4196758" y="4249426"/>
                </a:moveTo>
                <a:lnTo>
                  <a:pt x="4196758" y="4978972"/>
                </a:lnTo>
                <a:lnTo>
                  <a:pt x="4811846" y="4978972"/>
                </a:lnTo>
                <a:lnTo>
                  <a:pt x="4811846" y="4813754"/>
                </a:lnTo>
                <a:lnTo>
                  <a:pt x="4422689" y="4813754"/>
                </a:lnTo>
                <a:lnTo>
                  <a:pt x="4422689" y="4669935"/>
                </a:lnTo>
                <a:lnTo>
                  <a:pt x="4773528" y="4669935"/>
                </a:lnTo>
                <a:lnTo>
                  <a:pt x="4773528" y="4521139"/>
                </a:lnTo>
                <a:lnTo>
                  <a:pt x="4422689" y="4521139"/>
                </a:lnTo>
                <a:lnTo>
                  <a:pt x="4422689" y="4405188"/>
                </a:lnTo>
                <a:lnTo>
                  <a:pt x="4800898" y="4405188"/>
                </a:lnTo>
                <a:lnTo>
                  <a:pt x="4800898" y="4249426"/>
                </a:lnTo>
                <a:close/>
                <a:moveTo>
                  <a:pt x="3412573" y="4249426"/>
                </a:moveTo>
                <a:lnTo>
                  <a:pt x="3412573" y="4429573"/>
                </a:lnTo>
                <a:lnTo>
                  <a:pt x="3642485" y="4429573"/>
                </a:lnTo>
                <a:lnTo>
                  <a:pt x="3642485" y="4978972"/>
                </a:lnTo>
                <a:lnTo>
                  <a:pt x="3867918" y="4978972"/>
                </a:lnTo>
                <a:lnTo>
                  <a:pt x="3867918" y="4429573"/>
                </a:lnTo>
                <a:lnTo>
                  <a:pt x="4097830" y="4429573"/>
                </a:lnTo>
                <a:lnTo>
                  <a:pt x="4097830" y="4249426"/>
                </a:lnTo>
                <a:close/>
                <a:moveTo>
                  <a:pt x="2339314" y="4249426"/>
                </a:moveTo>
                <a:lnTo>
                  <a:pt x="2339314" y="4978972"/>
                </a:lnTo>
                <a:lnTo>
                  <a:pt x="2565244" y="4978972"/>
                </a:lnTo>
                <a:lnTo>
                  <a:pt x="2565244" y="4249426"/>
                </a:lnTo>
                <a:close/>
                <a:moveTo>
                  <a:pt x="3028495" y="4236985"/>
                </a:moveTo>
                <a:cubicBezTo>
                  <a:pt x="2952521" y="4236985"/>
                  <a:pt x="2892721" y="4246523"/>
                  <a:pt x="2849094" y="4265599"/>
                </a:cubicBezTo>
                <a:cubicBezTo>
                  <a:pt x="2805467" y="4284676"/>
                  <a:pt x="2772789" y="4310885"/>
                  <a:pt x="2751058" y="4344227"/>
                </a:cubicBezTo>
                <a:cubicBezTo>
                  <a:pt x="2729328" y="4377569"/>
                  <a:pt x="2718462" y="4412985"/>
                  <a:pt x="2718462" y="4450474"/>
                </a:cubicBezTo>
                <a:cubicBezTo>
                  <a:pt x="2718462" y="4507537"/>
                  <a:pt x="2739695" y="4554482"/>
                  <a:pt x="2782161" y="4591307"/>
                </a:cubicBezTo>
                <a:cubicBezTo>
                  <a:pt x="2824295" y="4628133"/>
                  <a:pt x="2894795" y="4657660"/>
                  <a:pt x="2993660" y="4679888"/>
                </a:cubicBezTo>
                <a:cubicBezTo>
                  <a:pt x="3054041" y="4693159"/>
                  <a:pt x="3092525" y="4707258"/>
                  <a:pt x="3109113" y="4722188"/>
                </a:cubicBezTo>
                <a:cubicBezTo>
                  <a:pt x="3125701" y="4737117"/>
                  <a:pt x="3133995" y="4754037"/>
                  <a:pt x="3133995" y="4772947"/>
                </a:cubicBezTo>
                <a:cubicBezTo>
                  <a:pt x="3133995" y="4792853"/>
                  <a:pt x="3125286" y="4810354"/>
                  <a:pt x="3107869" y="4825449"/>
                </a:cubicBezTo>
                <a:cubicBezTo>
                  <a:pt x="3090451" y="4840544"/>
                  <a:pt x="3065652" y="4848092"/>
                  <a:pt x="3033471" y="4848092"/>
                </a:cubicBezTo>
                <a:cubicBezTo>
                  <a:pt x="2990342" y="4848092"/>
                  <a:pt x="2957166" y="4833328"/>
                  <a:pt x="2933942" y="4803801"/>
                </a:cubicBezTo>
                <a:cubicBezTo>
                  <a:pt x="2919677" y="4785554"/>
                  <a:pt x="2910221" y="4759013"/>
                  <a:pt x="2905576" y="4724178"/>
                </a:cubicBezTo>
                <a:lnTo>
                  <a:pt x="2691092" y="4737615"/>
                </a:lnTo>
                <a:cubicBezTo>
                  <a:pt x="2697396" y="4811266"/>
                  <a:pt x="2724434" y="4871979"/>
                  <a:pt x="2772208" y="4919752"/>
                </a:cubicBezTo>
                <a:cubicBezTo>
                  <a:pt x="2819982" y="4967526"/>
                  <a:pt x="2905909" y="4991413"/>
                  <a:pt x="3029988" y="4991413"/>
                </a:cubicBezTo>
                <a:cubicBezTo>
                  <a:pt x="3100653" y="4991413"/>
                  <a:pt x="3159209" y="4981211"/>
                  <a:pt x="3205656" y="4960808"/>
                </a:cubicBezTo>
                <a:cubicBezTo>
                  <a:pt x="3252103" y="4940405"/>
                  <a:pt x="3288265" y="4910463"/>
                  <a:pt x="3314142" y="4870983"/>
                </a:cubicBezTo>
                <a:cubicBezTo>
                  <a:pt x="3340020" y="4831504"/>
                  <a:pt x="3352959" y="4788374"/>
                  <a:pt x="3352959" y="4741596"/>
                </a:cubicBezTo>
                <a:cubicBezTo>
                  <a:pt x="3352959" y="4701784"/>
                  <a:pt x="3343254" y="4665788"/>
                  <a:pt x="3323847" y="4633607"/>
                </a:cubicBezTo>
                <a:cubicBezTo>
                  <a:pt x="3304438" y="4601426"/>
                  <a:pt x="3273418" y="4574471"/>
                  <a:pt x="3230787" y="4552740"/>
                </a:cubicBezTo>
                <a:cubicBezTo>
                  <a:pt x="3188156" y="4531010"/>
                  <a:pt x="3117573" y="4509528"/>
                  <a:pt x="3019039" y="4488295"/>
                </a:cubicBezTo>
                <a:cubicBezTo>
                  <a:pt x="2979228" y="4480001"/>
                  <a:pt x="2954014" y="4471043"/>
                  <a:pt x="2943398" y="4461422"/>
                </a:cubicBezTo>
                <a:cubicBezTo>
                  <a:pt x="2932449" y="4452133"/>
                  <a:pt x="2926975" y="4441682"/>
                  <a:pt x="2926975" y="4430071"/>
                </a:cubicBezTo>
                <a:cubicBezTo>
                  <a:pt x="2926975" y="4414146"/>
                  <a:pt x="2933611" y="4400627"/>
                  <a:pt x="2946881" y="4389513"/>
                </a:cubicBezTo>
                <a:cubicBezTo>
                  <a:pt x="2960151" y="4378399"/>
                  <a:pt x="2979892" y="4372842"/>
                  <a:pt x="3006101" y="4372842"/>
                </a:cubicBezTo>
                <a:cubicBezTo>
                  <a:pt x="3037950" y="4372842"/>
                  <a:pt x="3062915" y="4380306"/>
                  <a:pt x="3080996" y="4395236"/>
                </a:cubicBezTo>
                <a:cubicBezTo>
                  <a:pt x="3099077" y="4410165"/>
                  <a:pt x="3110937" y="4434052"/>
                  <a:pt x="3116578" y="4466896"/>
                </a:cubicBezTo>
                <a:lnTo>
                  <a:pt x="3329072" y="4454455"/>
                </a:lnTo>
                <a:cubicBezTo>
                  <a:pt x="3319783" y="4378814"/>
                  <a:pt x="3290670" y="4323658"/>
                  <a:pt x="3241735" y="4288989"/>
                </a:cubicBezTo>
                <a:cubicBezTo>
                  <a:pt x="3192800" y="4254319"/>
                  <a:pt x="3121720" y="4236985"/>
                  <a:pt x="3028495" y="4236985"/>
                </a:cubicBezTo>
                <a:close/>
                <a:moveTo>
                  <a:pt x="1895020" y="4236985"/>
                </a:moveTo>
                <a:cubicBezTo>
                  <a:pt x="1819046" y="4236985"/>
                  <a:pt x="1759246" y="4246523"/>
                  <a:pt x="1715619" y="4265599"/>
                </a:cubicBezTo>
                <a:cubicBezTo>
                  <a:pt x="1671992" y="4284676"/>
                  <a:pt x="1639314" y="4310885"/>
                  <a:pt x="1617583" y="4344227"/>
                </a:cubicBezTo>
                <a:cubicBezTo>
                  <a:pt x="1595853" y="4377569"/>
                  <a:pt x="1584988" y="4412985"/>
                  <a:pt x="1584988" y="4450474"/>
                </a:cubicBezTo>
                <a:cubicBezTo>
                  <a:pt x="1584988" y="4507537"/>
                  <a:pt x="1606220" y="4554482"/>
                  <a:pt x="1648686" y="4591307"/>
                </a:cubicBezTo>
                <a:cubicBezTo>
                  <a:pt x="1690820" y="4628133"/>
                  <a:pt x="1761319" y="4657660"/>
                  <a:pt x="1860185" y="4679888"/>
                </a:cubicBezTo>
                <a:cubicBezTo>
                  <a:pt x="1920566" y="4693159"/>
                  <a:pt x="1959050" y="4707258"/>
                  <a:pt x="1975638" y="4722188"/>
                </a:cubicBezTo>
                <a:cubicBezTo>
                  <a:pt x="1992226" y="4737117"/>
                  <a:pt x="2000520" y="4754037"/>
                  <a:pt x="2000520" y="4772947"/>
                </a:cubicBezTo>
                <a:cubicBezTo>
                  <a:pt x="2000520" y="4792853"/>
                  <a:pt x="1991811" y="4810354"/>
                  <a:pt x="1974394" y="4825449"/>
                </a:cubicBezTo>
                <a:cubicBezTo>
                  <a:pt x="1956976" y="4840544"/>
                  <a:pt x="1932177" y="4848092"/>
                  <a:pt x="1899996" y="4848092"/>
                </a:cubicBezTo>
                <a:cubicBezTo>
                  <a:pt x="1856867" y="4848092"/>
                  <a:pt x="1823691" y="4833328"/>
                  <a:pt x="1800467" y="4803801"/>
                </a:cubicBezTo>
                <a:cubicBezTo>
                  <a:pt x="1786201" y="4785554"/>
                  <a:pt x="1776746" y="4759013"/>
                  <a:pt x="1772102" y="4724178"/>
                </a:cubicBezTo>
                <a:lnTo>
                  <a:pt x="1557617" y="4737615"/>
                </a:lnTo>
                <a:cubicBezTo>
                  <a:pt x="1563921" y="4811266"/>
                  <a:pt x="1590959" y="4871979"/>
                  <a:pt x="1638733" y="4919752"/>
                </a:cubicBezTo>
                <a:cubicBezTo>
                  <a:pt x="1686507" y="4967526"/>
                  <a:pt x="1772433" y="4991413"/>
                  <a:pt x="1896513" y="4991413"/>
                </a:cubicBezTo>
                <a:cubicBezTo>
                  <a:pt x="1967178" y="4991413"/>
                  <a:pt x="2025734" y="4981211"/>
                  <a:pt x="2072181" y="4960808"/>
                </a:cubicBezTo>
                <a:cubicBezTo>
                  <a:pt x="2118628" y="4940405"/>
                  <a:pt x="2154790" y="4910463"/>
                  <a:pt x="2180667" y="4870983"/>
                </a:cubicBezTo>
                <a:cubicBezTo>
                  <a:pt x="2206545" y="4831504"/>
                  <a:pt x="2219484" y="4788374"/>
                  <a:pt x="2219484" y="4741596"/>
                </a:cubicBezTo>
                <a:cubicBezTo>
                  <a:pt x="2219484" y="4701784"/>
                  <a:pt x="2209780" y="4665788"/>
                  <a:pt x="2190371" y="4633607"/>
                </a:cubicBezTo>
                <a:cubicBezTo>
                  <a:pt x="2170963" y="4601426"/>
                  <a:pt x="2139944" y="4574471"/>
                  <a:pt x="2097312" y="4552740"/>
                </a:cubicBezTo>
                <a:cubicBezTo>
                  <a:pt x="2054680" y="4531010"/>
                  <a:pt x="1984098" y="4509528"/>
                  <a:pt x="1885565" y="4488295"/>
                </a:cubicBezTo>
                <a:cubicBezTo>
                  <a:pt x="1845753" y="4480001"/>
                  <a:pt x="1820539" y="4471043"/>
                  <a:pt x="1809922" y="4461422"/>
                </a:cubicBezTo>
                <a:cubicBezTo>
                  <a:pt x="1798974" y="4452133"/>
                  <a:pt x="1793500" y="4441682"/>
                  <a:pt x="1793500" y="4430071"/>
                </a:cubicBezTo>
                <a:cubicBezTo>
                  <a:pt x="1793500" y="4414146"/>
                  <a:pt x="1800136" y="4400627"/>
                  <a:pt x="1813406" y="4389513"/>
                </a:cubicBezTo>
                <a:cubicBezTo>
                  <a:pt x="1826677" y="4378399"/>
                  <a:pt x="1846416" y="4372842"/>
                  <a:pt x="1872626" y="4372842"/>
                </a:cubicBezTo>
                <a:cubicBezTo>
                  <a:pt x="1904475" y="4372842"/>
                  <a:pt x="1929440" y="4380306"/>
                  <a:pt x="1947521" y="4395236"/>
                </a:cubicBezTo>
                <a:cubicBezTo>
                  <a:pt x="1965602" y="4410165"/>
                  <a:pt x="1977463" y="4434052"/>
                  <a:pt x="1983103" y="4466896"/>
                </a:cubicBezTo>
                <a:lnTo>
                  <a:pt x="2195597" y="4454455"/>
                </a:lnTo>
                <a:cubicBezTo>
                  <a:pt x="2186307" y="4378814"/>
                  <a:pt x="2157195" y="4323658"/>
                  <a:pt x="2108260" y="4288989"/>
                </a:cubicBezTo>
                <a:cubicBezTo>
                  <a:pt x="2059325" y="4254319"/>
                  <a:pt x="1988245" y="4236985"/>
                  <a:pt x="1895020" y="4236985"/>
                </a:cubicBezTo>
                <a:close/>
                <a:moveTo>
                  <a:pt x="5937991" y="4055842"/>
                </a:moveTo>
                <a:lnTo>
                  <a:pt x="5937991" y="4205136"/>
                </a:lnTo>
                <a:lnTo>
                  <a:pt x="6094252" y="4205136"/>
                </a:lnTo>
                <a:lnTo>
                  <a:pt x="6094252" y="4055842"/>
                </a:lnTo>
                <a:close/>
                <a:moveTo>
                  <a:pt x="2375642" y="4055842"/>
                </a:moveTo>
                <a:lnTo>
                  <a:pt x="2375642" y="4205136"/>
                </a:lnTo>
                <a:lnTo>
                  <a:pt x="2531902" y="4205136"/>
                </a:lnTo>
                <a:lnTo>
                  <a:pt x="2531902" y="4055842"/>
                </a:lnTo>
                <a:close/>
                <a:moveTo>
                  <a:pt x="2624952" y="3455214"/>
                </a:moveTo>
                <a:lnTo>
                  <a:pt x="2739410" y="3455214"/>
                </a:lnTo>
                <a:cubicBezTo>
                  <a:pt x="2778890" y="3455214"/>
                  <a:pt x="2806509" y="3461766"/>
                  <a:pt x="2822268" y="3474871"/>
                </a:cubicBezTo>
                <a:cubicBezTo>
                  <a:pt x="2838027" y="3487976"/>
                  <a:pt x="2845906" y="3505310"/>
                  <a:pt x="2845906" y="3526875"/>
                </a:cubicBezTo>
                <a:cubicBezTo>
                  <a:pt x="2845906" y="3550098"/>
                  <a:pt x="2837944" y="3568594"/>
                  <a:pt x="2822019" y="3582362"/>
                </a:cubicBezTo>
                <a:cubicBezTo>
                  <a:pt x="2806094" y="3596130"/>
                  <a:pt x="2778724" y="3603014"/>
                  <a:pt x="2739908" y="3603014"/>
                </a:cubicBezTo>
                <a:lnTo>
                  <a:pt x="2624952" y="3603014"/>
                </a:lnTo>
                <a:close/>
                <a:moveTo>
                  <a:pt x="2624952" y="3178026"/>
                </a:moveTo>
                <a:lnTo>
                  <a:pt x="2724481" y="3178026"/>
                </a:lnTo>
                <a:cubicBezTo>
                  <a:pt x="2758652" y="3178026"/>
                  <a:pt x="2782622" y="3183998"/>
                  <a:pt x="2796390" y="3195942"/>
                </a:cubicBezTo>
                <a:cubicBezTo>
                  <a:pt x="2810159" y="3207885"/>
                  <a:pt x="2817042" y="3224473"/>
                  <a:pt x="2817042" y="3245706"/>
                </a:cubicBezTo>
                <a:cubicBezTo>
                  <a:pt x="2817042" y="3268598"/>
                  <a:pt x="2810159" y="3286098"/>
                  <a:pt x="2796390" y="3298207"/>
                </a:cubicBezTo>
                <a:cubicBezTo>
                  <a:pt x="2782622" y="3310317"/>
                  <a:pt x="2758155" y="3316371"/>
                  <a:pt x="2722988" y="3316371"/>
                </a:cubicBezTo>
                <a:lnTo>
                  <a:pt x="2624952" y="3316371"/>
                </a:lnTo>
                <a:close/>
                <a:moveTo>
                  <a:pt x="5101563" y="3030226"/>
                </a:moveTo>
                <a:lnTo>
                  <a:pt x="5101563" y="3759772"/>
                </a:lnTo>
                <a:lnTo>
                  <a:pt x="5327494" y="3759772"/>
                </a:lnTo>
                <a:lnTo>
                  <a:pt x="5327494" y="3030226"/>
                </a:lnTo>
                <a:close/>
                <a:moveTo>
                  <a:pt x="3587656" y="3030226"/>
                </a:moveTo>
                <a:lnTo>
                  <a:pt x="3587656" y="3759772"/>
                </a:lnTo>
                <a:lnTo>
                  <a:pt x="4164923" y="3759772"/>
                </a:lnTo>
                <a:lnTo>
                  <a:pt x="4164923" y="3580123"/>
                </a:lnTo>
                <a:lnTo>
                  <a:pt x="3813089" y="3580123"/>
                </a:lnTo>
                <a:lnTo>
                  <a:pt x="3813089" y="3030226"/>
                </a:lnTo>
                <a:close/>
                <a:moveTo>
                  <a:pt x="3196564" y="3030226"/>
                </a:moveTo>
                <a:lnTo>
                  <a:pt x="3196564" y="3759772"/>
                </a:lnTo>
                <a:lnTo>
                  <a:pt x="3422494" y="3759772"/>
                </a:lnTo>
                <a:lnTo>
                  <a:pt x="3422494" y="3030226"/>
                </a:lnTo>
                <a:close/>
                <a:moveTo>
                  <a:pt x="2397528" y="3030226"/>
                </a:moveTo>
                <a:lnTo>
                  <a:pt x="2397528" y="3759772"/>
                </a:lnTo>
                <a:lnTo>
                  <a:pt x="2786686" y="3759772"/>
                </a:lnTo>
                <a:cubicBezTo>
                  <a:pt x="2803274" y="3759772"/>
                  <a:pt x="2836948" y="3756454"/>
                  <a:pt x="2887708" y="3749819"/>
                </a:cubicBezTo>
                <a:cubicBezTo>
                  <a:pt x="2925861" y="3744843"/>
                  <a:pt x="2954392" y="3736881"/>
                  <a:pt x="2973303" y="3725932"/>
                </a:cubicBezTo>
                <a:cubicBezTo>
                  <a:pt x="3003825" y="3708349"/>
                  <a:pt x="3027877" y="3684462"/>
                  <a:pt x="3045461" y="3654272"/>
                </a:cubicBezTo>
                <a:cubicBezTo>
                  <a:pt x="3063044" y="3624081"/>
                  <a:pt x="3071836" y="3590076"/>
                  <a:pt x="3071836" y="3552255"/>
                </a:cubicBezTo>
                <a:cubicBezTo>
                  <a:pt x="3071836" y="3505808"/>
                  <a:pt x="3059478" y="3467241"/>
                  <a:pt x="3034762" y="3436552"/>
                </a:cubicBezTo>
                <a:cubicBezTo>
                  <a:pt x="3010046" y="3405864"/>
                  <a:pt x="2971478" y="3384217"/>
                  <a:pt x="2919060" y="3371610"/>
                </a:cubicBezTo>
                <a:cubicBezTo>
                  <a:pt x="2953563" y="3359666"/>
                  <a:pt x="2979772" y="3343410"/>
                  <a:pt x="2997687" y="3322841"/>
                </a:cubicBezTo>
                <a:cubicBezTo>
                  <a:pt x="3024560" y="3291987"/>
                  <a:pt x="3037997" y="3254995"/>
                  <a:pt x="3037997" y="3211866"/>
                </a:cubicBezTo>
                <a:cubicBezTo>
                  <a:pt x="3037997" y="3160443"/>
                  <a:pt x="3019169" y="3117314"/>
                  <a:pt x="2981514" y="3082479"/>
                </a:cubicBezTo>
                <a:cubicBezTo>
                  <a:pt x="2943859" y="3047644"/>
                  <a:pt x="2889864" y="3030226"/>
                  <a:pt x="2819531" y="3030226"/>
                </a:cubicBezTo>
                <a:close/>
                <a:moveTo>
                  <a:pt x="4610151" y="3017785"/>
                </a:moveTo>
                <a:cubicBezTo>
                  <a:pt x="4526547" y="3017785"/>
                  <a:pt x="4460029" y="3029563"/>
                  <a:pt x="4410596" y="3053118"/>
                </a:cubicBezTo>
                <a:cubicBezTo>
                  <a:pt x="4347229" y="3083640"/>
                  <a:pt x="4299124" y="3128345"/>
                  <a:pt x="4266279" y="3187233"/>
                </a:cubicBezTo>
                <a:cubicBezTo>
                  <a:pt x="4233435" y="3246121"/>
                  <a:pt x="4217013" y="3315376"/>
                  <a:pt x="4217013" y="3394999"/>
                </a:cubicBezTo>
                <a:cubicBezTo>
                  <a:pt x="4217013" y="3470641"/>
                  <a:pt x="4232025" y="3537657"/>
                  <a:pt x="4262049" y="3596047"/>
                </a:cubicBezTo>
                <a:cubicBezTo>
                  <a:pt x="4292074" y="3654437"/>
                  <a:pt x="4334374" y="3698396"/>
                  <a:pt x="4388949" y="3727923"/>
                </a:cubicBezTo>
                <a:cubicBezTo>
                  <a:pt x="4443524" y="3757450"/>
                  <a:pt x="4514106" y="3772213"/>
                  <a:pt x="4600696" y="3772213"/>
                </a:cubicBezTo>
                <a:cubicBezTo>
                  <a:pt x="4671030" y="3772213"/>
                  <a:pt x="4731825" y="3764002"/>
                  <a:pt x="4783083" y="3747580"/>
                </a:cubicBezTo>
                <a:cubicBezTo>
                  <a:pt x="4834340" y="3731158"/>
                  <a:pt x="4893311" y="3700221"/>
                  <a:pt x="4959995" y="3654769"/>
                </a:cubicBezTo>
                <a:lnTo>
                  <a:pt x="4959995" y="3343742"/>
                </a:lnTo>
                <a:lnTo>
                  <a:pt x="4611644" y="3343742"/>
                </a:lnTo>
                <a:lnTo>
                  <a:pt x="4611644" y="3495523"/>
                </a:lnTo>
                <a:lnTo>
                  <a:pt x="4762431" y="3495523"/>
                </a:lnTo>
                <a:lnTo>
                  <a:pt x="4762431" y="3564198"/>
                </a:lnTo>
                <a:cubicBezTo>
                  <a:pt x="4732904" y="3581781"/>
                  <a:pt x="4706694" y="3594223"/>
                  <a:pt x="4683803" y="3601521"/>
                </a:cubicBezTo>
                <a:cubicBezTo>
                  <a:pt x="4660911" y="3608820"/>
                  <a:pt x="4636858" y="3612470"/>
                  <a:pt x="4611644" y="3612470"/>
                </a:cubicBezTo>
                <a:cubicBezTo>
                  <a:pt x="4558562" y="3612470"/>
                  <a:pt x="4517175" y="3595550"/>
                  <a:pt x="4487482" y="3561710"/>
                </a:cubicBezTo>
                <a:cubicBezTo>
                  <a:pt x="4457790" y="3527870"/>
                  <a:pt x="4442943" y="3471470"/>
                  <a:pt x="4442943" y="3392511"/>
                </a:cubicBezTo>
                <a:cubicBezTo>
                  <a:pt x="4442943" y="3318196"/>
                  <a:pt x="4457624" y="3263870"/>
                  <a:pt x="4486985" y="3229533"/>
                </a:cubicBezTo>
                <a:cubicBezTo>
                  <a:pt x="4516346" y="3195195"/>
                  <a:pt x="4555742" y="3178026"/>
                  <a:pt x="4605175" y="3178026"/>
                </a:cubicBezTo>
                <a:cubicBezTo>
                  <a:pt x="4638351" y="3178026"/>
                  <a:pt x="4665639" y="3185325"/>
                  <a:pt x="4687037" y="3199923"/>
                </a:cubicBezTo>
                <a:cubicBezTo>
                  <a:pt x="4708436" y="3214520"/>
                  <a:pt x="4723614" y="3235587"/>
                  <a:pt x="4732572" y="3263124"/>
                </a:cubicBezTo>
                <a:lnTo>
                  <a:pt x="4950042" y="3224307"/>
                </a:lnTo>
                <a:cubicBezTo>
                  <a:pt x="4936772" y="3177197"/>
                  <a:pt x="4916949" y="3138298"/>
                  <a:pt x="4890574" y="3107610"/>
                </a:cubicBezTo>
                <a:cubicBezTo>
                  <a:pt x="4864199" y="3076922"/>
                  <a:pt x="4831023" y="3054279"/>
                  <a:pt x="4791045" y="3039681"/>
                </a:cubicBezTo>
                <a:cubicBezTo>
                  <a:pt x="4751068" y="3025084"/>
                  <a:pt x="4690770" y="3017785"/>
                  <a:pt x="4610151" y="3017785"/>
                </a:cubicBezTo>
                <a:close/>
                <a:moveTo>
                  <a:pt x="5137891" y="2836643"/>
                </a:moveTo>
                <a:lnTo>
                  <a:pt x="5137891" y="2985936"/>
                </a:lnTo>
                <a:lnTo>
                  <a:pt x="5294152" y="2985936"/>
                </a:lnTo>
                <a:lnTo>
                  <a:pt x="5294152" y="2836643"/>
                </a:lnTo>
                <a:close/>
                <a:moveTo>
                  <a:pt x="3232891" y="2836643"/>
                </a:moveTo>
                <a:lnTo>
                  <a:pt x="3232891" y="2985936"/>
                </a:lnTo>
                <a:lnTo>
                  <a:pt x="3389152" y="2985936"/>
                </a:lnTo>
                <a:lnTo>
                  <a:pt x="3389152" y="2836643"/>
                </a:lnTo>
                <a:close/>
                <a:moveTo>
                  <a:pt x="4575635" y="2000131"/>
                </a:moveTo>
                <a:lnTo>
                  <a:pt x="4656160" y="2262389"/>
                </a:lnTo>
                <a:lnTo>
                  <a:pt x="4495950" y="2262389"/>
                </a:lnTo>
                <a:close/>
                <a:moveTo>
                  <a:pt x="3359870" y="1958329"/>
                </a:moveTo>
                <a:lnTo>
                  <a:pt x="3458901" y="1958329"/>
                </a:lnTo>
                <a:cubicBezTo>
                  <a:pt x="3500039" y="1958329"/>
                  <a:pt x="3528074" y="1964632"/>
                  <a:pt x="3543003" y="1977239"/>
                </a:cubicBezTo>
                <a:cubicBezTo>
                  <a:pt x="3557932" y="1989846"/>
                  <a:pt x="3565397" y="2007927"/>
                  <a:pt x="3565397" y="2031482"/>
                </a:cubicBezTo>
                <a:cubicBezTo>
                  <a:pt x="3565397" y="2047407"/>
                  <a:pt x="3560669" y="2061507"/>
                  <a:pt x="3551214" y="2073782"/>
                </a:cubicBezTo>
                <a:cubicBezTo>
                  <a:pt x="3541759" y="2086057"/>
                  <a:pt x="3529567" y="2093688"/>
                  <a:pt x="3514637" y="2096674"/>
                </a:cubicBezTo>
                <a:cubicBezTo>
                  <a:pt x="3485110" y="2103309"/>
                  <a:pt x="3465204" y="2106627"/>
                  <a:pt x="3454920" y="2106627"/>
                </a:cubicBezTo>
                <a:lnTo>
                  <a:pt x="3359870" y="2106627"/>
                </a:lnTo>
                <a:close/>
                <a:moveTo>
                  <a:pt x="6112776" y="1811026"/>
                </a:moveTo>
                <a:lnTo>
                  <a:pt x="6112776" y="2540572"/>
                </a:lnTo>
                <a:lnTo>
                  <a:pt x="6338209" y="2540572"/>
                </a:lnTo>
                <a:lnTo>
                  <a:pt x="6338209" y="2362548"/>
                </a:lnTo>
                <a:lnTo>
                  <a:pt x="6454681" y="2240547"/>
                </a:lnTo>
                <a:lnTo>
                  <a:pt x="6608500" y="2540572"/>
                </a:lnTo>
                <a:lnTo>
                  <a:pt x="6886115" y="2540572"/>
                </a:lnTo>
                <a:lnTo>
                  <a:pt x="6607948" y="2086394"/>
                </a:lnTo>
                <a:lnTo>
                  <a:pt x="6874172" y="1811026"/>
                </a:lnTo>
                <a:lnTo>
                  <a:pt x="6574349" y="1811026"/>
                </a:lnTo>
                <a:lnTo>
                  <a:pt x="6338209" y="2086721"/>
                </a:lnTo>
                <a:lnTo>
                  <a:pt x="6338209" y="1811026"/>
                </a:lnTo>
                <a:close/>
                <a:moveTo>
                  <a:pt x="5720688" y="1811026"/>
                </a:moveTo>
                <a:lnTo>
                  <a:pt x="5720688" y="2540572"/>
                </a:lnTo>
                <a:lnTo>
                  <a:pt x="5946619" y="2540572"/>
                </a:lnTo>
                <a:lnTo>
                  <a:pt x="5946619" y="1811026"/>
                </a:lnTo>
                <a:close/>
                <a:moveTo>
                  <a:pt x="4927049" y="1811026"/>
                </a:moveTo>
                <a:lnTo>
                  <a:pt x="4927049" y="1991173"/>
                </a:lnTo>
                <a:lnTo>
                  <a:pt x="5156960" y="1991173"/>
                </a:lnTo>
                <a:lnTo>
                  <a:pt x="5156960" y="2540572"/>
                </a:lnTo>
                <a:lnTo>
                  <a:pt x="5382393" y="2540572"/>
                </a:lnTo>
                <a:lnTo>
                  <a:pt x="5382393" y="1991173"/>
                </a:lnTo>
                <a:lnTo>
                  <a:pt x="5612304" y="1991173"/>
                </a:lnTo>
                <a:lnTo>
                  <a:pt x="5612304" y="1811026"/>
                </a:lnTo>
                <a:close/>
                <a:moveTo>
                  <a:pt x="4455454" y="1811026"/>
                </a:moveTo>
                <a:lnTo>
                  <a:pt x="4181252" y="2540572"/>
                </a:lnTo>
                <a:lnTo>
                  <a:pt x="4411428" y="2540572"/>
                </a:lnTo>
                <a:lnTo>
                  <a:pt x="4446986" y="2420142"/>
                </a:lnTo>
                <a:lnTo>
                  <a:pt x="4702923" y="2420142"/>
                </a:lnTo>
                <a:lnTo>
                  <a:pt x="4739422" y="2540572"/>
                </a:lnTo>
                <a:lnTo>
                  <a:pt x="4975492" y="2540572"/>
                </a:lnTo>
                <a:lnTo>
                  <a:pt x="4701352" y="1811026"/>
                </a:lnTo>
                <a:close/>
                <a:moveTo>
                  <a:pt x="3133442" y="1811026"/>
                </a:moveTo>
                <a:lnTo>
                  <a:pt x="3133442" y="2540572"/>
                </a:lnTo>
                <a:lnTo>
                  <a:pt x="3359870" y="2540572"/>
                </a:lnTo>
                <a:lnTo>
                  <a:pt x="3359870" y="2244474"/>
                </a:lnTo>
                <a:lnTo>
                  <a:pt x="3379776" y="2244474"/>
                </a:lnTo>
                <a:cubicBezTo>
                  <a:pt x="3400345" y="2244474"/>
                  <a:pt x="3418758" y="2250114"/>
                  <a:pt x="3435014" y="2261394"/>
                </a:cubicBezTo>
                <a:cubicBezTo>
                  <a:pt x="3446957" y="2270020"/>
                  <a:pt x="3460559" y="2288764"/>
                  <a:pt x="3475821" y="2317628"/>
                </a:cubicBezTo>
                <a:lnTo>
                  <a:pt x="3596321" y="2540572"/>
                </a:lnTo>
                <a:lnTo>
                  <a:pt x="3851045" y="2540572"/>
                </a:lnTo>
                <a:lnTo>
                  <a:pt x="3741874" y="2329175"/>
                </a:lnTo>
                <a:cubicBezTo>
                  <a:pt x="3736571" y="2318548"/>
                  <a:pt x="3726045" y="2303438"/>
                  <a:pt x="3710297" y="2283846"/>
                </a:cubicBezTo>
                <a:cubicBezTo>
                  <a:pt x="3694548" y="2264254"/>
                  <a:pt x="3682530" y="2251469"/>
                  <a:pt x="3674241" y="2245493"/>
                </a:cubicBezTo>
                <a:cubicBezTo>
                  <a:pt x="3661971" y="2236530"/>
                  <a:pt x="3642410" y="2227565"/>
                  <a:pt x="3615558" y="2218596"/>
                </a:cubicBezTo>
                <a:cubicBezTo>
                  <a:pt x="3649086" y="2210966"/>
                  <a:pt x="3675477" y="2201345"/>
                  <a:pt x="3694730" y="2189733"/>
                </a:cubicBezTo>
                <a:cubicBezTo>
                  <a:pt x="3724935" y="2171486"/>
                  <a:pt x="3748670" y="2147682"/>
                  <a:pt x="3765932" y="2118321"/>
                </a:cubicBezTo>
                <a:cubicBezTo>
                  <a:pt x="3783194" y="2088960"/>
                  <a:pt x="3791825" y="2054042"/>
                  <a:pt x="3791825" y="2013567"/>
                </a:cubicBezTo>
                <a:cubicBezTo>
                  <a:pt x="3791825" y="1967120"/>
                  <a:pt x="3780545" y="1927724"/>
                  <a:pt x="3757985" y="1895377"/>
                </a:cubicBezTo>
                <a:cubicBezTo>
                  <a:pt x="3735425" y="1863030"/>
                  <a:pt x="3705733" y="1840885"/>
                  <a:pt x="3668907" y="1828941"/>
                </a:cubicBezTo>
                <a:cubicBezTo>
                  <a:pt x="3632081" y="1816998"/>
                  <a:pt x="3578833" y="1811026"/>
                  <a:pt x="3509163" y="1811026"/>
                </a:cubicBezTo>
                <a:close/>
                <a:moveTo>
                  <a:pt x="2739364" y="1811026"/>
                </a:moveTo>
                <a:lnTo>
                  <a:pt x="2739364" y="2540572"/>
                </a:lnTo>
                <a:lnTo>
                  <a:pt x="2965294" y="2540572"/>
                </a:lnTo>
                <a:lnTo>
                  <a:pt x="2965294" y="1811026"/>
                </a:lnTo>
                <a:close/>
                <a:moveTo>
                  <a:pt x="2055126" y="1811026"/>
                </a:moveTo>
                <a:lnTo>
                  <a:pt x="2055126" y="2540572"/>
                </a:lnTo>
                <a:lnTo>
                  <a:pt x="2281554" y="2540572"/>
                </a:lnTo>
                <a:lnTo>
                  <a:pt x="2281554" y="2242483"/>
                </a:lnTo>
                <a:lnTo>
                  <a:pt x="2564216" y="2242483"/>
                </a:lnTo>
                <a:lnTo>
                  <a:pt x="2564216" y="2095181"/>
                </a:lnTo>
                <a:lnTo>
                  <a:pt x="2281554" y="2095181"/>
                </a:lnTo>
                <a:lnTo>
                  <a:pt x="2281554" y="1967784"/>
                </a:lnTo>
                <a:lnTo>
                  <a:pt x="2612488" y="1967784"/>
                </a:lnTo>
                <a:lnTo>
                  <a:pt x="2612488" y="1811026"/>
                </a:lnTo>
                <a:close/>
                <a:moveTo>
                  <a:pt x="1663039" y="1811026"/>
                </a:moveTo>
                <a:lnTo>
                  <a:pt x="1663039" y="2540572"/>
                </a:lnTo>
                <a:lnTo>
                  <a:pt x="1888969" y="2540572"/>
                </a:lnTo>
                <a:lnTo>
                  <a:pt x="1888969" y="1811026"/>
                </a:lnTo>
                <a:close/>
                <a:moveTo>
                  <a:pt x="1218745" y="1798585"/>
                </a:moveTo>
                <a:cubicBezTo>
                  <a:pt x="1142771" y="1798585"/>
                  <a:pt x="1082971" y="1808123"/>
                  <a:pt x="1039344" y="1827199"/>
                </a:cubicBezTo>
                <a:cubicBezTo>
                  <a:pt x="995717" y="1846276"/>
                  <a:pt x="963039" y="1872485"/>
                  <a:pt x="941308" y="1905827"/>
                </a:cubicBezTo>
                <a:cubicBezTo>
                  <a:pt x="919578" y="1939169"/>
                  <a:pt x="908713" y="1974585"/>
                  <a:pt x="908713" y="2012074"/>
                </a:cubicBezTo>
                <a:cubicBezTo>
                  <a:pt x="908713" y="2069138"/>
                  <a:pt x="929945" y="2116082"/>
                  <a:pt x="972411" y="2152907"/>
                </a:cubicBezTo>
                <a:cubicBezTo>
                  <a:pt x="1014545" y="2189733"/>
                  <a:pt x="1085044" y="2219260"/>
                  <a:pt x="1183910" y="2241488"/>
                </a:cubicBezTo>
                <a:cubicBezTo>
                  <a:pt x="1244291" y="2254759"/>
                  <a:pt x="1282775" y="2268859"/>
                  <a:pt x="1299363" y="2283788"/>
                </a:cubicBezTo>
                <a:cubicBezTo>
                  <a:pt x="1315951" y="2298717"/>
                  <a:pt x="1324246" y="2315637"/>
                  <a:pt x="1324246" y="2334548"/>
                </a:cubicBezTo>
                <a:cubicBezTo>
                  <a:pt x="1324246" y="2354453"/>
                  <a:pt x="1315537" y="2371954"/>
                  <a:pt x="1298119" y="2387049"/>
                </a:cubicBezTo>
                <a:cubicBezTo>
                  <a:pt x="1280702" y="2402144"/>
                  <a:pt x="1255902" y="2409692"/>
                  <a:pt x="1223721" y="2409692"/>
                </a:cubicBezTo>
                <a:cubicBezTo>
                  <a:pt x="1180592" y="2409692"/>
                  <a:pt x="1147416" y="2394928"/>
                  <a:pt x="1124193" y="2365402"/>
                </a:cubicBezTo>
                <a:cubicBezTo>
                  <a:pt x="1109927" y="2347154"/>
                  <a:pt x="1100471" y="2320614"/>
                  <a:pt x="1095827" y="2285778"/>
                </a:cubicBezTo>
                <a:lnTo>
                  <a:pt x="881342" y="2299215"/>
                </a:lnTo>
                <a:cubicBezTo>
                  <a:pt x="887646" y="2372866"/>
                  <a:pt x="914684" y="2433579"/>
                  <a:pt x="962458" y="2481353"/>
                </a:cubicBezTo>
                <a:cubicBezTo>
                  <a:pt x="1010232" y="2529127"/>
                  <a:pt x="1096159" y="2553013"/>
                  <a:pt x="1220238" y="2553013"/>
                </a:cubicBezTo>
                <a:cubicBezTo>
                  <a:pt x="1290903" y="2553013"/>
                  <a:pt x="1349459" y="2542812"/>
                  <a:pt x="1395906" y="2522408"/>
                </a:cubicBezTo>
                <a:cubicBezTo>
                  <a:pt x="1442353" y="2502005"/>
                  <a:pt x="1478515" y="2472063"/>
                  <a:pt x="1504393" y="2432584"/>
                </a:cubicBezTo>
                <a:cubicBezTo>
                  <a:pt x="1530270" y="2393104"/>
                  <a:pt x="1543209" y="2349975"/>
                  <a:pt x="1543209" y="2303196"/>
                </a:cubicBezTo>
                <a:cubicBezTo>
                  <a:pt x="1543209" y="2263384"/>
                  <a:pt x="1533505" y="2227388"/>
                  <a:pt x="1514097" y="2195207"/>
                </a:cubicBezTo>
                <a:cubicBezTo>
                  <a:pt x="1494688" y="2163026"/>
                  <a:pt x="1463669" y="2136070"/>
                  <a:pt x="1421037" y="2114340"/>
                </a:cubicBezTo>
                <a:cubicBezTo>
                  <a:pt x="1378406" y="2092610"/>
                  <a:pt x="1307823" y="2071128"/>
                  <a:pt x="1209290" y="2049895"/>
                </a:cubicBezTo>
                <a:cubicBezTo>
                  <a:pt x="1169478" y="2041601"/>
                  <a:pt x="1144264" y="2032643"/>
                  <a:pt x="1133648" y="2023023"/>
                </a:cubicBezTo>
                <a:cubicBezTo>
                  <a:pt x="1122700" y="2013733"/>
                  <a:pt x="1117225" y="2003283"/>
                  <a:pt x="1117225" y="1991671"/>
                </a:cubicBezTo>
                <a:cubicBezTo>
                  <a:pt x="1117225" y="1975746"/>
                  <a:pt x="1123861" y="1962227"/>
                  <a:pt x="1137131" y="1951113"/>
                </a:cubicBezTo>
                <a:cubicBezTo>
                  <a:pt x="1150402" y="1939999"/>
                  <a:pt x="1170142" y="1934442"/>
                  <a:pt x="1196351" y="1934442"/>
                </a:cubicBezTo>
                <a:cubicBezTo>
                  <a:pt x="1228200" y="1934442"/>
                  <a:pt x="1253165" y="1941906"/>
                  <a:pt x="1271246" y="1956836"/>
                </a:cubicBezTo>
                <a:cubicBezTo>
                  <a:pt x="1289327" y="1971765"/>
                  <a:pt x="1301188" y="1995652"/>
                  <a:pt x="1306828" y="2028497"/>
                </a:cubicBezTo>
                <a:lnTo>
                  <a:pt x="1519322" y="2016055"/>
                </a:lnTo>
                <a:cubicBezTo>
                  <a:pt x="1510033" y="1940413"/>
                  <a:pt x="1480920" y="1885258"/>
                  <a:pt x="1431985" y="1850589"/>
                </a:cubicBezTo>
                <a:cubicBezTo>
                  <a:pt x="1383050" y="1815920"/>
                  <a:pt x="1311970" y="1798585"/>
                  <a:pt x="1218745" y="1798585"/>
                </a:cubicBezTo>
                <a:close/>
                <a:moveTo>
                  <a:pt x="0" y="0"/>
                </a:moveTo>
                <a:lnTo>
                  <a:pt x="4201298" y="0"/>
                </a:lnTo>
                <a:cubicBezTo>
                  <a:pt x="6521611" y="0"/>
                  <a:pt x="8402596" y="1537982"/>
                  <a:pt x="8402596" y="3435179"/>
                </a:cubicBezTo>
                <a:cubicBezTo>
                  <a:pt x="8402596" y="5332376"/>
                  <a:pt x="6521611" y="6870358"/>
                  <a:pt x="4201298" y="6870358"/>
                </a:cubicBezTo>
                <a:lnTo>
                  <a:pt x="0" y="687035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43" y="97875"/>
            <a:ext cx="718442" cy="718855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022" y="184373"/>
            <a:ext cx="1218158" cy="54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2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4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4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3779108" y="146392"/>
            <a:ext cx="5266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smtClean="0"/>
              <a:t>ENTEGRE ÇEVRE BİLGİ YÖNETİM SİSTEMİ (EÇBS)</a:t>
            </a:r>
          </a:p>
          <a:p>
            <a:pPr algn="ctr"/>
            <a:r>
              <a:rPr lang="tr-TR" sz="2000" b="1" dirty="0" smtClean="0"/>
              <a:t>GİRİŞ EKRANI</a:t>
            </a:r>
            <a:endParaRPr lang="tr-TR" sz="2000" b="1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9" y="854278"/>
            <a:ext cx="12094597" cy="600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90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7"/>
          <a:stretch/>
        </p:blipFill>
        <p:spPr>
          <a:xfrm>
            <a:off x="85405" y="926275"/>
            <a:ext cx="12021187" cy="591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8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4"/>
          <a:stretch/>
        </p:blipFill>
        <p:spPr>
          <a:xfrm>
            <a:off x="125219" y="914400"/>
            <a:ext cx="12067309" cy="595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15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Serbest Form 13"/>
          <p:cNvSpPr/>
          <p:nvPr/>
        </p:nvSpPr>
        <p:spPr>
          <a:xfrm>
            <a:off x="1" y="0"/>
            <a:ext cx="8526162" cy="6858000"/>
          </a:xfrm>
          <a:custGeom>
            <a:avLst/>
            <a:gdLst/>
            <a:ahLst/>
            <a:cxnLst/>
            <a:rect l="l" t="t" r="r" b="b"/>
            <a:pathLst>
              <a:path w="8526162" h="6858000">
                <a:moveTo>
                  <a:pt x="5583782" y="4190493"/>
                </a:moveTo>
                <a:lnTo>
                  <a:pt x="5583782" y="4369147"/>
                </a:lnTo>
                <a:lnTo>
                  <a:pt x="5786323" y="4369147"/>
                </a:lnTo>
                <a:lnTo>
                  <a:pt x="5786323" y="4190493"/>
                </a:lnTo>
                <a:close/>
                <a:moveTo>
                  <a:pt x="3710571" y="3804819"/>
                </a:moveTo>
                <a:lnTo>
                  <a:pt x="3766805" y="3804819"/>
                </a:lnTo>
                <a:cubicBezTo>
                  <a:pt x="3825195" y="3804819"/>
                  <a:pt x="3866997" y="3819085"/>
                  <a:pt x="3892211" y="3847616"/>
                </a:cubicBezTo>
                <a:cubicBezTo>
                  <a:pt x="3917425" y="3876148"/>
                  <a:pt x="3930032" y="3929064"/>
                  <a:pt x="3930032" y="4006365"/>
                </a:cubicBezTo>
                <a:cubicBezTo>
                  <a:pt x="3930032" y="4064755"/>
                  <a:pt x="3924392" y="4106972"/>
                  <a:pt x="3913112" y="4133015"/>
                </a:cubicBezTo>
                <a:cubicBezTo>
                  <a:pt x="3901832" y="4159058"/>
                  <a:pt x="3886239" y="4177305"/>
                  <a:pt x="3866334" y="4187756"/>
                </a:cubicBezTo>
                <a:cubicBezTo>
                  <a:pt x="3846428" y="4198206"/>
                  <a:pt x="3812920" y="4203432"/>
                  <a:pt x="3765809" y="4203432"/>
                </a:cubicBezTo>
                <a:lnTo>
                  <a:pt x="3710571" y="4203432"/>
                </a:lnTo>
                <a:close/>
                <a:moveTo>
                  <a:pt x="4902191" y="3786904"/>
                </a:moveTo>
                <a:lnTo>
                  <a:pt x="5001223" y="3786904"/>
                </a:lnTo>
                <a:cubicBezTo>
                  <a:pt x="5042361" y="3786904"/>
                  <a:pt x="5070395" y="3793207"/>
                  <a:pt x="5085324" y="3805814"/>
                </a:cubicBezTo>
                <a:cubicBezTo>
                  <a:pt x="5100254" y="3818421"/>
                  <a:pt x="5107718" y="3836502"/>
                  <a:pt x="5107718" y="3860057"/>
                </a:cubicBezTo>
                <a:cubicBezTo>
                  <a:pt x="5107718" y="3875982"/>
                  <a:pt x="5102991" y="3890082"/>
                  <a:pt x="5093535" y="3902357"/>
                </a:cubicBezTo>
                <a:cubicBezTo>
                  <a:pt x="5084080" y="3914632"/>
                  <a:pt x="5071888" y="3922263"/>
                  <a:pt x="5056959" y="3925249"/>
                </a:cubicBezTo>
                <a:cubicBezTo>
                  <a:pt x="5027432" y="3931884"/>
                  <a:pt x="5007526" y="3935202"/>
                  <a:pt x="4997241" y="3935202"/>
                </a:cubicBezTo>
                <a:lnTo>
                  <a:pt x="4902191" y="3935202"/>
                </a:lnTo>
                <a:close/>
                <a:moveTo>
                  <a:pt x="4675763" y="3639601"/>
                </a:moveTo>
                <a:lnTo>
                  <a:pt x="4675763" y="4369147"/>
                </a:lnTo>
                <a:lnTo>
                  <a:pt x="4902191" y="4369147"/>
                </a:lnTo>
                <a:lnTo>
                  <a:pt x="4902191" y="4073049"/>
                </a:lnTo>
                <a:lnTo>
                  <a:pt x="4922097" y="4073049"/>
                </a:lnTo>
                <a:cubicBezTo>
                  <a:pt x="4942666" y="4073049"/>
                  <a:pt x="4961079" y="4078689"/>
                  <a:pt x="4977336" y="4089969"/>
                </a:cubicBezTo>
                <a:cubicBezTo>
                  <a:pt x="4989279" y="4098595"/>
                  <a:pt x="5002881" y="4117339"/>
                  <a:pt x="5018142" y="4146203"/>
                </a:cubicBezTo>
                <a:lnTo>
                  <a:pt x="5138642" y="4369147"/>
                </a:lnTo>
                <a:lnTo>
                  <a:pt x="5393366" y="4369147"/>
                </a:lnTo>
                <a:lnTo>
                  <a:pt x="5284195" y="4157750"/>
                </a:lnTo>
                <a:cubicBezTo>
                  <a:pt x="5278892" y="4147123"/>
                  <a:pt x="5268367" y="4132013"/>
                  <a:pt x="5252618" y="4112421"/>
                </a:cubicBezTo>
                <a:cubicBezTo>
                  <a:pt x="5236870" y="4092829"/>
                  <a:pt x="5224851" y="4080045"/>
                  <a:pt x="5216563" y="4074068"/>
                </a:cubicBezTo>
                <a:cubicBezTo>
                  <a:pt x="5204292" y="4065105"/>
                  <a:pt x="5184731" y="4056139"/>
                  <a:pt x="5157879" y="4047172"/>
                </a:cubicBezTo>
                <a:cubicBezTo>
                  <a:pt x="5191408" y="4039541"/>
                  <a:pt x="5217799" y="4029920"/>
                  <a:pt x="5237051" y="4018308"/>
                </a:cubicBezTo>
                <a:cubicBezTo>
                  <a:pt x="5267257" y="4000061"/>
                  <a:pt x="5290991" y="3976257"/>
                  <a:pt x="5308253" y="3946896"/>
                </a:cubicBezTo>
                <a:cubicBezTo>
                  <a:pt x="5325516" y="3917535"/>
                  <a:pt x="5334146" y="3882617"/>
                  <a:pt x="5334146" y="3842142"/>
                </a:cubicBezTo>
                <a:cubicBezTo>
                  <a:pt x="5334146" y="3795695"/>
                  <a:pt x="5322867" y="3756299"/>
                  <a:pt x="5300307" y="3723952"/>
                </a:cubicBezTo>
                <a:cubicBezTo>
                  <a:pt x="5277747" y="3691605"/>
                  <a:pt x="5248054" y="3669460"/>
                  <a:pt x="5211228" y="3657516"/>
                </a:cubicBezTo>
                <a:cubicBezTo>
                  <a:pt x="5174403" y="3645573"/>
                  <a:pt x="5121155" y="3639601"/>
                  <a:pt x="5051485" y="3639601"/>
                </a:cubicBezTo>
                <a:close/>
                <a:moveTo>
                  <a:pt x="4281685" y="3639601"/>
                </a:moveTo>
                <a:lnTo>
                  <a:pt x="4281685" y="4369147"/>
                </a:lnTo>
                <a:lnTo>
                  <a:pt x="4507615" y="4369147"/>
                </a:lnTo>
                <a:lnTo>
                  <a:pt x="4507615" y="3639601"/>
                </a:lnTo>
                <a:close/>
                <a:moveTo>
                  <a:pt x="3485138" y="3639601"/>
                </a:moveTo>
                <a:lnTo>
                  <a:pt x="3485138" y="4369147"/>
                </a:lnTo>
                <a:lnTo>
                  <a:pt x="3820053" y="4369147"/>
                </a:lnTo>
                <a:cubicBezTo>
                  <a:pt x="3860196" y="4369147"/>
                  <a:pt x="3904984" y="4362512"/>
                  <a:pt x="3954417" y="4349241"/>
                </a:cubicBezTo>
                <a:cubicBezTo>
                  <a:pt x="3990579" y="4339620"/>
                  <a:pt x="4024419" y="4320295"/>
                  <a:pt x="4055936" y="4291266"/>
                </a:cubicBezTo>
                <a:cubicBezTo>
                  <a:pt x="4087453" y="4262237"/>
                  <a:pt x="4112087" y="4226240"/>
                  <a:pt x="4129836" y="4183277"/>
                </a:cubicBezTo>
                <a:cubicBezTo>
                  <a:pt x="4147585" y="4140314"/>
                  <a:pt x="4156460" y="4079850"/>
                  <a:pt x="4156460" y="4001886"/>
                </a:cubicBezTo>
                <a:cubicBezTo>
                  <a:pt x="4156460" y="3952122"/>
                  <a:pt x="4150489" y="3905011"/>
                  <a:pt x="4138545" y="3860555"/>
                </a:cubicBezTo>
                <a:cubicBezTo>
                  <a:pt x="4126602" y="3816099"/>
                  <a:pt x="4107359" y="3777117"/>
                  <a:pt x="4080818" y="3743609"/>
                </a:cubicBezTo>
                <a:cubicBezTo>
                  <a:pt x="4054277" y="3710101"/>
                  <a:pt x="4020686" y="3684389"/>
                  <a:pt x="3980045" y="3666474"/>
                </a:cubicBezTo>
                <a:cubicBezTo>
                  <a:pt x="3939404" y="3648559"/>
                  <a:pt x="3886074" y="3639601"/>
                  <a:pt x="3820053" y="3639601"/>
                </a:cubicBezTo>
                <a:close/>
                <a:moveTo>
                  <a:pt x="2748230" y="3639601"/>
                </a:moveTo>
                <a:lnTo>
                  <a:pt x="2748230" y="4369147"/>
                </a:lnTo>
                <a:lnTo>
                  <a:pt x="3363318" y="4369147"/>
                </a:lnTo>
                <a:lnTo>
                  <a:pt x="3363318" y="4203929"/>
                </a:lnTo>
                <a:lnTo>
                  <a:pt x="2974160" y="4203929"/>
                </a:lnTo>
                <a:lnTo>
                  <a:pt x="2974160" y="4060110"/>
                </a:lnTo>
                <a:lnTo>
                  <a:pt x="3324999" y="4060110"/>
                </a:lnTo>
                <a:lnTo>
                  <a:pt x="3324999" y="3911315"/>
                </a:lnTo>
                <a:lnTo>
                  <a:pt x="2974160" y="3911315"/>
                </a:lnTo>
                <a:lnTo>
                  <a:pt x="2974160" y="3795364"/>
                </a:lnTo>
                <a:lnTo>
                  <a:pt x="3352370" y="3795364"/>
                </a:lnTo>
                <a:lnTo>
                  <a:pt x="3352370" y="3639601"/>
                </a:lnTo>
                <a:close/>
                <a:moveTo>
                  <a:pt x="1902495" y="3639601"/>
                </a:moveTo>
                <a:lnTo>
                  <a:pt x="1902495" y="4369147"/>
                </a:lnTo>
                <a:lnTo>
                  <a:pt x="2114492" y="4369147"/>
                </a:lnTo>
                <a:lnTo>
                  <a:pt x="2114492" y="3968575"/>
                </a:lnTo>
                <a:lnTo>
                  <a:pt x="2387698" y="4369147"/>
                </a:lnTo>
                <a:lnTo>
                  <a:pt x="2600192" y="4369147"/>
                </a:lnTo>
                <a:lnTo>
                  <a:pt x="2600192" y="3639601"/>
                </a:lnTo>
                <a:lnTo>
                  <a:pt x="2387698" y="3639601"/>
                </a:lnTo>
                <a:lnTo>
                  <a:pt x="2387698" y="4043221"/>
                </a:lnTo>
                <a:lnTo>
                  <a:pt x="2112999" y="3639601"/>
                </a:lnTo>
                <a:close/>
                <a:moveTo>
                  <a:pt x="5709189" y="3627160"/>
                </a:moveTo>
                <a:cubicBezTo>
                  <a:pt x="5616295" y="3627160"/>
                  <a:pt x="5547371" y="3648807"/>
                  <a:pt x="5502418" y="3692102"/>
                </a:cubicBezTo>
                <a:cubicBezTo>
                  <a:pt x="5457464" y="3735398"/>
                  <a:pt x="5431669" y="3792544"/>
                  <a:pt x="5425034" y="3863541"/>
                </a:cubicBezTo>
                <a:lnTo>
                  <a:pt x="5618120" y="3887428"/>
                </a:lnTo>
                <a:cubicBezTo>
                  <a:pt x="5622433" y="3848612"/>
                  <a:pt x="5632303" y="3821407"/>
                  <a:pt x="5647730" y="3805814"/>
                </a:cubicBezTo>
                <a:cubicBezTo>
                  <a:pt x="5663157" y="3790221"/>
                  <a:pt x="5682648" y="3782425"/>
                  <a:pt x="5706203" y="3782425"/>
                </a:cubicBezTo>
                <a:cubicBezTo>
                  <a:pt x="5728099" y="3782425"/>
                  <a:pt x="5744438" y="3787484"/>
                  <a:pt x="5755221" y="3797603"/>
                </a:cubicBezTo>
                <a:cubicBezTo>
                  <a:pt x="5766003" y="3807722"/>
                  <a:pt x="5771394" y="3821905"/>
                  <a:pt x="5771394" y="3840152"/>
                </a:cubicBezTo>
                <a:cubicBezTo>
                  <a:pt x="5771394" y="3858399"/>
                  <a:pt x="5757958" y="3878470"/>
                  <a:pt x="5731085" y="3900367"/>
                </a:cubicBezTo>
                <a:cubicBezTo>
                  <a:pt x="5680657" y="3942169"/>
                  <a:pt x="5648227" y="3971364"/>
                  <a:pt x="5633796" y="3987952"/>
                </a:cubicBezTo>
                <a:cubicBezTo>
                  <a:pt x="5619364" y="4004540"/>
                  <a:pt x="5608499" y="4022870"/>
                  <a:pt x="5601200" y="4042942"/>
                </a:cubicBezTo>
                <a:cubicBezTo>
                  <a:pt x="5593901" y="4063013"/>
                  <a:pt x="5590252" y="4089139"/>
                  <a:pt x="5590252" y="4121320"/>
                </a:cubicBezTo>
                <a:lnTo>
                  <a:pt x="5590252" y="4140231"/>
                </a:lnTo>
                <a:lnTo>
                  <a:pt x="5779356" y="4140231"/>
                </a:lnTo>
                <a:cubicBezTo>
                  <a:pt x="5779356" y="4114353"/>
                  <a:pt x="5783752" y="4093369"/>
                  <a:pt x="5792544" y="4077279"/>
                </a:cubicBezTo>
                <a:cubicBezTo>
                  <a:pt x="5801336" y="4061189"/>
                  <a:pt x="5822486" y="4039873"/>
                  <a:pt x="5855994" y="4013332"/>
                </a:cubicBezTo>
                <a:cubicBezTo>
                  <a:pt x="5904099" y="3975511"/>
                  <a:pt x="5935949" y="3943496"/>
                  <a:pt x="5951541" y="3917286"/>
                </a:cubicBezTo>
                <a:cubicBezTo>
                  <a:pt x="5967134" y="3891077"/>
                  <a:pt x="5974931" y="3863873"/>
                  <a:pt x="5974931" y="3835673"/>
                </a:cubicBezTo>
                <a:cubicBezTo>
                  <a:pt x="5974931" y="3767661"/>
                  <a:pt x="5944740" y="3713252"/>
                  <a:pt x="5884359" y="3672446"/>
                </a:cubicBezTo>
                <a:cubicBezTo>
                  <a:pt x="5839903" y="3642255"/>
                  <a:pt x="5781513" y="3627160"/>
                  <a:pt x="5709189" y="3627160"/>
                </a:cubicBezTo>
                <a:close/>
                <a:moveTo>
                  <a:pt x="4318013" y="3446018"/>
                </a:moveTo>
                <a:lnTo>
                  <a:pt x="4318013" y="3595311"/>
                </a:lnTo>
                <a:lnTo>
                  <a:pt x="4474273" y="3595311"/>
                </a:lnTo>
                <a:lnTo>
                  <a:pt x="4474273" y="3446018"/>
                </a:lnTo>
                <a:close/>
                <a:moveTo>
                  <a:pt x="4622532" y="2609506"/>
                </a:moveTo>
                <a:lnTo>
                  <a:pt x="4703057" y="2871764"/>
                </a:lnTo>
                <a:lnTo>
                  <a:pt x="4542846" y="2871764"/>
                </a:lnTo>
                <a:close/>
                <a:moveTo>
                  <a:pt x="3406766" y="2567704"/>
                </a:moveTo>
                <a:lnTo>
                  <a:pt x="3505798" y="2567704"/>
                </a:lnTo>
                <a:cubicBezTo>
                  <a:pt x="3546936" y="2567704"/>
                  <a:pt x="3574970" y="2574007"/>
                  <a:pt x="3589899" y="2586614"/>
                </a:cubicBezTo>
                <a:cubicBezTo>
                  <a:pt x="3604829" y="2599221"/>
                  <a:pt x="3612293" y="2617302"/>
                  <a:pt x="3612293" y="2640857"/>
                </a:cubicBezTo>
                <a:cubicBezTo>
                  <a:pt x="3612293" y="2656782"/>
                  <a:pt x="3607566" y="2670882"/>
                  <a:pt x="3598111" y="2683157"/>
                </a:cubicBezTo>
                <a:cubicBezTo>
                  <a:pt x="3588655" y="2695432"/>
                  <a:pt x="3576463" y="2703063"/>
                  <a:pt x="3561534" y="2706049"/>
                </a:cubicBezTo>
                <a:cubicBezTo>
                  <a:pt x="3532007" y="2712684"/>
                  <a:pt x="3512101" y="2716002"/>
                  <a:pt x="3501816" y="2716002"/>
                </a:cubicBezTo>
                <a:lnTo>
                  <a:pt x="3406766" y="2716002"/>
                </a:lnTo>
                <a:close/>
                <a:moveTo>
                  <a:pt x="6159673" y="2420401"/>
                </a:moveTo>
                <a:lnTo>
                  <a:pt x="6159673" y="3149947"/>
                </a:lnTo>
                <a:lnTo>
                  <a:pt x="6385105" y="3149947"/>
                </a:lnTo>
                <a:lnTo>
                  <a:pt x="6385105" y="2971923"/>
                </a:lnTo>
                <a:lnTo>
                  <a:pt x="6501578" y="2849922"/>
                </a:lnTo>
                <a:lnTo>
                  <a:pt x="6655397" y="3149947"/>
                </a:lnTo>
                <a:lnTo>
                  <a:pt x="6933012" y="3149947"/>
                </a:lnTo>
                <a:lnTo>
                  <a:pt x="6654844" y="2695769"/>
                </a:lnTo>
                <a:lnTo>
                  <a:pt x="6921068" y="2420401"/>
                </a:lnTo>
                <a:lnTo>
                  <a:pt x="6621246" y="2420401"/>
                </a:lnTo>
                <a:lnTo>
                  <a:pt x="6385105" y="2696096"/>
                </a:lnTo>
                <a:lnTo>
                  <a:pt x="6385105" y="2420401"/>
                </a:lnTo>
                <a:close/>
                <a:moveTo>
                  <a:pt x="5767584" y="2420401"/>
                </a:moveTo>
                <a:lnTo>
                  <a:pt x="5767584" y="3149947"/>
                </a:lnTo>
                <a:lnTo>
                  <a:pt x="5993515" y="3149947"/>
                </a:lnTo>
                <a:lnTo>
                  <a:pt x="5993515" y="2420401"/>
                </a:lnTo>
                <a:close/>
                <a:moveTo>
                  <a:pt x="4973945" y="2420401"/>
                </a:moveTo>
                <a:lnTo>
                  <a:pt x="4973945" y="2600548"/>
                </a:lnTo>
                <a:lnTo>
                  <a:pt x="5203857" y="2600548"/>
                </a:lnTo>
                <a:lnTo>
                  <a:pt x="5203857" y="3149947"/>
                </a:lnTo>
                <a:lnTo>
                  <a:pt x="5429289" y="3149947"/>
                </a:lnTo>
                <a:lnTo>
                  <a:pt x="5429289" y="2600548"/>
                </a:lnTo>
                <a:lnTo>
                  <a:pt x="5659201" y="2600548"/>
                </a:lnTo>
                <a:lnTo>
                  <a:pt x="5659201" y="2420401"/>
                </a:lnTo>
                <a:close/>
                <a:moveTo>
                  <a:pt x="4502351" y="2420401"/>
                </a:moveTo>
                <a:lnTo>
                  <a:pt x="4228149" y="3149947"/>
                </a:lnTo>
                <a:lnTo>
                  <a:pt x="4458325" y="3149947"/>
                </a:lnTo>
                <a:lnTo>
                  <a:pt x="4493883" y="3029517"/>
                </a:lnTo>
                <a:lnTo>
                  <a:pt x="4749820" y="3029517"/>
                </a:lnTo>
                <a:lnTo>
                  <a:pt x="4786319" y="3149947"/>
                </a:lnTo>
                <a:lnTo>
                  <a:pt x="5022389" y="3149947"/>
                </a:lnTo>
                <a:lnTo>
                  <a:pt x="4748249" y="2420401"/>
                </a:lnTo>
                <a:close/>
                <a:moveTo>
                  <a:pt x="3180338" y="2420401"/>
                </a:moveTo>
                <a:lnTo>
                  <a:pt x="3180338" y="3149947"/>
                </a:lnTo>
                <a:lnTo>
                  <a:pt x="3406766" y="3149947"/>
                </a:lnTo>
                <a:lnTo>
                  <a:pt x="3406766" y="2853849"/>
                </a:lnTo>
                <a:lnTo>
                  <a:pt x="3426672" y="2853849"/>
                </a:lnTo>
                <a:cubicBezTo>
                  <a:pt x="3447241" y="2853849"/>
                  <a:pt x="3465654" y="2859489"/>
                  <a:pt x="3481911" y="2870769"/>
                </a:cubicBezTo>
                <a:cubicBezTo>
                  <a:pt x="3493854" y="2879395"/>
                  <a:pt x="3507456" y="2898139"/>
                  <a:pt x="3522717" y="2927003"/>
                </a:cubicBezTo>
                <a:lnTo>
                  <a:pt x="3643217" y="3149947"/>
                </a:lnTo>
                <a:lnTo>
                  <a:pt x="3897941" y="3149947"/>
                </a:lnTo>
                <a:lnTo>
                  <a:pt x="3788771" y="2938550"/>
                </a:lnTo>
                <a:cubicBezTo>
                  <a:pt x="3783467" y="2927923"/>
                  <a:pt x="3772942" y="2912813"/>
                  <a:pt x="3757193" y="2893221"/>
                </a:cubicBezTo>
                <a:cubicBezTo>
                  <a:pt x="3741445" y="2873629"/>
                  <a:pt x="3729426" y="2860844"/>
                  <a:pt x="3721137" y="2854868"/>
                </a:cubicBezTo>
                <a:cubicBezTo>
                  <a:pt x="3708868" y="2845905"/>
                  <a:pt x="3689306" y="2836940"/>
                  <a:pt x="3662454" y="2827971"/>
                </a:cubicBezTo>
                <a:cubicBezTo>
                  <a:pt x="3695983" y="2820341"/>
                  <a:pt x="3722374" y="2810720"/>
                  <a:pt x="3741627" y="2799108"/>
                </a:cubicBezTo>
                <a:cubicBezTo>
                  <a:pt x="3771832" y="2780861"/>
                  <a:pt x="3795567" y="2757057"/>
                  <a:pt x="3812829" y="2727696"/>
                </a:cubicBezTo>
                <a:cubicBezTo>
                  <a:pt x="3830091" y="2698335"/>
                  <a:pt x="3838722" y="2663417"/>
                  <a:pt x="3838722" y="2622942"/>
                </a:cubicBezTo>
                <a:cubicBezTo>
                  <a:pt x="3838722" y="2576496"/>
                  <a:pt x="3827442" y="2537098"/>
                  <a:pt x="3804882" y="2504752"/>
                </a:cubicBezTo>
                <a:cubicBezTo>
                  <a:pt x="3782322" y="2472405"/>
                  <a:pt x="3752629" y="2450260"/>
                  <a:pt x="3715803" y="2438316"/>
                </a:cubicBezTo>
                <a:cubicBezTo>
                  <a:pt x="3678978" y="2426373"/>
                  <a:pt x="3625730" y="2420401"/>
                  <a:pt x="3556060" y="2420401"/>
                </a:cubicBezTo>
                <a:close/>
                <a:moveTo>
                  <a:pt x="2786260" y="2420401"/>
                </a:moveTo>
                <a:lnTo>
                  <a:pt x="2786260" y="3149947"/>
                </a:lnTo>
                <a:lnTo>
                  <a:pt x="3012191" y="3149947"/>
                </a:lnTo>
                <a:lnTo>
                  <a:pt x="3012191" y="2420401"/>
                </a:lnTo>
                <a:close/>
                <a:moveTo>
                  <a:pt x="2102023" y="2420401"/>
                </a:moveTo>
                <a:lnTo>
                  <a:pt x="2102023" y="3149947"/>
                </a:lnTo>
                <a:lnTo>
                  <a:pt x="2328451" y="3149947"/>
                </a:lnTo>
                <a:lnTo>
                  <a:pt x="2328451" y="2851858"/>
                </a:lnTo>
                <a:lnTo>
                  <a:pt x="2611113" y="2851858"/>
                </a:lnTo>
                <a:lnTo>
                  <a:pt x="2611113" y="2704556"/>
                </a:lnTo>
                <a:lnTo>
                  <a:pt x="2328451" y="2704556"/>
                </a:lnTo>
                <a:lnTo>
                  <a:pt x="2328451" y="2577159"/>
                </a:lnTo>
                <a:lnTo>
                  <a:pt x="2659384" y="2577159"/>
                </a:lnTo>
                <a:lnTo>
                  <a:pt x="2659384" y="2420401"/>
                </a:lnTo>
                <a:close/>
                <a:moveTo>
                  <a:pt x="1709935" y="2420401"/>
                </a:moveTo>
                <a:lnTo>
                  <a:pt x="1709935" y="3149947"/>
                </a:lnTo>
                <a:lnTo>
                  <a:pt x="1935865" y="3149947"/>
                </a:lnTo>
                <a:lnTo>
                  <a:pt x="1935865" y="2420401"/>
                </a:lnTo>
                <a:close/>
                <a:moveTo>
                  <a:pt x="1265641" y="2407960"/>
                </a:moveTo>
                <a:cubicBezTo>
                  <a:pt x="1189668" y="2407960"/>
                  <a:pt x="1129867" y="2417498"/>
                  <a:pt x="1086241" y="2436575"/>
                </a:cubicBezTo>
                <a:cubicBezTo>
                  <a:pt x="1042614" y="2455651"/>
                  <a:pt x="1009935" y="2481860"/>
                  <a:pt x="988205" y="2515202"/>
                </a:cubicBezTo>
                <a:cubicBezTo>
                  <a:pt x="966474" y="2548544"/>
                  <a:pt x="955609" y="2583960"/>
                  <a:pt x="955609" y="2621449"/>
                </a:cubicBezTo>
                <a:cubicBezTo>
                  <a:pt x="955609" y="2678513"/>
                  <a:pt x="976842" y="2725457"/>
                  <a:pt x="1019307" y="2762283"/>
                </a:cubicBezTo>
                <a:cubicBezTo>
                  <a:pt x="1061441" y="2799108"/>
                  <a:pt x="1131941" y="2828635"/>
                  <a:pt x="1230806" y="2850863"/>
                </a:cubicBezTo>
                <a:cubicBezTo>
                  <a:pt x="1291187" y="2864134"/>
                  <a:pt x="1329671" y="2878234"/>
                  <a:pt x="1346260" y="2893163"/>
                </a:cubicBezTo>
                <a:cubicBezTo>
                  <a:pt x="1362848" y="2908092"/>
                  <a:pt x="1371142" y="2925012"/>
                  <a:pt x="1371142" y="2943923"/>
                </a:cubicBezTo>
                <a:cubicBezTo>
                  <a:pt x="1371142" y="2963828"/>
                  <a:pt x="1362433" y="2981329"/>
                  <a:pt x="1345016" y="2996424"/>
                </a:cubicBezTo>
                <a:cubicBezTo>
                  <a:pt x="1327598" y="3011519"/>
                  <a:pt x="1302799" y="3019067"/>
                  <a:pt x="1270618" y="3019067"/>
                </a:cubicBezTo>
                <a:cubicBezTo>
                  <a:pt x="1227489" y="3019067"/>
                  <a:pt x="1194312" y="3004303"/>
                  <a:pt x="1171089" y="2974776"/>
                </a:cubicBezTo>
                <a:cubicBezTo>
                  <a:pt x="1156823" y="2956529"/>
                  <a:pt x="1147368" y="2929989"/>
                  <a:pt x="1142723" y="2895153"/>
                </a:cubicBezTo>
                <a:lnTo>
                  <a:pt x="928239" y="2908590"/>
                </a:lnTo>
                <a:cubicBezTo>
                  <a:pt x="934542" y="2982241"/>
                  <a:pt x="961581" y="3042954"/>
                  <a:pt x="1009355" y="3090728"/>
                </a:cubicBezTo>
                <a:cubicBezTo>
                  <a:pt x="1057128" y="3138502"/>
                  <a:pt x="1143055" y="3162388"/>
                  <a:pt x="1267134" y="3162388"/>
                </a:cubicBezTo>
                <a:cubicBezTo>
                  <a:pt x="1337800" y="3162388"/>
                  <a:pt x="1396356" y="3152187"/>
                  <a:pt x="1442803" y="3131783"/>
                </a:cubicBezTo>
                <a:cubicBezTo>
                  <a:pt x="1489249" y="3111380"/>
                  <a:pt x="1525412" y="3081438"/>
                  <a:pt x="1551289" y="3041958"/>
                </a:cubicBezTo>
                <a:cubicBezTo>
                  <a:pt x="1577166" y="3002479"/>
                  <a:pt x="1590105" y="2959350"/>
                  <a:pt x="1590105" y="2912571"/>
                </a:cubicBezTo>
                <a:cubicBezTo>
                  <a:pt x="1590105" y="2872759"/>
                  <a:pt x="1580401" y="2836763"/>
                  <a:pt x="1560993" y="2804582"/>
                </a:cubicBezTo>
                <a:cubicBezTo>
                  <a:pt x="1541585" y="2772401"/>
                  <a:pt x="1510565" y="2745445"/>
                  <a:pt x="1467934" y="2723715"/>
                </a:cubicBezTo>
                <a:cubicBezTo>
                  <a:pt x="1425302" y="2701985"/>
                  <a:pt x="1354720" y="2680503"/>
                  <a:pt x="1256186" y="2659270"/>
                </a:cubicBezTo>
                <a:cubicBezTo>
                  <a:pt x="1216374" y="2650976"/>
                  <a:pt x="1191161" y="2642018"/>
                  <a:pt x="1180544" y="2632397"/>
                </a:cubicBezTo>
                <a:cubicBezTo>
                  <a:pt x="1169596" y="2623108"/>
                  <a:pt x="1164122" y="2612657"/>
                  <a:pt x="1164122" y="2601046"/>
                </a:cubicBezTo>
                <a:cubicBezTo>
                  <a:pt x="1164122" y="2585121"/>
                  <a:pt x="1170757" y="2571602"/>
                  <a:pt x="1184028" y="2560488"/>
                </a:cubicBezTo>
                <a:cubicBezTo>
                  <a:pt x="1197298" y="2549374"/>
                  <a:pt x="1217038" y="2543817"/>
                  <a:pt x="1243247" y="2543817"/>
                </a:cubicBezTo>
                <a:cubicBezTo>
                  <a:pt x="1275097" y="2543817"/>
                  <a:pt x="1300062" y="2551281"/>
                  <a:pt x="1318143" y="2566211"/>
                </a:cubicBezTo>
                <a:cubicBezTo>
                  <a:pt x="1336224" y="2581140"/>
                  <a:pt x="1348084" y="2605027"/>
                  <a:pt x="1353724" y="2637872"/>
                </a:cubicBezTo>
                <a:lnTo>
                  <a:pt x="1566218" y="2625430"/>
                </a:lnTo>
                <a:cubicBezTo>
                  <a:pt x="1556929" y="2549789"/>
                  <a:pt x="1527817" y="2494633"/>
                  <a:pt x="1478882" y="2459964"/>
                </a:cubicBezTo>
                <a:cubicBezTo>
                  <a:pt x="1429947" y="2425294"/>
                  <a:pt x="1358867" y="2407960"/>
                  <a:pt x="1265641" y="2407960"/>
                </a:cubicBezTo>
                <a:close/>
                <a:moveTo>
                  <a:pt x="0" y="0"/>
                </a:moveTo>
                <a:lnTo>
                  <a:pt x="4263081" y="0"/>
                </a:lnTo>
                <a:cubicBezTo>
                  <a:pt x="6617516" y="0"/>
                  <a:pt x="8526162" y="1535216"/>
                  <a:pt x="8526162" y="3429000"/>
                </a:cubicBezTo>
                <a:cubicBezTo>
                  <a:pt x="8526162" y="5322784"/>
                  <a:pt x="6617516" y="6858000"/>
                  <a:pt x="4263081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43" y="97875"/>
            <a:ext cx="718442" cy="718855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022" y="184373"/>
            <a:ext cx="1218158" cy="54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70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3" y="926275"/>
            <a:ext cx="11829012" cy="590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4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Metin kutusu 5"/>
          <p:cNvSpPr txBox="1"/>
          <p:nvPr/>
        </p:nvSpPr>
        <p:spPr>
          <a:xfrm>
            <a:off x="1524000" y="81991"/>
            <a:ext cx="89710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smtClean="0"/>
              <a:t>HİZMET BİNASI/KURUM BİLGİLERİ</a:t>
            </a:r>
          </a:p>
          <a:p>
            <a:pPr algn="ctr"/>
            <a:r>
              <a:rPr lang="tr-TR" sz="2000" b="1" dirty="0"/>
              <a:t>(kurum türü, bina, yerleşke, personel </a:t>
            </a:r>
            <a:r>
              <a:rPr lang="tr-TR" sz="2000" b="1" dirty="0" smtClean="0"/>
              <a:t>sayısı, kat </a:t>
            </a:r>
            <a:r>
              <a:rPr lang="tr-TR" sz="2000" b="1" dirty="0"/>
              <a:t>sayısı, yemekhane, yeşil alan)</a:t>
            </a:r>
          </a:p>
          <a:p>
            <a:pPr algn="ctr"/>
            <a:endParaRPr lang="tr-TR" sz="2000" b="1" dirty="0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3"/>
          <a:srcRect t="4999"/>
          <a:stretch/>
        </p:blipFill>
        <p:spPr>
          <a:xfrm>
            <a:off x="391885" y="939114"/>
            <a:ext cx="11436092" cy="5918886"/>
          </a:xfrm>
          <a:prstGeom prst="rect">
            <a:avLst/>
          </a:prstGeom>
        </p:spPr>
      </p:pic>
      <p:cxnSp>
        <p:nvCxnSpPr>
          <p:cNvPr id="8" name="Straight Arrow Connector 3"/>
          <p:cNvCxnSpPr/>
          <p:nvPr/>
        </p:nvCxnSpPr>
        <p:spPr>
          <a:xfrm flipH="1">
            <a:off x="1524000" y="801903"/>
            <a:ext cx="3950044" cy="275409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271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6"/>
          <a:stretch/>
        </p:blipFill>
        <p:spPr>
          <a:xfrm>
            <a:off x="100471" y="926758"/>
            <a:ext cx="11992058" cy="593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84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9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3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2211859" y="3509963"/>
            <a:ext cx="39788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400" dirty="0" smtClean="0">
                <a:solidFill>
                  <a:schemeClr val="bg1"/>
                </a:solidFill>
              </a:rPr>
              <a:t>Sıfır Atık </a:t>
            </a:r>
          </a:p>
          <a:p>
            <a:r>
              <a:rPr lang="tr-TR" sz="5400" dirty="0" smtClean="0">
                <a:solidFill>
                  <a:schemeClr val="bg1"/>
                </a:solidFill>
              </a:rPr>
              <a:t>ne demek</a:t>
            </a:r>
            <a:endParaRPr lang="tr-TR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73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73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3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40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8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2090</TotalTime>
  <Words>570</Words>
  <Application>Microsoft Office PowerPoint</Application>
  <PresentationFormat>Geniş ekran</PresentationFormat>
  <Paragraphs>72</Paragraphs>
  <Slides>44</Slides>
  <Notes>17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CSB</dc:creator>
  <cp:lastModifiedBy>Gamze Tepeyurt</cp:lastModifiedBy>
  <cp:revision>168</cp:revision>
  <dcterms:created xsi:type="dcterms:W3CDTF">2025-10-14T15:47:06Z</dcterms:created>
  <dcterms:modified xsi:type="dcterms:W3CDTF">2025-12-08T06:10:37Z</dcterms:modified>
</cp:coreProperties>
</file>