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9" r:id="rId1"/>
  </p:sldMasterIdLst>
  <p:notesMasterIdLst>
    <p:notesMasterId r:id="rId10"/>
  </p:notesMasterIdLst>
  <p:handoutMasterIdLst>
    <p:handoutMasterId r:id="rId11"/>
  </p:handoutMasterIdLst>
  <p:sldIdLst>
    <p:sldId id="899" r:id="rId2"/>
    <p:sldId id="951" r:id="rId3"/>
    <p:sldId id="952" r:id="rId4"/>
    <p:sldId id="954" r:id="rId5"/>
    <p:sldId id="949" r:id="rId6"/>
    <p:sldId id="964" r:id="rId7"/>
    <p:sldId id="972" r:id="rId8"/>
    <p:sldId id="976" r:id="rId9"/>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D9CECC"/>
    <a:srgbClr val="EDE8E8"/>
    <a:srgbClr val="1444DC"/>
    <a:srgbClr val="28C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3" autoAdjust="0"/>
    <p:restoredTop sz="87120" autoAdjust="0"/>
  </p:normalViewPr>
  <p:slideViewPr>
    <p:cSldViewPr>
      <p:cViewPr varScale="1">
        <p:scale>
          <a:sx n="91" d="100"/>
          <a:sy n="91" d="100"/>
        </p:scale>
        <p:origin x="7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6" y="2"/>
            <a:ext cx="2945659" cy="496332"/>
          </a:xfrm>
          <a:prstGeom prst="rect">
            <a:avLst/>
          </a:prstGeom>
        </p:spPr>
        <p:txBody>
          <a:bodyPr vert="horz" lIns="90254" tIns="45127" rIns="90254" bIns="45127" rtlCol="0"/>
          <a:lstStyle>
            <a:lvl1pPr algn="l">
              <a:defRPr sz="1200"/>
            </a:lvl1pPr>
          </a:lstStyle>
          <a:p>
            <a:endParaRPr lang="tr-TR"/>
          </a:p>
        </p:txBody>
      </p:sp>
      <p:sp>
        <p:nvSpPr>
          <p:cNvPr id="3" name="Veri Yer Tutucusu 2"/>
          <p:cNvSpPr>
            <a:spLocks noGrp="1"/>
          </p:cNvSpPr>
          <p:nvPr>
            <p:ph type="dt" sz="quarter" idx="1"/>
          </p:nvPr>
        </p:nvSpPr>
        <p:spPr>
          <a:xfrm>
            <a:off x="3850450" y="2"/>
            <a:ext cx="2945659" cy="496332"/>
          </a:xfrm>
          <a:prstGeom prst="rect">
            <a:avLst/>
          </a:prstGeom>
        </p:spPr>
        <p:txBody>
          <a:bodyPr vert="horz" lIns="90254" tIns="45127" rIns="90254" bIns="45127" rtlCol="0"/>
          <a:lstStyle>
            <a:lvl1pPr algn="r">
              <a:defRPr sz="1200"/>
            </a:lvl1pPr>
          </a:lstStyle>
          <a:p>
            <a:fld id="{0AD5BFE6-B82A-45F8-A36A-B34A3E6BF538}" type="datetimeFigureOut">
              <a:rPr lang="tr-TR" smtClean="0"/>
              <a:t>29.09.2020</a:t>
            </a:fld>
            <a:endParaRPr lang="tr-TR"/>
          </a:p>
        </p:txBody>
      </p:sp>
      <p:sp>
        <p:nvSpPr>
          <p:cNvPr id="4" name="Altbilgi Yer Tutucusu 3"/>
          <p:cNvSpPr>
            <a:spLocks noGrp="1"/>
          </p:cNvSpPr>
          <p:nvPr>
            <p:ph type="ftr" sz="quarter" idx="2"/>
          </p:nvPr>
        </p:nvSpPr>
        <p:spPr>
          <a:xfrm>
            <a:off x="6" y="9428586"/>
            <a:ext cx="2945659" cy="496332"/>
          </a:xfrm>
          <a:prstGeom prst="rect">
            <a:avLst/>
          </a:prstGeom>
        </p:spPr>
        <p:txBody>
          <a:bodyPr vert="horz" lIns="90254" tIns="45127" rIns="90254" bIns="45127"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50" y="9428586"/>
            <a:ext cx="2945659" cy="496332"/>
          </a:xfrm>
          <a:prstGeom prst="rect">
            <a:avLst/>
          </a:prstGeom>
        </p:spPr>
        <p:txBody>
          <a:bodyPr vert="horz" lIns="90254" tIns="45127" rIns="90254" bIns="45127" rtlCol="0" anchor="b"/>
          <a:lstStyle>
            <a:lvl1pPr algn="r">
              <a:defRPr sz="1200"/>
            </a:lvl1pPr>
          </a:lstStyle>
          <a:p>
            <a:fld id="{2FC3366C-E7B4-4797-A203-7A2A1ED7AFB3}" type="slidenum">
              <a:rPr lang="tr-TR" smtClean="0"/>
              <a:t>‹#›</a:t>
            </a:fld>
            <a:endParaRPr lang="tr-TR"/>
          </a:p>
        </p:txBody>
      </p:sp>
    </p:spTree>
    <p:extLst>
      <p:ext uri="{BB962C8B-B14F-4D97-AF65-F5344CB8AC3E}">
        <p14:creationId xmlns:p14="http://schemas.microsoft.com/office/powerpoint/2010/main" val="127462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6" y="2"/>
            <a:ext cx="2945659" cy="496332"/>
          </a:xfrm>
          <a:prstGeom prst="rect">
            <a:avLst/>
          </a:prstGeom>
        </p:spPr>
        <p:txBody>
          <a:bodyPr vert="horz" lIns="90254" tIns="45127" rIns="90254" bIns="45127" rtlCol="0"/>
          <a:lstStyle>
            <a:lvl1pPr algn="l">
              <a:defRPr sz="1200"/>
            </a:lvl1pPr>
          </a:lstStyle>
          <a:p>
            <a:endParaRPr lang="tr-TR"/>
          </a:p>
        </p:txBody>
      </p:sp>
      <p:sp>
        <p:nvSpPr>
          <p:cNvPr id="3" name="Veri Yer Tutucusu 2"/>
          <p:cNvSpPr>
            <a:spLocks noGrp="1"/>
          </p:cNvSpPr>
          <p:nvPr>
            <p:ph type="dt" idx="1"/>
          </p:nvPr>
        </p:nvSpPr>
        <p:spPr>
          <a:xfrm>
            <a:off x="3850450" y="2"/>
            <a:ext cx="2945659" cy="496332"/>
          </a:xfrm>
          <a:prstGeom prst="rect">
            <a:avLst/>
          </a:prstGeom>
        </p:spPr>
        <p:txBody>
          <a:bodyPr vert="horz" lIns="90254" tIns="45127" rIns="90254" bIns="45127" rtlCol="0"/>
          <a:lstStyle>
            <a:lvl1pPr algn="r">
              <a:defRPr sz="1200"/>
            </a:lvl1pPr>
          </a:lstStyle>
          <a:p>
            <a:fld id="{653DFFB2-7A07-4CE2-9509-734F3BE02445}" type="datetimeFigureOut">
              <a:rPr lang="tr-TR" smtClean="0"/>
              <a:t>29.09.2020</a:t>
            </a:fld>
            <a:endParaRPr lang="tr-TR"/>
          </a:p>
        </p:txBody>
      </p:sp>
      <p:sp>
        <p:nvSpPr>
          <p:cNvPr id="4" name="Slayt Görüntüsü Yer Tutucusu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0254" tIns="45127" rIns="90254" bIns="45127" rtlCol="0" anchor="ctr"/>
          <a:lstStyle/>
          <a:p>
            <a:endParaRPr lang="tr-TR"/>
          </a:p>
        </p:txBody>
      </p:sp>
      <p:sp>
        <p:nvSpPr>
          <p:cNvPr id="5" name="Not Yer Tutucusu 4"/>
          <p:cNvSpPr>
            <a:spLocks noGrp="1"/>
          </p:cNvSpPr>
          <p:nvPr>
            <p:ph type="body" sz="quarter" idx="3"/>
          </p:nvPr>
        </p:nvSpPr>
        <p:spPr>
          <a:xfrm>
            <a:off x="679768" y="4715159"/>
            <a:ext cx="5438140" cy="4466987"/>
          </a:xfrm>
          <a:prstGeom prst="rect">
            <a:avLst/>
          </a:prstGeom>
        </p:spPr>
        <p:txBody>
          <a:bodyPr vert="horz" lIns="90254" tIns="45127" rIns="90254" bIns="45127"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6" y="9428586"/>
            <a:ext cx="2945659" cy="496332"/>
          </a:xfrm>
          <a:prstGeom prst="rect">
            <a:avLst/>
          </a:prstGeom>
        </p:spPr>
        <p:txBody>
          <a:bodyPr vert="horz" lIns="90254" tIns="45127" rIns="90254" bIns="45127"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50" y="9428586"/>
            <a:ext cx="2945659" cy="496332"/>
          </a:xfrm>
          <a:prstGeom prst="rect">
            <a:avLst/>
          </a:prstGeom>
        </p:spPr>
        <p:txBody>
          <a:bodyPr vert="horz" lIns="90254" tIns="45127" rIns="90254" bIns="45127" rtlCol="0" anchor="b"/>
          <a:lstStyle>
            <a:lvl1pPr algn="r">
              <a:defRPr sz="1200"/>
            </a:lvl1pPr>
          </a:lstStyle>
          <a:p>
            <a:fld id="{A64710D9-05CA-4615-AE51-291125694725}" type="slidenum">
              <a:rPr lang="tr-TR" smtClean="0"/>
              <a:t>‹#›</a:t>
            </a:fld>
            <a:endParaRPr lang="tr-TR"/>
          </a:p>
        </p:txBody>
      </p:sp>
    </p:spTree>
    <p:extLst>
      <p:ext uri="{BB962C8B-B14F-4D97-AF65-F5344CB8AC3E}">
        <p14:creationId xmlns:p14="http://schemas.microsoft.com/office/powerpoint/2010/main" val="132759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tr-TR">
              <a:solidFill>
                <a:srgbClr val="073E87"/>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tr-TR" smtClean="0">
                <a:solidFill>
                  <a:srgbClr val="073E87"/>
                </a:solidFill>
              </a:rPr>
              <a:t>1</a:t>
            </a:r>
            <a:endParaRPr lang="tr-TR">
              <a:solidFill>
                <a:srgbClr val="073E87"/>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CCAAD554-A330-4E67-B70C-DF2F503D21E1}" type="slidenum">
              <a:rPr lang="tr-TR" smtClean="0">
                <a:solidFill>
                  <a:srgbClr val="073E87"/>
                </a:solidFill>
              </a:rPr>
              <a:pPr>
                <a:defRPr/>
              </a:pPr>
              <a:t>‹#›</a:t>
            </a:fld>
            <a:endParaRPr lang="tr-TR">
              <a:solidFill>
                <a:srgbClr val="073E87"/>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a:prstGeom prst="rect">
            <a:avLst/>
          </a:prstGeo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a:prstGeom prst="rect">
            <a:avLst/>
          </a:prstGeom>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solidFill>
                <a:srgbClr val="073E87"/>
              </a:solidFill>
            </a:endParaRPr>
          </a:p>
        </p:txBody>
      </p:sp>
      <p:sp>
        <p:nvSpPr>
          <p:cNvPr id="5" name="Footer Placeholder 4"/>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6" name="Slide Number Placeholder 5"/>
          <p:cNvSpPr>
            <a:spLocks noGrp="1"/>
          </p:cNvSpPr>
          <p:nvPr>
            <p:ph type="sldNum" sz="quarter" idx="12"/>
          </p:nvPr>
        </p:nvSpPr>
        <p:spPr/>
        <p:txBody>
          <a:bodyPr/>
          <a:lstStyle/>
          <a:p>
            <a:pPr>
              <a:defRPr/>
            </a:pPr>
            <a:fld id="{CCAAD554-A330-4E67-B70C-DF2F503D21E1}" type="slidenum">
              <a:rPr lang="tr-TR" smtClean="0">
                <a:solidFill>
                  <a:srgbClr val="073E87"/>
                </a:solidFill>
              </a:rPr>
              <a:pPr>
                <a:defRPr/>
              </a:pPr>
              <a:t>‹#›</a:t>
            </a:fld>
            <a:endParaRPr lang="tr-TR">
              <a:solidFill>
                <a:srgbClr val="073E87"/>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a:prstGeom prst="rect">
            <a:avLst/>
          </a:prstGeo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solidFill>
                <a:srgbClr val="073E87"/>
              </a:solidFill>
            </a:endParaRPr>
          </a:p>
        </p:txBody>
      </p:sp>
      <p:sp>
        <p:nvSpPr>
          <p:cNvPr id="5" name="Footer Placeholder 4"/>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6" name="Slide Number Placeholder 5"/>
          <p:cNvSpPr>
            <a:spLocks noGrp="1"/>
          </p:cNvSpPr>
          <p:nvPr>
            <p:ph type="sldNum" sz="quarter" idx="12"/>
          </p:nvPr>
        </p:nvSpPr>
        <p:spPr/>
        <p:txBody>
          <a:bodyPr/>
          <a:lstStyle/>
          <a:p>
            <a:pPr>
              <a:defRPr/>
            </a:pPr>
            <a:fld id="{CCAAD554-A330-4E67-B70C-DF2F503D21E1}" type="slidenum">
              <a:rPr lang="tr-TR" smtClean="0">
                <a:solidFill>
                  <a:srgbClr val="073E87"/>
                </a:solidFill>
              </a:rPr>
              <a:pPr>
                <a:defRPr/>
              </a:pPr>
              <a:t>‹#›</a:t>
            </a:fld>
            <a:endParaRPr lang="tr-TR">
              <a:solidFill>
                <a:srgbClr val="073E87"/>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pPr>
              <a:defRPr/>
            </a:pPr>
            <a:endParaRPr lang="tr-TR">
              <a:solidFill>
                <a:srgbClr val="073E87"/>
              </a:solidFill>
            </a:endParaRPr>
          </a:p>
        </p:txBody>
      </p:sp>
      <p:sp>
        <p:nvSpPr>
          <p:cNvPr id="5" name="Footer Placeholder 4"/>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6" name="Slide Number Placeholder 5"/>
          <p:cNvSpPr>
            <a:spLocks noGrp="1"/>
          </p:cNvSpPr>
          <p:nvPr>
            <p:ph type="sldNum" sz="quarter" idx="12"/>
          </p:nvPr>
        </p:nvSpPr>
        <p:spPr/>
        <p:txBody>
          <a:bodyPr/>
          <a:lstStyle/>
          <a:p>
            <a:pPr>
              <a:defRPr/>
            </a:pPr>
            <a:fld id="{5349095B-F0A8-49EE-8606-5B127F9AC9B6}" type="slidenum">
              <a:rPr lang="tr-TR" smtClean="0">
                <a:solidFill>
                  <a:srgbClr val="073E87"/>
                </a:solidFill>
              </a:rPr>
              <a:pPr>
                <a:defRPr/>
              </a:pPr>
              <a:t>‹#›</a:t>
            </a:fld>
            <a:endParaRPr lang="tr-TR" dirty="0">
              <a:solidFill>
                <a:srgbClr val="073E87"/>
              </a:solidFill>
            </a:endParaRPr>
          </a:p>
        </p:txBody>
      </p:sp>
      <p:sp>
        <p:nvSpPr>
          <p:cNvPr id="11" name="Title 10"/>
          <p:cNvSpPr>
            <a:spLocks noGrp="1"/>
          </p:cNvSpPr>
          <p:nvPr>
            <p:ph type="title"/>
          </p:nvPr>
        </p:nvSpPr>
        <p:spPr/>
        <p:txBody>
          <a:bodyPr/>
          <a:lstStyle/>
          <a:p>
            <a:r>
              <a:rPr lang="tr-TR" dirty="0" smtClean="0"/>
              <a:t>Asıl başlık stili için tıklatın</a:t>
            </a:r>
            <a:endParaRPr lang="en-US" dirty="0"/>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4856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solidFill>
                <a:srgbClr val="073E87"/>
              </a:solidFill>
            </a:endParaRPr>
          </a:p>
        </p:txBody>
      </p:sp>
      <p:sp>
        <p:nvSpPr>
          <p:cNvPr id="6" name="Slide Number Placeholder 5"/>
          <p:cNvSpPr>
            <a:spLocks noGrp="1"/>
          </p:cNvSpPr>
          <p:nvPr>
            <p:ph type="sldNum" sz="quarter" idx="12"/>
          </p:nvPr>
        </p:nvSpPr>
        <p:spPr/>
        <p:txBody>
          <a:bodyPr/>
          <a:lstStyle/>
          <a:p>
            <a:pPr>
              <a:defRPr/>
            </a:pPr>
            <a:fld id="{10B7C750-475A-43DD-90C8-AAA6D10C1F8D}" type="slidenum">
              <a:rPr lang="tr-TR" smtClean="0">
                <a:solidFill>
                  <a:srgbClr val="073E87"/>
                </a:solidFill>
              </a:rPr>
              <a:pPr>
                <a:defRPr/>
              </a:pPr>
              <a:t>‹#›</a:t>
            </a:fld>
            <a:endParaRPr lang="tr-TR">
              <a:solidFill>
                <a:srgbClr val="073E87"/>
              </a:solidFill>
            </a:endParaRP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a:prstGeom prst="rect">
            <a:avLst/>
          </a:prstGeom>
        </p:spPr>
        <p:txBody>
          <a:bodyPr anchor="b"/>
          <a:lstStyle>
            <a:lvl1pPr algn="ctr">
              <a:defRPr sz="5400" b="0" cap="none" baseline="0">
                <a:solidFill>
                  <a:schemeClr val="tx2"/>
                </a:solidFill>
              </a:defRPr>
            </a:lvl1pPr>
          </a:lstStyle>
          <a:p>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073E87"/>
              </a:solidFill>
            </a:endParaRPr>
          </a:p>
        </p:txBody>
      </p:sp>
      <p:sp>
        <p:nvSpPr>
          <p:cNvPr id="5" name="Footer Placeholder 4"/>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6" name="Slide Number Placeholder 5"/>
          <p:cNvSpPr>
            <a:spLocks noGrp="1"/>
          </p:cNvSpPr>
          <p:nvPr>
            <p:ph type="sldNum" sz="quarter" idx="12"/>
          </p:nvPr>
        </p:nvSpPr>
        <p:spPr/>
        <p:txBody>
          <a:bodyPr/>
          <a:lstStyle/>
          <a:p>
            <a:pPr>
              <a:defRPr/>
            </a:pPr>
            <a:fld id="{A26A970C-C6FE-49A5-8C65-7A4A7BC2D4DE}" type="slidenum">
              <a:rPr lang="tr-TR" smtClean="0">
                <a:solidFill>
                  <a:srgbClr val="073E87"/>
                </a:solidFill>
              </a:rPr>
              <a:pPr>
                <a:defRPr/>
              </a:pPr>
              <a:t>‹#›</a:t>
            </a:fld>
            <a:endParaRPr lang="tr-TR">
              <a:solidFill>
                <a:srgbClr val="073E87"/>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tr-TR">
              <a:solidFill>
                <a:srgbClr val="073E87"/>
              </a:solidFill>
            </a:endParaRPr>
          </a:p>
        </p:txBody>
      </p:sp>
      <p:sp>
        <p:nvSpPr>
          <p:cNvPr id="6" name="Footer Placeholder 5"/>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7" name="Slide Number Placeholder 6"/>
          <p:cNvSpPr>
            <a:spLocks noGrp="1"/>
          </p:cNvSpPr>
          <p:nvPr>
            <p:ph type="sldNum" sz="quarter" idx="12"/>
          </p:nvPr>
        </p:nvSpPr>
        <p:spPr/>
        <p:txBody>
          <a:bodyPr/>
          <a:lstStyle/>
          <a:p>
            <a:pPr>
              <a:defRPr/>
            </a:pPr>
            <a:fld id="{8AE1FA6D-6CC0-4DAA-B63F-8401E8A6B885}" type="slidenum">
              <a:rPr lang="tr-TR" smtClean="0">
                <a:solidFill>
                  <a:srgbClr val="073E87"/>
                </a:solidFill>
              </a:rPr>
              <a:pPr>
                <a:defRPr/>
              </a:pPr>
              <a:t>‹#›</a:t>
            </a:fld>
            <a:endParaRPr lang="tr-TR">
              <a:solidFill>
                <a:srgbClr val="073E87"/>
              </a:solidFill>
            </a:endParaRPr>
          </a:p>
        </p:txBody>
      </p:sp>
      <p:sp>
        <p:nvSpPr>
          <p:cNvPr id="12" name="Title 11"/>
          <p:cNvSpPr>
            <a:spLocks noGrp="1"/>
          </p:cNvSpPr>
          <p:nvPr>
            <p:ph type="title"/>
          </p:nvPr>
        </p:nvSpPr>
        <p:spPr>
          <a:xfrm>
            <a:off x="688490" y="570156"/>
            <a:ext cx="7756263" cy="1054250"/>
          </a:xfrm>
          <a:prstGeom prst="rect">
            <a:avLst/>
          </a:prstGeom>
        </p:spPr>
        <p:txBody>
          <a:bodyPr/>
          <a:lstStyle>
            <a:lvl1pPr>
              <a:defRPr>
                <a:solidFill>
                  <a:schemeClr val="tx2"/>
                </a:solidFill>
              </a:defRPr>
            </a:lvl1pPr>
          </a:lstStyle>
          <a:p>
            <a:r>
              <a:rPr lang="tr-TR" dirty="0"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solidFill>
                <a:srgbClr val="073E87"/>
              </a:solidFill>
            </a:endParaRPr>
          </a:p>
        </p:txBody>
      </p:sp>
      <p:sp>
        <p:nvSpPr>
          <p:cNvPr id="8" name="Footer Placeholder 7"/>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9" name="Slide Number Placeholder 8"/>
          <p:cNvSpPr>
            <a:spLocks noGrp="1"/>
          </p:cNvSpPr>
          <p:nvPr>
            <p:ph type="sldNum" sz="quarter" idx="12"/>
          </p:nvPr>
        </p:nvSpPr>
        <p:spPr/>
        <p:txBody>
          <a:bodyPr/>
          <a:lstStyle/>
          <a:p>
            <a:pPr>
              <a:defRPr/>
            </a:pPr>
            <a:fld id="{6CF90DEB-FED5-4986-ADAA-0241730642CB}" type="slidenum">
              <a:rPr lang="tr-TR" smtClean="0">
                <a:solidFill>
                  <a:srgbClr val="073E87"/>
                </a:solidFill>
              </a:rPr>
              <a:pPr>
                <a:defRPr/>
              </a:pPr>
              <a:t>‹#›</a:t>
            </a:fld>
            <a:endParaRPr lang="tr-TR">
              <a:solidFill>
                <a:srgbClr val="073E87"/>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a:prstGeom prst="rect">
            <a:avLst/>
          </a:prstGeo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solidFill>
                <a:srgbClr val="073E87"/>
              </a:solidFill>
            </a:endParaRPr>
          </a:p>
        </p:txBody>
      </p:sp>
      <p:sp>
        <p:nvSpPr>
          <p:cNvPr id="4" name="Footer Placeholder 3"/>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5" name="Slide Number Placeholder 4"/>
          <p:cNvSpPr>
            <a:spLocks noGrp="1"/>
          </p:cNvSpPr>
          <p:nvPr>
            <p:ph type="sldNum" sz="quarter" idx="12"/>
          </p:nvPr>
        </p:nvSpPr>
        <p:spPr/>
        <p:txBody>
          <a:bodyPr/>
          <a:lstStyle/>
          <a:p>
            <a:pPr>
              <a:defRPr/>
            </a:pPr>
            <a:fld id="{B449E6FE-0069-469E-8DDF-F94724C7264C}" type="slidenum">
              <a:rPr lang="tr-TR" smtClean="0">
                <a:solidFill>
                  <a:srgbClr val="073E87"/>
                </a:solidFill>
              </a:rPr>
              <a:pPr>
                <a:defRPr/>
              </a:pPr>
              <a:t>‹#›</a:t>
            </a:fld>
            <a:endParaRPr lang="tr-TR">
              <a:solidFill>
                <a:srgbClr val="073E87"/>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073E87"/>
              </a:solidFill>
            </a:endParaRPr>
          </a:p>
        </p:txBody>
      </p:sp>
      <p:sp>
        <p:nvSpPr>
          <p:cNvPr id="3" name="Footer Placeholder 2"/>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4" name="Slide Number Placeholder 3"/>
          <p:cNvSpPr>
            <a:spLocks noGrp="1"/>
          </p:cNvSpPr>
          <p:nvPr>
            <p:ph type="sldNum" sz="quarter" idx="12"/>
          </p:nvPr>
        </p:nvSpPr>
        <p:spPr/>
        <p:txBody>
          <a:bodyPr/>
          <a:lstStyle/>
          <a:p>
            <a:pPr>
              <a:defRPr/>
            </a:pPr>
            <a:fld id="{B6F3D85E-6F2D-413B-BEEC-D005F9931ABA}" type="slidenum">
              <a:rPr lang="tr-TR" smtClean="0">
                <a:solidFill>
                  <a:srgbClr val="073E87"/>
                </a:solidFill>
              </a:rPr>
              <a:pPr>
                <a:defRPr/>
              </a:pPr>
              <a:t>‹#›</a:t>
            </a:fld>
            <a:endParaRPr lang="tr-TR">
              <a:solidFill>
                <a:srgbClr val="073E87"/>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a:prstGeom prst="rect">
            <a:avLst/>
          </a:prstGeo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073E87"/>
              </a:solidFill>
            </a:endParaRPr>
          </a:p>
        </p:txBody>
      </p:sp>
      <p:sp>
        <p:nvSpPr>
          <p:cNvPr id="6" name="Footer Placeholder 5"/>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7" name="Slide Number Placeholder 6"/>
          <p:cNvSpPr>
            <a:spLocks noGrp="1"/>
          </p:cNvSpPr>
          <p:nvPr>
            <p:ph type="sldNum" sz="quarter" idx="12"/>
          </p:nvPr>
        </p:nvSpPr>
        <p:spPr/>
        <p:txBody>
          <a:bodyPr/>
          <a:lstStyle/>
          <a:p>
            <a:pPr>
              <a:defRPr/>
            </a:pPr>
            <a:fld id="{43C388D3-918F-4ECC-88A1-3090C611C378}" type="slidenum">
              <a:rPr lang="tr-TR" smtClean="0">
                <a:solidFill>
                  <a:srgbClr val="073E87"/>
                </a:solidFill>
              </a:rPr>
              <a:pPr>
                <a:defRPr/>
              </a:pPr>
              <a:t>‹#›</a:t>
            </a:fld>
            <a:endParaRPr lang="tr-TR">
              <a:solidFill>
                <a:srgbClr val="073E87"/>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a:prstGeom prst="rect">
            <a:avLst/>
          </a:prstGeo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073E87"/>
              </a:solidFill>
            </a:endParaRPr>
          </a:p>
        </p:txBody>
      </p:sp>
      <p:sp>
        <p:nvSpPr>
          <p:cNvPr id="6" name="Footer Placeholder 5"/>
          <p:cNvSpPr>
            <a:spLocks noGrp="1"/>
          </p:cNvSpPr>
          <p:nvPr>
            <p:ph type="ftr" sz="quarter" idx="11"/>
          </p:nvPr>
        </p:nvSpPr>
        <p:spPr/>
        <p:txBody>
          <a:bodyPr/>
          <a:lstStyle/>
          <a:p>
            <a:pPr>
              <a:defRPr/>
            </a:pPr>
            <a:r>
              <a:rPr lang="tr-TR" smtClean="0">
                <a:solidFill>
                  <a:srgbClr val="073E87"/>
                </a:solidFill>
              </a:rPr>
              <a:t>1</a:t>
            </a:r>
            <a:endParaRPr lang="tr-TR">
              <a:solidFill>
                <a:srgbClr val="073E87"/>
              </a:solidFill>
            </a:endParaRPr>
          </a:p>
        </p:txBody>
      </p:sp>
      <p:sp>
        <p:nvSpPr>
          <p:cNvPr id="7" name="Slide Number Placeholder 6"/>
          <p:cNvSpPr>
            <a:spLocks noGrp="1"/>
          </p:cNvSpPr>
          <p:nvPr>
            <p:ph type="sldNum" sz="quarter" idx="12"/>
          </p:nvPr>
        </p:nvSpPr>
        <p:spPr/>
        <p:txBody>
          <a:bodyPr/>
          <a:lstStyle/>
          <a:p>
            <a:pPr>
              <a:defRPr/>
            </a:pPr>
            <a:fld id="{4CE17D9E-CA65-4958-A143-169E0D196887}" type="slidenum">
              <a:rPr lang="tr-TR" smtClean="0">
                <a:solidFill>
                  <a:srgbClr val="073E87"/>
                </a:solidFill>
              </a:rPr>
              <a:pPr>
                <a:defRPr/>
              </a:pPr>
              <a:t>‹#›</a:t>
            </a:fld>
            <a:endParaRPr lang="tr-TR">
              <a:solidFill>
                <a:srgbClr val="073E87"/>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tr-TR">
              <a:solidFill>
                <a:prstClr val="black">
                  <a:tint val="75000"/>
                </a:prstClr>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tr-TR" smtClean="0">
                <a:solidFill>
                  <a:prstClr val="black">
                    <a:tint val="75000"/>
                  </a:prstClr>
                </a:solidFill>
              </a:rPr>
              <a:t>1</a:t>
            </a:r>
            <a:endParaRPr lang="tr-TR">
              <a:solidFill>
                <a:prstClr val="black">
                  <a:tint val="75000"/>
                </a:prstClr>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1D2FF6E-6BC8-4FE5-9169-10B326E43728}" type="slidenum">
              <a:rPr lang="tr-TR" smtClean="0">
                <a:solidFill>
                  <a:prstClr val="black">
                    <a:tint val="75000"/>
                  </a:prstClr>
                </a:solidFill>
              </a:rPr>
              <a:pPr/>
              <a:t>‹#›</a:t>
            </a:fld>
            <a:endParaRPr lang="tr-TR">
              <a:solidFill>
                <a:prstClr val="black">
                  <a:tint val="75000"/>
                </a:prstClr>
              </a:solidFill>
            </a:endParaRPr>
          </a:p>
        </p:txBody>
      </p:sp>
      <p:grpSp>
        <p:nvGrpSpPr>
          <p:cNvPr id="8" name="Grup 7"/>
          <p:cNvGrpSpPr/>
          <p:nvPr userDrawn="1"/>
        </p:nvGrpSpPr>
        <p:grpSpPr>
          <a:xfrm>
            <a:off x="0" y="0"/>
            <a:ext cx="9144000" cy="6858000"/>
            <a:chOff x="0" y="0"/>
            <a:chExt cx="9144000" cy="685800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 Başlık 6"/>
            <p:cNvSpPr txBox="1">
              <a:spLocks/>
            </p:cNvSpPr>
            <p:nvPr/>
          </p:nvSpPr>
          <p:spPr>
            <a:xfrm>
              <a:off x="2586591" y="116631"/>
              <a:ext cx="3867464" cy="115212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Clr>
                  <a:srgbClr val="873624"/>
                </a:buClr>
                <a:buFont typeface="Wingdings" pitchFamily="2" charset="2"/>
                <a:buNone/>
              </a:pPr>
              <a:r>
                <a:rPr lang="tr-TR" sz="1400" b="1" dirty="0" smtClean="0">
                  <a:solidFill>
                    <a:srgbClr val="0070C0"/>
                  </a:solidFill>
                  <a:latin typeface="Times New Roman" panose="02020603050405020304" pitchFamily="18" charset="0"/>
                  <a:cs typeface="Times New Roman" panose="02020603050405020304" pitchFamily="18" charset="0"/>
                </a:rPr>
                <a:t>T.C.</a:t>
              </a:r>
            </a:p>
            <a:p>
              <a:pPr marL="0" indent="0" algn="ctr">
                <a:buClr>
                  <a:srgbClr val="873624"/>
                </a:buClr>
                <a:buFont typeface="Wingdings" pitchFamily="2" charset="2"/>
                <a:buNone/>
              </a:pPr>
              <a:r>
                <a:rPr lang="tr-TR" sz="1400" b="1" dirty="0" smtClean="0">
                  <a:solidFill>
                    <a:srgbClr val="0070C0"/>
                  </a:solidFill>
                  <a:latin typeface="Times New Roman" panose="02020603050405020304" pitchFamily="18" charset="0"/>
                  <a:cs typeface="Times New Roman" panose="02020603050405020304" pitchFamily="18" charset="0"/>
                </a:rPr>
                <a:t>ISPARTA VALİLİĞİ</a:t>
              </a:r>
            </a:p>
            <a:p>
              <a:pPr marL="0" indent="0" algn="ctr">
                <a:buClr>
                  <a:srgbClr val="873624"/>
                </a:buClr>
                <a:buFont typeface="Wingdings" pitchFamily="2" charset="2"/>
                <a:buNone/>
              </a:pPr>
              <a:r>
                <a:rPr lang="tr-TR" sz="1400" b="1" dirty="0" smtClean="0">
                  <a:solidFill>
                    <a:srgbClr val="0070C0"/>
                  </a:solidFill>
                  <a:latin typeface="Times New Roman" panose="02020603050405020304" pitchFamily="18" charset="0"/>
                  <a:cs typeface="Times New Roman" panose="02020603050405020304" pitchFamily="18" charset="0"/>
                </a:rPr>
                <a:t>ÇEVRE VE ŞEHİRCİLİK İL MÜDÜRLÜĞÜ</a:t>
              </a:r>
              <a:endParaRPr lang="tr-TR" sz="1400" dirty="0">
                <a:solidFill>
                  <a:srgbClr val="0070C0"/>
                </a:solidFill>
                <a:latin typeface="Times New Roman" panose="02020603050405020304" pitchFamily="18" charset="0"/>
                <a:cs typeface="Times New Roman" panose="02020603050405020304" pitchFamily="18" charset="0"/>
              </a:endParaRPr>
            </a:p>
          </p:txBody>
        </p:sp>
        <p:pic>
          <p:nvPicPr>
            <p:cNvPr id="13" name="Resim 12" descr="C:\Users\muharrem.bayram\Desktop\Untitled-1.pn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96336" y="0"/>
              <a:ext cx="1327473" cy="1268759"/>
            </a:xfrm>
            <a:prstGeom prst="rect">
              <a:avLst/>
            </a:prstGeom>
            <a:noFill/>
            <a:ln>
              <a:noFill/>
            </a:ln>
          </p:spPr>
        </p:pic>
        <p:pic>
          <p:nvPicPr>
            <p:cNvPr id="2" name="Resim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5394" y="116632"/>
              <a:ext cx="1168254" cy="1168254"/>
            </a:xfrm>
            <a:prstGeom prst="rect">
              <a:avLst/>
            </a:prstGeom>
          </p:spPr>
        </p:pic>
      </p:gr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631" r:id="rId12"/>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Başlık 2"/>
          <p:cNvSpPr txBox="1">
            <a:spLocks/>
          </p:cNvSpPr>
          <p:nvPr/>
        </p:nvSpPr>
        <p:spPr>
          <a:xfrm>
            <a:off x="539552" y="908720"/>
            <a:ext cx="8352928"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895D1D"/>
                </a:solidFill>
              </a:rPr>
              <a:t>ULUSAL ENERJİ VERİMLİLİĞİ EYLEM PLANI 2017-2023</a:t>
            </a:r>
          </a:p>
        </p:txBody>
      </p:sp>
      <p:sp>
        <p:nvSpPr>
          <p:cNvPr id="6" name="Dikdörtgen 5"/>
          <p:cNvSpPr/>
          <p:nvPr/>
        </p:nvSpPr>
        <p:spPr>
          <a:xfrm>
            <a:off x="611560" y="2276872"/>
            <a:ext cx="7992888" cy="2800767"/>
          </a:xfrm>
          <a:prstGeom prst="rect">
            <a:avLst/>
          </a:prstGeom>
        </p:spPr>
        <p:txBody>
          <a:bodyPr wrap="square">
            <a:spAutoFit/>
          </a:bodyPr>
          <a:lstStyle/>
          <a:p>
            <a:pPr algn="just"/>
            <a:r>
              <a:rPr lang="tr-TR" dirty="0" smtClean="0"/>
              <a:t>	Teknolojik</a:t>
            </a:r>
            <a:r>
              <a:rPr lang="tr-TR" dirty="0"/>
              <a:t>, ekonomik, sosyal ve çevresel boyutları kapsayan, yenilikçi ve en iyi uygulamaları dikkate alan, katılımcılığı, paydaş yönetimini önceleyen, etkinlik ve etkililik ilkesi çerçevesinde hazırlanan Ulusal Enerji Verimliliği Eylem Planı 2017-2023, bina ve hizmetler iş kolu, enerji iş kolu, ulaştırma iş kolu, sanayi ve teknoloji iş kolu, tarım iş kolu ile bütün iş kollarını ilgilendiren yatay konulara yönelik 55 eylemi kapsamaktadır.</a:t>
            </a:r>
          </a:p>
          <a:p>
            <a:pPr algn="just"/>
            <a:r>
              <a:rPr lang="tr-TR" dirty="0" smtClean="0"/>
              <a:t>	Söz </a:t>
            </a:r>
            <a:r>
              <a:rPr lang="tr-TR" dirty="0"/>
              <a:t>konusu Eylem Planı’nda Bakanlığımız da çeşitli eylem ve faaliyetlerde sorumlu ve ilgili kurum olarak belirlenmiştir</a:t>
            </a:r>
            <a:r>
              <a:rPr lang="tr-TR" dirty="0" smtClean="0"/>
              <a:t>.</a:t>
            </a:r>
          </a:p>
          <a:p>
            <a:pPr algn="just"/>
            <a:endParaRPr lang="tr-TR" sz="1400" dirty="0">
              <a:solidFill>
                <a:prstClr val="black"/>
              </a:solidFill>
              <a:latin typeface="Times New Roman" pitchFamily="18" charset="0"/>
              <a:cs typeface="Times New Roman" pitchFamily="18" charset="0"/>
            </a:endParaRPr>
          </a:p>
        </p:txBody>
      </p:sp>
      <p:sp>
        <p:nvSpPr>
          <p:cNvPr id="3" name="Slayt Numarası Yer Tutucusu 2"/>
          <p:cNvSpPr>
            <a:spLocks noGrp="1"/>
          </p:cNvSpPr>
          <p:nvPr>
            <p:ph type="sldNum" sz="quarter" idx="12"/>
          </p:nvPr>
        </p:nvSpPr>
        <p:spPr>
          <a:xfrm>
            <a:off x="7010400" y="6492875"/>
            <a:ext cx="2133600" cy="365125"/>
          </a:xfrm>
        </p:spPr>
        <p:txBody>
          <a:bodyPr/>
          <a:lstStyle/>
          <a:p>
            <a:pPr>
              <a:defRPr/>
            </a:pPr>
            <a:fld id="{10B7C750-475A-43DD-90C8-AAA6D10C1F8D}" type="slidenum">
              <a:rPr lang="tr-TR" smtClean="0">
                <a:solidFill>
                  <a:srgbClr val="073E87"/>
                </a:solidFill>
              </a:rPr>
              <a:pPr>
                <a:defRPr/>
              </a:pPr>
              <a:t>1</a:t>
            </a:fld>
            <a:endParaRPr lang="tr-TR" dirty="0">
              <a:solidFill>
                <a:srgbClr val="073E87"/>
              </a:solidFill>
            </a:endParaRPr>
          </a:p>
        </p:txBody>
      </p:sp>
    </p:spTree>
    <p:extLst>
      <p:ext uri="{BB962C8B-B14F-4D97-AF65-F5344CB8AC3E}">
        <p14:creationId xmlns:p14="http://schemas.microsoft.com/office/powerpoint/2010/main" val="409639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Başlık 2"/>
          <p:cNvSpPr txBox="1">
            <a:spLocks/>
          </p:cNvSpPr>
          <p:nvPr/>
        </p:nvSpPr>
        <p:spPr>
          <a:xfrm>
            <a:off x="539552" y="908720"/>
            <a:ext cx="8352928"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895D1D"/>
                </a:solidFill>
              </a:rPr>
              <a:t>ULUSAL ENERJİ VERİMLİLİĞİ EYLEM PLANI 2017-2023</a:t>
            </a:r>
          </a:p>
        </p:txBody>
      </p:sp>
      <p:sp>
        <p:nvSpPr>
          <p:cNvPr id="6" name="Dikdörtgen 5"/>
          <p:cNvSpPr/>
          <p:nvPr/>
        </p:nvSpPr>
        <p:spPr>
          <a:xfrm>
            <a:off x="899592" y="2276872"/>
            <a:ext cx="7560840" cy="3139321"/>
          </a:xfrm>
          <a:prstGeom prst="rect">
            <a:avLst/>
          </a:prstGeom>
        </p:spPr>
        <p:txBody>
          <a:bodyPr wrap="square">
            <a:spAutoFit/>
          </a:bodyPr>
          <a:lstStyle/>
          <a:p>
            <a:pPr algn="just"/>
            <a:r>
              <a:rPr lang="tr-TR" dirty="0" smtClean="0"/>
              <a:t>	Cumhurbaşkanlığının </a:t>
            </a:r>
            <a:r>
              <a:rPr lang="tr-TR" dirty="0"/>
              <a:t>15.08.2019 tarih ve 2019/18 sayılı Genelgesi uyarınca enerji yöneticisi görevlendirmekle yükümlü olan kamu binaları için tanımlanan 2023 yılı sonuna kadar %15 enerji tasarruf hedefi kapsamında gerekli faaliyetlerin Enerji ve Tabii Kaynaklar Bakanlığı tarafından yayımlanan “Kamu Binalarında Tasarruf Hedefi ve Uygulama Rehberi” ne uygun olarak yürütülmesi gerekmektedir.</a:t>
            </a:r>
          </a:p>
          <a:p>
            <a:pPr algn="just"/>
            <a:r>
              <a:rPr lang="tr-TR" dirty="0" smtClean="0"/>
              <a:t>	Ayrıca</a:t>
            </a:r>
            <a:r>
              <a:rPr lang="tr-TR" dirty="0"/>
              <a:t>, TS EN ISO 50001 Enerji Yönetim Sistemi (EYS) ile kuruluşların enerji politikalarının belirlenmesi, amaç ve hedefleri doğrultusunda oluşturduğu enerji yönetim programları çerçevesinde enerji tüketimini yönetmesi ve enerji yönetim sisteminin verimliliğini değerlendirerek iyileştirmelerin sağlanması amaçlanmıştır.</a:t>
            </a:r>
            <a:endParaRPr lang="tr-TR" sz="1400" dirty="0">
              <a:solidFill>
                <a:prstClr val="black"/>
              </a:solidFill>
              <a:latin typeface="Times New Roman" pitchFamily="18" charset="0"/>
              <a:cs typeface="Times New Roman" pitchFamily="18" charset="0"/>
            </a:endParaRPr>
          </a:p>
        </p:txBody>
      </p:sp>
      <p:sp>
        <p:nvSpPr>
          <p:cNvPr id="3" name="Slayt Numarası Yer Tutucusu 2"/>
          <p:cNvSpPr>
            <a:spLocks noGrp="1"/>
          </p:cNvSpPr>
          <p:nvPr>
            <p:ph type="sldNum" sz="quarter" idx="12"/>
          </p:nvPr>
        </p:nvSpPr>
        <p:spPr>
          <a:xfrm>
            <a:off x="7010400" y="6492875"/>
            <a:ext cx="2133600" cy="365125"/>
          </a:xfrm>
        </p:spPr>
        <p:txBody>
          <a:bodyPr/>
          <a:lstStyle/>
          <a:p>
            <a:pPr>
              <a:defRPr/>
            </a:pPr>
            <a:fld id="{10B7C750-475A-43DD-90C8-AAA6D10C1F8D}" type="slidenum">
              <a:rPr lang="tr-TR" smtClean="0">
                <a:solidFill>
                  <a:srgbClr val="073E87"/>
                </a:solidFill>
              </a:rPr>
              <a:pPr>
                <a:defRPr/>
              </a:pPr>
              <a:t>2</a:t>
            </a:fld>
            <a:endParaRPr lang="tr-TR" dirty="0">
              <a:solidFill>
                <a:srgbClr val="073E87"/>
              </a:solidFill>
            </a:endParaRPr>
          </a:p>
        </p:txBody>
      </p:sp>
    </p:spTree>
    <p:extLst>
      <p:ext uri="{BB962C8B-B14F-4D97-AF65-F5344CB8AC3E}">
        <p14:creationId xmlns:p14="http://schemas.microsoft.com/office/powerpoint/2010/main" val="332403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Başlık 2"/>
          <p:cNvSpPr txBox="1">
            <a:spLocks/>
          </p:cNvSpPr>
          <p:nvPr/>
        </p:nvSpPr>
        <p:spPr>
          <a:xfrm>
            <a:off x="539552" y="908720"/>
            <a:ext cx="8352928"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895D1D"/>
                </a:solidFill>
              </a:rPr>
              <a:t>ULUSAL ENERJİ VERİMLİLİĞİ EYLEM PLANI 2017-2023</a:t>
            </a:r>
          </a:p>
        </p:txBody>
      </p:sp>
      <p:sp>
        <p:nvSpPr>
          <p:cNvPr id="6" name="Dikdörtgen 5"/>
          <p:cNvSpPr/>
          <p:nvPr/>
        </p:nvSpPr>
        <p:spPr>
          <a:xfrm>
            <a:off x="899592" y="2276872"/>
            <a:ext cx="7560840" cy="2308324"/>
          </a:xfrm>
          <a:prstGeom prst="rect">
            <a:avLst/>
          </a:prstGeom>
        </p:spPr>
        <p:txBody>
          <a:bodyPr wrap="square">
            <a:spAutoFit/>
          </a:bodyPr>
          <a:lstStyle/>
          <a:p>
            <a:pPr algn="just"/>
            <a:r>
              <a:rPr lang="tr-TR" dirty="0" smtClean="0"/>
              <a:t>	27.10.2011 </a:t>
            </a:r>
            <a:r>
              <a:rPr lang="tr-TR" dirty="0"/>
              <a:t>tarihli ve 28097 sayılı Resmi Gazetede yayımlanarak yürürlüğe giren Enerji Kaynaklarının ve Enerjinin Kullanımında Verimliliğin Artırılmasına Dair Yönetmeliğin 9 uncu maddesinin ikinci fıkrasıyla toplam inşaat alanı en az on bin metrekare veya yıllık toplam enerji tüketimi iki yüz elli TEP ve üzeri olan kamu kesimi binalarının yönetimlerinin, bina ve tesislerinde enerji yöneticisi sertifikasına sahip birisini enerji yöneticisi olarak görevlendirmesi ve enerji yönetim faaliyetlerini yürütmesi hüküm altına alınmıştır.</a:t>
            </a:r>
            <a:endParaRPr lang="tr-TR" sz="1400" dirty="0">
              <a:solidFill>
                <a:prstClr val="black"/>
              </a:solidFill>
              <a:latin typeface="Times New Roman" pitchFamily="18" charset="0"/>
              <a:cs typeface="Times New Roman" pitchFamily="18" charset="0"/>
            </a:endParaRPr>
          </a:p>
        </p:txBody>
      </p:sp>
      <p:sp>
        <p:nvSpPr>
          <p:cNvPr id="3" name="Slayt Numarası Yer Tutucusu 2"/>
          <p:cNvSpPr>
            <a:spLocks noGrp="1"/>
          </p:cNvSpPr>
          <p:nvPr>
            <p:ph type="sldNum" sz="quarter" idx="12"/>
          </p:nvPr>
        </p:nvSpPr>
        <p:spPr>
          <a:xfrm>
            <a:off x="7010400" y="6492875"/>
            <a:ext cx="2133600" cy="365125"/>
          </a:xfrm>
        </p:spPr>
        <p:txBody>
          <a:bodyPr/>
          <a:lstStyle/>
          <a:p>
            <a:pPr>
              <a:defRPr/>
            </a:pPr>
            <a:fld id="{10B7C750-475A-43DD-90C8-AAA6D10C1F8D}" type="slidenum">
              <a:rPr lang="tr-TR" smtClean="0">
                <a:solidFill>
                  <a:srgbClr val="073E87"/>
                </a:solidFill>
              </a:rPr>
              <a:pPr>
                <a:defRPr/>
              </a:pPr>
              <a:t>3</a:t>
            </a:fld>
            <a:endParaRPr lang="tr-TR" dirty="0">
              <a:solidFill>
                <a:srgbClr val="073E87"/>
              </a:solidFill>
            </a:endParaRPr>
          </a:p>
        </p:txBody>
      </p:sp>
    </p:spTree>
    <p:extLst>
      <p:ext uri="{BB962C8B-B14F-4D97-AF65-F5344CB8AC3E}">
        <p14:creationId xmlns:p14="http://schemas.microsoft.com/office/powerpoint/2010/main" val="327429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Başlık 2"/>
          <p:cNvSpPr txBox="1">
            <a:spLocks/>
          </p:cNvSpPr>
          <p:nvPr/>
        </p:nvSpPr>
        <p:spPr>
          <a:xfrm>
            <a:off x="539552" y="908720"/>
            <a:ext cx="8352928"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895D1D"/>
                </a:solidFill>
              </a:rPr>
              <a:t>ULUSAL ENERJİ VERİMLİLİĞİ EYLEM PLANI 2017-2023</a:t>
            </a:r>
          </a:p>
        </p:txBody>
      </p:sp>
      <p:sp>
        <p:nvSpPr>
          <p:cNvPr id="6" name="Dikdörtgen 5"/>
          <p:cNvSpPr/>
          <p:nvPr/>
        </p:nvSpPr>
        <p:spPr>
          <a:xfrm>
            <a:off x="899592" y="2276872"/>
            <a:ext cx="7560840" cy="1754326"/>
          </a:xfrm>
          <a:prstGeom prst="rect">
            <a:avLst/>
          </a:prstGeom>
        </p:spPr>
        <p:txBody>
          <a:bodyPr wrap="square">
            <a:spAutoFit/>
          </a:bodyPr>
          <a:lstStyle/>
          <a:p>
            <a:pPr algn="just"/>
            <a:r>
              <a:rPr lang="tr-TR" dirty="0" smtClean="0"/>
              <a:t>	Ayrıca </a:t>
            </a:r>
            <a:r>
              <a:rPr lang="tr-TR" dirty="0"/>
              <a:t>Cumhurbaşkanlığının 15.08.2019 tarih ve 2019/18 sayılı Genelgesi uyarınca enerji yöneticisi görevlendirmekle yükümlü olan kamu binaları için tanımlanan 2023 yılı sonuna kadar %15 enerji tasarruf hedefi kapsamında gerekli faaliyetlerin Enerji ve Tabii Kaynaklar Bakanlığı tarafından yayımlanan “Kamu Binalarında Tasarruf Hedefi ve Uygulama Rehberi” ne uygun olarak yürütülmesi gerekmektedir.</a:t>
            </a:r>
            <a:endParaRPr lang="tr-TR" sz="1400" dirty="0">
              <a:solidFill>
                <a:prstClr val="black"/>
              </a:solidFill>
              <a:latin typeface="Times New Roman" pitchFamily="18" charset="0"/>
              <a:cs typeface="Times New Roman" pitchFamily="18" charset="0"/>
            </a:endParaRPr>
          </a:p>
        </p:txBody>
      </p:sp>
      <p:sp>
        <p:nvSpPr>
          <p:cNvPr id="3" name="Slayt Numarası Yer Tutucusu 2"/>
          <p:cNvSpPr>
            <a:spLocks noGrp="1"/>
          </p:cNvSpPr>
          <p:nvPr>
            <p:ph type="sldNum" sz="quarter" idx="12"/>
          </p:nvPr>
        </p:nvSpPr>
        <p:spPr>
          <a:xfrm>
            <a:off x="7010400" y="6492875"/>
            <a:ext cx="2133600" cy="365125"/>
          </a:xfrm>
        </p:spPr>
        <p:txBody>
          <a:bodyPr/>
          <a:lstStyle/>
          <a:p>
            <a:pPr>
              <a:defRPr/>
            </a:pPr>
            <a:fld id="{10B7C750-475A-43DD-90C8-AAA6D10C1F8D}" type="slidenum">
              <a:rPr lang="tr-TR" smtClean="0">
                <a:solidFill>
                  <a:srgbClr val="073E87"/>
                </a:solidFill>
              </a:rPr>
              <a:pPr>
                <a:defRPr/>
              </a:pPr>
              <a:t>4</a:t>
            </a:fld>
            <a:endParaRPr lang="tr-TR" dirty="0">
              <a:solidFill>
                <a:srgbClr val="073E87"/>
              </a:solidFill>
            </a:endParaRPr>
          </a:p>
        </p:txBody>
      </p:sp>
    </p:spTree>
    <p:extLst>
      <p:ext uri="{BB962C8B-B14F-4D97-AF65-F5344CB8AC3E}">
        <p14:creationId xmlns:p14="http://schemas.microsoft.com/office/powerpoint/2010/main" val="64518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7010400" y="6481337"/>
            <a:ext cx="2133600" cy="365125"/>
          </a:xfrm>
        </p:spPr>
        <p:txBody>
          <a:bodyPr/>
          <a:lstStyle/>
          <a:p>
            <a:pPr>
              <a:defRPr/>
            </a:pPr>
            <a:fld id="{10B7C750-475A-43DD-90C8-AAA6D10C1F8D}" type="slidenum">
              <a:rPr lang="tr-TR" smtClean="0">
                <a:solidFill>
                  <a:srgbClr val="073E87"/>
                </a:solidFill>
              </a:rPr>
              <a:pPr>
                <a:defRPr/>
              </a:pPr>
              <a:t>5</a:t>
            </a:fld>
            <a:endParaRPr lang="tr-TR" dirty="0">
              <a:solidFill>
                <a:srgbClr val="073E87"/>
              </a:solidFill>
            </a:endParaRPr>
          </a:p>
        </p:txBody>
      </p:sp>
      <p:sp>
        <p:nvSpPr>
          <p:cNvPr id="8" name="Dikdörtgen 7"/>
          <p:cNvSpPr/>
          <p:nvPr/>
        </p:nvSpPr>
        <p:spPr>
          <a:xfrm>
            <a:off x="611560" y="1916832"/>
            <a:ext cx="7848872" cy="4685898"/>
          </a:xfrm>
          <a:prstGeom prst="rect">
            <a:avLst/>
          </a:prstGeom>
          <a:solidFill>
            <a:schemeClr val="accent3">
              <a:lumMod val="20000"/>
              <a:lumOff val="80000"/>
            </a:schemeClr>
          </a:solidFill>
          <a:ln w="19050">
            <a:solidFill>
              <a:schemeClr val="accent1"/>
            </a:solidFill>
          </a:ln>
        </p:spPr>
        <p:txBody>
          <a:bodyPr wrap="square">
            <a:spAutoFit/>
          </a:bodyPr>
          <a:lstStyle/>
          <a:p>
            <a:pPr algn="just"/>
            <a:r>
              <a:rPr lang="tr-TR" dirty="0"/>
              <a:t>TS EN ISO 50001 uygulanması ile;</a:t>
            </a:r>
          </a:p>
          <a:p>
            <a:pPr marL="285750" lvl="0" indent="-285750" algn="just">
              <a:buFont typeface="Arial" panose="020B0604020202020204" pitchFamily="34" charset="0"/>
              <a:buChar char="•"/>
            </a:pPr>
            <a:r>
              <a:rPr lang="tr-TR" dirty="0"/>
              <a:t>Kurum/Kuruluş enerji politikasının hedefler ve temel verimlilik göstergeleri çerçevesinde belirlenmesi, örgütlenmenin bütününde enerji üretimi, tüketimi ve verimlilik ile ilgili rol ve sorumlulukların farkındalık artışı, enerji verimliliğinin kurum kültürüne kazandırılması, </a:t>
            </a:r>
          </a:p>
          <a:p>
            <a:pPr marL="285750" lvl="0" indent="-285750" algn="just">
              <a:buFont typeface="Arial" panose="020B0604020202020204" pitchFamily="34" charset="0"/>
              <a:buChar char="•"/>
            </a:pPr>
            <a:r>
              <a:rPr lang="tr-TR" dirty="0"/>
              <a:t>Enerji tüketiminin belirli yöntemler ve sistematik bir yaklaşımla yönetilmesi sayesinde enerji maliyetlerinde düşüş sağlanması, daha etkin enerji bütçesi yönetimi, fayda/karlılık artışının sağlanması,</a:t>
            </a:r>
          </a:p>
          <a:p>
            <a:pPr marL="285750" lvl="0" indent="-285750" algn="just">
              <a:buFont typeface="Arial" panose="020B0604020202020204" pitchFamily="34" charset="0"/>
              <a:buChar char="•"/>
            </a:pPr>
            <a:r>
              <a:rPr lang="tr-TR" dirty="0"/>
              <a:t>Birim üretim/hizmet başına enerji tüketiminin azaltılması ile verimlilik artışının sağlanması,</a:t>
            </a:r>
          </a:p>
          <a:p>
            <a:pPr marL="285750" lvl="0" indent="-285750" algn="just">
              <a:buFont typeface="Arial" panose="020B0604020202020204" pitchFamily="34" charset="0"/>
              <a:buChar char="•"/>
            </a:pPr>
            <a:r>
              <a:rPr lang="tr-TR" dirty="0"/>
              <a:t>Enerji israf noktalarının belirlenmesi ve önlenmesi, bakım maliyetlerinin de iyileşmesi,</a:t>
            </a:r>
          </a:p>
          <a:p>
            <a:pPr marL="285750" lvl="0" indent="-285750" algn="just">
              <a:buFont typeface="Arial" panose="020B0604020202020204" pitchFamily="34" charset="0"/>
              <a:buChar char="•"/>
            </a:pPr>
            <a:r>
              <a:rPr lang="tr-TR" dirty="0"/>
              <a:t>Kaynakların etkin kullanımı sayesinde sürdürülebilirlik ve çevrenin korunması,</a:t>
            </a:r>
          </a:p>
          <a:p>
            <a:pPr marL="285750" lvl="0" indent="-285750" algn="just">
              <a:buFont typeface="Arial" panose="020B0604020202020204" pitchFamily="34" charset="0"/>
              <a:buChar char="•"/>
            </a:pPr>
            <a:r>
              <a:rPr lang="tr-TR" dirty="0"/>
              <a:t>İklim değişikliği ile mücadelede sağlanacak verimlilik ile sera gazı </a:t>
            </a:r>
            <a:r>
              <a:rPr lang="tr-TR" dirty="0" err="1"/>
              <a:t>salımlarının</a:t>
            </a:r>
            <a:r>
              <a:rPr lang="tr-TR" dirty="0"/>
              <a:t> azaltılması, vb. kazanımlar elde edilebilmektedir.</a:t>
            </a:r>
          </a:p>
          <a:p>
            <a:pPr marL="171450" indent="-171450" algn="just">
              <a:buFontTx/>
              <a:buChar char="-"/>
            </a:pPr>
            <a:endParaRPr lang="tr-TR" sz="1050" dirty="0">
              <a:effectLst/>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descr="/edys-web/images/blankTab.png"/>
          <p:cNvSpPr>
            <a:spLocks noChangeAspect="1" noChangeArrowheads="1"/>
          </p:cNvSpPr>
          <p:nvPr/>
        </p:nvSpPr>
        <p:spPr bwMode="auto">
          <a:xfrm>
            <a:off x="0" y="-1"/>
            <a:ext cx="304800" cy="4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320328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7010400" y="6481337"/>
            <a:ext cx="2133600" cy="365125"/>
          </a:xfrm>
        </p:spPr>
        <p:txBody>
          <a:bodyPr/>
          <a:lstStyle/>
          <a:p>
            <a:pPr>
              <a:defRPr/>
            </a:pPr>
            <a:fld id="{10B7C750-475A-43DD-90C8-AAA6D10C1F8D}" type="slidenum">
              <a:rPr lang="tr-TR" smtClean="0">
                <a:solidFill>
                  <a:srgbClr val="073E87"/>
                </a:solidFill>
              </a:rPr>
              <a:pPr>
                <a:defRPr/>
              </a:pPr>
              <a:t>6</a:t>
            </a:fld>
            <a:endParaRPr lang="tr-TR" dirty="0">
              <a:solidFill>
                <a:srgbClr val="073E87"/>
              </a:solidFill>
            </a:endParaRPr>
          </a:p>
        </p:txBody>
      </p:sp>
      <p:sp>
        <p:nvSpPr>
          <p:cNvPr id="8" name="Dikdörtgen 7"/>
          <p:cNvSpPr/>
          <p:nvPr/>
        </p:nvSpPr>
        <p:spPr>
          <a:xfrm>
            <a:off x="611560" y="1916832"/>
            <a:ext cx="7848872" cy="3854901"/>
          </a:xfrm>
          <a:prstGeom prst="rect">
            <a:avLst/>
          </a:prstGeom>
          <a:solidFill>
            <a:schemeClr val="accent3">
              <a:lumMod val="20000"/>
              <a:lumOff val="80000"/>
            </a:schemeClr>
          </a:solidFill>
          <a:ln w="19050">
            <a:solidFill>
              <a:schemeClr val="accent1"/>
            </a:solidFill>
          </a:ln>
        </p:spPr>
        <p:txBody>
          <a:bodyPr wrap="square">
            <a:spAutoFit/>
          </a:bodyPr>
          <a:lstStyle/>
          <a:p>
            <a:pPr algn="just"/>
            <a:r>
              <a:rPr lang="tr-TR" dirty="0"/>
              <a:t>Eylem Planının;</a:t>
            </a:r>
          </a:p>
          <a:p>
            <a:pPr algn="just"/>
            <a:r>
              <a:rPr lang="tr-TR" dirty="0"/>
              <a:t>-Kentsel ve bölgesel bazda sürdürülebilir ulaşımın sağlanması için sıfır emisyonlu taşımacılığın yaygınlaştırılmasına yönelik bisikletli ve yaya ulaşımının geliştirilmesi ve iyileştirilmesini amaçlayan “3.2.5 Ulaştırma Sektörü” başlıklı bölümünün “U3. Bisikletli ve Yaya Ulaşımının Geliştirilmesi ve İyileştirilmesi” Eyleminin (2) </a:t>
            </a:r>
            <a:r>
              <a:rPr lang="tr-TR" dirty="0" err="1"/>
              <a:t>Nolu</a:t>
            </a:r>
            <a:r>
              <a:rPr lang="tr-TR" dirty="0"/>
              <a:t> faaliyetinde “Şehir merkezlerinde motorlu araç kullanımına kapalı, bisiklet ve yaya yolları/alanları oluşturulacaktır.”</a:t>
            </a:r>
          </a:p>
          <a:p>
            <a:pPr algn="just"/>
            <a:r>
              <a:rPr lang="tr-TR" dirty="0"/>
              <a:t>-Şehir merkezlerindeki trafik yoğunluğunun azaltılması için araçların yol üstüne parkının etkin bir şekilde denetimi, caydırıcı ücretlendirme sistemlerinin uygulanması ve akıllı park alanı sistemlerinin kurulmasını amaçlayan “U4. Şehirlerdeki Trafik Yoğunluğunun Azaltılması: Otomobil Kullanımının Azaltılması” Eyleminin (1), (3), (4) ve (5) </a:t>
            </a:r>
            <a:r>
              <a:rPr lang="tr-TR" dirty="0" err="1"/>
              <a:t>nolu</a:t>
            </a:r>
            <a:r>
              <a:rPr lang="tr-TR" dirty="0"/>
              <a:t> faaliyetinde;</a:t>
            </a:r>
          </a:p>
          <a:p>
            <a:pPr marL="171450" indent="-171450">
              <a:buFontTx/>
              <a:buChar char="-"/>
            </a:pPr>
            <a:endParaRPr lang="tr-TR" sz="1050" dirty="0">
              <a:effectLst/>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descr="/edys-web/images/blankTab.png"/>
          <p:cNvSpPr>
            <a:spLocks noChangeAspect="1" noChangeArrowheads="1"/>
          </p:cNvSpPr>
          <p:nvPr/>
        </p:nvSpPr>
        <p:spPr bwMode="auto">
          <a:xfrm>
            <a:off x="0" y="-1"/>
            <a:ext cx="304800" cy="4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42462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7010400" y="6481337"/>
            <a:ext cx="2133600" cy="365125"/>
          </a:xfrm>
        </p:spPr>
        <p:txBody>
          <a:bodyPr/>
          <a:lstStyle/>
          <a:p>
            <a:pPr>
              <a:defRPr/>
            </a:pPr>
            <a:fld id="{10B7C750-475A-43DD-90C8-AAA6D10C1F8D}" type="slidenum">
              <a:rPr lang="tr-TR" smtClean="0">
                <a:solidFill>
                  <a:srgbClr val="073E87"/>
                </a:solidFill>
              </a:rPr>
              <a:pPr>
                <a:defRPr/>
              </a:pPr>
              <a:t>7</a:t>
            </a:fld>
            <a:endParaRPr lang="tr-TR" dirty="0">
              <a:solidFill>
                <a:srgbClr val="073E87"/>
              </a:solidFill>
            </a:endParaRPr>
          </a:p>
        </p:txBody>
      </p:sp>
      <p:sp>
        <p:nvSpPr>
          <p:cNvPr id="8" name="Dikdörtgen 7"/>
          <p:cNvSpPr/>
          <p:nvPr/>
        </p:nvSpPr>
        <p:spPr>
          <a:xfrm>
            <a:off x="611560" y="1916832"/>
            <a:ext cx="7848872" cy="3300904"/>
          </a:xfrm>
          <a:prstGeom prst="rect">
            <a:avLst/>
          </a:prstGeom>
          <a:solidFill>
            <a:schemeClr val="accent3">
              <a:lumMod val="20000"/>
              <a:lumOff val="80000"/>
            </a:schemeClr>
          </a:solidFill>
          <a:ln w="19050">
            <a:solidFill>
              <a:schemeClr val="accent1"/>
            </a:solidFill>
          </a:ln>
        </p:spPr>
        <p:txBody>
          <a:bodyPr wrap="square">
            <a:spAutoFit/>
          </a:bodyPr>
          <a:lstStyle/>
          <a:p>
            <a:pPr marL="171450" indent="-171450" algn="just">
              <a:buFontTx/>
              <a:buChar char="-"/>
            </a:pPr>
            <a:r>
              <a:rPr lang="tr-TR" dirty="0" smtClean="0"/>
              <a:t>Kamu </a:t>
            </a:r>
            <a:r>
              <a:rPr lang="tr-TR" dirty="0"/>
              <a:t>kurum ve kuruluşları tarafından personel ve servis araçları için otopark alanlarının oluşturulması, imkân ve kabiliyetlerin kısıtlı olduğu durumlarda, konum olarak en yakın kamu kurum ve kuruluşundan başlamak üzere, müşterek otopark tahsis edilmesine ilişkin gerekli tedbirler alınması</a:t>
            </a:r>
            <a:r>
              <a:rPr lang="tr-TR" dirty="0" smtClean="0"/>
              <a:t>,</a:t>
            </a:r>
          </a:p>
          <a:p>
            <a:pPr algn="just"/>
            <a:r>
              <a:rPr lang="tr-TR" dirty="0"/>
              <a:t>- Toplu taşımada öncelikli olarak hizmet kalitesi ve enerji verimliliği yüksek, çevre dostu alternatif yakıtlı araçların kullanımına öncelik verilmesi,</a:t>
            </a:r>
          </a:p>
          <a:p>
            <a:pPr algn="just"/>
            <a:r>
              <a:rPr lang="tr-TR" dirty="0"/>
              <a:t>- Engelli yolcuların toplu taşıma araçlarını kullanabilmeleri için, bu araçlarda, yolcu duraklarında, alt ve üst geçitlerde, asansör, eğimli geçitler ve benzeri yapılması,</a:t>
            </a:r>
          </a:p>
          <a:p>
            <a:pPr marL="171450" indent="-171450" algn="just">
              <a:buFontTx/>
              <a:buChar char="-"/>
            </a:pPr>
            <a:endParaRPr lang="tr-TR" sz="1050" dirty="0">
              <a:effectLst/>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descr="/edys-web/images/blankTab.png"/>
          <p:cNvSpPr>
            <a:spLocks noChangeAspect="1" noChangeArrowheads="1"/>
          </p:cNvSpPr>
          <p:nvPr/>
        </p:nvSpPr>
        <p:spPr bwMode="auto">
          <a:xfrm>
            <a:off x="0" y="-1"/>
            <a:ext cx="304800" cy="4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89277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7010400" y="6481337"/>
            <a:ext cx="2133600" cy="365125"/>
          </a:xfrm>
        </p:spPr>
        <p:txBody>
          <a:bodyPr/>
          <a:lstStyle/>
          <a:p>
            <a:pPr>
              <a:defRPr/>
            </a:pPr>
            <a:fld id="{10B7C750-475A-43DD-90C8-AAA6D10C1F8D}" type="slidenum">
              <a:rPr lang="tr-TR" smtClean="0">
                <a:solidFill>
                  <a:srgbClr val="073E87"/>
                </a:solidFill>
              </a:rPr>
              <a:pPr>
                <a:defRPr/>
              </a:pPr>
              <a:t>8</a:t>
            </a:fld>
            <a:endParaRPr lang="tr-TR" dirty="0">
              <a:solidFill>
                <a:srgbClr val="073E87"/>
              </a:solidFill>
            </a:endParaRPr>
          </a:p>
        </p:txBody>
      </p:sp>
      <p:sp>
        <p:nvSpPr>
          <p:cNvPr id="8" name="Dikdörtgen 7"/>
          <p:cNvSpPr/>
          <p:nvPr/>
        </p:nvSpPr>
        <p:spPr>
          <a:xfrm>
            <a:off x="611560" y="1916832"/>
            <a:ext cx="7848872" cy="1661993"/>
          </a:xfrm>
          <a:prstGeom prst="rect">
            <a:avLst/>
          </a:prstGeom>
          <a:solidFill>
            <a:schemeClr val="accent3">
              <a:lumMod val="20000"/>
              <a:lumOff val="80000"/>
            </a:schemeClr>
          </a:solidFill>
          <a:ln w="19050">
            <a:solidFill>
              <a:schemeClr val="accent1"/>
            </a:solidFill>
          </a:ln>
        </p:spPr>
        <p:txBody>
          <a:bodyPr wrap="square">
            <a:spAutoFit/>
          </a:bodyPr>
          <a:lstStyle/>
          <a:p>
            <a:pPr algn="just"/>
            <a:r>
              <a:rPr lang="tr-TR" dirty="0" smtClean="0"/>
              <a:t>- Politika </a:t>
            </a:r>
            <a:r>
              <a:rPr lang="tr-TR" dirty="0"/>
              <a:t>ve uygulamalarla elde edilecek kazanım, hizmet ve önlemlerin,  öncelik sırası, belediyenin malî durumu ve hizmetin ivediliği dikkate alınarak hayata geçirilmesinin uygun olacağı değerlendirilmekte olup, ilgili mevzuat kapsamında ve Ulusal Enerji Verimliliği Eylem Planı 2017-2023 çerçevesinde işlem </a:t>
            </a:r>
            <a:r>
              <a:rPr lang="tr-TR" dirty="0" smtClean="0"/>
              <a:t>yapılması hususunda önem arz etmektedir.</a:t>
            </a:r>
            <a:endParaRPr lang="tr-TR" dirty="0"/>
          </a:p>
          <a:p>
            <a:pPr algn="just"/>
            <a:endParaRPr lang="tr-TR" sz="1200" dirty="0">
              <a:effectLst/>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descr="/edys-web/images/blankTab.png"/>
          <p:cNvSpPr>
            <a:spLocks noChangeAspect="1" noChangeArrowheads="1"/>
          </p:cNvSpPr>
          <p:nvPr/>
        </p:nvSpPr>
        <p:spPr bwMode="auto">
          <a:xfrm>
            <a:off x="0" y="-1"/>
            <a:ext cx="304800" cy="4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398816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6434</TotalTime>
  <Words>719</Words>
  <Application>Microsoft Office PowerPoint</Application>
  <PresentationFormat>Ekran Gösterisi (4:3)</PresentationFormat>
  <Paragraphs>32</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Arial</vt:lpstr>
      <vt:lpstr>Book Antiqua</vt:lpstr>
      <vt:lpstr>Calibri</vt:lpstr>
      <vt:lpstr>Times New Roman</vt:lpstr>
      <vt:lpstr>Wingdings</vt:lpstr>
      <vt:lpstr>Cilt</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RIZA UYANIK</dc:creator>
  <cp:lastModifiedBy>Ersen Özdemir</cp:lastModifiedBy>
  <cp:revision>1107</cp:revision>
  <cp:lastPrinted>2020-04-13T08:06:19Z</cp:lastPrinted>
  <dcterms:created xsi:type="dcterms:W3CDTF">2014-09-16T13:30:56Z</dcterms:created>
  <dcterms:modified xsi:type="dcterms:W3CDTF">2020-09-29T09:08:50Z</dcterms:modified>
</cp:coreProperties>
</file>