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9" r:id="rId26"/>
    <p:sldId id="290" r:id="rId27"/>
    <p:sldId id="291" r:id="rId28"/>
    <p:sldId id="292" r:id="rId29"/>
    <p:sldId id="293" r:id="rId30"/>
    <p:sldId id="297" r:id="rId31"/>
    <p:sldId id="294" r:id="rId32"/>
    <p:sldId id="295" r:id="rId33"/>
    <p:sldId id="296" r:id="rId34"/>
    <p:sldId id="279" r:id="rId35"/>
    <p:sldId id="281" r:id="rId36"/>
    <p:sldId id="282" r:id="rId37"/>
    <p:sldId id="283" r:id="rId38"/>
    <p:sldId id="284" r:id="rId39"/>
    <p:sldId id="285" r:id="rId40"/>
    <p:sldId id="286" r:id="rId41"/>
    <p:sldId id="287" r:id="rId42"/>
    <p:sldId id="288" r:id="rId43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5975EB-A19D-4B06-8CE2-092937F2BBE2}" type="datetimeFigureOut">
              <a:rPr lang="pl-PL" smtClean="0"/>
              <a:pPr/>
              <a:t>2011-02-24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E69322-3EC1-4CA4-AA64-F1F67DB7D86A}" type="slidenum">
              <a:rPr lang="pl-PL" smtClean="0"/>
              <a:pPr/>
              <a:t>‹Nº›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69322-3EC1-4CA4-AA64-F1F67DB7D86A}" type="slidenum">
              <a:rPr lang="pl-PL" smtClean="0"/>
              <a:pPr/>
              <a:t>19</a:t>
            </a:fld>
            <a:endParaRPr 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69322-3EC1-4CA4-AA64-F1F67DB7D86A}" type="slidenum">
              <a:rPr lang="pl-PL" smtClean="0"/>
              <a:pPr/>
              <a:t>22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B4DD8-EBB3-4A30-A497-EB1A447952CC}" type="datetimeFigureOut">
              <a:rPr lang="pl-PL" smtClean="0"/>
              <a:pPr/>
              <a:t>2011-02-24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58B86-D600-4237-BC04-3AAEBD37E056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B4DD8-EBB3-4A30-A497-EB1A447952CC}" type="datetimeFigureOut">
              <a:rPr lang="pl-PL" smtClean="0"/>
              <a:pPr/>
              <a:t>2011-02-24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58B86-D600-4237-BC04-3AAEBD37E056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B4DD8-EBB3-4A30-A497-EB1A447952CC}" type="datetimeFigureOut">
              <a:rPr lang="pl-PL" smtClean="0"/>
              <a:pPr/>
              <a:t>2011-02-24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58B86-D600-4237-BC04-3AAEBD37E056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B4DD8-EBB3-4A30-A497-EB1A447952CC}" type="datetimeFigureOut">
              <a:rPr lang="pl-PL" smtClean="0"/>
              <a:pPr/>
              <a:t>2011-02-24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58B86-D600-4237-BC04-3AAEBD37E056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B4DD8-EBB3-4A30-A497-EB1A447952CC}" type="datetimeFigureOut">
              <a:rPr lang="pl-PL" smtClean="0"/>
              <a:pPr/>
              <a:t>2011-02-24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58B86-D600-4237-BC04-3AAEBD37E056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B4DD8-EBB3-4A30-A497-EB1A447952CC}" type="datetimeFigureOut">
              <a:rPr lang="pl-PL" smtClean="0"/>
              <a:pPr/>
              <a:t>2011-02-24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58B86-D600-4237-BC04-3AAEBD37E056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B4DD8-EBB3-4A30-A497-EB1A447952CC}" type="datetimeFigureOut">
              <a:rPr lang="pl-PL" smtClean="0"/>
              <a:pPr/>
              <a:t>2011-02-24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58B86-D600-4237-BC04-3AAEBD37E056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B4DD8-EBB3-4A30-A497-EB1A447952CC}" type="datetimeFigureOut">
              <a:rPr lang="pl-PL" smtClean="0"/>
              <a:pPr/>
              <a:t>2011-02-24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58B86-D600-4237-BC04-3AAEBD37E056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B4DD8-EBB3-4A30-A497-EB1A447952CC}" type="datetimeFigureOut">
              <a:rPr lang="pl-PL" smtClean="0"/>
              <a:pPr/>
              <a:t>2011-02-24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58B86-D600-4237-BC04-3AAEBD37E056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B4DD8-EBB3-4A30-A497-EB1A447952CC}" type="datetimeFigureOut">
              <a:rPr lang="pl-PL" smtClean="0"/>
              <a:pPr/>
              <a:t>2011-02-24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58B86-D600-4237-BC04-3AAEBD37E056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B4DD8-EBB3-4A30-A497-EB1A447952CC}" type="datetimeFigureOut">
              <a:rPr lang="pl-PL" smtClean="0"/>
              <a:pPr/>
              <a:t>2011-02-24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58B86-D600-4237-BC04-3AAEBD37E056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B4DD8-EBB3-4A30-A497-EB1A447952CC}" type="datetimeFigureOut">
              <a:rPr lang="pl-PL" smtClean="0"/>
              <a:pPr/>
              <a:t>2011-02-24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58B86-D600-4237-BC04-3AAEBD37E056}" type="slidenum">
              <a:rPr lang="pl-PL" smtClean="0"/>
              <a:pPr/>
              <a:t>‹Nº›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mailto:krzysztof.wojcik@wios.lodz.p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857224" y="714356"/>
            <a:ext cx="7772400" cy="1470025"/>
          </a:xfrm>
        </p:spPr>
        <p:txBody>
          <a:bodyPr/>
          <a:lstStyle/>
          <a:p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requirements</a:t>
            </a:r>
            <a:r>
              <a:rPr lang="pl-PL" dirty="0" smtClean="0"/>
              <a:t> </a:t>
            </a:r>
            <a:r>
              <a:rPr lang="pl-PL" dirty="0" err="1" smtClean="0"/>
              <a:t>related</a:t>
            </a:r>
            <a:r>
              <a:rPr lang="pl-PL" dirty="0" smtClean="0"/>
              <a:t> to IPPC </a:t>
            </a:r>
            <a:r>
              <a:rPr lang="pl-PL" dirty="0" err="1" smtClean="0"/>
              <a:t>in</a:t>
            </a:r>
            <a:r>
              <a:rPr lang="pl-PL" dirty="0" smtClean="0"/>
              <a:t> Poland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714348" y="5286388"/>
            <a:ext cx="6400800" cy="857256"/>
          </a:xfrm>
        </p:spPr>
        <p:txBody>
          <a:bodyPr>
            <a:normAutofit fontScale="92500" lnSpcReduction="20000"/>
          </a:bodyPr>
          <a:lstStyle/>
          <a:p>
            <a:r>
              <a:rPr lang="pl-PL" sz="2000" dirty="0" smtClean="0"/>
              <a:t>Krzysztof </a:t>
            </a:r>
            <a:r>
              <a:rPr lang="pl-PL" sz="2000" dirty="0" err="1" smtClean="0"/>
              <a:t>Wojcik</a:t>
            </a:r>
            <a:endParaRPr lang="pl-PL" sz="2000" dirty="0" smtClean="0"/>
          </a:p>
          <a:p>
            <a:r>
              <a:rPr lang="pl-PL" sz="2000" dirty="0" err="1" smtClean="0"/>
              <a:t>Director</a:t>
            </a:r>
            <a:r>
              <a:rPr lang="pl-PL" sz="2000" dirty="0" smtClean="0"/>
              <a:t> of </a:t>
            </a:r>
            <a:r>
              <a:rPr lang="pl-PL" sz="2000" dirty="0" err="1" smtClean="0"/>
              <a:t>Regional</a:t>
            </a:r>
            <a:r>
              <a:rPr lang="pl-PL" sz="2000" dirty="0" smtClean="0"/>
              <a:t> </a:t>
            </a:r>
            <a:r>
              <a:rPr lang="pl-PL" sz="2000" dirty="0" err="1" smtClean="0"/>
              <a:t>Inspectorate</a:t>
            </a:r>
            <a:r>
              <a:rPr lang="pl-PL" sz="2000" dirty="0" smtClean="0"/>
              <a:t> for </a:t>
            </a:r>
            <a:r>
              <a:rPr lang="pl-PL" sz="2000" dirty="0" err="1" smtClean="0"/>
              <a:t>Environmental</a:t>
            </a:r>
            <a:r>
              <a:rPr lang="pl-PL" sz="2000" dirty="0" smtClean="0"/>
              <a:t> </a:t>
            </a:r>
            <a:r>
              <a:rPr lang="pl-PL" sz="2000" dirty="0" err="1" smtClean="0"/>
              <a:t>Protection</a:t>
            </a:r>
            <a:r>
              <a:rPr lang="pl-PL" sz="2000" dirty="0" smtClean="0"/>
              <a:t> </a:t>
            </a:r>
            <a:r>
              <a:rPr lang="pl-PL" sz="2000" smtClean="0"/>
              <a:t>in </a:t>
            </a:r>
            <a:r>
              <a:rPr lang="pl-PL" sz="2000" dirty="0" err="1" smtClean="0"/>
              <a:t>Lodz</a:t>
            </a:r>
            <a:endParaRPr lang="pl-PL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72" y="5072074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428868"/>
            <a:ext cx="328614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requirements</a:t>
            </a:r>
            <a:r>
              <a:rPr lang="pl-PL" dirty="0" smtClean="0"/>
              <a:t> </a:t>
            </a:r>
            <a:r>
              <a:rPr lang="pl-PL" dirty="0" err="1" smtClean="0"/>
              <a:t>specific</a:t>
            </a:r>
            <a:r>
              <a:rPr lang="pl-PL" dirty="0" smtClean="0"/>
              <a:t> for an IPPC </a:t>
            </a:r>
            <a:r>
              <a:rPr lang="pl-PL" dirty="0" err="1" smtClean="0"/>
              <a:t>application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dirty="0" smtClean="0"/>
              <a:t>10. </a:t>
            </a:r>
            <a:r>
              <a:rPr lang="pl-PL" dirty="0" err="1" smtClean="0"/>
              <a:t>description</a:t>
            </a:r>
            <a:r>
              <a:rPr lang="pl-PL" dirty="0" smtClean="0"/>
              <a:t> of </a:t>
            </a:r>
            <a:r>
              <a:rPr lang="pl-PL" dirty="0" err="1" smtClean="0"/>
              <a:t>variants</a:t>
            </a:r>
            <a:r>
              <a:rPr lang="pl-PL" dirty="0" smtClean="0"/>
              <a:t> of </a:t>
            </a:r>
            <a:r>
              <a:rPr lang="pl-PL" dirty="0" err="1" smtClean="0"/>
              <a:t>means</a:t>
            </a:r>
            <a:r>
              <a:rPr lang="pl-PL" dirty="0" smtClean="0"/>
              <a:t> to </a:t>
            </a:r>
            <a:r>
              <a:rPr lang="pl-PL" dirty="0" err="1" smtClean="0"/>
              <a:t>prevent</a:t>
            </a:r>
            <a:r>
              <a:rPr lang="pl-PL" dirty="0" smtClean="0"/>
              <a:t> </a:t>
            </a:r>
            <a:r>
              <a:rPr lang="pl-PL" dirty="0" err="1" smtClean="0"/>
              <a:t>pollution</a:t>
            </a:r>
            <a:r>
              <a:rPr lang="pl-PL" dirty="0" smtClean="0"/>
              <a:t> </a:t>
            </a:r>
            <a:r>
              <a:rPr lang="pl-PL" dirty="0" err="1" smtClean="0"/>
              <a:t>if</a:t>
            </a:r>
            <a:r>
              <a:rPr lang="pl-PL" dirty="0" smtClean="0"/>
              <a:t> </a:t>
            </a:r>
            <a:r>
              <a:rPr lang="pl-PL" dirty="0" err="1" smtClean="0"/>
              <a:t>they</a:t>
            </a:r>
            <a:r>
              <a:rPr lang="pl-PL" dirty="0" smtClean="0"/>
              <a:t> </a:t>
            </a:r>
            <a:r>
              <a:rPr lang="pl-PL" dirty="0" err="1" smtClean="0"/>
              <a:t>exist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11. a list of </a:t>
            </a:r>
            <a:r>
              <a:rPr lang="pl-PL" dirty="0" err="1" smtClean="0"/>
              <a:t>sources</a:t>
            </a:r>
            <a:r>
              <a:rPr lang="pl-PL" dirty="0" smtClean="0"/>
              <a:t> of </a:t>
            </a:r>
            <a:r>
              <a:rPr lang="pl-PL" dirty="0" err="1" smtClean="0"/>
              <a:t>emission</a:t>
            </a:r>
            <a:r>
              <a:rPr lang="pl-PL" dirty="0" smtClean="0"/>
              <a:t>, </a:t>
            </a:r>
            <a:r>
              <a:rPr lang="pl-PL" dirty="0" err="1" smtClean="0"/>
              <a:t>installation</a:t>
            </a:r>
            <a:r>
              <a:rPr lang="pl-PL" dirty="0" smtClean="0"/>
              <a:t> and </a:t>
            </a:r>
            <a:r>
              <a:rPr lang="pl-PL" dirty="0" err="1" smtClean="0"/>
              <a:t>technical</a:t>
            </a:r>
            <a:r>
              <a:rPr lang="pl-PL" dirty="0" smtClean="0"/>
              <a:t> </a:t>
            </a:r>
            <a:r>
              <a:rPr lang="pl-PL" dirty="0" err="1" smtClean="0"/>
              <a:t>means</a:t>
            </a:r>
            <a:r>
              <a:rPr lang="pl-PL" dirty="0" smtClean="0"/>
              <a:t> </a:t>
            </a:r>
            <a:r>
              <a:rPr lang="pl-PL" dirty="0" err="1" smtClean="0"/>
              <a:t>intended</a:t>
            </a:r>
            <a:r>
              <a:rPr lang="pl-PL" dirty="0" smtClean="0"/>
              <a:t> to </a:t>
            </a:r>
            <a:r>
              <a:rPr lang="pl-PL" dirty="0" err="1" smtClean="0"/>
              <a:t>prevent</a:t>
            </a:r>
            <a:r>
              <a:rPr lang="pl-PL" dirty="0" smtClean="0"/>
              <a:t> </a:t>
            </a:r>
            <a:r>
              <a:rPr lang="pl-PL" dirty="0" err="1" smtClean="0"/>
              <a:t>or</a:t>
            </a:r>
            <a:r>
              <a:rPr lang="pl-PL" dirty="0" smtClean="0"/>
              <a:t> </a:t>
            </a:r>
            <a:r>
              <a:rPr lang="pl-PL" dirty="0" err="1" smtClean="0"/>
              <a:t>reduce</a:t>
            </a:r>
            <a:r>
              <a:rPr lang="pl-PL" dirty="0" smtClean="0"/>
              <a:t> </a:t>
            </a:r>
            <a:r>
              <a:rPr lang="pl-PL" dirty="0" err="1" smtClean="0"/>
              <a:t>emissions</a:t>
            </a:r>
            <a:r>
              <a:rPr lang="pl-PL" dirty="0" smtClean="0"/>
              <a:t>.</a:t>
            </a:r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72" y="5357826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IPPC </a:t>
            </a:r>
            <a:r>
              <a:rPr lang="pl-PL" dirty="0" err="1" smtClean="0"/>
              <a:t>permits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practice</a:t>
            </a:r>
            <a:r>
              <a:rPr lang="pl-PL" dirty="0" smtClean="0"/>
              <a:t> – </a:t>
            </a:r>
            <a:r>
              <a:rPr lang="pl-PL" dirty="0" err="1" smtClean="0"/>
              <a:t>common</a:t>
            </a:r>
            <a:r>
              <a:rPr lang="pl-PL" dirty="0" smtClean="0"/>
              <a:t> </a:t>
            </a:r>
            <a:r>
              <a:rPr lang="pl-PL" dirty="0" err="1" smtClean="0"/>
              <a:t>mistakes</a:t>
            </a:r>
            <a:r>
              <a:rPr lang="pl-PL" dirty="0" smtClean="0"/>
              <a:t> and </a:t>
            </a:r>
            <a:r>
              <a:rPr lang="pl-PL" dirty="0" err="1" smtClean="0"/>
              <a:t>causes</a:t>
            </a:r>
            <a:r>
              <a:rPr lang="pl-PL" dirty="0" smtClean="0"/>
              <a:t> of </a:t>
            </a:r>
            <a:r>
              <a:rPr lang="pl-PL" dirty="0" err="1" smtClean="0"/>
              <a:t>them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dirty="0" smtClean="0"/>
              <a:t>1. </a:t>
            </a:r>
            <a:r>
              <a:rPr lang="pl-PL" dirty="0" err="1" smtClean="0"/>
              <a:t>it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common</a:t>
            </a:r>
            <a:r>
              <a:rPr lang="pl-PL" dirty="0" smtClean="0"/>
              <a:t> to </a:t>
            </a:r>
            <a:r>
              <a:rPr lang="pl-PL" dirty="0" err="1" smtClean="0"/>
              <a:t>say</a:t>
            </a:r>
            <a:r>
              <a:rPr lang="pl-PL" dirty="0" smtClean="0"/>
              <a:t> </a:t>
            </a:r>
            <a:r>
              <a:rPr lang="pl-PL" dirty="0" err="1" smtClean="0"/>
              <a:t>that</a:t>
            </a:r>
            <a:r>
              <a:rPr lang="pl-PL" dirty="0" smtClean="0"/>
              <a:t> an </a:t>
            </a:r>
            <a:r>
              <a:rPr lang="pl-PL" dirty="0" err="1" smtClean="0"/>
              <a:t>installation</a:t>
            </a:r>
            <a:r>
              <a:rPr lang="pl-PL" dirty="0" smtClean="0"/>
              <a:t> will not be </a:t>
            </a:r>
            <a:r>
              <a:rPr lang="pl-PL" dirty="0" err="1" smtClean="0"/>
              <a:t>working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not </a:t>
            </a:r>
            <a:r>
              <a:rPr lang="pl-PL" dirty="0" err="1" smtClean="0"/>
              <a:t>normal</a:t>
            </a:r>
            <a:r>
              <a:rPr lang="pl-PL" dirty="0" smtClean="0"/>
              <a:t> </a:t>
            </a:r>
            <a:r>
              <a:rPr lang="pl-PL" dirty="0" err="1" smtClean="0"/>
              <a:t>condtions</a:t>
            </a:r>
            <a:r>
              <a:rPr lang="pl-PL" dirty="0" smtClean="0"/>
              <a:t>…</a:t>
            </a:r>
          </a:p>
          <a:p>
            <a:pPr>
              <a:buNone/>
            </a:pPr>
            <a:r>
              <a:rPr lang="pl-PL" dirty="0" smtClean="0"/>
              <a:t>2. </a:t>
            </a:r>
            <a:r>
              <a:rPr lang="pl-PL" dirty="0" err="1" smtClean="0"/>
              <a:t>If</a:t>
            </a:r>
            <a:r>
              <a:rPr lang="pl-PL" dirty="0" smtClean="0"/>
              <a:t> so, no </a:t>
            </a:r>
            <a:r>
              <a:rPr lang="pl-PL" dirty="0" err="1" smtClean="0"/>
              <a:t>information</a:t>
            </a:r>
            <a:r>
              <a:rPr lang="pl-PL" dirty="0" smtClean="0"/>
              <a:t> on </a:t>
            </a:r>
            <a:r>
              <a:rPr lang="pl-PL" dirty="0" err="1" smtClean="0"/>
              <a:t>emission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such</a:t>
            </a:r>
            <a:r>
              <a:rPr lang="pl-PL" dirty="0" smtClean="0"/>
              <a:t> </a:t>
            </a:r>
            <a:r>
              <a:rPr lang="pl-PL" dirty="0" err="1" smtClean="0"/>
              <a:t>cases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needed</a:t>
            </a:r>
            <a:r>
              <a:rPr lang="pl-PL" dirty="0" smtClean="0"/>
              <a:t>.</a:t>
            </a:r>
          </a:p>
          <a:p>
            <a:pPr>
              <a:buNone/>
            </a:pPr>
            <a:r>
              <a:rPr lang="pl-PL" dirty="0" smtClean="0"/>
              <a:t>3. </a:t>
            </a:r>
            <a:r>
              <a:rPr lang="pl-PL" dirty="0" err="1" smtClean="0"/>
              <a:t>Current</a:t>
            </a:r>
            <a:r>
              <a:rPr lang="pl-PL" dirty="0" smtClean="0"/>
              <a:t> </a:t>
            </a:r>
            <a:r>
              <a:rPr lang="pl-PL" dirty="0" err="1" smtClean="0"/>
              <a:t>or</a:t>
            </a:r>
            <a:r>
              <a:rPr lang="pl-PL" dirty="0" smtClean="0"/>
              <a:t> </a:t>
            </a:r>
            <a:r>
              <a:rPr lang="pl-PL" dirty="0" err="1" smtClean="0"/>
              <a:t>planned</a:t>
            </a:r>
            <a:r>
              <a:rPr lang="pl-PL" dirty="0" smtClean="0"/>
              <a:t> </a:t>
            </a:r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impact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defined</a:t>
            </a:r>
            <a:r>
              <a:rPr lang="pl-PL" dirty="0" smtClean="0"/>
              <a:t> as </a:t>
            </a:r>
            <a:r>
              <a:rPr lang="pl-PL" dirty="0" err="1" smtClean="0"/>
              <a:t>low</a:t>
            </a:r>
            <a:r>
              <a:rPr lang="pl-PL" dirty="0" smtClean="0"/>
              <a:t>…</a:t>
            </a:r>
          </a:p>
          <a:p>
            <a:pPr>
              <a:buNone/>
            </a:pPr>
            <a:r>
              <a:rPr lang="pl-PL" dirty="0" smtClean="0"/>
              <a:t>4. Monitoring </a:t>
            </a:r>
            <a:r>
              <a:rPr lang="pl-PL" dirty="0" err="1" smtClean="0"/>
              <a:t>understood</a:t>
            </a:r>
            <a:r>
              <a:rPr lang="pl-PL" dirty="0" smtClean="0"/>
              <a:t> </a:t>
            </a:r>
            <a:r>
              <a:rPr lang="pl-PL" dirty="0" err="1" smtClean="0"/>
              <a:t>mainly</a:t>
            </a:r>
            <a:r>
              <a:rPr lang="pl-PL" dirty="0" smtClean="0"/>
              <a:t> as </a:t>
            </a:r>
            <a:r>
              <a:rPr lang="pl-PL" dirty="0" err="1" smtClean="0"/>
              <a:t>gauging</a:t>
            </a:r>
            <a:r>
              <a:rPr lang="pl-PL" dirty="0" smtClean="0"/>
              <a:t> </a:t>
            </a:r>
            <a:r>
              <a:rPr lang="pl-PL" dirty="0" err="1" smtClean="0"/>
              <a:t>emission</a:t>
            </a:r>
            <a:r>
              <a:rPr lang="pl-PL" dirty="0" smtClean="0"/>
              <a:t> </a:t>
            </a:r>
            <a:r>
              <a:rPr lang="pl-PL" dirty="0" err="1" smtClean="0"/>
              <a:t>levels</a:t>
            </a:r>
            <a:endParaRPr lang="pl-PL" dirty="0" smtClean="0"/>
          </a:p>
          <a:p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72" y="5500702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IPPC </a:t>
            </a:r>
            <a:r>
              <a:rPr lang="pl-PL" dirty="0" err="1" smtClean="0"/>
              <a:t>permits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practice</a:t>
            </a:r>
            <a:r>
              <a:rPr lang="pl-PL" dirty="0" smtClean="0"/>
              <a:t> – </a:t>
            </a:r>
            <a:r>
              <a:rPr lang="pl-PL" dirty="0" err="1" smtClean="0"/>
              <a:t>common</a:t>
            </a:r>
            <a:r>
              <a:rPr lang="pl-PL" dirty="0" smtClean="0"/>
              <a:t> </a:t>
            </a:r>
            <a:r>
              <a:rPr lang="pl-PL" dirty="0" err="1" smtClean="0"/>
              <a:t>mistakes</a:t>
            </a:r>
            <a:r>
              <a:rPr lang="pl-PL" dirty="0" smtClean="0"/>
              <a:t> and </a:t>
            </a:r>
            <a:r>
              <a:rPr lang="pl-PL" dirty="0" err="1" smtClean="0"/>
              <a:t>causes</a:t>
            </a:r>
            <a:r>
              <a:rPr lang="pl-PL" dirty="0" smtClean="0"/>
              <a:t> of </a:t>
            </a:r>
            <a:r>
              <a:rPr lang="pl-PL" dirty="0" err="1" smtClean="0"/>
              <a:t>them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/>
              <a:t>A</a:t>
            </a:r>
            <a:r>
              <a:rPr lang="pl-PL" dirty="0" err="1" smtClean="0"/>
              <a:t>mount</a:t>
            </a:r>
            <a:r>
              <a:rPr lang="pl-PL" dirty="0" smtClean="0"/>
              <a:t> of </a:t>
            </a:r>
            <a:r>
              <a:rPr lang="pl-PL" dirty="0" err="1" smtClean="0"/>
              <a:t>emission</a:t>
            </a:r>
            <a:r>
              <a:rPr lang="pl-PL" dirty="0" smtClean="0"/>
              <a:t>,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praticular</a:t>
            </a:r>
            <a:r>
              <a:rPr lang="pl-PL" dirty="0" smtClean="0"/>
              <a:t> of waste, </a:t>
            </a:r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defined</a:t>
            </a:r>
            <a:r>
              <a:rPr lang="pl-PL" dirty="0" smtClean="0"/>
              <a:t> on a </a:t>
            </a:r>
            <a:r>
              <a:rPr lang="pl-PL" dirty="0" err="1" smtClean="0"/>
              <a:t>too</a:t>
            </a:r>
            <a:r>
              <a:rPr lang="pl-PL" dirty="0" smtClean="0"/>
              <a:t> </a:t>
            </a:r>
            <a:r>
              <a:rPr lang="pl-PL" dirty="0" err="1" smtClean="0"/>
              <a:t>low</a:t>
            </a:r>
            <a:r>
              <a:rPr lang="pl-PL" dirty="0" smtClean="0"/>
              <a:t> </a:t>
            </a:r>
            <a:r>
              <a:rPr lang="pl-PL" dirty="0" err="1" smtClean="0"/>
              <a:t>level</a:t>
            </a:r>
            <a:r>
              <a:rPr lang="pl-PL" dirty="0" smtClean="0"/>
              <a:t> (</a:t>
            </a:r>
            <a:r>
              <a:rPr lang="pl-PL" dirty="0" err="1" smtClean="0"/>
              <a:t>though</a:t>
            </a:r>
            <a:r>
              <a:rPr lang="pl-PL" dirty="0" smtClean="0"/>
              <a:t> </a:t>
            </a:r>
            <a:r>
              <a:rPr lang="pl-PL" dirty="0" err="1" smtClean="0"/>
              <a:t>there</a:t>
            </a:r>
            <a:r>
              <a:rPr lang="pl-PL" dirty="0" smtClean="0"/>
              <a:t> </a:t>
            </a:r>
            <a:r>
              <a:rPr lang="pl-PL" dirty="0" err="1" smtClean="0"/>
              <a:t>are</a:t>
            </a:r>
            <a:r>
              <a:rPr lang="pl-PL" dirty="0" smtClean="0"/>
              <a:t> no </a:t>
            </a:r>
            <a:r>
              <a:rPr lang="pl-PL" dirty="0" err="1" smtClean="0"/>
              <a:t>reasons</a:t>
            </a:r>
            <a:r>
              <a:rPr lang="pl-PL" dirty="0" smtClean="0"/>
              <a:t> for </a:t>
            </a:r>
            <a:r>
              <a:rPr lang="pl-PL" dirty="0" err="1" smtClean="0"/>
              <a:t>it</a:t>
            </a:r>
            <a:r>
              <a:rPr lang="pl-PL" dirty="0" smtClean="0"/>
              <a:t>)– a </a:t>
            </a:r>
            <a:r>
              <a:rPr lang="pl-PL" dirty="0" err="1" smtClean="0"/>
              <a:t>consequence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that</a:t>
            </a:r>
            <a:r>
              <a:rPr lang="pl-PL" dirty="0" smtClean="0"/>
              <a:t> </a:t>
            </a:r>
            <a:r>
              <a:rPr lang="pl-PL" dirty="0" err="1" smtClean="0"/>
              <a:t>if</a:t>
            </a:r>
            <a:r>
              <a:rPr lang="pl-PL" dirty="0" smtClean="0"/>
              <a:t> </a:t>
            </a:r>
            <a:r>
              <a:rPr lang="pl-PL" dirty="0" err="1" smtClean="0"/>
              <a:t>you</a:t>
            </a:r>
            <a:r>
              <a:rPr lang="pl-PL" dirty="0" smtClean="0"/>
              <a:t> </a:t>
            </a:r>
            <a:r>
              <a:rPr lang="pl-PL" dirty="0" err="1" smtClean="0"/>
              <a:t>later</a:t>
            </a:r>
            <a:r>
              <a:rPr lang="pl-PL" dirty="0" smtClean="0"/>
              <a:t> </a:t>
            </a:r>
            <a:r>
              <a:rPr lang="pl-PL" dirty="0" err="1" smtClean="0"/>
              <a:t>exceed</a:t>
            </a:r>
            <a:r>
              <a:rPr lang="pl-PL" dirty="0" smtClean="0"/>
              <a:t> </a:t>
            </a:r>
            <a:r>
              <a:rPr lang="pl-PL" dirty="0" err="1" smtClean="0"/>
              <a:t>this</a:t>
            </a:r>
            <a:r>
              <a:rPr lang="pl-PL" dirty="0" smtClean="0"/>
              <a:t> </a:t>
            </a:r>
            <a:r>
              <a:rPr lang="pl-PL" dirty="0" err="1" smtClean="0"/>
              <a:t>level</a:t>
            </a:r>
            <a:r>
              <a:rPr lang="pl-PL" dirty="0" smtClean="0"/>
              <a:t> </a:t>
            </a:r>
            <a:r>
              <a:rPr lang="pl-PL" dirty="0" err="1" smtClean="0"/>
              <a:t>you</a:t>
            </a:r>
            <a:r>
              <a:rPr lang="pl-PL" dirty="0" smtClean="0"/>
              <a:t> </a:t>
            </a:r>
            <a:r>
              <a:rPr lang="pl-PL" dirty="0" err="1" smtClean="0"/>
              <a:t>may</a:t>
            </a:r>
            <a:r>
              <a:rPr lang="pl-PL" dirty="0" smtClean="0"/>
              <a:t> be </a:t>
            </a:r>
            <a:r>
              <a:rPr lang="pl-PL" dirty="0" err="1" smtClean="0"/>
              <a:t>fined</a:t>
            </a:r>
            <a:r>
              <a:rPr lang="pl-PL" dirty="0"/>
              <a:t> </a:t>
            </a:r>
            <a:r>
              <a:rPr lang="pl-PL" dirty="0" err="1" smtClean="0"/>
              <a:t>during</a:t>
            </a:r>
            <a:r>
              <a:rPr lang="pl-PL" dirty="0" smtClean="0"/>
              <a:t> </a:t>
            </a:r>
            <a:r>
              <a:rPr lang="pl-PL" dirty="0" err="1" smtClean="0"/>
              <a:t>inspection</a:t>
            </a:r>
            <a:r>
              <a:rPr lang="pl-PL" dirty="0" smtClean="0"/>
              <a:t>.</a:t>
            </a:r>
          </a:p>
          <a:p>
            <a:r>
              <a:rPr lang="pl-PL" dirty="0" err="1" smtClean="0"/>
              <a:t>Difficulties</a:t>
            </a:r>
            <a:r>
              <a:rPr lang="pl-PL" dirty="0" smtClean="0"/>
              <a:t> </a:t>
            </a:r>
            <a:r>
              <a:rPr lang="pl-PL" dirty="0" err="1" smtClean="0"/>
              <a:t>with</a:t>
            </a:r>
            <a:r>
              <a:rPr lang="pl-PL" dirty="0" smtClean="0"/>
              <a:t> a </a:t>
            </a:r>
            <a:r>
              <a:rPr lang="pl-PL" dirty="0" err="1" smtClean="0"/>
              <a:t>description</a:t>
            </a:r>
            <a:r>
              <a:rPr lang="pl-PL" dirty="0" smtClean="0"/>
              <a:t> of </a:t>
            </a:r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impact</a:t>
            </a:r>
            <a:r>
              <a:rPr lang="pl-PL" dirty="0" smtClean="0"/>
              <a:t> as a </a:t>
            </a:r>
            <a:r>
              <a:rPr lang="pl-PL" dirty="0" err="1" smtClean="0"/>
              <a:t>whole</a:t>
            </a:r>
            <a:endParaRPr lang="pl-PL" dirty="0" smtClean="0"/>
          </a:p>
          <a:p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72" y="5357826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IPPC </a:t>
            </a:r>
            <a:r>
              <a:rPr lang="pl-PL" dirty="0" err="1" smtClean="0"/>
              <a:t>permits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practice</a:t>
            </a:r>
            <a:r>
              <a:rPr lang="pl-PL" dirty="0" smtClean="0"/>
              <a:t> – </a:t>
            </a:r>
            <a:r>
              <a:rPr lang="pl-PL" dirty="0" err="1" smtClean="0"/>
              <a:t>common</a:t>
            </a:r>
            <a:r>
              <a:rPr lang="pl-PL" dirty="0" smtClean="0"/>
              <a:t> </a:t>
            </a:r>
            <a:r>
              <a:rPr lang="pl-PL" dirty="0" err="1" smtClean="0"/>
              <a:t>mistakes</a:t>
            </a:r>
            <a:r>
              <a:rPr lang="pl-PL" dirty="0" smtClean="0"/>
              <a:t> and </a:t>
            </a:r>
            <a:r>
              <a:rPr lang="pl-PL" dirty="0" err="1" smtClean="0"/>
              <a:t>causes</a:t>
            </a:r>
            <a:r>
              <a:rPr lang="pl-PL" dirty="0" smtClean="0"/>
              <a:t> of </a:t>
            </a:r>
            <a:r>
              <a:rPr lang="pl-PL" dirty="0" err="1" smtClean="0"/>
              <a:t>them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A </a:t>
            </a:r>
            <a:r>
              <a:rPr lang="pl-PL" dirty="0" err="1" smtClean="0"/>
              <a:t>particular</a:t>
            </a:r>
            <a:r>
              <a:rPr lang="pl-PL" dirty="0" smtClean="0"/>
              <a:t> </a:t>
            </a:r>
            <a:r>
              <a:rPr lang="pl-PL" dirty="0" err="1" smtClean="0"/>
              <a:t>example</a:t>
            </a:r>
            <a:r>
              <a:rPr lang="pl-PL" dirty="0" smtClean="0"/>
              <a:t> </a:t>
            </a:r>
            <a:r>
              <a:rPr lang="pl-PL" dirty="0" err="1" smtClean="0"/>
              <a:t>from</a:t>
            </a:r>
            <a:r>
              <a:rPr lang="pl-PL" dirty="0" smtClean="0"/>
              <a:t> life: „An </a:t>
            </a:r>
            <a:r>
              <a:rPr lang="pl-PL" dirty="0" err="1" smtClean="0"/>
              <a:t>installation</a:t>
            </a:r>
            <a:r>
              <a:rPr lang="pl-PL" dirty="0" smtClean="0"/>
              <a:t> </a:t>
            </a:r>
            <a:r>
              <a:rPr lang="pl-PL" dirty="0" err="1" smtClean="0"/>
              <a:t>causes</a:t>
            </a:r>
            <a:r>
              <a:rPr lang="pl-PL" dirty="0" smtClean="0"/>
              <a:t> </a:t>
            </a:r>
            <a:r>
              <a:rPr lang="pl-PL" dirty="0" err="1" smtClean="0"/>
              <a:t>excessive</a:t>
            </a:r>
            <a:r>
              <a:rPr lang="pl-PL" dirty="0" smtClean="0"/>
              <a:t> </a:t>
            </a:r>
            <a:r>
              <a:rPr lang="pl-PL" dirty="0" err="1" smtClean="0"/>
              <a:t>noise</a:t>
            </a:r>
            <a:r>
              <a:rPr lang="pl-PL" dirty="0" smtClean="0"/>
              <a:t> </a:t>
            </a:r>
            <a:r>
              <a:rPr lang="pl-PL" dirty="0" err="1" smtClean="0"/>
              <a:t>levels</a:t>
            </a:r>
            <a:r>
              <a:rPr lang="pl-PL" dirty="0" smtClean="0"/>
              <a:t> – </a:t>
            </a:r>
            <a:r>
              <a:rPr lang="pl-PL" dirty="0" err="1" smtClean="0"/>
              <a:t>above</a:t>
            </a:r>
            <a:r>
              <a:rPr lang="pl-PL" dirty="0" smtClean="0"/>
              <a:t> </a:t>
            </a:r>
            <a:r>
              <a:rPr lang="pl-PL" dirty="0" err="1" smtClean="0"/>
              <a:t>the</a:t>
            </a:r>
            <a:r>
              <a:rPr lang="pl-PL" dirty="0" smtClean="0"/>
              <a:t> </a:t>
            </a:r>
            <a:r>
              <a:rPr lang="pl-PL" dirty="0" err="1" smtClean="0"/>
              <a:t>standards</a:t>
            </a:r>
            <a:r>
              <a:rPr lang="pl-PL" dirty="0" smtClean="0"/>
              <a:t> but </a:t>
            </a:r>
            <a:r>
              <a:rPr lang="pl-PL" dirty="0" err="1" smtClean="0"/>
              <a:t>it</a:t>
            </a:r>
            <a:r>
              <a:rPr lang="pl-PL" dirty="0" smtClean="0"/>
              <a:t> will do </a:t>
            </a:r>
            <a:r>
              <a:rPr lang="pl-PL" dirty="0" err="1" smtClean="0"/>
              <a:t>its</a:t>
            </a:r>
            <a:r>
              <a:rPr lang="pl-PL" dirty="0" smtClean="0"/>
              <a:t> </a:t>
            </a:r>
            <a:r>
              <a:rPr lang="pl-PL" dirty="0" err="1" smtClean="0"/>
              <a:t>best</a:t>
            </a:r>
            <a:r>
              <a:rPr lang="pl-PL" dirty="0" smtClean="0"/>
              <a:t> to </a:t>
            </a:r>
            <a:r>
              <a:rPr lang="pl-PL" dirty="0" err="1" smtClean="0"/>
              <a:t>reduce</a:t>
            </a:r>
            <a:r>
              <a:rPr lang="pl-PL" dirty="0" smtClean="0"/>
              <a:t> </a:t>
            </a:r>
            <a:r>
              <a:rPr lang="pl-PL" dirty="0" err="1" smtClean="0"/>
              <a:t>it</a:t>
            </a:r>
            <a:r>
              <a:rPr lang="pl-PL" dirty="0" err="1" smtClean="0">
                <a:sym typeface="Wingdings" pitchFamily="2" charset="2"/>
              </a:rPr>
              <a:t></a:t>
            </a:r>
            <a:r>
              <a:rPr lang="pl-PL" dirty="0" smtClean="0">
                <a:sym typeface="Wingdings" pitchFamily="2" charset="2"/>
              </a:rPr>
              <a:t>”</a:t>
            </a:r>
          </a:p>
          <a:p>
            <a:r>
              <a:rPr lang="pl-PL" dirty="0" smtClean="0">
                <a:sym typeface="Wingdings" pitchFamily="2" charset="2"/>
              </a:rPr>
              <a:t>No </a:t>
            </a:r>
            <a:r>
              <a:rPr lang="pl-PL" dirty="0" err="1" smtClean="0">
                <a:sym typeface="Wingdings" pitchFamily="2" charset="2"/>
              </a:rPr>
              <a:t>information</a:t>
            </a:r>
            <a:r>
              <a:rPr lang="pl-PL" dirty="0" smtClean="0">
                <a:sym typeface="Wingdings" pitchFamily="2" charset="2"/>
              </a:rPr>
              <a:t> on </a:t>
            </a:r>
            <a:r>
              <a:rPr lang="pl-PL" dirty="0" err="1" smtClean="0">
                <a:sym typeface="Wingdings" pitchFamily="2" charset="2"/>
              </a:rPr>
              <a:t>transboundary</a:t>
            </a:r>
            <a:r>
              <a:rPr lang="pl-PL" dirty="0" smtClean="0">
                <a:sym typeface="Wingdings" pitchFamily="2" charset="2"/>
              </a:rPr>
              <a:t> </a:t>
            </a:r>
            <a:r>
              <a:rPr lang="pl-PL" dirty="0" err="1" smtClean="0">
                <a:sym typeface="Wingdings" pitchFamily="2" charset="2"/>
              </a:rPr>
              <a:t>environmental</a:t>
            </a:r>
            <a:r>
              <a:rPr lang="pl-PL" dirty="0" smtClean="0">
                <a:sym typeface="Wingdings" pitchFamily="2" charset="2"/>
              </a:rPr>
              <a:t> </a:t>
            </a:r>
            <a:r>
              <a:rPr lang="pl-PL" dirty="0" err="1" smtClean="0">
                <a:sym typeface="Wingdings" pitchFamily="2" charset="2"/>
              </a:rPr>
              <a:t>impact</a:t>
            </a:r>
            <a:r>
              <a:rPr lang="pl-PL" dirty="0">
                <a:sym typeface="Wingdings" pitchFamily="2" charset="2"/>
              </a:rPr>
              <a:t> </a:t>
            </a:r>
            <a:r>
              <a:rPr lang="pl-PL" dirty="0" err="1" smtClean="0">
                <a:sym typeface="Wingdings" pitchFamily="2" charset="2"/>
              </a:rPr>
              <a:t>or</a:t>
            </a:r>
            <a:r>
              <a:rPr lang="pl-PL" dirty="0" smtClean="0">
                <a:sym typeface="Wingdings" pitchFamily="2" charset="2"/>
              </a:rPr>
              <a:t> </a:t>
            </a:r>
            <a:r>
              <a:rPr lang="pl-PL" dirty="0" err="1" smtClean="0">
                <a:sym typeface="Wingdings" pitchFamily="2" charset="2"/>
              </a:rPr>
              <a:t>serious</a:t>
            </a:r>
            <a:r>
              <a:rPr lang="pl-PL" dirty="0" smtClean="0">
                <a:sym typeface="Wingdings" pitchFamily="2" charset="2"/>
              </a:rPr>
              <a:t> </a:t>
            </a:r>
            <a:r>
              <a:rPr lang="pl-PL" dirty="0" err="1" smtClean="0">
                <a:sym typeface="Wingdings" pitchFamily="2" charset="2"/>
              </a:rPr>
              <a:t>disaster</a:t>
            </a:r>
            <a:r>
              <a:rPr lang="pl-PL" dirty="0" smtClean="0">
                <a:sym typeface="Wingdings" pitchFamily="2" charset="2"/>
              </a:rPr>
              <a:t>– </a:t>
            </a:r>
            <a:r>
              <a:rPr lang="pl-PL" dirty="0" err="1" smtClean="0">
                <a:sym typeface="Wingdings" pitchFamily="2" charset="2"/>
              </a:rPr>
              <a:t>even</a:t>
            </a:r>
            <a:r>
              <a:rPr lang="pl-PL" dirty="0" smtClean="0">
                <a:sym typeface="Wingdings" pitchFamily="2" charset="2"/>
              </a:rPr>
              <a:t> </a:t>
            </a:r>
            <a:r>
              <a:rPr lang="pl-PL" dirty="0" err="1" smtClean="0">
                <a:sym typeface="Wingdings" pitchFamily="2" charset="2"/>
              </a:rPr>
              <a:t>if</a:t>
            </a:r>
            <a:r>
              <a:rPr lang="pl-PL" dirty="0" smtClean="0">
                <a:sym typeface="Wingdings" pitchFamily="2" charset="2"/>
              </a:rPr>
              <a:t> </a:t>
            </a:r>
            <a:r>
              <a:rPr lang="pl-PL" dirty="0" err="1" smtClean="0">
                <a:sym typeface="Wingdings" pitchFamily="2" charset="2"/>
              </a:rPr>
              <a:t>there</a:t>
            </a:r>
            <a:r>
              <a:rPr lang="pl-PL" dirty="0" smtClean="0">
                <a:sym typeface="Wingdings" pitchFamily="2" charset="2"/>
              </a:rPr>
              <a:t> </a:t>
            </a:r>
            <a:r>
              <a:rPr lang="pl-PL" dirty="0" err="1" smtClean="0">
                <a:sym typeface="Wingdings" pitchFamily="2" charset="2"/>
              </a:rPr>
              <a:t>is</a:t>
            </a:r>
            <a:r>
              <a:rPr lang="pl-PL" dirty="0" smtClean="0">
                <a:sym typeface="Wingdings" pitchFamily="2" charset="2"/>
              </a:rPr>
              <a:t> no </a:t>
            </a:r>
            <a:r>
              <a:rPr lang="pl-PL" dirty="0" err="1" smtClean="0">
                <a:sym typeface="Wingdings" pitchFamily="2" charset="2"/>
              </a:rPr>
              <a:t>such</a:t>
            </a:r>
            <a:r>
              <a:rPr lang="pl-PL" dirty="0" smtClean="0">
                <a:sym typeface="Wingdings" pitchFamily="2" charset="2"/>
              </a:rPr>
              <a:t> </a:t>
            </a:r>
            <a:r>
              <a:rPr lang="pl-PL" dirty="0" err="1" smtClean="0">
                <a:sym typeface="Wingdings" pitchFamily="2" charset="2"/>
              </a:rPr>
              <a:t>impact</a:t>
            </a:r>
            <a:r>
              <a:rPr lang="pl-PL" dirty="0" smtClean="0">
                <a:sym typeface="Wingdings" pitchFamily="2" charset="2"/>
              </a:rPr>
              <a:t> </a:t>
            </a:r>
            <a:r>
              <a:rPr lang="pl-PL" dirty="0" err="1" smtClean="0">
                <a:sym typeface="Wingdings" pitchFamily="2" charset="2"/>
              </a:rPr>
              <a:t>it</a:t>
            </a:r>
            <a:r>
              <a:rPr lang="pl-PL" dirty="0" smtClean="0">
                <a:sym typeface="Wingdings" pitchFamily="2" charset="2"/>
              </a:rPr>
              <a:t> </a:t>
            </a:r>
            <a:r>
              <a:rPr lang="pl-PL" dirty="0" err="1" smtClean="0">
                <a:sym typeface="Wingdings" pitchFamily="2" charset="2"/>
              </a:rPr>
              <a:t>should</a:t>
            </a:r>
            <a:r>
              <a:rPr lang="pl-PL" dirty="0" smtClean="0">
                <a:sym typeface="Wingdings" pitchFamily="2" charset="2"/>
              </a:rPr>
              <a:t> be </a:t>
            </a:r>
            <a:r>
              <a:rPr lang="pl-PL" dirty="0" err="1" smtClean="0">
                <a:sym typeface="Wingdings" pitchFamily="2" charset="2"/>
              </a:rPr>
              <a:t>mentioned</a:t>
            </a:r>
            <a:r>
              <a:rPr lang="pl-PL" dirty="0" smtClean="0">
                <a:sym typeface="Wingdings" pitchFamily="2" charset="2"/>
              </a:rPr>
              <a:t> </a:t>
            </a:r>
            <a:r>
              <a:rPr lang="pl-PL" dirty="0" err="1" smtClean="0">
                <a:sym typeface="Wingdings" pitchFamily="2" charset="2"/>
              </a:rPr>
              <a:t>in</a:t>
            </a:r>
            <a:r>
              <a:rPr lang="pl-PL" dirty="0" smtClean="0">
                <a:sym typeface="Wingdings" pitchFamily="2" charset="2"/>
              </a:rPr>
              <a:t> </a:t>
            </a:r>
            <a:r>
              <a:rPr lang="pl-PL" dirty="0" err="1" smtClean="0">
                <a:sym typeface="Wingdings" pitchFamily="2" charset="2"/>
              </a:rPr>
              <a:t>the</a:t>
            </a:r>
            <a:r>
              <a:rPr lang="pl-PL" dirty="0" smtClean="0">
                <a:sym typeface="Wingdings" pitchFamily="2" charset="2"/>
              </a:rPr>
              <a:t> </a:t>
            </a:r>
            <a:r>
              <a:rPr lang="pl-PL" dirty="0" err="1" smtClean="0">
                <a:sym typeface="Wingdings" pitchFamily="2" charset="2"/>
              </a:rPr>
              <a:t>application</a:t>
            </a:r>
            <a:r>
              <a:rPr lang="pl-PL" dirty="0" smtClean="0">
                <a:sym typeface="Wingdings" pitchFamily="2" charset="2"/>
              </a:rPr>
              <a:t>!!!</a:t>
            </a:r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72" y="5357826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A </a:t>
            </a:r>
            <a:r>
              <a:rPr lang="pl-PL" dirty="0" err="1" smtClean="0"/>
              <a:t>short</a:t>
            </a:r>
            <a:r>
              <a:rPr lang="pl-PL" dirty="0" smtClean="0"/>
              <a:t> </a:t>
            </a:r>
            <a:r>
              <a:rPr lang="pl-PL" dirty="0" err="1" smtClean="0"/>
              <a:t>exercise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 err="1" smtClean="0"/>
              <a:t>Let’s</a:t>
            </a:r>
            <a:r>
              <a:rPr lang="pl-PL" dirty="0" smtClean="0"/>
              <a:t> </a:t>
            </a:r>
            <a:r>
              <a:rPr lang="pl-PL" dirty="0" err="1" smtClean="0"/>
              <a:t>imagine</a:t>
            </a:r>
            <a:r>
              <a:rPr lang="pl-PL" dirty="0" smtClean="0"/>
              <a:t> a paper </a:t>
            </a:r>
            <a:r>
              <a:rPr lang="pl-PL" dirty="0" err="1" smtClean="0"/>
              <a:t>production</a:t>
            </a:r>
            <a:r>
              <a:rPr lang="pl-PL" dirty="0" smtClean="0"/>
              <a:t> </a:t>
            </a:r>
            <a:r>
              <a:rPr lang="pl-PL" dirty="0" err="1" smtClean="0"/>
              <a:t>factory</a:t>
            </a:r>
            <a:r>
              <a:rPr lang="pl-PL" dirty="0" smtClean="0"/>
              <a:t>. </a:t>
            </a:r>
            <a:r>
              <a:rPr lang="pl-PL" dirty="0" err="1" smtClean="0"/>
              <a:t>The</a:t>
            </a:r>
            <a:r>
              <a:rPr lang="pl-PL" dirty="0" smtClean="0"/>
              <a:t> paper </a:t>
            </a:r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produced</a:t>
            </a:r>
            <a:r>
              <a:rPr lang="pl-PL" dirty="0" smtClean="0"/>
              <a:t> of pulp </a:t>
            </a:r>
            <a:r>
              <a:rPr lang="pl-PL" dirty="0" err="1" smtClean="0"/>
              <a:t>that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obtained</a:t>
            </a:r>
            <a:r>
              <a:rPr lang="pl-PL" dirty="0" smtClean="0"/>
              <a:t> </a:t>
            </a:r>
            <a:r>
              <a:rPr lang="pl-PL" dirty="0" err="1" smtClean="0"/>
              <a:t>from</a:t>
            </a:r>
            <a:r>
              <a:rPr lang="pl-PL" dirty="0" smtClean="0"/>
              <a:t> waste paper </a:t>
            </a:r>
            <a:r>
              <a:rPr lang="pl-PL" dirty="0" err="1" smtClean="0"/>
              <a:t>in</a:t>
            </a:r>
            <a:r>
              <a:rPr lang="pl-PL" dirty="0" smtClean="0"/>
              <a:t> a </a:t>
            </a:r>
            <a:r>
              <a:rPr lang="pl-PL" dirty="0" err="1" smtClean="0"/>
              <a:t>speciall</a:t>
            </a:r>
            <a:r>
              <a:rPr lang="pl-PL" dirty="0" smtClean="0"/>
              <a:t> </a:t>
            </a:r>
            <a:r>
              <a:rPr lang="pl-PL" dirty="0" err="1" smtClean="0"/>
              <a:t>mill</a:t>
            </a:r>
            <a:r>
              <a:rPr lang="pl-PL" dirty="0" smtClean="0"/>
              <a:t>. </a:t>
            </a:r>
            <a:r>
              <a:rPr lang="pl-PL" dirty="0" err="1" smtClean="0"/>
              <a:t>Then</a:t>
            </a:r>
            <a:r>
              <a:rPr lang="pl-PL" dirty="0" smtClean="0"/>
              <a:t> </a:t>
            </a:r>
            <a:r>
              <a:rPr lang="pl-PL" dirty="0" err="1" smtClean="0"/>
              <a:t>it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directed</a:t>
            </a:r>
            <a:r>
              <a:rPr lang="pl-PL" dirty="0" smtClean="0"/>
              <a:t> to a paper </a:t>
            </a:r>
            <a:r>
              <a:rPr lang="pl-PL" dirty="0" err="1" smtClean="0"/>
              <a:t>machine</a:t>
            </a:r>
            <a:r>
              <a:rPr lang="pl-PL" dirty="0" smtClean="0"/>
              <a:t> </a:t>
            </a:r>
            <a:r>
              <a:rPr lang="pl-PL" dirty="0" err="1" smtClean="0"/>
              <a:t>that</a:t>
            </a:r>
            <a:r>
              <a:rPr lang="pl-PL" dirty="0" smtClean="0"/>
              <a:t> </a:t>
            </a:r>
            <a:r>
              <a:rPr lang="pl-PL" dirty="0" err="1" smtClean="0"/>
              <a:t>produces</a:t>
            </a:r>
            <a:r>
              <a:rPr lang="pl-PL" dirty="0" smtClean="0"/>
              <a:t> paper. </a:t>
            </a:r>
            <a:r>
              <a:rPr lang="pl-PL" dirty="0" err="1" smtClean="0"/>
              <a:t>The</a:t>
            </a:r>
            <a:r>
              <a:rPr lang="pl-PL" dirty="0" smtClean="0"/>
              <a:t> </a:t>
            </a:r>
            <a:r>
              <a:rPr lang="pl-PL" dirty="0" err="1" smtClean="0"/>
              <a:t>sewage</a:t>
            </a:r>
            <a:r>
              <a:rPr lang="pl-PL" dirty="0" smtClean="0"/>
              <a:t> </a:t>
            </a:r>
            <a:r>
              <a:rPr lang="pl-PL" dirty="0" err="1" smtClean="0"/>
              <a:t>from</a:t>
            </a:r>
            <a:r>
              <a:rPr lang="pl-PL" dirty="0" smtClean="0"/>
              <a:t> </a:t>
            </a:r>
            <a:r>
              <a:rPr lang="pl-PL" dirty="0" err="1" smtClean="0"/>
              <a:t>production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treated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the</a:t>
            </a:r>
            <a:r>
              <a:rPr lang="pl-PL" dirty="0" smtClean="0"/>
              <a:t> </a:t>
            </a:r>
            <a:r>
              <a:rPr lang="pl-PL" dirty="0" err="1" smtClean="0"/>
              <a:t>factory’s</a:t>
            </a:r>
            <a:r>
              <a:rPr lang="pl-PL" dirty="0" smtClean="0"/>
              <a:t> </a:t>
            </a:r>
            <a:r>
              <a:rPr lang="pl-PL" dirty="0" err="1" smtClean="0"/>
              <a:t>sewage</a:t>
            </a:r>
            <a:r>
              <a:rPr lang="pl-PL" dirty="0" smtClean="0"/>
              <a:t> </a:t>
            </a:r>
            <a:r>
              <a:rPr lang="pl-PL" dirty="0" err="1" smtClean="0"/>
              <a:t>treatment</a:t>
            </a:r>
            <a:r>
              <a:rPr lang="pl-PL" dirty="0" smtClean="0"/>
              <a:t> plant and </a:t>
            </a:r>
            <a:r>
              <a:rPr lang="pl-PL" dirty="0" err="1" smtClean="0"/>
              <a:t>then</a:t>
            </a:r>
            <a:r>
              <a:rPr lang="pl-PL" dirty="0" smtClean="0"/>
              <a:t> </a:t>
            </a:r>
            <a:r>
              <a:rPr lang="pl-PL" dirty="0" err="1" smtClean="0"/>
              <a:t>returned</a:t>
            </a:r>
            <a:r>
              <a:rPr lang="pl-PL" dirty="0" smtClean="0"/>
              <a:t> to a </a:t>
            </a:r>
            <a:r>
              <a:rPr lang="pl-PL" dirty="0" err="1" smtClean="0"/>
              <a:t>local</a:t>
            </a:r>
            <a:r>
              <a:rPr lang="pl-PL" dirty="0" smtClean="0"/>
              <a:t> </a:t>
            </a:r>
            <a:r>
              <a:rPr lang="pl-PL" dirty="0" err="1" smtClean="0"/>
              <a:t>river</a:t>
            </a:r>
            <a:r>
              <a:rPr lang="pl-PL" dirty="0" smtClean="0"/>
              <a:t>. </a:t>
            </a:r>
            <a:r>
              <a:rPr lang="pl-PL" dirty="0" err="1" smtClean="0"/>
              <a:t>The</a:t>
            </a:r>
            <a:r>
              <a:rPr lang="pl-PL" dirty="0" smtClean="0"/>
              <a:t> </a:t>
            </a:r>
            <a:r>
              <a:rPr lang="pl-PL" dirty="0" err="1" smtClean="0"/>
              <a:t>factory</a:t>
            </a:r>
            <a:r>
              <a:rPr lang="pl-PL" dirty="0" smtClean="0"/>
              <a:t> </a:t>
            </a:r>
            <a:r>
              <a:rPr lang="pl-PL" dirty="0" err="1" smtClean="0"/>
              <a:t>gets</a:t>
            </a:r>
            <a:r>
              <a:rPr lang="pl-PL" dirty="0" smtClean="0"/>
              <a:t> energy </a:t>
            </a:r>
            <a:r>
              <a:rPr lang="pl-PL" dirty="0" err="1" smtClean="0"/>
              <a:t>from</a:t>
            </a:r>
            <a:r>
              <a:rPr lang="pl-PL" dirty="0" smtClean="0"/>
              <a:t> </a:t>
            </a:r>
            <a:r>
              <a:rPr lang="pl-PL" dirty="0" err="1" smtClean="0"/>
              <a:t>its</a:t>
            </a:r>
            <a:r>
              <a:rPr lang="pl-PL" dirty="0" smtClean="0"/>
              <a:t> </a:t>
            </a:r>
            <a:r>
              <a:rPr lang="pl-PL" dirty="0" err="1" smtClean="0"/>
              <a:t>own</a:t>
            </a:r>
            <a:r>
              <a:rPr lang="pl-PL" dirty="0" smtClean="0"/>
              <a:t> </a:t>
            </a:r>
            <a:r>
              <a:rPr lang="pl-PL" dirty="0" err="1" smtClean="0"/>
              <a:t>power</a:t>
            </a:r>
            <a:r>
              <a:rPr lang="pl-PL" dirty="0" smtClean="0"/>
              <a:t> plant (</a:t>
            </a:r>
            <a:r>
              <a:rPr lang="pl-PL" dirty="0" err="1" smtClean="0"/>
              <a:t>fueled</a:t>
            </a:r>
            <a:r>
              <a:rPr lang="pl-PL" dirty="0" smtClean="0"/>
              <a:t> </a:t>
            </a:r>
            <a:r>
              <a:rPr lang="pl-PL" dirty="0" err="1" smtClean="0"/>
              <a:t>with</a:t>
            </a:r>
            <a:r>
              <a:rPr lang="pl-PL" dirty="0" smtClean="0"/>
              <a:t> oil). Waste </a:t>
            </a:r>
            <a:r>
              <a:rPr lang="pl-PL" dirty="0" err="1" smtClean="0"/>
              <a:t>from</a:t>
            </a:r>
            <a:r>
              <a:rPr lang="pl-PL" dirty="0" smtClean="0"/>
              <a:t> </a:t>
            </a:r>
            <a:r>
              <a:rPr lang="pl-PL" dirty="0" err="1" smtClean="0"/>
              <a:t>production</a:t>
            </a:r>
            <a:r>
              <a:rPr lang="pl-PL" dirty="0" smtClean="0"/>
              <a:t> </a:t>
            </a:r>
            <a:r>
              <a:rPr lang="pl-PL" dirty="0" err="1" smtClean="0"/>
              <a:t>process</a:t>
            </a:r>
            <a:r>
              <a:rPr lang="pl-PL" dirty="0" smtClean="0"/>
              <a:t> as </a:t>
            </a:r>
            <a:r>
              <a:rPr lang="pl-PL" dirty="0" err="1" smtClean="0"/>
              <a:t>well</a:t>
            </a:r>
            <a:r>
              <a:rPr lang="pl-PL" dirty="0" smtClean="0"/>
              <a:t> as </a:t>
            </a:r>
            <a:r>
              <a:rPr lang="pl-PL" dirty="0" err="1" smtClean="0"/>
              <a:t>other</a:t>
            </a:r>
            <a:r>
              <a:rPr lang="pl-PL" dirty="0" smtClean="0"/>
              <a:t> waste (</a:t>
            </a:r>
            <a:r>
              <a:rPr lang="pl-PL" dirty="0" err="1" smtClean="0"/>
              <a:t>e.g</a:t>
            </a:r>
            <a:r>
              <a:rPr lang="pl-PL" dirty="0" smtClean="0"/>
              <a:t>. waste </a:t>
            </a:r>
            <a:r>
              <a:rPr lang="pl-PL" dirty="0" err="1" smtClean="0"/>
              <a:t>batteries</a:t>
            </a:r>
            <a:r>
              <a:rPr lang="pl-PL" dirty="0" smtClean="0"/>
              <a:t>, waste oil) </a:t>
            </a:r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storage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a </a:t>
            </a:r>
            <a:r>
              <a:rPr lang="pl-PL" dirty="0" err="1" smtClean="0"/>
              <a:t>building</a:t>
            </a:r>
            <a:r>
              <a:rPr lang="pl-PL" dirty="0" smtClean="0"/>
              <a:t> </a:t>
            </a:r>
            <a:r>
              <a:rPr lang="pl-PL" dirty="0" err="1" smtClean="0"/>
              <a:t>next</a:t>
            </a:r>
            <a:r>
              <a:rPr lang="pl-PL" dirty="0" smtClean="0"/>
              <a:t> to </a:t>
            </a:r>
            <a:r>
              <a:rPr lang="pl-PL" dirty="0" err="1" smtClean="0"/>
              <a:t>the</a:t>
            </a:r>
            <a:r>
              <a:rPr lang="pl-PL" dirty="0" smtClean="0"/>
              <a:t> </a:t>
            </a:r>
            <a:r>
              <a:rPr lang="pl-PL" dirty="0" err="1" smtClean="0"/>
              <a:t>river</a:t>
            </a:r>
            <a:r>
              <a:rPr lang="pl-PL" dirty="0" smtClean="0"/>
              <a:t>.</a:t>
            </a:r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5429264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A </a:t>
            </a:r>
            <a:r>
              <a:rPr lang="pl-PL" dirty="0" err="1" smtClean="0"/>
              <a:t>short</a:t>
            </a:r>
            <a:r>
              <a:rPr lang="pl-PL" dirty="0" smtClean="0"/>
              <a:t> </a:t>
            </a:r>
            <a:r>
              <a:rPr lang="pl-PL" dirty="0" err="1" smtClean="0"/>
              <a:t>exercise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Let’s</a:t>
            </a:r>
            <a:r>
              <a:rPr lang="pl-PL" dirty="0" smtClean="0"/>
              <a:t> </a:t>
            </a:r>
            <a:r>
              <a:rPr lang="pl-PL" dirty="0" err="1" smtClean="0"/>
              <a:t>try</a:t>
            </a:r>
            <a:r>
              <a:rPr lang="pl-PL" dirty="0" smtClean="0"/>
              <a:t> to </a:t>
            </a:r>
            <a:r>
              <a:rPr lang="pl-PL" dirty="0" err="1" smtClean="0"/>
              <a:t>identify</a:t>
            </a:r>
            <a:r>
              <a:rPr lang="pl-PL" dirty="0" smtClean="0"/>
              <a:t> </a:t>
            </a:r>
            <a:r>
              <a:rPr lang="pl-PL" dirty="0" err="1" smtClean="0"/>
              <a:t>potential</a:t>
            </a:r>
            <a:r>
              <a:rPr lang="pl-PL" dirty="0" smtClean="0"/>
              <a:t> </a:t>
            </a:r>
            <a:r>
              <a:rPr lang="pl-PL" dirty="0" err="1" smtClean="0"/>
              <a:t>disastrous</a:t>
            </a:r>
            <a:r>
              <a:rPr lang="pl-PL" dirty="0" smtClean="0"/>
              <a:t> </a:t>
            </a:r>
            <a:r>
              <a:rPr lang="pl-PL" dirty="0" err="1" smtClean="0"/>
              <a:t>situations</a:t>
            </a:r>
            <a:r>
              <a:rPr lang="pl-PL" dirty="0" smtClean="0"/>
              <a:t> </a:t>
            </a:r>
            <a:r>
              <a:rPr lang="pl-PL" dirty="0" err="1" smtClean="0"/>
              <a:t>using</a:t>
            </a:r>
            <a:r>
              <a:rPr lang="pl-PL" dirty="0" smtClean="0"/>
              <a:t> </a:t>
            </a:r>
            <a:r>
              <a:rPr lang="pl-PL" dirty="0" err="1" smtClean="0"/>
              <a:t>simultaneously</a:t>
            </a:r>
            <a:r>
              <a:rPr lang="pl-PL" dirty="0" smtClean="0"/>
              <a:t> </a:t>
            </a:r>
            <a:r>
              <a:rPr lang="pl-PL" dirty="0" err="1" smtClean="0"/>
              <a:t>two</a:t>
            </a:r>
            <a:r>
              <a:rPr lang="pl-PL" dirty="0" smtClean="0"/>
              <a:t> </a:t>
            </a:r>
            <a:r>
              <a:rPr lang="pl-PL" dirty="0" err="1" smtClean="0"/>
              <a:t>techniques</a:t>
            </a:r>
            <a:r>
              <a:rPr lang="pl-PL" dirty="0" smtClean="0"/>
              <a:t>:</a:t>
            </a:r>
          </a:p>
          <a:p>
            <a:pPr>
              <a:buFont typeface="Wingdings" pitchFamily="2" charset="2"/>
              <a:buChar char="Ø"/>
            </a:pPr>
            <a:r>
              <a:rPr lang="pl-PL" dirty="0" smtClean="0"/>
              <a:t>An „</a:t>
            </a:r>
            <a:r>
              <a:rPr lang="pl-PL" dirty="0" err="1" smtClean="0"/>
              <a:t>what</a:t>
            </a:r>
            <a:r>
              <a:rPr lang="pl-PL" dirty="0" smtClean="0"/>
              <a:t> </a:t>
            </a:r>
            <a:r>
              <a:rPr lang="pl-PL" dirty="0" err="1" smtClean="0"/>
              <a:t>would</a:t>
            </a:r>
            <a:r>
              <a:rPr lang="pl-PL" dirty="0" smtClean="0"/>
              <a:t> </a:t>
            </a:r>
            <a:r>
              <a:rPr lang="pl-PL" dirty="0" err="1" smtClean="0"/>
              <a:t>happen</a:t>
            </a:r>
            <a:r>
              <a:rPr lang="pl-PL" dirty="0" smtClean="0"/>
              <a:t> </a:t>
            </a:r>
            <a:r>
              <a:rPr lang="pl-PL" dirty="0" err="1" smtClean="0"/>
              <a:t>if</a:t>
            </a:r>
            <a:r>
              <a:rPr lang="pl-PL" dirty="0" smtClean="0"/>
              <a:t>” </a:t>
            </a:r>
            <a:r>
              <a:rPr lang="pl-PL" dirty="0" err="1" smtClean="0"/>
              <a:t>analysis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and</a:t>
            </a:r>
          </a:p>
          <a:p>
            <a:pPr>
              <a:buFont typeface="Wingdings" pitchFamily="2" charset="2"/>
              <a:buChar char="Ø"/>
            </a:pPr>
            <a:r>
              <a:rPr lang="pl-PL" dirty="0" smtClean="0"/>
              <a:t>Brainstorming </a:t>
            </a:r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5429264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requirements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IPPC </a:t>
            </a:r>
            <a:r>
              <a:rPr lang="pl-PL" dirty="0" err="1" smtClean="0"/>
              <a:t>permits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 err="1" smtClean="0"/>
              <a:t>When</a:t>
            </a:r>
            <a:r>
              <a:rPr lang="pl-PL" dirty="0" smtClean="0"/>
              <a:t> a </a:t>
            </a:r>
            <a:r>
              <a:rPr lang="pl-PL" dirty="0" err="1" smtClean="0"/>
              <a:t>competent</a:t>
            </a:r>
            <a:r>
              <a:rPr lang="pl-PL" dirty="0" smtClean="0"/>
              <a:t> authority </a:t>
            </a:r>
            <a:r>
              <a:rPr lang="pl-PL" dirty="0" err="1" smtClean="0"/>
              <a:t>must</a:t>
            </a:r>
            <a:r>
              <a:rPr lang="pl-PL" dirty="0" smtClean="0"/>
              <a:t> </a:t>
            </a:r>
            <a:r>
              <a:rPr lang="pl-PL" dirty="0" err="1" smtClean="0"/>
              <a:t>refuse</a:t>
            </a:r>
            <a:r>
              <a:rPr lang="pl-PL" dirty="0" smtClean="0"/>
              <a:t> </a:t>
            </a:r>
            <a:r>
              <a:rPr lang="pl-PL" dirty="0" err="1" smtClean="0"/>
              <a:t>issuing</a:t>
            </a:r>
            <a:r>
              <a:rPr lang="pl-PL" dirty="0" smtClean="0"/>
              <a:t> a </a:t>
            </a:r>
            <a:r>
              <a:rPr lang="pl-PL" dirty="0" err="1" smtClean="0"/>
              <a:t>permit</a:t>
            </a:r>
            <a:r>
              <a:rPr lang="pl-PL" dirty="0" smtClean="0"/>
              <a:t>?</a:t>
            </a:r>
          </a:p>
          <a:p>
            <a:pPr>
              <a:buNone/>
            </a:pPr>
            <a:r>
              <a:rPr lang="pl-PL" dirty="0" smtClean="0"/>
              <a:t>1. </a:t>
            </a:r>
            <a:r>
              <a:rPr lang="pl-PL" dirty="0" err="1" smtClean="0"/>
              <a:t>if</a:t>
            </a:r>
            <a:r>
              <a:rPr lang="pl-PL" dirty="0" smtClean="0"/>
              <a:t> an </a:t>
            </a:r>
            <a:r>
              <a:rPr lang="pl-PL" dirty="0" err="1" smtClean="0"/>
              <a:t>installation</a:t>
            </a:r>
            <a:r>
              <a:rPr lang="pl-PL" dirty="0" smtClean="0"/>
              <a:t> </a:t>
            </a:r>
            <a:r>
              <a:rPr lang="pl-PL" dirty="0" err="1" smtClean="0"/>
              <a:t>causes</a:t>
            </a:r>
            <a:r>
              <a:rPr lang="pl-PL" dirty="0" smtClean="0"/>
              <a:t> </a:t>
            </a:r>
            <a:r>
              <a:rPr lang="pl-PL" dirty="0" err="1" smtClean="0"/>
              <a:t>breaking</a:t>
            </a:r>
            <a:r>
              <a:rPr lang="pl-PL" dirty="0" smtClean="0"/>
              <a:t> of </a:t>
            </a:r>
            <a:r>
              <a:rPr lang="pl-PL" dirty="0" err="1" smtClean="0"/>
              <a:t>emission</a:t>
            </a:r>
            <a:r>
              <a:rPr lang="pl-PL" dirty="0" smtClean="0"/>
              <a:t> </a:t>
            </a:r>
            <a:r>
              <a:rPr lang="pl-PL" dirty="0" err="1" smtClean="0"/>
              <a:t>standards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2. </a:t>
            </a:r>
            <a:r>
              <a:rPr lang="pl-PL" dirty="0" err="1" smtClean="0"/>
              <a:t>if</a:t>
            </a:r>
            <a:r>
              <a:rPr lang="pl-PL" dirty="0" smtClean="0"/>
              <a:t> an </a:t>
            </a:r>
            <a:r>
              <a:rPr lang="pl-PL" dirty="0" err="1" smtClean="0"/>
              <a:t>installation</a:t>
            </a:r>
            <a:r>
              <a:rPr lang="pl-PL" dirty="0" smtClean="0"/>
              <a:t> </a:t>
            </a:r>
            <a:r>
              <a:rPr lang="pl-PL" dirty="0" err="1" smtClean="0"/>
              <a:t>causes</a:t>
            </a:r>
            <a:r>
              <a:rPr lang="pl-PL" dirty="0" smtClean="0"/>
              <a:t> </a:t>
            </a:r>
            <a:r>
              <a:rPr lang="pl-PL" dirty="0" err="1" smtClean="0"/>
              <a:t>breaking</a:t>
            </a:r>
            <a:r>
              <a:rPr lang="pl-PL" dirty="0" smtClean="0"/>
              <a:t> of </a:t>
            </a:r>
            <a:r>
              <a:rPr lang="pl-PL" dirty="0" err="1" smtClean="0"/>
              <a:t>environemental</a:t>
            </a:r>
            <a:r>
              <a:rPr lang="pl-PL" dirty="0" smtClean="0"/>
              <a:t> </a:t>
            </a:r>
            <a:r>
              <a:rPr lang="pl-PL" dirty="0" err="1" smtClean="0"/>
              <a:t>quality</a:t>
            </a:r>
            <a:r>
              <a:rPr lang="pl-PL" dirty="0" smtClean="0"/>
              <a:t> </a:t>
            </a:r>
            <a:r>
              <a:rPr lang="pl-PL" dirty="0" err="1" smtClean="0"/>
              <a:t>standards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3. </a:t>
            </a:r>
            <a:r>
              <a:rPr lang="pl-PL" dirty="0" err="1" smtClean="0"/>
              <a:t>Issuing</a:t>
            </a:r>
            <a:r>
              <a:rPr lang="pl-PL" dirty="0" smtClean="0"/>
              <a:t> a </a:t>
            </a:r>
            <a:r>
              <a:rPr lang="pl-PL" dirty="0" err="1" smtClean="0"/>
              <a:t>permit</a:t>
            </a:r>
            <a:r>
              <a:rPr lang="pl-PL" dirty="0" smtClean="0"/>
              <a:t> </a:t>
            </a:r>
            <a:r>
              <a:rPr lang="pl-PL" dirty="0" err="1" smtClean="0"/>
              <a:t>would</a:t>
            </a:r>
            <a:r>
              <a:rPr lang="pl-PL" dirty="0" smtClean="0"/>
              <a:t> not be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line</a:t>
            </a:r>
            <a:r>
              <a:rPr lang="pl-PL" dirty="0" smtClean="0"/>
              <a:t> </a:t>
            </a:r>
            <a:r>
              <a:rPr lang="pl-PL" dirty="0" err="1" smtClean="0"/>
              <a:t>with</a:t>
            </a:r>
            <a:r>
              <a:rPr lang="pl-PL" dirty="0" smtClean="0"/>
              <a:t> a </a:t>
            </a:r>
            <a:r>
              <a:rPr lang="pl-PL" dirty="0" err="1" smtClean="0"/>
              <a:t>local</a:t>
            </a:r>
            <a:r>
              <a:rPr lang="pl-PL" dirty="0" smtClean="0"/>
              <a:t> </a:t>
            </a:r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plans</a:t>
            </a:r>
            <a:r>
              <a:rPr lang="pl-PL" dirty="0" smtClean="0"/>
              <a:t> and </a:t>
            </a:r>
            <a:r>
              <a:rPr lang="pl-PL" dirty="0" err="1" smtClean="0"/>
              <a:t>programmes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4. </a:t>
            </a:r>
            <a:r>
              <a:rPr lang="pl-PL" dirty="0" err="1" smtClean="0"/>
              <a:t>If</a:t>
            </a:r>
            <a:r>
              <a:rPr lang="pl-PL" dirty="0" smtClean="0"/>
              <a:t> an </a:t>
            </a:r>
            <a:r>
              <a:rPr lang="pl-PL" dirty="0" err="1" smtClean="0"/>
              <a:t>installation</a:t>
            </a:r>
            <a:r>
              <a:rPr lang="pl-PL" dirty="0" smtClean="0"/>
              <a:t> </a:t>
            </a:r>
            <a:r>
              <a:rPr lang="pl-PL" dirty="0" err="1" smtClean="0"/>
              <a:t>does</a:t>
            </a:r>
            <a:r>
              <a:rPr lang="pl-PL" dirty="0" smtClean="0"/>
              <a:t> not </a:t>
            </a:r>
            <a:r>
              <a:rPr lang="pl-PL" dirty="0" err="1" smtClean="0"/>
              <a:t>comply</a:t>
            </a:r>
            <a:r>
              <a:rPr lang="pl-PL" dirty="0" smtClean="0"/>
              <a:t> </a:t>
            </a:r>
            <a:r>
              <a:rPr lang="pl-PL" dirty="0" err="1" smtClean="0"/>
              <a:t>with</a:t>
            </a:r>
            <a:r>
              <a:rPr lang="pl-PL" dirty="0" smtClean="0"/>
              <a:t> </a:t>
            </a:r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requirements</a:t>
            </a:r>
            <a:r>
              <a:rPr lang="pl-PL" dirty="0" smtClean="0"/>
              <a:t> of BAT!!!!!!!!</a:t>
            </a:r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5500702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requirements</a:t>
            </a:r>
            <a:r>
              <a:rPr lang="pl-PL" dirty="0" smtClean="0"/>
              <a:t> of BAT – </a:t>
            </a:r>
            <a:r>
              <a:rPr lang="pl-PL" dirty="0" err="1" smtClean="0"/>
              <a:t>what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it</a:t>
            </a:r>
            <a:r>
              <a:rPr lang="pl-PL" dirty="0" smtClean="0"/>
              <a:t>???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Definition</a:t>
            </a:r>
            <a:r>
              <a:rPr lang="pl-PL" dirty="0" smtClean="0"/>
              <a:t> of BAT</a:t>
            </a:r>
          </a:p>
          <a:p>
            <a:r>
              <a:rPr lang="pl-PL" dirty="0" err="1" smtClean="0"/>
              <a:t>Emission</a:t>
            </a:r>
            <a:r>
              <a:rPr lang="pl-PL" dirty="0" smtClean="0"/>
              <a:t> limit </a:t>
            </a:r>
            <a:r>
              <a:rPr lang="pl-PL" dirty="0" err="1" smtClean="0"/>
              <a:t>values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relation</a:t>
            </a:r>
            <a:r>
              <a:rPr lang="pl-PL" dirty="0" smtClean="0"/>
              <a:t> to </a:t>
            </a:r>
            <a:r>
              <a:rPr lang="pl-PL" dirty="0" err="1" smtClean="0"/>
              <a:t>emission</a:t>
            </a:r>
            <a:r>
              <a:rPr lang="pl-PL" dirty="0" smtClean="0"/>
              <a:t> </a:t>
            </a:r>
            <a:r>
              <a:rPr lang="pl-PL" dirty="0" err="1" smtClean="0"/>
              <a:t>standards</a:t>
            </a:r>
            <a:r>
              <a:rPr lang="pl-PL" dirty="0" smtClean="0"/>
              <a:t> and </a:t>
            </a:r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quality</a:t>
            </a:r>
            <a:r>
              <a:rPr lang="pl-PL" dirty="0" smtClean="0"/>
              <a:t> </a:t>
            </a:r>
            <a:r>
              <a:rPr lang="pl-PL" dirty="0" err="1" smtClean="0"/>
              <a:t>standards</a:t>
            </a:r>
            <a:endParaRPr lang="pl-PL" dirty="0" smtClean="0"/>
          </a:p>
          <a:p>
            <a:r>
              <a:rPr lang="pl-PL" dirty="0" smtClean="0"/>
              <a:t>May </a:t>
            </a:r>
            <a:r>
              <a:rPr lang="pl-PL" dirty="0" err="1" smtClean="0"/>
              <a:t>emission</a:t>
            </a:r>
            <a:r>
              <a:rPr lang="pl-PL" dirty="0" smtClean="0"/>
              <a:t> limit </a:t>
            </a:r>
            <a:r>
              <a:rPr lang="pl-PL" dirty="0" err="1" smtClean="0"/>
              <a:t>values</a:t>
            </a:r>
            <a:r>
              <a:rPr lang="pl-PL" dirty="0" smtClean="0"/>
              <a:t> </a:t>
            </a:r>
            <a:r>
              <a:rPr lang="pl-PL" dirty="0" err="1" smtClean="0"/>
              <a:t>differ</a:t>
            </a:r>
            <a:r>
              <a:rPr lang="pl-PL" dirty="0" smtClean="0"/>
              <a:t> </a:t>
            </a:r>
            <a:r>
              <a:rPr lang="pl-PL" dirty="0" err="1" smtClean="0"/>
              <a:t>from</a:t>
            </a:r>
            <a:r>
              <a:rPr lang="pl-PL" dirty="0" smtClean="0"/>
              <a:t> country to country?</a:t>
            </a:r>
          </a:p>
          <a:p>
            <a:pPr>
              <a:buNone/>
            </a:pPr>
            <a:endParaRPr lang="pl-PL" dirty="0" smtClean="0"/>
          </a:p>
          <a:p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528638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requirements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IPPC </a:t>
            </a:r>
            <a:r>
              <a:rPr lang="pl-PL" dirty="0" err="1" smtClean="0"/>
              <a:t>permits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l-PL" dirty="0" err="1" smtClean="0"/>
              <a:t>Contents</a:t>
            </a:r>
            <a:r>
              <a:rPr lang="pl-PL" dirty="0" smtClean="0"/>
              <a:t> of an IPPC </a:t>
            </a:r>
            <a:r>
              <a:rPr lang="pl-PL" dirty="0" err="1" smtClean="0"/>
              <a:t>permits</a:t>
            </a:r>
            <a:r>
              <a:rPr lang="pl-PL" dirty="0" smtClean="0"/>
              <a:t> - </a:t>
            </a:r>
            <a:r>
              <a:rPr lang="pl-PL" dirty="0" err="1" smtClean="0"/>
              <a:t>obligatory</a:t>
            </a:r>
            <a:endParaRPr lang="pl-PL" dirty="0" smtClean="0"/>
          </a:p>
          <a:p>
            <a:pPr>
              <a:buFont typeface="Wingdings" pitchFamily="2" charset="2"/>
              <a:buChar char="Ø"/>
            </a:pPr>
            <a:r>
              <a:rPr lang="pl-PL" dirty="0" smtClean="0"/>
              <a:t>A. General (</a:t>
            </a:r>
            <a:r>
              <a:rPr lang="pl-PL" dirty="0" err="1" smtClean="0"/>
              <a:t>common</a:t>
            </a:r>
            <a:r>
              <a:rPr lang="pl-PL" dirty="0" smtClean="0"/>
              <a:t> for </a:t>
            </a:r>
            <a:r>
              <a:rPr lang="pl-PL" dirty="0" err="1" smtClean="0"/>
              <a:t>all</a:t>
            </a:r>
            <a:r>
              <a:rPr lang="pl-PL" dirty="0" smtClean="0"/>
              <a:t> </a:t>
            </a:r>
            <a:r>
              <a:rPr lang="pl-PL" dirty="0" err="1" smtClean="0"/>
              <a:t>types</a:t>
            </a:r>
            <a:r>
              <a:rPr lang="pl-PL" dirty="0" smtClean="0"/>
              <a:t> of </a:t>
            </a:r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permits</a:t>
            </a:r>
            <a:r>
              <a:rPr lang="pl-PL" dirty="0" smtClean="0"/>
              <a:t>):</a:t>
            </a:r>
          </a:p>
          <a:p>
            <a:pPr>
              <a:buFont typeface="Wingdings" pitchFamily="2" charset="2"/>
              <a:buChar char="v"/>
            </a:pPr>
            <a:r>
              <a:rPr lang="pl-PL" dirty="0" smtClean="0"/>
              <a:t>a kind and </a:t>
            </a:r>
            <a:r>
              <a:rPr lang="pl-PL" dirty="0" err="1" smtClean="0"/>
              <a:t>parameters</a:t>
            </a:r>
            <a:r>
              <a:rPr lang="pl-PL" dirty="0" smtClean="0"/>
              <a:t> of </a:t>
            </a:r>
            <a:r>
              <a:rPr lang="pl-PL" dirty="0" err="1" smtClean="0"/>
              <a:t>installation</a:t>
            </a:r>
            <a:r>
              <a:rPr lang="pl-PL" dirty="0" smtClean="0"/>
              <a:t> </a:t>
            </a:r>
            <a:r>
              <a:rPr lang="pl-PL" dirty="0" err="1" smtClean="0"/>
              <a:t>relevant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terms</a:t>
            </a:r>
            <a:r>
              <a:rPr lang="pl-PL" dirty="0" smtClean="0"/>
              <a:t> of </a:t>
            </a:r>
            <a:r>
              <a:rPr lang="pl-PL" dirty="0" err="1" smtClean="0"/>
              <a:t>pollution</a:t>
            </a:r>
            <a:r>
              <a:rPr lang="pl-PL" dirty="0" smtClean="0"/>
              <a:t> </a:t>
            </a:r>
            <a:r>
              <a:rPr lang="pl-PL" dirty="0" err="1" smtClean="0"/>
              <a:t>prevention</a:t>
            </a:r>
            <a:endParaRPr lang="pl-PL" dirty="0" smtClean="0"/>
          </a:p>
          <a:p>
            <a:pPr>
              <a:buFont typeface="Wingdings" pitchFamily="2" charset="2"/>
              <a:buChar char="v"/>
            </a:pPr>
            <a:r>
              <a:rPr lang="pl-PL" dirty="0" err="1" smtClean="0"/>
              <a:t>amount</a:t>
            </a:r>
            <a:r>
              <a:rPr lang="pl-PL" dirty="0" smtClean="0"/>
              <a:t> of </a:t>
            </a:r>
            <a:r>
              <a:rPr lang="pl-PL" dirty="0" err="1" smtClean="0"/>
              <a:t>possible</a:t>
            </a:r>
            <a:r>
              <a:rPr lang="pl-PL" dirty="0" smtClean="0"/>
              <a:t> </a:t>
            </a:r>
            <a:r>
              <a:rPr lang="pl-PL" dirty="0" err="1" smtClean="0"/>
              <a:t>emission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normal</a:t>
            </a:r>
            <a:r>
              <a:rPr lang="pl-PL" dirty="0" smtClean="0"/>
              <a:t> </a:t>
            </a:r>
            <a:r>
              <a:rPr lang="pl-PL" dirty="0" err="1" smtClean="0"/>
              <a:t>conditions</a:t>
            </a:r>
            <a:r>
              <a:rPr lang="pl-PL" dirty="0" smtClean="0"/>
              <a:t> of </a:t>
            </a:r>
            <a:r>
              <a:rPr lang="pl-PL" dirty="0" err="1" smtClean="0"/>
              <a:t>installation</a:t>
            </a:r>
            <a:r>
              <a:rPr lang="pl-PL" dirty="0" smtClean="0"/>
              <a:t> </a:t>
            </a:r>
            <a:r>
              <a:rPr lang="pl-PL" dirty="0" err="1" smtClean="0"/>
              <a:t>working</a:t>
            </a:r>
            <a:endParaRPr lang="pl-PL" dirty="0" smtClean="0"/>
          </a:p>
          <a:p>
            <a:pPr>
              <a:buFont typeface="Wingdings" pitchFamily="2" charset="2"/>
              <a:buChar char="v"/>
            </a:pPr>
            <a:r>
              <a:rPr lang="pl-PL" dirty="0" err="1" smtClean="0"/>
              <a:t>max</a:t>
            </a:r>
            <a:r>
              <a:rPr lang="pl-PL" dirty="0" smtClean="0"/>
              <a:t>. time of </a:t>
            </a:r>
            <a:r>
              <a:rPr lang="pl-PL" dirty="0" err="1" smtClean="0"/>
              <a:t>functioning</a:t>
            </a:r>
            <a:r>
              <a:rPr lang="pl-PL" dirty="0" smtClean="0"/>
              <a:t> </a:t>
            </a:r>
            <a:r>
              <a:rPr lang="pl-PL" dirty="0" err="1" smtClean="0"/>
              <a:t>justified</a:t>
            </a:r>
            <a:r>
              <a:rPr lang="pl-PL" dirty="0" smtClean="0"/>
              <a:t> </a:t>
            </a:r>
            <a:r>
              <a:rPr lang="pl-PL" dirty="0" err="1" smtClean="0"/>
              <a:t>technologically</a:t>
            </a:r>
            <a:r>
              <a:rPr lang="pl-PL" dirty="0" smtClean="0"/>
              <a:t> not </a:t>
            </a:r>
            <a:r>
              <a:rPr lang="pl-PL" dirty="0" err="1" smtClean="0"/>
              <a:t>normal</a:t>
            </a:r>
            <a:r>
              <a:rPr lang="pl-PL" dirty="0" smtClean="0"/>
              <a:t> </a:t>
            </a:r>
            <a:r>
              <a:rPr lang="pl-PL" dirty="0" err="1" smtClean="0"/>
              <a:t>condtions</a:t>
            </a:r>
            <a:r>
              <a:rPr lang="pl-PL" dirty="0" smtClean="0"/>
              <a:t> of </a:t>
            </a:r>
            <a:r>
              <a:rPr lang="pl-PL" dirty="0" err="1" smtClean="0"/>
              <a:t>installation’s</a:t>
            </a:r>
            <a:r>
              <a:rPr lang="pl-PL" dirty="0" smtClean="0"/>
              <a:t> </a:t>
            </a:r>
            <a:r>
              <a:rPr lang="pl-PL" dirty="0" err="1" smtClean="0"/>
              <a:t>exploitation</a:t>
            </a:r>
            <a:endParaRPr lang="pl-PL" dirty="0" smtClean="0"/>
          </a:p>
          <a:p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5715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requirements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IPPC </a:t>
            </a:r>
            <a:r>
              <a:rPr lang="pl-PL" dirty="0" err="1" smtClean="0"/>
              <a:t>permits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if</a:t>
            </a:r>
            <a:r>
              <a:rPr lang="pl-PL" dirty="0" smtClean="0"/>
              <a:t> </a:t>
            </a:r>
            <a:r>
              <a:rPr lang="pl-PL" dirty="0" err="1" smtClean="0"/>
              <a:t>it</a:t>
            </a:r>
            <a:r>
              <a:rPr lang="pl-PL" dirty="0" smtClean="0"/>
              <a:t> </a:t>
            </a:r>
            <a:r>
              <a:rPr lang="pl-PL" dirty="0" err="1" smtClean="0"/>
              <a:t>influences</a:t>
            </a:r>
            <a:r>
              <a:rPr lang="pl-PL" dirty="0" smtClean="0"/>
              <a:t> </a:t>
            </a:r>
            <a:r>
              <a:rPr lang="pl-PL" dirty="0" err="1" smtClean="0"/>
              <a:t>defining</a:t>
            </a:r>
            <a:r>
              <a:rPr lang="pl-PL" dirty="0" smtClean="0"/>
              <a:t> </a:t>
            </a:r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requirements</a:t>
            </a:r>
            <a:r>
              <a:rPr lang="pl-PL" dirty="0" smtClean="0"/>
              <a:t>, </a:t>
            </a:r>
            <a:r>
              <a:rPr lang="pl-PL" dirty="0" err="1" smtClean="0"/>
              <a:t>also</a:t>
            </a:r>
            <a:r>
              <a:rPr lang="pl-PL" dirty="0" smtClean="0"/>
              <a:t>:</a:t>
            </a:r>
          </a:p>
          <a:p>
            <a:pPr>
              <a:buNone/>
            </a:pPr>
            <a:r>
              <a:rPr lang="pl-PL" dirty="0" smtClean="0"/>
              <a:t>a) </a:t>
            </a:r>
            <a:r>
              <a:rPr lang="pl-PL" dirty="0" err="1" smtClean="0"/>
              <a:t>required</a:t>
            </a:r>
            <a:r>
              <a:rPr lang="pl-PL" dirty="0" smtClean="0"/>
              <a:t> </a:t>
            </a:r>
            <a:r>
              <a:rPr lang="pl-PL" dirty="0" err="1" smtClean="0"/>
              <a:t>date</a:t>
            </a:r>
            <a:r>
              <a:rPr lang="pl-PL" dirty="0" smtClean="0"/>
              <a:t> of </a:t>
            </a:r>
            <a:r>
              <a:rPr lang="pl-PL" dirty="0" err="1" smtClean="0"/>
              <a:t>termination</a:t>
            </a:r>
            <a:r>
              <a:rPr lang="pl-PL" dirty="0" smtClean="0"/>
              <a:t> of </a:t>
            </a:r>
            <a:r>
              <a:rPr lang="pl-PL" dirty="0" err="1" smtClean="0"/>
              <a:t>installation’s</a:t>
            </a:r>
            <a:r>
              <a:rPr lang="pl-PL" dirty="0" smtClean="0"/>
              <a:t> </a:t>
            </a:r>
            <a:r>
              <a:rPr lang="pl-PL" dirty="0" err="1" smtClean="0"/>
              <a:t>exploitation</a:t>
            </a:r>
            <a:endParaRPr lang="pl-PL" dirty="0" smtClean="0"/>
          </a:p>
          <a:p>
            <a:pPr>
              <a:buNone/>
            </a:pPr>
            <a:r>
              <a:rPr lang="pl-PL" dirty="0"/>
              <a:t>b</a:t>
            </a:r>
            <a:r>
              <a:rPr lang="pl-PL" dirty="0" smtClean="0"/>
              <a:t>) </a:t>
            </a:r>
            <a:r>
              <a:rPr lang="pl-PL" dirty="0" err="1" smtClean="0"/>
              <a:t>allowed</a:t>
            </a:r>
            <a:r>
              <a:rPr lang="pl-PL" dirty="0" smtClean="0"/>
              <a:t> time of </a:t>
            </a:r>
            <a:r>
              <a:rPr lang="pl-PL" dirty="0" err="1" smtClean="0"/>
              <a:t>further</a:t>
            </a:r>
            <a:r>
              <a:rPr lang="pl-PL" dirty="0" smtClean="0"/>
              <a:t> </a:t>
            </a:r>
            <a:r>
              <a:rPr lang="pl-PL" dirty="0" err="1" smtClean="0"/>
              <a:t>exploitation</a:t>
            </a:r>
            <a:r>
              <a:rPr lang="pl-PL" dirty="0" smtClean="0"/>
              <a:t> of </a:t>
            </a:r>
            <a:r>
              <a:rPr lang="pl-PL" dirty="0" err="1" smtClean="0"/>
              <a:t>installation</a:t>
            </a:r>
            <a:r>
              <a:rPr lang="pl-PL" dirty="0" smtClean="0"/>
              <a:t> and a </a:t>
            </a:r>
            <a:r>
              <a:rPr lang="pl-PL" dirty="0" err="1" smtClean="0"/>
              <a:t>way</a:t>
            </a:r>
            <a:r>
              <a:rPr lang="pl-PL" dirty="0" smtClean="0"/>
              <a:t> of </a:t>
            </a:r>
            <a:r>
              <a:rPr lang="pl-PL" dirty="0" err="1" smtClean="0"/>
              <a:t>documenting</a:t>
            </a:r>
            <a:r>
              <a:rPr lang="pl-PL" dirty="0" smtClean="0"/>
              <a:t> </a:t>
            </a:r>
            <a:r>
              <a:rPr lang="pl-PL" dirty="0" err="1" smtClean="0"/>
              <a:t>it</a:t>
            </a:r>
            <a:endParaRPr lang="pl-PL" dirty="0" smtClean="0"/>
          </a:p>
          <a:p>
            <a:r>
              <a:rPr lang="pl-PL" dirty="0" err="1" smtClean="0"/>
              <a:t>sources</a:t>
            </a:r>
            <a:r>
              <a:rPr lang="pl-PL" dirty="0" smtClean="0"/>
              <a:t> and </a:t>
            </a:r>
            <a:r>
              <a:rPr lang="pl-PL" dirty="0" err="1" smtClean="0"/>
              <a:t>places</a:t>
            </a:r>
            <a:r>
              <a:rPr lang="pl-PL" dirty="0" smtClean="0"/>
              <a:t> of </a:t>
            </a:r>
            <a:r>
              <a:rPr lang="pl-PL" dirty="0" err="1" smtClean="0"/>
              <a:t>substances</a:t>
            </a:r>
            <a:r>
              <a:rPr lang="pl-PL" dirty="0" smtClean="0"/>
              <a:t>’ and </a:t>
            </a:r>
            <a:r>
              <a:rPr lang="pl-PL" dirty="0" err="1" smtClean="0"/>
              <a:t>energy’s</a:t>
            </a:r>
            <a:r>
              <a:rPr lang="pl-PL" dirty="0" smtClean="0"/>
              <a:t> </a:t>
            </a:r>
            <a:r>
              <a:rPr lang="pl-PL" dirty="0" err="1" smtClean="0"/>
              <a:t>releases</a:t>
            </a:r>
            <a:r>
              <a:rPr lang="pl-PL" dirty="0" smtClean="0"/>
              <a:t> to </a:t>
            </a:r>
            <a:r>
              <a:rPr lang="pl-PL" dirty="0" err="1" smtClean="0"/>
              <a:t>the</a:t>
            </a:r>
            <a:r>
              <a:rPr lang="pl-PL" dirty="0" smtClean="0"/>
              <a:t> environment.</a:t>
            </a:r>
          </a:p>
          <a:p>
            <a:pPr>
              <a:buNone/>
            </a:pPr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43834" y="5429264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Overview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Division</a:t>
            </a:r>
            <a:r>
              <a:rPr lang="pl-PL" dirty="0" smtClean="0"/>
              <a:t> of </a:t>
            </a:r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permits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Poland:</a:t>
            </a:r>
          </a:p>
          <a:p>
            <a:pPr>
              <a:buNone/>
            </a:pPr>
            <a:r>
              <a:rPr lang="pl-PL" dirty="0" smtClean="0"/>
              <a:t>- </a:t>
            </a:r>
            <a:r>
              <a:rPr lang="pl-PL" dirty="0" err="1" smtClean="0"/>
              <a:t>integrated</a:t>
            </a:r>
            <a:r>
              <a:rPr lang="pl-PL" dirty="0" smtClean="0"/>
              <a:t> </a:t>
            </a:r>
            <a:r>
              <a:rPr lang="pl-PL" dirty="0" err="1" smtClean="0"/>
              <a:t>permits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- </a:t>
            </a:r>
            <a:r>
              <a:rPr lang="pl-PL" dirty="0" err="1" smtClean="0"/>
              <a:t>emission</a:t>
            </a:r>
            <a:r>
              <a:rPr lang="pl-PL" dirty="0" smtClean="0"/>
              <a:t> to air </a:t>
            </a:r>
            <a:r>
              <a:rPr lang="pl-PL" dirty="0" err="1" smtClean="0"/>
              <a:t>permits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- </a:t>
            </a:r>
            <a:r>
              <a:rPr lang="pl-PL" dirty="0" err="1" smtClean="0"/>
              <a:t>water</a:t>
            </a:r>
            <a:r>
              <a:rPr lang="pl-PL" dirty="0" smtClean="0"/>
              <a:t> </a:t>
            </a:r>
            <a:r>
              <a:rPr lang="pl-PL" dirty="0" err="1" smtClean="0"/>
              <a:t>permits</a:t>
            </a:r>
            <a:r>
              <a:rPr lang="pl-PL" dirty="0" smtClean="0"/>
              <a:t> (</a:t>
            </a:r>
            <a:r>
              <a:rPr lang="pl-PL" dirty="0" err="1" smtClean="0"/>
              <a:t>emission</a:t>
            </a:r>
            <a:r>
              <a:rPr lang="pl-PL" dirty="0" smtClean="0"/>
              <a:t> and </a:t>
            </a:r>
            <a:r>
              <a:rPr lang="pl-PL" dirty="0" err="1" smtClean="0"/>
              <a:t>in-take</a:t>
            </a:r>
            <a:r>
              <a:rPr lang="pl-PL" dirty="0" smtClean="0"/>
              <a:t>)</a:t>
            </a:r>
          </a:p>
          <a:p>
            <a:pPr>
              <a:buNone/>
            </a:pPr>
            <a:r>
              <a:rPr lang="pl-PL" dirty="0" smtClean="0"/>
              <a:t>- waste </a:t>
            </a:r>
            <a:r>
              <a:rPr lang="pl-PL" dirty="0" err="1" smtClean="0"/>
              <a:t>permits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- </a:t>
            </a:r>
            <a:r>
              <a:rPr lang="pl-PL" dirty="0" err="1" smtClean="0"/>
              <a:t>decisions</a:t>
            </a:r>
            <a:r>
              <a:rPr lang="pl-PL" dirty="0" smtClean="0"/>
              <a:t> on </a:t>
            </a:r>
            <a:r>
              <a:rPr lang="pl-PL" dirty="0" err="1" smtClean="0"/>
              <a:t>noise</a:t>
            </a:r>
            <a:r>
              <a:rPr lang="pl-PL" dirty="0" smtClean="0"/>
              <a:t> </a:t>
            </a:r>
            <a:r>
              <a:rPr lang="pl-PL" dirty="0" err="1" smtClean="0"/>
              <a:t>levels</a:t>
            </a:r>
            <a:r>
              <a:rPr lang="pl-PL" dirty="0" smtClean="0"/>
              <a:t> (not </a:t>
            </a:r>
            <a:r>
              <a:rPr lang="pl-PL" dirty="0" err="1" smtClean="0"/>
              <a:t>named</a:t>
            </a:r>
            <a:r>
              <a:rPr lang="pl-PL" dirty="0" smtClean="0"/>
              <a:t> as </a:t>
            </a:r>
            <a:r>
              <a:rPr lang="pl-PL" dirty="0" err="1" smtClean="0"/>
              <a:t>permits</a:t>
            </a:r>
            <a:r>
              <a:rPr lang="pl-PL" dirty="0" smtClean="0"/>
              <a:t>)</a:t>
            </a:r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72" y="5357826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requirements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IPPC </a:t>
            </a:r>
            <a:r>
              <a:rPr lang="pl-PL" dirty="0" err="1" smtClean="0"/>
              <a:t>permits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B. general </a:t>
            </a:r>
            <a:r>
              <a:rPr lang="pl-PL" dirty="0" err="1" smtClean="0"/>
              <a:t>contents</a:t>
            </a:r>
            <a:r>
              <a:rPr lang="pl-PL" dirty="0" smtClean="0"/>
              <a:t> of an IPPC </a:t>
            </a:r>
            <a:r>
              <a:rPr lang="pl-PL" dirty="0" err="1" smtClean="0"/>
              <a:t>permits</a:t>
            </a:r>
            <a:r>
              <a:rPr lang="pl-PL" dirty="0" smtClean="0"/>
              <a:t> – not </a:t>
            </a:r>
            <a:r>
              <a:rPr lang="pl-PL" dirty="0" err="1" smtClean="0"/>
              <a:t>obligatory</a:t>
            </a:r>
            <a:r>
              <a:rPr lang="pl-PL" dirty="0" smtClean="0"/>
              <a:t>:</a:t>
            </a:r>
          </a:p>
          <a:p>
            <a:pPr>
              <a:buFont typeface="Wingdings" pitchFamily="2" charset="2"/>
              <a:buChar char="Ø"/>
            </a:pPr>
            <a:r>
              <a:rPr lang="pl-PL" dirty="0" smtClean="0"/>
              <a:t>kind and </a:t>
            </a:r>
            <a:r>
              <a:rPr lang="pl-PL" dirty="0" err="1" smtClean="0"/>
              <a:t>amount</a:t>
            </a:r>
            <a:r>
              <a:rPr lang="pl-PL" dirty="0" smtClean="0"/>
              <a:t> of energy, resources and </a:t>
            </a:r>
            <a:r>
              <a:rPr lang="pl-PL" dirty="0" err="1" smtClean="0"/>
              <a:t>fuels</a:t>
            </a:r>
            <a:r>
              <a:rPr lang="pl-PL" dirty="0" smtClean="0"/>
              <a:t> </a:t>
            </a:r>
            <a:r>
              <a:rPr lang="pl-PL" dirty="0" err="1" smtClean="0"/>
              <a:t>used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relation</a:t>
            </a:r>
            <a:r>
              <a:rPr lang="pl-PL" dirty="0" smtClean="0"/>
              <a:t> to </a:t>
            </a:r>
            <a:r>
              <a:rPr lang="pl-PL" dirty="0" err="1" smtClean="0"/>
              <a:t>requirements</a:t>
            </a:r>
            <a:r>
              <a:rPr lang="pl-PL" dirty="0" smtClean="0"/>
              <a:t> for </a:t>
            </a:r>
            <a:r>
              <a:rPr lang="pl-PL" dirty="0" err="1" smtClean="0"/>
              <a:t>new</a:t>
            </a:r>
            <a:r>
              <a:rPr lang="pl-PL" dirty="0" smtClean="0"/>
              <a:t> </a:t>
            </a:r>
            <a:r>
              <a:rPr lang="pl-PL" dirty="0" err="1" smtClean="0"/>
              <a:t>installations</a:t>
            </a:r>
            <a:r>
              <a:rPr lang="pl-PL" dirty="0" smtClean="0"/>
              <a:t> (energy </a:t>
            </a:r>
            <a:r>
              <a:rPr lang="pl-PL" dirty="0" err="1" smtClean="0"/>
              <a:t>efficiency</a:t>
            </a:r>
            <a:r>
              <a:rPr lang="pl-PL" dirty="0" smtClean="0"/>
              <a:t>, </a:t>
            </a:r>
            <a:r>
              <a:rPr lang="pl-PL" dirty="0" err="1" smtClean="0"/>
              <a:t>low-waste</a:t>
            </a:r>
            <a:r>
              <a:rPr lang="pl-PL" dirty="0" smtClean="0"/>
              <a:t> </a:t>
            </a:r>
            <a:r>
              <a:rPr lang="pl-PL" dirty="0" err="1" smtClean="0"/>
              <a:t>technologies</a:t>
            </a:r>
            <a:r>
              <a:rPr lang="pl-PL" dirty="0" smtClean="0"/>
              <a:t>, etc.)</a:t>
            </a:r>
          </a:p>
          <a:p>
            <a:pPr>
              <a:buFont typeface="Wingdings" pitchFamily="2" charset="2"/>
              <a:buChar char="Ø"/>
            </a:pPr>
            <a:r>
              <a:rPr lang="pl-PL" dirty="0" err="1" smtClean="0"/>
              <a:t>methods</a:t>
            </a:r>
            <a:r>
              <a:rPr lang="pl-PL" dirty="0" smtClean="0"/>
              <a:t> of </a:t>
            </a:r>
            <a:r>
              <a:rPr lang="pl-PL" dirty="0" err="1" smtClean="0"/>
              <a:t>emission’s</a:t>
            </a:r>
            <a:r>
              <a:rPr lang="pl-PL" dirty="0" smtClean="0"/>
              <a:t> monitoring and </a:t>
            </a:r>
            <a:r>
              <a:rPr lang="pl-PL" dirty="0" err="1" smtClean="0"/>
              <a:t>reporting</a:t>
            </a:r>
            <a:r>
              <a:rPr lang="pl-PL" dirty="0" smtClean="0"/>
              <a:t> </a:t>
            </a:r>
            <a:r>
              <a:rPr lang="pl-PL" dirty="0" err="1" smtClean="0"/>
              <a:t>it</a:t>
            </a:r>
            <a:r>
              <a:rPr lang="pl-PL" dirty="0" smtClean="0"/>
              <a:t>.</a:t>
            </a:r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5429264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requirements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IPPC </a:t>
            </a:r>
            <a:r>
              <a:rPr lang="pl-PL" dirty="0" err="1" smtClean="0"/>
              <a:t>permits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C. </a:t>
            </a:r>
            <a:r>
              <a:rPr lang="pl-PL" dirty="0" err="1" smtClean="0"/>
              <a:t>Conents</a:t>
            </a:r>
            <a:r>
              <a:rPr lang="pl-PL" dirty="0" smtClean="0"/>
              <a:t> of IPPC </a:t>
            </a:r>
            <a:r>
              <a:rPr lang="pl-PL" dirty="0" err="1" smtClean="0"/>
              <a:t>permits</a:t>
            </a:r>
            <a:r>
              <a:rPr lang="pl-PL" dirty="0" smtClean="0"/>
              <a:t> – IPPC </a:t>
            </a:r>
            <a:r>
              <a:rPr lang="pl-PL" dirty="0" err="1" smtClean="0"/>
              <a:t>specific</a:t>
            </a:r>
            <a:r>
              <a:rPr lang="pl-PL" dirty="0" smtClean="0"/>
              <a:t>:</a:t>
            </a:r>
          </a:p>
          <a:p>
            <a:pPr>
              <a:buFont typeface="Wingdings" pitchFamily="2" charset="2"/>
              <a:buChar char="Ø"/>
            </a:pPr>
            <a:r>
              <a:rPr lang="pl-PL" dirty="0" smtClean="0"/>
              <a:t>ways of </a:t>
            </a:r>
            <a:r>
              <a:rPr lang="pl-PL" dirty="0" err="1" smtClean="0"/>
              <a:t>achieving</a:t>
            </a:r>
            <a:r>
              <a:rPr lang="pl-PL" dirty="0" smtClean="0"/>
              <a:t> high </a:t>
            </a:r>
            <a:r>
              <a:rPr lang="pl-PL" dirty="0" err="1" smtClean="0"/>
              <a:t>level</a:t>
            </a:r>
            <a:r>
              <a:rPr lang="pl-PL" dirty="0" smtClean="0"/>
              <a:t> of </a:t>
            </a:r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protection</a:t>
            </a:r>
            <a:r>
              <a:rPr lang="pl-PL" dirty="0" smtClean="0"/>
              <a:t> as a </a:t>
            </a:r>
            <a:r>
              <a:rPr lang="pl-PL" dirty="0" err="1" smtClean="0"/>
              <a:t>whole</a:t>
            </a:r>
            <a:endParaRPr lang="pl-PL" dirty="0" smtClean="0"/>
          </a:p>
          <a:p>
            <a:pPr>
              <a:buFont typeface="Wingdings" pitchFamily="2" charset="2"/>
              <a:buChar char="Ø"/>
            </a:pPr>
            <a:r>
              <a:rPr lang="pl-PL" dirty="0" smtClean="0"/>
              <a:t>ways of </a:t>
            </a:r>
            <a:r>
              <a:rPr lang="pl-PL" dirty="0" err="1" smtClean="0"/>
              <a:t>reducing</a:t>
            </a:r>
            <a:r>
              <a:rPr lang="pl-PL" dirty="0" smtClean="0"/>
              <a:t> </a:t>
            </a:r>
            <a:r>
              <a:rPr lang="pl-PL" dirty="0" err="1" smtClean="0"/>
              <a:t>transboundary</a:t>
            </a:r>
            <a:r>
              <a:rPr lang="pl-PL" dirty="0" smtClean="0"/>
              <a:t> </a:t>
            </a:r>
            <a:r>
              <a:rPr lang="pl-PL" dirty="0" err="1" smtClean="0"/>
              <a:t>impacts</a:t>
            </a:r>
            <a:endParaRPr lang="pl-PL" dirty="0" smtClean="0"/>
          </a:p>
          <a:p>
            <a:pPr>
              <a:buFont typeface="Wingdings" pitchFamily="2" charset="2"/>
              <a:buChar char="Ø"/>
            </a:pPr>
            <a:r>
              <a:rPr lang="pl-PL" dirty="0" smtClean="0"/>
              <a:t>a </a:t>
            </a:r>
            <a:r>
              <a:rPr lang="pl-PL" dirty="0" err="1" smtClean="0"/>
              <a:t>noise</a:t>
            </a:r>
            <a:r>
              <a:rPr lang="pl-PL" dirty="0" smtClean="0"/>
              <a:t> </a:t>
            </a:r>
            <a:r>
              <a:rPr lang="pl-PL" dirty="0" err="1" smtClean="0"/>
              <a:t>emission</a:t>
            </a:r>
            <a:r>
              <a:rPr lang="pl-PL" dirty="0" smtClean="0"/>
              <a:t> </a:t>
            </a:r>
            <a:r>
              <a:rPr lang="pl-PL" dirty="0" err="1" smtClean="0"/>
              <a:t>level</a:t>
            </a:r>
            <a:r>
              <a:rPr lang="pl-PL" dirty="0" smtClean="0"/>
              <a:t> </a:t>
            </a:r>
            <a:r>
              <a:rPr lang="pl-PL" dirty="0" err="1" smtClean="0"/>
              <a:t>outside</a:t>
            </a:r>
            <a:r>
              <a:rPr lang="pl-PL" dirty="0" smtClean="0"/>
              <a:t> an </a:t>
            </a:r>
            <a:r>
              <a:rPr lang="pl-PL" dirty="0" err="1" smtClean="0"/>
              <a:t>installation</a:t>
            </a:r>
            <a:r>
              <a:rPr lang="pl-PL" dirty="0" smtClean="0"/>
              <a:t> + </a:t>
            </a:r>
            <a:r>
              <a:rPr lang="pl-PL" dirty="0" err="1" smtClean="0"/>
              <a:t>work</a:t>
            </a:r>
            <a:r>
              <a:rPr lang="pl-PL" dirty="0" smtClean="0"/>
              <a:t> time of </a:t>
            </a:r>
            <a:r>
              <a:rPr lang="pl-PL" dirty="0" err="1" smtClean="0"/>
              <a:t>noise</a:t>
            </a:r>
            <a:r>
              <a:rPr lang="pl-PL" dirty="0" smtClean="0"/>
              <a:t> </a:t>
            </a:r>
            <a:r>
              <a:rPr lang="pl-PL" dirty="0" err="1" smtClean="0"/>
              <a:t>sources</a:t>
            </a:r>
            <a:r>
              <a:rPr lang="pl-PL" dirty="0" smtClean="0"/>
              <a:t> for a </a:t>
            </a:r>
            <a:r>
              <a:rPr lang="pl-PL" dirty="0" err="1" smtClean="0"/>
              <a:t>day</a:t>
            </a:r>
            <a:r>
              <a:rPr lang="pl-PL" dirty="0" smtClean="0"/>
              <a:t> </a:t>
            </a:r>
            <a:r>
              <a:rPr lang="pl-PL" dirty="0" err="1" smtClean="0"/>
              <a:t>together</a:t>
            </a:r>
            <a:r>
              <a:rPr lang="pl-PL" dirty="0" smtClean="0"/>
              <a:t> </a:t>
            </a:r>
            <a:r>
              <a:rPr lang="pl-PL" dirty="0" err="1" smtClean="0"/>
              <a:t>with</a:t>
            </a:r>
            <a:r>
              <a:rPr lang="pl-PL" dirty="0" smtClean="0"/>
              <a:t> </a:t>
            </a:r>
            <a:r>
              <a:rPr lang="pl-PL" dirty="0" err="1" smtClean="0"/>
              <a:t>foreseeable</a:t>
            </a:r>
            <a:r>
              <a:rPr lang="pl-PL" dirty="0" smtClean="0"/>
              <a:t> </a:t>
            </a:r>
            <a:r>
              <a:rPr lang="pl-PL" dirty="0" err="1" smtClean="0"/>
              <a:t>variants</a:t>
            </a:r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5429264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requirements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IPPC </a:t>
            </a:r>
            <a:r>
              <a:rPr lang="pl-PL" dirty="0" err="1" smtClean="0"/>
              <a:t>permits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pl-PL" dirty="0" err="1" smtClean="0"/>
              <a:t>amount</a:t>
            </a:r>
            <a:r>
              <a:rPr lang="pl-PL" dirty="0" smtClean="0"/>
              <a:t>, state and </a:t>
            </a:r>
            <a:r>
              <a:rPr lang="pl-PL" dirty="0" err="1" smtClean="0"/>
              <a:t>contents</a:t>
            </a:r>
            <a:r>
              <a:rPr lang="pl-PL" dirty="0" smtClean="0"/>
              <a:t> of </a:t>
            </a:r>
            <a:r>
              <a:rPr lang="pl-PL" dirty="0" err="1" smtClean="0"/>
              <a:t>sewage</a:t>
            </a:r>
            <a:r>
              <a:rPr lang="pl-PL" dirty="0" smtClean="0"/>
              <a:t> </a:t>
            </a:r>
            <a:r>
              <a:rPr lang="pl-PL" dirty="0" err="1" smtClean="0"/>
              <a:t>if</a:t>
            </a:r>
            <a:r>
              <a:rPr lang="pl-PL" dirty="0" smtClean="0"/>
              <a:t> </a:t>
            </a:r>
            <a:r>
              <a:rPr lang="pl-PL" dirty="0" err="1" smtClean="0"/>
              <a:t>they</a:t>
            </a:r>
            <a:r>
              <a:rPr lang="pl-PL" dirty="0" smtClean="0"/>
              <a:t> </a:t>
            </a:r>
            <a:r>
              <a:rPr lang="pl-PL" dirty="0" err="1" smtClean="0"/>
              <a:t>are</a:t>
            </a:r>
            <a:r>
              <a:rPr lang="pl-PL" dirty="0" smtClean="0"/>
              <a:t> not </a:t>
            </a:r>
            <a:r>
              <a:rPr lang="pl-PL" dirty="0" err="1" smtClean="0"/>
              <a:t>planned</a:t>
            </a:r>
            <a:r>
              <a:rPr lang="pl-PL" dirty="0" smtClean="0"/>
              <a:t> to be </a:t>
            </a:r>
            <a:r>
              <a:rPr lang="pl-PL" dirty="0" err="1" smtClean="0"/>
              <a:t>returned</a:t>
            </a:r>
            <a:r>
              <a:rPr lang="pl-PL" dirty="0" smtClean="0"/>
              <a:t> to </a:t>
            </a:r>
            <a:r>
              <a:rPr lang="pl-PL" dirty="0" err="1" smtClean="0"/>
              <a:t>soil</a:t>
            </a:r>
            <a:r>
              <a:rPr lang="pl-PL" dirty="0" smtClean="0"/>
              <a:t> </a:t>
            </a:r>
            <a:r>
              <a:rPr lang="pl-PL" dirty="0" err="1" smtClean="0"/>
              <a:t>or</a:t>
            </a:r>
            <a:r>
              <a:rPr lang="pl-PL" dirty="0" smtClean="0"/>
              <a:t> </a:t>
            </a:r>
            <a:r>
              <a:rPr lang="pl-PL" dirty="0" err="1" smtClean="0"/>
              <a:t>water</a:t>
            </a:r>
            <a:endParaRPr lang="pl-PL" dirty="0" smtClean="0"/>
          </a:p>
          <a:p>
            <a:pPr>
              <a:buFont typeface="Wingdings" pitchFamily="2" charset="2"/>
              <a:buChar char="Ø"/>
            </a:pPr>
            <a:r>
              <a:rPr lang="pl-PL" dirty="0" err="1" smtClean="0"/>
              <a:t>amount</a:t>
            </a:r>
            <a:r>
              <a:rPr lang="pl-PL" dirty="0" smtClean="0"/>
              <a:t> of </a:t>
            </a:r>
            <a:r>
              <a:rPr lang="pl-PL" dirty="0" err="1" smtClean="0"/>
              <a:t>water</a:t>
            </a:r>
            <a:r>
              <a:rPr lang="pl-PL" dirty="0" smtClean="0"/>
              <a:t> </a:t>
            </a:r>
            <a:r>
              <a:rPr lang="pl-PL" dirty="0" err="1" smtClean="0"/>
              <a:t>used</a:t>
            </a:r>
            <a:endParaRPr lang="pl-PL" dirty="0" smtClean="0"/>
          </a:p>
          <a:p>
            <a:pPr>
              <a:buFont typeface="Wingdings" pitchFamily="2" charset="2"/>
              <a:buChar char="Ø"/>
            </a:pPr>
            <a:r>
              <a:rPr lang="pl-PL" dirty="0" smtClean="0"/>
              <a:t>ways of </a:t>
            </a:r>
            <a:r>
              <a:rPr lang="pl-PL" dirty="0" err="1" smtClean="0"/>
              <a:t>prevention</a:t>
            </a:r>
            <a:r>
              <a:rPr lang="pl-PL" dirty="0" smtClean="0"/>
              <a:t> and </a:t>
            </a:r>
            <a:r>
              <a:rPr lang="pl-PL" dirty="0" err="1" smtClean="0"/>
              <a:t>reduction</a:t>
            </a:r>
            <a:r>
              <a:rPr lang="pl-PL" dirty="0" smtClean="0"/>
              <a:t> of </a:t>
            </a:r>
            <a:r>
              <a:rPr lang="pl-PL" dirty="0" err="1" smtClean="0"/>
              <a:t>results</a:t>
            </a:r>
            <a:r>
              <a:rPr lang="pl-PL" dirty="0" smtClean="0"/>
              <a:t> of a </a:t>
            </a:r>
            <a:r>
              <a:rPr lang="pl-PL" dirty="0" err="1" smtClean="0"/>
              <a:t>serious</a:t>
            </a:r>
            <a:r>
              <a:rPr lang="pl-PL" dirty="0" smtClean="0"/>
              <a:t> </a:t>
            </a:r>
            <a:r>
              <a:rPr lang="pl-PL" dirty="0" err="1" smtClean="0"/>
              <a:t>disaster</a:t>
            </a:r>
            <a:r>
              <a:rPr lang="pl-PL" dirty="0" smtClean="0"/>
              <a:t> + </a:t>
            </a:r>
            <a:r>
              <a:rPr lang="pl-PL" dirty="0" err="1" smtClean="0"/>
              <a:t>requirements</a:t>
            </a:r>
            <a:r>
              <a:rPr lang="pl-PL" dirty="0" smtClean="0"/>
              <a:t> on </a:t>
            </a:r>
            <a:r>
              <a:rPr lang="pl-PL" dirty="0" err="1" smtClean="0"/>
              <a:t>informing</a:t>
            </a:r>
            <a:r>
              <a:rPr lang="pl-PL" dirty="0" smtClean="0"/>
              <a:t> on a </a:t>
            </a:r>
            <a:r>
              <a:rPr lang="pl-PL" dirty="0" err="1" smtClean="0"/>
              <a:t>disaster</a:t>
            </a:r>
            <a:endParaRPr lang="pl-PL" dirty="0" smtClean="0"/>
          </a:p>
          <a:p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528638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requirements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IPPC </a:t>
            </a:r>
            <a:r>
              <a:rPr lang="pl-PL" dirty="0" err="1" smtClean="0"/>
              <a:t>permits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pl-PL" dirty="0" smtClean="0"/>
              <a:t>ways of </a:t>
            </a:r>
            <a:r>
              <a:rPr lang="pl-PL" dirty="0" err="1" smtClean="0"/>
              <a:t>acting</a:t>
            </a:r>
            <a:r>
              <a:rPr lang="pl-PL" dirty="0" smtClean="0"/>
              <a:t> </a:t>
            </a:r>
            <a:r>
              <a:rPr lang="pl-PL" dirty="0" err="1" smtClean="0"/>
              <a:t>after</a:t>
            </a:r>
            <a:r>
              <a:rPr lang="pl-PL" dirty="0" smtClean="0"/>
              <a:t> </a:t>
            </a:r>
            <a:r>
              <a:rPr lang="pl-PL" dirty="0" err="1" smtClean="0"/>
              <a:t>termination</a:t>
            </a:r>
            <a:r>
              <a:rPr lang="pl-PL" dirty="0" smtClean="0"/>
              <a:t> of </a:t>
            </a:r>
            <a:r>
              <a:rPr lang="pl-PL" dirty="0" err="1" smtClean="0"/>
              <a:t>installation’s</a:t>
            </a:r>
            <a:r>
              <a:rPr lang="pl-PL" dirty="0" smtClean="0"/>
              <a:t> </a:t>
            </a:r>
            <a:r>
              <a:rPr lang="pl-PL" dirty="0" err="1" smtClean="0"/>
              <a:t>exploitation</a:t>
            </a:r>
            <a:r>
              <a:rPr lang="pl-PL" dirty="0" smtClean="0"/>
              <a:t>, </a:t>
            </a:r>
            <a:r>
              <a:rPr lang="pl-PL" dirty="0" err="1" smtClean="0"/>
              <a:t>including</a:t>
            </a:r>
            <a:r>
              <a:rPr lang="pl-PL" dirty="0" smtClean="0"/>
              <a:t> </a:t>
            </a:r>
            <a:r>
              <a:rPr lang="pl-PL" dirty="0" err="1" smtClean="0"/>
              <a:t>methods</a:t>
            </a:r>
            <a:r>
              <a:rPr lang="pl-PL" dirty="0" smtClean="0"/>
              <a:t> of </a:t>
            </a:r>
            <a:r>
              <a:rPr lang="pl-PL" dirty="0" err="1" smtClean="0"/>
              <a:t>removing</a:t>
            </a:r>
            <a:r>
              <a:rPr lang="pl-PL" dirty="0" smtClean="0"/>
              <a:t> </a:t>
            </a:r>
            <a:r>
              <a:rPr lang="pl-PL" dirty="0" err="1" smtClean="0"/>
              <a:t>negative</a:t>
            </a:r>
            <a:r>
              <a:rPr lang="pl-PL" dirty="0" smtClean="0"/>
              <a:t> </a:t>
            </a:r>
            <a:r>
              <a:rPr lang="pl-PL" dirty="0" err="1" smtClean="0"/>
              <a:t>impacts</a:t>
            </a:r>
            <a:r>
              <a:rPr lang="pl-PL" dirty="0" smtClean="0"/>
              <a:t> for </a:t>
            </a:r>
            <a:r>
              <a:rPr lang="pl-PL" dirty="0" err="1" smtClean="0"/>
              <a:t>the</a:t>
            </a:r>
            <a:r>
              <a:rPr lang="pl-PL" dirty="0" smtClean="0"/>
              <a:t> environment </a:t>
            </a:r>
            <a:r>
              <a:rPr lang="pl-PL" dirty="0" err="1" smtClean="0"/>
              <a:t>caused</a:t>
            </a:r>
            <a:r>
              <a:rPr lang="pl-PL" dirty="0" smtClean="0"/>
              <a:t> by an </a:t>
            </a:r>
            <a:r>
              <a:rPr lang="pl-PL" dirty="0" err="1" smtClean="0"/>
              <a:t>installation</a:t>
            </a:r>
            <a:r>
              <a:rPr lang="pl-PL" dirty="0" smtClean="0"/>
              <a:t> (</a:t>
            </a:r>
            <a:r>
              <a:rPr lang="pl-PL" dirty="0" err="1" smtClean="0"/>
              <a:t>if</a:t>
            </a:r>
            <a:r>
              <a:rPr lang="pl-PL" dirty="0" smtClean="0"/>
              <a:t> </a:t>
            </a:r>
            <a:r>
              <a:rPr lang="pl-PL" dirty="0" err="1" smtClean="0"/>
              <a:t>they</a:t>
            </a:r>
            <a:r>
              <a:rPr lang="pl-PL" dirty="0" smtClean="0"/>
              <a:t> </a:t>
            </a:r>
            <a:r>
              <a:rPr lang="pl-PL" dirty="0" err="1" smtClean="0"/>
              <a:t>are</a:t>
            </a:r>
            <a:r>
              <a:rPr lang="pl-PL" dirty="0" smtClean="0"/>
              <a:t> </a:t>
            </a:r>
            <a:r>
              <a:rPr lang="pl-PL" dirty="0" err="1" smtClean="0"/>
              <a:t>forseeable</a:t>
            </a:r>
            <a:r>
              <a:rPr lang="pl-PL" dirty="0" smtClean="0"/>
              <a:t>)</a:t>
            </a:r>
          </a:p>
          <a:p>
            <a:pPr>
              <a:buFont typeface="Wingdings" pitchFamily="2" charset="2"/>
              <a:buChar char="Ø"/>
            </a:pPr>
            <a:r>
              <a:rPr lang="pl-PL" dirty="0" smtClean="0"/>
              <a:t>ways of </a:t>
            </a:r>
            <a:r>
              <a:rPr lang="pl-PL" dirty="0" err="1" smtClean="0"/>
              <a:t>efficient</a:t>
            </a:r>
            <a:r>
              <a:rPr lang="pl-PL" dirty="0" smtClean="0"/>
              <a:t> energy </a:t>
            </a:r>
            <a:r>
              <a:rPr lang="pl-PL" dirty="0" err="1" smtClean="0"/>
              <a:t>use</a:t>
            </a:r>
            <a:r>
              <a:rPr lang="pl-PL" dirty="0" smtClean="0"/>
              <a:t>.</a:t>
            </a:r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5357826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requirements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IPPC </a:t>
            </a:r>
            <a:r>
              <a:rPr lang="pl-PL" dirty="0" err="1" smtClean="0"/>
              <a:t>permits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pl-PL" dirty="0" smtClean="0"/>
              <a:t>All IPPC </a:t>
            </a:r>
            <a:r>
              <a:rPr lang="pl-PL" dirty="0" err="1" smtClean="0"/>
              <a:t>permits</a:t>
            </a:r>
            <a:r>
              <a:rPr lang="pl-PL" dirty="0" smtClean="0"/>
              <a:t> </a:t>
            </a:r>
            <a:r>
              <a:rPr lang="pl-PL" dirty="0" err="1" smtClean="0"/>
              <a:t>must</a:t>
            </a:r>
            <a:r>
              <a:rPr lang="pl-PL" dirty="0" smtClean="0"/>
              <a:t> </a:t>
            </a:r>
            <a:r>
              <a:rPr lang="pl-PL" dirty="0" err="1" smtClean="0"/>
              <a:t>also</a:t>
            </a:r>
            <a:r>
              <a:rPr lang="pl-PL" dirty="0" smtClean="0"/>
              <a:t> </a:t>
            </a:r>
            <a:r>
              <a:rPr lang="pl-PL" dirty="0" err="1" smtClean="0"/>
              <a:t>comply</a:t>
            </a:r>
            <a:r>
              <a:rPr lang="pl-PL" dirty="0" smtClean="0"/>
              <a:t> </a:t>
            </a:r>
            <a:r>
              <a:rPr lang="pl-PL" dirty="0" err="1" smtClean="0"/>
              <a:t>requirements</a:t>
            </a:r>
            <a:r>
              <a:rPr lang="pl-PL" dirty="0" smtClean="0"/>
              <a:t> for </a:t>
            </a:r>
            <a:r>
              <a:rPr lang="pl-PL" dirty="0" err="1" smtClean="0"/>
              <a:t>sectoral</a:t>
            </a:r>
            <a:r>
              <a:rPr lang="pl-PL" dirty="0" smtClean="0"/>
              <a:t> </a:t>
            </a:r>
            <a:r>
              <a:rPr lang="pl-PL" dirty="0" err="1" smtClean="0"/>
              <a:t>permits</a:t>
            </a:r>
            <a:r>
              <a:rPr lang="pl-PL" dirty="0" smtClean="0"/>
              <a:t> </a:t>
            </a:r>
            <a:r>
              <a:rPr lang="pl-PL" dirty="0" err="1" smtClean="0"/>
              <a:t>if</a:t>
            </a:r>
            <a:r>
              <a:rPr lang="pl-PL" dirty="0" smtClean="0"/>
              <a:t> </a:t>
            </a:r>
            <a:r>
              <a:rPr lang="pl-PL" dirty="0" err="1" smtClean="0"/>
              <a:t>needed</a:t>
            </a:r>
            <a:r>
              <a:rPr lang="pl-PL" dirty="0" smtClean="0"/>
              <a:t>, for waste </a:t>
            </a:r>
            <a:r>
              <a:rPr lang="pl-PL" dirty="0" err="1" smtClean="0"/>
              <a:t>permits</a:t>
            </a:r>
            <a:r>
              <a:rPr lang="pl-PL" dirty="0" smtClean="0"/>
              <a:t>, air </a:t>
            </a:r>
            <a:r>
              <a:rPr lang="pl-PL" dirty="0" err="1" smtClean="0"/>
              <a:t>permits</a:t>
            </a:r>
            <a:r>
              <a:rPr lang="pl-PL" dirty="0" smtClean="0"/>
              <a:t>, </a:t>
            </a:r>
            <a:r>
              <a:rPr lang="pl-PL" dirty="0" err="1" smtClean="0"/>
              <a:t>water</a:t>
            </a:r>
            <a:r>
              <a:rPr lang="pl-PL" dirty="0" smtClean="0"/>
              <a:t> </a:t>
            </a:r>
            <a:r>
              <a:rPr lang="pl-PL" dirty="0" err="1" smtClean="0"/>
              <a:t>permits</a:t>
            </a:r>
            <a:r>
              <a:rPr lang="pl-PL" dirty="0" smtClean="0"/>
              <a:t>, </a:t>
            </a:r>
            <a:r>
              <a:rPr lang="pl-PL" dirty="0" err="1" smtClean="0"/>
              <a:t>e.g</a:t>
            </a:r>
            <a:r>
              <a:rPr lang="pl-PL" dirty="0" smtClean="0"/>
              <a:t>.:</a:t>
            </a:r>
          </a:p>
          <a:p>
            <a:r>
              <a:rPr lang="pl-PL" dirty="0" smtClean="0"/>
              <a:t>air </a:t>
            </a:r>
            <a:r>
              <a:rPr lang="pl-PL" dirty="0" err="1" smtClean="0"/>
              <a:t>permits</a:t>
            </a:r>
            <a:r>
              <a:rPr lang="pl-PL" dirty="0" smtClean="0"/>
              <a:t>: </a:t>
            </a:r>
            <a:r>
              <a:rPr lang="pl-PL" dirty="0" err="1" smtClean="0"/>
              <a:t>localisation</a:t>
            </a:r>
            <a:r>
              <a:rPr lang="pl-PL" dirty="0" smtClean="0"/>
              <a:t> of </a:t>
            </a:r>
            <a:r>
              <a:rPr lang="pl-PL" dirty="0" err="1" smtClean="0"/>
              <a:t>places</a:t>
            </a:r>
            <a:r>
              <a:rPr lang="pl-PL" dirty="0" smtClean="0"/>
              <a:t> for monitoring air </a:t>
            </a:r>
            <a:r>
              <a:rPr lang="pl-PL" dirty="0" err="1" smtClean="0"/>
              <a:t>emission</a:t>
            </a:r>
            <a:endParaRPr lang="pl-PL" dirty="0" smtClean="0"/>
          </a:p>
          <a:p>
            <a:r>
              <a:rPr lang="pl-PL" dirty="0" smtClean="0"/>
              <a:t>waste </a:t>
            </a:r>
            <a:r>
              <a:rPr lang="pl-PL" dirty="0" err="1" smtClean="0"/>
              <a:t>permits</a:t>
            </a:r>
            <a:r>
              <a:rPr lang="pl-PL" dirty="0" smtClean="0"/>
              <a:t>: </a:t>
            </a:r>
            <a:r>
              <a:rPr lang="pl-PL" dirty="0" err="1" smtClean="0"/>
              <a:t>places</a:t>
            </a:r>
            <a:r>
              <a:rPr lang="pl-PL" dirty="0" smtClean="0"/>
              <a:t> of waste </a:t>
            </a:r>
            <a:r>
              <a:rPr lang="pl-PL" dirty="0" err="1" smtClean="0"/>
              <a:t>storage</a:t>
            </a:r>
            <a:endParaRPr lang="pl-PL" dirty="0" smtClean="0"/>
          </a:p>
          <a:p>
            <a:r>
              <a:rPr lang="pl-PL" dirty="0" err="1" smtClean="0"/>
              <a:t>water</a:t>
            </a:r>
            <a:r>
              <a:rPr lang="pl-PL" dirty="0" smtClean="0"/>
              <a:t> </a:t>
            </a:r>
            <a:r>
              <a:rPr lang="pl-PL" dirty="0" err="1" smtClean="0"/>
              <a:t>permits</a:t>
            </a:r>
            <a:r>
              <a:rPr lang="pl-PL" dirty="0" smtClean="0"/>
              <a:t>: </a:t>
            </a:r>
            <a:r>
              <a:rPr lang="pl-PL" dirty="0" err="1" smtClean="0"/>
              <a:t>characteristics</a:t>
            </a:r>
            <a:r>
              <a:rPr lang="pl-PL" dirty="0" smtClean="0"/>
              <a:t> of </a:t>
            </a:r>
            <a:r>
              <a:rPr lang="pl-PL" dirty="0" err="1" smtClean="0"/>
              <a:t>ground</a:t>
            </a:r>
            <a:r>
              <a:rPr lang="pl-PL" dirty="0" smtClean="0"/>
              <a:t> </a:t>
            </a:r>
            <a:r>
              <a:rPr lang="pl-PL" dirty="0" err="1" smtClean="0"/>
              <a:t>water</a:t>
            </a:r>
            <a:r>
              <a:rPr lang="pl-PL" dirty="0" smtClean="0"/>
              <a:t> </a:t>
            </a:r>
            <a:r>
              <a:rPr lang="pl-PL" dirty="0" err="1" smtClean="0"/>
              <a:t>level</a:t>
            </a:r>
            <a:r>
              <a:rPr lang="pl-PL" dirty="0" smtClean="0"/>
              <a:t> </a:t>
            </a:r>
            <a:r>
              <a:rPr lang="pl-PL" dirty="0" err="1" smtClean="0"/>
              <a:t>that</a:t>
            </a:r>
            <a:r>
              <a:rPr lang="pl-PL" dirty="0" smtClean="0"/>
              <a:t> </a:t>
            </a:r>
            <a:r>
              <a:rPr lang="pl-PL" dirty="0" err="1" smtClean="0"/>
              <a:t>water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taken</a:t>
            </a:r>
            <a:r>
              <a:rPr lang="pl-PL" dirty="0" smtClean="0"/>
              <a:t> </a:t>
            </a:r>
            <a:r>
              <a:rPr lang="pl-PL" dirty="0" err="1" smtClean="0"/>
              <a:t>from</a:t>
            </a:r>
            <a:r>
              <a:rPr lang="pl-PL" dirty="0" smtClean="0"/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5500702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err="1" smtClean="0"/>
              <a:t>Polish</a:t>
            </a:r>
            <a:r>
              <a:rPr lang="pl-PL" dirty="0" smtClean="0"/>
              <a:t> </a:t>
            </a:r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standards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standards</a:t>
            </a:r>
            <a:endParaRPr lang="pl-PL" dirty="0" smtClean="0"/>
          </a:p>
          <a:p>
            <a:pPr algn="ctr">
              <a:buNone/>
            </a:pPr>
            <a:endParaRPr lang="pl-PL" dirty="0" smtClean="0"/>
          </a:p>
          <a:p>
            <a:pPr algn="ctr">
              <a:buNone/>
            </a:pPr>
            <a:endParaRPr lang="pl-PL" dirty="0" smtClean="0"/>
          </a:p>
          <a:p>
            <a:pPr>
              <a:buNone/>
            </a:pPr>
            <a:r>
              <a:rPr lang="pl-PL" dirty="0" err="1" smtClean="0"/>
              <a:t>Emission</a:t>
            </a:r>
            <a:r>
              <a:rPr lang="pl-PL" dirty="0" smtClean="0"/>
              <a:t> </a:t>
            </a:r>
            <a:r>
              <a:rPr lang="pl-PL" dirty="0" err="1" smtClean="0"/>
              <a:t>standards</a:t>
            </a:r>
            <a:r>
              <a:rPr lang="pl-PL" dirty="0" smtClean="0"/>
              <a:t>:		</a:t>
            </a:r>
            <a:r>
              <a:rPr lang="pl-PL" dirty="0" err="1" smtClean="0"/>
              <a:t>Environmental</a:t>
            </a:r>
            <a:r>
              <a:rPr lang="pl-PL" dirty="0" smtClean="0"/>
              <a:t> 						</a:t>
            </a:r>
            <a:r>
              <a:rPr lang="pl-PL" dirty="0" err="1" smtClean="0"/>
              <a:t>quality</a:t>
            </a:r>
            <a:r>
              <a:rPr lang="pl-PL" dirty="0" smtClean="0"/>
              <a:t> </a:t>
            </a:r>
            <a:r>
              <a:rPr lang="pl-PL" dirty="0" err="1" smtClean="0"/>
              <a:t>standards</a:t>
            </a:r>
            <a:r>
              <a:rPr lang="pl-PL" dirty="0" smtClean="0"/>
              <a:t>:</a:t>
            </a:r>
          </a:p>
          <a:p>
            <a:pPr>
              <a:buNone/>
            </a:pPr>
            <a:r>
              <a:rPr lang="pl-PL" sz="2700" dirty="0" err="1" smtClean="0"/>
              <a:t>water</a:t>
            </a:r>
            <a:r>
              <a:rPr lang="pl-PL" sz="2700" dirty="0" smtClean="0"/>
              <a:t> 		air			- </a:t>
            </a:r>
            <a:r>
              <a:rPr lang="pl-PL" sz="2700" dirty="0" err="1" smtClean="0"/>
              <a:t>air</a:t>
            </a:r>
            <a:endParaRPr lang="pl-PL" sz="2700" dirty="0" smtClean="0"/>
          </a:p>
          <a:p>
            <a:pPr>
              <a:buNone/>
            </a:pPr>
            <a:r>
              <a:rPr lang="pl-PL" sz="2700" dirty="0" smtClean="0"/>
              <a:t>&amp; </a:t>
            </a:r>
            <a:r>
              <a:rPr lang="pl-PL" sz="2700" dirty="0" err="1" smtClean="0"/>
              <a:t>soil</a:t>
            </a:r>
            <a:r>
              <a:rPr lang="pl-PL" sz="2700" dirty="0" smtClean="0"/>
              <a:t>				           	- </a:t>
            </a:r>
            <a:r>
              <a:rPr lang="pl-PL" sz="2700" dirty="0" err="1" smtClean="0"/>
              <a:t>water</a:t>
            </a:r>
            <a:r>
              <a:rPr lang="pl-PL" sz="2700" dirty="0" smtClean="0"/>
              <a:t> &amp; </a:t>
            </a:r>
            <a:r>
              <a:rPr lang="pl-PL" sz="2700" dirty="0" err="1" smtClean="0"/>
              <a:t>soil</a:t>
            </a:r>
            <a:endParaRPr lang="pl-PL" sz="2700" dirty="0" smtClean="0"/>
          </a:p>
          <a:p>
            <a:pPr>
              <a:buNone/>
            </a:pPr>
            <a:r>
              <a:rPr lang="pl-PL" sz="2700" dirty="0" smtClean="0"/>
              <a:t>						- </a:t>
            </a:r>
            <a:r>
              <a:rPr lang="pl-PL" sz="2700" dirty="0" err="1" smtClean="0"/>
              <a:t>noise</a:t>
            </a:r>
            <a:endParaRPr lang="pl-PL" sz="2700" dirty="0" smtClean="0"/>
          </a:p>
          <a:p>
            <a:pPr>
              <a:buNone/>
            </a:pPr>
            <a:r>
              <a:rPr lang="pl-PL" sz="2700" dirty="0" smtClean="0"/>
              <a:t>						- </a:t>
            </a:r>
            <a:r>
              <a:rPr lang="pl-PL" sz="2700" dirty="0" err="1" smtClean="0"/>
              <a:t>electromagnetic</a:t>
            </a:r>
            <a:r>
              <a:rPr lang="pl-PL" sz="2700" dirty="0" smtClean="0"/>
              <a:t> field</a:t>
            </a:r>
          </a:p>
        </p:txBody>
      </p:sp>
      <p:cxnSp>
        <p:nvCxnSpPr>
          <p:cNvPr id="5" name="Łącznik prosty ze strzałką 4"/>
          <p:cNvCxnSpPr/>
          <p:nvPr/>
        </p:nvCxnSpPr>
        <p:spPr>
          <a:xfrm rot="10800000" flipV="1">
            <a:off x="2786050" y="2214554"/>
            <a:ext cx="1357322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Łącznik prosty ze strzałką 6"/>
          <p:cNvCxnSpPr/>
          <p:nvPr/>
        </p:nvCxnSpPr>
        <p:spPr>
          <a:xfrm>
            <a:off x="5072066" y="2214554"/>
            <a:ext cx="1214446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Łącznik prosty ze strzałką 8"/>
          <p:cNvCxnSpPr/>
          <p:nvPr/>
        </p:nvCxnSpPr>
        <p:spPr>
          <a:xfrm rot="5400000">
            <a:off x="1071538" y="3643314"/>
            <a:ext cx="571504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Łącznik prosty ze strzałką 10"/>
          <p:cNvCxnSpPr/>
          <p:nvPr/>
        </p:nvCxnSpPr>
        <p:spPr>
          <a:xfrm rot="16200000" flipH="1">
            <a:off x="2035951" y="3679033"/>
            <a:ext cx="57150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500702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Polish</a:t>
            </a:r>
            <a:r>
              <a:rPr lang="pl-PL" dirty="0" smtClean="0"/>
              <a:t> </a:t>
            </a:r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standards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Emission</a:t>
            </a:r>
            <a:r>
              <a:rPr lang="pl-PL" dirty="0" smtClean="0"/>
              <a:t> </a:t>
            </a:r>
            <a:r>
              <a:rPr lang="pl-PL" dirty="0" err="1" smtClean="0"/>
              <a:t>standards</a:t>
            </a:r>
            <a:r>
              <a:rPr lang="pl-PL" dirty="0" smtClean="0"/>
              <a:t>: air</a:t>
            </a:r>
          </a:p>
          <a:p>
            <a:pPr marL="514350" indent="-514350">
              <a:buAutoNum type="arabicPeriod"/>
            </a:pPr>
            <a:r>
              <a:rPr lang="pl-PL" dirty="0" smtClean="0"/>
              <a:t>Power </a:t>
            </a:r>
            <a:r>
              <a:rPr lang="pl-PL" dirty="0" err="1" smtClean="0"/>
              <a:t>plants</a:t>
            </a:r>
            <a:r>
              <a:rPr lang="pl-PL" dirty="0" smtClean="0"/>
              <a:t> </a:t>
            </a:r>
          </a:p>
          <a:p>
            <a:pPr marL="514350" indent="-514350">
              <a:buAutoNum type="arabicPeriod"/>
            </a:pPr>
            <a:r>
              <a:rPr lang="pl-PL" dirty="0" smtClean="0"/>
              <a:t>Waste </a:t>
            </a:r>
            <a:r>
              <a:rPr lang="pl-PL" dirty="0" err="1" smtClean="0"/>
              <a:t>incineration</a:t>
            </a:r>
            <a:r>
              <a:rPr lang="pl-PL" dirty="0" smtClean="0"/>
              <a:t> and </a:t>
            </a:r>
            <a:r>
              <a:rPr lang="pl-PL" dirty="0" err="1" smtClean="0"/>
              <a:t>co-incineration</a:t>
            </a:r>
            <a:endParaRPr lang="pl-PL" dirty="0" smtClean="0"/>
          </a:p>
          <a:p>
            <a:pPr marL="514350" indent="-514350">
              <a:buAutoNum type="arabicPeriod"/>
            </a:pPr>
            <a:r>
              <a:rPr lang="pl-PL" dirty="0" err="1" smtClean="0"/>
              <a:t>Installations</a:t>
            </a:r>
            <a:r>
              <a:rPr lang="pl-PL" dirty="0" smtClean="0"/>
              <a:t> </a:t>
            </a:r>
            <a:r>
              <a:rPr lang="pl-PL" dirty="0" err="1" smtClean="0"/>
              <a:t>using</a:t>
            </a:r>
            <a:r>
              <a:rPr lang="pl-PL" dirty="0" smtClean="0"/>
              <a:t> </a:t>
            </a:r>
            <a:r>
              <a:rPr lang="pl-PL" dirty="0" err="1" smtClean="0"/>
              <a:t>VOCs</a:t>
            </a:r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5500702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err="1" smtClean="0"/>
              <a:t>Emission</a:t>
            </a:r>
            <a:r>
              <a:rPr lang="pl-PL" dirty="0" smtClean="0"/>
              <a:t> to air </a:t>
            </a:r>
            <a:r>
              <a:rPr lang="pl-PL" dirty="0" err="1" smtClean="0"/>
              <a:t>standards</a:t>
            </a:r>
            <a:r>
              <a:rPr lang="pl-PL" dirty="0" smtClean="0"/>
              <a:t> - </a:t>
            </a:r>
            <a:r>
              <a:rPr lang="pl-PL" dirty="0" err="1" smtClean="0"/>
              <a:t>examples</a:t>
            </a:r>
            <a:endParaRPr lang="pl-PL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828308"/>
            <a:ext cx="8229600" cy="4069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5715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err="1" smtClean="0"/>
              <a:t>Emission</a:t>
            </a:r>
            <a:r>
              <a:rPr lang="pl-PL" dirty="0" smtClean="0"/>
              <a:t> to air </a:t>
            </a:r>
            <a:r>
              <a:rPr lang="pl-PL" dirty="0" err="1" smtClean="0"/>
              <a:t>standards</a:t>
            </a:r>
            <a:r>
              <a:rPr lang="pl-PL" dirty="0" smtClean="0"/>
              <a:t> - </a:t>
            </a:r>
            <a:r>
              <a:rPr lang="pl-PL" dirty="0" err="1" smtClean="0"/>
              <a:t>examples</a:t>
            </a:r>
            <a:endParaRPr lang="pl-PL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896618"/>
            <a:ext cx="8229600" cy="3933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710" y="5715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pl-PL" dirty="0" err="1" smtClean="0"/>
              <a:t>Emission</a:t>
            </a:r>
            <a:r>
              <a:rPr lang="pl-PL" dirty="0" smtClean="0"/>
              <a:t> to air </a:t>
            </a:r>
            <a:r>
              <a:rPr lang="pl-PL" dirty="0" err="1" smtClean="0"/>
              <a:t>standards</a:t>
            </a:r>
            <a:r>
              <a:rPr lang="pl-PL" dirty="0" smtClean="0"/>
              <a:t> - </a:t>
            </a:r>
            <a:r>
              <a:rPr lang="pl-PL" dirty="0" err="1" smtClean="0"/>
              <a:t>examples</a:t>
            </a:r>
            <a:endParaRPr lang="pl-PL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785794"/>
            <a:ext cx="6500858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710" y="5715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Overview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All </a:t>
            </a:r>
            <a:r>
              <a:rPr lang="pl-PL" dirty="0" err="1" smtClean="0"/>
              <a:t>the</a:t>
            </a:r>
            <a:r>
              <a:rPr lang="pl-PL" dirty="0" smtClean="0"/>
              <a:t> </a:t>
            </a:r>
            <a:r>
              <a:rPr lang="pl-PL" dirty="0" err="1" smtClean="0"/>
              <a:t>sectoral</a:t>
            </a:r>
            <a:r>
              <a:rPr lang="pl-PL" dirty="0" smtClean="0"/>
              <a:t> </a:t>
            </a:r>
            <a:r>
              <a:rPr lang="pl-PL" dirty="0" err="1" smtClean="0"/>
              <a:t>permits</a:t>
            </a:r>
            <a:r>
              <a:rPr lang="pl-PL" dirty="0" smtClean="0"/>
              <a:t> (</a:t>
            </a:r>
            <a:r>
              <a:rPr lang="pl-PL" dirty="0" err="1" smtClean="0"/>
              <a:t>water</a:t>
            </a:r>
            <a:r>
              <a:rPr lang="pl-PL" dirty="0" smtClean="0"/>
              <a:t>, waste, air) </a:t>
            </a:r>
            <a:r>
              <a:rPr lang="pl-PL" dirty="0" err="1" smtClean="0"/>
              <a:t>are</a:t>
            </a:r>
            <a:r>
              <a:rPr lang="pl-PL" dirty="0" smtClean="0"/>
              <a:t> not </a:t>
            </a:r>
            <a:r>
              <a:rPr lang="pl-PL" dirty="0" err="1" smtClean="0"/>
              <a:t>required</a:t>
            </a:r>
            <a:r>
              <a:rPr lang="pl-PL" dirty="0" smtClean="0"/>
              <a:t> </a:t>
            </a:r>
            <a:r>
              <a:rPr lang="pl-PL" dirty="0" err="1" smtClean="0"/>
              <a:t>if</a:t>
            </a:r>
            <a:r>
              <a:rPr lang="pl-PL" dirty="0" smtClean="0"/>
              <a:t> an IPPC </a:t>
            </a:r>
            <a:r>
              <a:rPr lang="pl-PL" dirty="0" err="1" smtClean="0"/>
              <a:t>permit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needed</a:t>
            </a:r>
            <a:r>
              <a:rPr lang="pl-PL" dirty="0" smtClean="0"/>
              <a:t>.</a:t>
            </a:r>
          </a:p>
          <a:p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requirements</a:t>
            </a:r>
            <a:r>
              <a:rPr lang="pl-PL" dirty="0" smtClean="0"/>
              <a:t> </a:t>
            </a:r>
            <a:r>
              <a:rPr lang="pl-PL" dirty="0" err="1" smtClean="0"/>
              <a:t>are</a:t>
            </a:r>
            <a:r>
              <a:rPr lang="pl-PL" dirty="0" smtClean="0"/>
              <a:t> </a:t>
            </a:r>
            <a:r>
              <a:rPr lang="pl-PL" dirty="0" err="1" smtClean="0"/>
              <a:t>stated</a:t>
            </a:r>
            <a:r>
              <a:rPr lang="pl-PL" dirty="0" smtClean="0"/>
              <a:t>:</a:t>
            </a:r>
          </a:p>
          <a:p>
            <a:pPr>
              <a:buNone/>
            </a:pPr>
            <a:r>
              <a:rPr lang="pl-PL" dirty="0" smtClean="0"/>
              <a:t>- </a:t>
            </a:r>
            <a:r>
              <a:rPr lang="pl-PL" dirty="0" err="1" smtClean="0"/>
              <a:t>in</a:t>
            </a:r>
            <a:r>
              <a:rPr lang="pl-PL" dirty="0" smtClean="0"/>
              <a:t> an </a:t>
            </a:r>
            <a:r>
              <a:rPr lang="pl-PL" dirty="0" err="1" smtClean="0"/>
              <a:t>application</a:t>
            </a:r>
            <a:r>
              <a:rPr lang="pl-PL" dirty="0" smtClean="0"/>
              <a:t> for an IPPC </a:t>
            </a:r>
            <a:r>
              <a:rPr lang="pl-PL" dirty="0" err="1" smtClean="0"/>
              <a:t>permit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- </a:t>
            </a:r>
            <a:r>
              <a:rPr lang="pl-PL" dirty="0" err="1" smtClean="0"/>
              <a:t>in</a:t>
            </a:r>
            <a:r>
              <a:rPr lang="pl-PL" dirty="0" smtClean="0"/>
              <a:t> a </a:t>
            </a:r>
            <a:r>
              <a:rPr lang="pl-PL" dirty="0" err="1" smtClean="0"/>
              <a:t>permit</a:t>
            </a:r>
            <a:r>
              <a:rPr lang="pl-PL" dirty="0" smtClean="0"/>
              <a:t> </a:t>
            </a:r>
            <a:r>
              <a:rPr lang="pl-PL" dirty="0" err="1" smtClean="0"/>
              <a:t>that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issued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-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Polish</a:t>
            </a:r>
            <a:r>
              <a:rPr lang="pl-PL" dirty="0" smtClean="0"/>
              <a:t> </a:t>
            </a:r>
            <a:r>
              <a:rPr lang="pl-PL" dirty="0" err="1" smtClean="0"/>
              <a:t>environmental</a:t>
            </a:r>
            <a:r>
              <a:rPr lang="pl-PL" dirty="0" smtClean="0"/>
              <a:t> law</a:t>
            </a:r>
          </a:p>
          <a:p>
            <a:pPr>
              <a:buNone/>
            </a:pPr>
            <a:r>
              <a:rPr lang="pl-PL" dirty="0" smtClean="0"/>
              <a:t>- </a:t>
            </a:r>
            <a:r>
              <a:rPr lang="pl-PL" dirty="0" err="1" smtClean="0"/>
              <a:t>in</a:t>
            </a:r>
            <a:r>
              <a:rPr lang="pl-PL" dirty="0" smtClean="0"/>
              <a:t> EU </a:t>
            </a:r>
            <a:r>
              <a:rPr lang="pl-PL" dirty="0" err="1" smtClean="0"/>
              <a:t>Brefs</a:t>
            </a:r>
            <a:r>
              <a:rPr lang="pl-PL" dirty="0" smtClean="0"/>
              <a:t> and </a:t>
            </a:r>
            <a:r>
              <a:rPr lang="pl-PL" dirty="0" err="1" smtClean="0"/>
              <a:t>Polish</a:t>
            </a:r>
            <a:r>
              <a:rPr lang="pl-PL" dirty="0" smtClean="0"/>
              <a:t> </a:t>
            </a:r>
            <a:r>
              <a:rPr lang="pl-PL" dirty="0" err="1" smtClean="0"/>
              <a:t>Brefs</a:t>
            </a:r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5429264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Emission</a:t>
            </a:r>
            <a:r>
              <a:rPr lang="pl-PL" dirty="0" smtClean="0"/>
              <a:t> to </a:t>
            </a:r>
            <a:r>
              <a:rPr lang="pl-PL" dirty="0" err="1" smtClean="0"/>
              <a:t>water</a:t>
            </a:r>
            <a:r>
              <a:rPr lang="pl-PL" dirty="0" smtClean="0"/>
              <a:t> </a:t>
            </a:r>
            <a:r>
              <a:rPr lang="pl-PL" dirty="0" err="1" smtClean="0"/>
              <a:t>standards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1. </a:t>
            </a:r>
            <a:r>
              <a:rPr lang="pl-PL" dirty="0" err="1" smtClean="0"/>
              <a:t>Emission</a:t>
            </a:r>
            <a:r>
              <a:rPr lang="pl-PL" dirty="0" smtClean="0"/>
              <a:t> to </a:t>
            </a:r>
            <a:r>
              <a:rPr lang="pl-PL" dirty="0" err="1" smtClean="0"/>
              <a:t>water</a:t>
            </a:r>
            <a:r>
              <a:rPr lang="pl-PL" dirty="0" smtClean="0"/>
              <a:t> and </a:t>
            </a:r>
            <a:r>
              <a:rPr lang="pl-PL" dirty="0" err="1" smtClean="0"/>
              <a:t>soil</a:t>
            </a:r>
            <a:endParaRPr lang="pl-PL" dirty="0" smtClean="0"/>
          </a:p>
          <a:p>
            <a:r>
              <a:rPr lang="pl-PL" dirty="0" smtClean="0"/>
              <a:t>2. </a:t>
            </a:r>
            <a:r>
              <a:rPr lang="pl-PL" dirty="0" err="1" smtClean="0"/>
              <a:t>Emission</a:t>
            </a:r>
            <a:r>
              <a:rPr lang="pl-PL" dirty="0" smtClean="0"/>
              <a:t> to </a:t>
            </a:r>
            <a:r>
              <a:rPr lang="pl-PL" dirty="0" err="1" smtClean="0"/>
              <a:t>sewage</a:t>
            </a:r>
            <a:r>
              <a:rPr lang="pl-PL" dirty="0" smtClean="0"/>
              <a:t> systems</a:t>
            </a:r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5500702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pl-PL" sz="3000" dirty="0" err="1" smtClean="0"/>
              <a:t>Emission</a:t>
            </a:r>
            <a:r>
              <a:rPr lang="pl-PL" sz="3000" dirty="0" smtClean="0"/>
              <a:t> to </a:t>
            </a:r>
            <a:r>
              <a:rPr lang="pl-PL" sz="3000" dirty="0" err="1" smtClean="0"/>
              <a:t>water</a:t>
            </a:r>
            <a:r>
              <a:rPr lang="pl-PL" sz="3000" dirty="0" smtClean="0"/>
              <a:t> </a:t>
            </a:r>
            <a:r>
              <a:rPr lang="pl-PL" sz="3000" dirty="0" err="1" smtClean="0"/>
              <a:t>standards</a:t>
            </a:r>
            <a:r>
              <a:rPr lang="pl-PL" sz="3000" dirty="0" smtClean="0"/>
              <a:t> - </a:t>
            </a:r>
            <a:r>
              <a:rPr lang="pl-PL" sz="3000" dirty="0" err="1" smtClean="0"/>
              <a:t>examples</a:t>
            </a:r>
            <a:endParaRPr lang="pl-PL" sz="30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71546"/>
            <a:ext cx="7824505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710" y="557214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000" dirty="0" err="1" smtClean="0"/>
              <a:t>Environmental</a:t>
            </a:r>
            <a:r>
              <a:rPr lang="pl-PL" sz="3000" dirty="0" smtClean="0"/>
              <a:t> </a:t>
            </a:r>
            <a:r>
              <a:rPr lang="pl-PL" sz="3000" dirty="0" err="1" smtClean="0"/>
              <a:t>quality</a:t>
            </a:r>
            <a:r>
              <a:rPr lang="pl-PL" sz="3000" dirty="0" smtClean="0"/>
              <a:t> </a:t>
            </a:r>
            <a:r>
              <a:rPr lang="pl-PL" sz="3000" dirty="0" err="1" smtClean="0"/>
              <a:t>standards</a:t>
            </a:r>
            <a:r>
              <a:rPr lang="pl-PL" sz="3000" dirty="0" smtClean="0"/>
              <a:t> - </a:t>
            </a:r>
            <a:r>
              <a:rPr lang="pl-PL" sz="3000" dirty="0" err="1" smtClean="0"/>
              <a:t>examples</a:t>
            </a:r>
            <a:endParaRPr lang="pl-PL" sz="30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142984"/>
            <a:ext cx="535785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43834" y="5500702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000" dirty="0" err="1" smtClean="0"/>
              <a:t>Environmental</a:t>
            </a:r>
            <a:r>
              <a:rPr lang="pl-PL" sz="3000" dirty="0" smtClean="0"/>
              <a:t> </a:t>
            </a:r>
            <a:r>
              <a:rPr lang="pl-PL" sz="3000" dirty="0" err="1" smtClean="0"/>
              <a:t>quality</a:t>
            </a:r>
            <a:r>
              <a:rPr lang="pl-PL" sz="3000" dirty="0" smtClean="0"/>
              <a:t> </a:t>
            </a:r>
            <a:r>
              <a:rPr lang="pl-PL" sz="3000" dirty="0" err="1" smtClean="0"/>
              <a:t>standards</a:t>
            </a:r>
            <a:r>
              <a:rPr lang="pl-PL" sz="3000" dirty="0" smtClean="0"/>
              <a:t> - </a:t>
            </a:r>
            <a:r>
              <a:rPr lang="pl-PL" sz="3000" dirty="0" err="1" smtClean="0"/>
              <a:t>examples</a:t>
            </a:r>
            <a:endParaRPr lang="pl-PL" sz="3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142984"/>
            <a:ext cx="6000792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710" y="5500702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err="1" smtClean="0"/>
              <a:t>Exercise</a:t>
            </a:r>
            <a:r>
              <a:rPr lang="pl-PL" dirty="0"/>
              <a:t> </a:t>
            </a:r>
            <a:r>
              <a:rPr lang="pl-PL" dirty="0" smtClean="0"/>
              <a:t>– </a:t>
            </a:r>
            <a:r>
              <a:rPr lang="pl-PL" dirty="0" err="1" smtClean="0"/>
              <a:t>analysis</a:t>
            </a:r>
            <a:r>
              <a:rPr lang="pl-PL" dirty="0" smtClean="0"/>
              <a:t> of </a:t>
            </a:r>
            <a:r>
              <a:rPr lang="pl-PL" dirty="0" err="1" smtClean="0"/>
              <a:t>some</a:t>
            </a:r>
            <a:r>
              <a:rPr lang="pl-PL" dirty="0" smtClean="0"/>
              <a:t> IPPC </a:t>
            </a:r>
            <a:r>
              <a:rPr lang="pl-PL" dirty="0" err="1" smtClean="0"/>
              <a:t>permits</a:t>
            </a:r>
            <a:r>
              <a:rPr lang="pl-PL" dirty="0" smtClean="0"/>
              <a:t> – do </a:t>
            </a:r>
            <a:r>
              <a:rPr lang="pl-PL" dirty="0" err="1" smtClean="0"/>
              <a:t>they</a:t>
            </a:r>
            <a:r>
              <a:rPr lang="pl-PL" dirty="0" smtClean="0"/>
              <a:t> </a:t>
            </a:r>
            <a:r>
              <a:rPr lang="pl-PL" dirty="0" err="1" smtClean="0"/>
              <a:t>lack</a:t>
            </a:r>
            <a:r>
              <a:rPr lang="pl-PL" dirty="0" smtClean="0"/>
              <a:t> </a:t>
            </a:r>
            <a:r>
              <a:rPr lang="pl-PL" dirty="0" err="1" smtClean="0"/>
              <a:t>anything</a:t>
            </a:r>
            <a:r>
              <a:rPr lang="pl-PL" dirty="0" smtClean="0"/>
              <a:t>?</a:t>
            </a:r>
            <a:endParaRPr lang="pl-PL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146384"/>
            <a:ext cx="8229600" cy="3433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43834" y="5500702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err="1" smtClean="0"/>
              <a:t>Exercise</a:t>
            </a:r>
            <a:r>
              <a:rPr lang="pl-PL" dirty="0" smtClean="0"/>
              <a:t> – </a:t>
            </a:r>
            <a:r>
              <a:rPr lang="pl-PL" dirty="0" err="1" smtClean="0"/>
              <a:t>analysis</a:t>
            </a:r>
            <a:r>
              <a:rPr lang="pl-PL" dirty="0" smtClean="0"/>
              <a:t> of </a:t>
            </a:r>
            <a:r>
              <a:rPr lang="pl-PL" dirty="0" err="1" smtClean="0"/>
              <a:t>some</a:t>
            </a:r>
            <a:r>
              <a:rPr lang="pl-PL" dirty="0" smtClean="0"/>
              <a:t> IPPC </a:t>
            </a:r>
            <a:r>
              <a:rPr lang="pl-PL" dirty="0" err="1" smtClean="0"/>
              <a:t>permits</a:t>
            </a:r>
            <a:r>
              <a:rPr lang="pl-PL" dirty="0" smtClean="0"/>
              <a:t> – do </a:t>
            </a:r>
            <a:r>
              <a:rPr lang="pl-PL" dirty="0" err="1" smtClean="0"/>
              <a:t>they</a:t>
            </a:r>
            <a:r>
              <a:rPr lang="pl-PL" dirty="0" smtClean="0"/>
              <a:t> </a:t>
            </a:r>
            <a:r>
              <a:rPr lang="pl-PL" dirty="0" err="1" smtClean="0"/>
              <a:t>lack</a:t>
            </a:r>
            <a:r>
              <a:rPr lang="pl-PL" dirty="0" smtClean="0"/>
              <a:t> </a:t>
            </a:r>
            <a:r>
              <a:rPr lang="pl-PL" dirty="0" err="1" smtClean="0"/>
              <a:t>anything</a:t>
            </a:r>
            <a:r>
              <a:rPr lang="pl-PL" dirty="0" smtClean="0"/>
              <a:t>?</a:t>
            </a:r>
            <a:endParaRPr lang="pl-PL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99750"/>
            <a:ext cx="8229600" cy="432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5715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err="1" smtClean="0"/>
              <a:t>Exercise</a:t>
            </a:r>
            <a:r>
              <a:rPr lang="pl-PL" dirty="0" smtClean="0"/>
              <a:t> – </a:t>
            </a:r>
            <a:r>
              <a:rPr lang="pl-PL" dirty="0" err="1" smtClean="0"/>
              <a:t>analysis</a:t>
            </a:r>
            <a:r>
              <a:rPr lang="pl-PL" dirty="0" smtClean="0"/>
              <a:t> of </a:t>
            </a:r>
            <a:r>
              <a:rPr lang="pl-PL" dirty="0" err="1" smtClean="0"/>
              <a:t>some</a:t>
            </a:r>
            <a:r>
              <a:rPr lang="pl-PL" dirty="0" smtClean="0"/>
              <a:t> IPPC </a:t>
            </a:r>
            <a:r>
              <a:rPr lang="pl-PL" dirty="0" err="1" smtClean="0"/>
              <a:t>permits</a:t>
            </a:r>
            <a:r>
              <a:rPr lang="pl-PL" dirty="0" smtClean="0"/>
              <a:t> – do </a:t>
            </a:r>
            <a:r>
              <a:rPr lang="pl-PL" dirty="0" err="1" smtClean="0"/>
              <a:t>they</a:t>
            </a:r>
            <a:r>
              <a:rPr lang="pl-PL" dirty="0" smtClean="0"/>
              <a:t> </a:t>
            </a:r>
            <a:r>
              <a:rPr lang="pl-PL" dirty="0" err="1" smtClean="0"/>
              <a:t>lack</a:t>
            </a:r>
            <a:r>
              <a:rPr lang="pl-PL" dirty="0" smtClean="0"/>
              <a:t> </a:t>
            </a:r>
            <a:r>
              <a:rPr lang="pl-PL" dirty="0" err="1" smtClean="0"/>
              <a:t>anything</a:t>
            </a:r>
            <a:r>
              <a:rPr lang="pl-PL" dirty="0" smtClean="0"/>
              <a:t>?</a:t>
            </a:r>
            <a:endParaRPr lang="pl-PL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928802"/>
            <a:ext cx="8229600" cy="1667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429000"/>
            <a:ext cx="7429552" cy="1181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5357826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err="1" smtClean="0"/>
              <a:t>Exercise</a:t>
            </a:r>
            <a:r>
              <a:rPr lang="pl-PL" dirty="0" smtClean="0"/>
              <a:t> – </a:t>
            </a:r>
            <a:r>
              <a:rPr lang="pl-PL" dirty="0" err="1" smtClean="0"/>
              <a:t>analysis</a:t>
            </a:r>
            <a:r>
              <a:rPr lang="pl-PL" dirty="0" smtClean="0"/>
              <a:t> of </a:t>
            </a:r>
            <a:r>
              <a:rPr lang="pl-PL" dirty="0" err="1" smtClean="0"/>
              <a:t>some</a:t>
            </a:r>
            <a:r>
              <a:rPr lang="pl-PL" dirty="0" smtClean="0"/>
              <a:t> IPPC </a:t>
            </a:r>
            <a:r>
              <a:rPr lang="pl-PL" dirty="0" err="1" smtClean="0"/>
              <a:t>permits</a:t>
            </a:r>
            <a:r>
              <a:rPr lang="pl-PL" dirty="0" smtClean="0"/>
              <a:t> – do </a:t>
            </a:r>
            <a:r>
              <a:rPr lang="pl-PL" dirty="0" err="1" smtClean="0"/>
              <a:t>they</a:t>
            </a:r>
            <a:r>
              <a:rPr lang="pl-PL" dirty="0" smtClean="0"/>
              <a:t> </a:t>
            </a:r>
            <a:r>
              <a:rPr lang="pl-PL" dirty="0" err="1" smtClean="0"/>
              <a:t>lack</a:t>
            </a:r>
            <a:r>
              <a:rPr lang="pl-PL" dirty="0" smtClean="0"/>
              <a:t> </a:t>
            </a:r>
            <a:r>
              <a:rPr lang="pl-PL" dirty="0" err="1" smtClean="0"/>
              <a:t>anything</a:t>
            </a:r>
            <a:r>
              <a:rPr lang="pl-PL" dirty="0" smtClean="0"/>
              <a:t>?</a:t>
            </a:r>
            <a:endParaRPr lang="pl-PL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35370"/>
            <a:ext cx="8229600" cy="3255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5429264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err="1" smtClean="0"/>
              <a:t>Exercise</a:t>
            </a:r>
            <a:r>
              <a:rPr lang="pl-PL" dirty="0" smtClean="0"/>
              <a:t> – </a:t>
            </a:r>
            <a:r>
              <a:rPr lang="pl-PL" dirty="0" err="1" smtClean="0"/>
              <a:t>analysis</a:t>
            </a:r>
            <a:r>
              <a:rPr lang="pl-PL" dirty="0" smtClean="0"/>
              <a:t> of </a:t>
            </a:r>
            <a:r>
              <a:rPr lang="pl-PL" dirty="0" err="1" smtClean="0"/>
              <a:t>some</a:t>
            </a:r>
            <a:r>
              <a:rPr lang="pl-PL" dirty="0" smtClean="0"/>
              <a:t> IPPC </a:t>
            </a:r>
            <a:r>
              <a:rPr lang="pl-PL" dirty="0" err="1" smtClean="0"/>
              <a:t>permits</a:t>
            </a:r>
            <a:r>
              <a:rPr lang="pl-PL" dirty="0" smtClean="0"/>
              <a:t> – do </a:t>
            </a:r>
            <a:r>
              <a:rPr lang="pl-PL" dirty="0" err="1" smtClean="0"/>
              <a:t>they</a:t>
            </a:r>
            <a:r>
              <a:rPr lang="pl-PL" dirty="0" smtClean="0"/>
              <a:t> </a:t>
            </a:r>
            <a:r>
              <a:rPr lang="pl-PL" dirty="0" err="1" smtClean="0"/>
              <a:t>lack</a:t>
            </a:r>
            <a:r>
              <a:rPr lang="pl-PL" dirty="0" smtClean="0"/>
              <a:t> </a:t>
            </a:r>
            <a:r>
              <a:rPr lang="pl-PL" dirty="0" err="1" smtClean="0"/>
              <a:t>anything</a:t>
            </a:r>
            <a:r>
              <a:rPr lang="pl-PL" dirty="0" smtClean="0"/>
              <a:t>?</a:t>
            </a:r>
            <a:endParaRPr lang="pl-PL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104320"/>
            <a:ext cx="8229600" cy="351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5715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712042"/>
            <a:ext cx="8229600" cy="2302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5500702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sz="3000" dirty="0" err="1" smtClean="0"/>
              <a:t>Application</a:t>
            </a:r>
            <a:r>
              <a:rPr lang="pl-PL" sz="3000" dirty="0" smtClean="0"/>
              <a:t> </a:t>
            </a:r>
            <a:r>
              <a:rPr lang="pl-PL" sz="3000" dirty="0" err="1" smtClean="0"/>
              <a:t>process</a:t>
            </a:r>
            <a:r>
              <a:rPr lang="pl-PL" sz="3000" dirty="0" smtClean="0"/>
              <a:t> – general </a:t>
            </a:r>
            <a:r>
              <a:rPr lang="pl-PL" sz="3000" dirty="0" err="1" smtClean="0"/>
              <a:t>requirements</a:t>
            </a:r>
            <a:r>
              <a:rPr lang="pl-PL" sz="3000" dirty="0" smtClean="0"/>
              <a:t> of </a:t>
            </a:r>
            <a:r>
              <a:rPr lang="pl-PL" sz="3000" dirty="0" err="1" smtClean="0"/>
              <a:t>the</a:t>
            </a:r>
            <a:r>
              <a:rPr lang="pl-PL" sz="3000" dirty="0" smtClean="0"/>
              <a:t> </a:t>
            </a:r>
            <a:r>
              <a:rPr lang="pl-PL" sz="3000" dirty="0" err="1" smtClean="0"/>
              <a:t>Polish</a:t>
            </a:r>
            <a:r>
              <a:rPr lang="pl-PL" sz="3000" dirty="0" smtClean="0"/>
              <a:t> </a:t>
            </a:r>
            <a:r>
              <a:rPr lang="pl-PL" sz="3000" dirty="0" err="1" smtClean="0"/>
              <a:t>Environmental</a:t>
            </a:r>
            <a:r>
              <a:rPr lang="pl-PL" sz="3000" dirty="0" smtClean="0"/>
              <a:t> </a:t>
            </a:r>
            <a:r>
              <a:rPr lang="pl-PL" sz="3000" dirty="0" err="1" smtClean="0"/>
              <a:t>Prtotection</a:t>
            </a:r>
            <a:r>
              <a:rPr lang="pl-PL" sz="3000" dirty="0" smtClean="0"/>
              <a:t> Law for </a:t>
            </a:r>
            <a:r>
              <a:rPr lang="pl-PL" sz="3000" dirty="0" err="1" smtClean="0"/>
              <a:t>all</a:t>
            </a:r>
            <a:r>
              <a:rPr lang="pl-PL" sz="3000" dirty="0" smtClean="0"/>
              <a:t> </a:t>
            </a:r>
            <a:r>
              <a:rPr lang="pl-PL" sz="3000" dirty="0" err="1" smtClean="0"/>
              <a:t>types</a:t>
            </a:r>
            <a:r>
              <a:rPr lang="pl-PL" sz="3000" dirty="0" smtClean="0"/>
              <a:t> of </a:t>
            </a:r>
            <a:r>
              <a:rPr lang="pl-PL" sz="3000" dirty="0" err="1" smtClean="0"/>
              <a:t>permits</a:t>
            </a:r>
            <a:endParaRPr lang="pl-PL" sz="30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dirty="0" smtClean="0"/>
              <a:t>What </a:t>
            </a:r>
            <a:r>
              <a:rPr lang="pl-PL" dirty="0" err="1" smtClean="0"/>
              <a:t>should</a:t>
            </a:r>
            <a:r>
              <a:rPr lang="pl-PL" dirty="0" smtClean="0"/>
              <a:t> be </a:t>
            </a:r>
            <a:r>
              <a:rPr lang="pl-PL" dirty="0" err="1" smtClean="0"/>
              <a:t>included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an </a:t>
            </a:r>
            <a:r>
              <a:rPr lang="pl-PL" dirty="0" err="1" smtClean="0"/>
              <a:t>application</a:t>
            </a:r>
            <a:r>
              <a:rPr lang="pl-PL" dirty="0" smtClean="0"/>
              <a:t>?</a:t>
            </a:r>
          </a:p>
          <a:p>
            <a:pPr>
              <a:buNone/>
            </a:pPr>
            <a:r>
              <a:rPr lang="pl-PL" dirty="0" smtClean="0"/>
              <a:t>1. </a:t>
            </a:r>
            <a:r>
              <a:rPr lang="pl-PL" dirty="0" err="1" smtClean="0"/>
              <a:t>information</a:t>
            </a:r>
            <a:r>
              <a:rPr lang="pl-PL" dirty="0" smtClean="0"/>
              <a:t> on a </a:t>
            </a:r>
            <a:r>
              <a:rPr lang="pl-PL" dirty="0" err="1" smtClean="0"/>
              <a:t>type</a:t>
            </a:r>
            <a:r>
              <a:rPr lang="pl-PL" dirty="0" smtClean="0"/>
              <a:t> of </a:t>
            </a:r>
            <a:r>
              <a:rPr lang="pl-PL" dirty="0" err="1" smtClean="0"/>
              <a:t>installation</a:t>
            </a:r>
            <a:r>
              <a:rPr lang="pl-PL" dirty="0" smtClean="0"/>
              <a:t>, applied </a:t>
            </a:r>
            <a:r>
              <a:rPr lang="pl-PL" dirty="0" err="1" smtClean="0"/>
              <a:t>machines</a:t>
            </a:r>
            <a:r>
              <a:rPr lang="pl-PL" dirty="0" smtClean="0"/>
              <a:t> and </a:t>
            </a:r>
            <a:r>
              <a:rPr lang="pl-PL" dirty="0" err="1" smtClean="0"/>
              <a:t>technologies</a:t>
            </a:r>
            <a:r>
              <a:rPr lang="pl-PL" dirty="0" smtClean="0"/>
              <a:t> + </a:t>
            </a:r>
            <a:r>
              <a:rPr lang="pl-PL" dirty="0" err="1" smtClean="0"/>
              <a:t>technical</a:t>
            </a:r>
            <a:r>
              <a:rPr lang="pl-PL" dirty="0" smtClean="0"/>
              <a:t> </a:t>
            </a:r>
            <a:r>
              <a:rPr lang="pl-PL" dirty="0" err="1" smtClean="0"/>
              <a:t>characteristics</a:t>
            </a:r>
            <a:r>
              <a:rPr lang="pl-PL" dirty="0" smtClean="0"/>
              <a:t> of </a:t>
            </a:r>
            <a:r>
              <a:rPr lang="pl-PL" dirty="0" err="1" smtClean="0"/>
              <a:t>emission</a:t>
            </a:r>
            <a:r>
              <a:rPr lang="pl-PL" dirty="0" smtClean="0"/>
              <a:t> </a:t>
            </a:r>
            <a:r>
              <a:rPr lang="pl-PL" dirty="0" err="1" smtClean="0"/>
              <a:t>sources</a:t>
            </a:r>
            <a:r>
              <a:rPr lang="pl-PL" dirty="0" smtClean="0"/>
              <a:t> and </a:t>
            </a:r>
            <a:r>
              <a:rPr lang="pl-PL" dirty="0" err="1" smtClean="0"/>
              <a:t>places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2. a </a:t>
            </a:r>
            <a:r>
              <a:rPr lang="pl-PL" dirty="0" err="1" smtClean="0"/>
              <a:t>technological</a:t>
            </a:r>
            <a:r>
              <a:rPr lang="pl-PL" dirty="0" smtClean="0"/>
              <a:t> </a:t>
            </a:r>
            <a:r>
              <a:rPr lang="pl-PL" dirty="0" err="1" smtClean="0"/>
              <a:t>scheme</a:t>
            </a:r>
            <a:r>
              <a:rPr lang="pl-PL" dirty="0" smtClean="0"/>
              <a:t> </a:t>
            </a:r>
            <a:r>
              <a:rPr lang="pl-PL" dirty="0" err="1" smtClean="0"/>
              <a:t>with</a:t>
            </a:r>
            <a:r>
              <a:rPr lang="pl-PL" dirty="0" smtClean="0"/>
              <a:t> a mass </a:t>
            </a:r>
            <a:r>
              <a:rPr lang="pl-PL" dirty="0" err="1" smtClean="0"/>
              <a:t>balance</a:t>
            </a:r>
            <a:r>
              <a:rPr lang="pl-PL" dirty="0" smtClean="0"/>
              <a:t> of </a:t>
            </a:r>
            <a:r>
              <a:rPr lang="pl-PL" dirty="0" err="1" smtClean="0"/>
              <a:t>used</a:t>
            </a:r>
            <a:r>
              <a:rPr lang="pl-PL" dirty="0" smtClean="0"/>
              <a:t> materials, resources and </a:t>
            </a:r>
            <a:r>
              <a:rPr lang="pl-PL" dirty="0" err="1" smtClean="0"/>
              <a:t>fuels</a:t>
            </a:r>
            <a:r>
              <a:rPr lang="pl-PL" dirty="0" smtClean="0"/>
              <a:t> </a:t>
            </a:r>
            <a:r>
              <a:rPr lang="pl-PL" dirty="0" err="1" smtClean="0"/>
              <a:t>relevant</a:t>
            </a:r>
            <a:r>
              <a:rPr lang="pl-PL" dirty="0" smtClean="0"/>
              <a:t> to </a:t>
            </a:r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requirements</a:t>
            </a:r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5429264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8229600" cy="2611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000504"/>
            <a:ext cx="871540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5715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85728"/>
            <a:ext cx="4857784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5429264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2428868"/>
            <a:ext cx="8229600" cy="971544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pl-PL" dirty="0" err="1" smtClean="0"/>
              <a:t>Thank</a:t>
            </a:r>
            <a:r>
              <a:rPr lang="pl-PL" dirty="0" smtClean="0"/>
              <a:t> </a:t>
            </a:r>
            <a:r>
              <a:rPr lang="pl-PL" dirty="0" err="1" smtClean="0"/>
              <a:t>you</a:t>
            </a:r>
            <a:r>
              <a:rPr lang="pl-PL" dirty="0" smtClean="0"/>
              <a:t> for </a:t>
            </a:r>
            <a:r>
              <a:rPr lang="pl-PL" dirty="0" err="1" smtClean="0"/>
              <a:t>attention</a:t>
            </a:r>
            <a:endParaRPr lang="pl-PL" dirty="0" smtClean="0"/>
          </a:p>
          <a:p>
            <a:pPr algn="ctr">
              <a:buNone/>
            </a:pPr>
            <a:r>
              <a:rPr lang="pl-PL" dirty="0" err="1" smtClean="0">
                <a:hlinkClick r:id="rId2"/>
              </a:rPr>
              <a:t>krzysztof.wojcik@wios.lodz.pl</a:t>
            </a:r>
            <a:r>
              <a:rPr lang="pl-PL" dirty="0" smtClean="0"/>
              <a:t> </a:t>
            </a:r>
            <a:endParaRPr lang="pl-PL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/>
          </a:bodyPr>
          <a:lstStyle/>
          <a:p>
            <a:r>
              <a:rPr lang="pl-PL" sz="3000" dirty="0" err="1" smtClean="0"/>
              <a:t>Application</a:t>
            </a:r>
            <a:r>
              <a:rPr lang="pl-PL" sz="3000" dirty="0" smtClean="0"/>
              <a:t> </a:t>
            </a:r>
            <a:r>
              <a:rPr lang="pl-PL" sz="3000" dirty="0" err="1" smtClean="0"/>
              <a:t>process</a:t>
            </a:r>
            <a:r>
              <a:rPr lang="pl-PL" sz="3000" dirty="0" smtClean="0"/>
              <a:t> – </a:t>
            </a:r>
            <a:r>
              <a:rPr lang="pl-PL" sz="3000" dirty="0" err="1" smtClean="0"/>
              <a:t>requirements</a:t>
            </a:r>
            <a:r>
              <a:rPr lang="pl-PL" sz="3000" dirty="0" smtClean="0"/>
              <a:t> of </a:t>
            </a:r>
            <a:r>
              <a:rPr lang="pl-PL" sz="3000" dirty="0" err="1" smtClean="0"/>
              <a:t>the</a:t>
            </a:r>
            <a:r>
              <a:rPr lang="pl-PL" sz="3000" dirty="0" smtClean="0"/>
              <a:t> </a:t>
            </a:r>
            <a:r>
              <a:rPr lang="pl-PL" sz="3000" dirty="0" err="1" smtClean="0"/>
              <a:t>Polish</a:t>
            </a:r>
            <a:r>
              <a:rPr lang="pl-PL" sz="3000" dirty="0" smtClean="0"/>
              <a:t> </a:t>
            </a:r>
            <a:r>
              <a:rPr lang="pl-PL" sz="3000" dirty="0" err="1" smtClean="0"/>
              <a:t>Environmental</a:t>
            </a:r>
            <a:r>
              <a:rPr lang="pl-PL" sz="3000" dirty="0" smtClean="0"/>
              <a:t> </a:t>
            </a:r>
            <a:r>
              <a:rPr lang="pl-PL" sz="3000" dirty="0" err="1" smtClean="0"/>
              <a:t>Prtotection</a:t>
            </a:r>
            <a:r>
              <a:rPr lang="pl-PL" sz="3000" dirty="0" smtClean="0"/>
              <a:t> Law</a:t>
            </a:r>
            <a:endParaRPr lang="pl-PL" sz="30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dirty="0" smtClean="0"/>
              <a:t>3. </a:t>
            </a:r>
            <a:r>
              <a:rPr lang="pl-PL" dirty="0" err="1" smtClean="0"/>
              <a:t>information</a:t>
            </a:r>
            <a:r>
              <a:rPr lang="pl-PL" dirty="0" smtClean="0"/>
              <a:t> on energy </a:t>
            </a:r>
            <a:r>
              <a:rPr lang="pl-PL" dirty="0" err="1" smtClean="0"/>
              <a:t>used</a:t>
            </a:r>
            <a:r>
              <a:rPr lang="pl-PL" dirty="0" smtClean="0"/>
              <a:t> and/</a:t>
            </a:r>
            <a:r>
              <a:rPr lang="pl-PL" dirty="0" err="1" smtClean="0"/>
              <a:t>or</a:t>
            </a:r>
            <a:r>
              <a:rPr lang="pl-PL" dirty="0" smtClean="0"/>
              <a:t> </a:t>
            </a:r>
            <a:r>
              <a:rPr lang="pl-PL" dirty="0" err="1" smtClean="0"/>
              <a:t>produced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an </a:t>
            </a:r>
            <a:r>
              <a:rPr lang="pl-PL" dirty="0" err="1" smtClean="0"/>
              <a:t>installation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4. </a:t>
            </a:r>
            <a:r>
              <a:rPr lang="pl-PL" dirty="0" err="1" smtClean="0"/>
              <a:t>Sources</a:t>
            </a:r>
            <a:r>
              <a:rPr lang="pl-PL" dirty="0" smtClean="0"/>
              <a:t> and </a:t>
            </a:r>
            <a:r>
              <a:rPr lang="pl-PL" dirty="0" err="1" smtClean="0"/>
              <a:t>amount</a:t>
            </a:r>
            <a:r>
              <a:rPr lang="pl-PL" dirty="0" smtClean="0"/>
              <a:t> of </a:t>
            </a:r>
            <a:r>
              <a:rPr lang="pl-PL" dirty="0" err="1" smtClean="0"/>
              <a:t>emission</a:t>
            </a:r>
            <a:r>
              <a:rPr lang="pl-PL" dirty="0" smtClean="0"/>
              <a:t> – </a:t>
            </a:r>
            <a:r>
              <a:rPr lang="pl-PL" dirty="0" err="1" smtClean="0"/>
              <a:t>current</a:t>
            </a:r>
            <a:r>
              <a:rPr lang="pl-PL" dirty="0" smtClean="0"/>
              <a:t> and </a:t>
            </a:r>
            <a:r>
              <a:rPr lang="pl-PL" dirty="0" err="1" smtClean="0"/>
              <a:t>proposed</a:t>
            </a:r>
            <a:r>
              <a:rPr lang="pl-PL" dirty="0" smtClean="0"/>
              <a:t> – </a:t>
            </a:r>
            <a:r>
              <a:rPr lang="pl-PL" dirty="0" err="1" smtClean="0"/>
              <a:t>during</a:t>
            </a:r>
            <a:r>
              <a:rPr lang="pl-PL" dirty="0" smtClean="0"/>
              <a:t> </a:t>
            </a:r>
            <a:r>
              <a:rPr lang="pl-PL" dirty="0" err="1" smtClean="0"/>
              <a:t>normal</a:t>
            </a:r>
            <a:r>
              <a:rPr lang="pl-PL" dirty="0" smtClean="0"/>
              <a:t> </a:t>
            </a:r>
            <a:r>
              <a:rPr lang="pl-PL" dirty="0" err="1" smtClean="0"/>
              <a:t>work</a:t>
            </a:r>
            <a:r>
              <a:rPr lang="pl-PL" dirty="0" smtClean="0"/>
              <a:t> of an </a:t>
            </a:r>
            <a:r>
              <a:rPr lang="pl-PL" dirty="0" err="1" smtClean="0"/>
              <a:t>installation</a:t>
            </a:r>
            <a:r>
              <a:rPr lang="pl-PL" dirty="0" smtClean="0"/>
              <a:t> as </a:t>
            </a:r>
            <a:r>
              <a:rPr lang="pl-PL" dirty="0" err="1" smtClean="0"/>
              <a:t>well</a:t>
            </a:r>
            <a:r>
              <a:rPr lang="pl-PL" dirty="0" smtClean="0"/>
              <a:t> as </a:t>
            </a:r>
            <a:r>
              <a:rPr lang="pl-PL" dirty="0" err="1" smtClean="0"/>
              <a:t>in</a:t>
            </a:r>
            <a:r>
              <a:rPr lang="pl-PL" dirty="0" smtClean="0"/>
              <a:t> „not </a:t>
            </a:r>
            <a:r>
              <a:rPr lang="pl-PL" dirty="0" err="1" smtClean="0"/>
              <a:t>normal</a:t>
            </a:r>
            <a:r>
              <a:rPr lang="pl-PL" dirty="0" smtClean="0"/>
              <a:t> </a:t>
            </a:r>
            <a:r>
              <a:rPr lang="pl-PL" dirty="0" err="1" smtClean="0"/>
              <a:t>conditions</a:t>
            </a:r>
            <a:r>
              <a:rPr lang="pl-PL" dirty="0" smtClean="0"/>
              <a:t>” </a:t>
            </a:r>
            <a:r>
              <a:rPr lang="pl-PL" dirty="0" err="1" smtClean="0"/>
              <a:t>(i</a:t>
            </a:r>
            <a:r>
              <a:rPr lang="pl-PL" dirty="0" smtClean="0"/>
              <a:t>n </a:t>
            </a:r>
            <a:r>
              <a:rPr lang="pl-PL" dirty="0" err="1" smtClean="0"/>
              <a:t>particular</a:t>
            </a:r>
            <a:r>
              <a:rPr lang="pl-PL" dirty="0" smtClean="0"/>
              <a:t> start and </a:t>
            </a:r>
            <a:r>
              <a:rPr lang="pl-PL" dirty="0" err="1" smtClean="0"/>
              <a:t>termination</a:t>
            </a:r>
            <a:r>
              <a:rPr lang="pl-PL" dirty="0" smtClean="0"/>
              <a:t> of </a:t>
            </a:r>
            <a:r>
              <a:rPr lang="pl-PL" dirty="0" err="1" smtClean="0"/>
              <a:t>installation’s</a:t>
            </a:r>
            <a:r>
              <a:rPr lang="pl-PL" dirty="0" smtClean="0"/>
              <a:t> </a:t>
            </a:r>
            <a:r>
              <a:rPr lang="pl-PL" dirty="0" err="1" smtClean="0"/>
              <a:t>work</a:t>
            </a:r>
            <a:r>
              <a:rPr lang="pl-PL" dirty="0" smtClean="0"/>
              <a:t>)</a:t>
            </a:r>
          </a:p>
          <a:p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72" y="5357826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000" dirty="0" err="1" smtClean="0"/>
              <a:t>Application</a:t>
            </a:r>
            <a:r>
              <a:rPr lang="pl-PL" sz="3000" dirty="0" smtClean="0"/>
              <a:t> </a:t>
            </a:r>
            <a:r>
              <a:rPr lang="pl-PL" sz="3000" dirty="0" err="1" smtClean="0"/>
              <a:t>process</a:t>
            </a:r>
            <a:r>
              <a:rPr lang="pl-PL" sz="3000" dirty="0" smtClean="0"/>
              <a:t> – </a:t>
            </a:r>
            <a:r>
              <a:rPr lang="pl-PL" sz="3000" dirty="0" err="1" smtClean="0"/>
              <a:t>requirements</a:t>
            </a:r>
            <a:r>
              <a:rPr lang="pl-PL" sz="3000" dirty="0" smtClean="0"/>
              <a:t> of </a:t>
            </a:r>
            <a:r>
              <a:rPr lang="pl-PL" sz="3000" dirty="0" err="1" smtClean="0"/>
              <a:t>the</a:t>
            </a:r>
            <a:r>
              <a:rPr lang="pl-PL" sz="3000" dirty="0" smtClean="0"/>
              <a:t> </a:t>
            </a:r>
            <a:r>
              <a:rPr lang="pl-PL" sz="3000" dirty="0" err="1" smtClean="0"/>
              <a:t>Polish</a:t>
            </a:r>
            <a:r>
              <a:rPr lang="pl-PL" sz="3000" dirty="0" smtClean="0"/>
              <a:t> </a:t>
            </a:r>
            <a:r>
              <a:rPr lang="pl-PL" sz="3000" dirty="0" err="1" smtClean="0"/>
              <a:t>Environmental</a:t>
            </a:r>
            <a:r>
              <a:rPr lang="pl-PL" sz="3000" dirty="0" smtClean="0"/>
              <a:t> </a:t>
            </a:r>
            <a:r>
              <a:rPr lang="pl-PL" sz="3000" dirty="0" err="1" smtClean="0"/>
              <a:t>Prtotection</a:t>
            </a:r>
            <a:r>
              <a:rPr lang="pl-PL" sz="3000" dirty="0" smtClean="0"/>
              <a:t> Law</a:t>
            </a:r>
            <a:endParaRPr lang="pl-PL" sz="30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pl-PL" dirty="0" smtClean="0"/>
              <a:t>5. </a:t>
            </a:r>
            <a:r>
              <a:rPr lang="pl-PL" dirty="0" err="1" smtClean="0"/>
              <a:t>current</a:t>
            </a:r>
            <a:r>
              <a:rPr lang="pl-PL" dirty="0" smtClean="0"/>
              <a:t> </a:t>
            </a:r>
            <a:r>
              <a:rPr lang="pl-PL" dirty="0" err="1" smtClean="0"/>
              <a:t>or</a:t>
            </a:r>
            <a:r>
              <a:rPr lang="pl-PL" dirty="0" smtClean="0"/>
              <a:t> </a:t>
            </a:r>
            <a:r>
              <a:rPr lang="pl-PL" dirty="0" err="1" smtClean="0"/>
              <a:t>planned</a:t>
            </a:r>
            <a:r>
              <a:rPr lang="pl-PL" dirty="0" smtClean="0"/>
              <a:t> </a:t>
            </a:r>
            <a:r>
              <a:rPr lang="pl-PL" dirty="0" err="1" smtClean="0"/>
              <a:t>impact</a:t>
            </a:r>
            <a:r>
              <a:rPr lang="pl-PL" dirty="0" smtClean="0"/>
              <a:t> of an </a:t>
            </a:r>
            <a:r>
              <a:rPr lang="pl-PL" dirty="0" err="1" smtClean="0"/>
              <a:t>installation</a:t>
            </a:r>
            <a:r>
              <a:rPr lang="pl-PL" dirty="0" smtClean="0"/>
              <a:t> on environment</a:t>
            </a:r>
          </a:p>
          <a:p>
            <a:pPr>
              <a:buNone/>
            </a:pPr>
            <a:r>
              <a:rPr lang="pl-PL" dirty="0" smtClean="0"/>
              <a:t>6. </a:t>
            </a:r>
            <a:r>
              <a:rPr lang="pl-PL" dirty="0" err="1" smtClean="0"/>
              <a:t>reports</a:t>
            </a:r>
            <a:r>
              <a:rPr lang="pl-PL" dirty="0" smtClean="0"/>
              <a:t> on </a:t>
            </a:r>
            <a:r>
              <a:rPr lang="pl-PL" dirty="0" err="1" smtClean="0"/>
              <a:t>emissions</a:t>
            </a:r>
            <a:r>
              <a:rPr lang="pl-PL" dirty="0" smtClean="0"/>
              <a:t> </a:t>
            </a:r>
            <a:r>
              <a:rPr lang="pl-PL" dirty="0" err="1" smtClean="0"/>
              <a:t>measured</a:t>
            </a:r>
            <a:r>
              <a:rPr lang="pl-PL" dirty="0" smtClean="0"/>
              <a:t> </a:t>
            </a:r>
            <a:r>
              <a:rPr lang="pl-PL" dirty="0" err="1" smtClean="0"/>
              <a:t>if</a:t>
            </a:r>
            <a:r>
              <a:rPr lang="pl-PL" dirty="0" smtClean="0"/>
              <a:t> </a:t>
            </a:r>
            <a:r>
              <a:rPr lang="pl-PL" dirty="0" err="1" smtClean="0"/>
              <a:t>it</a:t>
            </a:r>
            <a:r>
              <a:rPr lang="pl-PL" dirty="0" smtClean="0"/>
              <a:t> was </a:t>
            </a:r>
            <a:r>
              <a:rPr lang="pl-PL" dirty="0" err="1" smtClean="0"/>
              <a:t>required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7. </a:t>
            </a:r>
            <a:r>
              <a:rPr lang="pl-PL" dirty="0" err="1" smtClean="0"/>
              <a:t>changes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amount</a:t>
            </a:r>
            <a:r>
              <a:rPr lang="pl-PL" dirty="0" smtClean="0"/>
              <a:t> of </a:t>
            </a:r>
            <a:r>
              <a:rPr lang="pl-PL" dirty="0" err="1" smtClean="0"/>
              <a:t>emission</a:t>
            </a:r>
            <a:r>
              <a:rPr lang="pl-PL" dirty="0" smtClean="0"/>
              <a:t> </a:t>
            </a:r>
            <a:r>
              <a:rPr lang="pl-PL" dirty="0" err="1" smtClean="0"/>
              <a:t>if</a:t>
            </a:r>
            <a:r>
              <a:rPr lang="pl-PL" dirty="0" smtClean="0"/>
              <a:t> </a:t>
            </a:r>
            <a:r>
              <a:rPr lang="pl-PL" dirty="0" err="1" smtClean="0"/>
              <a:t>happened</a:t>
            </a:r>
            <a:r>
              <a:rPr lang="pl-PL" dirty="0" smtClean="0"/>
              <a:t> </a:t>
            </a:r>
            <a:r>
              <a:rPr lang="pl-PL" dirty="0" err="1" smtClean="0"/>
              <a:t>since</a:t>
            </a:r>
            <a:r>
              <a:rPr lang="pl-PL" dirty="0" smtClean="0"/>
              <a:t> </a:t>
            </a:r>
            <a:r>
              <a:rPr lang="pl-PL" dirty="0" err="1" smtClean="0"/>
              <a:t>the</a:t>
            </a:r>
            <a:r>
              <a:rPr lang="pl-PL" dirty="0" smtClean="0"/>
              <a:t> </a:t>
            </a:r>
            <a:r>
              <a:rPr lang="pl-PL" dirty="0" err="1" smtClean="0"/>
              <a:t>last</a:t>
            </a:r>
            <a:r>
              <a:rPr lang="pl-PL" dirty="0" smtClean="0"/>
              <a:t> </a:t>
            </a:r>
            <a:r>
              <a:rPr lang="pl-PL" dirty="0" err="1" smtClean="0"/>
              <a:t>permit</a:t>
            </a:r>
            <a:r>
              <a:rPr lang="pl-PL" dirty="0" smtClean="0"/>
              <a:t> was </a:t>
            </a:r>
            <a:r>
              <a:rPr lang="pl-PL" dirty="0" err="1" smtClean="0"/>
              <a:t>obtained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8. </a:t>
            </a:r>
            <a:r>
              <a:rPr lang="pl-PL" dirty="0" err="1" smtClean="0"/>
              <a:t>proposed</a:t>
            </a:r>
            <a:r>
              <a:rPr lang="pl-PL" dirty="0" smtClean="0"/>
              <a:t> </a:t>
            </a:r>
            <a:r>
              <a:rPr lang="pl-PL" dirty="0" err="1" smtClean="0"/>
              <a:t>activities</a:t>
            </a:r>
            <a:r>
              <a:rPr lang="pl-PL" dirty="0" smtClean="0"/>
              <a:t> to </a:t>
            </a:r>
            <a:r>
              <a:rPr lang="pl-PL" dirty="0" err="1" smtClean="0"/>
              <a:t>reduce</a:t>
            </a:r>
            <a:r>
              <a:rPr lang="pl-PL" dirty="0" smtClean="0"/>
              <a:t> </a:t>
            </a:r>
            <a:r>
              <a:rPr lang="pl-PL" dirty="0" err="1" smtClean="0"/>
              <a:t>emissions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9. </a:t>
            </a:r>
            <a:r>
              <a:rPr lang="pl-PL" dirty="0" err="1" smtClean="0"/>
              <a:t>proposed</a:t>
            </a:r>
            <a:r>
              <a:rPr lang="pl-PL" dirty="0" smtClean="0"/>
              <a:t> monitoring </a:t>
            </a:r>
            <a:r>
              <a:rPr lang="pl-PL" dirty="0" err="1" smtClean="0"/>
              <a:t>procedures</a:t>
            </a:r>
            <a:r>
              <a:rPr lang="pl-PL" dirty="0" smtClean="0"/>
              <a:t> </a:t>
            </a:r>
            <a:r>
              <a:rPr lang="pl-PL" dirty="0" err="1" smtClean="0"/>
              <a:t>related</a:t>
            </a:r>
            <a:r>
              <a:rPr lang="pl-PL" dirty="0" smtClean="0"/>
              <a:t> to </a:t>
            </a:r>
            <a:r>
              <a:rPr lang="pl-PL" dirty="0" err="1" smtClean="0"/>
              <a:t>emissions</a:t>
            </a:r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557214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requirements</a:t>
            </a:r>
            <a:r>
              <a:rPr lang="pl-PL" dirty="0" smtClean="0"/>
              <a:t> </a:t>
            </a:r>
            <a:r>
              <a:rPr lang="pl-PL" dirty="0" err="1" smtClean="0"/>
              <a:t>specific</a:t>
            </a:r>
            <a:r>
              <a:rPr lang="pl-PL" dirty="0" smtClean="0"/>
              <a:t> for an IPPC </a:t>
            </a:r>
            <a:r>
              <a:rPr lang="pl-PL" dirty="0" err="1" smtClean="0"/>
              <a:t>application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dirty="0" smtClean="0"/>
              <a:t>1. </a:t>
            </a:r>
            <a:r>
              <a:rPr lang="pl-PL" dirty="0" err="1" smtClean="0"/>
              <a:t>information</a:t>
            </a:r>
            <a:r>
              <a:rPr lang="pl-PL" dirty="0" smtClean="0"/>
              <a:t> on </a:t>
            </a:r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impact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total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2. </a:t>
            </a:r>
            <a:r>
              <a:rPr lang="pl-PL" dirty="0" err="1" smtClean="0"/>
              <a:t>information</a:t>
            </a:r>
            <a:r>
              <a:rPr lang="pl-PL" dirty="0" smtClean="0"/>
              <a:t> on </a:t>
            </a:r>
            <a:r>
              <a:rPr lang="pl-PL" dirty="0" err="1" smtClean="0"/>
              <a:t>existing</a:t>
            </a:r>
            <a:r>
              <a:rPr lang="pl-PL" dirty="0" smtClean="0"/>
              <a:t> </a:t>
            </a:r>
            <a:r>
              <a:rPr lang="pl-PL" dirty="0" err="1" smtClean="0"/>
              <a:t>or</a:t>
            </a:r>
            <a:r>
              <a:rPr lang="pl-PL" dirty="0" smtClean="0"/>
              <a:t> </a:t>
            </a:r>
            <a:r>
              <a:rPr lang="pl-PL" dirty="0" err="1" smtClean="0"/>
              <a:t>possible</a:t>
            </a:r>
            <a:r>
              <a:rPr lang="pl-PL" dirty="0" smtClean="0"/>
              <a:t> </a:t>
            </a:r>
            <a:r>
              <a:rPr lang="pl-PL" dirty="0" err="1" smtClean="0"/>
              <a:t>transboundary</a:t>
            </a:r>
            <a:r>
              <a:rPr lang="pl-PL" dirty="0" smtClean="0"/>
              <a:t> </a:t>
            </a:r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impact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3. </a:t>
            </a:r>
            <a:r>
              <a:rPr lang="pl-PL" dirty="0" err="1" smtClean="0"/>
              <a:t>proposed</a:t>
            </a:r>
            <a:r>
              <a:rPr lang="pl-PL" dirty="0" smtClean="0"/>
              <a:t> </a:t>
            </a:r>
            <a:r>
              <a:rPr lang="pl-PL" dirty="0" err="1" smtClean="0"/>
              <a:t>emission</a:t>
            </a:r>
            <a:r>
              <a:rPr lang="pl-PL" dirty="0" smtClean="0"/>
              <a:t> of </a:t>
            </a:r>
            <a:r>
              <a:rPr lang="pl-PL" dirty="0" err="1" smtClean="0"/>
              <a:t>noise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relation</a:t>
            </a:r>
            <a:r>
              <a:rPr lang="pl-PL" dirty="0" smtClean="0"/>
              <a:t> to </a:t>
            </a:r>
            <a:r>
              <a:rPr lang="pl-PL" dirty="0" err="1" smtClean="0"/>
              <a:t>noise</a:t>
            </a:r>
            <a:r>
              <a:rPr lang="pl-PL" dirty="0" smtClean="0"/>
              <a:t> </a:t>
            </a:r>
            <a:r>
              <a:rPr lang="pl-PL" dirty="0" err="1" smtClean="0"/>
              <a:t>levels</a:t>
            </a:r>
            <a:r>
              <a:rPr lang="pl-PL" dirty="0" smtClean="0"/>
              <a:t> </a:t>
            </a:r>
            <a:r>
              <a:rPr lang="pl-PL" dirty="0" err="1" smtClean="0"/>
              <a:t>outside</a:t>
            </a:r>
            <a:r>
              <a:rPr lang="pl-PL" dirty="0" smtClean="0"/>
              <a:t> an </a:t>
            </a:r>
            <a:r>
              <a:rPr lang="pl-PL" dirty="0" err="1" smtClean="0"/>
              <a:t>installation</a:t>
            </a:r>
            <a:r>
              <a:rPr lang="pl-PL" dirty="0" smtClean="0"/>
              <a:t> + </a:t>
            </a:r>
            <a:r>
              <a:rPr lang="pl-PL" dirty="0" err="1" smtClean="0"/>
              <a:t>work</a:t>
            </a:r>
            <a:r>
              <a:rPr lang="pl-PL" dirty="0" smtClean="0"/>
              <a:t> time of </a:t>
            </a:r>
            <a:r>
              <a:rPr lang="pl-PL" dirty="0" err="1" smtClean="0"/>
              <a:t>noise</a:t>
            </a:r>
            <a:r>
              <a:rPr lang="pl-PL" dirty="0" smtClean="0"/>
              <a:t> </a:t>
            </a:r>
            <a:r>
              <a:rPr lang="pl-PL" dirty="0" err="1" smtClean="0"/>
              <a:t>sources</a:t>
            </a:r>
            <a:r>
              <a:rPr lang="pl-PL" dirty="0" smtClean="0"/>
              <a:t> for a </a:t>
            </a:r>
            <a:r>
              <a:rPr lang="pl-PL" dirty="0" err="1" smtClean="0"/>
              <a:t>day</a:t>
            </a:r>
            <a:r>
              <a:rPr lang="pl-PL" dirty="0" smtClean="0"/>
              <a:t> </a:t>
            </a:r>
            <a:r>
              <a:rPr lang="pl-PL" dirty="0" err="1" smtClean="0"/>
              <a:t>together</a:t>
            </a:r>
            <a:r>
              <a:rPr lang="pl-PL" dirty="0" smtClean="0"/>
              <a:t> </a:t>
            </a:r>
            <a:r>
              <a:rPr lang="pl-PL" dirty="0" err="1" smtClean="0"/>
              <a:t>with</a:t>
            </a:r>
            <a:r>
              <a:rPr lang="pl-PL" dirty="0" smtClean="0"/>
              <a:t> </a:t>
            </a:r>
            <a:r>
              <a:rPr lang="pl-PL" dirty="0" err="1" smtClean="0"/>
              <a:t>foreseable</a:t>
            </a:r>
            <a:r>
              <a:rPr lang="pl-PL" dirty="0" smtClean="0"/>
              <a:t> </a:t>
            </a:r>
            <a:r>
              <a:rPr lang="pl-PL" dirty="0" err="1" smtClean="0"/>
              <a:t>variants</a:t>
            </a:r>
            <a:endParaRPr lang="pl-PL" dirty="0" smtClean="0"/>
          </a:p>
          <a:p>
            <a:pPr>
              <a:buNone/>
            </a:pPr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5357826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requirements</a:t>
            </a:r>
            <a:r>
              <a:rPr lang="pl-PL" dirty="0" smtClean="0"/>
              <a:t> </a:t>
            </a:r>
            <a:r>
              <a:rPr lang="pl-PL" dirty="0" err="1" smtClean="0"/>
              <a:t>specific</a:t>
            </a:r>
            <a:r>
              <a:rPr lang="pl-PL" dirty="0" smtClean="0"/>
              <a:t> for an IPPC </a:t>
            </a:r>
            <a:r>
              <a:rPr lang="pl-PL" dirty="0" err="1" smtClean="0"/>
              <a:t>application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pl-PL" dirty="0" smtClean="0"/>
              <a:t>4. </a:t>
            </a:r>
            <a:r>
              <a:rPr lang="pl-PL" dirty="0" err="1" smtClean="0"/>
              <a:t>Proposed</a:t>
            </a:r>
            <a:r>
              <a:rPr lang="pl-PL" dirty="0" smtClean="0"/>
              <a:t> </a:t>
            </a:r>
            <a:r>
              <a:rPr lang="pl-PL" dirty="0" err="1" smtClean="0"/>
              <a:t>amount</a:t>
            </a:r>
            <a:r>
              <a:rPr lang="pl-PL" dirty="0" smtClean="0"/>
              <a:t>, state and </a:t>
            </a:r>
            <a:r>
              <a:rPr lang="pl-PL" dirty="0" err="1" smtClean="0"/>
              <a:t>contents</a:t>
            </a:r>
            <a:r>
              <a:rPr lang="pl-PL" dirty="0" smtClean="0"/>
              <a:t> of </a:t>
            </a:r>
            <a:r>
              <a:rPr lang="pl-PL" dirty="0" err="1" smtClean="0"/>
              <a:t>sewage</a:t>
            </a:r>
            <a:r>
              <a:rPr lang="pl-PL" dirty="0" smtClean="0"/>
              <a:t> </a:t>
            </a:r>
            <a:r>
              <a:rPr lang="pl-PL" dirty="0" err="1" smtClean="0"/>
              <a:t>if</a:t>
            </a:r>
            <a:r>
              <a:rPr lang="pl-PL" dirty="0" smtClean="0"/>
              <a:t> </a:t>
            </a:r>
            <a:r>
              <a:rPr lang="pl-PL" dirty="0" err="1" smtClean="0"/>
              <a:t>they</a:t>
            </a:r>
            <a:r>
              <a:rPr lang="pl-PL" dirty="0" smtClean="0"/>
              <a:t> </a:t>
            </a:r>
            <a:r>
              <a:rPr lang="pl-PL" dirty="0" err="1" smtClean="0"/>
              <a:t>are</a:t>
            </a:r>
            <a:r>
              <a:rPr lang="pl-PL" dirty="0" smtClean="0"/>
              <a:t> not </a:t>
            </a:r>
            <a:r>
              <a:rPr lang="pl-PL" dirty="0" err="1" smtClean="0"/>
              <a:t>planned</a:t>
            </a:r>
            <a:r>
              <a:rPr lang="pl-PL" dirty="0" smtClean="0"/>
              <a:t> to be </a:t>
            </a:r>
            <a:r>
              <a:rPr lang="pl-PL" dirty="0" err="1" smtClean="0"/>
              <a:t>returned</a:t>
            </a:r>
            <a:r>
              <a:rPr lang="pl-PL" dirty="0" smtClean="0"/>
              <a:t> to </a:t>
            </a:r>
            <a:r>
              <a:rPr lang="pl-PL" dirty="0" err="1" smtClean="0"/>
              <a:t>soil</a:t>
            </a:r>
            <a:r>
              <a:rPr lang="pl-PL" dirty="0" smtClean="0"/>
              <a:t> </a:t>
            </a:r>
            <a:r>
              <a:rPr lang="pl-PL" dirty="0" err="1" smtClean="0"/>
              <a:t>or</a:t>
            </a:r>
            <a:r>
              <a:rPr lang="pl-PL" dirty="0" smtClean="0"/>
              <a:t> </a:t>
            </a:r>
            <a:r>
              <a:rPr lang="pl-PL" dirty="0" err="1" smtClean="0"/>
              <a:t>water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6. </a:t>
            </a:r>
            <a:r>
              <a:rPr lang="pl-PL" dirty="0" err="1" smtClean="0"/>
              <a:t>proposed</a:t>
            </a:r>
            <a:r>
              <a:rPr lang="pl-PL" dirty="0" smtClean="0"/>
              <a:t> </a:t>
            </a:r>
            <a:r>
              <a:rPr lang="pl-PL" dirty="0" err="1" smtClean="0"/>
              <a:t>amount</a:t>
            </a:r>
            <a:r>
              <a:rPr lang="pl-PL" dirty="0" smtClean="0"/>
              <a:t> of </a:t>
            </a:r>
            <a:r>
              <a:rPr lang="pl-PL" dirty="0" err="1" smtClean="0"/>
              <a:t>water</a:t>
            </a:r>
            <a:r>
              <a:rPr lang="pl-PL" dirty="0" smtClean="0"/>
              <a:t> </a:t>
            </a:r>
            <a:r>
              <a:rPr lang="pl-PL" dirty="0" err="1" smtClean="0"/>
              <a:t>used</a:t>
            </a:r>
            <a:r>
              <a:rPr lang="pl-PL" dirty="0" smtClean="0"/>
              <a:t> </a:t>
            </a:r>
            <a:r>
              <a:rPr lang="pl-PL" dirty="0" err="1" smtClean="0"/>
              <a:t>if</a:t>
            </a:r>
            <a:r>
              <a:rPr lang="pl-PL" dirty="0" smtClean="0"/>
              <a:t> </a:t>
            </a:r>
            <a:r>
              <a:rPr lang="pl-PL" dirty="0" err="1" smtClean="0"/>
              <a:t>it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not </a:t>
            </a:r>
            <a:r>
              <a:rPr lang="pl-PL" dirty="0" err="1" smtClean="0"/>
              <a:t>planned</a:t>
            </a:r>
            <a:r>
              <a:rPr lang="pl-PL" dirty="0" smtClean="0"/>
              <a:t> to be </a:t>
            </a:r>
            <a:r>
              <a:rPr lang="pl-PL" dirty="0" err="1" smtClean="0"/>
              <a:t>taken</a:t>
            </a:r>
            <a:r>
              <a:rPr lang="pl-PL" dirty="0" smtClean="0"/>
              <a:t> </a:t>
            </a:r>
            <a:r>
              <a:rPr lang="pl-PL" dirty="0" err="1" smtClean="0"/>
              <a:t>from</a:t>
            </a:r>
            <a:r>
              <a:rPr lang="pl-PL" dirty="0" smtClean="0"/>
              <a:t> an </a:t>
            </a:r>
            <a:r>
              <a:rPr lang="pl-PL" dirty="0" err="1" smtClean="0"/>
              <a:t>installation’s</a:t>
            </a:r>
            <a:r>
              <a:rPr lang="pl-PL" dirty="0" smtClean="0"/>
              <a:t> </a:t>
            </a:r>
            <a:r>
              <a:rPr lang="pl-PL" dirty="0" err="1" smtClean="0"/>
              <a:t>own</a:t>
            </a:r>
            <a:r>
              <a:rPr lang="pl-PL" dirty="0" smtClean="0"/>
              <a:t> system (</a:t>
            </a:r>
            <a:r>
              <a:rPr lang="pl-PL" dirty="0" err="1" smtClean="0"/>
              <a:t>e.g</a:t>
            </a:r>
            <a:r>
              <a:rPr lang="pl-PL" dirty="0" smtClean="0"/>
              <a:t>. a </a:t>
            </a:r>
            <a:r>
              <a:rPr lang="pl-PL" dirty="0" err="1" smtClean="0"/>
              <a:t>well</a:t>
            </a:r>
            <a:r>
              <a:rPr lang="pl-PL" dirty="0" smtClean="0"/>
              <a:t>)</a:t>
            </a:r>
          </a:p>
          <a:p>
            <a:pPr>
              <a:buNone/>
            </a:pPr>
            <a:r>
              <a:rPr lang="pl-PL" dirty="0" smtClean="0"/>
              <a:t>7. </a:t>
            </a:r>
            <a:r>
              <a:rPr lang="pl-PL" dirty="0" err="1" smtClean="0"/>
              <a:t>Proposed</a:t>
            </a:r>
            <a:r>
              <a:rPr lang="pl-PL" dirty="0" smtClean="0"/>
              <a:t> </a:t>
            </a:r>
            <a:r>
              <a:rPr lang="pl-PL" dirty="0" err="1" smtClean="0"/>
              <a:t>methods</a:t>
            </a:r>
            <a:r>
              <a:rPr lang="pl-PL" dirty="0" smtClean="0"/>
              <a:t> of </a:t>
            </a:r>
            <a:r>
              <a:rPr lang="pl-PL" dirty="0" err="1" smtClean="0"/>
              <a:t>prevention</a:t>
            </a:r>
            <a:r>
              <a:rPr lang="pl-PL" dirty="0" smtClean="0"/>
              <a:t> and </a:t>
            </a:r>
            <a:r>
              <a:rPr lang="pl-PL" dirty="0" err="1" smtClean="0"/>
              <a:t>reduction</a:t>
            </a:r>
            <a:r>
              <a:rPr lang="pl-PL" dirty="0" smtClean="0"/>
              <a:t> of a </a:t>
            </a:r>
            <a:r>
              <a:rPr lang="pl-PL" dirty="0" err="1" smtClean="0"/>
              <a:t>serious</a:t>
            </a:r>
            <a:r>
              <a:rPr lang="pl-PL" dirty="0" smtClean="0"/>
              <a:t> </a:t>
            </a:r>
            <a:r>
              <a:rPr lang="pl-PL" dirty="0" err="1" smtClean="0"/>
              <a:t>disaster</a:t>
            </a:r>
            <a:r>
              <a:rPr lang="pl-PL" dirty="0" smtClean="0"/>
              <a:t> </a:t>
            </a:r>
            <a:r>
              <a:rPr lang="pl-PL" dirty="0" err="1" smtClean="0"/>
              <a:t>results</a:t>
            </a:r>
            <a:r>
              <a:rPr lang="pl-PL" dirty="0" smtClean="0"/>
              <a:t>*</a:t>
            </a:r>
          </a:p>
          <a:p>
            <a:pPr>
              <a:buNone/>
            </a:pPr>
            <a:r>
              <a:rPr lang="pl-PL" dirty="0" smtClean="0"/>
              <a:t>8. </a:t>
            </a:r>
            <a:r>
              <a:rPr lang="pl-PL" dirty="0" err="1" smtClean="0"/>
              <a:t>Information</a:t>
            </a:r>
            <a:r>
              <a:rPr lang="pl-PL" dirty="0" smtClean="0"/>
              <a:t> on </a:t>
            </a:r>
            <a:r>
              <a:rPr lang="pl-PL" dirty="0" err="1" smtClean="0"/>
              <a:t>complying</a:t>
            </a:r>
            <a:r>
              <a:rPr lang="pl-PL" dirty="0" smtClean="0"/>
              <a:t> </a:t>
            </a:r>
            <a:r>
              <a:rPr lang="pl-PL" dirty="0" err="1" smtClean="0"/>
              <a:t>with</a:t>
            </a:r>
            <a:r>
              <a:rPr lang="pl-PL" dirty="0" smtClean="0"/>
              <a:t> BAT </a:t>
            </a:r>
            <a:r>
              <a:rPr lang="pl-PL" dirty="0" err="1" smtClean="0"/>
              <a:t>requirements</a:t>
            </a:r>
            <a:r>
              <a:rPr lang="pl-PL" dirty="0" smtClean="0"/>
              <a:t>.</a:t>
            </a:r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5357826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requirements</a:t>
            </a:r>
            <a:r>
              <a:rPr lang="pl-PL" dirty="0" smtClean="0"/>
              <a:t> </a:t>
            </a:r>
            <a:r>
              <a:rPr lang="pl-PL" dirty="0" err="1" smtClean="0"/>
              <a:t>specific</a:t>
            </a:r>
            <a:r>
              <a:rPr lang="pl-PL" dirty="0" smtClean="0"/>
              <a:t> for an IPPC </a:t>
            </a:r>
            <a:r>
              <a:rPr lang="pl-PL" dirty="0" err="1" smtClean="0"/>
              <a:t>application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dirty="0" smtClean="0"/>
              <a:t>9. </a:t>
            </a:r>
            <a:r>
              <a:rPr lang="pl-PL" dirty="0" err="1" smtClean="0"/>
              <a:t>Justfication</a:t>
            </a:r>
            <a:r>
              <a:rPr lang="pl-PL" dirty="0" smtClean="0"/>
              <a:t> for </a:t>
            </a:r>
            <a:r>
              <a:rPr lang="pl-PL" dirty="0" err="1" smtClean="0"/>
              <a:t>proposed</a:t>
            </a:r>
            <a:r>
              <a:rPr lang="pl-PL" dirty="0" smtClean="0"/>
              <a:t> </a:t>
            </a:r>
            <a:r>
              <a:rPr lang="pl-PL" dirty="0" err="1" smtClean="0"/>
              <a:t>emission</a:t>
            </a:r>
            <a:r>
              <a:rPr lang="pl-PL" dirty="0" smtClean="0"/>
              <a:t> </a:t>
            </a:r>
            <a:r>
              <a:rPr lang="pl-PL" dirty="0" err="1" smtClean="0"/>
              <a:t>levels</a:t>
            </a:r>
            <a:r>
              <a:rPr lang="pl-PL" dirty="0" smtClean="0"/>
              <a:t> </a:t>
            </a:r>
            <a:r>
              <a:rPr lang="pl-PL" dirty="0" err="1" smtClean="0"/>
              <a:t>if</a:t>
            </a:r>
            <a:r>
              <a:rPr lang="pl-PL" dirty="0" smtClean="0"/>
              <a:t> </a:t>
            </a:r>
            <a:r>
              <a:rPr lang="pl-PL" dirty="0" err="1" smtClean="0"/>
              <a:t>they</a:t>
            </a:r>
            <a:r>
              <a:rPr lang="pl-PL" dirty="0" smtClean="0"/>
              <a:t> </a:t>
            </a:r>
            <a:r>
              <a:rPr lang="pl-PL" dirty="0" err="1" smtClean="0"/>
              <a:t>are</a:t>
            </a:r>
            <a:r>
              <a:rPr lang="pl-PL" dirty="0" smtClean="0"/>
              <a:t> not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line</a:t>
            </a:r>
            <a:r>
              <a:rPr lang="pl-PL" dirty="0" smtClean="0"/>
              <a:t> </a:t>
            </a:r>
            <a:r>
              <a:rPr lang="pl-PL" dirty="0" err="1" smtClean="0"/>
              <a:t>with</a:t>
            </a:r>
            <a:r>
              <a:rPr lang="pl-PL" dirty="0" smtClean="0"/>
              <a:t> BAT </a:t>
            </a:r>
            <a:r>
              <a:rPr lang="pl-PL" dirty="0" err="1" smtClean="0"/>
              <a:t>requirments</a:t>
            </a:r>
            <a:r>
              <a:rPr lang="pl-PL" dirty="0" smtClean="0"/>
              <a:t> but </a:t>
            </a:r>
            <a:r>
              <a:rPr lang="pl-PL" dirty="0" err="1" smtClean="0"/>
              <a:t>only</a:t>
            </a:r>
            <a:r>
              <a:rPr lang="pl-PL" dirty="0" smtClean="0"/>
              <a:t> </a:t>
            </a:r>
            <a:r>
              <a:rPr lang="pl-PL" dirty="0" err="1" smtClean="0"/>
              <a:t>if</a:t>
            </a:r>
            <a:r>
              <a:rPr lang="pl-PL" dirty="0" smtClean="0"/>
              <a:t>:</a:t>
            </a:r>
          </a:p>
          <a:p>
            <a:pPr>
              <a:buNone/>
            </a:pPr>
            <a:r>
              <a:rPr lang="pl-PL" dirty="0" smtClean="0"/>
              <a:t>- </a:t>
            </a:r>
            <a:r>
              <a:rPr lang="pl-PL" dirty="0" err="1" smtClean="0"/>
              <a:t>it</a:t>
            </a:r>
            <a:r>
              <a:rPr lang="pl-PL" dirty="0" smtClean="0"/>
              <a:t> will be </a:t>
            </a:r>
            <a:r>
              <a:rPr lang="pl-PL" dirty="0" err="1" smtClean="0"/>
              <a:t>beneficial</a:t>
            </a:r>
            <a:r>
              <a:rPr lang="pl-PL" dirty="0" smtClean="0"/>
              <a:t> for </a:t>
            </a:r>
            <a:r>
              <a:rPr lang="pl-PL" dirty="0" err="1" smtClean="0"/>
              <a:t>the</a:t>
            </a:r>
            <a:r>
              <a:rPr lang="pl-PL" dirty="0" smtClean="0"/>
              <a:t> environment as a </a:t>
            </a:r>
            <a:r>
              <a:rPr lang="pl-PL" dirty="0" err="1" smtClean="0"/>
              <a:t>whole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- </a:t>
            </a:r>
            <a:r>
              <a:rPr lang="pl-PL" dirty="0" err="1" smtClean="0"/>
              <a:t>emission</a:t>
            </a:r>
            <a:r>
              <a:rPr lang="pl-PL" dirty="0" smtClean="0"/>
              <a:t> </a:t>
            </a:r>
            <a:r>
              <a:rPr lang="pl-PL" dirty="0" err="1" smtClean="0"/>
              <a:t>standards</a:t>
            </a:r>
            <a:r>
              <a:rPr lang="pl-PL" dirty="0" smtClean="0"/>
              <a:t> will not be </a:t>
            </a:r>
            <a:r>
              <a:rPr lang="pl-PL" dirty="0" err="1" smtClean="0"/>
              <a:t>broken</a:t>
            </a:r>
            <a:r>
              <a:rPr lang="pl-PL" dirty="0" smtClean="0"/>
              <a:t>.</a:t>
            </a:r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5500702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1435</Words>
  <Application>Microsoft Office PowerPoint</Application>
  <PresentationFormat>Presentación en pantalla (4:3)</PresentationFormat>
  <Paragraphs>138</Paragraphs>
  <Slides>42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42</vt:i4>
      </vt:variant>
    </vt:vector>
  </HeadingPairs>
  <TitlesOfParts>
    <vt:vector size="43" baseType="lpstr">
      <vt:lpstr>Motyw pakietu Office</vt:lpstr>
      <vt:lpstr>Environmental requirements related to IPPC in Poland</vt:lpstr>
      <vt:lpstr>Overview</vt:lpstr>
      <vt:lpstr>Overview</vt:lpstr>
      <vt:lpstr>Application process – general requirements of the Polish Environmental Prtotection Law for all types of permits</vt:lpstr>
      <vt:lpstr>Application process – requirements of the Polish Environmental Prtotection Law</vt:lpstr>
      <vt:lpstr>Application process – requirements of the Polish Environmental Prtotection Law</vt:lpstr>
      <vt:lpstr>Environmental requirements specific for an IPPC application</vt:lpstr>
      <vt:lpstr>Environmental requirements specific for an IPPC application</vt:lpstr>
      <vt:lpstr>Environmental requirements specific for an IPPC application</vt:lpstr>
      <vt:lpstr>Environmental requirements specific for an IPPC application</vt:lpstr>
      <vt:lpstr>IPPC permits in practice – common mistakes and causes of them</vt:lpstr>
      <vt:lpstr>IPPC permits in practice – common mistakes and causes of them</vt:lpstr>
      <vt:lpstr>IPPC permits in practice – common mistakes and causes of them</vt:lpstr>
      <vt:lpstr>A short exercise</vt:lpstr>
      <vt:lpstr>A short exercise</vt:lpstr>
      <vt:lpstr>Environmental requirements in IPPC permits</vt:lpstr>
      <vt:lpstr>Environmental requirements of BAT – what is it???</vt:lpstr>
      <vt:lpstr>Environmental requirements in IPPC permits</vt:lpstr>
      <vt:lpstr>Environmental requirements in IPPC permits</vt:lpstr>
      <vt:lpstr>Environmental requirements in IPPC permits</vt:lpstr>
      <vt:lpstr>Environmental requirements in IPPC permits</vt:lpstr>
      <vt:lpstr>Environmental requirements in IPPC permits</vt:lpstr>
      <vt:lpstr>Environmental requirements in IPPC permits</vt:lpstr>
      <vt:lpstr>Environmental requirements in IPPC permits</vt:lpstr>
      <vt:lpstr>Polish environmental standards</vt:lpstr>
      <vt:lpstr>Polish environmental standards</vt:lpstr>
      <vt:lpstr>Emission to air standards - examples</vt:lpstr>
      <vt:lpstr>Emission to air standards - examples</vt:lpstr>
      <vt:lpstr>Emission to air standards - examples</vt:lpstr>
      <vt:lpstr>Emission to water standards</vt:lpstr>
      <vt:lpstr>Emission to water standards - examples</vt:lpstr>
      <vt:lpstr>Environmental quality standards - examples</vt:lpstr>
      <vt:lpstr>Environmental quality standards - examples</vt:lpstr>
      <vt:lpstr>Exercise – analysis of some IPPC permits – do they lack anything?</vt:lpstr>
      <vt:lpstr>Exercise – analysis of some IPPC permits – do they lack anything?</vt:lpstr>
      <vt:lpstr>Exercise – analysis of some IPPC permits – do they lack anything?</vt:lpstr>
      <vt:lpstr>Exercise – analysis of some IPPC permits – do they lack anything?</vt:lpstr>
      <vt:lpstr>Exercise – analysis of some IPPC permits – do they lack anything?</vt:lpstr>
      <vt:lpstr>Diapositiva 39</vt:lpstr>
      <vt:lpstr>Diapositiva 40</vt:lpstr>
      <vt:lpstr>Diapositiva 41</vt:lpstr>
      <vt:lpstr>Diapositiva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Environmental requirements related to IPPC in Poland</dc:title>
  <dc:creator>Wojciki</dc:creator>
  <cp:lastModifiedBy>Cesar</cp:lastModifiedBy>
  <cp:revision>46</cp:revision>
  <dcterms:created xsi:type="dcterms:W3CDTF">2011-02-17T08:05:58Z</dcterms:created>
  <dcterms:modified xsi:type="dcterms:W3CDTF">2011-02-24T09:11:13Z</dcterms:modified>
</cp:coreProperties>
</file>