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6" r:id="rId11"/>
    <p:sldId id="264" r:id="rId12"/>
    <p:sldId id="269" r:id="rId13"/>
    <p:sldId id="270" r:id="rId14"/>
    <p:sldId id="271" r:id="rId15"/>
    <p:sldId id="272" r:id="rId16"/>
    <p:sldId id="267" r:id="rId1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6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B57EF6-E6F7-49DE-BE28-1D009AA6863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150270B3-39DF-4F67-B3D3-5B51F90AA902}">
      <dgm:prSet phldrT="[Tekst]"/>
      <dgm:spPr/>
      <dgm:t>
        <a:bodyPr/>
        <a:lstStyle/>
        <a:p>
          <a:r>
            <a:rPr lang="pl-PL" dirty="0" smtClean="0"/>
            <a:t>„</a:t>
          </a:r>
          <a:r>
            <a:rPr lang="pl-PL" dirty="0" err="1" smtClean="0"/>
            <a:t>Inspection</a:t>
          </a:r>
          <a:r>
            <a:rPr lang="pl-PL" dirty="0" smtClean="0"/>
            <a:t> and </a:t>
          </a:r>
          <a:r>
            <a:rPr lang="pl-PL" dirty="0" err="1" smtClean="0"/>
            <a:t>follow-up</a:t>
          </a:r>
          <a:r>
            <a:rPr lang="pl-PL" dirty="0" smtClean="0"/>
            <a:t> </a:t>
          </a:r>
          <a:r>
            <a:rPr lang="pl-PL" dirty="0" err="1" smtClean="0"/>
            <a:t>actions</a:t>
          </a:r>
          <a:r>
            <a:rPr lang="pl-PL" dirty="0" smtClean="0"/>
            <a:t> </a:t>
          </a:r>
          <a:r>
            <a:rPr lang="pl-PL" dirty="0" err="1" smtClean="0"/>
            <a:t>in</a:t>
          </a:r>
          <a:r>
            <a:rPr lang="pl-PL" dirty="0" smtClean="0"/>
            <a:t> </a:t>
          </a:r>
          <a:r>
            <a:rPr lang="pl-PL" dirty="0" err="1" smtClean="0"/>
            <a:t>Inspection</a:t>
          </a:r>
          <a:r>
            <a:rPr lang="pl-PL" dirty="0" smtClean="0"/>
            <a:t> of </a:t>
          </a:r>
          <a:r>
            <a:rPr lang="pl-PL" dirty="0" err="1" smtClean="0"/>
            <a:t>Environmental</a:t>
          </a:r>
          <a:r>
            <a:rPr lang="pl-PL" dirty="0" smtClean="0"/>
            <a:t> </a:t>
          </a:r>
          <a:r>
            <a:rPr lang="pl-PL" dirty="0" err="1" smtClean="0"/>
            <a:t>Protection</a:t>
          </a:r>
          <a:r>
            <a:rPr lang="pl-PL" dirty="0" smtClean="0"/>
            <a:t> Service” (2005)</a:t>
          </a:r>
          <a:endParaRPr lang="pl-PL" dirty="0"/>
        </a:p>
      </dgm:t>
    </dgm:pt>
    <dgm:pt modelId="{CA1E3566-A24E-430C-B6D9-3BB2D868A718}" type="parTrans" cxnId="{C1CB60B2-04D3-449F-BDC0-8C8B3B11FE92}">
      <dgm:prSet/>
      <dgm:spPr/>
      <dgm:t>
        <a:bodyPr/>
        <a:lstStyle/>
        <a:p>
          <a:endParaRPr lang="pl-PL"/>
        </a:p>
      </dgm:t>
    </dgm:pt>
    <dgm:pt modelId="{A68728B1-906B-4F7A-8133-88A6DA73DF43}" type="sibTrans" cxnId="{C1CB60B2-04D3-449F-BDC0-8C8B3B11FE92}">
      <dgm:prSet/>
      <dgm:spPr/>
      <dgm:t>
        <a:bodyPr/>
        <a:lstStyle/>
        <a:p>
          <a:endParaRPr lang="pl-PL"/>
        </a:p>
      </dgm:t>
    </dgm:pt>
    <dgm:pt modelId="{76CC6B23-2746-4A5B-A580-7F76E7ABA3C3}">
      <dgm:prSet phldrT="[Tekst]"/>
      <dgm:spPr/>
      <dgm:t>
        <a:bodyPr/>
        <a:lstStyle/>
        <a:p>
          <a:r>
            <a:rPr lang="pl-PL" dirty="0" smtClean="0"/>
            <a:t>„</a:t>
          </a:r>
          <a:r>
            <a:rPr lang="pl-PL" dirty="0" err="1" smtClean="0"/>
            <a:t>Information</a:t>
          </a:r>
          <a:r>
            <a:rPr lang="pl-PL" dirty="0" smtClean="0"/>
            <a:t> </a:t>
          </a:r>
          <a:r>
            <a:rPr lang="pl-PL" dirty="0" err="1" smtClean="0"/>
            <a:t>Control</a:t>
          </a:r>
          <a:r>
            <a:rPr lang="pl-PL" dirty="0" smtClean="0"/>
            <a:t> </a:t>
          </a:r>
          <a:r>
            <a:rPr lang="pl-PL" dirty="0" err="1" smtClean="0"/>
            <a:t>Support</a:t>
          </a:r>
          <a:r>
            <a:rPr lang="pl-PL" dirty="0" smtClean="0"/>
            <a:t> System” ISWK</a:t>
          </a:r>
          <a:endParaRPr lang="pl-PL" dirty="0"/>
        </a:p>
      </dgm:t>
    </dgm:pt>
    <dgm:pt modelId="{90E772F2-AD0C-4E63-B9E0-530D5BBCA905}" type="parTrans" cxnId="{4A87D622-DA14-474F-9171-24466B666E59}">
      <dgm:prSet/>
      <dgm:spPr/>
      <dgm:t>
        <a:bodyPr/>
        <a:lstStyle/>
        <a:p>
          <a:endParaRPr lang="pl-PL"/>
        </a:p>
      </dgm:t>
    </dgm:pt>
    <dgm:pt modelId="{6EA3CF92-BBFB-4B97-944D-B71682CD4A65}" type="sibTrans" cxnId="{4A87D622-DA14-474F-9171-24466B666E59}">
      <dgm:prSet/>
      <dgm:spPr/>
      <dgm:t>
        <a:bodyPr/>
        <a:lstStyle/>
        <a:p>
          <a:endParaRPr lang="pl-PL"/>
        </a:p>
      </dgm:t>
    </dgm:pt>
    <dgm:pt modelId="{91B5DCE9-E38E-43B6-B18A-0959366F6BDB}" type="pres">
      <dgm:prSet presAssocID="{DAB57EF6-E6F7-49DE-BE28-1D009AA68635}" presName="Name0" presStyleCnt="0">
        <dgm:presLayoutVars>
          <dgm:dir/>
          <dgm:resizeHandles val="exact"/>
        </dgm:presLayoutVars>
      </dgm:prSet>
      <dgm:spPr/>
    </dgm:pt>
    <dgm:pt modelId="{5399640F-B170-4AFE-8A31-74636CBD1E5E}" type="pres">
      <dgm:prSet presAssocID="{150270B3-39DF-4F67-B3D3-5B51F90AA90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6D3FE35-C076-4BEB-99B8-F97A906828AA}" type="pres">
      <dgm:prSet presAssocID="{A68728B1-906B-4F7A-8133-88A6DA73DF43}" presName="sibTrans" presStyleLbl="sibTrans2D1" presStyleIdx="0" presStyleCnt="1"/>
      <dgm:spPr/>
      <dgm:t>
        <a:bodyPr/>
        <a:lstStyle/>
        <a:p>
          <a:endParaRPr lang="pl-PL"/>
        </a:p>
      </dgm:t>
    </dgm:pt>
    <dgm:pt modelId="{4F79D6EF-D38D-4D26-B079-9E692B6C2B6D}" type="pres">
      <dgm:prSet presAssocID="{A68728B1-906B-4F7A-8133-88A6DA73DF43}" presName="connectorText" presStyleLbl="sibTrans2D1" presStyleIdx="0" presStyleCnt="1"/>
      <dgm:spPr/>
      <dgm:t>
        <a:bodyPr/>
        <a:lstStyle/>
        <a:p>
          <a:endParaRPr lang="pl-PL"/>
        </a:p>
      </dgm:t>
    </dgm:pt>
    <dgm:pt modelId="{DF1FC6EC-0601-4E97-9739-F52A5318C9D0}" type="pres">
      <dgm:prSet presAssocID="{76CC6B23-2746-4A5B-A580-7F76E7ABA3C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A87D622-DA14-474F-9171-24466B666E59}" srcId="{DAB57EF6-E6F7-49DE-BE28-1D009AA68635}" destId="{76CC6B23-2746-4A5B-A580-7F76E7ABA3C3}" srcOrd="1" destOrd="0" parTransId="{90E772F2-AD0C-4E63-B9E0-530D5BBCA905}" sibTransId="{6EA3CF92-BBFB-4B97-944D-B71682CD4A65}"/>
    <dgm:cxn modelId="{1B9A9389-E2BB-4DD5-BB64-374FB50E20FA}" type="presOf" srcId="{A68728B1-906B-4F7A-8133-88A6DA73DF43}" destId="{4F79D6EF-D38D-4D26-B079-9E692B6C2B6D}" srcOrd="1" destOrd="0" presId="urn:microsoft.com/office/officeart/2005/8/layout/process1"/>
    <dgm:cxn modelId="{C1CB60B2-04D3-449F-BDC0-8C8B3B11FE92}" srcId="{DAB57EF6-E6F7-49DE-BE28-1D009AA68635}" destId="{150270B3-39DF-4F67-B3D3-5B51F90AA902}" srcOrd="0" destOrd="0" parTransId="{CA1E3566-A24E-430C-B6D9-3BB2D868A718}" sibTransId="{A68728B1-906B-4F7A-8133-88A6DA73DF43}"/>
    <dgm:cxn modelId="{ABE8D44E-45E0-43AD-96B7-5A3C5EB95DE3}" type="presOf" srcId="{150270B3-39DF-4F67-B3D3-5B51F90AA902}" destId="{5399640F-B170-4AFE-8A31-74636CBD1E5E}" srcOrd="0" destOrd="0" presId="urn:microsoft.com/office/officeart/2005/8/layout/process1"/>
    <dgm:cxn modelId="{473EFA92-94E1-429C-A6A6-8310A70C31DF}" type="presOf" srcId="{DAB57EF6-E6F7-49DE-BE28-1D009AA68635}" destId="{91B5DCE9-E38E-43B6-B18A-0959366F6BDB}" srcOrd="0" destOrd="0" presId="urn:microsoft.com/office/officeart/2005/8/layout/process1"/>
    <dgm:cxn modelId="{ECC91E01-4D0E-4AD1-AB30-C2DEEB2D448B}" type="presOf" srcId="{76CC6B23-2746-4A5B-A580-7F76E7ABA3C3}" destId="{DF1FC6EC-0601-4E97-9739-F52A5318C9D0}" srcOrd="0" destOrd="0" presId="urn:microsoft.com/office/officeart/2005/8/layout/process1"/>
    <dgm:cxn modelId="{EEA8294A-E882-4494-A36F-7DF90FE80623}" type="presOf" srcId="{A68728B1-906B-4F7A-8133-88A6DA73DF43}" destId="{B6D3FE35-C076-4BEB-99B8-F97A906828AA}" srcOrd="0" destOrd="0" presId="urn:microsoft.com/office/officeart/2005/8/layout/process1"/>
    <dgm:cxn modelId="{3E06277B-0DB3-4161-851E-75CEB0C5D2AD}" type="presParOf" srcId="{91B5DCE9-E38E-43B6-B18A-0959366F6BDB}" destId="{5399640F-B170-4AFE-8A31-74636CBD1E5E}" srcOrd="0" destOrd="0" presId="urn:microsoft.com/office/officeart/2005/8/layout/process1"/>
    <dgm:cxn modelId="{17894928-CFD7-4634-8068-5134CB6FA882}" type="presParOf" srcId="{91B5DCE9-E38E-43B6-B18A-0959366F6BDB}" destId="{B6D3FE35-C076-4BEB-99B8-F97A906828AA}" srcOrd="1" destOrd="0" presId="urn:microsoft.com/office/officeart/2005/8/layout/process1"/>
    <dgm:cxn modelId="{B51CA6A1-2513-428C-86F3-05D4989B2626}" type="presParOf" srcId="{B6D3FE35-C076-4BEB-99B8-F97A906828AA}" destId="{4F79D6EF-D38D-4D26-B079-9E692B6C2B6D}" srcOrd="0" destOrd="0" presId="urn:microsoft.com/office/officeart/2005/8/layout/process1"/>
    <dgm:cxn modelId="{74D56B70-5AA1-418E-B805-C76D2FFA785A}" type="presParOf" srcId="{91B5DCE9-E38E-43B6-B18A-0959366F6BDB}" destId="{DF1FC6EC-0601-4E97-9739-F52A5318C9D0}" srcOrd="2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B0AFA3-9B9D-4814-BB1F-65FF3B47DDE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EA6B8D8-618C-4599-91D5-76F1D5510155}">
      <dgm:prSet phldrT="[Teks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gathering the information necessary for the analysis 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dirty="0"/>
        </a:p>
      </dgm:t>
    </dgm:pt>
    <dgm:pt modelId="{FEA2706A-AB27-4E32-A73A-65C5FBDDBC05}" type="parTrans" cxnId="{ABD186CE-F19F-4EA7-8AB4-B62CC057393D}">
      <dgm:prSet/>
      <dgm:spPr/>
      <dgm:t>
        <a:bodyPr/>
        <a:lstStyle/>
        <a:p>
          <a:endParaRPr lang="pl-PL"/>
        </a:p>
      </dgm:t>
    </dgm:pt>
    <dgm:pt modelId="{FDB52C31-6A52-44AC-80DF-0930CA3739D7}" type="sibTrans" cxnId="{ABD186CE-F19F-4EA7-8AB4-B62CC057393D}">
      <dgm:prSet/>
      <dgm:spPr/>
      <dgm:t>
        <a:bodyPr/>
        <a:lstStyle/>
        <a:p>
          <a:endParaRPr lang="pl-PL"/>
        </a:p>
      </dgm:t>
    </dgm:pt>
    <dgm:pt modelId="{D72946C3-7AFE-49F3-9636-6750A6897E88}">
      <dgm:prSet phldrT="[Tekst]"/>
      <dgm:spPr/>
      <dgm:t>
        <a:bodyPr/>
        <a:lstStyle/>
        <a:p>
          <a:r>
            <a:rPr lang="pl-PL" dirty="0" err="1" smtClean="0"/>
            <a:t>Risk</a:t>
          </a:r>
          <a:r>
            <a:rPr lang="pl-PL" dirty="0" smtClean="0"/>
            <a:t>  </a:t>
          </a:r>
          <a:r>
            <a:rPr lang="pl-PL" dirty="0" err="1" smtClean="0"/>
            <a:t>assessment</a:t>
          </a:r>
          <a:endParaRPr lang="pl-PL" dirty="0"/>
        </a:p>
      </dgm:t>
    </dgm:pt>
    <dgm:pt modelId="{5D272AF9-405F-4CFA-B91F-B71BC8F59295}" type="parTrans" cxnId="{77FB8FB2-43B2-4A5F-A4AD-71B75A65A826}">
      <dgm:prSet/>
      <dgm:spPr/>
      <dgm:t>
        <a:bodyPr/>
        <a:lstStyle/>
        <a:p>
          <a:endParaRPr lang="pl-PL"/>
        </a:p>
      </dgm:t>
    </dgm:pt>
    <dgm:pt modelId="{1DB4E893-0EC8-4036-84CD-A62B192E61E1}" type="sibTrans" cxnId="{77FB8FB2-43B2-4A5F-A4AD-71B75A65A826}">
      <dgm:prSet/>
      <dgm:spPr/>
      <dgm:t>
        <a:bodyPr/>
        <a:lstStyle/>
        <a:p>
          <a:endParaRPr lang="pl-PL"/>
        </a:p>
      </dgm:t>
    </dgm:pt>
    <dgm:pt modelId="{8AC2095E-8D13-46E2-BE62-C9B190AE77D5}">
      <dgm:prSet/>
      <dgm:spPr/>
      <dgm:t>
        <a:bodyPr/>
        <a:lstStyle/>
        <a:p>
          <a:r>
            <a:rPr lang="pl-PL" dirty="0" err="1" smtClean="0"/>
            <a:t>identification</a:t>
          </a:r>
          <a:r>
            <a:rPr lang="pl-PL" dirty="0" smtClean="0"/>
            <a:t> of </a:t>
          </a:r>
          <a:r>
            <a:rPr lang="pl-PL" dirty="0" err="1" smtClean="0"/>
            <a:t>hazards</a:t>
          </a:r>
          <a:endParaRPr lang="pl-PL" dirty="0"/>
        </a:p>
      </dgm:t>
    </dgm:pt>
    <dgm:pt modelId="{1DF1EDE9-3346-4514-8649-07DD7E99E887}" type="parTrans" cxnId="{10FA5014-55DB-4788-B3F3-A812EEDEBFB8}">
      <dgm:prSet/>
      <dgm:spPr/>
      <dgm:t>
        <a:bodyPr/>
        <a:lstStyle/>
        <a:p>
          <a:endParaRPr lang="pl-PL"/>
        </a:p>
      </dgm:t>
    </dgm:pt>
    <dgm:pt modelId="{7C59EE8D-0B3C-4B41-9383-D6D76228E876}" type="sibTrans" cxnId="{10FA5014-55DB-4788-B3F3-A812EEDEBFB8}">
      <dgm:prSet/>
      <dgm:spPr/>
      <dgm:t>
        <a:bodyPr/>
        <a:lstStyle/>
        <a:p>
          <a:endParaRPr lang="pl-PL"/>
        </a:p>
      </dgm:t>
    </dgm:pt>
    <dgm:pt modelId="{0B74919F-65FA-49AA-852D-2123AD97611D}">
      <dgm:prSet/>
      <dgm:spPr/>
      <dgm:t>
        <a:bodyPr/>
        <a:lstStyle/>
        <a:p>
          <a:r>
            <a:rPr lang="pl-PL" dirty="0" err="1" smtClean="0"/>
            <a:t>determine</a:t>
          </a:r>
          <a:r>
            <a:rPr lang="pl-PL" dirty="0" smtClean="0"/>
            <a:t> </a:t>
          </a:r>
          <a:r>
            <a:rPr lang="pl-PL" dirty="0" err="1" smtClean="0"/>
            <a:t>the</a:t>
          </a:r>
          <a:r>
            <a:rPr lang="pl-PL" dirty="0" smtClean="0"/>
            <a:t> </a:t>
          </a:r>
          <a:r>
            <a:rPr lang="pl-PL" dirty="0" err="1" smtClean="0"/>
            <a:t>risk</a:t>
          </a:r>
          <a:r>
            <a:rPr lang="pl-PL" dirty="0" smtClean="0"/>
            <a:t> </a:t>
          </a:r>
          <a:r>
            <a:rPr lang="pl-PL" dirty="0" err="1" smtClean="0"/>
            <a:t>category</a:t>
          </a:r>
          <a:r>
            <a:rPr lang="pl-PL" dirty="0" smtClean="0"/>
            <a:t>  (</a:t>
          </a:r>
          <a:r>
            <a:rPr lang="pl-PL" dirty="0" err="1" smtClean="0"/>
            <a:t>from</a:t>
          </a:r>
          <a:r>
            <a:rPr lang="pl-PL" dirty="0" smtClean="0"/>
            <a:t> I to V)</a:t>
          </a:r>
          <a:endParaRPr lang="pl-PL" dirty="0"/>
        </a:p>
      </dgm:t>
    </dgm:pt>
    <dgm:pt modelId="{E26BB445-B15E-454B-A800-76F1662E96F5}" type="parTrans" cxnId="{CC197BDE-AD59-4A02-AFAD-134FF63E0A82}">
      <dgm:prSet/>
      <dgm:spPr/>
      <dgm:t>
        <a:bodyPr/>
        <a:lstStyle/>
        <a:p>
          <a:endParaRPr lang="pl-PL"/>
        </a:p>
      </dgm:t>
    </dgm:pt>
    <dgm:pt modelId="{D94689A3-9D22-4884-BD37-15922C33F362}" type="sibTrans" cxnId="{CC197BDE-AD59-4A02-AFAD-134FF63E0A82}">
      <dgm:prSet/>
      <dgm:spPr/>
      <dgm:t>
        <a:bodyPr/>
        <a:lstStyle/>
        <a:p>
          <a:endParaRPr lang="pl-PL"/>
        </a:p>
      </dgm:t>
    </dgm:pt>
    <dgm:pt modelId="{56F37C81-1759-48B5-8BAD-595A4B6675DC}" type="pres">
      <dgm:prSet presAssocID="{ADB0AFA3-9B9D-4814-BB1F-65FF3B47DDE7}" presName="CompostProcess" presStyleCnt="0">
        <dgm:presLayoutVars>
          <dgm:dir/>
          <dgm:resizeHandles val="exact"/>
        </dgm:presLayoutVars>
      </dgm:prSet>
      <dgm:spPr/>
    </dgm:pt>
    <dgm:pt modelId="{3ECFA173-E9E6-4360-AA60-442A79420C23}" type="pres">
      <dgm:prSet presAssocID="{ADB0AFA3-9B9D-4814-BB1F-65FF3B47DDE7}" presName="arrow" presStyleLbl="bgShp" presStyleIdx="0" presStyleCnt="1"/>
      <dgm:spPr/>
    </dgm:pt>
    <dgm:pt modelId="{EBF803B9-A4E8-4CC3-9A35-DA2BB78D3328}" type="pres">
      <dgm:prSet presAssocID="{ADB0AFA3-9B9D-4814-BB1F-65FF3B47DDE7}" presName="linearProcess" presStyleCnt="0"/>
      <dgm:spPr/>
    </dgm:pt>
    <dgm:pt modelId="{4DFA3276-9117-45DF-98E8-489F61CFFE05}" type="pres">
      <dgm:prSet presAssocID="{5EA6B8D8-618C-4599-91D5-76F1D5510155}" presName="textNode" presStyleLbl="node1" presStyleIdx="0" presStyleCnt="4" custScaleY="10609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AE68CA7-D12C-4477-B5A4-EFDCCFCACF6F}" type="pres">
      <dgm:prSet presAssocID="{FDB52C31-6A52-44AC-80DF-0930CA3739D7}" presName="sibTrans" presStyleCnt="0"/>
      <dgm:spPr/>
    </dgm:pt>
    <dgm:pt modelId="{8FEE7958-FD72-43FE-80E5-A1933D7C8B43}" type="pres">
      <dgm:prSet presAssocID="{8AC2095E-8D13-46E2-BE62-C9B190AE77D5}" presName="textNode" presStyleLbl="node1" presStyleIdx="1" presStyleCnt="4" custScaleY="10609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0B8EDAF-7BBC-42B6-8DF8-3331E1B62F92}" type="pres">
      <dgm:prSet presAssocID="{7C59EE8D-0B3C-4B41-9383-D6D76228E876}" presName="sibTrans" presStyleCnt="0"/>
      <dgm:spPr/>
    </dgm:pt>
    <dgm:pt modelId="{74BA21BE-66BF-4F3C-8BA0-849C21E8710C}" type="pres">
      <dgm:prSet presAssocID="{D72946C3-7AFE-49F3-9636-6750A6897E88}" presName="textNode" presStyleLbl="node1" presStyleIdx="2" presStyleCnt="4" custScaleY="10609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44E9DA6-7146-4A88-A561-9EB970C543FA}" type="pres">
      <dgm:prSet presAssocID="{1DB4E893-0EC8-4036-84CD-A62B192E61E1}" presName="sibTrans" presStyleCnt="0"/>
      <dgm:spPr/>
    </dgm:pt>
    <dgm:pt modelId="{309F1F73-58BF-454D-A75D-EB5F8530BB21}" type="pres">
      <dgm:prSet presAssocID="{0B74919F-65FA-49AA-852D-2123AD97611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EBDD78F-DE54-4B28-B303-8B1324F8AE65}" type="presOf" srcId="{ADB0AFA3-9B9D-4814-BB1F-65FF3B47DDE7}" destId="{56F37C81-1759-48B5-8BAD-595A4B6675DC}" srcOrd="0" destOrd="0" presId="urn:microsoft.com/office/officeart/2005/8/layout/hProcess9"/>
    <dgm:cxn modelId="{9619218C-7132-4171-8287-264C3D6069D4}" type="presOf" srcId="{5EA6B8D8-618C-4599-91D5-76F1D5510155}" destId="{4DFA3276-9117-45DF-98E8-489F61CFFE05}" srcOrd="0" destOrd="0" presId="urn:microsoft.com/office/officeart/2005/8/layout/hProcess9"/>
    <dgm:cxn modelId="{77FB8FB2-43B2-4A5F-A4AD-71B75A65A826}" srcId="{ADB0AFA3-9B9D-4814-BB1F-65FF3B47DDE7}" destId="{D72946C3-7AFE-49F3-9636-6750A6897E88}" srcOrd="2" destOrd="0" parTransId="{5D272AF9-405F-4CFA-B91F-B71BC8F59295}" sibTransId="{1DB4E893-0EC8-4036-84CD-A62B192E61E1}"/>
    <dgm:cxn modelId="{EDE3228B-563E-47C2-9715-B072B779155C}" type="presOf" srcId="{0B74919F-65FA-49AA-852D-2123AD97611D}" destId="{309F1F73-58BF-454D-A75D-EB5F8530BB21}" srcOrd="0" destOrd="0" presId="urn:microsoft.com/office/officeart/2005/8/layout/hProcess9"/>
    <dgm:cxn modelId="{CCD3C964-2AFB-4E6A-A293-D2D517584C9B}" type="presOf" srcId="{8AC2095E-8D13-46E2-BE62-C9B190AE77D5}" destId="{8FEE7958-FD72-43FE-80E5-A1933D7C8B43}" srcOrd="0" destOrd="0" presId="urn:microsoft.com/office/officeart/2005/8/layout/hProcess9"/>
    <dgm:cxn modelId="{10FA5014-55DB-4788-B3F3-A812EEDEBFB8}" srcId="{ADB0AFA3-9B9D-4814-BB1F-65FF3B47DDE7}" destId="{8AC2095E-8D13-46E2-BE62-C9B190AE77D5}" srcOrd="1" destOrd="0" parTransId="{1DF1EDE9-3346-4514-8649-07DD7E99E887}" sibTransId="{7C59EE8D-0B3C-4B41-9383-D6D76228E876}"/>
    <dgm:cxn modelId="{F938BC1B-8D43-43AE-8E9D-D78EDD8AF0FB}" type="presOf" srcId="{D72946C3-7AFE-49F3-9636-6750A6897E88}" destId="{74BA21BE-66BF-4F3C-8BA0-849C21E8710C}" srcOrd="0" destOrd="0" presId="urn:microsoft.com/office/officeart/2005/8/layout/hProcess9"/>
    <dgm:cxn modelId="{ABD186CE-F19F-4EA7-8AB4-B62CC057393D}" srcId="{ADB0AFA3-9B9D-4814-BB1F-65FF3B47DDE7}" destId="{5EA6B8D8-618C-4599-91D5-76F1D5510155}" srcOrd="0" destOrd="0" parTransId="{FEA2706A-AB27-4E32-A73A-65C5FBDDBC05}" sibTransId="{FDB52C31-6A52-44AC-80DF-0930CA3739D7}"/>
    <dgm:cxn modelId="{CC197BDE-AD59-4A02-AFAD-134FF63E0A82}" srcId="{ADB0AFA3-9B9D-4814-BB1F-65FF3B47DDE7}" destId="{0B74919F-65FA-49AA-852D-2123AD97611D}" srcOrd="3" destOrd="0" parTransId="{E26BB445-B15E-454B-A800-76F1662E96F5}" sibTransId="{D94689A3-9D22-4884-BD37-15922C33F362}"/>
    <dgm:cxn modelId="{C6A2297B-8B4C-4067-83D8-F3883C0C9208}" type="presParOf" srcId="{56F37C81-1759-48B5-8BAD-595A4B6675DC}" destId="{3ECFA173-E9E6-4360-AA60-442A79420C23}" srcOrd="0" destOrd="0" presId="urn:microsoft.com/office/officeart/2005/8/layout/hProcess9"/>
    <dgm:cxn modelId="{23B416F1-E064-4F1B-BC83-A0E460F410A8}" type="presParOf" srcId="{56F37C81-1759-48B5-8BAD-595A4B6675DC}" destId="{EBF803B9-A4E8-4CC3-9A35-DA2BB78D3328}" srcOrd="1" destOrd="0" presId="urn:microsoft.com/office/officeart/2005/8/layout/hProcess9"/>
    <dgm:cxn modelId="{FDD14093-A88C-40D5-B950-3E80A9F063EE}" type="presParOf" srcId="{EBF803B9-A4E8-4CC3-9A35-DA2BB78D3328}" destId="{4DFA3276-9117-45DF-98E8-489F61CFFE05}" srcOrd="0" destOrd="0" presId="urn:microsoft.com/office/officeart/2005/8/layout/hProcess9"/>
    <dgm:cxn modelId="{7458F5CD-AF26-4F60-BD48-C1C6EF6FF131}" type="presParOf" srcId="{EBF803B9-A4E8-4CC3-9A35-DA2BB78D3328}" destId="{CAE68CA7-D12C-4477-B5A4-EFDCCFCACF6F}" srcOrd="1" destOrd="0" presId="urn:microsoft.com/office/officeart/2005/8/layout/hProcess9"/>
    <dgm:cxn modelId="{374E02E1-3185-452E-B10B-750EF2D59E66}" type="presParOf" srcId="{EBF803B9-A4E8-4CC3-9A35-DA2BB78D3328}" destId="{8FEE7958-FD72-43FE-80E5-A1933D7C8B43}" srcOrd="2" destOrd="0" presId="urn:microsoft.com/office/officeart/2005/8/layout/hProcess9"/>
    <dgm:cxn modelId="{52972755-8FF4-42A3-8289-40C870191708}" type="presParOf" srcId="{EBF803B9-A4E8-4CC3-9A35-DA2BB78D3328}" destId="{70B8EDAF-7BBC-42B6-8DF8-3331E1B62F92}" srcOrd="3" destOrd="0" presId="urn:microsoft.com/office/officeart/2005/8/layout/hProcess9"/>
    <dgm:cxn modelId="{B71C2F35-DC80-431B-BE13-BB3F17F84C70}" type="presParOf" srcId="{EBF803B9-A4E8-4CC3-9A35-DA2BB78D3328}" destId="{74BA21BE-66BF-4F3C-8BA0-849C21E8710C}" srcOrd="4" destOrd="0" presId="urn:microsoft.com/office/officeart/2005/8/layout/hProcess9"/>
    <dgm:cxn modelId="{855237F0-0B5F-4A31-B1CB-F22E4C9019A2}" type="presParOf" srcId="{EBF803B9-A4E8-4CC3-9A35-DA2BB78D3328}" destId="{544E9DA6-7146-4A88-A561-9EB970C543FA}" srcOrd="5" destOrd="0" presId="urn:microsoft.com/office/officeart/2005/8/layout/hProcess9"/>
    <dgm:cxn modelId="{E115D384-F105-4E98-A6BF-3CF58AA55797}" type="presParOf" srcId="{EBF803B9-A4E8-4CC3-9A35-DA2BB78D3328}" destId="{309F1F73-58BF-454D-A75D-EB5F8530BB21}" srcOrd="6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99640F-B170-4AFE-8A31-74636CBD1E5E}">
      <dsp:nvSpPr>
        <dsp:cNvPr id="0" name=""/>
        <dsp:cNvSpPr/>
      </dsp:nvSpPr>
      <dsp:spPr>
        <a:xfrm>
          <a:off x="1607" y="1234682"/>
          <a:ext cx="3427660" cy="20565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„</a:t>
          </a:r>
          <a:r>
            <a:rPr lang="pl-PL" sz="2000" kern="1200" dirty="0" err="1" smtClean="0"/>
            <a:t>Inspection</a:t>
          </a:r>
          <a:r>
            <a:rPr lang="pl-PL" sz="2000" kern="1200" dirty="0" smtClean="0"/>
            <a:t> and </a:t>
          </a:r>
          <a:r>
            <a:rPr lang="pl-PL" sz="2000" kern="1200" dirty="0" err="1" smtClean="0"/>
            <a:t>follow-up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actions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in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Inspection</a:t>
          </a:r>
          <a:r>
            <a:rPr lang="pl-PL" sz="2000" kern="1200" dirty="0" smtClean="0"/>
            <a:t> of </a:t>
          </a:r>
          <a:r>
            <a:rPr lang="pl-PL" sz="2000" kern="1200" dirty="0" err="1" smtClean="0"/>
            <a:t>Environmental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Protection</a:t>
          </a:r>
          <a:r>
            <a:rPr lang="pl-PL" sz="2000" kern="1200" dirty="0" smtClean="0"/>
            <a:t> Service” (2005)</a:t>
          </a:r>
          <a:endParaRPr lang="pl-PL" sz="2000" kern="1200" dirty="0"/>
        </a:p>
      </dsp:txBody>
      <dsp:txXfrm>
        <a:off x="1607" y="1234682"/>
        <a:ext cx="3427660" cy="2056596"/>
      </dsp:txXfrm>
    </dsp:sp>
    <dsp:sp modelId="{B6D3FE35-C076-4BEB-99B8-F97A906828AA}">
      <dsp:nvSpPr>
        <dsp:cNvPr id="0" name=""/>
        <dsp:cNvSpPr/>
      </dsp:nvSpPr>
      <dsp:spPr>
        <a:xfrm>
          <a:off x="3772033" y="1837951"/>
          <a:ext cx="726664" cy="850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600" kern="1200"/>
        </a:p>
      </dsp:txBody>
      <dsp:txXfrm>
        <a:off x="3772033" y="1837951"/>
        <a:ext cx="726664" cy="850059"/>
      </dsp:txXfrm>
    </dsp:sp>
    <dsp:sp modelId="{DF1FC6EC-0601-4E97-9739-F52A5318C9D0}">
      <dsp:nvSpPr>
        <dsp:cNvPr id="0" name=""/>
        <dsp:cNvSpPr/>
      </dsp:nvSpPr>
      <dsp:spPr>
        <a:xfrm>
          <a:off x="4800332" y="1234682"/>
          <a:ext cx="3427660" cy="20565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„</a:t>
          </a:r>
          <a:r>
            <a:rPr lang="pl-PL" sz="2000" kern="1200" dirty="0" err="1" smtClean="0"/>
            <a:t>Information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Control</a:t>
          </a:r>
          <a:r>
            <a:rPr lang="pl-PL" sz="2000" kern="1200" dirty="0" smtClean="0"/>
            <a:t> </a:t>
          </a:r>
          <a:r>
            <a:rPr lang="pl-PL" sz="2000" kern="1200" dirty="0" err="1" smtClean="0"/>
            <a:t>Support</a:t>
          </a:r>
          <a:r>
            <a:rPr lang="pl-PL" sz="2000" kern="1200" dirty="0" smtClean="0"/>
            <a:t> System” ISWK</a:t>
          </a:r>
          <a:endParaRPr lang="pl-PL" sz="2000" kern="1200" dirty="0"/>
        </a:p>
      </dsp:txBody>
      <dsp:txXfrm>
        <a:off x="4800332" y="1234682"/>
        <a:ext cx="3427660" cy="20565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CFA173-E9E6-4360-AA60-442A79420C23}">
      <dsp:nvSpPr>
        <dsp:cNvPr id="0" name=""/>
        <dsp:cNvSpPr/>
      </dsp:nvSpPr>
      <dsp:spPr>
        <a:xfrm>
          <a:off x="642671" y="0"/>
          <a:ext cx="7283609" cy="338437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A3276-9117-45DF-98E8-489F61CFFE05}">
      <dsp:nvSpPr>
        <dsp:cNvPr id="0" name=""/>
        <dsp:cNvSpPr/>
      </dsp:nvSpPr>
      <dsp:spPr>
        <a:xfrm>
          <a:off x="4288" y="974070"/>
          <a:ext cx="2062740" cy="14362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kern="1200" dirty="0" smtClean="0"/>
            <a:t>gathering the information necessary for the analysis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300" kern="1200" dirty="0"/>
        </a:p>
      </dsp:txBody>
      <dsp:txXfrm>
        <a:off x="4288" y="974070"/>
        <a:ext cx="2062740" cy="1436234"/>
      </dsp:txXfrm>
    </dsp:sp>
    <dsp:sp modelId="{8FEE7958-FD72-43FE-80E5-A1933D7C8B43}">
      <dsp:nvSpPr>
        <dsp:cNvPr id="0" name=""/>
        <dsp:cNvSpPr/>
      </dsp:nvSpPr>
      <dsp:spPr>
        <a:xfrm>
          <a:off x="2170166" y="974070"/>
          <a:ext cx="2062740" cy="14362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dirty="0" err="1" smtClean="0"/>
            <a:t>identification</a:t>
          </a:r>
          <a:r>
            <a:rPr lang="pl-PL" sz="1300" kern="1200" dirty="0" smtClean="0"/>
            <a:t> of </a:t>
          </a:r>
          <a:r>
            <a:rPr lang="pl-PL" sz="1300" kern="1200" dirty="0" err="1" smtClean="0"/>
            <a:t>hazards</a:t>
          </a:r>
          <a:endParaRPr lang="pl-PL" sz="1300" kern="1200" dirty="0"/>
        </a:p>
      </dsp:txBody>
      <dsp:txXfrm>
        <a:off x="2170166" y="974070"/>
        <a:ext cx="2062740" cy="1436234"/>
      </dsp:txXfrm>
    </dsp:sp>
    <dsp:sp modelId="{74BA21BE-66BF-4F3C-8BA0-849C21E8710C}">
      <dsp:nvSpPr>
        <dsp:cNvPr id="0" name=""/>
        <dsp:cNvSpPr/>
      </dsp:nvSpPr>
      <dsp:spPr>
        <a:xfrm>
          <a:off x="4336044" y="974070"/>
          <a:ext cx="2062740" cy="14362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dirty="0" err="1" smtClean="0"/>
            <a:t>Risk</a:t>
          </a:r>
          <a:r>
            <a:rPr lang="pl-PL" sz="1300" kern="1200" dirty="0" smtClean="0"/>
            <a:t>  </a:t>
          </a:r>
          <a:r>
            <a:rPr lang="pl-PL" sz="1300" kern="1200" dirty="0" err="1" smtClean="0"/>
            <a:t>assessment</a:t>
          </a:r>
          <a:endParaRPr lang="pl-PL" sz="1300" kern="1200" dirty="0"/>
        </a:p>
      </dsp:txBody>
      <dsp:txXfrm>
        <a:off x="4336044" y="974070"/>
        <a:ext cx="2062740" cy="1436234"/>
      </dsp:txXfrm>
    </dsp:sp>
    <dsp:sp modelId="{309F1F73-58BF-454D-A75D-EB5F8530BB21}">
      <dsp:nvSpPr>
        <dsp:cNvPr id="0" name=""/>
        <dsp:cNvSpPr/>
      </dsp:nvSpPr>
      <dsp:spPr>
        <a:xfrm>
          <a:off x="6501922" y="1015312"/>
          <a:ext cx="2062740" cy="1353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dirty="0" err="1" smtClean="0"/>
            <a:t>determine</a:t>
          </a:r>
          <a:r>
            <a:rPr lang="pl-PL" sz="1300" kern="1200" dirty="0" smtClean="0"/>
            <a:t> </a:t>
          </a:r>
          <a:r>
            <a:rPr lang="pl-PL" sz="1300" kern="1200" dirty="0" err="1" smtClean="0"/>
            <a:t>the</a:t>
          </a:r>
          <a:r>
            <a:rPr lang="pl-PL" sz="1300" kern="1200" dirty="0" smtClean="0"/>
            <a:t> </a:t>
          </a:r>
          <a:r>
            <a:rPr lang="pl-PL" sz="1300" kern="1200" dirty="0" err="1" smtClean="0"/>
            <a:t>risk</a:t>
          </a:r>
          <a:r>
            <a:rPr lang="pl-PL" sz="1300" kern="1200" dirty="0" smtClean="0"/>
            <a:t> </a:t>
          </a:r>
          <a:r>
            <a:rPr lang="pl-PL" sz="1300" kern="1200" dirty="0" err="1" smtClean="0"/>
            <a:t>category</a:t>
          </a:r>
          <a:r>
            <a:rPr lang="pl-PL" sz="1300" kern="1200" dirty="0" smtClean="0"/>
            <a:t>  (</a:t>
          </a:r>
          <a:r>
            <a:rPr lang="pl-PL" sz="1300" kern="1200" dirty="0" err="1" smtClean="0"/>
            <a:t>from</a:t>
          </a:r>
          <a:r>
            <a:rPr lang="pl-PL" sz="1300" kern="1200" dirty="0" smtClean="0"/>
            <a:t> I to V)</a:t>
          </a:r>
          <a:endParaRPr lang="pl-PL" sz="1300" kern="1200" dirty="0"/>
        </a:p>
      </dsp:txBody>
      <dsp:txXfrm>
        <a:off x="6501922" y="1015312"/>
        <a:ext cx="2062740" cy="1353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1DC97-E20A-4696-8BF2-FBF37DBE3E20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DFA08-8DC3-4AF0-804E-2109D5B7848C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3FAAA10-80BE-4BA0-9CA8-86E17A4B642F}" type="datetimeFigureOut">
              <a:rPr lang="pl-PL" smtClean="0"/>
              <a:pPr/>
              <a:t>2012-10-22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8754AEC-D50C-4381-BCAE-B9A2363FDD29}" type="slidenum">
              <a:rPr lang="pl-PL" smtClean="0"/>
              <a:pPr/>
              <a:t>‹Nº›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51520" y="548681"/>
            <a:ext cx="8712968" cy="864095"/>
          </a:xfrm>
        </p:spPr>
        <p:txBody>
          <a:bodyPr>
            <a:normAutofit fontScale="90000"/>
          </a:bodyPr>
          <a:lstStyle/>
          <a:p>
            <a:r>
              <a:rPr lang="pl-PL" sz="2400" dirty="0" err="1" smtClean="0"/>
              <a:t>Voivodship</a:t>
            </a:r>
            <a:r>
              <a:rPr lang="pl-PL" sz="2400" dirty="0" smtClean="0"/>
              <a:t> </a:t>
            </a:r>
            <a:r>
              <a:rPr lang="pl-PL" sz="2400" dirty="0" err="1" smtClean="0"/>
              <a:t>Inspectorate</a:t>
            </a:r>
            <a:r>
              <a:rPr lang="pl-PL" sz="2400" dirty="0" smtClean="0"/>
              <a:t> for </a:t>
            </a:r>
            <a:r>
              <a:rPr lang="pl-PL" sz="2400" dirty="0" err="1" smtClean="0"/>
              <a:t>Environmental</a:t>
            </a:r>
            <a:r>
              <a:rPr lang="pl-PL" sz="2400" dirty="0" smtClean="0"/>
              <a:t> </a:t>
            </a:r>
            <a:r>
              <a:rPr lang="pl-PL" sz="2400" dirty="0" err="1" smtClean="0"/>
              <a:t>Protection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</a:t>
            </a:r>
            <a:r>
              <a:rPr lang="pl-PL" sz="2400" dirty="0" err="1" smtClean="0"/>
              <a:t>Lodz</a:t>
            </a:r>
            <a:r>
              <a:rPr lang="pl-PL" sz="2400" dirty="0" smtClean="0"/>
              <a:t/>
            </a:r>
            <a:br>
              <a:rPr lang="pl-PL" sz="2400" dirty="0" smtClean="0"/>
            </a:br>
            <a:endParaRPr lang="pl-PL" sz="24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3568" y="3356992"/>
            <a:ext cx="7772400" cy="1454319"/>
          </a:xfrm>
        </p:spPr>
        <p:txBody>
          <a:bodyPr>
            <a:normAutofit fontScale="85000" lnSpcReduction="10000"/>
          </a:bodyPr>
          <a:lstStyle/>
          <a:p>
            <a:r>
              <a:rPr lang="pl-PL" sz="4000" dirty="0" err="1" smtClean="0"/>
              <a:t>Information</a:t>
            </a:r>
            <a:r>
              <a:rPr lang="pl-PL" sz="4000" dirty="0" smtClean="0"/>
              <a:t> </a:t>
            </a:r>
            <a:r>
              <a:rPr lang="pl-PL" sz="4000" dirty="0" err="1" smtClean="0"/>
              <a:t>Control</a:t>
            </a:r>
            <a:r>
              <a:rPr lang="pl-PL" sz="4000" dirty="0" smtClean="0"/>
              <a:t> </a:t>
            </a:r>
            <a:r>
              <a:rPr lang="pl-PL" sz="4000" dirty="0" err="1" smtClean="0"/>
              <a:t>Support</a:t>
            </a:r>
            <a:r>
              <a:rPr lang="pl-PL" sz="4000" dirty="0" smtClean="0"/>
              <a:t> System</a:t>
            </a:r>
          </a:p>
          <a:p>
            <a:r>
              <a:rPr lang="pl-PL" sz="4000" dirty="0" smtClean="0">
                <a:solidFill>
                  <a:schemeClr val="tx1"/>
                </a:solidFill>
              </a:rPr>
              <a:t>(ISWK)</a:t>
            </a:r>
            <a:endParaRPr lang="pl-PL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l-PL" dirty="0" smtClean="0"/>
              <a:t>Take </a:t>
            </a:r>
            <a:r>
              <a:rPr lang="pl-PL" dirty="0" err="1" smtClean="0"/>
              <a:t>into</a:t>
            </a:r>
            <a:r>
              <a:rPr lang="pl-PL" dirty="0" smtClean="0"/>
              <a:t> </a:t>
            </a:r>
            <a:r>
              <a:rPr lang="pl-PL" dirty="0" err="1" smtClean="0"/>
              <a:t>consideration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following</a:t>
            </a:r>
            <a:r>
              <a:rPr lang="pl-PL" dirty="0" smtClean="0"/>
              <a:t> </a:t>
            </a:r>
            <a:r>
              <a:rPr lang="pl-PL" dirty="0" err="1" smtClean="0"/>
              <a:t>criterions</a:t>
            </a:r>
            <a:r>
              <a:rPr lang="pl-PL" dirty="0" smtClean="0"/>
              <a:t>: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the risk of a major accident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 </a:t>
            </a:r>
            <a:r>
              <a:rPr lang="pl-PL" sz="1900" dirty="0" err="1" smtClean="0"/>
              <a:t>in</a:t>
            </a:r>
            <a:r>
              <a:rPr lang="pl-PL" sz="1900" dirty="0" smtClean="0"/>
              <a:t> </a:t>
            </a:r>
            <a:r>
              <a:rPr lang="pl-PL" sz="1900" dirty="0" err="1" smtClean="0"/>
              <a:t>levels</a:t>
            </a:r>
            <a:r>
              <a:rPr lang="pl-PL" sz="1900" dirty="0" smtClean="0"/>
              <a:t>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location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of plant </a:t>
            </a:r>
            <a:r>
              <a:rPr lang="pl-PL" sz="1900" dirty="0" smtClean="0"/>
              <a:t>(</a:t>
            </a:r>
            <a:r>
              <a:rPr lang="pl-PL" sz="1900" dirty="0" err="1" smtClean="0"/>
              <a:t>type</a:t>
            </a:r>
            <a:r>
              <a:rPr lang="pl-PL" sz="1900" dirty="0" smtClean="0"/>
              <a:t> of </a:t>
            </a:r>
            <a:r>
              <a:rPr lang="pl-PL" sz="1900" dirty="0" err="1" smtClean="0"/>
              <a:t>areas</a:t>
            </a:r>
            <a:r>
              <a:rPr lang="pl-PL" sz="1900" dirty="0" smtClean="0"/>
              <a:t> </a:t>
            </a:r>
            <a:r>
              <a:rPr lang="pl-PL" sz="1900" dirty="0" err="1" smtClean="0"/>
              <a:t>e.g</a:t>
            </a:r>
            <a:r>
              <a:rPr lang="pl-PL" sz="1900" dirty="0" smtClean="0"/>
              <a:t>.: residential, service, industrial </a:t>
            </a:r>
            <a:r>
              <a:rPr lang="pl-PL" sz="1900" dirty="0" err="1" smtClean="0"/>
              <a:t>areas</a:t>
            </a:r>
            <a:r>
              <a:rPr lang="pl-PL" sz="1900" dirty="0" smtClean="0"/>
              <a:t>)</a:t>
            </a:r>
          </a:p>
          <a:p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state of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the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environment near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factory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environmental</a:t>
            </a:r>
            <a:r>
              <a:rPr lang="pl-PL" sz="1900" dirty="0" smtClean="0"/>
              <a:t> </a:t>
            </a:r>
            <a:r>
              <a:rPr lang="pl-PL" sz="1900" dirty="0" err="1" smtClean="0"/>
              <a:t>quality</a:t>
            </a:r>
            <a:r>
              <a:rPr lang="pl-PL" sz="1900" dirty="0" smtClean="0"/>
              <a:t> </a:t>
            </a:r>
            <a:r>
              <a:rPr lang="pl-PL" sz="1900" dirty="0" err="1" smtClean="0"/>
              <a:t>standards</a:t>
            </a:r>
            <a:r>
              <a:rPr lang="pl-PL" sz="1900" dirty="0" smtClean="0"/>
              <a:t>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frequency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interventions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repetive</a:t>
            </a:r>
            <a:r>
              <a:rPr lang="pl-PL" sz="1900" dirty="0" smtClean="0"/>
              <a:t> </a:t>
            </a:r>
            <a:r>
              <a:rPr lang="pl-PL" sz="1900" dirty="0" err="1" smtClean="0"/>
              <a:t>complaints</a:t>
            </a:r>
            <a:r>
              <a:rPr lang="pl-PL" sz="1900" dirty="0" smtClean="0"/>
              <a:t>, single, </a:t>
            </a:r>
            <a:r>
              <a:rPr lang="pl-PL" sz="1900" dirty="0" err="1" smtClean="0"/>
              <a:t>unjustified</a:t>
            </a:r>
            <a:r>
              <a:rPr lang="pl-PL" sz="1900" dirty="0" smtClean="0"/>
              <a:t> </a:t>
            </a:r>
            <a:r>
              <a:rPr lang="pl-PL" sz="1900" dirty="0" err="1" smtClean="0"/>
              <a:t>interventions</a:t>
            </a:r>
            <a:r>
              <a:rPr lang="pl-PL" sz="1900" dirty="0" smtClean="0"/>
              <a:t>, </a:t>
            </a:r>
            <a:r>
              <a:rPr lang="pl-PL" sz="1900" dirty="0" err="1" smtClean="0"/>
              <a:t>lack</a:t>
            </a:r>
            <a:r>
              <a:rPr lang="pl-PL" sz="1900" dirty="0" smtClean="0"/>
              <a:t> of </a:t>
            </a:r>
            <a:r>
              <a:rPr lang="pl-PL" sz="1900" dirty="0" err="1" smtClean="0"/>
              <a:t>interventions</a:t>
            </a:r>
            <a:r>
              <a:rPr lang="pl-PL" sz="1900" dirty="0" smtClean="0"/>
              <a:t>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type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facility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installations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e.g</a:t>
            </a:r>
            <a:r>
              <a:rPr lang="pl-PL" sz="1900" dirty="0" smtClean="0"/>
              <a:t>. PRTR </a:t>
            </a:r>
            <a:r>
              <a:rPr lang="pl-PL" sz="1900" dirty="0" err="1" smtClean="0"/>
              <a:t>instalations</a:t>
            </a:r>
            <a:r>
              <a:rPr lang="pl-PL" sz="1900" dirty="0" smtClean="0"/>
              <a:t>, </a:t>
            </a:r>
            <a:r>
              <a:rPr lang="pl-PL" sz="1900" dirty="0" err="1" smtClean="0"/>
              <a:t>installations</a:t>
            </a:r>
            <a:r>
              <a:rPr lang="pl-PL" sz="1900" dirty="0" smtClean="0"/>
              <a:t> </a:t>
            </a:r>
            <a:r>
              <a:rPr lang="pl-PL" sz="1900" dirty="0" err="1" smtClean="0"/>
              <a:t>significantly</a:t>
            </a:r>
            <a:r>
              <a:rPr lang="pl-PL" sz="1900" dirty="0" smtClean="0"/>
              <a:t> </a:t>
            </a:r>
            <a:r>
              <a:rPr lang="pl-PL" sz="1900" dirty="0" err="1" smtClean="0"/>
              <a:t>affecting</a:t>
            </a:r>
            <a:r>
              <a:rPr lang="pl-PL" sz="1900" dirty="0" smtClean="0"/>
              <a:t> </a:t>
            </a:r>
            <a:r>
              <a:rPr lang="pl-PL" sz="1900" dirty="0" err="1" smtClean="0"/>
              <a:t>the</a:t>
            </a:r>
            <a:r>
              <a:rPr lang="pl-PL" sz="1900" dirty="0" smtClean="0"/>
              <a:t> environment)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sewage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managament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permits</a:t>
            </a:r>
            <a:r>
              <a:rPr lang="pl-PL" sz="1900" dirty="0" smtClean="0"/>
              <a:t>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gases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dust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emissions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permits</a:t>
            </a:r>
            <a:r>
              <a:rPr lang="pl-PL" sz="1900" dirty="0" smtClean="0"/>
              <a:t>)</a:t>
            </a:r>
          </a:p>
          <a:p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waste management </a:t>
            </a:r>
            <a:r>
              <a:rPr lang="pl-PL" sz="1900" dirty="0" smtClean="0"/>
              <a:t>(</a:t>
            </a:r>
            <a:r>
              <a:rPr lang="pl-PL" sz="1900" dirty="0" err="1" smtClean="0"/>
              <a:t>permits</a:t>
            </a:r>
            <a:r>
              <a:rPr lang="pl-PL" sz="1900" dirty="0" smtClean="0"/>
              <a:t>)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noise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emission</a:t>
            </a:r>
            <a:endParaRPr lang="pl-PL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installations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protecting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the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environment</a:t>
            </a:r>
          </a:p>
          <a:p>
            <a:r>
              <a:rPr lang="pl-PL" sz="2000" dirty="0" err="1" smtClean="0">
                <a:solidFill>
                  <a:schemeClr val="accent1">
                    <a:lumMod val="75000"/>
                  </a:schemeClr>
                </a:solidFill>
              </a:rPr>
              <a:t>environmental</a:t>
            </a:r>
            <a:r>
              <a:rPr lang="pl-PL" sz="2000" dirty="0" smtClean="0">
                <a:solidFill>
                  <a:schemeClr val="accent1">
                    <a:lumMod val="75000"/>
                  </a:schemeClr>
                </a:solidFill>
              </a:rPr>
              <a:t> management system </a:t>
            </a:r>
            <a:r>
              <a:rPr lang="pl-PL" sz="1900" dirty="0" smtClean="0"/>
              <a:t>(</a:t>
            </a:r>
            <a:r>
              <a:rPr lang="pl-PL" sz="1900" dirty="0" err="1" smtClean="0"/>
              <a:t>qualified</a:t>
            </a:r>
            <a:r>
              <a:rPr lang="pl-PL" sz="1900" dirty="0" smtClean="0"/>
              <a:t> </a:t>
            </a:r>
            <a:r>
              <a:rPr lang="pl-PL" sz="1900" dirty="0" err="1" smtClean="0"/>
              <a:t>workers</a:t>
            </a:r>
            <a:r>
              <a:rPr lang="pl-PL" sz="1900" dirty="0" smtClean="0"/>
              <a:t>, </a:t>
            </a:r>
            <a:r>
              <a:rPr lang="pl-PL" sz="1900" dirty="0" err="1" smtClean="0"/>
              <a:t>appopriate</a:t>
            </a:r>
            <a:r>
              <a:rPr lang="pl-PL" sz="1900" dirty="0" smtClean="0"/>
              <a:t> </a:t>
            </a:r>
            <a:r>
              <a:rPr lang="pl-PL" sz="1900" dirty="0" err="1" smtClean="0"/>
              <a:t>inspections</a:t>
            </a:r>
            <a:r>
              <a:rPr lang="pl-PL" sz="1900" dirty="0" smtClean="0"/>
              <a:t>, </a:t>
            </a:r>
            <a:r>
              <a:rPr lang="pl-PL" sz="1900" dirty="0" err="1" smtClean="0"/>
              <a:t>investments</a:t>
            </a:r>
            <a:r>
              <a:rPr lang="pl-PL" sz="1900" dirty="0" smtClean="0"/>
              <a:t> </a:t>
            </a:r>
            <a:r>
              <a:rPr lang="pl-PL" sz="1900" dirty="0" err="1" smtClean="0"/>
              <a:t>in</a:t>
            </a:r>
            <a:r>
              <a:rPr lang="pl-PL" sz="1900" dirty="0" smtClean="0"/>
              <a:t> </a:t>
            </a:r>
            <a:r>
              <a:rPr lang="pl-PL" sz="1900" dirty="0" err="1" smtClean="0"/>
              <a:t>environmental</a:t>
            </a:r>
            <a:r>
              <a:rPr lang="pl-PL" sz="1900" dirty="0" smtClean="0"/>
              <a:t> </a:t>
            </a:r>
            <a:r>
              <a:rPr lang="pl-PL" sz="1900" dirty="0" err="1" smtClean="0"/>
              <a:t>protection</a:t>
            </a:r>
            <a:r>
              <a:rPr lang="pl-PL" sz="1900" dirty="0" smtClean="0"/>
              <a:t>) </a:t>
            </a:r>
          </a:p>
          <a:p>
            <a:r>
              <a:rPr lang="pl-PL" sz="1900" dirty="0" err="1" smtClean="0">
                <a:solidFill>
                  <a:schemeClr val="accent1">
                    <a:lumMod val="75000"/>
                  </a:schemeClr>
                </a:solidFill>
              </a:rPr>
              <a:t>fulfillment</a:t>
            </a:r>
            <a:r>
              <a:rPr lang="pl-PL" sz="1900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pl-PL" sz="1900" dirty="0" err="1" smtClean="0">
                <a:solidFill>
                  <a:schemeClr val="accent1">
                    <a:lumMod val="75000"/>
                  </a:schemeClr>
                </a:solidFill>
              </a:rPr>
              <a:t>environmental</a:t>
            </a:r>
            <a:r>
              <a:rPr lang="pl-PL" sz="19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err="1" smtClean="0">
                <a:solidFill>
                  <a:schemeClr val="accent1">
                    <a:lumMod val="75000"/>
                  </a:schemeClr>
                </a:solidFill>
              </a:rPr>
              <a:t>assessment</a:t>
            </a:r>
            <a:r>
              <a:rPr lang="pl-PL" sz="19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900" dirty="0" err="1" smtClean="0">
                <a:solidFill>
                  <a:schemeClr val="accent1">
                    <a:lumMod val="75000"/>
                  </a:schemeClr>
                </a:solidFill>
              </a:rPr>
              <a:t>required</a:t>
            </a:r>
            <a:r>
              <a:rPr lang="pl-PL" sz="19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1800" dirty="0" smtClean="0"/>
              <a:t>(</a:t>
            </a:r>
            <a:r>
              <a:rPr lang="pl-PL" sz="1900" dirty="0" smtClean="0"/>
              <a:t>law and </a:t>
            </a:r>
            <a:r>
              <a:rPr lang="pl-PL" sz="1900" dirty="0" err="1" smtClean="0"/>
              <a:t>administratives</a:t>
            </a:r>
            <a:r>
              <a:rPr lang="pl-PL" sz="1900" dirty="0" smtClean="0"/>
              <a:t> </a:t>
            </a:r>
            <a:r>
              <a:rPr lang="pl-PL" sz="1900" dirty="0" err="1" smtClean="0"/>
              <a:t>decisions</a:t>
            </a:r>
            <a:r>
              <a:rPr lang="pl-PL" sz="1900" dirty="0" smtClean="0"/>
              <a:t>)</a:t>
            </a:r>
          </a:p>
          <a:p>
            <a:endParaRPr lang="pl-PL" sz="16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Risk</a:t>
            </a:r>
            <a:r>
              <a:rPr lang="pl-PL" dirty="0" smtClean="0"/>
              <a:t> </a:t>
            </a:r>
            <a:r>
              <a:rPr lang="pl-PL" dirty="0" err="1" smtClean="0"/>
              <a:t>assessment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ISWK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 err="1" smtClean="0"/>
              <a:t>Risk</a:t>
            </a:r>
            <a:r>
              <a:rPr lang="pl-PL" dirty="0" smtClean="0"/>
              <a:t> </a:t>
            </a:r>
            <a:r>
              <a:rPr lang="pl-PL" dirty="0" err="1" smtClean="0"/>
              <a:t>categorization</a:t>
            </a:r>
            <a:r>
              <a:rPr lang="pl-PL" dirty="0" smtClean="0"/>
              <a:t>:</a:t>
            </a:r>
          </a:p>
          <a:p>
            <a:pPr algn="just">
              <a:lnSpc>
                <a:spcPct val="90000"/>
              </a:lnSpc>
            </a:pPr>
            <a:r>
              <a:rPr lang="pl-PL" b="1" dirty="0" err="1" smtClean="0"/>
              <a:t>Category</a:t>
            </a:r>
            <a:r>
              <a:rPr lang="pl-PL" b="1" dirty="0" smtClean="0"/>
              <a:t> I (</a:t>
            </a:r>
            <a:r>
              <a:rPr lang="pl-PL" dirty="0" err="1" smtClean="0"/>
              <a:t>highest</a:t>
            </a:r>
            <a:r>
              <a:rPr lang="pl-PL" dirty="0" smtClean="0"/>
              <a:t> </a:t>
            </a:r>
            <a:r>
              <a:rPr lang="pl-PL" dirty="0" err="1" smtClean="0"/>
              <a:t>risk</a:t>
            </a:r>
            <a:r>
              <a:rPr lang="pl-PL" dirty="0" smtClean="0"/>
              <a:t>) – </a:t>
            </a:r>
            <a:r>
              <a:rPr lang="pl-PL" dirty="0" err="1" smtClean="0"/>
              <a:t>annual</a:t>
            </a:r>
            <a:r>
              <a:rPr lang="pl-PL" dirty="0" smtClean="0"/>
              <a:t> </a:t>
            </a:r>
            <a:r>
              <a:rPr lang="pl-PL" dirty="0" err="1" smtClean="0"/>
              <a:t>inspection</a:t>
            </a:r>
            <a:endParaRPr lang="pl-PL" dirty="0" smtClean="0"/>
          </a:p>
          <a:p>
            <a:pPr algn="just">
              <a:lnSpc>
                <a:spcPct val="90000"/>
              </a:lnSpc>
            </a:pPr>
            <a:r>
              <a:rPr lang="pl-PL" b="1" dirty="0" err="1" smtClean="0"/>
              <a:t>Category</a:t>
            </a:r>
            <a:r>
              <a:rPr lang="pl-PL" b="1" dirty="0" smtClean="0"/>
              <a:t> II </a:t>
            </a:r>
            <a:r>
              <a:rPr lang="pl-PL" dirty="0" smtClean="0"/>
              <a:t>(high </a:t>
            </a:r>
            <a:r>
              <a:rPr lang="pl-PL" dirty="0" err="1" smtClean="0"/>
              <a:t>risk</a:t>
            </a:r>
            <a:r>
              <a:rPr lang="pl-PL" dirty="0" smtClean="0"/>
              <a:t>) – </a:t>
            </a:r>
            <a:r>
              <a:rPr lang="pl-PL" dirty="0" err="1" smtClean="0"/>
              <a:t>biannual</a:t>
            </a:r>
            <a:r>
              <a:rPr lang="pl-PL" dirty="0" smtClean="0"/>
              <a:t> </a:t>
            </a:r>
            <a:r>
              <a:rPr lang="pl-PL" dirty="0" err="1" smtClean="0"/>
              <a:t>inspection</a:t>
            </a:r>
            <a:endParaRPr lang="pl-PL" dirty="0" smtClean="0"/>
          </a:p>
          <a:p>
            <a:pPr algn="just">
              <a:lnSpc>
                <a:spcPct val="90000"/>
              </a:lnSpc>
            </a:pPr>
            <a:r>
              <a:rPr lang="pl-PL" b="1" dirty="0" err="1" smtClean="0"/>
              <a:t>Category</a:t>
            </a:r>
            <a:r>
              <a:rPr lang="pl-PL" b="1" dirty="0" smtClean="0"/>
              <a:t> III </a:t>
            </a:r>
            <a:r>
              <a:rPr lang="pl-PL" dirty="0" smtClean="0"/>
              <a:t>(</a:t>
            </a:r>
            <a:r>
              <a:rPr lang="pl-PL" dirty="0" err="1" smtClean="0"/>
              <a:t>average</a:t>
            </a:r>
            <a:r>
              <a:rPr lang="pl-PL" dirty="0" smtClean="0"/>
              <a:t> </a:t>
            </a:r>
            <a:r>
              <a:rPr lang="pl-PL" dirty="0" err="1" smtClean="0"/>
              <a:t>risk</a:t>
            </a:r>
            <a:r>
              <a:rPr lang="pl-PL" dirty="0" smtClean="0"/>
              <a:t>) – </a:t>
            </a:r>
            <a:r>
              <a:rPr lang="pl-PL" dirty="0" err="1" smtClean="0"/>
              <a:t>inspection</a:t>
            </a:r>
            <a:r>
              <a:rPr lang="pl-PL" dirty="0" smtClean="0"/>
              <a:t> </a:t>
            </a:r>
            <a:r>
              <a:rPr lang="pl-PL" dirty="0" err="1" smtClean="0"/>
              <a:t>every</a:t>
            </a:r>
            <a:r>
              <a:rPr lang="pl-PL" dirty="0" smtClean="0"/>
              <a:t> </a:t>
            </a:r>
            <a:r>
              <a:rPr lang="pl-PL" dirty="0" err="1" smtClean="0"/>
              <a:t>three</a:t>
            </a:r>
            <a:r>
              <a:rPr lang="pl-PL" dirty="0" smtClean="0"/>
              <a:t> </a:t>
            </a:r>
            <a:r>
              <a:rPr lang="pl-PL" dirty="0" err="1" smtClean="0"/>
              <a:t>years</a:t>
            </a:r>
            <a:r>
              <a:rPr lang="pl-PL" dirty="0" smtClean="0"/>
              <a:t>   </a:t>
            </a:r>
            <a:r>
              <a:rPr lang="pl-PL" dirty="0" err="1" smtClean="0"/>
              <a:t>or</a:t>
            </a:r>
            <a:r>
              <a:rPr lang="pl-PL" dirty="0" smtClean="0"/>
              <a:t> less </a:t>
            </a:r>
            <a:r>
              <a:rPr lang="pl-PL" dirty="0" err="1" smtClean="0"/>
              <a:t>often</a:t>
            </a:r>
            <a:endParaRPr lang="pl-PL" dirty="0" smtClean="0"/>
          </a:p>
          <a:p>
            <a:pPr algn="just">
              <a:lnSpc>
                <a:spcPct val="90000"/>
              </a:lnSpc>
            </a:pPr>
            <a:r>
              <a:rPr lang="pl-PL" b="1" dirty="0" err="1" smtClean="0"/>
              <a:t>Category</a:t>
            </a:r>
            <a:r>
              <a:rPr lang="pl-PL" b="1" dirty="0" smtClean="0"/>
              <a:t> IV </a:t>
            </a:r>
            <a:r>
              <a:rPr lang="pl-PL" dirty="0" smtClean="0"/>
              <a:t>(</a:t>
            </a:r>
            <a:r>
              <a:rPr lang="pl-PL" dirty="0" err="1" smtClean="0"/>
              <a:t>low</a:t>
            </a:r>
            <a:r>
              <a:rPr lang="pl-PL" dirty="0" smtClean="0"/>
              <a:t> </a:t>
            </a:r>
            <a:r>
              <a:rPr lang="pl-PL" dirty="0" err="1" smtClean="0"/>
              <a:t>risk</a:t>
            </a:r>
            <a:r>
              <a:rPr lang="pl-PL" dirty="0" smtClean="0"/>
              <a:t>) – </a:t>
            </a:r>
            <a:r>
              <a:rPr lang="pl-PL" dirty="0" err="1" smtClean="0"/>
              <a:t>inspection</a:t>
            </a:r>
            <a:r>
              <a:rPr lang="pl-PL" dirty="0" smtClean="0"/>
              <a:t> </a:t>
            </a:r>
            <a:r>
              <a:rPr lang="pl-PL" dirty="0" err="1" smtClean="0"/>
              <a:t>every</a:t>
            </a:r>
            <a:r>
              <a:rPr lang="pl-PL" dirty="0" smtClean="0"/>
              <a:t> </a:t>
            </a:r>
            <a:r>
              <a:rPr lang="pl-PL" dirty="0" err="1" smtClean="0"/>
              <a:t>four</a:t>
            </a:r>
            <a:r>
              <a:rPr lang="pl-PL" dirty="0" smtClean="0"/>
              <a:t> </a:t>
            </a:r>
            <a:r>
              <a:rPr lang="pl-PL" dirty="0" err="1" smtClean="0"/>
              <a:t>years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less </a:t>
            </a:r>
            <a:r>
              <a:rPr lang="pl-PL" dirty="0" err="1" smtClean="0"/>
              <a:t>often</a:t>
            </a:r>
            <a:endParaRPr lang="pl-PL" dirty="0" smtClean="0"/>
          </a:p>
          <a:p>
            <a:pPr algn="just">
              <a:lnSpc>
                <a:spcPct val="90000"/>
              </a:lnSpc>
            </a:pPr>
            <a:r>
              <a:rPr lang="pl-PL" b="1" dirty="0" err="1" smtClean="0"/>
              <a:t>Category</a:t>
            </a:r>
            <a:r>
              <a:rPr lang="pl-PL" b="1" dirty="0" smtClean="0"/>
              <a:t> V</a:t>
            </a:r>
            <a:r>
              <a:rPr lang="pl-PL" dirty="0" smtClean="0"/>
              <a:t>  – </a:t>
            </a:r>
            <a:r>
              <a:rPr lang="pl-PL" dirty="0" err="1" smtClean="0"/>
              <a:t>facilities</a:t>
            </a:r>
            <a:r>
              <a:rPr lang="pl-PL" dirty="0" smtClean="0"/>
              <a:t> do not </a:t>
            </a:r>
            <a:r>
              <a:rPr lang="pl-PL" dirty="0" err="1" smtClean="0"/>
              <a:t>require</a:t>
            </a:r>
            <a:r>
              <a:rPr lang="pl-PL" dirty="0" smtClean="0"/>
              <a:t>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permits</a:t>
            </a:r>
            <a:r>
              <a:rPr lang="pl-PL" dirty="0" smtClean="0"/>
              <a:t>, not </a:t>
            </a:r>
            <a:r>
              <a:rPr lang="pl-PL" dirty="0" err="1" smtClean="0"/>
              <a:t>covered</a:t>
            </a:r>
            <a:r>
              <a:rPr lang="pl-PL" dirty="0" smtClean="0"/>
              <a:t> by </a:t>
            </a:r>
            <a:r>
              <a:rPr lang="pl-PL" dirty="0" err="1" smtClean="0"/>
              <a:t>annual</a:t>
            </a:r>
            <a:r>
              <a:rPr lang="pl-PL" dirty="0" smtClean="0"/>
              <a:t> </a:t>
            </a:r>
            <a:r>
              <a:rPr lang="pl-PL" dirty="0" err="1" smtClean="0"/>
              <a:t>planning</a:t>
            </a:r>
            <a:r>
              <a:rPr lang="pl-PL" dirty="0" smtClean="0"/>
              <a:t>, </a:t>
            </a:r>
            <a:r>
              <a:rPr lang="pl-PL" dirty="0" err="1" smtClean="0"/>
              <a:t>without</a:t>
            </a:r>
            <a:r>
              <a:rPr lang="pl-PL" dirty="0" smtClean="0"/>
              <a:t> </a:t>
            </a:r>
            <a:r>
              <a:rPr lang="pl-PL" dirty="0" err="1" smtClean="0"/>
              <a:t>allocated</a:t>
            </a:r>
            <a:r>
              <a:rPr lang="pl-PL" dirty="0" smtClean="0"/>
              <a:t> </a:t>
            </a:r>
            <a:r>
              <a:rPr lang="pl-PL" dirty="0" err="1" smtClean="0"/>
              <a:t>inspection</a:t>
            </a:r>
            <a:r>
              <a:rPr lang="pl-PL" dirty="0" smtClean="0"/>
              <a:t> </a:t>
            </a:r>
            <a:r>
              <a:rPr lang="pl-PL" dirty="0" err="1" smtClean="0"/>
              <a:t>frequency</a:t>
            </a:r>
            <a:r>
              <a:rPr lang="pl-PL" dirty="0" smtClean="0"/>
              <a:t>, </a:t>
            </a:r>
            <a:r>
              <a:rPr lang="pl-PL" dirty="0" err="1" smtClean="0"/>
              <a:t>inspection</a:t>
            </a:r>
            <a:r>
              <a:rPr lang="pl-PL" dirty="0" smtClean="0"/>
              <a:t> upon </a:t>
            </a:r>
            <a:r>
              <a:rPr lang="pl-PL" dirty="0" err="1" smtClean="0"/>
              <a:t>request</a:t>
            </a:r>
            <a:r>
              <a:rPr lang="pl-PL" dirty="0" smtClean="0"/>
              <a:t> for </a:t>
            </a:r>
            <a:r>
              <a:rPr lang="pl-PL" dirty="0" err="1" smtClean="0"/>
              <a:t>intervention</a:t>
            </a:r>
            <a:r>
              <a:rPr lang="pl-PL" dirty="0" smtClean="0"/>
              <a:t>.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Risk</a:t>
            </a:r>
            <a:r>
              <a:rPr lang="pl-PL" dirty="0" smtClean="0"/>
              <a:t> </a:t>
            </a:r>
            <a:r>
              <a:rPr lang="pl-PL" dirty="0" err="1" smtClean="0"/>
              <a:t>assessment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ISWK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pl-PL" dirty="0" smtClean="0"/>
              <a:t>Total: 25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1.Type of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control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-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planned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controls: 18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annual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controls of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sulphur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contened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of heavy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fuel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oil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combustion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installations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7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installations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(power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transmission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contain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elements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(power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capacitors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transformers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with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PCBs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withdrawn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from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use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7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others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4</a:t>
            </a:r>
          </a:p>
          <a:p>
            <a:pPr marL="0" lvl="0" indent="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-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unplanned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controls: 7 </a:t>
            </a:r>
          </a:p>
          <a:p>
            <a:pPr marL="0" indent="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authorities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motions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2</a:t>
            </a:r>
          </a:p>
          <a:p>
            <a:pPr marL="0" indent="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citizens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complaints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5</a:t>
            </a:r>
          </a:p>
          <a:p>
            <a:pPr>
              <a:buNone/>
            </a:pPr>
            <a:r>
              <a:rPr lang="pl-PL" sz="2800" dirty="0" smtClean="0"/>
              <a:t>2. </a:t>
            </a:r>
            <a:r>
              <a:rPr lang="pl-PL" sz="2800" dirty="0" err="1" smtClean="0"/>
              <a:t>Nature</a:t>
            </a:r>
            <a:r>
              <a:rPr lang="pl-PL" sz="2800" dirty="0" smtClean="0"/>
              <a:t> of </a:t>
            </a:r>
            <a:r>
              <a:rPr lang="pl-PL" sz="2800" dirty="0" err="1" smtClean="0"/>
              <a:t>control</a:t>
            </a:r>
            <a:r>
              <a:rPr lang="pl-PL" sz="2800" dirty="0" smtClean="0"/>
              <a:t>:</a:t>
            </a:r>
          </a:p>
          <a:p>
            <a:pPr lvl="0">
              <a:buNone/>
            </a:pPr>
            <a:r>
              <a:rPr lang="pl-PL" sz="2800" dirty="0" smtClean="0"/>
              <a:t>	- </a:t>
            </a:r>
            <a:r>
              <a:rPr lang="pl-PL" sz="2800" dirty="0" err="1" smtClean="0"/>
              <a:t>comprevensive</a:t>
            </a:r>
            <a:r>
              <a:rPr lang="pl-PL" sz="2800" dirty="0" smtClean="0"/>
              <a:t>  controls (environment as a hole): 5</a:t>
            </a:r>
          </a:p>
          <a:p>
            <a:pPr lvl="0">
              <a:buNone/>
            </a:pPr>
            <a:r>
              <a:rPr lang="pl-PL" sz="2800" dirty="0" smtClean="0"/>
              <a:t>	- problem controls (</a:t>
            </a:r>
            <a:r>
              <a:rPr lang="pl-PL" sz="2800" dirty="0" err="1" smtClean="0"/>
              <a:t>elements</a:t>
            </a:r>
            <a:r>
              <a:rPr lang="pl-PL" sz="2800" dirty="0" smtClean="0"/>
              <a:t> of </a:t>
            </a:r>
            <a:r>
              <a:rPr lang="pl-PL" sz="2800" dirty="0" err="1" smtClean="0"/>
              <a:t>the</a:t>
            </a:r>
            <a:r>
              <a:rPr lang="pl-PL" sz="2800" dirty="0" smtClean="0"/>
              <a:t> environment): 20 </a:t>
            </a:r>
          </a:p>
          <a:p>
            <a:pPr lvl="0">
              <a:buNone/>
            </a:pPr>
            <a:r>
              <a:rPr lang="pl-PL" sz="2800" dirty="0" smtClean="0"/>
              <a:t>		- waste management: 2</a:t>
            </a:r>
          </a:p>
          <a:p>
            <a:pPr lvl="0">
              <a:buNone/>
            </a:pPr>
            <a:r>
              <a:rPr lang="pl-PL" sz="2800" dirty="0" smtClean="0"/>
              <a:t>		- </a:t>
            </a:r>
            <a:r>
              <a:rPr lang="pl-PL" sz="2800" dirty="0" err="1" smtClean="0"/>
              <a:t>combustion</a:t>
            </a:r>
            <a:r>
              <a:rPr lang="pl-PL" sz="2800" dirty="0" smtClean="0"/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: 10</a:t>
            </a:r>
          </a:p>
          <a:p>
            <a:pPr lvl="0">
              <a:buNone/>
            </a:pPr>
            <a:r>
              <a:rPr lang="pl-PL" sz="2800" dirty="0" smtClean="0"/>
              <a:t>		- </a:t>
            </a:r>
            <a:r>
              <a:rPr lang="pl-PL" sz="2800" dirty="0" err="1" smtClean="0"/>
              <a:t>PCBs</a:t>
            </a:r>
            <a:r>
              <a:rPr lang="pl-PL" sz="2800" dirty="0" smtClean="0"/>
              <a:t>  </a:t>
            </a:r>
            <a:r>
              <a:rPr lang="pl-PL" sz="2800" dirty="0" err="1" smtClean="0"/>
              <a:t>power</a:t>
            </a:r>
            <a:r>
              <a:rPr lang="pl-PL" sz="2800" dirty="0" smtClean="0"/>
              <a:t> </a:t>
            </a:r>
            <a:r>
              <a:rPr lang="pl-PL" sz="2800" dirty="0" err="1" smtClean="0"/>
              <a:t>transmission</a:t>
            </a:r>
            <a:r>
              <a:rPr lang="pl-PL" sz="2800" dirty="0" smtClean="0"/>
              <a:t> </a:t>
            </a:r>
            <a:r>
              <a:rPr lang="pl-PL" sz="2800" dirty="0" err="1" smtClean="0"/>
              <a:t>quipment</a:t>
            </a:r>
            <a:r>
              <a:rPr lang="pl-PL" sz="2800" dirty="0" smtClean="0"/>
              <a:t> : 7</a:t>
            </a:r>
          </a:p>
          <a:p>
            <a:pPr lvl="0">
              <a:buNone/>
            </a:pPr>
            <a:r>
              <a:rPr lang="pl-PL" sz="2800" dirty="0" smtClean="0"/>
              <a:t>		- electronic and electric </a:t>
            </a:r>
            <a:r>
              <a:rPr lang="pl-PL" sz="2800" dirty="0" err="1" smtClean="0"/>
              <a:t>equipments</a:t>
            </a:r>
            <a:r>
              <a:rPr lang="pl-PL" sz="2800" dirty="0" smtClean="0"/>
              <a:t>: 1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 err="1" smtClean="0"/>
              <a:t>Numbers</a:t>
            </a:r>
            <a:r>
              <a:rPr lang="pl-PL" sz="2400" dirty="0" smtClean="0"/>
              <a:t> of </a:t>
            </a:r>
            <a:r>
              <a:rPr lang="pl-PL" sz="2400" dirty="0" err="1" smtClean="0"/>
              <a:t>inspections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2011 </a:t>
            </a:r>
            <a:br>
              <a:rPr lang="pl-PL" sz="2400" dirty="0" smtClean="0"/>
            </a:br>
            <a:r>
              <a:rPr lang="pl-PL" sz="1800" dirty="0" smtClean="0"/>
              <a:t>(controls of one </a:t>
            </a:r>
            <a:r>
              <a:rPr lang="pl-PL" sz="1800" dirty="0" err="1" smtClean="0"/>
              <a:t>inspector</a:t>
            </a:r>
            <a:r>
              <a:rPr lang="pl-PL" sz="1800" dirty="0" smtClean="0"/>
              <a:t>)</a:t>
            </a:r>
            <a:endParaRPr lang="pl-PL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pl-PL" sz="2800" dirty="0" smtClean="0"/>
              <a:t>3. </a:t>
            </a:r>
            <a:r>
              <a:rPr lang="pl-PL" sz="2800" dirty="0" err="1" smtClean="0"/>
              <a:t>Type</a:t>
            </a:r>
            <a:r>
              <a:rPr lang="pl-PL" sz="2800" dirty="0" smtClean="0"/>
              <a:t> of </a:t>
            </a:r>
            <a:r>
              <a:rPr lang="pl-PL" sz="2800" dirty="0" err="1" smtClean="0"/>
              <a:t>activity</a:t>
            </a:r>
            <a:r>
              <a:rPr lang="pl-PL" sz="2800" dirty="0" smtClean="0"/>
              <a:t>: </a:t>
            </a:r>
          </a:p>
          <a:p>
            <a:pPr lvl="0">
              <a:buNone/>
            </a:pPr>
            <a:r>
              <a:rPr lang="pl-PL" sz="2800" dirty="0" smtClean="0"/>
              <a:t>	- </a:t>
            </a:r>
            <a:r>
              <a:rPr lang="pl-PL" sz="2800" dirty="0" err="1" smtClean="0"/>
              <a:t>power</a:t>
            </a:r>
            <a:r>
              <a:rPr lang="pl-PL" sz="2800" dirty="0" smtClean="0"/>
              <a:t> </a:t>
            </a:r>
            <a:r>
              <a:rPr lang="pl-PL" sz="2800" dirty="0" err="1" smtClean="0"/>
              <a:t>plants</a:t>
            </a:r>
            <a:r>
              <a:rPr lang="pl-PL" sz="2800" dirty="0" smtClean="0"/>
              <a:t>: 2</a:t>
            </a:r>
          </a:p>
          <a:p>
            <a:pPr lvl="0">
              <a:buNone/>
            </a:pPr>
            <a:r>
              <a:rPr lang="pl-PL" sz="2800" dirty="0" smtClean="0"/>
              <a:t>	- chemical industry: 1</a:t>
            </a:r>
          </a:p>
          <a:p>
            <a:pPr lvl="0">
              <a:buNone/>
            </a:pPr>
            <a:r>
              <a:rPr lang="pl-PL" sz="2800" dirty="0" smtClean="0"/>
              <a:t>	-  waste management unit: 1</a:t>
            </a:r>
          </a:p>
          <a:p>
            <a:pPr lvl="0">
              <a:buNone/>
            </a:pPr>
            <a:r>
              <a:rPr lang="pl-PL" sz="2800" dirty="0" smtClean="0"/>
              <a:t>	- </a:t>
            </a:r>
            <a:r>
              <a:rPr lang="pl-PL" sz="2800" dirty="0" err="1" smtClean="0"/>
              <a:t>manufacture</a:t>
            </a:r>
            <a:r>
              <a:rPr lang="pl-PL" sz="2800" dirty="0" smtClean="0"/>
              <a:t> of </a:t>
            </a:r>
            <a:r>
              <a:rPr lang="pl-PL" sz="2800" dirty="0" err="1" smtClean="0"/>
              <a:t>food</a:t>
            </a:r>
            <a:r>
              <a:rPr lang="pl-PL" sz="2800" dirty="0" smtClean="0"/>
              <a:t> products: 4, </a:t>
            </a:r>
            <a:r>
              <a:rPr lang="pl-PL" sz="2800" dirty="0" err="1" smtClean="0"/>
              <a:t>clothes</a:t>
            </a:r>
            <a:r>
              <a:rPr lang="pl-PL" sz="2800" dirty="0" smtClean="0"/>
              <a:t> industry: 1, </a:t>
            </a:r>
            <a:r>
              <a:rPr lang="pl-PL" sz="2800" dirty="0" err="1" smtClean="0"/>
              <a:t>building</a:t>
            </a:r>
            <a:r>
              <a:rPr lang="pl-PL" sz="2800" dirty="0" smtClean="0"/>
              <a:t>/</a:t>
            </a:r>
            <a:r>
              <a:rPr lang="pl-PL" sz="2800" dirty="0" err="1" smtClean="0"/>
              <a:t>furniture</a:t>
            </a:r>
            <a:r>
              <a:rPr lang="pl-PL" sz="2800" dirty="0" smtClean="0"/>
              <a:t> industry: 2, </a:t>
            </a:r>
            <a:r>
              <a:rPr lang="pl-PL" sz="2800" dirty="0" err="1" smtClean="0"/>
              <a:t>manufacture</a:t>
            </a:r>
            <a:r>
              <a:rPr lang="pl-PL" sz="2800" dirty="0" smtClean="0"/>
              <a:t> od plastic products: 2, </a:t>
            </a:r>
            <a:r>
              <a:rPr lang="pl-PL" sz="2800" dirty="0" err="1" smtClean="0"/>
              <a:t>pharmacentical</a:t>
            </a:r>
            <a:r>
              <a:rPr lang="pl-PL" sz="2800" dirty="0" smtClean="0"/>
              <a:t> industry: 1, </a:t>
            </a:r>
            <a:r>
              <a:rPr lang="pl-PL" sz="2800" dirty="0" err="1" smtClean="0"/>
              <a:t>hospital</a:t>
            </a:r>
            <a:r>
              <a:rPr lang="pl-PL" sz="2800" dirty="0" smtClean="0"/>
              <a:t>: 1, farm: 1 and </a:t>
            </a:r>
            <a:r>
              <a:rPr lang="pl-PL" sz="2800" dirty="0" err="1" smtClean="0"/>
              <a:t>facilities</a:t>
            </a:r>
            <a:r>
              <a:rPr lang="pl-PL" sz="2800" dirty="0" smtClean="0"/>
              <a:t> sale: 7</a:t>
            </a:r>
          </a:p>
          <a:p>
            <a:pPr lvl="0">
              <a:buNone/>
            </a:pPr>
            <a:endParaRPr lang="pl-PL" sz="2800" dirty="0" smtClean="0"/>
          </a:p>
          <a:p>
            <a:pPr marL="452628" lvl="0" indent="-342900">
              <a:buNone/>
            </a:pPr>
            <a:r>
              <a:rPr lang="pl-PL" sz="2800" dirty="0" smtClean="0"/>
              <a:t>4. </a:t>
            </a:r>
            <a:r>
              <a:rPr lang="pl-PL" sz="2800" dirty="0" err="1" smtClean="0"/>
              <a:t>Control</a:t>
            </a:r>
            <a:r>
              <a:rPr lang="pl-PL" sz="2800" dirty="0" smtClean="0"/>
              <a:t> establishment (</a:t>
            </a:r>
            <a:r>
              <a:rPr lang="pl-PL" sz="2800" dirty="0" err="1" smtClean="0"/>
              <a:t>violations</a:t>
            </a:r>
            <a:r>
              <a:rPr lang="pl-PL" sz="2800" dirty="0" smtClean="0"/>
              <a:t>):</a:t>
            </a:r>
          </a:p>
          <a:p>
            <a:pPr marL="452628" lvl="0" indent="-342900">
              <a:buNone/>
            </a:pPr>
            <a:r>
              <a:rPr lang="pl-PL" sz="2800" dirty="0" smtClean="0"/>
              <a:t> 	- </a:t>
            </a:r>
            <a:r>
              <a:rPr lang="pl-PL" sz="2800" dirty="0" err="1" smtClean="0"/>
              <a:t>lack</a:t>
            </a:r>
            <a:r>
              <a:rPr lang="pl-PL" sz="2800" dirty="0" smtClean="0"/>
              <a:t> of  </a:t>
            </a:r>
            <a:r>
              <a:rPr lang="pl-PL" sz="2800" dirty="0" err="1" smtClean="0"/>
              <a:t>regulations</a:t>
            </a:r>
            <a:r>
              <a:rPr lang="pl-PL" sz="2800" dirty="0" smtClean="0"/>
              <a:t> ( „</a:t>
            </a:r>
            <a:r>
              <a:rPr lang="pl-PL" sz="2800" dirty="0" err="1" smtClean="0"/>
              <a:t>permit</a:t>
            </a:r>
            <a:r>
              <a:rPr lang="pl-PL" sz="2800" dirty="0" smtClean="0"/>
              <a:t> of </a:t>
            </a:r>
            <a:r>
              <a:rPr lang="pl-PL" sz="2800" dirty="0" err="1" smtClean="0"/>
              <a:t>emission</a:t>
            </a:r>
            <a:r>
              <a:rPr lang="pl-PL" sz="2800" dirty="0" smtClean="0"/>
              <a:t> to </a:t>
            </a:r>
            <a:r>
              <a:rPr lang="pl-PL" sz="2800" dirty="0" err="1" smtClean="0"/>
              <a:t>the</a:t>
            </a:r>
            <a:r>
              <a:rPr lang="pl-PL" sz="2800" dirty="0" smtClean="0"/>
              <a:t> air” ): 1</a:t>
            </a:r>
          </a:p>
          <a:p>
            <a:pPr marL="452628" lvl="0" indent="-342900">
              <a:buNone/>
            </a:pPr>
            <a:r>
              <a:rPr lang="pl-PL" sz="2800" dirty="0" smtClean="0"/>
              <a:t>	 - </a:t>
            </a:r>
            <a:r>
              <a:rPr lang="pl-PL" sz="2800" dirty="0" err="1" smtClean="0"/>
              <a:t>errors</a:t>
            </a:r>
            <a:r>
              <a:rPr lang="pl-PL" sz="2800" dirty="0" smtClean="0"/>
              <a:t> </a:t>
            </a:r>
            <a:r>
              <a:rPr lang="pl-PL" sz="2800" dirty="0" err="1" smtClean="0"/>
              <a:t>in</a:t>
            </a:r>
            <a:r>
              <a:rPr lang="pl-PL" sz="2800" dirty="0" smtClean="0"/>
              <a:t> waste management </a:t>
            </a:r>
            <a:r>
              <a:rPr lang="pl-PL" sz="2800" dirty="0" err="1" smtClean="0"/>
              <a:t>documentations</a:t>
            </a:r>
            <a:r>
              <a:rPr lang="pl-PL" sz="2800" dirty="0" smtClean="0"/>
              <a:t> : 2</a:t>
            </a:r>
          </a:p>
          <a:p>
            <a:pPr marL="452628" lvl="0" indent="-342900">
              <a:buNone/>
            </a:pPr>
            <a:r>
              <a:rPr lang="pl-PL" sz="2800" dirty="0" smtClean="0"/>
              <a:t>	 - </a:t>
            </a:r>
            <a:r>
              <a:rPr lang="pl-PL" sz="2800" dirty="0" err="1" smtClean="0"/>
              <a:t>lack</a:t>
            </a:r>
            <a:r>
              <a:rPr lang="pl-PL" sz="2800" smtClean="0"/>
              <a:t> of </a:t>
            </a:r>
            <a:r>
              <a:rPr lang="pl-PL" sz="2800" dirty="0" err="1" smtClean="0"/>
              <a:t>registration</a:t>
            </a:r>
            <a:r>
              <a:rPr lang="pl-PL" sz="2800" dirty="0" smtClean="0"/>
              <a:t> </a:t>
            </a:r>
            <a:r>
              <a:rPr lang="pl-PL" sz="2800" dirty="0" err="1" smtClean="0"/>
              <a:t>in</a:t>
            </a:r>
            <a:r>
              <a:rPr lang="pl-PL" sz="2800" dirty="0" smtClean="0"/>
              <a:t> electric and </a:t>
            </a:r>
            <a:r>
              <a:rPr lang="pl-PL" sz="2800" dirty="0" err="1" smtClean="0"/>
              <a:t>elektronic</a:t>
            </a:r>
            <a:r>
              <a:rPr lang="pl-PL" sz="2800" dirty="0" smtClean="0"/>
              <a:t> register (</a:t>
            </a:r>
            <a:r>
              <a:rPr lang="pl-PL" sz="2800" dirty="0" err="1" smtClean="0"/>
              <a:t>carrying</a:t>
            </a:r>
            <a:r>
              <a:rPr lang="pl-PL" sz="2800" dirty="0" smtClean="0"/>
              <a:t> out by Chief    </a:t>
            </a:r>
            <a:r>
              <a:rPr lang="pl-PL" sz="2800" dirty="0" err="1" smtClean="0"/>
              <a:t>Inspector</a:t>
            </a:r>
            <a:r>
              <a:rPr lang="pl-PL" sz="2800" dirty="0" smtClean="0"/>
              <a:t> of </a:t>
            </a:r>
            <a:r>
              <a:rPr lang="pl-PL" sz="2800" dirty="0" err="1" smtClean="0"/>
              <a:t>Environmental</a:t>
            </a:r>
            <a:r>
              <a:rPr lang="pl-PL" sz="2800" dirty="0" smtClean="0"/>
              <a:t> </a:t>
            </a:r>
            <a:r>
              <a:rPr lang="pl-PL" sz="2800" dirty="0" err="1" smtClean="0"/>
              <a:t>Protection</a:t>
            </a:r>
            <a:r>
              <a:rPr lang="pl-PL" sz="2800" dirty="0" smtClean="0"/>
              <a:t>) : 1</a:t>
            </a:r>
          </a:p>
          <a:p>
            <a:pPr marL="452628" lvl="0" indent="-342900">
              <a:buNone/>
            </a:pPr>
            <a:r>
              <a:rPr lang="pl-PL" sz="2800" dirty="0" smtClean="0"/>
              <a:t>	-no </a:t>
            </a:r>
            <a:r>
              <a:rPr lang="pl-PL" sz="2800" dirty="0" err="1" smtClean="0"/>
              <a:t>reports</a:t>
            </a:r>
            <a:r>
              <a:rPr lang="pl-PL" sz="2800" dirty="0" smtClean="0"/>
              <a:t>: 4</a:t>
            </a:r>
          </a:p>
          <a:p>
            <a:pPr marL="452628" lvl="0" indent="-342900">
              <a:buNone/>
            </a:pPr>
            <a:r>
              <a:rPr lang="pl-PL" sz="2800" dirty="0" smtClean="0"/>
              <a:t>      - </a:t>
            </a:r>
            <a:r>
              <a:rPr lang="pl-PL" sz="2800" dirty="0" err="1" smtClean="0"/>
              <a:t>other</a:t>
            </a:r>
            <a:r>
              <a:rPr lang="pl-PL" sz="2800" dirty="0" smtClean="0"/>
              <a:t> controls </a:t>
            </a:r>
            <a:r>
              <a:rPr lang="pl-PL" sz="2800" dirty="0" err="1" smtClean="0"/>
              <a:t>about</a:t>
            </a:r>
            <a:r>
              <a:rPr lang="pl-PL" sz="2800" dirty="0" smtClean="0"/>
              <a:t> 50 % </a:t>
            </a:r>
            <a:r>
              <a:rPr lang="pl-PL" sz="2800" dirty="0" err="1" smtClean="0"/>
              <a:t>without</a:t>
            </a:r>
            <a:r>
              <a:rPr lang="pl-PL" sz="2800" dirty="0" smtClean="0"/>
              <a:t> </a:t>
            </a:r>
            <a:r>
              <a:rPr lang="pl-PL" sz="2800" dirty="0" err="1" smtClean="0"/>
              <a:t>abnormalities</a:t>
            </a:r>
            <a:r>
              <a:rPr lang="pl-PL" sz="2800" dirty="0" smtClean="0"/>
              <a:t>  and </a:t>
            </a:r>
            <a:r>
              <a:rPr lang="pl-PL" sz="2800" dirty="0" err="1" smtClean="0"/>
              <a:t>the</a:t>
            </a:r>
            <a:r>
              <a:rPr lang="pl-PL" sz="2800" dirty="0" smtClean="0"/>
              <a:t> </a:t>
            </a:r>
            <a:r>
              <a:rPr lang="pl-PL" sz="2800" dirty="0" err="1" smtClean="0"/>
              <a:t>rest</a:t>
            </a:r>
            <a:r>
              <a:rPr lang="pl-PL" sz="2800" dirty="0" smtClean="0"/>
              <a:t> </a:t>
            </a:r>
            <a:r>
              <a:rPr lang="pl-PL" sz="2800" dirty="0" err="1" smtClean="0"/>
              <a:t>with</a:t>
            </a:r>
            <a:r>
              <a:rPr lang="pl-PL" sz="2800" dirty="0" smtClean="0"/>
              <a:t> </a:t>
            </a:r>
            <a:r>
              <a:rPr lang="pl-PL" sz="2800" dirty="0" err="1" smtClean="0"/>
              <a:t>instructions</a:t>
            </a:r>
            <a:endParaRPr lang="pl-PL" sz="2800" dirty="0" smtClean="0"/>
          </a:p>
          <a:p>
            <a:pPr marL="452628" lvl="0" indent="-342900">
              <a:buNone/>
            </a:pPr>
            <a:endParaRPr lang="pl-PL" sz="2800" dirty="0" smtClean="0"/>
          </a:p>
          <a:p>
            <a:pPr marL="452628" lvl="0" indent="-342900">
              <a:buNone/>
            </a:pPr>
            <a:r>
              <a:rPr lang="pl-PL" sz="2800" dirty="0" smtClean="0"/>
              <a:t>5. Controls </a:t>
            </a:r>
            <a:r>
              <a:rPr lang="pl-PL" sz="2800" dirty="0" err="1" smtClean="0"/>
              <a:t>with</a:t>
            </a:r>
            <a:r>
              <a:rPr lang="pl-PL" sz="2800" dirty="0" smtClean="0"/>
              <a:t> </a:t>
            </a:r>
            <a:r>
              <a:rPr lang="pl-PL" sz="2800" dirty="0" err="1" smtClean="0"/>
              <a:t>measurements</a:t>
            </a:r>
            <a:r>
              <a:rPr lang="pl-PL" sz="2800" dirty="0" smtClean="0"/>
              <a:t>: 7 ( </a:t>
            </a:r>
            <a:r>
              <a:rPr lang="pl-PL" sz="2800" dirty="0" err="1" smtClean="0"/>
              <a:t>fuel</a:t>
            </a:r>
            <a:r>
              <a:rPr lang="pl-PL" sz="2800" dirty="0" smtClean="0"/>
              <a:t> oil)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 err="1" smtClean="0"/>
              <a:t>Numbers</a:t>
            </a:r>
            <a:r>
              <a:rPr lang="pl-PL" sz="2400" dirty="0" smtClean="0"/>
              <a:t> of </a:t>
            </a:r>
            <a:r>
              <a:rPr lang="pl-PL" sz="2400" dirty="0" err="1" smtClean="0"/>
              <a:t>inspections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2011 </a:t>
            </a:r>
            <a:br>
              <a:rPr lang="pl-PL" sz="2400" dirty="0" smtClean="0"/>
            </a:br>
            <a:r>
              <a:rPr lang="pl-PL" sz="1800" dirty="0" smtClean="0"/>
              <a:t>(controls of one </a:t>
            </a:r>
            <a:r>
              <a:rPr lang="pl-PL" sz="1800" dirty="0" err="1" smtClean="0"/>
              <a:t>inspector</a:t>
            </a:r>
            <a:r>
              <a:rPr lang="pl-PL" sz="1800" dirty="0" smtClean="0"/>
              <a:t>)</a:t>
            </a:r>
            <a:endParaRPr lang="pl-PL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pl-PL" sz="3100" b="1" dirty="0" smtClean="0"/>
              <a:t>Total: 13</a:t>
            </a:r>
          </a:p>
          <a:p>
            <a:pPr>
              <a:buNone/>
            </a:pPr>
            <a:endParaRPr lang="pl-PL" sz="3100" b="1" dirty="0" smtClean="0"/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1.Type of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control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-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planned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controls: 6</a:t>
            </a:r>
          </a:p>
          <a:p>
            <a:pPr marL="514350" lvl="0" indent="-51435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-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unplanned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controls: 7</a:t>
            </a:r>
          </a:p>
          <a:p>
            <a:pPr marL="0" indent="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authorities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motions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4</a:t>
            </a:r>
          </a:p>
          <a:p>
            <a:pPr marL="0" indent="0">
              <a:buClrTx/>
              <a:buSzTx/>
              <a:buNone/>
              <a:defRPr/>
            </a:pP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-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citizens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 </a:t>
            </a:r>
            <a:r>
              <a:rPr lang="pl-PL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complaints</a:t>
            </a:r>
            <a:r>
              <a:rPr lang="pl-PL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3</a:t>
            </a:r>
          </a:p>
          <a:p>
            <a:pPr>
              <a:buNone/>
            </a:pPr>
            <a:r>
              <a:rPr lang="pl-PL" sz="2800" dirty="0" smtClean="0"/>
              <a:t>2. </a:t>
            </a:r>
            <a:r>
              <a:rPr lang="pl-PL" sz="2800" dirty="0" err="1" smtClean="0"/>
              <a:t>Nature</a:t>
            </a:r>
            <a:r>
              <a:rPr lang="pl-PL" sz="2800" dirty="0" smtClean="0"/>
              <a:t> of </a:t>
            </a:r>
            <a:r>
              <a:rPr lang="pl-PL" sz="2800" dirty="0" err="1" smtClean="0"/>
              <a:t>control</a:t>
            </a:r>
            <a:r>
              <a:rPr lang="pl-PL" sz="2800" dirty="0" smtClean="0"/>
              <a:t>:</a:t>
            </a:r>
          </a:p>
          <a:p>
            <a:pPr lvl="0">
              <a:buNone/>
            </a:pPr>
            <a:r>
              <a:rPr lang="pl-PL" sz="2800" dirty="0" smtClean="0"/>
              <a:t>	- </a:t>
            </a:r>
            <a:r>
              <a:rPr lang="pl-PL" sz="2800" dirty="0" err="1" smtClean="0"/>
              <a:t>comprevensive</a:t>
            </a:r>
            <a:r>
              <a:rPr lang="pl-PL" sz="2800" dirty="0" smtClean="0"/>
              <a:t>  controls (environment as a hole): 6</a:t>
            </a:r>
          </a:p>
          <a:p>
            <a:pPr lvl="0">
              <a:buNone/>
            </a:pPr>
            <a:r>
              <a:rPr lang="pl-PL" sz="2800" dirty="0" smtClean="0"/>
              <a:t>	- problem controls (</a:t>
            </a:r>
            <a:r>
              <a:rPr lang="pl-PL" sz="2800" dirty="0" err="1" smtClean="0"/>
              <a:t>elements</a:t>
            </a:r>
            <a:r>
              <a:rPr lang="pl-PL" sz="2800" dirty="0" smtClean="0"/>
              <a:t> of </a:t>
            </a:r>
            <a:r>
              <a:rPr lang="pl-PL" sz="2800" dirty="0" err="1" smtClean="0"/>
              <a:t>the</a:t>
            </a:r>
            <a:r>
              <a:rPr lang="pl-PL" sz="2800" dirty="0" smtClean="0"/>
              <a:t> </a:t>
            </a:r>
            <a:r>
              <a:rPr lang="pl-PL" sz="2800" dirty="0" err="1" smtClean="0"/>
              <a:t>encironment</a:t>
            </a:r>
            <a:r>
              <a:rPr lang="pl-PL" sz="2800" dirty="0" smtClean="0"/>
              <a:t>): 7</a:t>
            </a:r>
          </a:p>
          <a:p>
            <a:pPr lvl="0">
              <a:buNone/>
            </a:pPr>
            <a:r>
              <a:rPr lang="pl-PL" sz="2800" dirty="0" smtClean="0"/>
              <a:t>		- waste management: 4</a:t>
            </a:r>
          </a:p>
          <a:p>
            <a:pPr lvl="0">
              <a:buNone/>
            </a:pPr>
            <a:r>
              <a:rPr lang="pl-PL" sz="2800" dirty="0" smtClean="0"/>
              <a:t>		- </a:t>
            </a:r>
            <a:r>
              <a:rPr lang="pl-PL" sz="2800" dirty="0" err="1" smtClean="0"/>
              <a:t>processing</a:t>
            </a:r>
            <a:r>
              <a:rPr lang="pl-PL" sz="2800" dirty="0" smtClean="0"/>
              <a:t> </a:t>
            </a:r>
            <a:r>
              <a:rPr lang="pl-PL" sz="2800" dirty="0" err="1" smtClean="0"/>
              <a:t>installations</a:t>
            </a:r>
            <a:r>
              <a:rPr lang="pl-PL" sz="2800" dirty="0" smtClean="0"/>
              <a:t> : 1</a:t>
            </a:r>
          </a:p>
          <a:p>
            <a:pPr lvl="0">
              <a:buNone/>
            </a:pPr>
            <a:r>
              <a:rPr lang="pl-PL" sz="2800" dirty="0" smtClean="0"/>
              <a:t>		- electronic and electric </a:t>
            </a:r>
            <a:r>
              <a:rPr lang="pl-PL" sz="2800" dirty="0" err="1" smtClean="0"/>
              <a:t>equipments</a:t>
            </a:r>
            <a:r>
              <a:rPr lang="pl-PL" sz="2800" dirty="0" smtClean="0"/>
              <a:t>: 2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 err="1" smtClean="0"/>
              <a:t>Numbers</a:t>
            </a:r>
            <a:r>
              <a:rPr lang="pl-PL" sz="2400" dirty="0" smtClean="0"/>
              <a:t> of </a:t>
            </a:r>
            <a:r>
              <a:rPr lang="pl-PL" sz="2400" dirty="0" err="1" smtClean="0"/>
              <a:t>inspections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2012 </a:t>
            </a:r>
            <a:br>
              <a:rPr lang="pl-PL" sz="2400" dirty="0" smtClean="0"/>
            </a:br>
            <a:r>
              <a:rPr lang="pl-PL" sz="1800" dirty="0" smtClean="0"/>
              <a:t>(controls of one </a:t>
            </a:r>
            <a:r>
              <a:rPr lang="pl-PL" sz="1800" dirty="0" err="1" smtClean="0"/>
              <a:t>inspector</a:t>
            </a:r>
            <a:r>
              <a:rPr lang="pl-PL" sz="1800" dirty="0" smtClean="0"/>
              <a:t>) </a:t>
            </a:r>
            <a:endParaRPr lang="pl-PL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>
              <a:buNone/>
            </a:pPr>
            <a:r>
              <a:rPr lang="pl-PL" sz="2800" dirty="0" smtClean="0"/>
              <a:t>3</a:t>
            </a:r>
            <a:r>
              <a:rPr lang="pl-PL" sz="4200" dirty="0" smtClean="0"/>
              <a:t>. </a:t>
            </a:r>
            <a:r>
              <a:rPr lang="pl-PL" sz="4200" dirty="0" err="1" smtClean="0"/>
              <a:t>Type</a:t>
            </a:r>
            <a:r>
              <a:rPr lang="pl-PL" sz="4200" dirty="0" smtClean="0"/>
              <a:t> of </a:t>
            </a:r>
            <a:r>
              <a:rPr lang="pl-PL" sz="4200" dirty="0" err="1" smtClean="0"/>
              <a:t>activity</a:t>
            </a:r>
            <a:r>
              <a:rPr lang="pl-PL" sz="4200" dirty="0" smtClean="0"/>
              <a:t>: </a:t>
            </a:r>
          </a:p>
          <a:p>
            <a:pPr lvl="0">
              <a:buNone/>
            </a:pPr>
            <a:r>
              <a:rPr lang="pl-PL" sz="4200" dirty="0" smtClean="0"/>
              <a:t>	- chemical industry: 1</a:t>
            </a:r>
          </a:p>
          <a:p>
            <a:pPr lvl="0">
              <a:buNone/>
            </a:pPr>
            <a:r>
              <a:rPr lang="pl-PL" sz="4200" dirty="0" smtClean="0"/>
              <a:t>	-  waste management unit: 7</a:t>
            </a:r>
          </a:p>
          <a:p>
            <a:pPr lvl="0">
              <a:buNone/>
            </a:pPr>
            <a:r>
              <a:rPr lang="pl-PL" sz="4200" dirty="0" smtClean="0"/>
              <a:t>	- </a:t>
            </a:r>
            <a:r>
              <a:rPr lang="pl-PL" sz="4200" dirty="0" err="1" smtClean="0"/>
              <a:t>manufacture</a:t>
            </a:r>
            <a:r>
              <a:rPr lang="pl-PL" sz="4200" dirty="0" smtClean="0"/>
              <a:t> of </a:t>
            </a:r>
            <a:r>
              <a:rPr lang="pl-PL" sz="4200" dirty="0" err="1" smtClean="0"/>
              <a:t>food</a:t>
            </a:r>
            <a:r>
              <a:rPr lang="pl-PL" sz="4200" dirty="0" smtClean="0"/>
              <a:t> products: 1, </a:t>
            </a:r>
            <a:r>
              <a:rPr lang="pl-PL" sz="4200" dirty="0" err="1" smtClean="0"/>
              <a:t>manufacture</a:t>
            </a:r>
            <a:r>
              <a:rPr lang="pl-PL" sz="4200" dirty="0" smtClean="0"/>
              <a:t> od plastic </a:t>
            </a:r>
            <a:br>
              <a:rPr lang="pl-PL" sz="4200" dirty="0" smtClean="0"/>
            </a:br>
            <a:r>
              <a:rPr lang="pl-PL" sz="4200" dirty="0" smtClean="0"/>
              <a:t>   products: 1, </a:t>
            </a:r>
            <a:r>
              <a:rPr lang="pl-PL" sz="4200" dirty="0" err="1" smtClean="0"/>
              <a:t>manufacture</a:t>
            </a:r>
            <a:r>
              <a:rPr lang="pl-PL" sz="4200" dirty="0" smtClean="0"/>
              <a:t> of </a:t>
            </a:r>
            <a:r>
              <a:rPr lang="pl-PL" sz="4200" dirty="0" err="1" smtClean="0"/>
              <a:t>ceramic</a:t>
            </a:r>
            <a:r>
              <a:rPr lang="pl-PL" sz="4200" dirty="0" smtClean="0"/>
              <a:t> </a:t>
            </a:r>
            <a:r>
              <a:rPr lang="pl-PL" sz="4200" dirty="0" err="1" smtClean="0"/>
              <a:t>produsts</a:t>
            </a:r>
            <a:r>
              <a:rPr lang="pl-PL" sz="4200" dirty="0" smtClean="0"/>
              <a:t>: 1and </a:t>
            </a:r>
            <a:r>
              <a:rPr lang="pl-PL" sz="4200" dirty="0" err="1" smtClean="0"/>
              <a:t>facilities</a:t>
            </a:r>
            <a:r>
              <a:rPr lang="pl-PL" sz="4200" dirty="0" smtClean="0"/>
              <a:t> sale: 2</a:t>
            </a:r>
          </a:p>
          <a:p>
            <a:pPr lvl="0">
              <a:buNone/>
            </a:pPr>
            <a:endParaRPr lang="pl-PL" sz="4200" dirty="0" smtClean="0"/>
          </a:p>
          <a:p>
            <a:pPr marL="452628" lvl="0" indent="-342900">
              <a:buNone/>
            </a:pPr>
            <a:r>
              <a:rPr lang="pl-PL" sz="4200" dirty="0" smtClean="0"/>
              <a:t>4. </a:t>
            </a:r>
            <a:r>
              <a:rPr lang="pl-PL" sz="4200" dirty="0" err="1" smtClean="0"/>
              <a:t>Control</a:t>
            </a:r>
            <a:r>
              <a:rPr lang="pl-PL" sz="4200" dirty="0" smtClean="0"/>
              <a:t> establishment (</a:t>
            </a:r>
            <a:r>
              <a:rPr lang="pl-PL" sz="4200" dirty="0" err="1" smtClean="0"/>
              <a:t>violations</a:t>
            </a:r>
            <a:r>
              <a:rPr lang="pl-PL" sz="4200" dirty="0" smtClean="0"/>
              <a:t>):</a:t>
            </a:r>
          </a:p>
          <a:p>
            <a:pPr marL="452628" lvl="0" indent="-342900">
              <a:buNone/>
            </a:pPr>
            <a:r>
              <a:rPr lang="pl-PL" sz="4200" dirty="0" smtClean="0"/>
              <a:t> 	- </a:t>
            </a:r>
            <a:r>
              <a:rPr lang="pl-PL" sz="4200" dirty="0" err="1" smtClean="0"/>
              <a:t>lack</a:t>
            </a:r>
            <a:r>
              <a:rPr lang="pl-PL" sz="4200" dirty="0" smtClean="0"/>
              <a:t> of  </a:t>
            </a:r>
            <a:r>
              <a:rPr lang="pl-PL" sz="4200" dirty="0" err="1" smtClean="0"/>
              <a:t>regulations</a:t>
            </a:r>
            <a:r>
              <a:rPr lang="pl-PL" sz="4200" dirty="0" smtClean="0"/>
              <a:t> ( waste management </a:t>
            </a:r>
            <a:r>
              <a:rPr lang="pl-PL" sz="4200" dirty="0" err="1" smtClean="0"/>
              <a:t>permits</a:t>
            </a:r>
            <a:r>
              <a:rPr lang="pl-PL" sz="4200" dirty="0" smtClean="0"/>
              <a:t>): 2</a:t>
            </a:r>
          </a:p>
          <a:p>
            <a:pPr marL="452628" lvl="0" indent="-342900">
              <a:buNone/>
            </a:pPr>
            <a:r>
              <a:rPr lang="pl-PL" sz="4200" dirty="0" smtClean="0"/>
              <a:t>	 - </a:t>
            </a:r>
            <a:r>
              <a:rPr lang="pl-PL" sz="4200" dirty="0" err="1" smtClean="0"/>
              <a:t>errors</a:t>
            </a:r>
            <a:r>
              <a:rPr lang="pl-PL" sz="4200" dirty="0" smtClean="0"/>
              <a:t> </a:t>
            </a:r>
            <a:r>
              <a:rPr lang="pl-PL" sz="4200" dirty="0" err="1" smtClean="0"/>
              <a:t>in</a:t>
            </a:r>
            <a:r>
              <a:rPr lang="pl-PL" sz="4200" dirty="0" smtClean="0"/>
              <a:t> waste management </a:t>
            </a:r>
            <a:r>
              <a:rPr lang="pl-PL" sz="4200" dirty="0" err="1" smtClean="0"/>
              <a:t>documentations</a:t>
            </a:r>
            <a:r>
              <a:rPr lang="pl-PL" sz="4200" dirty="0" smtClean="0"/>
              <a:t> : 4</a:t>
            </a:r>
          </a:p>
          <a:p>
            <a:pPr marL="452628" lvl="0" indent="-342900">
              <a:buNone/>
            </a:pPr>
            <a:r>
              <a:rPr lang="pl-PL" sz="4200" dirty="0" smtClean="0"/>
              <a:t>	 - </a:t>
            </a:r>
            <a:r>
              <a:rPr lang="pl-PL" sz="4200" dirty="0" err="1" smtClean="0"/>
              <a:t>lack</a:t>
            </a:r>
            <a:r>
              <a:rPr lang="pl-PL" sz="4200" dirty="0" smtClean="0"/>
              <a:t> od </a:t>
            </a:r>
            <a:r>
              <a:rPr lang="pl-PL" sz="4200" dirty="0" err="1" smtClean="0"/>
              <a:t>registration</a:t>
            </a:r>
            <a:r>
              <a:rPr lang="pl-PL" sz="4200" dirty="0" smtClean="0"/>
              <a:t> </a:t>
            </a:r>
            <a:r>
              <a:rPr lang="pl-PL" sz="4200" dirty="0" err="1" smtClean="0"/>
              <a:t>in</a:t>
            </a:r>
            <a:r>
              <a:rPr lang="pl-PL" sz="4200" dirty="0" smtClean="0"/>
              <a:t> electric and </a:t>
            </a:r>
            <a:r>
              <a:rPr lang="pl-PL" sz="4200" dirty="0" err="1" smtClean="0"/>
              <a:t>elektronic</a:t>
            </a:r>
            <a:r>
              <a:rPr lang="pl-PL" sz="4200" dirty="0" smtClean="0"/>
              <a:t> register (</a:t>
            </a:r>
            <a:r>
              <a:rPr lang="pl-PL" sz="4200" dirty="0" err="1" smtClean="0"/>
              <a:t>carrying</a:t>
            </a:r>
            <a:r>
              <a:rPr lang="pl-PL" sz="4200" dirty="0" smtClean="0"/>
              <a:t> out by Chief  </a:t>
            </a:r>
            <a:r>
              <a:rPr lang="pl-PL" sz="4200" dirty="0" err="1" smtClean="0"/>
              <a:t>Inspector</a:t>
            </a:r>
            <a:r>
              <a:rPr lang="pl-PL" sz="4200" dirty="0" smtClean="0"/>
              <a:t> of </a:t>
            </a:r>
            <a:r>
              <a:rPr lang="pl-PL" sz="4200" dirty="0" err="1" smtClean="0"/>
              <a:t>Environmental</a:t>
            </a:r>
            <a:r>
              <a:rPr lang="pl-PL" sz="4200" dirty="0" smtClean="0"/>
              <a:t> </a:t>
            </a:r>
            <a:r>
              <a:rPr lang="pl-PL" sz="4200" dirty="0" err="1" smtClean="0"/>
              <a:t>Protection</a:t>
            </a:r>
            <a:r>
              <a:rPr lang="pl-PL" sz="4200" dirty="0" smtClean="0"/>
              <a:t>) : 1</a:t>
            </a:r>
          </a:p>
          <a:p>
            <a:pPr marL="452628" lvl="0" indent="-342900">
              <a:buNone/>
            </a:pPr>
            <a:r>
              <a:rPr lang="pl-PL" sz="4200" dirty="0" smtClean="0"/>
              <a:t>	- no </a:t>
            </a:r>
            <a:r>
              <a:rPr lang="pl-PL" sz="4200" dirty="0" err="1" smtClean="0"/>
              <a:t>measuremets</a:t>
            </a:r>
            <a:r>
              <a:rPr lang="pl-PL" sz="4200" dirty="0" smtClean="0"/>
              <a:t> </a:t>
            </a:r>
            <a:r>
              <a:rPr lang="pl-PL" sz="4200" dirty="0" err="1" smtClean="0"/>
              <a:t>catty</a:t>
            </a:r>
            <a:r>
              <a:rPr lang="pl-PL" sz="4200" dirty="0" smtClean="0"/>
              <a:t> out (</a:t>
            </a:r>
            <a:r>
              <a:rPr lang="pl-PL" sz="4200" dirty="0" err="1" smtClean="0"/>
              <a:t>noise</a:t>
            </a:r>
            <a:r>
              <a:rPr lang="pl-PL" sz="4200" dirty="0" smtClean="0"/>
              <a:t>): 1 </a:t>
            </a:r>
          </a:p>
          <a:p>
            <a:pPr marL="452628" lvl="0" indent="-342900">
              <a:buNone/>
            </a:pPr>
            <a:r>
              <a:rPr lang="pl-PL" sz="4200" dirty="0" smtClean="0"/>
              <a:t>	- </a:t>
            </a:r>
            <a:r>
              <a:rPr lang="pl-PL" sz="4200" dirty="0" err="1" smtClean="0"/>
              <a:t>non-execution</a:t>
            </a:r>
            <a:r>
              <a:rPr lang="pl-PL" sz="4200" dirty="0" smtClean="0"/>
              <a:t> of  </a:t>
            </a:r>
            <a:r>
              <a:rPr lang="pl-PL" sz="4200" dirty="0" err="1" smtClean="0"/>
              <a:t>duties</a:t>
            </a:r>
            <a:r>
              <a:rPr lang="pl-PL" sz="4200" dirty="0" smtClean="0"/>
              <a:t> </a:t>
            </a:r>
            <a:r>
              <a:rPr lang="pl-PL" sz="4200" dirty="0" err="1" smtClean="0"/>
              <a:t>resulting</a:t>
            </a:r>
            <a:r>
              <a:rPr lang="pl-PL" sz="4200" dirty="0" smtClean="0"/>
              <a:t> </a:t>
            </a:r>
            <a:r>
              <a:rPr lang="pl-PL" sz="4200" dirty="0" err="1" smtClean="0"/>
              <a:t>from</a:t>
            </a:r>
            <a:r>
              <a:rPr lang="pl-PL" sz="4200" dirty="0" smtClean="0"/>
              <a:t> </a:t>
            </a:r>
            <a:r>
              <a:rPr lang="pl-PL" sz="4200" dirty="0" err="1" smtClean="0"/>
              <a:t>the</a:t>
            </a:r>
            <a:r>
              <a:rPr lang="pl-PL" sz="4200" dirty="0" smtClean="0"/>
              <a:t> </a:t>
            </a:r>
            <a:r>
              <a:rPr lang="pl-PL" sz="4200" dirty="0" err="1" smtClean="0"/>
              <a:t>administrative</a:t>
            </a:r>
            <a:r>
              <a:rPr lang="pl-PL" sz="4200" dirty="0" smtClean="0"/>
              <a:t> </a:t>
            </a:r>
            <a:r>
              <a:rPr lang="pl-PL" sz="4200" dirty="0" err="1" smtClean="0"/>
              <a:t>decision</a:t>
            </a:r>
            <a:r>
              <a:rPr lang="pl-PL" sz="4200" dirty="0" smtClean="0"/>
              <a:t>: 2</a:t>
            </a:r>
          </a:p>
          <a:p>
            <a:pPr marL="452628" lvl="0" indent="-342900">
              <a:buNone/>
            </a:pPr>
            <a:r>
              <a:rPr lang="pl-PL" sz="4200" dirty="0" smtClean="0"/>
              <a:t>	 - </a:t>
            </a:r>
            <a:r>
              <a:rPr lang="pl-PL" sz="4200" dirty="0" err="1" smtClean="0"/>
              <a:t>other</a:t>
            </a:r>
            <a:r>
              <a:rPr lang="pl-PL" sz="4200" dirty="0" smtClean="0"/>
              <a:t> controls </a:t>
            </a:r>
            <a:r>
              <a:rPr lang="pl-PL" sz="4200" dirty="0" err="1" smtClean="0"/>
              <a:t>without</a:t>
            </a:r>
            <a:r>
              <a:rPr lang="pl-PL" sz="4200" dirty="0" smtClean="0"/>
              <a:t> </a:t>
            </a:r>
            <a:r>
              <a:rPr lang="pl-PL" sz="4200" dirty="0" err="1" smtClean="0"/>
              <a:t>abnormalities</a:t>
            </a:r>
            <a:endParaRPr lang="pl-PL" sz="4200" dirty="0" smtClean="0"/>
          </a:p>
          <a:p>
            <a:pPr marL="452628" lvl="0" indent="-342900">
              <a:buNone/>
            </a:pPr>
            <a:endParaRPr lang="pl-PL" sz="4200" dirty="0" smtClean="0"/>
          </a:p>
          <a:p>
            <a:pPr marL="452628" lvl="0" indent="-342900">
              <a:buNone/>
            </a:pPr>
            <a:r>
              <a:rPr lang="pl-PL" sz="4200" dirty="0" smtClean="0"/>
              <a:t>5. </a:t>
            </a:r>
            <a:r>
              <a:rPr lang="pl-PL" sz="4200" dirty="0" err="1" smtClean="0"/>
              <a:t>Planned</a:t>
            </a:r>
            <a:r>
              <a:rPr lang="pl-PL" sz="4200" dirty="0" smtClean="0"/>
              <a:t> controls </a:t>
            </a:r>
            <a:r>
              <a:rPr lang="pl-PL" sz="4200" dirty="0" err="1" smtClean="0"/>
              <a:t>with</a:t>
            </a:r>
            <a:r>
              <a:rPr lang="pl-PL" sz="4200" dirty="0" smtClean="0"/>
              <a:t> </a:t>
            </a:r>
            <a:r>
              <a:rPr lang="pl-PL" sz="4200" dirty="0" err="1" smtClean="0"/>
              <a:t>measurements</a:t>
            </a:r>
            <a:r>
              <a:rPr lang="pl-PL" sz="4200" dirty="0" smtClean="0"/>
              <a:t>: 7 ( </a:t>
            </a:r>
            <a:r>
              <a:rPr lang="pl-PL" sz="4200" dirty="0" err="1" smtClean="0"/>
              <a:t>fuel</a:t>
            </a:r>
            <a:r>
              <a:rPr lang="pl-PL" sz="4200" dirty="0" smtClean="0"/>
              <a:t> oil)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 dirty="0" err="1" smtClean="0"/>
              <a:t>Numbers</a:t>
            </a:r>
            <a:r>
              <a:rPr lang="pl-PL" sz="2400" dirty="0" smtClean="0"/>
              <a:t> of </a:t>
            </a:r>
            <a:r>
              <a:rPr lang="pl-PL" sz="2400" dirty="0" err="1" smtClean="0"/>
              <a:t>inspections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2012 </a:t>
            </a:r>
            <a:br>
              <a:rPr lang="pl-PL" sz="2400" dirty="0" smtClean="0"/>
            </a:br>
            <a:r>
              <a:rPr lang="pl-PL" sz="2400" dirty="0" smtClean="0"/>
              <a:t> </a:t>
            </a:r>
            <a:r>
              <a:rPr lang="pl-PL" sz="1800" dirty="0" smtClean="0"/>
              <a:t>(controls of one </a:t>
            </a:r>
            <a:r>
              <a:rPr lang="pl-PL" sz="1800" dirty="0" err="1" smtClean="0"/>
              <a:t>inspector</a:t>
            </a:r>
            <a:r>
              <a:rPr lang="pl-PL" sz="1800" dirty="0" smtClean="0"/>
              <a:t>)</a:t>
            </a:r>
            <a:endParaRPr lang="pl-PL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                          </a:t>
            </a:r>
            <a:r>
              <a:rPr lang="pl-PL" dirty="0" err="1" smtClean="0"/>
              <a:t>Thank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for </a:t>
            </a:r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attention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b="0" dirty="0" err="1" smtClean="0"/>
              <a:t>Information</a:t>
            </a:r>
            <a:r>
              <a:rPr lang="pl-PL" sz="3200" b="0" dirty="0" smtClean="0"/>
              <a:t> </a:t>
            </a:r>
            <a:r>
              <a:rPr lang="pl-PL" sz="3200" b="0" dirty="0" err="1" smtClean="0"/>
              <a:t>Control</a:t>
            </a:r>
            <a:r>
              <a:rPr lang="pl-PL" sz="3200" b="0" dirty="0" smtClean="0"/>
              <a:t> </a:t>
            </a:r>
            <a:r>
              <a:rPr lang="pl-PL" sz="3200" b="0" dirty="0" err="1" smtClean="0"/>
              <a:t>Support</a:t>
            </a:r>
            <a:r>
              <a:rPr lang="pl-PL" sz="3200" b="0" dirty="0" smtClean="0"/>
              <a:t> System</a:t>
            </a:r>
            <a:r>
              <a:rPr lang="pl-PL" sz="4400" dirty="0" smtClean="0"/>
              <a:t/>
            </a:r>
            <a:br>
              <a:rPr lang="pl-PL" sz="4400" dirty="0" smtClean="0"/>
            </a:br>
            <a:r>
              <a:rPr lang="pl-PL" sz="2200" dirty="0" smtClean="0"/>
              <a:t>ISWK</a:t>
            </a:r>
            <a:endParaRPr lang="pl-PL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invited</a:t>
            </a:r>
            <a:r>
              <a:rPr lang="pl-PL" dirty="0" smtClean="0"/>
              <a:t> to </a:t>
            </a:r>
            <a:r>
              <a:rPr lang="pl-PL" dirty="0" err="1" smtClean="0"/>
              <a:t>create</a:t>
            </a:r>
            <a:r>
              <a:rPr lang="pl-PL" dirty="0" smtClean="0"/>
              <a:t> uniform, </a:t>
            </a:r>
            <a:r>
              <a:rPr lang="pl-PL" dirty="0" err="1" smtClean="0"/>
              <a:t>repeatable</a:t>
            </a:r>
            <a:r>
              <a:rPr lang="pl-PL" dirty="0" smtClean="0"/>
              <a:t> and </a:t>
            </a:r>
            <a:r>
              <a:rPr lang="pl-PL" dirty="0" err="1" smtClean="0"/>
              <a:t>identifiable</a:t>
            </a:r>
            <a:r>
              <a:rPr lang="pl-PL" dirty="0" smtClean="0"/>
              <a:t> </a:t>
            </a:r>
            <a:r>
              <a:rPr lang="pl-PL" dirty="0" err="1" smtClean="0"/>
              <a:t>principles</a:t>
            </a:r>
            <a:r>
              <a:rPr lang="pl-PL" dirty="0" smtClean="0"/>
              <a:t> of </a:t>
            </a:r>
            <a:r>
              <a:rPr lang="pl-PL" dirty="0" err="1" smtClean="0"/>
              <a:t>carrying</a:t>
            </a:r>
            <a:r>
              <a:rPr lang="pl-PL" dirty="0" smtClean="0"/>
              <a:t> out </a:t>
            </a:r>
            <a:r>
              <a:rPr lang="pl-PL" dirty="0" err="1" smtClean="0"/>
              <a:t>inspection</a:t>
            </a:r>
            <a:endParaRPr lang="pl-PL" dirty="0" smtClean="0"/>
          </a:p>
          <a:p>
            <a:endParaRPr lang="pl-PL" dirty="0" smtClean="0"/>
          </a:p>
          <a:p>
            <a:r>
              <a:rPr lang="pl-PL" dirty="0" err="1" smtClean="0"/>
              <a:t>essential</a:t>
            </a:r>
            <a:r>
              <a:rPr lang="pl-PL" dirty="0" smtClean="0"/>
              <a:t> system to </a:t>
            </a:r>
            <a:r>
              <a:rPr lang="pl-PL" dirty="0" err="1" smtClean="0"/>
              <a:t>conduct</a:t>
            </a:r>
            <a:r>
              <a:rPr lang="pl-PL" dirty="0" smtClean="0"/>
              <a:t> an </a:t>
            </a:r>
            <a:r>
              <a:rPr lang="pl-PL" dirty="0" err="1" smtClean="0"/>
              <a:t>inspection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industrial plant</a:t>
            </a:r>
          </a:p>
          <a:p>
            <a:endParaRPr lang="pl-PL" dirty="0" smtClean="0"/>
          </a:p>
          <a:p>
            <a:r>
              <a:rPr lang="pl-PL" dirty="0" err="1" smtClean="0"/>
              <a:t>database</a:t>
            </a:r>
            <a:r>
              <a:rPr lang="pl-PL" dirty="0" smtClean="0"/>
              <a:t> </a:t>
            </a:r>
            <a:r>
              <a:rPr lang="pl-PL" dirty="0" err="1" smtClean="0"/>
              <a:t>contains</a:t>
            </a:r>
            <a:r>
              <a:rPr lang="pl-PL" dirty="0" smtClean="0"/>
              <a:t> </a:t>
            </a:r>
            <a:r>
              <a:rPr lang="pl-PL" dirty="0" err="1" smtClean="0"/>
              <a:t>necessary</a:t>
            </a:r>
            <a:r>
              <a:rPr lang="pl-PL" dirty="0" smtClean="0"/>
              <a:t> </a:t>
            </a:r>
            <a:r>
              <a:rPr lang="pl-PL" dirty="0" err="1" smtClean="0"/>
              <a:t>information</a:t>
            </a:r>
            <a:r>
              <a:rPr lang="pl-PL" dirty="0" smtClean="0"/>
              <a:t> </a:t>
            </a:r>
            <a:r>
              <a:rPr lang="pl-PL" dirty="0" err="1" smtClean="0"/>
              <a:t>about</a:t>
            </a:r>
            <a:r>
              <a:rPr lang="pl-PL" dirty="0" smtClean="0"/>
              <a:t> </a:t>
            </a:r>
            <a:r>
              <a:rPr lang="pl-PL" dirty="0" err="1" smtClean="0"/>
              <a:t>inspectioned</a:t>
            </a:r>
            <a:r>
              <a:rPr lang="pl-PL" dirty="0" smtClean="0"/>
              <a:t> </a:t>
            </a:r>
            <a:r>
              <a:rPr lang="pl-PL" dirty="0" err="1" smtClean="0"/>
              <a:t>plants</a:t>
            </a:r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Intr</a:t>
            </a:r>
            <a:r>
              <a:rPr lang="es-ES_tradnl" smtClean="0"/>
              <a:t>o</a:t>
            </a:r>
            <a:r>
              <a:rPr lang="pl-PL" smtClean="0"/>
              <a:t>duction </a:t>
            </a:r>
            <a:r>
              <a:rPr lang="pl-PL" dirty="0" smtClean="0"/>
              <a:t>ISWK </a:t>
            </a:r>
            <a:r>
              <a:rPr lang="pl-PL" sz="1400" dirty="0" err="1" smtClean="0"/>
              <a:t>Information</a:t>
            </a:r>
            <a:r>
              <a:rPr lang="pl-PL" sz="1400" dirty="0" smtClean="0"/>
              <a:t> </a:t>
            </a:r>
            <a:r>
              <a:rPr lang="pl-PL" sz="1400" dirty="0" err="1" smtClean="0"/>
              <a:t>Control</a:t>
            </a:r>
            <a:r>
              <a:rPr lang="pl-PL" sz="1400" dirty="0" smtClean="0"/>
              <a:t> </a:t>
            </a:r>
            <a:r>
              <a:rPr lang="pl-PL" sz="1400" dirty="0" err="1" smtClean="0"/>
              <a:t>Support</a:t>
            </a:r>
            <a:r>
              <a:rPr lang="pl-PL" sz="1400" dirty="0" smtClean="0"/>
              <a:t> System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 –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genesis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ISWK:</a:t>
            </a:r>
          </a:p>
          <a:p>
            <a:pPr algn="just"/>
            <a:r>
              <a:rPr lang="pl-PL" dirty="0" err="1" smtClean="0"/>
              <a:t>based</a:t>
            </a:r>
            <a:r>
              <a:rPr lang="pl-PL" dirty="0" smtClean="0"/>
              <a:t> on </a:t>
            </a:r>
            <a:r>
              <a:rPr lang="pl-PL" dirty="0" err="1" smtClean="0"/>
              <a:t>experience</a:t>
            </a:r>
            <a:r>
              <a:rPr lang="pl-PL" dirty="0" smtClean="0"/>
              <a:t> of </a:t>
            </a:r>
            <a:r>
              <a:rPr lang="pl-PL" dirty="0" err="1" smtClean="0"/>
              <a:t>Norwegian</a:t>
            </a:r>
            <a:r>
              <a:rPr lang="pl-PL" dirty="0" smtClean="0"/>
              <a:t> </a:t>
            </a:r>
            <a:r>
              <a:rPr lang="pl-PL" dirty="0" err="1" smtClean="0"/>
              <a:t>from</a:t>
            </a:r>
            <a:r>
              <a:rPr lang="pl-PL" dirty="0" smtClean="0"/>
              <a:t> </a:t>
            </a:r>
            <a:r>
              <a:rPr lang="pl-PL" dirty="0" err="1" smtClean="0"/>
              <a:t>Climate</a:t>
            </a:r>
            <a:r>
              <a:rPr lang="pl-PL" dirty="0" smtClean="0"/>
              <a:t> and </a:t>
            </a:r>
            <a:r>
              <a:rPr lang="pl-PL" dirty="0" err="1" smtClean="0"/>
              <a:t>Pollution</a:t>
            </a:r>
            <a:r>
              <a:rPr lang="pl-PL" dirty="0" smtClean="0"/>
              <a:t> </a:t>
            </a:r>
            <a:r>
              <a:rPr lang="pl-PL" dirty="0" err="1" smtClean="0"/>
              <a:t>Agency</a:t>
            </a:r>
            <a:r>
              <a:rPr lang="pl-PL" dirty="0" smtClean="0"/>
              <a:t>,</a:t>
            </a:r>
          </a:p>
          <a:p>
            <a:pPr>
              <a:buNone/>
            </a:pPr>
            <a:endParaRPr lang="pl-PL" dirty="0" smtClean="0"/>
          </a:p>
          <a:p>
            <a:pPr algn="just"/>
            <a:r>
              <a:rPr lang="pl-PL" dirty="0" err="1" smtClean="0"/>
              <a:t>developed</a:t>
            </a:r>
            <a:r>
              <a:rPr lang="pl-PL" dirty="0" smtClean="0"/>
              <a:t> </a:t>
            </a:r>
            <a:r>
              <a:rPr lang="pl-PL" dirty="0" err="1" smtClean="0"/>
              <a:t>within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project</a:t>
            </a:r>
            <a:r>
              <a:rPr lang="pl-PL" dirty="0" smtClean="0"/>
              <a:t> PL0100 „</a:t>
            </a:r>
            <a:r>
              <a:rPr lang="pl-PL" dirty="0" err="1" smtClean="0"/>
              <a:t>Increase</a:t>
            </a:r>
            <a:r>
              <a:rPr lang="pl-PL" dirty="0" smtClean="0"/>
              <a:t> of </a:t>
            </a:r>
            <a:r>
              <a:rPr lang="pl-PL" dirty="0" err="1" smtClean="0"/>
              <a:t>efficiency</a:t>
            </a:r>
            <a:r>
              <a:rPr lang="pl-PL" dirty="0" smtClean="0"/>
              <a:t> of </a:t>
            </a:r>
            <a:r>
              <a:rPr lang="pl-PL" dirty="0" err="1" smtClean="0"/>
              <a:t>Inspectorate</a:t>
            </a:r>
            <a:r>
              <a:rPr lang="pl-PL" dirty="0" smtClean="0"/>
              <a:t> for </a:t>
            </a: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Protection</a:t>
            </a:r>
            <a:r>
              <a:rPr lang="pl-PL" dirty="0" smtClean="0"/>
              <a:t> under  </a:t>
            </a:r>
            <a:r>
              <a:rPr lang="pl-PL" dirty="0" err="1" smtClean="0"/>
              <a:t>Norwegian’s</a:t>
            </a:r>
            <a:r>
              <a:rPr lang="pl-PL" dirty="0" smtClean="0"/>
              <a:t> </a:t>
            </a:r>
            <a:r>
              <a:rPr lang="pl-PL" dirty="0" err="1" smtClean="0"/>
              <a:t>experience</a:t>
            </a:r>
            <a:r>
              <a:rPr lang="pl-PL" dirty="0" smtClean="0"/>
              <a:t>.”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 –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genesis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l-PL" dirty="0" smtClean="0"/>
              <a:t>ISWK as a system of </a:t>
            </a:r>
            <a:r>
              <a:rPr lang="pl-PL" dirty="0" err="1" smtClean="0"/>
              <a:t>procedures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describe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phases</a:t>
            </a:r>
            <a:r>
              <a:rPr lang="pl-PL" dirty="0" smtClean="0"/>
              <a:t> of </a:t>
            </a:r>
            <a:r>
              <a:rPr lang="pl-PL" dirty="0" err="1" smtClean="0"/>
              <a:t>the</a:t>
            </a:r>
            <a:r>
              <a:rPr lang="pl-PL" dirty="0" smtClean="0"/>
              <a:t> audit </a:t>
            </a:r>
            <a:r>
              <a:rPr lang="pl-PL" dirty="0" err="1" smtClean="0"/>
              <a:t>process</a:t>
            </a:r>
            <a:r>
              <a:rPr lang="pl-PL" dirty="0" smtClean="0"/>
              <a:t> </a:t>
            </a:r>
            <a:r>
              <a:rPr lang="pl-PL" dirty="0" err="1" smtClean="0"/>
              <a:t>such</a:t>
            </a:r>
            <a:r>
              <a:rPr lang="pl-PL" dirty="0" smtClean="0"/>
              <a:t> as:</a:t>
            </a:r>
          </a:p>
          <a:p>
            <a:r>
              <a:rPr lang="pl-PL" u="sng" dirty="0" err="1" smtClean="0"/>
              <a:t>planning</a:t>
            </a:r>
            <a:r>
              <a:rPr lang="pl-PL" u="sng" dirty="0" smtClean="0"/>
              <a:t> </a:t>
            </a:r>
            <a:r>
              <a:rPr lang="pl-PL" sz="1800" dirty="0" smtClean="0"/>
              <a:t>(</a:t>
            </a:r>
            <a:r>
              <a:rPr lang="pl-PL" sz="1800" dirty="0" err="1" smtClean="0"/>
              <a:t>inspection</a:t>
            </a:r>
            <a:r>
              <a:rPr lang="pl-PL" sz="1800" dirty="0" smtClean="0"/>
              <a:t> </a:t>
            </a:r>
            <a:r>
              <a:rPr lang="pl-PL" sz="1800" dirty="0" err="1" smtClean="0"/>
              <a:t>plans</a:t>
            </a:r>
            <a:r>
              <a:rPr lang="pl-PL" sz="1800" dirty="0" smtClean="0"/>
              <a:t> </a:t>
            </a:r>
            <a:r>
              <a:rPr lang="pl-PL" sz="1800" dirty="0" err="1" smtClean="0"/>
              <a:t>resulting</a:t>
            </a:r>
            <a:r>
              <a:rPr lang="pl-PL" sz="1800" dirty="0" smtClean="0"/>
              <a:t> </a:t>
            </a:r>
            <a:r>
              <a:rPr lang="pl-PL" sz="1800" dirty="0" err="1" smtClean="0"/>
              <a:t>from</a:t>
            </a:r>
            <a:r>
              <a:rPr lang="pl-PL" sz="1800" dirty="0" smtClean="0"/>
              <a:t> </a:t>
            </a:r>
            <a:r>
              <a:rPr lang="pl-PL" sz="1800" dirty="0" err="1" smtClean="0"/>
              <a:t>guidelines</a:t>
            </a:r>
            <a:r>
              <a:rPr lang="pl-PL" sz="1800" dirty="0" smtClean="0"/>
              <a:t> </a:t>
            </a:r>
            <a:r>
              <a:rPr lang="pl-PL" sz="1800" dirty="0" err="1" smtClean="0"/>
              <a:t>from</a:t>
            </a:r>
            <a:r>
              <a:rPr lang="pl-PL" sz="1800" dirty="0" smtClean="0"/>
              <a:t> Chief </a:t>
            </a:r>
            <a:r>
              <a:rPr lang="pl-PL" sz="1800" dirty="0" err="1" smtClean="0"/>
              <a:t>Inspector</a:t>
            </a:r>
            <a:r>
              <a:rPr lang="pl-PL" sz="1800" dirty="0" smtClean="0"/>
              <a:t>, </a:t>
            </a:r>
            <a:r>
              <a:rPr lang="pl-PL" sz="1800" dirty="0" err="1" smtClean="0"/>
              <a:t>Governor</a:t>
            </a:r>
            <a:r>
              <a:rPr lang="pl-PL" sz="1800" dirty="0" smtClean="0"/>
              <a:t> </a:t>
            </a:r>
            <a:r>
              <a:rPr lang="pl-PL" sz="1800" dirty="0" err="1" smtClean="0"/>
              <a:t>or</a:t>
            </a:r>
            <a:r>
              <a:rPr lang="pl-PL" sz="1800" dirty="0" smtClean="0"/>
              <a:t> </a:t>
            </a:r>
            <a:r>
              <a:rPr lang="pl-PL" sz="1800" dirty="0" err="1" smtClean="0"/>
              <a:t>other</a:t>
            </a:r>
            <a:r>
              <a:rPr lang="pl-PL" sz="1800" dirty="0" smtClean="0"/>
              <a:t> </a:t>
            </a:r>
            <a:r>
              <a:rPr lang="pl-PL" sz="1800" dirty="0" err="1" smtClean="0"/>
              <a:t>local</a:t>
            </a:r>
            <a:r>
              <a:rPr lang="pl-PL" sz="1800" dirty="0" smtClean="0"/>
              <a:t> </a:t>
            </a:r>
            <a:r>
              <a:rPr lang="pl-PL" sz="1800" dirty="0" err="1" smtClean="0"/>
              <a:t>goverments</a:t>
            </a:r>
            <a:r>
              <a:rPr lang="pl-PL" sz="1800" dirty="0" smtClean="0"/>
              <a:t>, </a:t>
            </a:r>
            <a:r>
              <a:rPr lang="pl-PL" sz="1800" dirty="0" err="1" smtClean="0"/>
              <a:t>analysis</a:t>
            </a:r>
            <a:r>
              <a:rPr lang="pl-PL" sz="1800" dirty="0" smtClean="0"/>
              <a:t> of </a:t>
            </a:r>
            <a:r>
              <a:rPr lang="pl-PL" sz="1800" dirty="0" err="1" smtClean="0"/>
              <a:t>previous</a:t>
            </a:r>
            <a:r>
              <a:rPr lang="pl-PL" sz="1800" dirty="0" smtClean="0"/>
              <a:t> </a:t>
            </a:r>
            <a:r>
              <a:rPr lang="pl-PL" sz="1800" dirty="0" err="1" smtClean="0"/>
              <a:t>inspections</a:t>
            </a:r>
            <a:r>
              <a:rPr lang="pl-PL" sz="1800" dirty="0" smtClean="0"/>
              <a:t>)</a:t>
            </a:r>
            <a:endParaRPr lang="pl-PL" sz="1800" u="sng" dirty="0" smtClean="0"/>
          </a:p>
          <a:p>
            <a:r>
              <a:rPr lang="pl-PL" u="sng" dirty="0" err="1" smtClean="0"/>
              <a:t>preparation</a:t>
            </a:r>
            <a:r>
              <a:rPr lang="pl-PL" u="sng" dirty="0" smtClean="0"/>
              <a:t> of </a:t>
            </a:r>
            <a:r>
              <a:rPr lang="pl-PL" u="sng" dirty="0" err="1" smtClean="0"/>
              <a:t>inspection</a:t>
            </a:r>
            <a:r>
              <a:rPr lang="pl-PL" u="sng" dirty="0" smtClean="0"/>
              <a:t> </a:t>
            </a:r>
            <a:r>
              <a:rPr lang="pl-PL" sz="1800" dirty="0" smtClean="0"/>
              <a:t>(</a:t>
            </a:r>
            <a:r>
              <a:rPr lang="pl-PL" sz="1800" dirty="0" err="1" smtClean="0"/>
              <a:t>collecting</a:t>
            </a:r>
            <a:r>
              <a:rPr lang="pl-PL" sz="1800" dirty="0" smtClean="0"/>
              <a:t> </a:t>
            </a:r>
            <a:r>
              <a:rPr lang="pl-PL" sz="1800" dirty="0" err="1" smtClean="0"/>
              <a:t>all</a:t>
            </a:r>
            <a:r>
              <a:rPr lang="pl-PL" sz="1800" dirty="0" smtClean="0"/>
              <a:t> </a:t>
            </a:r>
            <a:r>
              <a:rPr lang="pl-PL" sz="1800" dirty="0" err="1" smtClean="0"/>
              <a:t>required</a:t>
            </a:r>
            <a:r>
              <a:rPr lang="pl-PL" sz="1800" dirty="0" smtClean="0"/>
              <a:t> </a:t>
            </a:r>
            <a:r>
              <a:rPr lang="pl-PL" sz="1800" dirty="0" err="1" smtClean="0"/>
              <a:t>information</a:t>
            </a:r>
            <a:r>
              <a:rPr lang="pl-PL" sz="1800" dirty="0" smtClean="0"/>
              <a:t> </a:t>
            </a:r>
            <a:r>
              <a:rPr lang="pl-PL" sz="1800" dirty="0" err="1" smtClean="0"/>
              <a:t>about</a:t>
            </a:r>
            <a:r>
              <a:rPr lang="pl-PL" sz="1800" dirty="0" smtClean="0"/>
              <a:t> </a:t>
            </a:r>
            <a:r>
              <a:rPr lang="pl-PL" sz="1800" dirty="0" err="1" smtClean="0"/>
              <a:t>inspectioned</a:t>
            </a:r>
            <a:r>
              <a:rPr lang="pl-PL" sz="1800" dirty="0" smtClean="0"/>
              <a:t> plant) </a:t>
            </a:r>
          </a:p>
          <a:p>
            <a:r>
              <a:rPr lang="pl-PL" u="sng" dirty="0" err="1" smtClean="0"/>
              <a:t>inspection</a:t>
            </a:r>
            <a:r>
              <a:rPr lang="pl-PL" dirty="0" smtClean="0"/>
              <a:t> </a:t>
            </a:r>
            <a:r>
              <a:rPr lang="pl-PL" sz="1900" dirty="0" smtClean="0"/>
              <a:t>(</a:t>
            </a:r>
            <a:r>
              <a:rPr lang="pl-PL" sz="1900" dirty="0" err="1" smtClean="0"/>
              <a:t>e.g</a:t>
            </a:r>
            <a:r>
              <a:rPr lang="pl-PL" sz="1900" dirty="0" smtClean="0"/>
              <a:t>. </a:t>
            </a:r>
            <a:r>
              <a:rPr lang="pl-PL" sz="1900" dirty="0" err="1" smtClean="0"/>
              <a:t>revision</a:t>
            </a:r>
            <a:r>
              <a:rPr lang="pl-PL" sz="1900" dirty="0" smtClean="0"/>
              <a:t> of industrial estate of </a:t>
            </a:r>
            <a:r>
              <a:rPr lang="pl-PL" sz="1900" dirty="0" err="1" smtClean="0"/>
              <a:t>the</a:t>
            </a:r>
            <a:r>
              <a:rPr lang="pl-PL" sz="1900" dirty="0" smtClean="0"/>
              <a:t> plant, </a:t>
            </a:r>
            <a:r>
              <a:rPr lang="pl-PL" sz="1900" dirty="0" err="1" smtClean="0"/>
              <a:t>installations</a:t>
            </a:r>
            <a:r>
              <a:rPr lang="pl-PL" sz="1900" dirty="0" smtClean="0"/>
              <a:t> </a:t>
            </a:r>
            <a:r>
              <a:rPr lang="pl-PL" sz="1900" dirty="0" err="1" smtClean="0"/>
              <a:t>protecting</a:t>
            </a:r>
            <a:r>
              <a:rPr lang="pl-PL" sz="1900" dirty="0" smtClean="0"/>
              <a:t> environment, </a:t>
            </a:r>
            <a:r>
              <a:rPr lang="pl-PL" sz="1900" dirty="0" err="1" smtClean="0"/>
              <a:t>check</a:t>
            </a:r>
            <a:r>
              <a:rPr lang="pl-PL" sz="1900" dirty="0" smtClean="0"/>
              <a:t> </a:t>
            </a:r>
            <a:r>
              <a:rPr lang="pl-PL" sz="1900" dirty="0" err="1" smtClean="0"/>
              <a:t>way</a:t>
            </a:r>
            <a:r>
              <a:rPr lang="pl-PL" sz="1900" dirty="0" smtClean="0"/>
              <a:t> of waste management, waste </a:t>
            </a:r>
            <a:r>
              <a:rPr lang="pl-PL" sz="1900" dirty="0" err="1" smtClean="0"/>
              <a:t>water</a:t>
            </a:r>
            <a:r>
              <a:rPr lang="pl-PL" sz="1900" dirty="0" smtClean="0"/>
              <a:t> </a:t>
            </a:r>
            <a:r>
              <a:rPr lang="pl-PL" sz="1900" dirty="0" err="1" smtClean="0"/>
              <a:t>way</a:t>
            </a:r>
            <a:r>
              <a:rPr lang="pl-PL" sz="1900" dirty="0" smtClean="0"/>
              <a:t>, </a:t>
            </a:r>
            <a:r>
              <a:rPr lang="pl-PL" sz="1900" dirty="0" err="1" smtClean="0"/>
              <a:t>carrying</a:t>
            </a:r>
            <a:r>
              <a:rPr lang="pl-PL" sz="1900" dirty="0" smtClean="0"/>
              <a:t> out </a:t>
            </a:r>
            <a:r>
              <a:rPr lang="pl-PL" sz="1900" dirty="0" err="1" smtClean="0"/>
              <a:t>measurements</a:t>
            </a:r>
            <a:r>
              <a:rPr lang="pl-PL" sz="1900" dirty="0" smtClean="0"/>
              <a:t>)</a:t>
            </a:r>
          </a:p>
          <a:p>
            <a:r>
              <a:rPr lang="pl-PL" u="sng" dirty="0" err="1" smtClean="0"/>
              <a:t>preparation</a:t>
            </a:r>
            <a:r>
              <a:rPr lang="pl-PL" u="sng" dirty="0" smtClean="0"/>
              <a:t> </a:t>
            </a:r>
            <a:r>
              <a:rPr lang="pl-PL" u="sng" dirty="0" err="1" smtClean="0"/>
              <a:t>documentation</a:t>
            </a:r>
            <a:r>
              <a:rPr lang="pl-PL" u="sng" dirty="0" smtClean="0"/>
              <a:t> of </a:t>
            </a:r>
            <a:r>
              <a:rPr lang="pl-PL" u="sng" dirty="0" err="1" smtClean="0"/>
              <a:t>inspection</a:t>
            </a:r>
            <a:r>
              <a:rPr lang="pl-PL" u="sng" dirty="0" smtClean="0"/>
              <a:t> </a:t>
            </a:r>
            <a:r>
              <a:rPr lang="pl-PL" u="sng" dirty="0" err="1" smtClean="0"/>
              <a:t>activities</a:t>
            </a:r>
            <a:r>
              <a:rPr lang="pl-PL" u="sng" dirty="0" smtClean="0"/>
              <a:t> </a:t>
            </a:r>
            <a:r>
              <a:rPr lang="pl-PL" sz="1800" dirty="0" smtClean="0"/>
              <a:t>( </a:t>
            </a:r>
            <a:r>
              <a:rPr lang="pl-PL" sz="1800" dirty="0" err="1" smtClean="0"/>
              <a:t>summary</a:t>
            </a:r>
            <a:r>
              <a:rPr lang="pl-PL" sz="1800" dirty="0" smtClean="0"/>
              <a:t>, data </a:t>
            </a:r>
            <a:r>
              <a:rPr lang="pl-PL" sz="1800" dirty="0" err="1" smtClean="0"/>
              <a:t>enclosing</a:t>
            </a:r>
            <a:r>
              <a:rPr lang="pl-PL" sz="1800" dirty="0" smtClean="0"/>
              <a:t> to </a:t>
            </a:r>
            <a:r>
              <a:rPr lang="pl-PL" sz="1800" dirty="0" err="1" smtClean="0"/>
              <a:t>the</a:t>
            </a:r>
            <a:r>
              <a:rPr lang="pl-PL" sz="1800" dirty="0" smtClean="0"/>
              <a:t> system and </a:t>
            </a:r>
            <a:r>
              <a:rPr lang="pl-PL" sz="1800" dirty="0" err="1" smtClean="0"/>
              <a:t>generating</a:t>
            </a:r>
            <a:r>
              <a:rPr lang="pl-PL" sz="1800" dirty="0" smtClean="0"/>
              <a:t> report of </a:t>
            </a:r>
            <a:r>
              <a:rPr lang="pl-PL" sz="1800" dirty="0" err="1" smtClean="0"/>
              <a:t>inspection</a:t>
            </a:r>
            <a:r>
              <a:rPr lang="pl-PL" sz="1800" dirty="0" smtClean="0"/>
              <a:t>)</a:t>
            </a:r>
          </a:p>
          <a:p>
            <a:r>
              <a:rPr lang="pl-PL" u="sng" dirty="0" err="1" smtClean="0"/>
              <a:t>follow-up</a:t>
            </a:r>
            <a:r>
              <a:rPr lang="pl-PL" u="sng" dirty="0" smtClean="0"/>
              <a:t> </a:t>
            </a:r>
            <a:r>
              <a:rPr lang="pl-PL" u="sng" dirty="0" err="1" smtClean="0"/>
              <a:t>activities</a:t>
            </a:r>
            <a:r>
              <a:rPr lang="pl-PL" u="sng" dirty="0" smtClean="0"/>
              <a:t> </a:t>
            </a:r>
            <a:r>
              <a:rPr lang="pl-PL" sz="2100" dirty="0" smtClean="0"/>
              <a:t>(</a:t>
            </a:r>
            <a:r>
              <a:rPr lang="pl-PL" sz="2100" dirty="0" err="1" smtClean="0"/>
              <a:t>instruction</a:t>
            </a:r>
            <a:r>
              <a:rPr lang="pl-PL" sz="2100" dirty="0" smtClean="0"/>
              <a:t>, </a:t>
            </a:r>
            <a:r>
              <a:rPr lang="pl-PL" sz="2100" dirty="0" err="1" smtClean="0"/>
              <a:t>penal</a:t>
            </a:r>
            <a:r>
              <a:rPr lang="pl-PL" sz="2100" dirty="0" smtClean="0"/>
              <a:t> </a:t>
            </a:r>
            <a:r>
              <a:rPr lang="pl-PL" sz="2100" dirty="0" err="1" smtClean="0"/>
              <a:t>ticket</a:t>
            </a:r>
            <a:r>
              <a:rPr lang="pl-PL" sz="2100" dirty="0" smtClean="0"/>
              <a:t>, </a:t>
            </a:r>
            <a:r>
              <a:rPr lang="pl-PL" sz="2100" dirty="0" err="1" smtClean="0"/>
              <a:t>administrative</a:t>
            </a:r>
            <a:r>
              <a:rPr lang="pl-PL" sz="2100" dirty="0" smtClean="0"/>
              <a:t> </a:t>
            </a:r>
            <a:r>
              <a:rPr lang="pl-PL" sz="2100" dirty="0" err="1" smtClean="0"/>
              <a:t>decisions</a:t>
            </a:r>
            <a:r>
              <a:rPr lang="pl-PL" sz="2100" dirty="0" smtClean="0"/>
              <a:t> to </a:t>
            </a:r>
            <a:r>
              <a:rPr lang="pl-PL" sz="2100" dirty="0" err="1" smtClean="0"/>
              <a:t>impose</a:t>
            </a:r>
            <a:r>
              <a:rPr lang="pl-PL" sz="2100" dirty="0" smtClean="0"/>
              <a:t> a </a:t>
            </a:r>
            <a:r>
              <a:rPr lang="pl-PL" sz="2100" dirty="0" err="1" smtClean="0"/>
              <a:t>fine</a:t>
            </a:r>
            <a:r>
              <a:rPr lang="pl-PL" sz="2100" dirty="0" smtClean="0"/>
              <a:t>, </a:t>
            </a:r>
            <a:r>
              <a:rPr lang="pl-PL" sz="2100" dirty="0" err="1" smtClean="0"/>
              <a:t>motion</a:t>
            </a:r>
            <a:r>
              <a:rPr lang="pl-PL" sz="2100" dirty="0" smtClean="0"/>
              <a:t> to </a:t>
            </a:r>
            <a:r>
              <a:rPr lang="pl-PL" sz="2100" dirty="0" err="1" smtClean="0"/>
              <a:t>other</a:t>
            </a:r>
            <a:r>
              <a:rPr lang="pl-PL" sz="2100" dirty="0" smtClean="0"/>
              <a:t> </a:t>
            </a:r>
            <a:r>
              <a:rPr lang="pl-PL" sz="2100" dirty="0" err="1" smtClean="0"/>
              <a:t>administrative</a:t>
            </a:r>
            <a:r>
              <a:rPr lang="pl-PL" sz="2100" dirty="0" smtClean="0"/>
              <a:t> </a:t>
            </a:r>
            <a:r>
              <a:rPr lang="pl-PL" sz="2100" dirty="0" err="1" smtClean="0"/>
              <a:t>authorities</a:t>
            </a:r>
            <a:r>
              <a:rPr lang="pl-PL" sz="2100" dirty="0" smtClean="0"/>
              <a:t>)</a:t>
            </a:r>
          </a:p>
          <a:p>
            <a:endParaRPr lang="pl-PL" dirty="0" smtClean="0"/>
          </a:p>
          <a:p>
            <a:endParaRPr lang="pl-PL" dirty="0" smtClean="0"/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ISWK: </a:t>
            </a:r>
            <a:r>
              <a:rPr lang="pl-PL" sz="2400" dirty="0" err="1" smtClean="0"/>
              <a:t>phases</a:t>
            </a:r>
            <a:r>
              <a:rPr lang="pl-PL" sz="2400" dirty="0" smtClean="0"/>
              <a:t> of </a:t>
            </a:r>
            <a:r>
              <a:rPr lang="pl-PL" sz="2400" dirty="0" err="1" smtClean="0"/>
              <a:t>inspection</a:t>
            </a:r>
            <a:endParaRPr lang="pl-P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err="1" smtClean="0"/>
              <a:t>The</a:t>
            </a:r>
            <a:r>
              <a:rPr lang="pl-PL" dirty="0" smtClean="0"/>
              <a:t> ISWK </a:t>
            </a:r>
            <a:r>
              <a:rPr lang="pl-PL" dirty="0" err="1" smtClean="0"/>
              <a:t>contains</a:t>
            </a:r>
            <a:r>
              <a:rPr lang="pl-PL" dirty="0" smtClean="0"/>
              <a:t> 5 </a:t>
            </a:r>
            <a:r>
              <a:rPr lang="pl-PL" dirty="0" err="1" smtClean="0"/>
              <a:t>main</a:t>
            </a:r>
            <a:r>
              <a:rPr lang="pl-PL" dirty="0" smtClean="0"/>
              <a:t> </a:t>
            </a:r>
            <a:r>
              <a:rPr lang="pl-PL" dirty="0" err="1" smtClean="0"/>
              <a:t>tabs</a:t>
            </a:r>
            <a:r>
              <a:rPr lang="pl-PL" dirty="0" smtClean="0"/>
              <a:t>:</a:t>
            </a:r>
          </a:p>
          <a:p>
            <a:pPr>
              <a:buNone/>
            </a:pPr>
            <a:endParaRPr lang="pl-PL" dirty="0" smtClean="0"/>
          </a:p>
          <a:p>
            <a:r>
              <a:rPr lang="pl-PL" dirty="0" smtClean="0"/>
              <a:t>register of </a:t>
            </a:r>
            <a:r>
              <a:rPr lang="pl-PL" dirty="0" err="1" smtClean="0"/>
              <a:t>plants</a:t>
            </a:r>
            <a:r>
              <a:rPr lang="pl-PL" dirty="0" smtClean="0"/>
              <a:t> (plant, </a:t>
            </a:r>
            <a:r>
              <a:rPr lang="pl-PL" dirty="0" err="1" smtClean="0"/>
              <a:t>parent</a:t>
            </a:r>
            <a:r>
              <a:rPr lang="pl-PL" dirty="0" smtClean="0"/>
              <a:t> </a:t>
            </a:r>
            <a:r>
              <a:rPr lang="pl-PL" dirty="0" err="1" smtClean="0"/>
              <a:t>units</a:t>
            </a:r>
            <a:r>
              <a:rPr lang="pl-PL" dirty="0" smtClean="0"/>
              <a:t>),</a:t>
            </a:r>
          </a:p>
          <a:p>
            <a:r>
              <a:rPr lang="pl-PL" dirty="0" smtClean="0"/>
              <a:t>register of </a:t>
            </a:r>
            <a:r>
              <a:rPr lang="pl-PL" dirty="0" err="1" smtClean="0"/>
              <a:t>control</a:t>
            </a:r>
            <a:r>
              <a:rPr lang="pl-PL" dirty="0" smtClean="0"/>
              <a:t> plan</a:t>
            </a:r>
          </a:p>
          <a:p>
            <a:r>
              <a:rPr lang="pl-PL" dirty="0" smtClean="0"/>
              <a:t>register of controls </a:t>
            </a:r>
            <a:r>
              <a:rPr lang="pl-PL" sz="1800" dirty="0" smtClean="0"/>
              <a:t>(</a:t>
            </a:r>
            <a:r>
              <a:rPr lang="pl-PL" sz="1800" dirty="0" err="1" smtClean="0"/>
              <a:t>inspections</a:t>
            </a:r>
            <a:r>
              <a:rPr lang="pl-PL" sz="1800" dirty="0" smtClean="0"/>
              <a:t>  </a:t>
            </a:r>
            <a:r>
              <a:rPr lang="pl-PL" sz="1800" dirty="0" err="1" smtClean="0"/>
              <a:t>based</a:t>
            </a:r>
            <a:r>
              <a:rPr lang="pl-PL" sz="1800" dirty="0" smtClean="0"/>
              <a:t> on </a:t>
            </a:r>
            <a:r>
              <a:rPr lang="pl-PL" sz="1800" dirty="0" err="1" smtClean="0"/>
              <a:t>revision</a:t>
            </a:r>
            <a:r>
              <a:rPr lang="pl-PL" sz="1800" dirty="0" smtClean="0"/>
              <a:t> </a:t>
            </a:r>
            <a:r>
              <a:rPr lang="pl-PL" sz="1800" dirty="0" err="1" smtClean="0"/>
              <a:t>in</a:t>
            </a:r>
            <a:r>
              <a:rPr lang="pl-PL" sz="1800" dirty="0" smtClean="0"/>
              <a:t> </a:t>
            </a:r>
            <a:r>
              <a:rPr lang="pl-PL" sz="1800" dirty="0" err="1" smtClean="0"/>
              <a:t>factory</a:t>
            </a:r>
            <a:r>
              <a:rPr lang="pl-PL" sz="1800" dirty="0" smtClean="0"/>
              <a:t> </a:t>
            </a:r>
            <a:r>
              <a:rPr lang="pl-PL" sz="1800" dirty="0" err="1" smtClean="0"/>
              <a:t>or</a:t>
            </a:r>
            <a:r>
              <a:rPr lang="pl-PL" sz="1800" dirty="0" smtClean="0"/>
              <a:t> </a:t>
            </a:r>
            <a:r>
              <a:rPr lang="pl-PL" sz="1800" dirty="0" err="1" smtClean="0"/>
              <a:t>based</a:t>
            </a:r>
            <a:r>
              <a:rPr lang="pl-PL" sz="1800" dirty="0" smtClean="0"/>
              <a:t> on </a:t>
            </a:r>
            <a:r>
              <a:rPr lang="pl-PL" sz="1800" dirty="0" err="1" smtClean="0"/>
              <a:t>analysis</a:t>
            </a:r>
            <a:r>
              <a:rPr lang="pl-PL" sz="1800" dirty="0" smtClean="0"/>
              <a:t> of </a:t>
            </a:r>
            <a:r>
              <a:rPr lang="pl-PL" sz="1800" dirty="0" err="1" smtClean="0"/>
              <a:t>documentation</a:t>
            </a:r>
            <a:r>
              <a:rPr lang="pl-PL" sz="1800" dirty="0" smtClean="0"/>
              <a:t> – </a:t>
            </a:r>
            <a:r>
              <a:rPr lang="pl-PL" sz="1800" dirty="0" err="1" smtClean="0"/>
              <a:t>measurements</a:t>
            </a:r>
            <a:r>
              <a:rPr lang="pl-PL" sz="1800" dirty="0" smtClean="0"/>
              <a:t>)</a:t>
            </a:r>
          </a:p>
          <a:p>
            <a:r>
              <a:rPr lang="pl-PL" dirty="0" smtClean="0"/>
              <a:t> register of </a:t>
            </a:r>
            <a:r>
              <a:rPr lang="pl-PL" dirty="0" err="1" smtClean="0"/>
              <a:t>follow-up</a:t>
            </a:r>
            <a:endParaRPr lang="pl-PL" dirty="0" smtClean="0"/>
          </a:p>
          <a:p>
            <a:r>
              <a:rPr lang="pl-PL" dirty="0" smtClean="0"/>
              <a:t>register of  system </a:t>
            </a:r>
            <a:r>
              <a:rPr lang="pl-PL" dirty="0" err="1" smtClean="0"/>
              <a:t>documentation</a:t>
            </a:r>
            <a:r>
              <a:rPr lang="pl-PL" dirty="0" smtClean="0"/>
              <a:t> </a:t>
            </a:r>
            <a:r>
              <a:rPr lang="pl-PL" sz="1800" dirty="0" smtClean="0"/>
              <a:t>( </a:t>
            </a:r>
            <a:r>
              <a:rPr lang="pl-PL" sz="1800" dirty="0" err="1" smtClean="0"/>
              <a:t>e.g</a:t>
            </a:r>
            <a:r>
              <a:rPr lang="pl-PL" sz="1800" dirty="0" smtClean="0"/>
              <a:t>. </a:t>
            </a:r>
            <a:r>
              <a:rPr lang="pl-PL" sz="1800" dirty="0" err="1" smtClean="0"/>
              <a:t>guidances</a:t>
            </a:r>
            <a:r>
              <a:rPr lang="pl-PL" sz="1800" dirty="0" smtClean="0"/>
              <a:t>, </a:t>
            </a:r>
            <a:r>
              <a:rPr lang="pl-PL" sz="1800" dirty="0" err="1" smtClean="0"/>
              <a:t>patterns</a:t>
            </a:r>
            <a:r>
              <a:rPr lang="pl-PL" sz="1800" dirty="0" smtClean="0"/>
              <a:t> of </a:t>
            </a:r>
            <a:r>
              <a:rPr lang="pl-PL" sz="1800" dirty="0" err="1" smtClean="0"/>
              <a:t>letters</a:t>
            </a:r>
            <a:r>
              <a:rPr lang="pl-PL" sz="1800" dirty="0" smtClean="0"/>
              <a:t>, </a:t>
            </a:r>
            <a:r>
              <a:rPr lang="pl-PL" sz="1800" dirty="0" err="1" smtClean="0"/>
              <a:t>reports</a:t>
            </a:r>
            <a:r>
              <a:rPr lang="pl-PL" sz="1800" dirty="0" smtClean="0"/>
              <a:t>, </a:t>
            </a:r>
            <a:r>
              <a:rPr lang="pl-PL" sz="1800" dirty="0" err="1" smtClean="0"/>
              <a:t>translations</a:t>
            </a:r>
            <a:r>
              <a:rPr lang="pl-PL" sz="1800" dirty="0" smtClean="0"/>
              <a:t>)</a:t>
            </a:r>
          </a:p>
          <a:p>
            <a:endParaRPr lang="pl-PL" dirty="0" smtClean="0"/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u="sng" dirty="0" smtClean="0"/>
              <a:t>Register of </a:t>
            </a:r>
            <a:r>
              <a:rPr lang="pl-PL" u="sng" dirty="0" err="1" smtClean="0"/>
              <a:t>plants</a:t>
            </a:r>
            <a:r>
              <a:rPr lang="pl-PL" u="sng" dirty="0" smtClean="0"/>
              <a:t> </a:t>
            </a:r>
            <a:r>
              <a:rPr lang="pl-PL" dirty="0" err="1" smtClean="0"/>
              <a:t>contains</a:t>
            </a:r>
            <a:r>
              <a:rPr lang="pl-PL" dirty="0" smtClean="0"/>
              <a:t> data of </a:t>
            </a:r>
            <a:r>
              <a:rPr lang="pl-PL" dirty="0" err="1" smtClean="0"/>
              <a:t>plants</a:t>
            </a:r>
            <a:r>
              <a:rPr lang="pl-PL" dirty="0" smtClean="0"/>
              <a:t> and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parents</a:t>
            </a:r>
            <a:r>
              <a:rPr lang="pl-PL" dirty="0" smtClean="0"/>
              <a:t> </a:t>
            </a:r>
            <a:r>
              <a:rPr lang="pl-PL" dirty="0" err="1" smtClean="0"/>
              <a:t>units</a:t>
            </a:r>
            <a:r>
              <a:rPr lang="pl-PL" dirty="0" smtClean="0"/>
              <a:t>: 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	</a:t>
            </a:r>
            <a:r>
              <a:rPr lang="pl-PL" dirty="0" err="1" smtClean="0"/>
              <a:t>details</a:t>
            </a:r>
            <a:r>
              <a:rPr lang="pl-PL" dirty="0" smtClean="0"/>
              <a:t> and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type</a:t>
            </a:r>
            <a:r>
              <a:rPr lang="pl-PL" dirty="0" smtClean="0"/>
              <a:t> of </a:t>
            </a:r>
            <a:r>
              <a:rPr lang="pl-PL" dirty="0" err="1" smtClean="0"/>
              <a:t>facility</a:t>
            </a:r>
            <a:r>
              <a:rPr lang="pl-PL" dirty="0" smtClean="0"/>
              <a:t>, </a:t>
            </a:r>
            <a:r>
              <a:rPr lang="pl-PL" dirty="0" err="1" smtClean="0"/>
              <a:t>installations</a:t>
            </a:r>
            <a:r>
              <a:rPr lang="pl-PL" dirty="0" smtClean="0"/>
              <a:t>, </a:t>
            </a:r>
            <a:r>
              <a:rPr lang="pl-PL" dirty="0" err="1" smtClean="0"/>
              <a:t>identity</a:t>
            </a:r>
            <a:r>
              <a:rPr lang="pl-PL" dirty="0" smtClean="0"/>
              <a:t> </a:t>
            </a:r>
            <a:r>
              <a:rPr lang="pl-PL" dirty="0" err="1" smtClean="0"/>
              <a:t>numbers</a:t>
            </a:r>
            <a:r>
              <a:rPr lang="pl-PL" dirty="0" smtClean="0"/>
              <a:t> ( </a:t>
            </a:r>
            <a:r>
              <a:rPr lang="pl-PL" dirty="0" err="1" smtClean="0"/>
              <a:t>e.g</a:t>
            </a:r>
            <a:r>
              <a:rPr lang="pl-PL" dirty="0" smtClean="0"/>
              <a:t>. NIP, REGON, PKD, NACE, </a:t>
            </a:r>
            <a:r>
              <a:rPr lang="pl-PL" dirty="0" err="1" smtClean="0"/>
              <a:t>registration</a:t>
            </a:r>
            <a:r>
              <a:rPr lang="pl-PL" dirty="0" smtClean="0"/>
              <a:t> </a:t>
            </a:r>
            <a:r>
              <a:rPr lang="pl-PL" dirty="0" err="1" smtClean="0"/>
              <a:t>number</a:t>
            </a:r>
            <a:r>
              <a:rPr lang="pl-PL" dirty="0" smtClean="0"/>
              <a:t>), </a:t>
            </a:r>
            <a:r>
              <a:rPr lang="pl-PL" dirty="0" err="1" smtClean="0"/>
              <a:t>representatives</a:t>
            </a:r>
            <a:r>
              <a:rPr lang="pl-PL" dirty="0" smtClean="0"/>
              <a:t>, </a:t>
            </a:r>
            <a:r>
              <a:rPr lang="pl-PL" dirty="0" err="1" smtClean="0"/>
              <a:t>informatives</a:t>
            </a:r>
            <a:r>
              <a:rPr lang="pl-PL" dirty="0" smtClean="0"/>
              <a:t>, </a:t>
            </a:r>
            <a:r>
              <a:rPr lang="pl-PL" dirty="0" err="1" smtClean="0"/>
              <a:t>certificates</a:t>
            </a:r>
            <a:r>
              <a:rPr lang="pl-PL" dirty="0" smtClean="0"/>
              <a:t>, </a:t>
            </a:r>
            <a:r>
              <a:rPr lang="pl-PL" dirty="0" err="1" smtClean="0"/>
              <a:t>permits</a:t>
            </a:r>
            <a:r>
              <a:rPr lang="pl-PL" dirty="0" smtClean="0"/>
              <a:t> of </a:t>
            </a:r>
            <a:r>
              <a:rPr lang="pl-PL" dirty="0" err="1" smtClean="0"/>
              <a:t>other</a:t>
            </a:r>
            <a:r>
              <a:rPr lang="pl-PL" dirty="0" smtClean="0"/>
              <a:t> </a:t>
            </a:r>
            <a:r>
              <a:rPr lang="pl-PL" dirty="0" err="1" smtClean="0"/>
              <a:t>institutions</a:t>
            </a:r>
            <a:r>
              <a:rPr lang="pl-PL" dirty="0" smtClean="0"/>
              <a:t>)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u="sng" dirty="0" smtClean="0"/>
              <a:t>Register of </a:t>
            </a:r>
            <a:r>
              <a:rPr lang="pl-PL" u="sng" dirty="0" err="1" smtClean="0"/>
              <a:t>control</a:t>
            </a:r>
            <a:r>
              <a:rPr lang="pl-PL" u="sng" dirty="0" smtClean="0"/>
              <a:t> </a:t>
            </a:r>
            <a:r>
              <a:rPr lang="pl-PL" u="sng" dirty="0" err="1" smtClean="0"/>
              <a:t>plans</a:t>
            </a:r>
            <a:r>
              <a:rPr lang="pl-PL" u="sng" dirty="0" smtClean="0"/>
              <a:t> 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sz="1900" dirty="0" err="1" smtClean="0"/>
              <a:t>includes</a:t>
            </a:r>
            <a:r>
              <a:rPr lang="pl-PL" sz="1900" dirty="0" smtClean="0"/>
              <a:t> </a:t>
            </a:r>
            <a:r>
              <a:rPr lang="pl-PL" sz="1900" dirty="0" err="1" smtClean="0"/>
              <a:t>quarterly</a:t>
            </a:r>
            <a:r>
              <a:rPr lang="pl-PL" sz="1900" dirty="0" smtClean="0"/>
              <a:t> and </a:t>
            </a:r>
            <a:r>
              <a:rPr lang="pl-PL" sz="1900" dirty="0" err="1" smtClean="0"/>
              <a:t>annual</a:t>
            </a:r>
            <a:r>
              <a:rPr lang="pl-PL" sz="1900" dirty="0" smtClean="0"/>
              <a:t> </a:t>
            </a:r>
            <a:r>
              <a:rPr lang="pl-PL" sz="1900" dirty="0" err="1" smtClean="0"/>
              <a:t>plans</a:t>
            </a:r>
            <a:r>
              <a:rPr lang="pl-PL" sz="1900" dirty="0" smtClean="0"/>
              <a:t> </a:t>
            </a:r>
            <a:r>
              <a:rPr lang="pl-PL" sz="1900" dirty="0" err="1" smtClean="0"/>
              <a:t>based</a:t>
            </a:r>
            <a:r>
              <a:rPr lang="pl-PL" sz="1900" dirty="0" smtClean="0"/>
              <a:t> on </a:t>
            </a:r>
            <a:r>
              <a:rPr lang="pl-PL" sz="1900" dirty="0" err="1" smtClean="0"/>
              <a:t>suggestion</a:t>
            </a:r>
            <a:r>
              <a:rPr lang="pl-PL" sz="1900" dirty="0" smtClean="0"/>
              <a:t> and </a:t>
            </a:r>
            <a:r>
              <a:rPr lang="pl-PL" sz="1900" dirty="0" err="1" smtClean="0"/>
              <a:t>guidelines</a:t>
            </a:r>
            <a:r>
              <a:rPr lang="pl-PL" sz="1900" dirty="0" smtClean="0"/>
              <a:t> </a:t>
            </a:r>
            <a:r>
              <a:rPr lang="pl-PL" sz="1900" dirty="0" err="1" smtClean="0"/>
              <a:t>from</a:t>
            </a:r>
            <a:r>
              <a:rPr lang="pl-PL" sz="1900" dirty="0" smtClean="0"/>
              <a:t> Chief </a:t>
            </a:r>
            <a:r>
              <a:rPr lang="pl-PL" sz="1900" dirty="0" err="1" smtClean="0"/>
              <a:t>Inspector</a:t>
            </a:r>
            <a:r>
              <a:rPr lang="pl-PL" sz="1900" dirty="0" smtClean="0"/>
              <a:t>, </a:t>
            </a:r>
            <a:r>
              <a:rPr lang="pl-PL" sz="1900" dirty="0" err="1" smtClean="0"/>
              <a:t>Governor</a:t>
            </a:r>
            <a:r>
              <a:rPr lang="pl-PL" sz="1900" dirty="0" smtClean="0"/>
              <a:t> and </a:t>
            </a:r>
            <a:r>
              <a:rPr lang="pl-PL" sz="1900" dirty="0" err="1" smtClean="0"/>
              <a:t>other</a:t>
            </a:r>
            <a:r>
              <a:rPr lang="pl-PL" sz="1900" dirty="0" smtClean="0"/>
              <a:t> </a:t>
            </a:r>
            <a:r>
              <a:rPr lang="pl-PL" sz="1900" dirty="0" err="1" smtClean="0"/>
              <a:t>local</a:t>
            </a:r>
            <a:r>
              <a:rPr lang="pl-PL" sz="1900" dirty="0" smtClean="0"/>
              <a:t> </a:t>
            </a:r>
            <a:r>
              <a:rPr lang="pl-PL" sz="1900" dirty="0" err="1" smtClean="0"/>
              <a:t>authorities</a:t>
            </a:r>
            <a:endParaRPr lang="pl-PL" sz="1900" dirty="0" smtClean="0"/>
          </a:p>
          <a:p>
            <a:r>
              <a:rPr lang="pl-PL" u="sng" dirty="0" smtClean="0"/>
              <a:t>Register of </a:t>
            </a:r>
            <a:r>
              <a:rPr lang="pl-PL" u="sng" dirty="0" err="1" smtClean="0"/>
              <a:t>inspection</a:t>
            </a:r>
            <a:r>
              <a:rPr lang="pl-PL" u="sng" dirty="0" smtClean="0"/>
              <a:t> 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sz="1900" dirty="0" err="1" smtClean="0"/>
              <a:t>contains</a:t>
            </a:r>
            <a:r>
              <a:rPr lang="pl-PL" sz="1900" dirty="0" smtClean="0"/>
              <a:t> </a:t>
            </a:r>
            <a:r>
              <a:rPr lang="pl-PL" sz="1900" dirty="0" err="1" smtClean="0"/>
              <a:t>indication</a:t>
            </a:r>
            <a:r>
              <a:rPr lang="pl-PL" sz="1900" dirty="0" smtClean="0"/>
              <a:t> of </a:t>
            </a:r>
            <a:r>
              <a:rPr lang="pl-PL" sz="1900" dirty="0" err="1" smtClean="0"/>
              <a:t>checks</a:t>
            </a:r>
            <a:r>
              <a:rPr lang="pl-PL" sz="1900" dirty="0" smtClean="0"/>
              <a:t> of </a:t>
            </a:r>
            <a:r>
              <a:rPr lang="pl-PL" sz="1900" dirty="0" err="1" smtClean="0"/>
              <a:t>inspections</a:t>
            </a:r>
            <a:r>
              <a:rPr lang="pl-PL" sz="1900" dirty="0" smtClean="0"/>
              <a:t> (</a:t>
            </a:r>
            <a:r>
              <a:rPr lang="pl-PL" sz="1900" dirty="0" err="1" smtClean="0"/>
              <a:t>check</a:t>
            </a:r>
            <a:r>
              <a:rPr lang="pl-PL" sz="1900" dirty="0" smtClean="0"/>
              <a:t> </a:t>
            </a:r>
            <a:r>
              <a:rPr lang="pl-PL" sz="1900" dirty="0" err="1" smtClean="0"/>
              <a:t>table</a:t>
            </a:r>
            <a:r>
              <a:rPr lang="pl-PL" sz="1900" dirty="0" smtClean="0"/>
              <a:t>), </a:t>
            </a:r>
            <a:r>
              <a:rPr lang="pl-PL" sz="1900" dirty="0" err="1" smtClean="0"/>
              <a:t>indication</a:t>
            </a:r>
            <a:r>
              <a:rPr lang="pl-PL" sz="1900" dirty="0" smtClean="0"/>
              <a:t> of </a:t>
            </a:r>
            <a:r>
              <a:rPr lang="pl-PL" sz="1900" dirty="0" err="1" smtClean="0"/>
              <a:t>non-compliances</a:t>
            </a:r>
            <a:r>
              <a:rPr lang="pl-PL" sz="1900" dirty="0" smtClean="0"/>
              <a:t> and </a:t>
            </a:r>
            <a:r>
              <a:rPr lang="pl-PL" sz="1900" dirty="0" err="1" smtClean="0"/>
              <a:t>follows</a:t>
            </a:r>
            <a:r>
              <a:rPr lang="pl-PL" sz="1900" dirty="0" smtClean="0"/>
              <a:t>, </a:t>
            </a:r>
            <a:r>
              <a:rPr lang="pl-PL" sz="1900" dirty="0" err="1" smtClean="0"/>
              <a:t>risk</a:t>
            </a:r>
            <a:r>
              <a:rPr lang="pl-PL" sz="1900" dirty="0" smtClean="0"/>
              <a:t> </a:t>
            </a:r>
            <a:r>
              <a:rPr lang="pl-PL" sz="1900" dirty="0" err="1" smtClean="0"/>
              <a:t>category</a:t>
            </a:r>
            <a:r>
              <a:rPr lang="pl-PL" sz="1900" dirty="0" smtClean="0"/>
              <a:t> </a:t>
            </a:r>
            <a:r>
              <a:rPr lang="pl-PL" sz="1900" dirty="0" err="1" smtClean="0"/>
              <a:t>assessement</a:t>
            </a:r>
            <a:endParaRPr lang="pl-PL" sz="1900" dirty="0" smtClean="0"/>
          </a:p>
          <a:p>
            <a:r>
              <a:rPr lang="pl-PL" u="sng" dirty="0" smtClean="0"/>
              <a:t>Register of </a:t>
            </a:r>
            <a:r>
              <a:rPr lang="pl-PL" u="sng" dirty="0" err="1" smtClean="0"/>
              <a:t>follow</a:t>
            </a:r>
            <a:r>
              <a:rPr lang="pl-PL" u="sng" dirty="0" smtClean="0"/>
              <a:t>- </a:t>
            </a:r>
            <a:r>
              <a:rPr lang="pl-PL" u="sng" dirty="0" err="1" smtClean="0"/>
              <a:t>up</a:t>
            </a:r>
            <a:r>
              <a:rPr lang="pl-PL" u="sng" dirty="0" smtClean="0"/>
              <a:t> </a:t>
            </a:r>
            <a:endParaRPr lang="pl-PL" dirty="0" smtClean="0"/>
          </a:p>
          <a:p>
            <a:pPr>
              <a:buNone/>
            </a:pPr>
            <a:r>
              <a:rPr lang="pl-PL" sz="2800" dirty="0" smtClean="0"/>
              <a:t>	</a:t>
            </a:r>
            <a:r>
              <a:rPr lang="pl-PL" sz="1800" dirty="0" smtClean="0"/>
              <a:t>(</a:t>
            </a:r>
            <a:r>
              <a:rPr lang="pl-PL" sz="1800" dirty="0" err="1" smtClean="0"/>
              <a:t>instruction</a:t>
            </a:r>
            <a:r>
              <a:rPr lang="pl-PL" sz="1800" dirty="0" smtClean="0"/>
              <a:t>, </a:t>
            </a:r>
            <a:r>
              <a:rPr lang="pl-PL" sz="1800" dirty="0" err="1" smtClean="0"/>
              <a:t>penal</a:t>
            </a:r>
            <a:r>
              <a:rPr lang="pl-PL" sz="1800" dirty="0" smtClean="0"/>
              <a:t> </a:t>
            </a:r>
            <a:r>
              <a:rPr lang="pl-PL" sz="1800" dirty="0" err="1" smtClean="0"/>
              <a:t>ticket</a:t>
            </a:r>
            <a:r>
              <a:rPr lang="pl-PL" sz="1800" dirty="0" smtClean="0"/>
              <a:t>, </a:t>
            </a:r>
            <a:r>
              <a:rPr lang="pl-PL" sz="1800" dirty="0" err="1" smtClean="0"/>
              <a:t>administrative</a:t>
            </a:r>
            <a:r>
              <a:rPr lang="pl-PL" sz="1800" dirty="0" smtClean="0"/>
              <a:t> </a:t>
            </a:r>
            <a:r>
              <a:rPr lang="pl-PL" sz="1800" dirty="0" err="1" smtClean="0"/>
              <a:t>decisions</a:t>
            </a:r>
            <a:r>
              <a:rPr lang="pl-PL" sz="1800" dirty="0" smtClean="0"/>
              <a:t> to </a:t>
            </a:r>
            <a:r>
              <a:rPr lang="pl-PL" sz="1800" dirty="0" err="1" smtClean="0"/>
              <a:t>impose</a:t>
            </a:r>
            <a:r>
              <a:rPr lang="pl-PL" sz="1800" dirty="0" smtClean="0"/>
              <a:t> a </a:t>
            </a:r>
            <a:r>
              <a:rPr lang="pl-PL" sz="1800" dirty="0" err="1" smtClean="0"/>
              <a:t>fine</a:t>
            </a:r>
            <a:r>
              <a:rPr lang="pl-PL" sz="1800" dirty="0" smtClean="0"/>
              <a:t>, </a:t>
            </a:r>
            <a:r>
              <a:rPr lang="pl-PL" sz="1800" dirty="0" err="1" smtClean="0"/>
              <a:t>motion</a:t>
            </a:r>
            <a:r>
              <a:rPr lang="pl-PL" sz="1800" dirty="0" smtClean="0"/>
              <a:t> to </a:t>
            </a:r>
            <a:r>
              <a:rPr lang="pl-PL" sz="1800" dirty="0" err="1" smtClean="0"/>
              <a:t>other</a:t>
            </a:r>
            <a:r>
              <a:rPr lang="pl-PL" sz="1800" dirty="0" smtClean="0"/>
              <a:t> </a:t>
            </a:r>
            <a:r>
              <a:rPr lang="pl-PL" sz="1800" dirty="0" err="1" smtClean="0"/>
              <a:t>administrative</a:t>
            </a:r>
            <a:r>
              <a:rPr lang="pl-PL" sz="1800" dirty="0" smtClean="0"/>
              <a:t> </a:t>
            </a:r>
            <a:r>
              <a:rPr lang="pl-PL" sz="1800" dirty="0" err="1" smtClean="0"/>
              <a:t>authorities</a:t>
            </a:r>
            <a:r>
              <a:rPr lang="pl-PL" sz="1800" dirty="0" smtClean="0"/>
              <a:t>)</a:t>
            </a:r>
            <a:endParaRPr lang="pl-PL" sz="18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ISWK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>
              <a:buNone/>
            </a:pPr>
            <a:r>
              <a:rPr lang="pl-PL" dirty="0" smtClean="0"/>
              <a:t>	</a:t>
            </a:r>
            <a:r>
              <a:rPr lang="pl-PL" sz="2400" dirty="0" smtClean="0"/>
              <a:t>ISWK </a:t>
            </a:r>
            <a:r>
              <a:rPr lang="pl-PL" sz="2400" dirty="0" err="1" smtClean="0"/>
              <a:t>has</a:t>
            </a:r>
            <a:r>
              <a:rPr lang="pl-PL" sz="2400" dirty="0" smtClean="0"/>
              <a:t> </a:t>
            </a:r>
            <a:r>
              <a:rPr lang="pl-PL" sz="2400" dirty="0" err="1" smtClean="0"/>
              <a:t>also</a:t>
            </a:r>
            <a:r>
              <a:rPr lang="pl-PL" sz="2400" dirty="0" smtClean="0"/>
              <a:t> </a:t>
            </a:r>
            <a:r>
              <a:rPr lang="pl-PL" sz="2400" dirty="0" err="1" smtClean="0"/>
              <a:t>function</a:t>
            </a:r>
            <a:r>
              <a:rPr lang="pl-PL" sz="2400" dirty="0" smtClean="0"/>
              <a:t> to </a:t>
            </a:r>
            <a:r>
              <a:rPr lang="pl-PL" sz="2400" dirty="0" err="1" smtClean="0"/>
              <a:t>estimate</a:t>
            </a:r>
            <a:r>
              <a:rPr lang="pl-PL" sz="2400" dirty="0" smtClean="0"/>
              <a:t> </a:t>
            </a:r>
            <a:r>
              <a:rPr lang="pl-PL" sz="2400" dirty="0" err="1" smtClean="0"/>
              <a:t>frequencies</a:t>
            </a:r>
            <a:r>
              <a:rPr lang="pl-PL" sz="2400" dirty="0" smtClean="0"/>
              <a:t> of </a:t>
            </a:r>
            <a:r>
              <a:rPr lang="pl-PL" sz="2400" dirty="0" err="1" smtClean="0"/>
              <a:t>carrying</a:t>
            </a:r>
            <a:r>
              <a:rPr lang="pl-PL" sz="2400" dirty="0" smtClean="0"/>
              <a:t> out </a:t>
            </a:r>
            <a:r>
              <a:rPr lang="pl-PL" sz="2400" dirty="0" err="1" smtClean="0"/>
              <a:t>inspections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</a:t>
            </a:r>
            <a:r>
              <a:rPr lang="pl-PL" sz="2400" dirty="0" err="1" smtClean="0"/>
              <a:t>the</a:t>
            </a:r>
            <a:r>
              <a:rPr lang="pl-PL" sz="2400" dirty="0" smtClean="0"/>
              <a:t> plant by </a:t>
            </a:r>
            <a:r>
              <a:rPr lang="pl-PL" sz="2400" dirty="0" err="1" smtClean="0"/>
              <a:t>risk</a:t>
            </a:r>
            <a:r>
              <a:rPr lang="pl-PL" sz="2400" dirty="0" smtClean="0"/>
              <a:t> </a:t>
            </a:r>
            <a:r>
              <a:rPr lang="pl-PL" sz="2400" dirty="0" err="1" smtClean="0"/>
              <a:t>assessment</a:t>
            </a:r>
            <a:r>
              <a:rPr lang="pl-PL" sz="2400" dirty="0" smtClean="0"/>
              <a:t> as a </a:t>
            </a:r>
            <a:r>
              <a:rPr lang="pl-PL" sz="2400" dirty="0" err="1" smtClean="0"/>
              <a:t>summary</a:t>
            </a:r>
            <a:r>
              <a:rPr lang="pl-PL" sz="2400" dirty="0" smtClean="0"/>
              <a:t> of </a:t>
            </a:r>
            <a:r>
              <a:rPr lang="pl-PL" sz="2400" dirty="0" err="1" smtClean="0"/>
              <a:t>the</a:t>
            </a:r>
            <a:r>
              <a:rPr lang="pl-PL" sz="2400" dirty="0" smtClean="0"/>
              <a:t> </a:t>
            </a:r>
            <a:r>
              <a:rPr lang="pl-PL" sz="2400" dirty="0" err="1" smtClean="0"/>
              <a:t>inspection</a:t>
            </a:r>
            <a:r>
              <a:rPr lang="pl-PL" sz="2400" dirty="0" smtClean="0"/>
              <a:t> </a:t>
            </a:r>
            <a:r>
              <a:rPr lang="pl-PL" sz="2400" dirty="0" err="1" smtClean="0"/>
              <a:t>in</a:t>
            </a:r>
            <a:r>
              <a:rPr lang="pl-PL" sz="2400" dirty="0" smtClean="0"/>
              <a:t> company.</a:t>
            </a:r>
          </a:p>
          <a:p>
            <a:pPr>
              <a:buNone/>
            </a:pPr>
            <a:endParaRPr lang="pl-PL" sz="2400" dirty="0" smtClean="0"/>
          </a:p>
          <a:p>
            <a:pPr>
              <a:buNone/>
            </a:pPr>
            <a:r>
              <a:rPr lang="pl-PL" sz="2400" dirty="0" smtClean="0"/>
              <a:t>	</a:t>
            </a:r>
            <a:r>
              <a:rPr lang="pl-PL" sz="2400" dirty="0" err="1" smtClean="0"/>
              <a:t>Scheme</a:t>
            </a:r>
            <a:r>
              <a:rPr lang="pl-PL" sz="2400" dirty="0" smtClean="0"/>
              <a:t> of </a:t>
            </a:r>
            <a:r>
              <a:rPr lang="pl-PL" sz="2400" dirty="0" err="1" smtClean="0"/>
              <a:t>risk</a:t>
            </a:r>
            <a:r>
              <a:rPr lang="pl-PL" sz="2400" dirty="0" smtClean="0"/>
              <a:t> </a:t>
            </a:r>
            <a:r>
              <a:rPr lang="pl-PL" sz="2400" dirty="0" err="1" smtClean="0"/>
              <a:t>analysis</a:t>
            </a:r>
            <a:r>
              <a:rPr lang="pl-PL" sz="2400" dirty="0" smtClean="0"/>
              <a:t>: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 </a:t>
            </a:r>
            <a:r>
              <a:rPr lang="pl-PL" dirty="0" err="1" smtClean="0"/>
              <a:t>Risk</a:t>
            </a:r>
            <a:r>
              <a:rPr lang="pl-PL" dirty="0" smtClean="0"/>
              <a:t> </a:t>
            </a:r>
            <a:r>
              <a:rPr lang="pl-PL" dirty="0" err="1" smtClean="0"/>
              <a:t>assessment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ISWK</a:t>
            </a:r>
            <a:endParaRPr lang="pl-PL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23528" y="2924944"/>
          <a:ext cx="8568952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369</TotalTime>
  <Words>541</Words>
  <Application>Microsoft Office PowerPoint</Application>
  <PresentationFormat>Presentación en pantalla (4:3)</PresentationFormat>
  <Paragraphs>142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Hol</vt:lpstr>
      <vt:lpstr>Voivodship Inspectorate for Environmental Protection in Lodz </vt:lpstr>
      <vt:lpstr>Introduction ISWK Information Control Support System</vt:lpstr>
      <vt:lpstr>ISWK – the genesis</vt:lpstr>
      <vt:lpstr>ISWK – the genesis</vt:lpstr>
      <vt:lpstr>ISWK: phases of inspection</vt:lpstr>
      <vt:lpstr>ISWK in practice</vt:lpstr>
      <vt:lpstr>ISWK in practice</vt:lpstr>
      <vt:lpstr>ISWK in practice</vt:lpstr>
      <vt:lpstr>  Risk assessment in ISWK</vt:lpstr>
      <vt:lpstr>Risk assessment in ISWK</vt:lpstr>
      <vt:lpstr>Risk assessment in ISWK</vt:lpstr>
      <vt:lpstr>Numbers of inspections in 2011  (controls of one inspector)</vt:lpstr>
      <vt:lpstr>Numbers of inspections in 2011  (controls of one inspector)</vt:lpstr>
      <vt:lpstr>Numbers of inspections in 2012  (controls of one inspector) </vt:lpstr>
      <vt:lpstr>Numbers of inspections in 2012   (controls of one inspector)</vt:lpstr>
      <vt:lpstr>Information Control Support System ISWK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Control Support System</dc:title>
  <dc:creator>WIOS_LODZ_10</dc:creator>
  <cp:lastModifiedBy>Cesar</cp:lastModifiedBy>
  <cp:revision>62</cp:revision>
  <dcterms:created xsi:type="dcterms:W3CDTF">2012-10-15T08:38:08Z</dcterms:created>
  <dcterms:modified xsi:type="dcterms:W3CDTF">2012-10-22T08:49:07Z</dcterms:modified>
</cp:coreProperties>
</file>