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6" r:id="rId4"/>
    <p:sldMasterId id="2147483663" r:id="rId5"/>
  </p:sldMasterIdLst>
  <p:notesMasterIdLst>
    <p:notesMasterId r:id="rId31"/>
  </p:notesMasterIdLst>
  <p:sldIdLst>
    <p:sldId id="256" r:id="rId6"/>
    <p:sldId id="258" r:id="rId7"/>
    <p:sldId id="295" r:id="rId8"/>
    <p:sldId id="296" r:id="rId9"/>
    <p:sldId id="283" r:id="rId10"/>
    <p:sldId id="285" r:id="rId11"/>
    <p:sldId id="286" r:id="rId12"/>
    <p:sldId id="284" r:id="rId13"/>
    <p:sldId id="300" r:id="rId14"/>
    <p:sldId id="297" r:id="rId15"/>
    <p:sldId id="298" r:id="rId16"/>
    <p:sldId id="299" r:id="rId17"/>
    <p:sldId id="301" r:id="rId18"/>
    <p:sldId id="282" r:id="rId19"/>
    <p:sldId id="302" r:id="rId20"/>
    <p:sldId id="287" r:id="rId21"/>
    <p:sldId id="303" r:id="rId22"/>
    <p:sldId id="424" r:id="rId23"/>
    <p:sldId id="427" r:id="rId24"/>
    <p:sldId id="420" r:id="rId25"/>
    <p:sldId id="428" r:id="rId26"/>
    <p:sldId id="395" r:id="rId27"/>
    <p:sldId id="430" r:id="rId28"/>
    <p:sldId id="431" r:id="rId29"/>
    <p:sldId id="292"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1D7DB"/>
    <a:srgbClr val="1F7F7D"/>
    <a:srgbClr val="269D9A"/>
    <a:srgbClr val="ABEBF8"/>
    <a:srgbClr val="41D2C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271BA06-C933-41C1-BA31-AF0410E28726}" v="24" dt="2023-07-07T09:56:48.481"/>
  </p1510:revLst>
</p1510:revInfo>
</file>

<file path=ppt/tableStyles.xml><?xml version="1.0" encoding="utf-8"?>
<a:tblStyleLst xmlns:a="http://schemas.openxmlformats.org/drawingml/2006/main" def="{5C22544A-7EE6-4342-B048-85BDC9FD1C3A}">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48" d="100"/>
          <a:sy n="48" d="100"/>
        </p:scale>
        <p:origin x="53" y="70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rem Ince" userId="1100439d-fe2c-4ae9-9b0f-7d377f7d641b" providerId="ADAL" clId="{AC7DCE36-093B-4A3A-8352-748A7AE60945}"/>
    <pc:docChg chg="custSel modSld">
      <pc:chgData name="Irem Ince" userId="1100439d-fe2c-4ae9-9b0f-7d377f7d641b" providerId="ADAL" clId="{AC7DCE36-093B-4A3A-8352-748A7AE60945}" dt="2022-09-23T12:08:26.214" v="11" actId="20577"/>
      <pc:docMkLst>
        <pc:docMk/>
      </pc:docMkLst>
      <pc:sldChg chg="modSp mod">
        <pc:chgData name="Irem Ince" userId="1100439d-fe2c-4ae9-9b0f-7d377f7d641b" providerId="ADAL" clId="{AC7DCE36-093B-4A3A-8352-748A7AE60945}" dt="2022-09-23T12:08:26.214" v="11" actId="20577"/>
        <pc:sldMkLst>
          <pc:docMk/>
          <pc:sldMk cId="3898149359" sldId="304"/>
        </pc:sldMkLst>
        <pc:spChg chg="mod">
          <ac:chgData name="Irem Ince" userId="1100439d-fe2c-4ae9-9b0f-7d377f7d641b" providerId="ADAL" clId="{AC7DCE36-093B-4A3A-8352-748A7AE60945}" dt="2022-09-23T12:08:26.214" v="11" actId="20577"/>
          <ac:spMkLst>
            <pc:docMk/>
            <pc:sldMk cId="3898149359" sldId="304"/>
            <ac:spMk id="6" creationId="{5B61A2E4-40EF-4160-947D-BBC74C0C10F1}"/>
          </ac:spMkLst>
        </pc:spChg>
      </pc:sldChg>
    </pc:docChg>
  </pc:docChgLst>
  <pc:docChgLst>
    <pc:chgData name="Irem Ince" userId="1100439d-fe2c-4ae9-9b0f-7d377f7d641b" providerId="ADAL" clId="{2271BA06-C933-41C1-BA31-AF0410E28726}"/>
    <pc:docChg chg="undo custSel addSld delSld modSld">
      <pc:chgData name="Irem Ince" userId="1100439d-fe2c-4ae9-9b0f-7d377f7d641b" providerId="ADAL" clId="{2271BA06-C933-41C1-BA31-AF0410E28726}" dt="2023-07-07T09:56:50.568" v="131" actId="47"/>
      <pc:docMkLst>
        <pc:docMk/>
      </pc:docMkLst>
      <pc:sldChg chg="modSp mod">
        <pc:chgData name="Irem Ince" userId="1100439d-fe2c-4ae9-9b0f-7d377f7d641b" providerId="ADAL" clId="{2271BA06-C933-41C1-BA31-AF0410E28726}" dt="2023-07-07T09:39:10.407" v="13" actId="403"/>
        <pc:sldMkLst>
          <pc:docMk/>
          <pc:sldMk cId="2087214077" sldId="295"/>
        </pc:sldMkLst>
        <pc:spChg chg="mod">
          <ac:chgData name="Irem Ince" userId="1100439d-fe2c-4ae9-9b0f-7d377f7d641b" providerId="ADAL" clId="{2271BA06-C933-41C1-BA31-AF0410E28726}" dt="2023-07-07T09:39:10.407" v="13" actId="403"/>
          <ac:spMkLst>
            <pc:docMk/>
            <pc:sldMk cId="2087214077" sldId="295"/>
            <ac:spMk id="19" creationId="{5BF9A09D-F1E8-B3BD-C139-A4AFA5AEC9FF}"/>
          </ac:spMkLst>
        </pc:spChg>
        <pc:graphicFrameChg chg="mod">
          <ac:chgData name="Irem Ince" userId="1100439d-fe2c-4ae9-9b0f-7d377f7d641b" providerId="ADAL" clId="{2271BA06-C933-41C1-BA31-AF0410E28726}" dt="2023-07-07T09:39:02.210" v="11"/>
          <ac:graphicFrameMkLst>
            <pc:docMk/>
            <pc:sldMk cId="2087214077" sldId="295"/>
            <ac:graphicFrameMk id="4" creationId="{A8CCA8F7-D4F8-C48F-BF9F-F6DE4CE5B71D}"/>
          </ac:graphicFrameMkLst>
        </pc:graphicFrameChg>
      </pc:sldChg>
      <pc:sldChg chg="addSp delSp modSp del mod">
        <pc:chgData name="Irem Ince" userId="1100439d-fe2c-4ae9-9b0f-7d377f7d641b" providerId="ADAL" clId="{2271BA06-C933-41C1-BA31-AF0410E28726}" dt="2023-07-07T09:55:39.734" v="111" actId="47"/>
        <pc:sldMkLst>
          <pc:docMk/>
          <pc:sldMk cId="3674496108" sldId="305"/>
        </pc:sldMkLst>
        <pc:spChg chg="add mod">
          <ac:chgData name="Irem Ince" userId="1100439d-fe2c-4ae9-9b0f-7d377f7d641b" providerId="ADAL" clId="{2271BA06-C933-41C1-BA31-AF0410E28726}" dt="2023-07-07T09:55:33.233" v="110" actId="478"/>
          <ac:spMkLst>
            <pc:docMk/>
            <pc:sldMk cId="3674496108" sldId="305"/>
            <ac:spMk id="3" creationId="{F453E318-AEA1-5190-71B9-05C02DF1695C}"/>
          </ac:spMkLst>
        </pc:spChg>
        <pc:picChg chg="del">
          <ac:chgData name="Irem Ince" userId="1100439d-fe2c-4ae9-9b0f-7d377f7d641b" providerId="ADAL" clId="{2271BA06-C933-41C1-BA31-AF0410E28726}" dt="2023-07-07T09:55:33.233" v="110" actId="478"/>
          <ac:picMkLst>
            <pc:docMk/>
            <pc:sldMk cId="3674496108" sldId="305"/>
            <ac:picMk id="5" creationId="{DCDC037B-ADD7-7F4E-CE64-D0D74EADD9DB}"/>
          </ac:picMkLst>
        </pc:picChg>
      </pc:sldChg>
      <pc:sldChg chg="addSp delSp modSp mod">
        <pc:chgData name="Irem Ince" userId="1100439d-fe2c-4ae9-9b0f-7d377f7d641b" providerId="ADAL" clId="{2271BA06-C933-41C1-BA31-AF0410E28726}" dt="2023-07-07T09:55:06.232" v="109" actId="403"/>
        <pc:sldMkLst>
          <pc:docMk/>
          <pc:sldMk cId="2199238652" sldId="395"/>
        </pc:sldMkLst>
        <pc:spChg chg="del">
          <ac:chgData name="Irem Ince" userId="1100439d-fe2c-4ae9-9b0f-7d377f7d641b" providerId="ADAL" clId="{2271BA06-C933-41C1-BA31-AF0410E28726}" dt="2023-07-07T09:54:44.494" v="95" actId="478"/>
          <ac:spMkLst>
            <pc:docMk/>
            <pc:sldMk cId="2199238652" sldId="395"/>
            <ac:spMk id="2" creationId="{AEF0738E-60C7-EE49-A59F-C56D359346FC}"/>
          </ac:spMkLst>
        </pc:spChg>
        <pc:spChg chg="del">
          <ac:chgData name="Irem Ince" userId="1100439d-fe2c-4ae9-9b0f-7d377f7d641b" providerId="ADAL" clId="{2271BA06-C933-41C1-BA31-AF0410E28726}" dt="2023-07-07T09:54:43.015" v="94" actId="478"/>
          <ac:spMkLst>
            <pc:docMk/>
            <pc:sldMk cId="2199238652" sldId="395"/>
            <ac:spMk id="3" creationId="{D13F50CE-3090-D033-829F-518563BABDB8}"/>
          </ac:spMkLst>
        </pc:spChg>
        <pc:spChg chg="add del mod">
          <ac:chgData name="Irem Ince" userId="1100439d-fe2c-4ae9-9b0f-7d377f7d641b" providerId="ADAL" clId="{2271BA06-C933-41C1-BA31-AF0410E28726}" dt="2023-07-07T09:54:45.776" v="97" actId="478"/>
          <ac:spMkLst>
            <pc:docMk/>
            <pc:sldMk cId="2199238652" sldId="395"/>
            <ac:spMk id="6" creationId="{470C74C2-CEF9-9C7F-197B-C87BA00A6508}"/>
          </ac:spMkLst>
        </pc:spChg>
        <pc:spChg chg="add del mod">
          <ac:chgData name="Irem Ince" userId="1100439d-fe2c-4ae9-9b0f-7d377f7d641b" providerId="ADAL" clId="{2271BA06-C933-41C1-BA31-AF0410E28726}" dt="2023-07-07T09:54:45.270" v="96" actId="478"/>
          <ac:spMkLst>
            <pc:docMk/>
            <pc:sldMk cId="2199238652" sldId="395"/>
            <ac:spMk id="8" creationId="{3873C164-D4F9-A8FC-F75F-DDE907115978}"/>
          </ac:spMkLst>
        </pc:spChg>
        <pc:graphicFrameChg chg="del">
          <ac:chgData name="Irem Ince" userId="1100439d-fe2c-4ae9-9b0f-7d377f7d641b" providerId="ADAL" clId="{2271BA06-C933-41C1-BA31-AF0410E28726}" dt="2023-07-07T09:54:32.151" v="93" actId="478"/>
          <ac:graphicFrameMkLst>
            <pc:docMk/>
            <pc:sldMk cId="2199238652" sldId="395"/>
            <ac:graphicFrameMk id="4" creationId="{B0E3F021-4EED-0916-4714-77019D756D42}"/>
          </ac:graphicFrameMkLst>
        </pc:graphicFrameChg>
        <pc:graphicFrameChg chg="add mod modGraphic">
          <ac:chgData name="Irem Ince" userId="1100439d-fe2c-4ae9-9b0f-7d377f7d641b" providerId="ADAL" clId="{2271BA06-C933-41C1-BA31-AF0410E28726}" dt="2023-07-07T09:55:06.232" v="109" actId="403"/>
          <ac:graphicFrameMkLst>
            <pc:docMk/>
            <pc:sldMk cId="2199238652" sldId="395"/>
            <ac:graphicFrameMk id="9" creationId="{9E1445A0-C775-53A2-FED1-A660DE7C0211}"/>
          </ac:graphicFrameMkLst>
        </pc:graphicFrameChg>
      </pc:sldChg>
      <pc:sldChg chg="addSp delSp modSp mod">
        <pc:chgData name="Irem Ince" userId="1100439d-fe2c-4ae9-9b0f-7d377f7d641b" providerId="ADAL" clId="{2271BA06-C933-41C1-BA31-AF0410E28726}" dt="2023-07-07T09:53:18.203" v="80" actId="1076"/>
        <pc:sldMkLst>
          <pc:docMk/>
          <pc:sldMk cId="190320833" sldId="420"/>
        </pc:sldMkLst>
        <pc:spChg chg="add del mod">
          <ac:chgData name="Irem Ince" userId="1100439d-fe2c-4ae9-9b0f-7d377f7d641b" providerId="ADAL" clId="{2271BA06-C933-41C1-BA31-AF0410E28726}" dt="2023-07-07T09:52:58.003" v="70" actId="478"/>
          <ac:spMkLst>
            <pc:docMk/>
            <pc:sldMk cId="190320833" sldId="420"/>
            <ac:spMk id="4" creationId="{3AEF82C9-3653-34D8-6378-BDEE6A601902}"/>
          </ac:spMkLst>
        </pc:spChg>
        <pc:graphicFrameChg chg="del">
          <ac:chgData name="Irem Ince" userId="1100439d-fe2c-4ae9-9b0f-7d377f7d641b" providerId="ADAL" clId="{2271BA06-C933-41C1-BA31-AF0410E28726}" dt="2023-07-07T09:52:52.637" v="69" actId="478"/>
          <ac:graphicFrameMkLst>
            <pc:docMk/>
            <pc:sldMk cId="190320833" sldId="420"/>
            <ac:graphicFrameMk id="5" creationId="{1CDD3685-9282-38A0-2478-C58DF3F04E35}"/>
          </ac:graphicFrameMkLst>
        </pc:graphicFrameChg>
        <pc:graphicFrameChg chg="add mod modGraphic">
          <ac:chgData name="Irem Ince" userId="1100439d-fe2c-4ae9-9b0f-7d377f7d641b" providerId="ADAL" clId="{2271BA06-C933-41C1-BA31-AF0410E28726}" dt="2023-07-07T09:53:18.203" v="80" actId="1076"/>
          <ac:graphicFrameMkLst>
            <pc:docMk/>
            <pc:sldMk cId="190320833" sldId="420"/>
            <ac:graphicFrameMk id="6" creationId="{42FD34C9-4492-DCBD-E3F2-894AEF3B22A2}"/>
          </ac:graphicFrameMkLst>
        </pc:graphicFrameChg>
      </pc:sldChg>
      <pc:sldChg chg="addSp delSp modSp mod">
        <pc:chgData name="Irem Ince" userId="1100439d-fe2c-4ae9-9b0f-7d377f7d641b" providerId="ADAL" clId="{2271BA06-C933-41C1-BA31-AF0410E28726}" dt="2023-07-07T09:49:39.790" v="26" actId="1076"/>
        <pc:sldMkLst>
          <pc:docMk/>
          <pc:sldMk cId="3481433396" sldId="424"/>
        </pc:sldMkLst>
        <pc:graphicFrameChg chg="add mod modGraphic">
          <ac:chgData name="Irem Ince" userId="1100439d-fe2c-4ae9-9b0f-7d377f7d641b" providerId="ADAL" clId="{2271BA06-C933-41C1-BA31-AF0410E28726}" dt="2023-07-07T09:49:39.790" v="26" actId="1076"/>
          <ac:graphicFrameMkLst>
            <pc:docMk/>
            <pc:sldMk cId="3481433396" sldId="424"/>
            <ac:graphicFrameMk id="2" creationId="{084A49AF-A6AA-3B27-3F8C-31D8929B4CB3}"/>
          </ac:graphicFrameMkLst>
        </pc:graphicFrameChg>
        <pc:graphicFrameChg chg="del">
          <ac:chgData name="Irem Ince" userId="1100439d-fe2c-4ae9-9b0f-7d377f7d641b" providerId="ADAL" clId="{2271BA06-C933-41C1-BA31-AF0410E28726}" dt="2023-07-07T09:49:16.584" v="14" actId="478"/>
          <ac:graphicFrameMkLst>
            <pc:docMk/>
            <pc:sldMk cId="3481433396" sldId="424"/>
            <ac:graphicFrameMk id="5" creationId="{A5483399-D4D2-7155-B5C7-653590E85E95}"/>
          </ac:graphicFrameMkLst>
        </pc:graphicFrameChg>
      </pc:sldChg>
      <pc:sldChg chg="addSp delSp modSp mod">
        <pc:chgData name="Irem Ince" userId="1100439d-fe2c-4ae9-9b0f-7d377f7d641b" providerId="ADAL" clId="{2271BA06-C933-41C1-BA31-AF0410E28726}" dt="2023-07-07T09:51:29.642" v="68" actId="1076"/>
        <pc:sldMkLst>
          <pc:docMk/>
          <pc:sldMk cId="3334879309" sldId="427"/>
        </pc:sldMkLst>
        <pc:spChg chg="add del mod">
          <ac:chgData name="Irem Ince" userId="1100439d-fe2c-4ae9-9b0f-7d377f7d641b" providerId="ADAL" clId="{2271BA06-C933-41C1-BA31-AF0410E28726}" dt="2023-07-07T09:50:39.500" v="54" actId="478"/>
          <ac:spMkLst>
            <pc:docMk/>
            <pc:sldMk cId="3334879309" sldId="427"/>
            <ac:spMk id="5" creationId="{64252E58-DC6D-8C7A-A1F9-9DEB570D624D}"/>
          </ac:spMkLst>
        </pc:spChg>
        <pc:spChg chg="add del mod">
          <ac:chgData name="Irem Ince" userId="1100439d-fe2c-4ae9-9b0f-7d377f7d641b" providerId="ADAL" clId="{2271BA06-C933-41C1-BA31-AF0410E28726}" dt="2023-07-07T09:51:11.295" v="56"/>
          <ac:spMkLst>
            <pc:docMk/>
            <pc:sldMk cId="3334879309" sldId="427"/>
            <ac:spMk id="8" creationId="{9154A63F-11C0-4108-DC03-43D15D1C8917}"/>
          </ac:spMkLst>
        </pc:spChg>
        <pc:graphicFrameChg chg="add del">
          <ac:chgData name="Irem Ince" userId="1100439d-fe2c-4ae9-9b0f-7d377f7d641b" providerId="ADAL" clId="{2271BA06-C933-41C1-BA31-AF0410E28726}" dt="2023-07-07T09:51:05.364" v="55" actId="478"/>
          <ac:graphicFrameMkLst>
            <pc:docMk/>
            <pc:sldMk cId="3334879309" sldId="427"/>
            <ac:graphicFrameMk id="4" creationId="{603BBCD6-0B25-F610-9851-39FE443300EC}"/>
          </ac:graphicFrameMkLst>
        </pc:graphicFrameChg>
        <pc:graphicFrameChg chg="add del mod modGraphic">
          <ac:chgData name="Irem Ince" userId="1100439d-fe2c-4ae9-9b0f-7d377f7d641b" providerId="ADAL" clId="{2271BA06-C933-41C1-BA31-AF0410E28726}" dt="2023-07-07T09:50:38.540" v="52"/>
          <ac:graphicFrameMkLst>
            <pc:docMk/>
            <pc:sldMk cId="3334879309" sldId="427"/>
            <ac:graphicFrameMk id="6" creationId="{7E899FB3-5132-6B29-9AFB-B40C12208795}"/>
          </ac:graphicFrameMkLst>
        </pc:graphicFrameChg>
        <pc:graphicFrameChg chg="add mod modGraphic">
          <ac:chgData name="Irem Ince" userId="1100439d-fe2c-4ae9-9b0f-7d377f7d641b" providerId="ADAL" clId="{2271BA06-C933-41C1-BA31-AF0410E28726}" dt="2023-07-07T09:51:29.642" v="68" actId="1076"/>
          <ac:graphicFrameMkLst>
            <pc:docMk/>
            <pc:sldMk cId="3334879309" sldId="427"/>
            <ac:graphicFrameMk id="9" creationId="{998E9C45-B788-C7CC-6835-EE35291EA0E4}"/>
          </ac:graphicFrameMkLst>
        </pc:graphicFrameChg>
      </pc:sldChg>
      <pc:sldChg chg="addSp delSp modSp mod">
        <pc:chgData name="Irem Ince" userId="1100439d-fe2c-4ae9-9b0f-7d377f7d641b" providerId="ADAL" clId="{2271BA06-C933-41C1-BA31-AF0410E28726}" dt="2023-07-07T09:54:18.158" v="92" actId="1076"/>
        <pc:sldMkLst>
          <pc:docMk/>
          <pc:sldMk cId="545668533" sldId="428"/>
        </pc:sldMkLst>
        <pc:graphicFrameChg chg="add mod modGraphic">
          <ac:chgData name="Irem Ince" userId="1100439d-fe2c-4ae9-9b0f-7d377f7d641b" providerId="ADAL" clId="{2271BA06-C933-41C1-BA31-AF0410E28726}" dt="2023-07-07T09:54:18.158" v="92" actId="1076"/>
          <ac:graphicFrameMkLst>
            <pc:docMk/>
            <pc:sldMk cId="545668533" sldId="428"/>
            <ac:graphicFrameMk id="3" creationId="{17992687-C72D-0C58-C39D-6BD73316CDAA}"/>
          </ac:graphicFrameMkLst>
        </pc:graphicFrameChg>
        <pc:graphicFrameChg chg="del">
          <ac:chgData name="Irem Ince" userId="1100439d-fe2c-4ae9-9b0f-7d377f7d641b" providerId="ADAL" clId="{2271BA06-C933-41C1-BA31-AF0410E28726}" dt="2023-07-07T09:53:43.250" v="81" actId="478"/>
          <ac:graphicFrameMkLst>
            <pc:docMk/>
            <pc:sldMk cId="545668533" sldId="428"/>
            <ac:graphicFrameMk id="6" creationId="{AEF81045-FB6E-45C7-EF2E-01FB7649A759}"/>
          </ac:graphicFrameMkLst>
        </pc:graphicFrameChg>
      </pc:sldChg>
      <pc:sldChg chg="addSp delSp modSp del mod setBg">
        <pc:chgData name="Irem Ince" userId="1100439d-fe2c-4ae9-9b0f-7d377f7d641b" providerId="ADAL" clId="{2271BA06-C933-41C1-BA31-AF0410E28726}" dt="2023-07-07T09:56:50.568" v="131" actId="47"/>
        <pc:sldMkLst>
          <pc:docMk/>
          <pc:sldMk cId="4198351783" sldId="429"/>
        </pc:sldMkLst>
        <pc:spChg chg="add del mod">
          <ac:chgData name="Irem Ince" userId="1100439d-fe2c-4ae9-9b0f-7d377f7d641b" providerId="ADAL" clId="{2271BA06-C933-41C1-BA31-AF0410E28726}" dt="2023-07-07T09:56:26.480" v="125" actId="478"/>
          <ac:spMkLst>
            <pc:docMk/>
            <pc:sldMk cId="4198351783" sldId="429"/>
            <ac:spMk id="3" creationId="{FFDF80FD-5041-E3EC-9169-2CD0B2A3EE55}"/>
          </ac:spMkLst>
        </pc:spChg>
        <pc:spChg chg="mod">
          <ac:chgData name="Irem Ince" userId="1100439d-fe2c-4ae9-9b0f-7d377f7d641b" providerId="ADAL" clId="{2271BA06-C933-41C1-BA31-AF0410E28726}" dt="2023-07-07T09:56:31.799" v="127" actId="26606"/>
          <ac:spMkLst>
            <pc:docMk/>
            <pc:sldMk cId="4198351783" sldId="429"/>
            <ac:spMk id="4" creationId="{B515B9C0-C32E-EAF3-F050-5FA79F808E3E}"/>
          </ac:spMkLst>
        </pc:spChg>
        <pc:graphicFrameChg chg="add mod modGraphic">
          <ac:chgData name="Irem Ince" userId="1100439d-fe2c-4ae9-9b0f-7d377f7d641b" providerId="ADAL" clId="{2271BA06-C933-41C1-BA31-AF0410E28726}" dt="2023-07-07T09:56:31.799" v="127" actId="26606"/>
          <ac:graphicFrameMkLst>
            <pc:docMk/>
            <pc:sldMk cId="4198351783" sldId="429"/>
            <ac:graphicFrameMk id="5" creationId="{1D9E5177-8D9C-76E6-BAE3-16CFA88E9B98}"/>
          </ac:graphicFrameMkLst>
        </pc:graphicFrameChg>
        <pc:graphicFrameChg chg="del">
          <ac:chgData name="Irem Ince" userId="1100439d-fe2c-4ae9-9b0f-7d377f7d641b" providerId="ADAL" clId="{2271BA06-C933-41C1-BA31-AF0410E28726}" dt="2023-07-07T09:56:20.925" v="123" actId="478"/>
          <ac:graphicFrameMkLst>
            <pc:docMk/>
            <pc:sldMk cId="4198351783" sldId="429"/>
            <ac:graphicFrameMk id="6" creationId="{588C21B1-840C-B984-4143-616E83ED86C7}"/>
          </ac:graphicFrameMkLst>
        </pc:graphicFrameChg>
      </pc:sldChg>
      <pc:sldChg chg="addSp delSp modSp mod">
        <pc:chgData name="Irem Ince" userId="1100439d-fe2c-4ae9-9b0f-7d377f7d641b" providerId="ADAL" clId="{2271BA06-C933-41C1-BA31-AF0410E28726}" dt="2023-07-07T09:56:06.311" v="122" actId="404"/>
        <pc:sldMkLst>
          <pc:docMk/>
          <pc:sldMk cId="837876978" sldId="430"/>
        </pc:sldMkLst>
        <pc:graphicFrameChg chg="del">
          <ac:chgData name="Irem Ince" userId="1100439d-fe2c-4ae9-9b0f-7d377f7d641b" providerId="ADAL" clId="{2271BA06-C933-41C1-BA31-AF0410E28726}" dt="2023-07-07T09:55:42.383" v="112" actId="478"/>
          <ac:graphicFrameMkLst>
            <pc:docMk/>
            <pc:sldMk cId="837876978" sldId="430"/>
            <ac:graphicFrameMk id="3" creationId="{17992687-C72D-0C58-C39D-6BD73316CDAA}"/>
          </ac:graphicFrameMkLst>
        </pc:graphicFrameChg>
        <pc:graphicFrameChg chg="add mod modGraphic">
          <ac:chgData name="Irem Ince" userId="1100439d-fe2c-4ae9-9b0f-7d377f7d641b" providerId="ADAL" clId="{2271BA06-C933-41C1-BA31-AF0410E28726}" dt="2023-07-07T09:56:06.311" v="122" actId="404"/>
          <ac:graphicFrameMkLst>
            <pc:docMk/>
            <pc:sldMk cId="837876978" sldId="430"/>
            <ac:graphicFrameMk id="4" creationId="{9BDE464C-5E5D-9061-D85F-AAEA4034E2C6}"/>
          </ac:graphicFrameMkLst>
        </pc:graphicFrameChg>
      </pc:sldChg>
      <pc:sldChg chg="addSp delSp modSp add mod">
        <pc:chgData name="Irem Ince" userId="1100439d-fe2c-4ae9-9b0f-7d377f7d641b" providerId="ADAL" clId="{2271BA06-C933-41C1-BA31-AF0410E28726}" dt="2023-07-07T09:56:48.481" v="130"/>
        <pc:sldMkLst>
          <pc:docMk/>
          <pc:sldMk cId="3316320952" sldId="431"/>
        </pc:sldMkLst>
        <pc:graphicFrameChg chg="add mod">
          <ac:chgData name="Irem Ince" userId="1100439d-fe2c-4ae9-9b0f-7d377f7d641b" providerId="ADAL" clId="{2271BA06-C933-41C1-BA31-AF0410E28726}" dt="2023-07-07T09:56:48.481" v="130"/>
          <ac:graphicFrameMkLst>
            <pc:docMk/>
            <pc:sldMk cId="3316320952" sldId="431"/>
            <ac:graphicFrameMk id="3" creationId="{6008DF7B-A651-3F52-667E-8E28C7410A12}"/>
          </ac:graphicFrameMkLst>
        </pc:graphicFrameChg>
        <pc:graphicFrameChg chg="del">
          <ac:chgData name="Irem Ince" userId="1100439d-fe2c-4ae9-9b0f-7d377f7d641b" providerId="ADAL" clId="{2271BA06-C933-41C1-BA31-AF0410E28726}" dt="2023-07-07T09:56:44.560" v="129" actId="478"/>
          <ac:graphicFrameMkLst>
            <pc:docMk/>
            <pc:sldMk cId="3316320952" sldId="431"/>
            <ac:graphicFrameMk id="4" creationId="{9BDE464C-5E5D-9061-D85F-AAEA4034E2C6}"/>
          </ac:graphicFrameMkLst>
        </pc:graphicFrameChg>
      </pc:sldChg>
    </pc:docChg>
  </pc:docChgLst>
  <pc:docChgLst>
    <pc:chgData name="Irem Ince" userId="1100439d-fe2c-4ae9-9b0f-7d377f7d641b" providerId="ADAL" clId="{2336622D-938D-4AB3-990E-4BB9D12B990A}"/>
    <pc:docChg chg="undo redo custSel addSld delSld modSld sldOrd">
      <pc:chgData name="Irem Ince" userId="1100439d-fe2c-4ae9-9b0f-7d377f7d641b" providerId="ADAL" clId="{2336622D-938D-4AB3-990E-4BB9D12B990A}" dt="2022-09-08T14:48:03.804" v="2626"/>
      <pc:docMkLst>
        <pc:docMk/>
      </pc:docMkLst>
      <pc:sldChg chg="modSp mod">
        <pc:chgData name="Irem Ince" userId="1100439d-fe2c-4ae9-9b0f-7d377f7d641b" providerId="ADAL" clId="{2336622D-938D-4AB3-990E-4BB9D12B990A}" dt="2022-09-08T08:22:48.714" v="102" actId="27636"/>
        <pc:sldMkLst>
          <pc:docMk/>
          <pc:sldMk cId="1373915709" sldId="256"/>
        </pc:sldMkLst>
        <pc:spChg chg="mod">
          <ac:chgData name="Irem Ince" userId="1100439d-fe2c-4ae9-9b0f-7d377f7d641b" providerId="ADAL" clId="{2336622D-938D-4AB3-990E-4BB9D12B990A}" dt="2022-09-08T08:22:48.714" v="102" actId="27636"/>
          <ac:spMkLst>
            <pc:docMk/>
            <pc:sldMk cId="1373915709" sldId="256"/>
            <ac:spMk id="7" creationId="{47DA03C5-FC0B-44F1-9AE6-2BA5E95D13C9}"/>
          </ac:spMkLst>
        </pc:spChg>
        <pc:spChg chg="mod">
          <ac:chgData name="Irem Ince" userId="1100439d-fe2c-4ae9-9b0f-7d377f7d641b" providerId="ADAL" clId="{2336622D-938D-4AB3-990E-4BB9D12B990A}" dt="2022-09-08T08:22:24.021" v="99" actId="20577"/>
          <ac:spMkLst>
            <pc:docMk/>
            <pc:sldMk cId="1373915709" sldId="256"/>
            <ac:spMk id="9" creationId="{F4F045B3-8024-4158-85FC-45B229ADE49E}"/>
          </ac:spMkLst>
        </pc:spChg>
      </pc:sldChg>
      <pc:sldChg chg="modSp mod">
        <pc:chgData name="Irem Ince" userId="1100439d-fe2c-4ae9-9b0f-7d377f7d641b" providerId="ADAL" clId="{2336622D-938D-4AB3-990E-4BB9D12B990A}" dt="2022-09-08T11:40:34.122" v="127" actId="20577"/>
        <pc:sldMkLst>
          <pc:docMk/>
          <pc:sldMk cId="3682198473" sldId="258"/>
        </pc:sldMkLst>
        <pc:spChg chg="mod">
          <ac:chgData name="Irem Ince" userId="1100439d-fe2c-4ae9-9b0f-7d377f7d641b" providerId="ADAL" clId="{2336622D-938D-4AB3-990E-4BB9D12B990A}" dt="2022-09-08T11:40:34.122" v="127" actId="20577"/>
          <ac:spMkLst>
            <pc:docMk/>
            <pc:sldMk cId="3682198473" sldId="258"/>
            <ac:spMk id="2" creationId="{A77F2137-5BBC-42DE-A0EA-2CEB0848A89C}"/>
          </ac:spMkLst>
        </pc:spChg>
      </pc:sldChg>
      <pc:sldChg chg="delSp modSp mod">
        <pc:chgData name="Irem Ince" userId="1100439d-fe2c-4ae9-9b0f-7d377f7d641b" providerId="ADAL" clId="{2336622D-938D-4AB3-990E-4BB9D12B990A}" dt="2022-09-08T12:00:54.246" v="385" actId="207"/>
        <pc:sldMkLst>
          <pc:docMk/>
          <pc:sldMk cId="1748369279" sldId="259"/>
        </pc:sldMkLst>
        <pc:spChg chg="mod">
          <ac:chgData name="Irem Ince" userId="1100439d-fe2c-4ae9-9b0f-7d377f7d641b" providerId="ADAL" clId="{2336622D-938D-4AB3-990E-4BB9D12B990A}" dt="2022-09-08T11:41:00.043" v="145" actId="20577"/>
          <ac:spMkLst>
            <pc:docMk/>
            <pc:sldMk cId="1748369279" sldId="259"/>
            <ac:spMk id="2" creationId="{A77F2137-5BBC-42DE-A0EA-2CEB0848A89C}"/>
          </ac:spMkLst>
        </pc:spChg>
        <pc:spChg chg="mod">
          <ac:chgData name="Irem Ince" userId="1100439d-fe2c-4ae9-9b0f-7d377f7d641b" providerId="ADAL" clId="{2336622D-938D-4AB3-990E-4BB9D12B990A}" dt="2022-09-08T11:41:40.463" v="178" actId="255"/>
          <ac:spMkLst>
            <pc:docMk/>
            <pc:sldMk cId="1748369279" sldId="259"/>
            <ac:spMk id="7" creationId="{AE0F25A4-6B9A-4B59-B300-7C16029F1C9D}"/>
          </ac:spMkLst>
        </pc:spChg>
        <pc:spChg chg="mod">
          <ac:chgData name="Irem Ince" userId="1100439d-fe2c-4ae9-9b0f-7d377f7d641b" providerId="ADAL" clId="{2336622D-938D-4AB3-990E-4BB9D12B990A}" dt="2022-09-08T12:00:54.246" v="385" actId="207"/>
          <ac:spMkLst>
            <pc:docMk/>
            <pc:sldMk cId="1748369279" sldId="259"/>
            <ac:spMk id="9" creationId="{BD2068DF-5AE9-4559-9554-A5C7ECFE7E1B}"/>
          </ac:spMkLst>
        </pc:spChg>
        <pc:spChg chg="mod">
          <ac:chgData name="Irem Ince" userId="1100439d-fe2c-4ae9-9b0f-7d377f7d641b" providerId="ADAL" clId="{2336622D-938D-4AB3-990E-4BB9D12B990A}" dt="2022-09-08T11:41:06.618" v="150" actId="20577"/>
          <ac:spMkLst>
            <pc:docMk/>
            <pc:sldMk cId="1748369279" sldId="259"/>
            <ac:spMk id="10" creationId="{66136EEA-75AB-4042-98DD-C07FF095ABF7}"/>
          </ac:spMkLst>
        </pc:spChg>
        <pc:picChg chg="del">
          <ac:chgData name="Irem Ince" userId="1100439d-fe2c-4ae9-9b0f-7d377f7d641b" providerId="ADAL" clId="{2336622D-938D-4AB3-990E-4BB9D12B990A}" dt="2022-09-08T11:43:06.341" v="190"/>
          <ac:picMkLst>
            <pc:docMk/>
            <pc:sldMk cId="1748369279" sldId="259"/>
            <ac:picMk id="3" creationId="{89D8DF8E-BB41-3878-C7D1-91D9D5562994}"/>
          </ac:picMkLst>
        </pc:picChg>
      </pc:sldChg>
      <pc:sldChg chg="del">
        <pc:chgData name="Irem Ince" userId="1100439d-fe2c-4ae9-9b0f-7d377f7d641b" providerId="ADAL" clId="{2336622D-938D-4AB3-990E-4BB9D12B990A}" dt="2022-09-08T11:42:12.723" v="179" actId="47"/>
        <pc:sldMkLst>
          <pc:docMk/>
          <pc:sldMk cId="1953554375" sldId="276"/>
        </pc:sldMkLst>
      </pc:sldChg>
      <pc:sldChg chg="del">
        <pc:chgData name="Irem Ince" userId="1100439d-fe2c-4ae9-9b0f-7d377f7d641b" providerId="ADAL" clId="{2336622D-938D-4AB3-990E-4BB9D12B990A}" dt="2022-09-08T12:18:40.957" v="734" actId="47"/>
        <pc:sldMkLst>
          <pc:docMk/>
          <pc:sldMk cId="1785763730" sldId="277"/>
        </pc:sldMkLst>
      </pc:sldChg>
      <pc:sldChg chg="del">
        <pc:chgData name="Irem Ince" userId="1100439d-fe2c-4ae9-9b0f-7d377f7d641b" providerId="ADAL" clId="{2336622D-938D-4AB3-990E-4BB9D12B990A}" dt="2022-09-08T11:42:14.897" v="180" actId="47"/>
        <pc:sldMkLst>
          <pc:docMk/>
          <pc:sldMk cId="699366504" sldId="280"/>
        </pc:sldMkLst>
      </pc:sldChg>
      <pc:sldChg chg="del">
        <pc:chgData name="Irem Ince" userId="1100439d-fe2c-4ae9-9b0f-7d377f7d641b" providerId="ADAL" clId="{2336622D-938D-4AB3-990E-4BB9D12B990A}" dt="2022-09-08T11:42:16.871" v="181" actId="47"/>
        <pc:sldMkLst>
          <pc:docMk/>
          <pc:sldMk cId="793727197" sldId="281"/>
        </pc:sldMkLst>
      </pc:sldChg>
      <pc:sldChg chg="delSp modSp mod ord">
        <pc:chgData name="Irem Ince" userId="1100439d-fe2c-4ae9-9b0f-7d377f7d641b" providerId="ADAL" clId="{2336622D-938D-4AB3-990E-4BB9D12B990A}" dt="2022-09-08T14:35:04.528" v="2346" actId="12385"/>
        <pc:sldMkLst>
          <pc:docMk/>
          <pc:sldMk cId="2264433874" sldId="282"/>
        </pc:sldMkLst>
        <pc:spChg chg="mod">
          <ac:chgData name="Irem Ince" userId="1100439d-fe2c-4ae9-9b0f-7d377f7d641b" providerId="ADAL" clId="{2336622D-938D-4AB3-990E-4BB9D12B990A}" dt="2022-09-08T14:17:45.575" v="1380" actId="20577"/>
          <ac:spMkLst>
            <pc:docMk/>
            <pc:sldMk cId="2264433874" sldId="282"/>
            <ac:spMk id="2" creationId="{A77F2137-5BBC-42DE-A0EA-2CEB0848A89C}"/>
          </ac:spMkLst>
        </pc:spChg>
        <pc:spChg chg="del">
          <ac:chgData name="Irem Ince" userId="1100439d-fe2c-4ae9-9b0f-7d377f7d641b" providerId="ADAL" clId="{2336622D-938D-4AB3-990E-4BB9D12B990A}" dt="2022-09-08T12:25:26.491" v="833" actId="478"/>
          <ac:spMkLst>
            <pc:docMk/>
            <pc:sldMk cId="2264433874" sldId="282"/>
            <ac:spMk id="7" creationId="{DC0133B2-5C9E-4E23-B0D2-33AACE0002D3}"/>
          </ac:spMkLst>
        </pc:spChg>
        <pc:graphicFrameChg chg="modGraphic">
          <ac:chgData name="Irem Ince" userId="1100439d-fe2c-4ae9-9b0f-7d377f7d641b" providerId="ADAL" clId="{2336622D-938D-4AB3-990E-4BB9D12B990A}" dt="2022-09-08T14:35:04.528" v="2346" actId="12385"/>
          <ac:graphicFrameMkLst>
            <pc:docMk/>
            <pc:sldMk cId="2264433874" sldId="282"/>
            <ac:graphicFrameMk id="5" creationId="{4260F2C7-A840-4144-A948-7D6D76C028A6}"/>
          </ac:graphicFrameMkLst>
        </pc:graphicFrameChg>
      </pc:sldChg>
      <pc:sldChg chg="addSp delSp modSp mod">
        <pc:chgData name="Irem Ince" userId="1100439d-fe2c-4ae9-9b0f-7d377f7d641b" providerId="ADAL" clId="{2336622D-938D-4AB3-990E-4BB9D12B990A}" dt="2022-09-08T12:11:11.166" v="585" actId="20577"/>
        <pc:sldMkLst>
          <pc:docMk/>
          <pc:sldMk cId="3348219683" sldId="283"/>
        </pc:sldMkLst>
        <pc:spChg chg="mod">
          <ac:chgData name="Irem Ince" userId="1100439d-fe2c-4ae9-9b0f-7d377f7d641b" providerId="ADAL" clId="{2336622D-938D-4AB3-990E-4BB9D12B990A}" dt="2022-09-08T11:42:43.211" v="189" actId="20577"/>
          <ac:spMkLst>
            <pc:docMk/>
            <pc:sldMk cId="3348219683" sldId="283"/>
            <ac:spMk id="2" creationId="{A77F2137-5BBC-42DE-A0EA-2CEB0848A89C}"/>
          </ac:spMkLst>
        </pc:spChg>
        <pc:spChg chg="mod">
          <ac:chgData name="Irem Ince" userId="1100439d-fe2c-4ae9-9b0f-7d377f7d641b" providerId="ADAL" clId="{2336622D-938D-4AB3-990E-4BB9D12B990A}" dt="2022-09-08T12:11:11.166" v="585" actId="20577"/>
          <ac:spMkLst>
            <pc:docMk/>
            <pc:sldMk cId="3348219683" sldId="283"/>
            <ac:spMk id="5" creationId="{492D002F-4154-4452-B079-94D16AF16ED7}"/>
          </ac:spMkLst>
        </pc:spChg>
        <pc:graphicFrameChg chg="add del mod modGraphic">
          <ac:chgData name="Irem Ince" userId="1100439d-fe2c-4ae9-9b0f-7d377f7d641b" providerId="ADAL" clId="{2336622D-938D-4AB3-990E-4BB9D12B990A}" dt="2022-09-08T12:05:08.025" v="496" actId="478"/>
          <ac:graphicFrameMkLst>
            <pc:docMk/>
            <pc:sldMk cId="3348219683" sldId="283"/>
            <ac:graphicFrameMk id="3" creationId="{1946E9FB-968B-4317-2AD7-54C5BC144E52}"/>
          </ac:graphicFrameMkLst>
        </pc:graphicFrameChg>
      </pc:sldChg>
      <pc:sldChg chg="modSp mod">
        <pc:chgData name="Irem Ince" userId="1100439d-fe2c-4ae9-9b0f-7d377f7d641b" providerId="ADAL" clId="{2336622D-938D-4AB3-990E-4BB9D12B990A}" dt="2022-09-08T12:15:02.370" v="645" actId="2711"/>
        <pc:sldMkLst>
          <pc:docMk/>
          <pc:sldMk cId="2505691896" sldId="284"/>
        </pc:sldMkLst>
        <pc:spChg chg="mod">
          <ac:chgData name="Irem Ince" userId="1100439d-fe2c-4ae9-9b0f-7d377f7d641b" providerId="ADAL" clId="{2336622D-938D-4AB3-990E-4BB9D12B990A}" dt="2022-09-08T12:11:23.167" v="602" actId="20577"/>
          <ac:spMkLst>
            <pc:docMk/>
            <pc:sldMk cId="2505691896" sldId="284"/>
            <ac:spMk id="2" creationId="{A77F2137-5BBC-42DE-A0EA-2CEB0848A89C}"/>
          </ac:spMkLst>
        </pc:spChg>
        <pc:spChg chg="mod">
          <ac:chgData name="Irem Ince" userId="1100439d-fe2c-4ae9-9b0f-7d377f7d641b" providerId="ADAL" clId="{2336622D-938D-4AB3-990E-4BB9D12B990A}" dt="2022-09-08T12:15:02.370" v="645" actId="2711"/>
          <ac:spMkLst>
            <pc:docMk/>
            <pc:sldMk cId="2505691896" sldId="284"/>
            <ac:spMk id="6" creationId="{5B61A2E4-40EF-4160-947D-BBC74C0C10F1}"/>
          </ac:spMkLst>
        </pc:spChg>
      </pc:sldChg>
      <pc:sldChg chg="modSp mod ord">
        <pc:chgData name="Irem Ince" userId="1100439d-fe2c-4ae9-9b0f-7d377f7d641b" providerId="ADAL" clId="{2336622D-938D-4AB3-990E-4BB9D12B990A}" dt="2022-09-08T12:19:17.441" v="738"/>
        <pc:sldMkLst>
          <pc:docMk/>
          <pc:sldMk cId="382720503" sldId="285"/>
        </pc:sldMkLst>
        <pc:spChg chg="mod">
          <ac:chgData name="Irem Ince" userId="1100439d-fe2c-4ae9-9b0f-7d377f7d641b" providerId="ADAL" clId="{2336622D-938D-4AB3-990E-4BB9D12B990A}" dt="2022-09-08T12:15:46.405" v="675" actId="20577"/>
          <ac:spMkLst>
            <pc:docMk/>
            <pc:sldMk cId="382720503" sldId="285"/>
            <ac:spMk id="2" creationId="{A77F2137-5BBC-42DE-A0EA-2CEB0848A89C}"/>
          </ac:spMkLst>
        </pc:spChg>
        <pc:spChg chg="mod">
          <ac:chgData name="Irem Ince" userId="1100439d-fe2c-4ae9-9b0f-7d377f7d641b" providerId="ADAL" clId="{2336622D-938D-4AB3-990E-4BB9D12B990A}" dt="2022-09-08T12:17:07.045" v="710" actId="27636"/>
          <ac:spMkLst>
            <pc:docMk/>
            <pc:sldMk cId="382720503" sldId="285"/>
            <ac:spMk id="4" creationId="{7E522EF0-E7E3-40DB-B87B-B3FB0EBECB05}"/>
          </ac:spMkLst>
        </pc:spChg>
      </pc:sldChg>
      <pc:sldChg chg="modSp mod ord modAnim">
        <pc:chgData name="Irem Ince" userId="1100439d-fe2c-4ae9-9b0f-7d377f7d641b" providerId="ADAL" clId="{2336622D-938D-4AB3-990E-4BB9D12B990A}" dt="2022-09-08T14:48:03.804" v="2626"/>
        <pc:sldMkLst>
          <pc:docMk/>
          <pc:sldMk cId="1508130382" sldId="286"/>
        </pc:sldMkLst>
        <pc:spChg chg="mod">
          <ac:chgData name="Irem Ince" userId="1100439d-fe2c-4ae9-9b0f-7d377f7d641b" providerId="ADAL" clId="{2336622D-938D-4AB3-990E-4BB9D12B990A}" dt="2022-09-08T12:15:52.462" v="685" actId="20577"/>
          <ac:spMkLst>
            <pc:docMk/>
            <pc:sldMk cId="1508130382" sldId="286"/>
            <ac:spMk id="2" creationId="{A77F2137-5BBC-42DE-A0EA-2CEB0848A89C}"/>
          </ac:spMkLst>
        </pc:spChg>
        <pc:spChg chg="mod">
          <ac:chgData name="Irem Ince" userId="1100439d-fe2c-4ae9-9b0f-7d377f7d641b" providerId="ADAL" clId="{2336622D-938D-4AB3-990E-4BB9D12B990A}" dt="2022-09-08T12:18:04.710" v="732" actId="20577"/>
          <ac:spMkLst>
            <pc:docMk/>
            <pc:sldMk cId="1508130382" sldId="286"/>
            <ac:spMk id="3" creationId="{454AE266-3886-40CF-9353-A7DE0A2F84A6}"/>
          </ac:spMkLst>
        </pc:spChg>
      </pc:sldChg>
      <pc:sldChg chg="addSp delSp modSp mod">
        <pc:chgData name="Irem Ince" userId="1100439d-fe2c-4ae9-9b0f-7d377f7d641b" providerId="ADAL" clId="{2336622D-938D-4AB3-990E-4BB9D12B990A}" dt="2022-09-08T14:37:40.698" v="2409" actId="1076"/>
        <pc:sldMkLst>
          <pc:docMk/>
          <pc:sldMk cId="817847948" sldId="287"/>
        </pc:sldMkLst>
        <pc:spChg chg="mod">
          <ac:chgData name="Irem Ince" userId="1100439d-fe2c-4ae9-9b0f-7d377f7d641b" providerId="ADAL" clId="{2336622D-938D-4AB3-990E-4BB9D12B990A}" dt="2022-09-08T14:35:55.177" v="2382" actId="20577"/>
          <ac:spMkLst>
            <pc:docMk/>
            <pc:sldMk cId="817847948" sldId="287"/>
            <ac:spMk id="2" creationId="{A77F2137-5BBC-42DE-A0EA-2CEB0848A89C}"/>
          </ac:spMkLst>
        </pc:spChg>
        <pc:spChg chg="del">
          <ac:chgData name="Irem Ince" userId="1100439d-fe2c-4ae9-9b0f-7d377f7d641b" providerId="ADAL" clId="{2336622D-938D-4AB3-990E-4BB9D12B990A}" dt="2022-09-08T14:35:46.307" v="2357" actId="478"/>
          <ac:spMkLst>
            <pc:docMk/>
            <pc:sldMk cId="817847948" sldId="287"/>
            <ac:spMk id="4" creationId="{4A59728D-12EB-41E1-8240-AAB38B5068AF}"/>
          </ac:spMkLst>
        </pc:spChg>
        <pc:graphicFrameChg chg="del">
          <ac:chgData name="Irem Ince" userId="1100439d-fe2c-4ae9-9b0f-7d377f7d641b" providerId="ADAL" clId="{2336622D-938D-4AB3-990E-4BB9D12B990A}" dt="2022-09-08T14:35:57.826" v="2383" actId="478"/>
          <ac:graphicFrameMkLst>
            <pc:docMk/>
            <pc:sldMk cId="817847948" sldId="287"/>
            <ac:graphicFrameMk id="3" creationId="{2B6A9987-2702-4D66-AC81-F2D9A4405206}"/>
          </ac:graphicFrameMkLst>
        </pc:graphicFrameChg>
        <pc:graphicFrameChg chg="add mod modGraphic">
          <ac:chgData name="Irem Ince" userId="1100439d-fe2c-4ae9-9b0f-7d377f7d641b" providerId="ADAL" clId="{2336622D-938D-4AB3-990E-4BB9D12B990A}" dt="2022-09-08T14:37:40.698" v="2409" actId="1076"/>
          <ac:graphicFrameMkLst>
            <pc:docMk/>
            <pc:sldMk cId="817847948" sldId="287"/>
            <ac:graphicFrameMk id="6" creationId="{7D5A0605-5EC5-5A6C-B51F-02F207BC4759}"/>
          </ac:graphicFrameMkLst>
        </pc:graphicFrameChg>
      </pc:sldChg>
      <pc:sldChg chg="delSp del mod">
        <pc:chgData name="Irem Ince" userId="1100439d-fe2c-4ae9-9b0f-7d377f7d641b" providerId="ADAL" clId="{2336622D-938D-4AB3-990E-4BB9D12B990A}" dt="2022-09-08T14:39:36.918" v="2449" actId="47"/>
        <pc:sldMkLst>
          <pc:docMk/>
          <pc:sldMk cId="3615668170" sldId="288"/>
        </pc:sldMkLst>
        <pc:spChg chg="del">
          <ac:chgData name="Irem Ince" userId="1100439d-fe2c-4ae9-9b0f-7d377f7d641b" providerId="ADAL" clId="{2336622D-938D-4AB3-990E-4BB9D12B990A}" dt="2022-09-08T14:19:17.374" v="1402" actId="478"/>
          <ac:spMkLst>
            <pc:docMk/>
            <pc:sldMk cId="3615668170" sldId="288"/>
            <ac:spMk id="4" creationId="{7F706471-B083-4462-976F-E4F0145CF21F}"/>
          </ac:spMkLst>
        </pc:spChg>
      </pc:sldChg>
      <pc:sldChg chg="del">
        <pc:chgData name="Irem Ince" userId="1100439d-fe2c-4ae9-9b0f-7d377f7d641b" providerId="ADAL" clId="{2336622D-938D-4AB3-990E-4BB9D12B990A}" dt="2022-09-08T14:39:07.120" v="2447" actId="47"/>
        <pc:sldMkLst>
          <pc:docMk/>
          <pc:sldMk cId="1967984594" sldId="289"/>
        </pc:sldMkLst>
      </pc:sldChg>
      <pc:sldChg chg="del">
        <pc:chgData name="Irem Ince" userId="1100439d-fe2c-4ae9-9b0f-7d377f7d641b" providerId="ADAL" clId="{2336622D-938D-4AB3-990E-4BB9D12B990A}" dt="2022-09-08T14:39:13.079" v="2448" actId="47"/>
        <pc:sldMkLst>
          <pc:docMk/>
          <pc:sldMk cId="3238325721" sldId="290"/>
        </pc:sldMkLst>
      </pc:sldChg>
      <pc:sldChg chg="del">
        <pc:chgData name="Irem Ince" userId="1100439d-fe2c-4ae9-9b0f-7d377f7d641b" providerId="ADAL" clId="{2336622D-938D-4AB3-990E-4BB9D12B990A}" dt="2022-09-08T12:18:38.960" v="733" actId="47"/>
        <pc:sldMkLst>
          <pc:docMk/>
          <pc:sldMk cId="356609097" sldId="291"/>
        </pc:sldMkLst>
      </pc:sldChg>
      <pc:sldChg chg="del">
        <pc:chgData name="Irem Ince" userId="1100439d-fe2c-4ae9-9b0f-7d377f7d641b" providerId="ADAL" clId="{2336622D-938D-4AB3-990E-4BB9D12B990A}" dt="2022-09-08T12:19:00.608" v="736" actId="47"/>
        <pc:sldMkLst>
          <pc:docMk/>
          <pc:sldMk cId="380875424" sldId="293"/>
        </pc:sldMkLst>
      </pc:sldChg>
      <pc:sldChg chg="del">
        <pc:chgData name="Irem Ince" userId="1100439d-fe2c-4ae9-9b0f-7d377f7d641b" providerId="ADAL" clId="{2336622D-938D-4AB3-990E-4BB9D12B990A}" dt="2022-09-08T12:18:55.386" v="735" actId="47"/>
        <pc:sldMkLst>
          <pc:docMk/>
          <pc:sldMk cId="1280322881" sldId="294"/>
        </pc:sldMkLst>
      </pc:sldChg>
      <pc:sldChg chg="addSp delSp modSp mod">
        <pc:chgData name="Irem Ince" userId="1100439d-fe2c-4ae9-9b0f-7d377f7d641b" providerId="ADAL" clId="{2336622D-938D-4AB3-990E-4BB9D12B990A}" dt="2022-09-08T12:23:26.635" v="815" actId="33524"/>
        <pc:sldMkLst>
          <pc:docMk/>
          <pc:sldMk cId="2087214077" sldId="295"/>
        </pc:sldMkLst>
        <pc:spChg chg="add del mod">
          <ac:chgData name="Irem Ince" userId="1100439d-fe2c-4ae9-9b0f-7d377f7d641b" providerId="ADAL" clId="{2336622D-938D-4AB3-990E-4BB9D12B990A}" dt="2022-09-08T11:52:22.210" v="199" actId="478"/>
          <ac:spMkLst>
            <pc:docMk/>
            <pc:sldMk cId="2087214077" sldId="295"/>
            <ac:spMk id="3" creationId="{E68A3D12-C922-E52F-B6A2-82074FF6A0F0}"/>
          </ac:spMkLst>
        </pc:spChg>
        <pc:spChg chg="del mod">
          <ac:chgData name="Irem Ince" userId="1100439d-fe2c-4ae9-9b0f-7d377f7d641b" providerId="ADAL" clId="{2336622D-938D-4AB3-990E-4BB9D12B990A}" dt="2022-09-08T11:53:11.325" v="200" actId="1032"/>
          <ac:spMkLst>
            <pc:docMk/>
            <pc:sldMk cId="2087214077" sldId="295"/>
            <ac:spMk id="5" creationId="{492D002F-4154-4452-B079-94D16AF16ED7}"/>
          </ac:spMkLst>
        </pc:spChg>
        <pc:spChg chg="add del mod">
          <ac:chgData name="Irem Ince" userId="1100439d-fe2c-4ae9-9b0f-7d377f7d641b" providerId="ADAL" clId="{2336622D-938D-4AB3-990E-4BB9D12B990A}" dt="2022-09-08T11:56:23.762" v="243" actId="478"/>
          <ac:spMkLst>
            <pc:docMk/>
            <pc:sldMk cId="2087214077" sldId="295"/>
            <ac:spMk id="6" creationId="{85523A5E-6E9E-BE29-69C2-2B200842FDDD}"/>
          </ac:spMkLst>
        </pc:spChg>
        <pc:spChg chg="mod">
          <ac:chgData name="Irem Ince" userId="1100439d-fe2c-4ae9-9b0f-7d377f7d641b" providerId="ADAL" clId="{2336622D-938D-4AB3-990E-4BB9D12B990A}" dt="2022-09-08T11:57:52.122" v="283" actId="18245"/>
          <ac:spMkLst>
            <pc:docMk/>
            <pc:sldMk cId="2087214077" sldId="295"/>
            <ac:spMk id="10" creationId="{F8C0E8E0-7CB1-B8B8-1E66-0E4559DBC5CC}"/>
          </ac:spMkLst>
        </pc:spChg>
        <pc:spChg chg="mod">
          <ac:chgData name="Irem Ince" userId="1100439d-fe2c-4ae9-9b0f-7d377f7d641b" providerId="ADAL" clId="{2336622D-938D-4AB3-990E-4BB9D12B990A}" dt="2022-09-08T11:57:52.122" v="283" actId="18245"/>
          <ac:spMkLst>
            <pc:docMk/>
            <pc:sldMk cId="2087214077" sldId="295"/>
            <ac:spMk id="11" creationId="{1899A78C-EED0-C01F-4577-54635C43AF41}"/>
          </ac:spMkLst>
        </pc:spChg>
        <pc:spChg chg="mod">
          <ac:chgData name="Irem Ince" userId="1100439d-fe2c-4ae9-9b0f-7d377f7d641b" providerId="ADAL" clId="{2336622D-938D-4AB3-990E-4BB9D12B990A}" dt="2022-09-08T11:57:52.122" v="283" actId="18245"/>
          <ac:spMkLst>
            <pc:docMk/>
            <pc:sldMk cId="2087214077" sldId="295"/>
            <ac:spMk id="12" creationId="{55D94509-9CE8-F19E-94E0-AAB67EED066B}"/>
          </ac:spMkLst>
        </pc:spChg>
        <pc:spChg chg="mod">
          <ac:chgData name="Irem Ince" userId="1100439d-fe2c-4ae9-9b0f-7d377f7d641b" providerId="ADAL" clId="{2336622D-938D-4AB3-990E-4BB9D12B990A}" dt="2022-09-08T11:57:52.122" v="283" actId="18245"/>
          <ac:spMkLst>
            <pc:docMk/>
            <pc:sldMk cId="2087214077" sldId="295"/>
            <ac:spMk id="13" creationId="{AE8148C7-3A06-0770-E014-D17AB9D492BB}"/>
          </ac:spMkLst>
        </pc:spChg>
        <pc:spChg chg="mod">
          <ac:chgData name="Irem Ince" userId="1100439d-fe2c-4ae9-9b0f-7d377f7d641b" providerId="ADAL" clId="{2336622D-938D-4AB3-990E-4BB9D12B990A}" dt="2022-09-08T11:57:52.122" v="283" actId="18245"/>
          <ac:spMkLst>
            <pc:docMk/>
            <pc:sldMk cId="2087214077" sldId="295"/>
            <ac:spMk id="14" creationId="{21CAD88B-3379-AB17-4FF0-B143B0EE2584}"/>
          </ac:spMkLst>
        </pc:spChg>
        <pc:spChg chg="mod">
          <ac:chgData name="Irem Ince" userId="1100439d-fe2c-4ae9-9b0f-7d377f7d641b" providerId="ADAL" clId="{2336622D-938D-4AB3-990E-4BB9D12B990A}" dt="2022-09-08T11:57:52.122" v="283" actId="18245"/>
          <ac:spMkLst>
            <pc:docMk/>
            <pc:sldMk cId="2087214077" sldId="295"/>
            <ac:spMk id="15" creationId="{1A630A3E-DE4A-DF39-145B-647884788FA6}"/>
          </ac:spMkLst>
        </pc:spChg>
        <pc:spChg chg="mod">
          <ac:chgData name="Irem Ince" userId="1100439d-fe2c-4ae9-9b0f-7d377f7d641b" providerId="ADAL" clId="{2336622D-938D-4AB3-990E-4BB9D12B990A}" dt="2022-09-08T11:57:52.122" v="283" actId="18245"/>
          <ac:spMkLst>
            <pc:docMk/>
            <pc:sldMk cId="2087214077" sldId="295"/>
            <ac:spMk id="16" creationId="{8FFDF426-2014-9F67-CC65-3EB9EF9B84E9}"/>
          </ac:spMkLst>
        </pc:spChg>
        <pc:spChg chg="mod">
          <ac:chgData name="Irem Ince" userId="1100439d-fe2c-4ae9-9b0f-7d377f7d641b" providerId="ADAL" clId="{2336622D-938D-4AB3-990E-4BB9D12B990A}" dt="2022-09-08T11:57:50.400" v="282" actId="18245"/>
          <ac:spMkLst>
            <pc:docMk/>
            <pc:sldMk cId="2087214077" sldId="295"/>
            <ac:spMk id="17" creationId="{311EB1A5-16D1-100B-4BC6-07A22D4603E0}"/>
          </ac:spMkLst>
        </pc:spChg>
        <pc:spChg chg="add mod">
          <ac:chgData name="Irem Ince" userId="1100439d-fe2c-4ae9-9b0f-7d377f7d641b" providerId="ADAL" clId="{2336622D-938D-4AB3-990E-4BB9D12B990A}" dt="2022-09-08T12:23:26.635" v="815" actId="33524"/>
          <ac:spMkLst>
            <pc:docMk/>
            <pc:sldMk cId="2087214077" sldId="295"/>
            <ac:spMk id="18" creationId="{3AA61447-01F6-A113-2898-DCABFCDA9427}"/>
          </ac:spMkLst>
        </pc:spChg>
        <pc:spChg chg="add del mod">
          <ac:chgData name="Irem Ince" userId="1100439d-fe2c-4ae9-9b0f-7d377f7d641b" providerId="ADAL" clId="{2336622D-938D-4AB3-990E-4BB9D12B990A}" dt="2022-09-08T12:23:19.004" v="814" actId="20577"/>
          <ac:spMkLst>
            <pc:docMk/>
            <pc:sldMk cId="2087214077" sldId="295"/>
            <ac:spMk id="19" creationId="{5BF9A09D-F1E8-B3BD-C139-A4AFA5AEC9FF}"/>
          </ac:spMkLst>
        </pc:spChg>
        <pc:grpChg chg="mod">
          <ac:chgData name="Irem Ince" userId="1100439d-fe2c-4ae9-9b0f-7d377f7d641b" providerId="ADAL" clId="{2336622D-938D-4AB3-990E-4BB9D12B990A}" dt="2022-09-08T11:57:52.122" v="283" actId="18245"/>
          <ac:grpSpMkLst>
            <pc:docMk/>
            <pc:sldMk cId="2087214077" sldId="295"/>
            <ac:grpSpMk id="9" creationId="{5048B48B-2BBD-D1E2-3D9D-0E3E485E1B03}"/>
          </ac:grpSpMkLst>
        </pc:grpChg>
        <pc:graphicFrameChg chg="add mod modGraphic">
          <ac:chgData name="Irem Ince" userId="1100439d-fe2c-4ae9-9b0f-7d377f7d641b" providerId="ADAL" clId="{2336622D-938D-4AB3-990E-4BB9D12B990A}" dt="2022-09-08T12:00:12.709" v="384" actId="404"/>
          <ac:graphicFrameMkLst>
            <pc:docMk/>
            <pc:sldMk cId="2087214077" sldId="295"/>
            <ac:graphicFrameMk id="4" creationId="{A8CCA8F7-D4F8-C48F-BF9F-F6DE4CE5B71D}"/>
          </ac:graphicFrameMkLst>
        </pc:graphicFrameChg>
        <pc:graphicFrameChg chg="add del mod modGraphic">
          <ac:chgData name="Irem Ince" userId="1100439d-fe2c-4ae9-9b0f-7d377f7d641b" providerId="ADAL" clId="{2336622D-938D-4AB3-990E-4BB9D12B990A}" dt="2022-09-08T11:57:03.722" v="247" actId="478"/>
          <ac:graphicFrameMkLst>
            <pc:docMk/>
            <pc:sldMk cId="2087214077" sldId="295"/>
            <ac:graphicFrameMk id="7" creationId="{1D01B1FE-A965-B740-3E8F-273D73AAA392}"/>
          </ac:graphicFrameMkLst>
        </pc:graphicFrameChg>
        <pc:graphicFrameChg chg="add del mod modGraphic">
          <ac:chgData name="Irem Ince" userId="1100439d-fe2c-4ae9-9b0f-7d377f7d641b" providerId="ADAL" clId="{2336622D-938D-4AB3-990E-4BB9D12B990A}" dt="2022-09-08T11:58:15.453" v="284" actId="478"/>
          <ac:graphicFrameMkLst>
            <pc:docMk/>
            <pc:sldMk cId="2087214077" sldId="295"/>
            <ac:graphicFrameMk id="8" creationId="{F20E1969-C756-6422-22F2-6C3481D14CE3}"/>
          </ac:graphicFrameMkLst>
        </pc:graphicFrameChg>
      </pc:sldChg>
      <pc:sldChg chg="addSp delSp modSp mod delAnim modAnim">
        <pc:chgData name="Irem Ince" userId="1100439d-fe2c-4ae9-9b0f-7d377f7d641b" providerId="ADAL" clId="{2336622D-938D-4AB3-990E-4BB9D12B990A}" dt="2022-09-08T12:08:06.578" v="527" actId="1076"/>
        <pc:sldMkLst>
          <pc:docMk/>
          <pc:sldMk cId="3526200133" sldId="296"/>
        </pc:sldMkLst>
        <pc:spChg chg="mod">
          <ac:chgData name="Irem Ince" userId="1100439d-fe2c-4ae9-9b0f-7d377f7d641b" providerId="ADAL" clId="{2336622D-938D-4AB3-990E-4BB9D12B990A}" dt="2022-09-08T12:06:03.905" v="526" actId="20577"/>
          <ac:spMkLst>
            <pc:docMk/>
            <pc:sldMk cId="3526200133" sldId="296"/>
            <ac:spMk id="2" creationId="{A77F2137-5BBC-42DE-A0EA-2CEB0848A89C}"/>
          </ac:spMkLst>
        </pc:spChg>
        <pc:picChg chg="add del mod">
          <ac:chgData name="Irem Ince" userId="1100439d-fe2c-4ae9-9b0f-7d377f7d641b" providerId="ADAL" clId="{2336622D-938D-4AB3-990E-4BB9D12B990A}" dt="2022-09-08T12:05:29.601" v="499" actId="478"/>
          <ac:picMkLst>
            <pc:docMk/>
            <pc:sldMk cId="3526200133" sldId="296"/>
            <ac:picMk id="3" creationId="{73879BCD-79F3-254A-9840-725FDF26470B}"/>
          </ac:picMkLst>
        </pc:picChg>
        <pc:picChg chg="del">
          <ac:chgData name="Irem Ince" userId="1100439d-fe2c-4ae9-9b0f-7d377f7d641b" providerId="ADAL" clId="{2336622D-938D-4AB3-990E-4BB9D12B990A}" dt="2022-09-08T12:05:23.754" v="497" actId="478"/>
          <ac:picMkLst>
            <pc:docMk/>
            <pc:sldMk cId="3526200133" sldId="296"/>
            <ac:picMk id="4" creationId="{38ED5F09-FCA3-41A6-B89B-E7299BB375F3}"/>
          </ac:picMkLst>
        </pc:picChg>
        <pc:picChg chg="del">
          <ac:chgData name="Irem Ince" userId="1100439d-fe2c-4ae9-9b0f-7d377f7d641b" providerId="ADAL" clId="{2336622D-938D-4AB3-990E-4BB9D12B990A}" dt="2022-09-08T12:05:29.601" v="499" actId="478"/>
          <ac:picMkLst>
            <pc:docMk/>
            <pc:sldMk cId="3526200133" sldId="296"/>
            <ac:picMk id="5" creationId="{83F1D721-AEFD-4CCF-AAC8-DEF450A13B3B}"/>
          </ac:picMkLst>
        </pc:picChg>
        <pc:picChg chg="del">
          <ac:chgData name="Irem Ince" userId="1100439d-fe2c-4ae9-9b0f-7d377f7d641b" providerId="ADAL" clId="{2336622D-938D-4AB3-990E-4BB9D12B990A}" dt="2022-09-08T12:05:35.150" v="500" actId="478"/>
          <ac:picMkLst>
            <pc:docMk/>
            <pc:sldMk cId="3526200133" sldId="296"/>
            <ac:picMk id="6" creationId="{9283F199-F5E9-4825-9928-1C981794DC46}"/>
          </ac:picMkLst>
        </pc:picChg>
        <pc:picChg chg="del">
          <ac:chgData name="Irem Ince" userId="1100439d-fe2c-4ae9-9b0f-7d377f7d641b" providerId="ADAL" clId="{2336622D-938D-4AB3-990E-4BB9D12B990A}" dt="2022-09-08T12:05:35.150" v="500" actId="478"/>
          <ac:picMkLst>
            <pc:docMk/>
            <pc:sldMk cId="3526200133" sldId="296"/>
            <ac:picMk id="7" creationId="{2DF3C436-56BF-4ACF-A9FF-A3D1C90AD80D}"/>
          </ac:picMkLst>
        </pc:picChg>
        <pc:picChg chg="del">
          <ac:chgData name="Irem Ince" userId="1100439d-fe2c-4ae9-9b0f-7d377f7d641b" providerId="ADAL" clId="{2336622D-938D-4AB3-990E-4BB9D12B990A}" dt="2022-09-08T12:05:35.150" v="500" actId="478"/>
          <ac:picMkLst>
            <pc:docMk/>
            <pc:sldMk cId="3526200133" sldId="296"/>
            <ac:picMk id="8" creationId="{57F9CCB8-5784-48B4-A087-975D2BC9D67F}"/>
          </ac:picMkLst>
        </pc:picChg>
        <pc:picChg chg="del">
          <ac:chgData name="Irem Ince" userId="1100439d-fe2c-4ae9-9b0f-7d377f7d641b" providerId="ADAL" clId="{2336622D-938D-4AB3-990E-4BB9D12B990A}" dt="2022-09-08T12:05:29.601" v="499" actId="478"/>
          <ac:picMkLst>
            <pc:docMk/>
            <pc:sldMk cId="3526200133" sldId="296"/>
            <ac:picMk id="9" creationId="{553C3736-BCA2-40E6-B56F-ED01C13FE5D5}"/>
          </ac:picMkLst>
        </pc:picChg>
        <pc:picChg chg="del">
          <ac:chgData name="Irem Ince" userId="1100439d-fe2c-4ae9-9b0f-7d377f7d641b" providerId="ADAL" clId="{2336622D-938D-4AB3-990E-4BB9D12B990A}" dt="2022-09-08T12:05:35.150" v="500" actId="478"/>
          <ac:picMkLst>
            <pc:docMk/>
            <pc:sldMk cId="3526200133" sldId="296"/>
            <ac:picMk id="10" creationId="{35CF8DEC-02A2-4637-8473-30FDA1E22AEB}"/>
          </ac:picMkLst>
        </pc:picChg>
        <pc:picChg chg="add del mod">
          <ac:chgData name="Irem Ince" userId="1100439d-fe2c-4ae9-9b0f-7d377f7d641b" providerId="ADAL" clId="{2336622D-938D-4AB3-990E-4BB9D12B990A}" dt="2022-09-08T12:05:29.601" v="499" actId="478"/>
          <ac:picMkLst>
            <pc:docMk/>
            <pc:sldMk cId="3526200133" sldId="296"/>
            <ac:picMk id="11" creationId="{DB14F3E1-ACED-A2AB-0A28-786CB78A6C2E}"/>
          </ac:picMkLst>
        </pc:picChg>
        <pc:picChg chg="add del mod">
          <ac:chgData name="Irem Ince" userId="1100439d-fe2c-4ae9-9b0f-7d377f7d641b" providerId="ADAL" clId="{2336622D-938D-4AB3-990E-4BB9D12B990A}" dt="2022-09-08T12:05:29.601" v="499" actId="478"/>
          <ac:picMkLst>
            <pc:docMk/>
            <pc:sldMk cId="3526200133" sldId="296"/>
            <ac:picMk id="12" creationId="{395AE790-7D16-2904-F400-689FA89B259E}"/>
          </ac:picMkLst>
        </pc:picChg>
        <pc:picChg chg="add del mod">
          <ac:chgData name="Irem Ince" userId="1100439d-fe2c-4ae9-9b0f-7d377f7d641b" providerId="ADAL" clId="{2336622D-938D-4AB3-990E-4BB9D12B990A}" dt="2022-09-08T12:05:29.601" v="499" actId="478"/>
          <ac:picMkLst>
            <pc:docMk/>
            <pc:sldMk cId="3526200133" sldId="296"/>
            <ac:picMk id="13" creationId="{038D49C5-F5C8-342F-192D-4AF744ABF88E}"/>
          </ac:picMkLst>
        </pc:picChg>
        <pc:picChg chg="add mod">
          <ac:chgData name="Irem Ince" userId="1100439d-fe2c-4ae9-9b0f-7d377f7d641b" providerId="ADAL" clId="{2336622D-938D-4AB3-990E-4BB9D12B990A}" dt="2022-09-08T12:08:06.578" v="527" actId="1076"/>
          <ac:picMkLst>
            <pc:docMk/>
            <pc:sldMk cId="3526200133" sldId="296"/>
            <ac:picMk id="14" creationId="{AA9EB4D8-29A2-412D-4CA4-2912F8A6CCA8}"/>
          </ac:picMkLst>
        </pc:picChg>
      </pc:sldChg>
      <pc:sldChg chg="addSp delSp modSp add mod ord">
        <pc:chgData name="Irem Ince" userId="1100439d-fe2c-4ae9-9b0f-7d377f7d641b" providerId="ADAL" clId="{2336622D-938D-4AB3-990E-4BB9D12B990A}" dt="2022-09-08T12:25:51.089" v="840"/>
        <pc:sldMkLst>
          <pc:docMk/>
          <pc:sldMk cId="661971309" sldId="297"/>
        </pc:sldMkLst>
        <pc:spChg chg="mod">
          <ac:chgData name="Irem Ince" userId="1100439d-fe2c-4ae9-9b0f-7d377f7d641b" providerId="ADAL" clId="{2336622D-938D-4AB3-990E-4BB9D12B990A}" dt="2022-09-08T12:20:19.379" v="779" actId="20577"/>
          <ac:spMkLst>
            <pc:docMk/>
            <pc:sldMk cId="661971309" sldId="297"/>
            <ac:spMk id="2" creationId="{A77F2137-5BBC-42DE-A0EA-2CEB0848A89C}"/>
          </ac:spMkLst>
        </pc:spChg>
        <pc:spChg chg="del mod">
          <ac:chgData name="Irem Ince" userId="1100439d-fe2c-4ae9-9b0f-7d377f7d641b" providerId="ADAL" clId="{2336622D-938D-4AB3-990E-4BB9D12B990A}" dt="2022-09-08T12:24:25.077" v="822" actId="478"/>
          <ac:spMkLst>
            <pc:docMk/>
            <pc:sldMk cId="661971309" sldId="297"/>
            <ac:spMk id="6" creationId="{5B61A2E4-40EF-4160-947D-BBC74C0C10F1}"/>
          </ac:spMkLst>
        </pc:spChg>
        <pc:graphicFrameChg chg="add mod modGraphic">
          <ac:chgData name="Irem Ince" userId="1100439d-fe2c-4ae9-9b0f-7d377f7d641b" providerId="ADAL" clId="{2336622D-938D-4AB3-990E-4BB9D12B990A}" dt="2022-09-08T12:24:58.490" v="830" actId="404"/>
          <ac:graphicFrameMkLst>
            <pc:docMk/>
            <pc:sldMk cId="661971309" sldId="297"/>
            <ac:graphicFrameMk id="4" creationId="{1A77D484-9266-4501-D76D-D59A27376E16}"/>
          </ac:graphicFrameMkLst>
        </pc:graphicFrameChg>
      </pc:sldChg>
      <pc:sldChg chg="addSp delSp modSp add del mod">
        <pc:chgData name="Irem Ince" userId="1100439d-fe2c-4ae9-9b0f-7d377f7d641b" providerId="ADAL" clId="{2336622D-938D-4AB3-990E-4BB9D12B990A}" dt="2022-09-08T14:12:35.306" v="1311" actId="1076"/>
        <pc:sldMkLst>
          <pc:docMk/>
          <pc:sldMk cId="142055162" sldId="298"/>
        </pc:sldMkLst>
        <pc:spChg chg="mod">
          <ac:chgData name="Irem Ince" userId="1100439d-fe2c-4ae9-9b0f-7d377f7d641b" providerId="ADAL" clId="{2336622D-938D-4AB3-990E-4BB9D12B990A}" dt="2022-09-08T12:26:40.844" v="886" actId="20577"/>
          <ac:spMkLst>
            <pc:docMk/>
            <pc:sldMk cId="142055162" sldId="298"/>
            <ac:spMk id="2" creationId="{A77F2137-5BBC-42DE-A0EA-2CEB0848A89C}"/>
          </ac:spMkLst>
        </pc:spChg>
        <pc:spChg chg="add mod">
          <ac:chgData name="Irem Ince" userId="1100439d-fe2c-4ae9-9b0f-7d377f7d641b" providerId="ADAL" clId="{2336622D-938D-4AB3-990E-4BB9D12B990A}" dt="2022-09-08T14:12:35.306" v="1311" actId="1076"/>
          <ac:spMkLst>
            <pc:docMk/>
            <pc:sldMk cId="142055162" sldId="298"/>
            <ac:spMk id="5" creationId="{EE134BFF-2A33-7F2A-B49A-2E1A310F443E}"/>
          </ac:spMkLst>
        </pc:spChg>
        <pc:spChg chg="mod">
          <ac:chgData name="Irem Ince" userId="1100439d-fe2c-4ae9-9b0f-7d377f7d641b" providerId="ADAL" clId="{2336622D-938D-4AB3-990E-4BB9D12B990A}" dt="2022-09-08T14:12:31.476" v="1310" actId="27636"/>
          <ac:spMkLst>
            <pc:docMk/>
            <pc:sldMk cId="142055162" sldId="298"/>
            <ac:spMk id="6" creationId="{5B61A2E4-40EF-4160-947D-BBC74C0C10F1}"/>
          </ac:spMkLst>
        </pc:spChg>
        <pc:spChg chg="add del">
          <ac:chgData name="Irem Ince" userId="1100439d-fe2c-4ae9-9b0f-7d377f7d641b" providerId="ADAL" clId="{2336622D-938D-4AB3-990E-4BB9D12B990A}" dt="2022-09-08T12:27:54.021" v="891" actId="11529"/>
          <ac:spMkLst>
            <pc:docMk/>
            <pc:sldMk cId="142055162" sldId="298"/>
            <ac:spMk id="7" creationId="{EC344C69-C4A1-0EA1-F5F2-5590C7F6340D}"/>
          </ac:spMkLst>
        </pc:spChg>
        <pc:spChg chg="add del">
          <ac:chgData name="Irem Ince" userId="1100439d-fe2c-4ae9-9b0f-7d377f7d641b" providerId="ADAL" clId="{2336622D-938D-4AB3-990E-4BB9D12B990A}" dt="2022-09-08T14:06:57.310" v="907" actId="22"/>
          <ac:spMkLst>
            <pc:docMk/>
            <pc:sldMk cId="142055162" sldId="298"/>
            <ac:spMk id="9" creationId="{628709F6-A1A2-8811-86F1-ABB970016B23}"/>
          </ac:spMkLst>
        </pc:spChg>
      </pc:sldChg>
      <pc:sldChg chg="add del">
        <pc:chgData name="Irem Ince" userId="1100439d-fe2c-4ae9-9b0f-7d377f7d641b" providerId="ADAL" clId="{2336622D-938D-4AB3-990E-4BB9D12B990A}" dt="2022-09-08T12:25:36.491" v="835"/>
        <pc:sldMkLst>
          <pc:docMk/>
          <pc:sldMk cId="2908797041" sldId="298"/>
        </pc:sldMkLst>
      </pc:sldChg>
      <pc:sldChg chg="delSp modSp mod">
        <pc:chgData name="Irem Ince" userId="1100439d-fe2c-4ae9-9b0f-7d377f7d641b" providerId="ADAL" clId="{2336622D-938D-4AB3-990E-4BB9D12B990A}" dt="2022-09-08T14:27:49.877" v="1952" actId="2711"/>
        <pc:sldMkLst>
          <pc:docMk/>
          <pc:sldMk cId="354913034" sldId="299"/>
        </pc:sldMkLst>
        <pc:spChg chg="mod">
          <ac:chgData name="Irem Ince" userId="1100439d-fe2c-4ae9-9b0f-7d377f7d641b" providerId="ADAL" clId="{2336622D-938D-4AB3-990E-4BB9D12B990A}" dt="2022-09-08T14:14:00.425" v="1323" actId="20577"/>
          <ac:spMkLst>
            <pc:docMk/>
            <pc:sldMk cId="354913034" sldId="299"/>
            <ac:spMk id="2" creationId="{A77F2137-5BBC-42DE-A0EA-2CEB0848A89C}"/>
          </ac:spMkLst>
        </pc:spChg>
        <pc:spChg chg="del">
          <ac:chgData name="Irem Ince" userId="1100439d-fe2c-4ae9-9b0f-7d377f7d641b" providerId="ADAL" clId="{2336622D-938D-4AB3-990E-4BB9D12B990A}" dt="2022-09-08T14:13:34.329" v="1312" actId="478"/>
          <ac:spMkLst>
            <pc:docMk/>
            <pc:sldMk cId="354913034" sldId="299"/>
            <ac:spMk id="5" creationId="{EE134BFF-2A33-7F2A-B49A-2E1A310F443E}"/>
          </ac:spMkLst>
        </pc:spChg>
        <pc:spChg chg="mod">
          <ac:chgData name="Irem Ince" userId="1100439d-fe2c-4ae9-9b0f-7d377f7d641b" providerId="ADAL" clId="{2336622D-938D-4AB3-990E-4BB9D12B990A}" dt="2022-09-08T14:27:49.877" v="1952" actId="2711"/>
          <ac:spMkLst>
            <pc:docMk/>
            <pc:sldMk cId="354913034" sldId="299"/>
            <ac:spMk id="6" creationId="{5B61A2E4-40EF-4160-947D-BBC74C0C10F1}"/>
          </ac:spMkLst>
        </pc:spChg>
      </pc:sldChg>
      <pc:sldChg chg="addSp delSp modSp mod">
        <pc:chgData name="Irem Ince" userId="1100439d-fe2c-4ae9-9b0f-7d377f7d641b" providerId="ADAL" clId="{2336622D-938D-4AB3-990E-4BB9D12B990A}" dt="2022-09-08T14:17:04.087" v="1371" actId="1076"/>
        <pc:sldMkLst>
          <pc:docMk/>
          <pc:sldMk cId="2770609952" sldId="300"/>
        </pc:sldMkLst>
        <pc:spChg chg="mod">
          <ac:chgData name="Irem Ince" userId="1100439d-fe2c-4ae9-9b0f-7d377f7d641b" providerId="ADAL" clId="{2336622D-938D-4AB3-990E-4BB9D12B990A}" dt="2022-09-08T14:16:11.988" v="1359" actId="1076"/>
          <ac:spMkLst>
            <pc:docMk/>
            <pc:sldMk cId="2770609952" sldId="300"/>
            <ac:spMk id="2" creationId="{A77F2137-5BBC-42DE-A0EA-2CEB0848A89C}"/>
          </ac:spMkLst>
        </pc:spChg>
        <pc:graphicFrameChg chg="del">
          <ac:chgData name="Irem Ince" userId="1100439d-fe2c-4ae9-9b0f-7d377f7d641b" providerId="ADAL" clId="{2336622D-938D-4AB3-990E-4BB9D12B990A}" dt="2022-09-08T14:14:51.372" v="1337" actId="478"/>
          <ac:graphicFrameMkLst>
            <pc:docMk/>
            <pc:sldMk cId="2770609952" sldId="300"/>
            <ac:graphicFrameMk id="4" creationId="{1A77D484-9266-4501-D76D-D59A27376E16}"/>
          </ac:graphicFrameMkLst>
        </pc:graphicFrameChg>
        <pc:graphicFrameChg chg="add mod modGraphic">
          <ac:chgData name="Irem Ince" userId="1100439d-fe2c-4ae9-9b0f-7d377f7d641b" providerId="ADAL" clId="{2336622D-938D-4AB3-990E-4BB9D12B990A}" dt="2022-09-08T14:17:04.087" v="1371" actId="1076"/>
          <ac:graphicFrameMkLst>
            <pc:docMk/>
            <pc:sldMk cId="2770609952" sldId="300"/>
            <ac:graphicFrameMk id="5" creationId="{F03F0FEC-6D58-2E99-4DAE-2D8378D11E3F}"/>
          </ac:graphicFrameMkLst>
        </pc:graphicFrameChg>
      </pc:sldChg>
      <pc:sldChg chg="modSp mod">
        <pc:chgData name="Irem Ince" userId="1100439d-fe2c-4ae9-9b0f-7d377f7d641b" providerId="ADAL" clId="{2336622D-938D-4AB3-990E-4BB9D12B990A}" dt="2022-09-08T14:33:57.304" v="2322"/>
        <pc:sldMkLst>
          <pc:docMk/>
          <pc:sldMk cId="1684776485" sldId="301"/>
        </pc:sldMkLst>
        <pc:spChg chg="mod">
          <ac:chgData name="Irem Ince" userId="1100439d-fe2c-4ae9-9b0f-7d377f7d641b" providerId="ADAL" clId="{2336622D-938D-4AB3-990E-4BB9D12B990A}" dt="2022-09-08T14:33:57.304" v="2322"/>
          <ac:spMkLst>
            <pc:docMk/>
            <pc:sldMk cId="1684776485" sldId="301"/>
            <ac:spMk id="6" creationId="{5B61A2E4-40EF-4160-947D-BBC74C0C10F1}"/>
          </ac:spMkLst>
        </pc:spChg>
      </pc:sldChg>
      <pc:sldChg chg="addSp delSp modSp mod">
        <pc:chgData name="Irem Ince" userId="1100439d-fe2c-4ae9-9b0f-7d377f7d641b" providerId="ADAL" clId="{2336622D-938D-4AB3-990E-4BB9D12B990A}" dt="2022-09-08T14:35:33.054" v="2356" actId="1076"/>
        <pc:sldMkLst>
          <pc:docMk/>
          <pc:sldMk cId="84060077" sldId="302"/>
        </pc:sldMkLst>
        <pc:spChg chg="mod">
          <ac:chgData name="Irem Ince" userId="1100439d-fe2c-4ae9-9b0f-7d377f7d641b" providerId="ADAL" clId="{2336622D-938D-4AB3-990E-4BB9D12B990A}" dt="2022-09-08T14:34:19.908" v="2339" actId="20577"/>
          <ac:spMkLst>
            <pc:docMk/>
            <pc:sldMk cId="84060077" sldId="302"/>
            <ac:spMk id="2" creationId="{A77F2137-5BBC-42DE-A0EA-2CEB0848A89C}"/>
          </ac:spMkLst>
        </pc:spChg>
        <pc:spChg chg="del">
          <ac:chgData name="Irem Ince" userId="1100439d-fe2c-4ae9-9b0f-7d377f7d641b" providerId="ADAL" clId="{2336622D-938D-4AB3-990E-4BB9D12B990A}" dt="2022-09-08T14:34:22.713" v="2340" actId="478"/>
          <ac:spMkLst>
            <pc:docMk/>
            <pc:sldMk cId="84060077" sldId="302"/>
            <ac:spMk id="4" creationId="{4A59728D-12EB-41E1-8240-AAB38B5068AF}"/>
          </ac:spMkLst>
        </pc:spChg>
        <pc:graphicFrameChg chg="del modGraphic">
          <ac:chgData name="Irem Ince" userId="1100439d-fe2c-4ae9-9b0f-7d377f7d641b" providerId="ADAL" clId="{2336622D-938D-4AB3-990E-4BB9D12B990A}" dt="2022-09-08T14:34:25.494" v="2342" actId="478"/>
          <ac:graphicFrameMkLst>
            <pc:docMk/>
            <pc:sldMk cId="84060077" sldId="302"/>
            <ac:graphicFrameMk id="3" creationId="{2B6A9987-2702-4D66-AC81-F2D9A4405206}"/>
          </ac:graphicFrameMkLst>
        </pc:graphicFrameChg>
        <pc:graphicFrameChg chg="add mod modGraphic">
          <ac:chgData name="Irem Ince" userId="1100439d-fe2c-4ae9-9b0f-7d377f7d641b" providerId="ADAL" clId="{2336622D-938D-4AB3-990E-4BB9D12B990A}" dt="2022-09-08T14:35:33.054" v="2356" actId="1076"/>
          <ac:graphicFrameMkLst>
            <pc:docMk/>
            <pc:sldMk cId="84060077" sldId="302"/>
            <ac:graphicFrameMk id="6" creationId="{1B5FD19B-A755-76F5-4ED4-AB7B2DF4DE7A}"/>
          </ac:graphicFrameMkLst>
        </pc:graphicFrameChg>
      </pc:sldChg>
      <pc:sldChg chg="modSp mod">
        <pc:chgData name="Irem Ince" userId="1100439d-fe2c-4ae9-9b0f-7d377f7d641b" providerId="ADAL" clId="{2336622D-938D-4AB3-990E-4BB9D12B990A}" dt="2022-09-08T14:38:52.677" v="2446" actId="20577"/>
        <pc:sldMkLst>
          <pc:docMk/>
          <pc:sldMk cId="503557854" sldId="303"/>
        </pc:sldMkLst>
        <pc:spChg chg="mod">
          <ac:chgData name="Irem Ince" userId="1100439d-fe2c-4ae9-9b0f-7d377f7d641b" providerId="ADAL" clId="{2336622D-938D-4AB3-990E-4BB9D12B990A}" dt="2022-09-08T14:38:52.677" v="2446" actId="20577"/>
          <ac:spMkLst>
            <pc:docMk/>
            <pc:sldMk cId="503557854" sldId="303"/>
            <ac:spMk id="2" creationId="{A77F2137-5BBC-42DE-A0EA-2CEB0848A89C}"/>
          </ac:spMkLst>
        </pc:spChg>
        <pc:graphicFrameChg chg="mod modGraphic">
          <ac:chgData name="Irem Ince" userId="1100439d-fe2c-4ae9-9b0f-7d377f7d641b" providerId="ADAL" clId="{2336622D-938D-4AB3-990E-4BB9D12B990A}" dt="2022-09-08T14:38:33.149" v="2443" actId="20577"/>
          <ac:graphicFrameMkLst>
            <pc:docMk/>
            <pc:sldMk cId="503557854" sldId="303"/>
            <ac:graphicFrameMk id="6" creationId="{7D5A0605-5EC5-5A6C-B51F-02F207BC4759}"/>
          </ac:graphicFrameMkLst>
        </pc:graphicFrameChg>
      </pc:sldChg>
      <pc:sldChg chg="modSp mod">
        <pc:chgData name="Irem Ince" userId="1100439d-fe2c-4ae9-9b0f-7d377f7d641b" providerId="ADAL" clId="{2336622D-938D-4AB3-990E-4BB9D12B990A}" dt="2022-09-08T14:46:38.583" v="2624" actId="113"/>
        <pc:sldMkLst>
          <pc:docMk/>
          <pc:sldMk cId="3898149359" sldId="304"/>
        </pc:sldMkLst>
        <pc:spChg chg="mod">
          <ac:chgData name="Irem Ince" userId="1100439d-fe2c-4ae9-9b0f-7d377f7d641b" providerId="ADAL" clId="{2336622D-938D-4AB3-990E-4BB9D12B990A}" dt="2022-09-08T14:40:10.505" v="2472" actId="20577"/>
          <ac:spMkLst>
            <pc:docMk/>
            <pc:sldMk cId="3898149359" sldId="304"/>
            <ac:spMk id="2" creationId="{A77F2137-5BBC-42DE-A0EA-2CEB0848A89C}"/>
          </ac:spMkLst>
        </pc:spChg>
        <pc:spChg chg="mod">
          <ac:chgData name="Irem Ince" userId="1100439d-fe2c-4ae9-9b0f-7d377f7d641b" providerId="ADAL" clId="{2336622D-938D-4AB3-990E-4BB9D12B990A}" dt="2022-09-08T14:46:38.583" v="2624" actId="113"/>
          <ac:spMkLst>
            <pc:docMk/>
            <pc:sldMk cId="3898149359" sldId="304"/>
            <ac:spMk id="6" creationId="{5B61A2E4-40EF-4160-947D-BBC74C0C10F1}"/>
          </ac:spMkLst>
        </pc:spChg>
      </pc:sldChg>
    </pc:docChg>
  </pc:docChgLst>
  <pc:docChgLst>
    <pc:chgData name="Irem Ince" userId="1100439d-fe2c-4ae9-9b0f-7d377f7d641b" providerId="ADAL" clId="{881249CB-22B4-4913-8A3C-A3571C16EB65}"/>
    <pc:docChg chg="undo custSel modSld">
      <pc:chgData name="Irem Ince" userId="1100439d-fe2c-4ae9-9b0f-7d377f7d641b" providerId="ADAL" clId="{881249CB-22B4-4913-8A3C-A3571C16EB65}" dt="2022-09-20T09:08:59.707" v="8" actId="20577"/>
      <pc:docMkLst>
        <pc:docMk/>
      </pc:docMkLst>
      <pc:sldChg chg="modSp mod">
        <pc:chgData name="Irem Ince" userId="1100439d-fe2c-4ae9-9b0f-7d377f7d641b" providerId="ADAL" clId="{881249CB-22B4-4913-8A3C-A3571C16EB65}" dt="2022-09-20T09:08:59.707" v="8" actId="20577"/>
        <pc:sldMkLst>
          <pc:docMk/>
          <pc:sldMk cId="142055162" sldId="298"/>
        </pc:sldMkLst>
        <pc:spChg chg="mod">
          <ac:chgData name="Irem Ince" userId="1100439d-fe2c-4ae9-9b0f-7d377f7d641b" providerId="ADAL" clId="{881249CB-22B4-4913-8A3C-A3571C16EB65}" dt="2022-09-20T09:08:59.707" v="8" actId="20577"/>
          <ac:spMkLst>
            <pc:docMk/>
            <pc:sldMk cId="142055162" sldId="298"/>
            <ac:spMk id="6" creationId="{5B61A2E4-40EF-4160-947D-BBC74C0C10F1}"/>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1018251-D389-49FF-85D3-EE61A3E0E47B}"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76AA7768-5784-4A07-AE17-895B3F86E65D}">
      <dgm:prSet phldrT="[Text]" custT="1"/>
      <dgm:spPr/>
      <dgm:t>
        <a:bodyPr/>
        <a:lstStyle/>
        <a:p>
          <a:r>
            <a:rPr lang="en-US" sz="3200" dirty="0"/>
            <a:t>Main Aim</a:t>
          </a:r>
        </a:p>
      </dgm:t>
    </dgm:pt>
    <dgm:pt modelId="{D8F29B2C-E02D-4971-99B5-DF7175672505}" type="parTrans" cxnId="{0E114CB6-8513-4D1F-8223-2AB9E64749CC}">
      <dgm:prSet/>
      <dgm:spPr/>
      <dgm:t>
        <a:bodyPr/>
        <a:lstStyle/>
        <a:p>
          <a:endParaRPr lang="en-US"/>
        </a:p>
      </dgm:t>
    </dgm:pt>
    <dgm:pt modelId="{7A85A577-C228-416C-BCA5-074E1D73CB88}" type="sibTrans" cxnId="{0E114CB6-8513-4D1F-8223-2AB9E64749CC}">
      <dgm:prSet/>
      <dgm:spPr/>
      <dgm:t>
        <a:bodyPr/>
        <a:lstStyle/>
        <a:p>
          <a:endParaRPr lang="en-US"/>
        </a:p>
      </dgm:t>
    </dgm:pt>
    <dgm:pt modelId="{FFDC6D3D-224C-45A5-A9C5-60C346C0B68F}">
      <dgm:prSet phldrT="[Text]" custT="1"/>
      <dgm:spPr/>
      <dgm:t>
        <a:bodyPr/>
        <a:lstStyle/>
        <a:p>
          <a:r>
            <a:rPr lang="en-US" sz="2400" dirty="0"/>
            <a:t>To estimate the cost required for the implementation of the IED in Türkiye and to set a strategy plan accordingly by adopting a financial methodology </a:t>
          </a:r>
        </a:p>
      </dgm:t>
    </dgm:pt>
    <dgm:pt modelId="{56B18F23-24C7-4F64-8D3D-670AB9EC74B9}" type="parTrans" cxnId="{658EB3F1-813D-4174-98F6-0ED3C3136E74}">
      <dgm:prSet/>
      <dgm:spPr/>
      <dgm:t>
        <a:bodyPr/>
        <a:lstStyle/>
        <a:p>
          <a:endParaRPr lang="en-US"/>
        </a:p>
      </dgm:t>
    </dgm:pt>
    <dgm:pt modelId="{480C694C-0753-4E95-A7EF-9E109AA53298}" type="sibTrans" cxnId="{658EB3F1-813D-4174-98F6-0ED3C3136E74}">
      <dgm:prSet/>
      <dgm:spPr/>
      <dgm:t>
        <a:bodyPr/>
        <a:lstStyle/>
        <a:p>
          <a:endParaRPr lang="en-US"/>
        </a:p>
      </dgm:t>
    </dgm:pt>
    <dgm:pt modelId="{47287024-EC24-4928-9280-4C711B624E85}" type="pres">
      <dgm:prSet presAssocID="{F1018251-D389-49FF-85D3-EE61A3E0E47B}" presName="linear" presStyleCnt="0">
        <dgm:presLayoutVars>
          <dgm:animLvl val="lvl"/>
          <dgm:resizeHandles val="exact"/>
        </dgm:presLayoutVars>
      </dgm:prSet>
      <dgm:spPr/>
    </dgm:pt>
    <dgm:pt modelId="{21993E64-1D4F-4275-A1B2-2FE088C998D1}" type="pres">
      <dgm:prSet presAssocID="{76AA7768-5784-4A07-AE17-895B3F86E65D}" presName="parentText" presStyleLbl="node1" presStyleIdx="0" presStyleCnt="1" custScaleY="43531" custLinFactY="-9573" custLinFactNeighborY="-100000">
        <dgm:presLayoutVars>
          <dgm:chMax val="0"/>
          <dgm:bulletEnabled val="1"/>
        </dgm:presLayoutVars>
      </dgm:prSet>
      <dgm:spPr/>
    </dgm:pt>
    <dgm:pt modelId="{A05E2EBC-8B26-44F9-8259-AC554AE0CAB7}" type="pres">
      <dgm:prSet presAssocID="{76AA7768-5784-4A07-AE17-895B3F86E65D}" presName="childText" presStyleLbl="revTx" presStyleIdx="0" presStyleCnt="1" custLinFactNeighborY="-91587">
        <dgm:presLayoutVars>
          <dgm:bulletEnabled val="1"/>
        </dgm:presLayoutVars>
      </dgm:prSet>
      <dgm:spPr/>
    </dgm:pt>
  </dgm:ptLst>
  <dgm:cxnLst>
    <dgm:cxn modelId="{AC37BE84-251A-4FF6-8A52-3B4E1DC11122}" type="presOf" srcId="{F1018251-D389-49FF-85D3-EE61A3E0E47B}" destId="{47287024-EC24-4928-9280-4C711B624E85}" srcOrd="0" destOrd="0" presId="urn:microsoft.com/office/officeart/2005/8/layout/vList2"/>
    <dgm:cxn modelId="{7AD11587-81F7-4D3C-9462-1AC8751E554B}" type="presOf" srcId="{FFDC6D3D-224C-45A5-A9C5-60C346C0B68F}" destId="{A05E2EBC-8B26-44F9-8259-AC554AE0CAB7}" srcOrd="0" destOrd="0" presId="urn:microsoft.com/office/officeart/2005/8/layout/vList2"/>
    <dgm:cxn modelId="{0E114CB6-8513-4D1F-8223-2AB9E64749CC}" srcId="{F1018251-D389-49FF-85D3-EE61A3E0E47B}" destId="{76AA7768-5784-4A07-AE17-895B3F86E65D}" srcOrd="0" destOrd="0" parTransId="{D8F29B2C-E02D-4971-99B5-DF7175672505}" sibTransId="{7A85A577-C228-416C-BCA5-074E1D73CB88}"/>
    <dgm:cxn modelId="{658EB3F1-813D-4174-98F6-0ED3C3136E74}" srcId="{76AA7768-5784-4A07-AE17-895B3F86E65D}" destId="{FFDC6D3D-224C-45A5-A9C5-60C346C0B68F}" srcOrd="0" destOrd="0" parTransId="{56B18F23-24C7-4F64-8D3D-670AB9EC74B9}" sibTransId="{480C694C-0753-4E95-A7EF-9E109AA53298}"/>
    <dgm:cxn modelId="{E6C9C2F3-5DDC-4361-9F30-4E0B5AFADE6B}" type="presOf" srcId="{76AA7768-5784-4A07-AE17-895B3F86E65D}" destId="{21993E64-1D4F-4275-A1B2-2FE088C998D1}" srcOrd="0" destOrd="0" presId="urn:microsoft.com/office/officeart/2005/8/layout/vList2"/>
    <dgm:cxn modelId="{E40288E5-1599-4951-A274-7068ACF9D35F}" type="presParOf" srcId="{47287024-EC24-4928-9280-4C711B624E85}" destId="{21993E64-1D4F-4275-A1B2-2FE088C998D1}" srcOrd="0" destOrd="0" presId="urn:microsoft.com/office/officeart/2005/8/layout/vList2"/>
    <dgm:cxn modelId="{E5CC49F8-0939-4FED-A370-111DDED1B543}" type="presParOf" srcId="{47287024-EC24-4928-9280-4C711B624E85}" destId="{A05E2EBC-8B26-44F9-8259-AC554AE0CAB7}"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86D8DFB-A6CF-4F3C-B77C-F7A11F321BE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DFA848A7-55C9-4EFA-88EF-4FEE987650CD}">
      <dgm:prSet phldrT="[Text]" custT="1"/>
      <dgm:spPr/>
      <dgm:t>
        <a:bodyPr/>
        <a:lstStyle/>
        <a:p>
          <a:r>
            <a:rPr lang="en-US" sz="3200"/>
            <a:t>The update of the estimated sectoral costs in the previous projects for the compliance to the IED</a:t>
          </a:r>
        </a:p>
      </dgm:t>
    </dgm:pt>
    <dgm:pt modelId="{63D7BBD1-71E9-4828-A550-46F4BC23178B}" type="parTrans" cxnId="{07E31DCF-B609-4FCF-9E44-215EB0506962}">
      <dgm:prSet/>
      <dgm:spPr/>
      <dgm:t>
        <a:bodyPr/>
        <a:lstStyle/>
        <a:p>
          <a:endParaRPr lang="en-US"/>
        </a:p>
      </dgm:t>
    </dgm:pt>
    <dgm:pt modelId="{67EBFA8F-97F7-47F6-90AE-2E6636EEFCFB}" type="sibTrans" cxnId="{07E31DCF-B609-4FCF-9E44-215EB0506962}">
      <dgm:prSet/>
      <dgm:spPr/>
      <dgm:t>
        <a:bodyPr/>
        <a:lstStyle/>
        <a:p>
          <a:endParaRPr lang="en-US"/>
        </a:p>
      </dgm:t>
    </dgm:pt>
    <dgm:pt modelId="{BBC9CDD8-F490-49EA-93AA-64D443759E1E}">
      <dgm:prSet phldrT="[Text]" custT="1"/>
      <dgm:spPr/>
      <dgm:t>
        <a:bodyPr/>
        <a:lstStyle/>
        <a:p>
          <a:r>
            <a:rPr lang="en-US" sz="3200"/>
            <a:t>The cost assessment of the sectors covered in the DIES Project (mineral, chemical, and other sectors) for the compliance to the IED </a:t>
          </a:r>
        </a:p>
      </dgm:t>
    </dgm:pt>
    <dgm:pt modelId="{A0BAB2CA-5A3A-46B7-8A3D-AA4D29028C45}" type="parTrans" cxnId="{D037FE3D-4F4E-41A0-ADAE-A7E5E9D70012}">
      <dgm:prSet/>
      <dgm:spPr/>
      <dgm:t>
        <a:bodyPr/>
        <a:lstStyle/>
        <a:p>
          <a:endParaRPr lang="en-US"/>
        </a:p>
      </dgm:t>
    </dgm:pt>
    <dgm:pt modelId="{96903686-7940-49E5-86DF-144CED8D64FB}" type="sibTrans" cxnId="{D037FE3D-4F4E-41A0-ADAE-A7E5E9D70012}">
      <dgm:prSet/>
      <dgm:spPr/>
      <dgm:t>
        <a:bodyPr/>
        <a:lstStyle/>
        <a:p>
          <a:endParaRPr lang="en-US"/>
        </a:p>
      </dgm:t>
    </dgm:pt>
    <dgm:pt modelId="{5BDB290B-20FB-4185-BACD-F96D382CA20C}" type="pres">
      <dgm:prSet presAssocID="{586D8DFB-A6CF-4F3C-B77C-F7A11F321BEF}" presName="linear" presStyleCnt="0">
        <dgm:presLayoutVars>
          <dgm:animLvl val="lvl"/>
          <dgm:resizeHandles val="exact"/>
        </dgm:presLayoutVars>
      </dgm:prSet>
      <dgm:spPr/>
    </dgm:pt>
    <dgm:pt modelId="{A6B72E3F-E04C-490C-BFB9-5D22D3AD32C0}" type="pres">
      <dgm:prSet presAssocID="{DFA848A7-55C9-4EFA-88EF-4FEE987650CD}" presName="parentText" presStyleLbl="node1" presStyleIdx="0" presStyleCnt="2">
        <dgm:presLayoutVars>
          <dgm:chMax val="0"/>
          <dgm:bulletEnabled val="1"/>
        </dgm:presLayoutVars>
      </dgm:prSet>
      <dgm:spPr/>
    </dgm:pt>
    <dgm:pt modelId="{40116C3B-5131-4493-B79F-87D0B4EC72BB}" type="pres">
      <dgm:prSet presAssocID="{67EBFA8F-97F7-47F6-90AE-2E6636EEFCFB}" presName="spacer" presStyleCnt="0"/>
      <dgm:spPr/>
    </dgm:pt>
    <dgm:pt modelId="{31A7460D-A85F-4D16-AE50-4682CA6AD89A}" type="pres">
      <dgm:prSet presAssocID="{BBC9CDD8-F490-49EA-93AA-64D443759E1E}" presName="parentText" presStyleLbl="node1" presStyleIdx="1" presStyleCnt="2">
        <dgm:presLayoutVars>
          <dgm:chMax val="0"/>
          <dgm:bulletEnabled val="1"/>
        </dgm:presLayoutVars>
      </dgm:prSet>
      <dgm:spPr/>
    </dgm:pt>
  </dgm:ptLst>
  <dgm:cxnLst>
    <dgm:cxn modelId="{5A80BD0D-998A-4A81-82F1-0F238345B81F}" type="presOf" srcId="{586D8DFB-A6CF-4F3C-B77C-F7A11F321BEF}" destId="{5BDB290B-20FB-4185-BACD-F96D382CA20C}" srcOrd="0" destOrd="0" presId="urn:microsoft.com/office/officeart/2005/8/layout/vList2"/>
    <dgm:cxn modelId="{D037FE3D-4F4E-41A0-ADAE-A7E5E9D70012}" srcId="{586D8DFB-A6CF-4F3C-B77C-F7A11F321BEF}" destId="{BBC9CDD8-F490-49EA-93AA-64D443759E1E}" srcOrd="1" destOrd="0" parTransId="{A0BAB2CA-5A3A-46B7-8A3D-AA4D29028C45}" sibTransId="{96903686-7940-49E5-86DF-144CED8D64FB}"/>
    <dgm:cxn modelId="{07E31DCF-B609-4FCF-9E44-215EB0506962}" srcId="{586D8DFB-A6CF-4F3C-B77C-F7A11F321BEF}" destId="{DFA848A7-55C9-4EFA-88EF-4FEE987650CD}" srcOrd="0" destOrd="0" parTransId="{63D7BBD1-71E9-4828-A550-46F4BC23178B}" sibTransId="{67EBFA8F-97F7-47F6-90AE-2E6636EEFCFB}"/>
    <dgm:cxn modelId="{C34600D6-F0A1-4384-A6DD-6DA04A3DB9FF}" type="presOf" srcId="{BBC9CDD8-F490-49EA-93AA-64D443759E1E}" destId="{31A7460D-A85F-4D16-AE50-4682CA6AD89A}" srcOrd="0" destOrd="0" presId="urn:microsoft.com/office/officeart/2005/8/layout/vList2"/>
    <dgm:cxn modelId="{C56F84EB-C390-41CF-9208-89CD68184D5E}" type="presOf" srcId="{DFA848A7-55C9-4EFA-88EF-4FEE987650CD}" destId="{A6B72E3F-E04C-490C-BFB9-5D22D3AD32C0}" srcOrd="0" destOrd="0" presId="urn:microsoft.com/office/officeart/2005/8/layout/vList2"/>
    <dgm:cxn modelId="{DE9488A1-4EBE-4B74-BB8A-DE8DFB68876A}" type="presParOf" srcId="{5BDB290B-20FB-4185-BACD-F96D382CA20C}" destId="{A6B72E3F-E04C-490C-BFB9-5D22D3AD32C0}" srcOrd="0" destOrd="0" presId="urn:microsoft.com/office/officeart/2005/8/layout/vList2"/>
    <dgm:cxn modelId="{FA0061FA-6379-467C-88C5-FC28194F2007}" type="presParOf" srcId="{5BDB290B-20FB-4185-BACD-F96D382CA20C}" destId="{40116C3B-5131-4493-B79F-87D0B4EC72BB}" srcOrd="1" destOrd="0" presId="urn:microsoft.com/office/officeart/2005/8/layout/vList2"/>
    <dgm:cxn modelId="{93C193A4-8503-4F7C-A353-A4058FDEB37B}" type="presParOf" srcId="{5BDB290B-20FB-4185-BACD-F96D382CA20C}" destId="{31A7460D-A85F-4D16-AE50-4682CA6AD89A}"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1993E64-1D4F-4275-A1B2-2FE088C998D1}">
      <dsp:nvSpPr>
        <dsp:cNvPr id="0" name=""/>
        <dsp:cNvSpPr/>
      </dsp:nvSpPr>
      <dsp:spPr>
        <a:xfrm>
          <a:off x="0" y="210448"/>
          <a:ext cx="10515600" cy="52153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US" sz="3200" kern="1200" dirty="0"/>
            <a:t>Main Aim</a:t>
          </a:r>
        </a:p>
      </dsp:txBody>
      <dsp:txXfrm>
        <a:off x="25459" y="235907"/>
        <a:ext cx="10464682" cy="470618"/>
      </dsp:txXfrm>
    </dsp:sp>
    <dsp:sp modelId="{A05E2EBC-8B26-44F9-8259-AC554AE0CAB7}">
      <dsp:nvSpPr>
        <dsp:cNvPr id="0" name=""/>
        <dsp:cNvSpPr/>
      </dsp:nvSpPr>
      <dsp:spPr>
        <a:xfrm>
          <a:off x="0" y="809231"/>
          <a:ext cx="10515600" cy="10598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33870" tIns="30480" rIns="170688" bIns="30480" numCol="1" spcCol="1270" anchor="t" anchorCtr="0">
          <a:noAutofit/>
        </a:bodyPr>
        <a:lstStyle/>
        <a:p>
          <a:pPr marL="228600" lvl="1" indent="-228600" algn="l" defTabSz="1066800">
            <a:lnSpc>
              <a:spcPct val="90000"/>
            </a:lnSpc>
            <a:spcBef>
              <a:spcPct val="0"/>
            </a:spcBef>
            <a:spcAft>
              <a:spcPct val="20000"/>
            </a:spcAft>
            <a:buChar char="•"/>
          </a:pPr>
          <a:r>
            <a:rPr lang="en-US" sz="2400" kern="1200" dirty="0"/>
            <a:t>To estimate the cost required for the implementation of the IED in Türkiye and to set a strategy plan accordingly by adopting a financial methodology </a:t>
          </a:r>
        </a:p>
      </dsp:txBody>
      <dsp:txXfrm>
        <a:off x="0" y="809231"/>
        <a:ext cx="10515600" cy="105984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B72E3F-E04C-490C-BFB9-5D22D3AD32C0}">
      <dsp:nvSpPr>
        <dsp:cNvPr id="0" name=""/>
        <dsp:cNvSpPr/>
      </dsp:nvSpPr>
      <dsp:spPr>
        <a:xfrm>
          <a:off x="0" y="520214"/>
          <a:ext cx="9695766" cy="176251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US" sz="3200" kern="1200"/>
            <a:t>The update of the estimated sectoral costs in the previous projects for the compliance to the IED</a:t>
          </a:r>
        </a:p>
      </dsp:txBody>
      <dsp:txXfrm>
        <a:off x="86039" y="606253"/>
        <a:ext cx="9523688" cy="1590440"/>
      </dsp:txXfrm>
    </dsp:sp>
    <dsp:sp modelId="{31A7460D-A85F-4D16-AE50-4682CA6AD89A}">
      <dsp:nvSpPr>
        <dsp:cNvPr id="0" name=""/>
        <dsp:cNvSpPr/>
      </dsp:nvSpPr>
      <dsp:spPr>
        <a:xfrm>
          <a:off x="0" y="2469933"/>
          <a:ext cx="9695766" cy="176251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l" defTabSz="1422400">
            <a:lnSpc>
              <a:spcPct val="90000"/>
            </a:lnSpc>
            <a:spcBef>
              <a:spcPct val="0"/>
            </a:spcBef>
            <a:spcAft>
              <a:spcPct val="35000"/>
            </a:spcAft>
            <a:buNone/>
          </a:pPr>
          <a:r>
            <a:rPr lang="en-US" sz="3200" kern="1200"/>
            <a:t>The cost assessment of the sectors covered in the DIES Project (mineral, chemical, and other sectors) for the compliance to the IED </a:t>
          </a:r>
        </a:p>
      </dsp:txBody>
      <dsp:txXfrm>
        <a:off x="86039" y="2555972"/>
        <a:ext cx="9523688" cy="1590440"/>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Rezervirano mjesto zaglavlja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hr-HR"/>
          </a:p>
        </p:txBody>
      </p:sp>
      <p:sp>
        <p:nvSpPr>
          <p:cNvPr id="3" name="Rezervirano mjesto datum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8B6543-28CB-43BA-BB76-8578946F0A76}" type="datetimeFigureOut">
              <a:rPr lang="hr-HR" smtClean="0"/>
              <a:t>7.7.2023.</a:t>
            </a:fld>
            <a:endParaRPr lang="hr-HR"/>
          </a:p>
        </p:txBody>
      </p:sp>
      <p:sp>
        <p:nvSpPr>
          <p:cNvPr id="4" name="Rezervirano mjesto slike slajd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hr-HR"/>
          </a:p>
        </p:txBody>
      </p:sp>
      <p:sp>
        <p:nvSpPr>
          <p:cNvPr id="5" name="Rezervirano mjesto bilježaka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hr-HR"/>
              <a:t>Kliknite da biste uredili matrice</a:t>
            </a:r>
          </a:p>
          <a:p>
            <a:pPr lvl="1"/>
            <a:r>
              <a:rPr lang="hr-HR"/>
              <a:t>Druga razina</a:t>
            </a:r>
          </a:p>
          <a:p>
            <a:pPr lvl="2"/>
            <a:r>
              <a:rPr lang="hr-HR"/>
              <a:t>Treća razina</a:t>
            </a:r>
          </a:p>
          <a:p>
            <a:pPr lvl="3"/>
            <a:r>
              <a:rPr lang="hr-HR"/>
              <a:t>Četvrta razina</a:t>
            </a:r>
          </a:p>
          <a:p>
            <a:pPr lvl="4"/>
            <a:r>
              <a:rPr lang="hr-HR"/>
              <a:t>Peta razina stilove teksta</a:t>
            </a:r>
          </a:p>
        </p:txBody>
      </p:sp>
      <p:sp>
        <p:nvSpPr>
          <p:cNvPr id="6" name="Rezervirano mjesto podnožj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hr-HR"/>
          </a:p>
        </p:txBody>
      </p:sp>
      <p:sp>
        <p:nvSpPr>
          <p:cNvPr id="7" name="Rezervirano mjesto broja slajd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D2E7C4-DC31-4592-9270-772687C3110C}" type="slidenum">
              <a:rPr lang="hr-HR" smtClean="0"/>
              <a:t>‹#›</a:t>
            </a:fld>
            <a:endParaRPr lang="hr-HR"/>
          </a:p>
        </p:txBody>
      </p:sp>
    </p:spTree>
    <p:extLst>
      <p:ext uri="{BB962C8B-B14F-4D97-AF65-F5344CB8AC3E}">
        <p14:creationId xmlns:p14="http://schemas.microsoft.com/office/powerpoint/2010/main" val="37654048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D2E7C4-DC31-4592-9270-772687C3110C}" type="slidenum">
              <a:rPr lang="hr-HR" smtClean="0"/>
              <a:t>1</a:t>
            </a:fld>
            <a:endParaRPr lang="hr-HR"/>
          </a:p>
        </p:txBody>
      </p:sp>
    </p:spTree>
    <p:extLst>
      <p:ext uri="{BB962C8B-B14F-4D97-AF65-F5344CB8AC3E}">
        <p14:creationId xmlns:p14="http://schemas.microsoft.com/office/powerpoint/2010/main" val="29373339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D2E7C4-DC31-4592-9270-772687C3110C}" type="slidenum">
              <a:rPr lang="hr-HR" smtClean="0"/>
              <a:t>2</a:t>
            </a:fld>
            <a:endParaRPr lang="hr-HR"/>
          </a:p>
        </p:txBody>
      </p:sp>
    </p:spTree>
    <p:extLst>
      <p:ext uri="{BB962C8B-B14F-4D97-AF65-F5344CB8AC3E}">
        <p14:creationId xmlns:p14="http://schemas.microsoft.com/office/powerpoint/2010/main" val="10587564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7D2E7C4-DC31-4592-9270-772687C3110C}" type="slidenum">
              <a:rPr kumimoji="0" lang="hr-H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hr-H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027847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E3C15F-9BEF-4FD0-9992-0CE70C0D62B6}"/>
              </a:ext>
            </a:extLst>
          </p:cNvPr>
          <p:cNvSpPr>
            <a:spLocks noGrp="1"/>
          </p:cNvSpPr>
          <p:nvPr>
            <p:ph type="ctrTitle"/>
          </p:nvPr>
        </p:nvSpPr>
        <p:spPr>
          <a:xfrm>
            <a:off x="1524000" y="3205316"/>
            <a:ext cx="9144000" cy="638944"/>
          </a:xfrm>
          <a:prstGeom prst="rect">
            <a:avLst/>
          </a:prstGeom>
        </p:spPr>
        <p:txBody>
          <a:bodyPr anchor="b"/>
          <a:lstStyle>
            <a:lvl1pPr algn="ctr">
              <a:defRPr sz="4000" b="1">
                <a:latin typeface="+mn-lt"/>
                <a:ea typeface="Verdana" panose="020B060403050404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C634A28A-8949-45C3-A670-4CF2D71460E3}"/>
              </a:ext>
            </a:extLst>
          </p:cNvPr>
          <p:cNvSpPr>
            <a:spLocks noGrp="1"/>
          </p:cNvSpPr>
          <p:nvPr>
            <p:ph type="subTitle" idx="1"/>
          </p:nvPr>
        </p:nvSpPr>
        <p:spPr>
          <a:xfrm>
            <a:off x="1524000" y="4040879"/>
            <a:ext cx="9144000" cy="1059426"/>
          </a:xfrm>
        </p:spPr>
        <p:txBody>
          <a:bodyPr>
            <a:normAutofit/>
          </a:bodyPr>
          <a:lstStyle>
            <a:lvl1pPr marL="0" indent="0" algn="ctr">
              <a:buNone/>
              <a:defRPr sz="45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F73AA6B-82B6-4A22-9BA6-0EFEAA831B36}"/>
              </a:ext>
            </a:extLst>
          </p:cNvPr>
          <p:cNvSpPr>
            <a:spLocks noGrp="1"/>
          </p:cNvSpPr>
          <p:nvPr>
            <p:ph type="dt" sz="half" idx="10"/>
          </p:nvPr>
        </p:nvSpPr>
        <p:spPr/>
        <p:txBody>
          <a:bodyPr/>
          <a:lstStyle/>
          <a:p>
            <a:fld id="{3AFBA88C-6DF9-4126-A999-6C3AB5B482E8}" type="datetime1">
              <a:rPr lang="en-GB" smtClean="0"/>
              <a:t>07/07/2023</a:t>
            </a:fld>
            <a:endParaRPr lang="en-GB"/>
          </a:p>
        </p:txBody>
      </p:sp>
      <p:sp>
        <p:nvSpPr>
          <p:cNvPr id="5" name="Footer Placeholder 4">
            <a:extLst>
              <a:ext uri="{FF2B5EF4-FFF2-40B4-BE49-F238E27FC236}">
                <a16:creationId xmlns:a16="http://schemas.microsoft.com/office/drawing/2014/main" id="{4F2415F3-6153-4E02-8EF3-043D11EE6C7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032D262-95F6-4C0F-A419-3DA873FB9158}"/>
              </a:ext>
            </a:extLst>
          </p:cNvPr>
          <p:cNvSpPr>
            <a:spLocks noGrp="1"/>
          </p:cNvSpPr>
          <p:nvPr>
            <p:ph type="sldNum" sz="quarter" idx="12"/>
          </p:nvPr>
        </p:nvSpPr>
        <p:spPr/>
        <p:txBody>
          <a:bodyPr/>
          <a:lstStyle/>
          <a:p>
            <a:fld id="{3AB124D6-A55C-4BF8-8FED-103D5F9381FB}" type="slidenum">
              <a:rPr lang="en-GB" smtClean="0"/>
              <a:t>‹#›</a:t>
            </a:fld>
            <a:endParaRPr lang="en-GB"/>
          </a:p>
        </p:txBody>
      </p:sp>
    </p:spTree>
    <p:extLst>
      <p:ext uri="{BB962C8B-B14F-4D97-AF65-F5344CB8AC3E}">
        <p14:creationId xmlns:p14="http://schemas.microsoft.com/office/powerpoint/2010/main" val="37882158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8FCF05A-3ADE-4C16-8840-81751668579F}"/>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id="{FD31709B-C528-4158-BFE7-BB6D780470C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id="{7C91C061-2C78-4E35-8994-A3BE5CEC12A3}"/>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id="{AEDF2FD7-0F1F-444C-A481-8B234AE2211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id="{44613F2A-7744-47F5-B300-D63D5B1780C4}"/>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id="{071831CB-1D7A-4D7A-8AB6-B6554915B096}"/>
              </a:ext>
            </a:extLst>
          </p:cNvPr>
          <p:cNvSpPr>
            <a:spLocks noGrp="1"/>
          </p:cNvSpPr>
          <p:nvPr>
            <p:ph type="dt" sz="half" idx="10"/>
          </p:nvPr>
        </p:nvSpPr>
        <p:spPr/>
        <p:txBody>
          <a:bodyPr/>
          <a:lstStyle/>
          <a:p>
            <a:fld id="{2C97028E-7938-497D-A1F0-A1E8EDE15F0A}" type="datetimeFigureOut">
              <a:rPr lang="tr-TR" smtClean="0"/>
              <a:t>7.07.2023</a:t>
            </a:fld>
            <a:endParaRPr lang="tr-TR"/>
          </a:p>
        </p:txBody>
      </p:sp>
      <p:sp>
        <p:nvSpPr>
          <p:cNvPr id="8" name="Alt Bilgi Yer Tutucusu 7">
            <a:extLst>
              <a:ext uri="{FF2B5EF4-FFF2-40B4-BE49-F238E27FC236}">
                <a16:creationId xmlns:a16="http://schemas.microsoft.com/office/drawing/2014/main" id="{F993110B-1FFF-4692-B33C-F93158F735E2}"/>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a16="http://schemas.microsoft.com/office/drawing/2014/main" id="{E5CC58AF-2D8D-4A68-B259-47812C5D2422}"/>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31093443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DEA2273-D08E-4958-A0E9-3B528805A8D2}"/>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id="{B425E378-ED99-4B1A-87FD-C73B1B25F23B}"/>
              </a:ext>
            </a:extLst>
          </p:cNvPr>
          <p:cNvSpPr>
            <a:spLocks noGrp="1"/>
          </p:cNvSpPr>
          <p:nvPr>
            <p:ph type="dt" sz="half" idx="10"/>
          </p:nvPr>
        </p:nvSpPr>
        <p:spPr/>
        <p:txBody>
          <a:bodyPr/>
          <a:lstStyle/>
          <a:p>
            <a:fld id="{2C97028E-7938-497D-A1F0-A1E8EDE15F0A}" type="datetimeFigureOut">
              <a:rPr lang="tr-TR" smtClean="0"/>
              <a:t>7.07.2023</a:t>
            </a:fld>
            <a:endParaRPr lang="tr-TR"/>
          </a:p>
        </p:txBody>
      </p:sp>
      <p:sp>
        <p:nvSpPr>
          <p:cNvPr id="4" name="Alt Bilgi Yer Tutucusu 3">
            <a:extLst>
              <a:ext uri="{FF2B5EF4-FFF2-40B4-BE49-F238E27FC236}">
                <a16:creationId xmlns:a16="http://schemas.microsoft.com/office/drawing/2014/main" id="{E82056AA-E1FB-4610-90AE-13B1FDB36285}"/>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a16="http://schemas.microsoft.com/office/drawing/2014/main" id="{DEC2081C-3A43-47AB-9D29-C48CD973315B}"/>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39508927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id="{2B39D769-3216-492B-BC2E-A34D0BDEF20E}"/>
              </a:ext>
            </a:extLst>
          </p:cNvPr>
          <p:cNvSpPr>
            <a:spLocks noGrp="1"/>
          </p:cNvSpPr>
          <p:nvPr>
            <p:ph type="dt" sz="half" idx="10"/>
          </p:nvPr>
        </p:nvSpPr>
        <p:spPr/>
        <p:txBody>
          <a:bodyPr/>
          <a:lstStyle/>
          <a:p>
            <a:fld id="{2C97028E-7938-497D-A1F0-A1E8EDE15F0A}" type="datetimeFigureOut">
              <a:rPr lang="tr-TR" smtClean="0"/>
              <a:t>7.07.2023</a:t>
            </a:fld>
            <a:endParaRPr lang="tr-TR"/>
          </a:p>
        </p:txBody>
      </p:sp>
      <p:sp>
        <p:nvSpPr>
          <p:cNvPr id="3" name="Alt Bilgi Yer Tutucusu 2">
            <a:extLst>
              <a:ext uri="{FF2B5EF4-FFF2-40B4-BE49-F238E27FC236}">
                <a16:creationId xmlns:a16="http://schemas.microsoft.com/office/drawing/2014/main" id="{C554074A-CB6E-4728-8E68-7822E58AE65C}"/>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a16="http://schemas.microsoft.com/office/drawing/2014/main" id="{F38B866C-EA49-4D6D-8797-D35D5AB97A16}"/>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6135576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775DE105-895B-4A1C-91C4-E6328795D7BA}"/>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id="{010F8CE7-900A-40E4-AF24-AC62A1EA42B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id="{D6742B16-DFB1-4B89-B3BF-E3B7F46044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6C8D7C51-5848-47B3-842F-283CF6B95038}"/>
              </a:ext>
            </a:extLst>
          </p:cNvPr>
          <p:cNvSpPr>
            <a:spLocks noGrp="1"/>
          </p:cNvSpPr>
          <p:nvPr>
            <p:ph type="dt" sz="half" idx="10"/>
          </p:nvPr>
        </p:nvSpPr>
        <p:spPr/>
        <p:txBody>
          <a:bodyPr/>
          <a:lstStyle/>
          <a:p>
            <a:fld id="{2C97028E-7938-497D-A1F0-A1E8EDE15F0A}" type="datetimeFigureOut">
              <a:rPr lang="tr-TR" smtClean="0"/>
              <a:t>7.07.2023</a:t>
            </a:fld>
            <a:endParaRPr lang="tr-TR"/>
          </a:p>
        </p:txBody>
      </p:sp>
      <p:sp>
        <p:nvSpPr>
          <p:cNvPr id="6" name="Alt Bilgi Yer Tutucusu 5">
            <a:extLst>
              <a:ext uri="{FF2B5EF4-FFF2-40B4-BE49-F238E27FC236}">
                <a16:creationId xmlns:a16="http://schemas.microsoft.com/office/drawing/2014/main" id="{E52CDCE2-0193-45F0-9C66-E83C4682792E}"/>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EDAE1B9C-68D7-4F69-BBF7-F86BE9679DBD}"/>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34713553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FF247E3-653C-4E1A-9751-8D287A7C7BCB}"/>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id="{3E830BF0-9378-4C37-8A8E-350652F1BDC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id="{9457391E-9DE7-46B0-8624-BF39E3CB09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C302E8A5-AA1F-4F3B-865E-CAEA64153A91}"/>
              </a:ext>
            </a:extLst>
          </p:cNvPr>
          <p:cNvSpPr>
            <a:spLocks noGrp="1"/>
          </p:cNvSpPr>
          <p:nvPr>
            <p:ph type="dt" sz="half" idx="10"/>
          </p:nvPr>
        </p:nvSpPr>
        <p:spPr/>
        <p:txBody>
          <a:bodyPr/>
          <a:lstStyle/>
          <a:p>
            <a:fld id="{2C97028E-7938-497D-A1F0-A1E8EDE15F0A}" type="datetimeFigureOut">
              <a:rPr lang="tr-TR" smtClean="0"/>
              <a:t>7.07.2023</a:t>
            </a:fld>
            <a:endParaRPr lang="tr-TR"/>
          </a:p>
        </p:txBody>
      </p:sp>
      <p:sp>
        <p:nvSpPr>
          <p:cNvPr id="6" name="Alt Bilgi Yer Tutucusu 5">
            <a:extLst>
              <a:ext uri="{FF2B5EF4-FFF2-40B4-BE49-F238E27FC236}">
                <a16:creationId xmlns:a16="http://schemas.microsoft.com/office/drawing/2014/main" id="{422B92AC-58E8-4FD9-BBEE-A721612C6719}"/>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88D762A9-FC59-44BA-8508-71FBBD8D0356}"/>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192663892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331EBABF-6207-4E59-8728-53EDA2FB88B9}"/>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id="{5BD9F9EF-D947-452B-94C4-A403406A3E64}"/>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A5D8144F-115D-4C4D-9806-2EFCF8DAF396}"/>
              </a:ext>
            </a:extLst>
          </p:cNvPr>
          <p:cNvSpPr>
            <a:spLocks noGrp="1"/>
          </p:cNvSpPr>
          <p:nvPr>
            <p:ph type="dt" sz="half" idx="10"/>
          </p:nvPr>
        </p:nvSpPr>
        <p:spPr/>
        <p:txBody>
          <a:bodyPr/>
          <a:lstStyle/>
          <a:p>
            <a:fld id="{2C97028E-7938-497D-A1F0-A1E8EDE15F0A}" type="datetimeFigureOut">
              <a:rPr lang="tr-TR" smtClean="0"/>
              <a:t>7.07.2023</a:t>
            </a:fld>
            <a:endParaRPr lang="tr-TR"/>
          </a:p>
        </p:txBody>
      </p:sp>
      <p:sp>
        <p:nvSpPr>
          <p:cNvPr id="5" name="Alt Bilgi Yer Tutucusu 4">
            <a:extLst>
              <a:ext uri="{FF2B5EF4-FFF2-40B4-BE49-F238E27FC236}">
                <a16:creationId xmlns:a16="http://schemas.microsoft.com/office/drawing/2014/main" id="{2845794C-404D-4EA3-8BE4-54ABCE24E376}"/>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D00D4A78-D5D1-4239-BCC1-19E5EE912AF5}"/>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40311619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id="{F5436820-70B4-4959-B8B4-6306C71A76E0}"/>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id="{951F1EE3-FF79-431D-AF7F-523E81703915}"/>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ECD44A9B-6E1C-48EE-B2A6-939B4EC497D1}"/>
              </a:ext>
            </a:extLst>
          </p:cNvPr>
          <p:cNvSpPr>
            <a:spLocks noGrp="1"/>
          </p:cNvSpPr>
          <p:nvPr>
            <p:ph type="dt" sz="half" idx="10"/>
          </p:nvPr>
        </p:nvSpPr>
        <p:spPr/>
        <p:txBody>
          <a:bodyPr/>
          <a:lstStyle/>
          <a:p>
            <a:fld id="{2C97028E-7938-497D-A1F0-A1E8EDE15F0A}" type="datetimeFigureOut">
              <a:rPr lang="tr-TR" smtClean="0"/>
              <a:t>7.07.2023</a:t>
            </a:fld>
            <a:endParaRPr lang="tr-TR"/>
          </a:p>
        </p:txBody>
      </p:sp>
      <p:sp>
        <p:nvSpPr>
          <p:cNvPr id="5" name="Alt Bilgi Yer Tutucusu 4">
            <a:extLst>
              <a:ext uri="{FF2B5EF4-FFF2-40B4-BE49-F238E27FC236}">
                <a16:creationId xmlns:a16="http://schemas.microsoft.com/office/drawing/2014/main" id="{0FEB00DC-C7CD-4A94-9FE9-DB569A105144}"/>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FEB5AEA5-36C6-488C-BC34-32A9F2BBFA04}"/>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15289292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6707B7-58BF-414D-AE76-0F6137EE6DFD}"/>
              </a:ext>
            </a:extLst>
          </p:cNvPr>
          <p:cNvSpPr>
            <a:spLocks noGrp="1"/>
          </p:cNvSpPr>
          <p:nvPr>
            <p:ph type="title"/>
          </p:nvPr>
        </p:nvSpPr>
        <p:spPr>
          <a:xfrm>
            <a:off x="838200" y="1170036"/>
            <a:ext cx="10515600" cy="609140"/>
          </a:xfrm>
          <a:prstGeom prst="rect">
            <a:avLst/>
          </a:prstGeom>
        </p:spPr>
        <p:txBody>
          <a:bodyPr/>
          <a:lstStyle>
            <a:lvl1pPr algn="l">
              <a:defRPr b="1">
                <a:latin typeface="+mn-lt"/>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9B871AB3-50CB-4C1A-A349-E2C6B6DA53DD}"/>
              </a:ext>
            </a:extLst>
          </p:cNvPr>
          <p:cNvSpPr>
            <a:spLocks noGrp="1"/>
          </p:cNvSpPr>
          <p:nvPr>
            <p:ph idx="1"/>
          </p:nvPr>
        </p:nvSpPr>
        <p:spPr>
          <a:xfrm>
            <a:off x="838200" y="1825625"/>
            <a:ext cx="10515600" cy="4351338"/>
          </a:xfrm>
        </p:spPr>
        <p:txBody>
          <a:bodyPr/>
          <a:lstStyle>
            <a:lvl1pPr>
              <a:spcBef>
                <a:spcPts val="600"/>
              </a:spcBef>
              <a:defRPr/>
            </a:lvl1pPr>
            <a:lvl2pPr>
              <a:spcBef>
                <a:spcPts val="600"/>
              </a:spcBef>
              <a:defRPr/>
            </a:lvl2pPr>
            <a:lvl3pPr>
              <a:spcBef>
                <a:spcPts val="600"/>
              </a:spcBef>
              <a:defRPr/>
            </a:lvl3pPr>
            <a:lvl4pPr>
              <a:spcBef>
                <a:spcPts val="600"/>
              </a:spcBef>
              <a:defRPr/>
            </a:lvl4pPr>
            <a:lvl5pPr>
              <a:spcBef>
                <a:spcPts val="6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201C888-E7D0-4B9E-9289-87FF5E8E85C8}"/>
              </a:ext>
            </a:extLst>
          </p:cNvPr>
          <p:cNvSpPr>
            <a:spLocks noGrp="1"/>
          </p:cNvSpPr>
          <p:nvPr>
            <p:ph type="dt" sz="half" idx="10"/>
          </p:nvPr>
        </p:nvSpPr>
        <p:spPr/>
        <p:txBody>
          <a:bodyPr/>
          <a:lstStyle/>
          <a:p>
            <a:fld id="{B5427B62-9D17-4FA0-9476-9B5106DF365B}" type="datetime1">
              <a:rPr lang="en-GB" smtClean="0"/>
              <a:t>07/07/2023</a:t>
            </a:fld>
            <a:endParaRPr lang="en-GB"/>
          </a:p>
        </p:txBody>
      </p:sp>
      <p:sp>
        <p:nvSpPr>
          <p:cNvPr id="5" name="Footer Placeholder 4">
            <a:extLst>
              <a:ext uri="{FF2B5EF4-FFF2-40B4-BE49-F238E27FC236}">
                <a16:creationId xmlns:a16="http://schemas.microsoft.com/office/drawing/2014/main" id="{4E6CDE6F-25C5-407C-93CE-D8B2F597184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535A3EA-A2F0-46E0-B470-3C2D563ECC70}"/>
              </a:ext>
            </a:extLst>
          </p:cNvPr>
          <p:cNvSpPr>
            <a:spLocks noGrp="1"/>
          </p:cNvSpPr>
          <p:nvPr>
            <p:ph type="sldNum" sz="quarter" idx="12"/>
          </p:nvPr>
        </p:nvSpPr>
        <p:spPr/>
        <p:txBody>
          <a:bodyPr/>
          <a:lstStyle/>
          <a:p>
            <a:fld id="{3AB124D6-A55C-4BF8-8FED-103D5F9381FB}" type="slidenum">
              <a:rPr lang="en-GB" smtClean="0"/>
              <a:t>‹#›</a:t>
            </a:fld>
            <a:endParaRPr lang="en-GB"/>
          </a:p>
        </p:txBody>
      </p:sp>
    </p:spTree>
    <p:extLst>
      <p:ext uri="{BB962C8B-B14F-4D97-AF65-F5344CB8AC3E}">
        <p14:creationId xmlns:p14="http://schemas.microsoft.com/office/powerpoint/2010/main" val="10445184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29A53-F95C-4937-B760-E629EC664813}"/>
              </a:ext>
            </a:extLst>
          </p:cNvPr>
          <p:cNvSpPr>
            <a:spLocks noGrp="1"/>
          </p:cNvSpPr>
          <p:nvPr>
            <p:ph type="title"/>
          </p:nvPr>
        </p:nvSpPr>
        <p:spPr>
          <a:xfrm>
            <a:off x="831850" y="1709738"/>
            <a:ext cx="10515600" cy="2852737"/>
          </a:xfrm>
          <a:prstGeom prst="rect">
            <a:avLst/>
          </a:prstGeom>
        </p:spPr>
        <p:txBody>
          <a:bodyPr vert="horz" lIns="91440" tIns="45720" rIns="91440" bIns="45720" rtlCol="0" anchor="b">
            <a:noAutofit/>
          </a:bodyPr>
          <a:lstStyle>
            <a:lvl1pPr>
              <a:defRPr lang="en-GB">
                <a:latin typeface="Verdana" panose="020B0604030504040204" pitchFamily="34" charset="0"/>
                <a:ea typeface="Verdana" panose="020B0604030504040204" pitchFamily="34" charset="0"/>
              </a:defRPr>
            </a:lvl1pPr>
          </a:lstStyle>
          <a:p>
            <a:pPr lvl="0"/>
            <a:r>
              <a:rPr lang="en-US"/>
              <a:t>Click to edit Master title style</a:t>
            </a:r>
            <a:endParaRPr lang="en-GB"/>
          </a:p>
        </p:txBody>
      </p:sp>
      <p:sp>
        <p:nvSpPr>
          <p:cNvPr id="3" name="Text Placeholder 2">
            <a:extLst>
              <a:ext uri="{FF2B5EF4-FFF2-40B4-BE49-F238E27FC236}">
                <a16:creationId xmlns:a16="http://schemas.microsoft.com/office/drawing/2014/main" id="{4ECD285C-A64C-4D62-9B4B-8996551F96B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1BE4443-84B2-4DB0-A3D7-FEC35B2DC0EE}"/>
              </a:ext>
            </a:extLst>
          </p:cNvPr>
          <p:cNvSpPr>
            <a:spLocks noGrp="1"/>
          </p:cNvSpPr>
          <p:nvPr>
            <p:ph type="dt" sz="half" idx="10"/>
          </p:nvPr>
        </p:nvSpPr>
        <p:spPr/>
        <p:txBody>
          <a:bodyPr/>
          <a:lstStyle/>
          <a:p>
            <a:fld id="{ABB76A6F-0BF6-455C-AC79-889F43C0355A}" type="datetime1">
              <a:rPr lang="en-GB" smtClean="0"/>
              <a:t>07/07/2023</a:t>
            </a:fld>
            <a:endParaRPr lang="en-GB"/>
          </a:p>
        </p:txBody>
      </p:sp>
      <p:sp>
        <p:nvSpPr>
          <p:cNvPr id="5" name="Footer Placeholder 4">
            <a:extLst>
              <a:ext uri="{FF2B5EF4-FFF2-40B4-BE49-F238E27FC236}">
                <a16:creationId xmlns:a16="http://schemas.microsoft.com/office/drawing/2014/main" id="{F3989543-635B-4FF8-9EED-90140A0DA4B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0F72AB1-D114-4D10-8FE5-57959F7A4CAA}"/>
              </a:ext>
            </a:extLst>
          </p:cNvPr>
          <p:cNvSpPr>
            <a:spLocks noGrp="1"/>
          </p:cNvSpPr>
          <p:nvPr>
            <p:ph type="sldNum" sz="quarter" idx="12"/>
          </p:nvPr>
        </p:nvSpPr>
        <p:spPr/>
        <p:txBody>
          <a:bodyPr/>
          <a:lstStyle/>
          <a:p>
            <a:fld id="{3AB124D6-A55C-4BF8-8FED-103D5F9381FB}" type="slidenum">
              <a:rPr lang="en-GB" smtClean="0"/>
              <a:t>‹#›</a:t>
            </a:fld>
            <a:endParaRPr lang="en-GB"/>
          </a:p>
        </p:txBody>
      </p:sp>
    </p:spTree>
    <p:extLst>
      <p:ext uri="{BB962C8B-B14F-4D97-AF65-F5344CB8AC3E}">
        <p14:creationId xmlns:p14="http://schemas.microsoft.com/office/powerpoint/2010/main" val="18126271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A093A9-D45D-44E3-B269-74FBE0FD5ECF}"/>
              </a:ext>
            </a:extLst>
          </p:cNvPr>
          <p:cNvSpPr>
            <a:spLocks noGrp="1"/>
          </p:cNvSpPr>
          <p:nvPr>
            <p:ph type="title"/>
          </p:nvPr>
        </p:nvSpPr>
        <p:spPr>
          <a:xfrm>
            <a:off x="838200" y="1095466"/>
            <a:ext cx="10515600" cy="574522"/>
          </a:xfrm>
        </p:spPr>
        <p:txBody>
          <a:bodyPr/>
          <a:lstStyle>
            <a:lvl1pPr algn="l">
              <a:defRPr>
                <a:latin typeface="+mn-lt"/>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A3428306-3C00-4164-8D58-9D924DC114D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E5AB2B19-5D35-4536-8291-A78697AAA91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EC43943-62D6-4ED2-8671-5495073FB840}"/>
              </a:ext>
            </a:extLst>
          </p:cNvPr>
          <p:cNvSpPr>
            <a:spLocks noGrp="1"/>
          </p:cNvSpPr>
          <p:nvPr>
            <p:ph type="dt" sz="half" idx="10"/>
          </p:nvPr>
        </p:nvSpPr>
        <p:spPr/>
        <p:txBody>
          <a:bodyPr/>
          <a:lstStyle/>
          <a:p>
            <a:fld id="{E075E7B7-6DBF-4B3E-B15B-912FBB98CC61}" type="datetime1">
              <a:rPr lang="en-GB" smtClean="0"/>
              <a:t>07/07/2023</a:t>
            </a:fld>
            <a:endParaRPr lang="en-GB"/>
          </a:p>
        </p:txBody>
      </p:sp>
      <p:sp>
        <p:nvSpPr>
          <p:cNvPr id="6" name="Footer Placeholder 5">
            <a:extLst>
              <a:ext uri="{FF2B5EF4-FFF2-40B4-BE49-F238E27FC236}">
                <a16:creationId xmlns:a16="http://schemas.microsoft.com/office/drawing/2014/main" id="{BA558764-B859-41BE-B887-738CD48EB06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477DFBE-650D-4588-9286-057DDA2A8097}"/>
              </a:ext>
            </a:extLst>
          </p:cNvPr>
          <p:cNvSpPr>
            <a:spLocks noGrp="1"/>
          </p:cNvSpPr>
          <p:nvPr>
            <p:ph type="sldNum" sz="quarter" idx="12"/>
          </p:nvPr>
        </p:nvSpPr>
        <p:spPr/>
        <p:txBody>
          <a:bodyPr/>
          <a:lstStyle/>
          <a:p>
            <a:fld id="{3AB124D6-A55C-4BF8-8FED-103D5F9381FB}" type="slidenum">
              <a:rPr lang="en-GB" smtClean="0"/>
              <a:t>‹#›</a:t>
            </a:fld>
            <a:endParaRPr lang="en-GB"/>
          </a:p>
        </p:txBody>
      </p:sp>
    </p:spTree>
    <p:extLst>
      <p:ext uri="{BB962C8B-B14F-4D97-AF65-F5344CB8AC3E}">
        <p14:creationId xmlns:p14="http://schemas.microsoft.com/office/powerpoint/2010/main" val="39246504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C952273F-6A7D-4DAB-BE7A-CC6B2BCA5406}"/>
              </a:ext>
            </a:extLst>
          </p:cNvPr>
          <p:cNvSpPr>
            <a:spLocks noGrp="1"/>
          </p:cNvSpPr>
          <p:nvPr>
            <p:ph type="dt" sz="half" idx="10"/>
          </p:nvPr>
        </p:nvSpPr>
        <p:spPr>
          <a:xfrm>
            <a:off x="838200" y="6356349"/>
            <a:ext cx="2743200" cy="365125"/>
          </a:xfrm>
        </p:spPr>
        <p:txBody>
          <a:bodyPr/>
          <a:lstStyle/>
          <a:p>
            <a:fld id="{BB02980F-D797-4346-84BF-C78541684318}" type="datetime1">
              <a:rPr lang="en-GB" smtClean="0"/>
              <a:t>07/07/2023</a:t>
            </a:fld>
            <a:endParaRPr lang="en-GB"/>
          </a:p>
        </p:txBody>
      </p:sp>
      <p:sp>
        <p:nvSpPr>
          <p:cNvPr id="4" name="Footer Placeholder 3">
            <a:extLst>
              <a:ext uri="{FF2B5EF4-FFF2-40B4-BE49-F238E27FC236}">
                <a16:creationId xmlns:a16="http://schemas.microsoft.com/office/drawing/2014/main" id="{B673192A-1660-400A-94DF-2AEA8AD766AB}"/>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CD9B57E-6602-4D80-B17E-028D00AA366E}"/>
              </a:ext>
            </a:extLst>
          </p:cNvPr>
          <p:cNvSpPr>
            <a:spLocks noGrp="1"/>
          </p:cNvSpPr>
          <p:nvPr>
            <p:ph type="sldNum" sz="quarter" idx="12"/>
          </p:nvPr>
        </p:nvSpPr>
        <p:spPr/>
        <p:txBody>
          <a:bodyPr/>
          <a:lstStyle/>
          <a:p>
            <a:fld id="{3AB124D6-A55C-4BF8-8FED-103D5F9381FB}" type="slidenum">
              <a:rPr lang="en-GB" smtClean="0"/>
              <a:t>‹#›</a:t>
            </a:fld>
            <a:endParaRPr lang="en-GB"/>
          </a:p>
        </p:txBody>
      </p:sp>
      <p:sp>
        <p:nvSpPr>
          <p:cNvPr id="6" name="Title 1">
            <a:extLst>
              <a:ext uri="{FF2B5EF4-FFF2-40B4-BE49-F238E27FC236}">
                <a16:creationId xmlns:a16="http://schemas.microsoft.com/office/drawing/2014/main" id="{3CEA51A7-A252-4221-8DCB-BCD5EB8BC33B}"/>
              </a:ext>
            </a:extLst>
          </p:cNvPr>
          <p:cNvSpPr>
            <a:spLocks noGrp="1"/>
          </p:cNvSpPr>
          <p:nvPr>
            <p:ph type="title"/>
          </p:nvPr>
        </p:nvSpPr>
        <p:spPr>
          <a:xfrm>
            <a:off x="838200" y="1179868"/>
            <a:ext cx="10515600" cy="609140"/>
          </a:xfrm>
        </p:spPr>
        <p:txBody>
          <a:bodyPr/>
          <a:lstStyle>
            <a:lvl1pPr algn="l">
              <a:defRPr b="1">
                <a:latin typeface="+mn-lt"/>
              </a:defRPr>
            </a:lvl1pPr>
          </a:lstStyle>
          <a:p>
            <a:r>
              <a:rPr lang="en-US"/>
              <a:t>Click to edit Master title style</a:t>
            </a:r>
            <a:endParaRPr lang="en-GB"/>
          </a:p>
        </p:txBody>
      </p:sp>
    </p:spTree>
    <p:extLst>
      <p:ext uri="{BB962C8B-B14F-4D97-AF65-F5344CB8AC3E}">
        <p14:creationId xmlns:p14="http://schemas.microsoft.com/office/powerpoint/2010/main" val="5236674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1664C95-D1A4-4760-AF46-0858B25CDAEB}"/>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id="{A83B207D-CF69-4DCF-A307-E773A695C40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id="{63FAC45E-05B1-454B-816A-B0E40D568CA4}"/>
              </a:ext>
            </a:extLst>
          </p:cNvPr>
          <p:cNvSpPr>
            <a:spLocks noGrp="1"/>
          </p:cNvSpPr>
          <p:nvPr>
            <p:ph type="dt" sz="half" idx="10"/>
          </p:nvPr>
        </p:nvSpPr>
        <p:spPr/>
        <p:txBody>
          <a:bodyPr/>
          <a:lstStyle/>
          <a:p>
            <a:fld id="{2C97028E-7938-497D-A1F0-A1E8EDE15F0A}" type="datetimeFigureOut">
              <a:rPr lang="tr-TR" smtClean="0"/>
              <a:t>7.07.2023</a:t>
            </a:fld>
            <a:endParaRPr lang="tr-TR"/>
          </a:p>
        </p:txBody>
      </p:sp>
      <p:sp>
        <p:nvSpPr>
          <p:cNvPr id="5" name="Alt Bilgi Yer Tutucusu 4">
            <a:extLst>
              <a:ext uri="{FF2B5EF4-FFF2-40B4-BE49-F238E27FC236}">
                <a16:creationId xmlns:a16="http://schemas.microsoft.com/office/drawing/2014/main" id="{58796BA5-72FF-40B6-AA8A-F26BDB983618}"/>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B441C74C-5500-40F0-A29A-455DA27F40A7}"/>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8906420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F348489-D071-460D-8306-01D4E4BF3959}"/>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8D6A06DF-114E-45B1-AEFF-B7AE7893CF15}"/>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593FA3B2-3ED6-4AD3-A341-925887F25069}"/>
              </a:ext>
            </a:extLst>
          </p:cNvPr>
          <p:cNvSpPr>
            <a:spLocks noGrp="1"/>
          </p:cNvSpPr>
          <p:nvPr>
            <p:ph type="dt" sz="half" idx="10"/>
          </p:nvPr>
        </p:nvSpPr>
        <p:spPr/>
        <p:txBody>
          <a:bodyPr/>
          <a:lstStyle/>
          <a:p>
            <a:fld id="{2C97028E-7938-497D-A1F0-A1E8EDE15F0A}" type="datetimeFigureOut">
              <a:rPr lang="tr-TR" smtClean="0"/>
              <a:t>7.07.2023</a:t>
            </a:fld>
            <a:endParaRPr lang="tr-TR"/>
          </a:p>
        </p:txBody>
      </p:sp>
      <p:sp>
        <p:nvSpPr>
          <p:cNvPr id="5" name="Alt Bilgi Yer Tutucusu 4">
            <a:extLst>
              <a:ext uri="{FF2B5EF4-FFF2-40B4-BE49-F238E27FC236}">
                <a16:creationId xmlns:a16="http://schemas.microsoft.com/office/drawing/2014/main" id="{3CBBADB3-F287-458B-BFFA-09485CD1DEF7}"/>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17285450-4C27-47A4-BF55-415B5F1B046B}"/>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41033920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3B71B59-04C8-4189-8992-6DE7FA58D9AF}"/>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id="{70CB12DA-0DF0-4E41-94E3-9F1BB08E45D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id="{29D567BF-5463-4B04-A038-2E99CC93D689}"/>
              </a:ext>
            </a:extLst>
          </p:cNvPr>
          <p:cNvSpPr>
            <a:spLocks noGrp="1"/>
          </p:cNvSpPr>
          <p:nvPr>
            <p:ph type="dt" sz="half" idx="10"/>
          </p:nvPr>
        </p:nvSpPr>
        <p:spPr/>
        <p:txBody>
          <a:bodyPr/>
          <a:lstStyle/>
          <a:p>
            <a:fld id="{2C97028E-7938-497D-A1F0-A1E8EDE15F0A}" type="datetimeFigureOut">
              <a:rPr lang="tr-TR" smtClean="0"/>
              <a:t>7.07.2023</a:t>
            </a:fld>
            <a:endParaRPr lang="tr-TR"/>
          </a:p>
        </p:txBody>
      </p:sp>
      <p:sp>
        <p:nvSpPr>
          <p:cNvPr id="5" name="Alt Bilgi Yer Tutucusu 4">
            <a:extLst>
              <a:ext uri="{FF2B5EF4-FFF2-40B4-BE49-F238E27FC236}">
                <a16:creationId xmlns:a16="http://schemas.microsoft.com/office/drawing/2014/main" id="{9977D54D-5F9F-4DA3-BFD2-51AD96CD2799}"/>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03B4230A-D06E-48E9-AE28-864D40270B52}"/>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9277729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8967454-E6B0-497A-979B-4C25E0C6F3A5}"/>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9B7A81DF-284E-4CE3-9C50-860A304F2D02}"/>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id="{F274CBF8-BFC4-4019-875E-E63BAF147695}"/>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id="{B9C09608-AE78-4FD9-A3B8-CB5107265AB9}"/>
              </a:ext>
            </a:extLst>
          </p:cNvPr>
          <p:cNvSpPr>
            <a:spLocks noGrp="1"/>
          </p:cNvSpPr>
          <p:nvPr>
            <p:ph type="dt" sz="half" idx="10"/>
          </p:nvPr>
        </p:nvSpPr>
        <p:spPr/>
        <p:txBody>
          <a:bodyPr/>
          <a:lstStyle/>
          <a:p>
            <a:fld id="{2C97028E-7938-497D-A1F0-A1E8EDE15F0A}" type="datetimeFigureOut">
              <a:rPr lang="tr-TR" smtClean="0"/>
              <a:t>7.07.2023</a:t>
            </a:fld>
            <a:endParaRPr lang="tr-TR"/>
          </a:p>
        </p:txBody>
      </p:sp>
      <p:sp>
        <p:nvSpPr>
          <p:cNvPr id="6" name="Alt Bilgi Yer Tutucusu 5">
            <a:extLst>
              <a:ext uri="{FF2B5EF4-FFF2-40B4-BE49-F238E27FC236}">
                <a16:creationId xmlns:a16="http://schemas.microsoft.com/office/drawing/2014/main" id="{9F445112-38C6-4004-90F8-3970118A5955}"/>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06A40339-2BB4-4544-8815-BFFD73C1E0ED}"/>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328314876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image" Target="../media/image2.jpg"/><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156B0CA-3E40-4840-894D-E6302A9B5B81}"/>
              </a:ext>
            </a:extLst>
          </p:cNvPr>
          <p:cNvSpPr>
            <a:spLocks noGrp="1"/>
          </p:cNvSpPr>
          <p:nvPr>
            <p:ph type="title"/>
          </p:nvPr>
        </p:nvSpPr>
        <p:spPr>
          <a:xfrm>
            <a:off x="838200" y="1170036"/>
            <a:ext cx="10515600" cy="574522"/>
          </a:xfrm>
          <a:prstGeom prst="rect">
            <a:avLst/>
          </a:prstGeom>
        </p:spPr>
        <p:txBody>
          <a:bodyPr vert="horz" lIns="91440" tIns="45720" rIns="91440" bIns="45720" rtlCol="0" anchor="ctr">
            <a:no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05E1B7C-2E8E-4A14-875B-0C1B6929B45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8D4AEAD-3DB2-4A83-932A-2A93F5F12B6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1589AE7-69C3-4C73-B325-BEB58600A89E}" type="datetime1">
              <a:rPr lang="en-GB" smtClean="0"/>
              <a:t>07/07/2023</a:t>
            </a:fld>
            <a:endParaRPr lang="en-GB"/>
          </a:p>
        </p:txBody>
      </p:sp>
      <p:sp>
        <p:nvSpPr>
          <p:cNvPr id="5" name="Footer Placeholder 4">
            <a:extLst>
              <a:ext uri="{FF2B5EF4-FFF2-40B4-BE49-F238E27FC236}">
                <a16:creationId xmlns:a16="http://schemas.microsoft.com/office/drawing/2014/main" id="{4496DF75-EF78-4BC5-9E1B-18526A7D813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6675F6C8-53F7-4416-819A-E4BCFC033FC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B124D6-A55C-4BF8-8FED-103D5F9381FB}" type="slidenum">
              <a:rPr lang="en-GB" smtClean="0"/>
              <a:t>‹#›</a:t>
            </a:fld>
            <a:endParaRPr lang="en-GB"/>
          </a:p>
        </p:txBody>
      </p:sp>
    </p:spTree>
    <p:extLst>
      <p:ext uri="{BB962C8B-B14F-4D97-AF65-F5344CB8AC3E}">
        <p14:creationId xmlns:p14="http://schemas.microsoft.com/office/powerpoint/2010/main" val="702964472"/>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2" r:id="rId5"/>
  </p:sldLayoutIdLst>
  <p:hf hdr="0" ftr="0" dt="0"/>
  <p:txStyles>
    <p:titleStyle>
      <a:lvl1pPr algn="l" defTabSz="914400" rtl="0" eaLnBrk="1" latinLnBrk="0" hangingPunct="1">
        <a:lnSpc>
          <a:spcPct val="90000"/>
        </a:lnSpc>
        <a:spcBef>
          <a:spcPct val="0"/>
        </a:spcBef>
        <a:buNone/>
        <a:defRPr sz="3200" b="1" kern="1200">
          <a:solidFill>
            <a:schemeClr val="tx1"/>
          </a:solidFill>
          <a:latin typeface="+mn-lt"/>
          <a:ea typeface="+mj-ea"/>
          <a:cs typeface="+mj-cs"/>
        </a:defRPr>
      </a:lvl1pPr>
    </p:titleStyle>
    <p:bodyStyle>
      <a:lvl1pPr marL="228600" indent="-228600" algn="l" defTabSz="914400" rtl="0" eaLnBrk="1" latinLnBrk="0" hangingPunct="1">
        <a:lnSpc>
          <a:spcPct val="100000"/>
        </a:lnSpc>
        <a:spcBef>
          <a:spcPts val="600"/>
        </a:spcBef>
        <a:spcAft>
          <a:spcPts val="1200"/>
        </a:spcAft>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600"/>
        </a:spcBef>
        <a:spcAft>
          <a:spcPts val="1200"/>
        </a:spcAft>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600"/>
        </a:spcBef>
        <a:spcAft>
          <a:spcPts val="1200"/>
        </a:spcAft>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600"/>
        </a:spcBef>
        <a:spcAft>
          <a:spcPts val="1200"/>
        </a:spcAft>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600"/>
        </a:spcBef>
        <a:spcAft>
          <a:spcPts val="1200"/>
        </a:spcAft>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id="{0DEDE7FC-9441-47D4-991F-E333ED420BD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id="{92874A04-E550-4299-B08B-971AE58C3CD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45B856F6-606E-4127-ABF2-1B49C1E55C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97028E-7938-497D-A1F0-A1E8EDE15F0A}" type="datetimeFigureOut">
              <a:rPr lang="tr-TR" smtClean="0"/>
              <a:t>7.07.2023</a:t>
            </a:fld>
            <a:endParaRPr lang="tr-TR"/>
          </a:p>
        </p:txBody>
      </p:sp>
      <p:sp>
        <p:nvSpPr>
          <p:cNvPr id="5" name="Alt Bilgi Yer Tutucusu 4">
            <a:extLst>
              <a:ext uri="{FF2B5EF4-FFF2-40B4-BE49-F238E27FC236}">
                <a16:creationId xmlns:a16="http://schemas.microsoft.com/office/drawing/2014/main" id="{3DBA922B-4161-4713-9257-FD861360CC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a:extLst>
              <a:ext uri="{FF2B5EF4-FFF2-40B4-BE49-F238E27FC236}">
                <a16:creationId xmlns:a16="http://schemas.microsoft.com/office/drawing/2014/main" id="{059AD660-B5AE-4CCF-98AD-CFADAD1EB2A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66A07A-3A36-4C08-A33E-FBE053DB02EC}" type="slidenum">
              <a:rPr lang="tr-TR" smtClean="0"/>
              <a:t>‹#›</a:t>
            </a:fld>
            <a:endParaRPr lang="tr-TR"/>
          </a:p>
        </p:txBody>
      </p:sp>
    </p:spTree>
    <p:extLst>
      <p:ext uri="{BB962C8B-B14F-4D97-AF65-F5344CB8AC3E}">
        <p14:creationId xmlns:p14="http://schemas.microsoft.com/office/powerpoint/2010/main" val="3060801931"/>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sv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 name="Subtitle 6">
            <a:extLst>
              <a:ext uri="{FF2B5EF4-FFF2-40B4-BE49-F238E27FC236}">
                <a16:creationId xmlns:a16="http://schemas.microsoft.com/office/drawing/2014/main" id="{47DA03C5-FC0B-44F1-9AE6-2BA5E95D13C9}"/>
              </a:ext>
            </a:extLst>
          </p:cNvPr>
          <p:cNvSpPr>
            <a:spLocks noGrp="1"/>
          </p:cNvSpPr>
          <p:nvPr>
            <p:ph type="subTitle" idx="1"/>
          </p:nvPr>
        </p:nvSpPr>
        <p:spPr>
          <a:xfrm>
            <a:off x="635000" y="3316979"/>
            <a:ext cx="9144000" cy="1059426"/>
          </a:xfrm>
        </p:spPr>
        <p:txBody>
          <a:bodyPr>
            <a:normAutofit fontScale="77500" lnSpcReduction="20000"/>
          </a:bodyPr>
          <a:lstStyle/>
          <a:p>
            <a:r>
              <a:rPr lang="en-US" sz="4800" b="1" dirty="0"/>
              <a:t>Summary of the sectoral analysis and cost analysis studies</a:t>
            </a:r>
            <a:endParaRPr lang="tr-TR" sz="4800" b="1" dirty="0"/>
          </a:p>
        </p:txBody>
      </p:sp>
      <p:sp>
        <p:nvSpPr>
          <p:cNvPr id="9" name="Başlık 3">
            <a:extLst>
              <a:ext uri="{FF2B5EF4-FFF2-40B4-BE49-F238E27FC236}">
                <a16:creationId xmlns:a16="http://schemas.microsoft.com/office/drawing/2014/main" id="{F4F045B3-8024-4158-85FC-45B229ADE49E}"/>
              </a:ext>
            </a:extLst>
          </p:cNvPr>
          <p:cNvSpPr txBox="1">
            <a:spLocks/>
          </p:cNvSpPr>
          <p:nvPr/>
        </p:nvSpPr>
        <p:spPr>
          <a:xfrm>
            <a:off x="3291840" y="5156201"/>
            <a:ext cx="9144000" cy="1147763"/>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4500" b="0" kern="1200">
                <a:solidFill>
                  <a:schemeClr val="tx1"/>
                </a:solidFill>
                <a:latin typeface="+mn-lt"/>
                <a:ea typeface="Verdana" panose="020B0604030504040204" pitchFamily="34" charset="0"/>
                <a:cs typeface="+mj-cs"/>
              </a:defRPr>
            </a:lvl1pPr>
          </a:lstStyle>
          <a:p>
            <a:r>
              <a:rPr lang="en-US" sz="2800" dirty="0"/>
              <a:t>Dr. </a:t>
            </a:r>
            <a:r>
              <a:rPr lang="tr-TR" sz="2800" dirty="0"/>
              <a:t>Zeynep Yöntem </a:t>
            </a:r>
            <a:br>
              <a:rPr lang="en-US" sz="2800" dirty="0"/>
            </a:br>
            <a:r>
              <a:rPr lang="en-US" sz="2800" dirty="0"/>
              <a:t>Senior Expert</a:t>
            </a:r>
          </a:p>
          <a:p>
            <a:r>
              <a:rPr lang="en-US" sz="2800" dirty="0"/>
              <a:t>Consortium Partner Ekodenge</a:t>
            </a:r>
            <a:endParaRPr lang="tr-TR" sz="2800" dirty="0"/>
          </a:p>
        </p:txBody>
      </p:sp>
      <p:sp>
        <p:nvSpPr>
          <p:cNvPr id="2" name="Slide Number Placeholder 1">
            <a:extLst>
              <a:ext uri="{FF2B5EF4-FFF2-40B4-BE49-F238E27FC236}">
                <a16:creationId xmlns:a16="http://schemas.microsoft.com/office/drawing/2014/main" id="{D039A526-98EB-D950-E16D-7ACCBE8AA58D}"/>
              </a:ext>
            </a:extLst>
          </p:cNvPr>
          <p:cNvSpPr>
            <a:spLocks noGrp="1"/>
          </p:cNvSpPr>
          <p:nvPr>
            <p:ph type="sldNum" sz="quarter" idx="12"/>
          </p:nvPr>
        </p:nvSpPr>
        <p:spPr/>
        <p:txBody>
          <a:bodyPr/>
          <a:lstStyle/>
          <a:p>
            <a:fld id="{3AB124D6-A55C-4BF8-8FED-103D5F9381FB}" type="slidenum">
              <a:rPr lang="en-GB" smtClean="0"/>
              <a:t>1</a:t>
            </a:fld>
            <a:endParaRPr lang="en-GB"/>
          </a:p>
        </p:txBody>
      </p:sp>
    </p:spTree>
    <p:extLst>
      <p:ext uri="{BB962C8B-B14F-4D97-AF65-F5344CB8AC3E}">
        <p14:creationId xmlns:p14="http://schemas.microsoft.com/office/powerpoint/2010/main" val="13739157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a:xfrm>
            <a:off x="838200" y="1057711"/>
            <a:ext cx="10515600" cy="883404"/>
          </a:xfrm>
        </p:spPr>
        <p:txBody>
          <a:bodyPr>
            <a:noAutofit/>
          </a:bodyPr>
          <a:lstStyle/>
          <a:p>
            <a:pPr marL="0" indent="0">
              <a:buFont typeface="Arial" panose="020B0604020202020204" pitchFamily="34" charset="0"/>
              <a:buNone/>
            </a:pPr>
            <a:r>
              <a:rPr lang="en-US" b="1"/>
              <a:t>Sectoral costs:</a:t>
            </a:r>
          </a:p>
        </p:txBody>
      </p:sp>
      <p:sp>
        <p:nvSpPr>
          <p:cNvPr id="3" name="Slide Number Placeholder 2">
            <a:extLst>
              <a:ext uri="{FF2B5EF4-FFF2-40B4-BE49-F238E27FC236}">
                <a16:creationId xmlns:a16="http://schemas.microsoft.com/office/drawing/2014/main" id="{CD587ED6-93E4-ED1D-9332-E66EADCD5E6E}"/>
              </a:ext>
            </a:extLst>
          </p:cNvPr>
          <p:cNvSpPr>
            <a:spLocks noGrp="1"/>
          </p:cNvSpPr>
          <p:nvPr>
            <p:ph type="sldNum" sz="quarter" idx="12"/>
          </p:nvPr>
        </p:nvSpPr>
        <p:spPr/>
        <p:txBody>
          <a:bodyPr/>
          <a:lstStyle/>
          <a:p>
            <a:fld id="{3AB124D6-A55C-4BF8-8FED-103D5F9381FB}" type="slidenum">
              <a:rPr lang="en-GB" smtClean="0"/>
              <a:t>10</a:t>
            </a:fld>
            <a:endParaRPr lang="en-GB"/>
          </a:p>
        </p:txBody>
      </p:sp>
      <p:graphicFrame>
        <p:nvGraphicFramePr>
          <p:cNvPr id="4" name="Diagram 3">
            <a:extLst>
              <a:ext uri="{FF2B5EF4-FFF2-40B4-BE49-F238E27FC236}">
                <a16:creationId xmlns:a16="http://schemas.microsoft.com/office/drawing/2014/main" id="{1A77D484-9266-4501-D76D-D59A27376E16}"/>
              </a:ext>
            </a:extLst>
          </p:cNvPr>
          <p:cNvGraphicFramePr/>
          <p:nvPr>
            <p:extLst>
              <p:ext uri="{D42A27DB-BD31-4B8C-83A1-F6EECF244321}">
                <p14:modId xmlns:p14="http://schemas.microsoft.com/office/powerpoint/2010/main" val="2293196222"/>
              </p:ext>
            </p:extLst>
          </p:nvPr>
        </p:nvGraphicFramePr>
        <p:xfrm>
          <a:off x="1125415" y="1603684"/>
          <a:ext cx="9695766" cy="475266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619713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a:xfrm>
            <a:off x="838200" y="1057711"/>
            <a:ext cx="10515600" cy="883404"/>
          </a:xfrm>
        </p:spPr>
        <p:txBody>
          <a:bodyPr>
            <a:noAutofit/>
          </a:bodyPr>
          <a:lstStyle/>
          <a:p>
            <a:pPr marL="0" indent="0">
              <a:buFont typeface="Arial" panose="020B0604020202020204" pitchFamily="34" charset="0"/>
              <a:buNone/>
            </a:pPr>
            <a:r>
              <a:rPr lang="en-US"/>
              <a:t>Cost update of the previous IPPC projects’ results</a:t>
            </a:r>
            <a:endParaRPr lang="en-US" b="1"/>
          </a:p>
        </p:txBody>
      </p:sp>
      <p:sp>
        <p:nvSpPr>
          <p:cNvPr id="6" name="İçerik Yer Tutucusu 2">
            <a:extLst>
              <a:ext uri="{FF2B5EF4-FFF2-40B4-BE49-F238E27FC236}">
                <a16:creationId xmlns:a16="http://schemas.microsoft.com/office/drawing/2014/main" id="{5B61A2E4-40EF-4160-947D-BBC74C0C10F1}"/>
              </a:ext>
            </a:extLst>
          </p:cNvPr>
          <p:cNvSpPr txBox="1">
            <a:spLocks/>
          </p:cNvSpPr>
          <p:nvPr/>
        </p:nvSpPr>
        <p:spPr>
          <a:xfrm>
            <a:off x="838200" y="2059965"/>
            <a:ext cx="10515600" cy="4131852"/>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50000"/>
              </a:lnSpc>
              <a:spcBef>
                <a:spcPts val="0"/>
              </a:spcBef>
            </a:pPr>
            <a:r>
              <a:rPr lang="en-US" sz="1600" dirty="0">
                <a:solidFill>
                  <a:prstClr val="black"/>
                </a:solidFill>
                <a:latin typeface="Calibri" panose="020F0502020204030204"/>
                <a:ea typeface="Calibri" panose="020F0502020204030204" pitchFamily="34" charset="0"/>
                <a:cs typeface="Calibri" panose="020F0502020204030204" pitchFamily="34" charset="0"/>
              </a:rPr>
              <a:t>The project costs completed in previous years is updated by multiplying with the Euro inflation rates applied in the EU after those relevant years.</a:t>
            </a:r>
          </a:p>
          <a:p>
            <a:pPr algn="just">
              <a:lnSpc>
                <a:spcPct val="150000"/>
              </a:lnSpc>
              <a:spcBef>
                <a:spcPts val="0"/>
              </a:spcBef>
            </a:pPr>
            <a:r>
              <a:rPr kumimoji="0" lang="en-US" sz="1600" b="0"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Calibri" panose="020F0502020204030204" pitchFamily="34" charset="0"/>
              </a:rPr>
              <a:t>The e</a:t>
            </a:r>
            <a:r>
              <a:rPr lang="en-US" sz="1600" dirty="0" err="1">
                <a:solidFill>
                  <a:prstClr val="black"/>
                </a:solidFill>
                <a:latin typeface="Calibri" panose="020F0502020204030204"/>
                <a:ea typeface="Calibri" panose="020F0502020204030204" pitchFamily="34" charset="0"/>
                <a:cs typeface="Calibri" panose="020F0502020204030204" pitchFamily="34" charset="0"/>
              </a:rPr>
              <a:t>quation</a:t>
            </a:r>
            <a:r>
              <a:rPr lang="en-US" sz="1600" dirty="0">
                <a:solidFill>
                  <a:prstClr val="black"/>
                </a:solidFill>
                <a:latin typeface="Calibri" panose="020F0502020204030204"/>
                <a:ea typeface="Calibri" panose="020F0502020204030204" pitchFamily="34" charset="0"/>
                <a:cs typeface="Calibri" panose="020F0502020204030204" pitchFamily="34" charset="0"/>
              </a:rPr>
              <a:t> used for the calculation is compound interest equation: </a:t>
            </a:r>
          </a:p>
          <a:p>
            <a:pPr algn="just">
              <a:lnSpc>
                <a:spcPct val="150000"/>
              </a:lnSpc>
              <a:spcBef>
                <a:spcPts val="0"/>
              </a:spcBef>
            </a:pPr>
            <a:endParaRPr kumimoji="0" lang="en-US" sz="1200" b="0"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Calibri" panose="020F0502020204030204" pitchFamily="34" charset="0"/>
            </a:endParaRPr>
          </a:p>
          <a:p>
            <a:pPr algn="just">
              <a:lnSpc>
                <a:spcPct val="150000"/>
              </a:lnSpc>
              <a:spcBef>
                <a:spcPts val="0"/>
              </a:spcBef>
            </a:pPr>
            <a:endParaRPr lang="en-US" sz="1200" dirty="0">
              <a:solidFill>
                <a:prstClr val="black"/>
              </a:solidFill>
              <a:latin typeface="Calibri" panose="020F0502020204030204"/>
              <a:ea typeface="Calibri" panose="020F0502020204030204" pitchFamily="34" charset="0"/>
              <a:cs typeface="Calibri" panose="020F0502020204030204" pitchFamily="34" charset="0"/>
            </a:endParaRPr>
          </a:p>
          <a:p>
            <a:pPr algn="just">
              <a:lnSpc>
                <a:spcPct val="150000"/>
              </a:lnSpc>
              <a:spcBef>
                <a:spcPts val="0"/>
              </a:spcBef>
            </a:pPr>
            <a:endParaRPr kumimoji="0" lang="en-US" sz="1600" b="0"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Calibri" panose="020F0502020204030204" pitchFamily="34" charset="0"/>
            </a:endParaRPr>
          </a:p>
          <a:p>
            <a:pPr algn="just">
              <a:lnSpc>
                <a:spcPct val="150000"/>
              </a:lnSpc>
              <a:spcBef>
                <a:spcPts val="0"/>
              </a:spcBef>
            </a:pPr>
            <a:r>
              <a:rPr lang="en-US" sz="1600" dirty="0">
                <a:solidFill>
                  <a:prstClr val="black"/>
                </a:solidFill>
                <a:latin typeface="Calibri" panose="020F0502020204030204"/>
                <a:ea typeface="Calibri" panose="020F0502020204030204" pitchFamily="34" charset="0"/>
                <a:cs typeface="Calibri" panose="020F0502020204030204" pitchFamily="34" charset="0"/>
              </a:rPr>
              <a:t>Inflation rate are taken from the related EU webpage and average inflation rates are determined according to the years.</a:t>
            </a:r>
          </a:p>
          <a:p>
            <a:pPr algn="just">
              <a:lnSpc>
                <a:spcPct val="150000"/>
              </a:lnSpc>
              <a:spcBef>
                <a:spcPts val="0"/>
              </a:spcBef>
            </a:pPr>
            <a:r>
              <a:rPr lang="en-US" sz="1600" dirty="0">
                <a:solidFill>
                  <a:prstClr val="black"/>
                </a:solidFill>
                <a:latin typeface="Calibri" panose="020F0502020204030204"/>
                <a:ea typeface="Calibri" panose="020F0502020204030204" pitchFamily="34" charset="0"/>
                <a:cs typeface="Calibri" panose="020F0502020204030204" pitchFamily="34" charset="0"/>
              </a:rPr>
              <a:t>The projects used for the cost update are:</a:t>
            </a:r>
          </a:p>
          <a:p>
            <a:pPr lvl="1" algn="just">
              <a:lnSpc>
                <a:spcPct val="150000"/>
              </a:lnSpc>
              <a:spcBef>
                <a:spcPts val="0"/>
              </a:spcBef>
            </a:pPr>
            <a:r>
              <a:rPr lang="en-US" sz="1400" dirty="0">
                <a:solidFill>
                  <a:prstClr val="black"/>
                </a:solidFill>
                <a:latin typeface="Calibri" panose="020F0502020204030204"/>
                <a:ea typeface="Calibri" panose="020F0502020204030204" pitchFamily="34" charset="0"/>
                <a:cs typeface="Calibri" panose="020F0502020204030204" pitchFamily="34" charset="0"/>
              </a:rPr>
              <a:t>Project of Technical Assistance for Improving Air Quality with the Implementation of the Large Combustion Plants Directive (2014-2016)</a:t>
            </a:r>
          </a:p>
          <a:p>
            <a:pPr lvl="1" algn="just">
              <a:lnSpc>
                <a:spcPct val="150000"/>
              </a:lnSpc>
              <a:spcBef>
                <a:spcPts val="0"/>
              </a:spcBef>
            </a:pPr>
            <a:r>
              <a:rPr lang="en-US" sz="1400" dirty="0">
                <a:solidFill>
                  <a:prstClr val="black"/>
                </a:solidFill>
                <a:latin typeface="Calibri" panose="020F0502020204030204"/>
                <a:ea typeface="Calibri" panose="020F0502020204030204" pitchFamily="34" charset="0"/>
                <a:cs typeface="Calibri" panose="020F0502020204030204" pitchFamily="34" charset="0"/>
              </a:rPr>
              <a:t>Determination of Compliance and Requirements of Automotive Plants subject to Integrated Environmental Permitting Project (2015 - 2016)</a:t>
            </a:r>
          </a:p>
          <a:p>
            <a:pPr lvl="1" algn="just">
              <a:lnSpc>
                <a:spcPct val="150000"/>
              </a:lnSpc>
              <a:spcBef>
                <a:spcPts val="0"/>
              </a:spcBef>
            </a:pPr>
            <a:r>
              <a:rPr lang="en-US" sz="1400" dirty="0">
                <a:solidFill>
                  <a:prstClr val="black"/>
                </a:solidFill>
                <a:latin typeface="Calibri" panose="020F0502020204030204"/>
                <a:ea typeface="Calibri" panose="020F0502020204030204" pitchFamily="34" charset="0"/>
                <a:cs typeface="Calibri" panose="020F0502020204030204" pitchFamily="34" charset="0"/>
              </a:rPr>
              <a:t>Determination of Compliance and Requirements of Cement Production Plants subject to Integrated Environmental Permitting Project (2015-2017)</a:t>
            </a:r>
          </a:p>
          <a:p>
            <a:pPr lvl="1" algn="just">
              <a:lnSpc>
                <a:spcPct val="150000"/>
              </a:lnSpc>
              <a:spcBef>
                <a:spcPts val="0"/>
              </a:spcBef>
            </a:pPr>
            <a:r>
              <a:rPr lang="en-US" sz="1400" dirty="0">
                <a:solidFill>
                  <a:prstClr val="black"/>
                </a:solidFill>
                <a:latin typeface="Calibri" panose="020F0502020204030204"/>
                <a:ea typeface="Calibri" panose="020F0502020204030204" pitchFamily="34" charset="0"/>
                <a:cs typeface="Calibri" panose="020F0502020204030204" pitchFamily="34" charset="0"/>
              </a:rPr>
              <a:t>Project of Cleaner Production Applications in Selected Sectors (Textile and Leather) (2019)</a:t>
            </a:r>
          </a:p>
          <a:p>
            <a:pPr lvl="1" algn="just">
              <a:lnSpc>
                <a:spcPct val="150000"/>
              </a:lnSpc>
              <a:spcBef>
                <a:spcPts val="0"/>
              </a:spcBef>
            </a:pPr>
            <a:r>
              <a:rPr lang="en-US" sz="1400" dirty="0">
                <a:solidFill>
                  <a:prstClr val="black"/>
                </a:solidFill>
                <a:latin typeface="Calibri" panose="020F0502020204030204"/>
                <a:ea typeface="Calibri" panose="020F0502020204030204" pitchFamily="34" charset="0"/>
                <a:cs typeface="Calibri" panose="020F0502020204030204" pitchFamily="34" charset="0"/>
              </a:rPr>
              <a:t>Evaluation of Metal Production and Processing Facilities Project within the Scope </a:t>
            </a:r>
            <a:r>
              <a:rPr lang="en-US" sz="1400">
                <a:solidFill>
                  <a:prstClr val="black"/>
                </a:solidFill>
                <a:latin typeface="Calibri" panose="020F0502020204030204"/>
                <a:ea typeface="Calibri" panose="020F0502020204030204" pitchFamily="34" charset="0"/>
                <a:cs typeface="Calibri" panose="020F0502020204030204" pitchFamily="34" charset="0"/>
              </a:rPr>
              <a:t>of IPPC  </a:t>
            </a:r>
            <a:r>
              <a:rPr lang="en-US" sz="1400" dirty="0">
                <a:solidFill>
                  <a:prstClr val="black"/>
                </a:solidFill>
                <a:latin typeface="Calibri" panose="020F0502020204030204"/>
                <a:ea typeface="Calibri" panose="020F0502020204030204" pitchFamily="34" charset="0"/>
                <a:cs typeface="Calibri" panose="020F0502020204030204" pitchFamily="34" charset="0"/>
              </a:rPr>
              <a:t>(IPPC Metal) (2018-2021)</a:t>
            </a:r>
          </a:p>
          <a:p>
            <a:pPr lvl="1" algn="just">
              <a:lnSpc>
                <a:spcPct val="150000"/>
              </a:lnSpc>
              <a:spcBef>
                <a:spcPts val="0"/>
              </a:spcBef>
            </a:pPr>
            <a:endParaRPr lang="en-US" sz="1200" dirty="0">
              <a:solidFill>
                <a:prstClr val="black"/>
              </a:solidFill>
              <a:latin typeface="Calibri" panose="020F0502020204030204"/>
              <a:ea typeface="Calibri" panose="020F0502020204030204" pitchFamily="34" charset="0"/>
              <a:cs typeface="Calibri" panose="020F0502020204030204" pitchFamily="34" charset="0"/>
            </a:endParaRPr>
          </a:p>
          <a:p>
            <a:pPr algn="just">
              <a:lnSpc>
                <a:spcPct val="150000"/>
              </a:lnSpc>
              <a:spcBef>
                <a:spcPts val="0"/>
              </a:spcBef>
            </a:pPr>
            <a:endParaRPr kumimoji="0" lang="en-US" sz="1600" b="0" i="0" u="none" strike="noStrike" kern="1200" cap="none" spc="0" normalizeH="0" baseline="0" noProof="0" dirty="0">
              <a:ln>
                <a:noFill/>
              </a:ln>
              <a:solidFill>
                <a:prstClr val="black"/>
              </a:solidFill>
              <a:effectLst/>
              <a:uLnTx/>
              <a:uFillTx/>
              <a:latin typeface="Calibri" panose="020F0502020204030204"/>
              <a:ea typeface="Calibri" panose="020F0502020204030204" pitchFamily="34" charset="0"/>
              <a:cs typeface="Calibri" panose="020F0502020204030204" pitchFamily="34" charset="0"/>
            </a:endParaRPr>
          </a:p>
        </p:txBody>
      </p:sp>
      <p:sp>
        <p:nvSpPr>
          <p:cNvPr id="3" name="Slide Number Placeholder 2">
            <a:extLst>
              <a:ext uri="{FF2B5EF4-FFF2-40B4-BE49-F238E27FC236}">
                <a16:creationId xmlns:a16="http://schemas.microsoft.com/office/drawing/2014/main" id="{CD587ED6-93E4-ED1D-9332-E66EADCD5E6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B124D6-A55C-4BF8-8FED-103D5F9381FB}" type="slidenum">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EE134BFF-2A33-7F2A-B49A-2E1A310F443E}"/>
                  </a:ext>
                </a:extLst>
              </p:cNvPr>
              <p:cNvSpPr txBox="1"/>
              <p:nvPr/>
            </p:nvSpPr>
            <p:spPr>
              <a:xfrm>
                <a:off x="3046828" y="3059430"/>
                <a:ext cx="6098344" cy="739139"/>
              </a:xfrm>
              <a:prstGeom prst="round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p>
                <a:pPr/>
                <a14:m>
                  <m:oMathPara xmlns:m="http://schemas.openxmlformats.org/officeDocument/2006/math">
                    <m:oMathParaPr>
                      <m:jc m:val="centerGroup"/>
                    </m:oMathParaPr>
                    <m:oMath xmlns:m="http://schemas.openxmlformats.org/officeDocument/2006/math">
                      <m:r>
                        <a:rPr lang="en-US" i="1" smtClean="0">
                          <a:ln>
                            <a:solidFill>
                              <a:schemeClr val="bg1"/>
                            </a:solidFill>
                          </a:ln>
                          <a:latin typeface="Cambria Math" panose="02040503050406030204" pitchFamily="18" charset="0"/>
                        </a:rPr>
                        <m:t>𝐴</m:t>
                      </m:r>
                      <m:r>
                        <a:rPr lang="en-US" i="0">
                          <a:ln>
                            <a:solidFill>
                              <a:schemeClr val="bg1"/>
                            </a:solidFill>
                          </a:ln>
                          <a:latin typeface="Cambria Math" panose="02040503050406030204" pitchFamily="18" charset="0"/>
                        </a:rPr>
                        <m:t>=</m:t>
                      </m:r>
                      <m:r>
                        <a:rPr lang="en-US" i="1">
                          <a:ln>
                            <a:solidFill>
                              <a:schemeClr val="bg1"/>
                            </a:solidFill>
                          </a:ln>
                          <a:latin typeface="Cambria Math" panose="02040503050406030204" pitchFamily="18" charset="0"/>
                        </a:rPr>
                        <m:t>𝑃</m:t>
                      </m:r>
                      <m:sSup>
                        <m:sSupPr>
                          <m:ctrlPr>
                            <a:rPr lang="en-US" i="1">
                              <a:ln>
                                <a:solidFill>
                                  <a:schemeClr val="bg1"/>
                                </a:solidFill>
                              </a:ln>
                              <a:solidFill>
                                <a:srgbClr val="836967"/>
                              </a:solidFill>
                              <a:latin typeface="Cambria Math" panose="02040503050406030204" pitchFamily="18" charset="0"/>
                            </a:rPr>
                          </m:ctrlPr>
                        </m:sSupPr>
                        <m:e>
                          <m:d>
                            <m:dPr>
                              <m:ctrlPr>
                                <a:rPr lang="en-US" i="1">
                                  <a:ln>
                                    <a:solidFill>
                                      <a:schemeClr val="bg1"/>
                                    </a:solidFill>
                                  </a:ln>
                                  <a:latin typeface="Cambria Math" panose="02040503050406030204" pitchFamily="18" charset="0"/>
                                </a:rPr>
                              </m:ctrlPr>
                            </m:dPr>
                            <m:e>
                              <m:r>
                                <a:rPr lang="en-US" i="0">
                                  <a:ln>
                                    <a:solidFill>
                                      <a:schemeClr val="bg1"/>
                                    </a:solidFill>
                                  </a:ln>
                                  <a:latin typeface="Cambria Math" panose="02040503050406030204" pitchFamily="18" charset="0"/>
                                </a:rPr>
                                <m:t>1+</m:t>
                              </m:r>
                              <m:f>
                                <m:fPr>
                                  <m:ctrlPr>
                                    <a:rPr lang="en-US" i="1">
                                      <a:ln>
                                        <a:solidFill>
                                          <a:schemeClr val="bg1"/>
                                        </a:solidFill>
                                      </a:ln>
                                      <a:solidFill>
                                        <a:srgbClr val="836967"/>
                                      </a:solidFill>
                                      <a:latin typeface="Cambria Math" panose="02040503050406030204" pitchFamily="18" charset="0"/>
                                    </a:rPr>
                                  </m:ctrlPr>
                                </m:fPr>
                                <m:num>
                                  <m:r>
                                    <a:rPr lang="en-US" i="1">
                                      <a:ln>
                                        <a:solidFill>
                                          <a:schemeClr val="bg1"/>
                                        </a:solidFill>
                                      </a:ln>
                                      <a:latin typeface="Cambria Math" panose="02040503050406030204" pitchFamily="18" charset="0"/>
                                    </a:rPr>
                                    <m:t>𝑅</m:t>
                                  </m:r>
                                </m:num>
                                <m:den>
                                  <m:r>
                                    <a:rPr lang="en-US" i="0">
                                      <a:ln>
                                        <a:solidFill>
                                          <a:schemeClr val="bg1"/>
                                        </a:solidFill>
                                      </a:ln>
                                      <a:latin typeface="Cambria Math" panose="02040503050406030204" pitchFamily="18" charset="0"/>
                                    </a:rPr>
                                    <m:t>100</m:t>
                                  </m:r>
                                </m:den>
                              </m:f>
                            </m:e>
                          </m:d>
                        </m:e>
                        <m:sup>
                          <m:r>
                            <a:rPr lang="en-US" i="1">
                              <a:ln>
                                <a:solidFill>
                                  <a:schemeClr val="bg1"/>
                                </a:solidFill>
                              </a:ln>
                              <a:latin typeface="Cambria Math" panose="02040503050406030204" pitchFamily="18" charset="0"/>
                            </a:rPr>
                            <m:t>𝑡</m:t>
                          </m:r>
                        </m:sup>
                      </m:sSup>
                    </m:oMath>
                  </m:oMathPara>
                </a14:m>
                <a:endParaRPr lang="en-US">
                  <a:ln>
                    <a:solidFill>
                      <a:schemeClr val="bg1"/>
                    </a:solidFill>
                  </a:ln>
                </a:endParaRPr>
              </a:p>
            </p:txBody>
          </p:sp>
        </mc:Choice>
        <mc:Fallback xmlns="">
          <p:sp>
            <p:nvSpPr>
              <p:cNvPr id="5" name="TextBox 4">
                <a:extLst>
                  <a:ext uri="{FF2B5EF4-FFF2-40B4-BE49-F238E27FC236}">
                    <a16:creationId xmlns:a16="http://schemas.microsoft.com/office/drawing/2014/main" id="{EE134BFF-2A33-7F2A-B49A-2E1A310F443E}"/>
                  </a:ext>
                </a:extLst>
              </p:cNvPr>
              <p:cNvSpPr txBox="1">
                <a:spLocks noRot="1" noChangeAspect="1" noMove="1" noResize="1" noEditPoints="1" noAdjustHandles="1" noChangeArrowheads="1" noChangeShapeType="1" noTextEdit="1"/>
              </p:cNvSpPr>
              <p:nvPr/>
            </p:nvSpPr>
            <p:spPr>
              <a:xfrm>
                <a:off x="3046828" y="3059430"/>
                <a:ext cx="6098344" cy="739139"/>
              </a:xfrm>
              <a:prstGeom prst="roundRect">
                <a:avLst/>
              </a:prstGeom>
              <a:blipFill>
                <a:blip r:embed="rId2"/>
                <a:stretch>
                  <a:fillRect/>
                </a:stretch>
              </a:blipFill>
              <a:ln>
                <a:solidFill>
                  <a:schemeClr val="bg1"/>
                </a:solidFill>
              </a:ln>
            </p:spPr>
            <p:txBody>
              <a:bodyPr/>
              <a:lstStyle/>
              <a:p>
                <a:r>
                  <a:rPr lang="en-US">
                    <a:noFill/>
                  </a:rPr>
                  <a:t> </a:t>
                </a:r>
              </a:p>
            </p:txBody>
          </p:sp>
        </mc:Fallback>
      </mc:AlternateContent>
    </p:spTree>
    <p:extLst>
      <p:ext uri="{BB962C8B-B14F-4D97-AF65-F5344CB8AC3E}">
        <p14:creationId xmlns:p14="http://schemas.microsoft.com/office/powerpoint/2010/main" val="1420551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a:xfrm>
            <a:off x="838200" y="1057711"/>
            <a:ext cx="10515600" cy="883404"/>
          </a:xfrm>
        </p:spPr>
        <p:txBody>
          <a:bodyPr>
            <a:noAutofit/>
          </a:bodyPr>
          <a:lstStyle/>
          <a:p>
            <a:pPr lvl="0"/>
            <a:r>
              <a:rPr lang="en-US"/>
              <a:t>C</a:t>
            </a:r>
            <a:r>
              <a:rPr lang="en-US" sz="3200"/>
              <a:t>ost assessment of the sectors covered in the DIES Project for the compliance to the IED </a:t>
            </a:r>
            <a:endParaRPr lang="en-US"/>
          </a:p>
        </p:txBody>
      </p:sp>
      <p:sp>
        <p:nvSpPr>
          <p:cNvPr id="6" name="İçerik Yer Tutucusu 2">
            <a:extLst>
              <a:ext uri="{FF2B5EF4-FFF2-40B4-BE49-F238E27FC236}">
                <a16:creationId xmlns:a16="http://schemas.microsoft.com/office/drawing/2014/main" id="{5B61A2E4-40EF-4160-947D-BBC74C0C10F1}"/>
              </a:ext>
            </a:extLst>
          </p:cNvPr>
          <p:cNvSpPr txBox="1">
            <a:spLocks/>
          </p:cNvSpPr>
          <p:nvPr/>
        </p:nvSpPr>
        <p:spPr>
          <a:xfrm>
            <a:off x="838200" y="2059965"/>
            <a:ext cx="10515600" cy="4131852"/>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just" defTabSz="914400" rtl="0" eaLnBrk="1" fontAlgn="auto" latinLnBrk="0" hangingPunct="1">
              <a:lnSpc>
                <a:spcPct val="11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a:ln>
                  <a:noFill/>
                </a:ln>
                <a:solidFill>
                  <a:prstClr val="black"/>
                </a:solidFill>
                <a:effectLst/>
                <a:uLnTx/>
                <a:uFillTx/>
                <a:latin typeface="Calibri" panose="020F0502020204030204"/>
                <a:ea typeface="Calibri" panose="020F0502020204030204" pitchFamily="34" charset="0"/>
                <a:cs typeface="Calibri" panose="020F0502020204030204" pitchFamily="34" charset="0"/>
              </a:rPr>
              <a:t>The main sectors covered in </a:t>
            </a:r>
            <a:r>
              <a:rPr kumimoji="0" lang="en-US" sz="2200" b="0" i="0" u="none" strike="noStrike" kern="1200" cap="none" spc="0" normalizeH="0" baseline="0" noProof="0" err="1">
                <a:ln>
                  <a:noFill/>
                </a:ln>
                <a:solidFill>
                  <a:prstClr val="black"/>
                </a:solidFill>
                <a:effectLst/>
                <a:uLnTx/>
                <a:uFillTx/>
                <a:latin typeface="Calibri" panose="020F0502020204030204"/>
                <a:ea typeface="Calibri" panose="020F0502020204030204" pitchFamily="34" charset="0"/>
                <a:cs typeface="Calibri" panose="020F0502020204030204" pitchFamily="34" charset="0"/>
              </a:rPr>
              <a:t>th</a:t>
            </a:r>
            <a:r>
              <a:rPr lang="en-US" sz="2200">
                <a:solidFill>
                  <a:prstClr val="black"/>
                </a:solidFill>
                <a:latin typeface="Calibri" panose="020F0502020204030204"/>
                <a:ea typeface="Calibri" panose="020F0502020204030204" pitchFamily="34" charset="0"/>
                <a:cs typeface="Calibri" panose="020F0502020204030204" pitchFamily="34" charset="0"/>
              </a:rPr>
              <a:t>e DIES Project are Mineral and Chemical Sectors. The Other Activities indicated in the IED Annex I are also studied as additional sectors. </a:t>
            </a:r>
          </a:p>
          <a:p>
            <a:pPr marL="228600" marR="0" lvl="0" indent="-228600" algn="just" defTabSz="914400" rtl="0" eaLnBrk="1" fontAlgn="auto" latinLnBrk="0" hangingPunct="1">
              <a:lnSpc>
                <a:spcPct val="11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a:ln>
                  <a:noFill/>
                </a:ln>
                <a:solidFill>
                  <a:prstClr val="black"/>
                </a:solidFill>
                <a:effectLst/>
                <a:uLnTx/>
                <a:uFillTx/>
                <a:latin typeface="Calibri" panose="020F0502020204030204"/>
                <a:ea typeface="Calibri" panose="020F0502020204030204" pitchFamily="34" charset="0"/>
                <a:cs typeface="Calibri" panose="020F0502020204030204" pitchFamily="34" charset="0"/>
              </a:rPr>
              <a:t>Data collection is the main step in the cost analysis methodology and the main tools for </a:t>
            </a:r>
            <a:r>
              <a:rPr kumimoji="0" lang="en-US" sz="2200" b="0" i="0" u="none" strike="noStrike" kern="1200" cap="none" spc="0" normalizeH="0" baseline="0" noProof="0" err="1">
                <a:ln>
                  <a:noFill/>
                </a:ln>
                <a:solidFill>
                  <a:prstClr val="black"/>
                </a:solidFill>
                <a:effectLst/>
                <a:uLnTx/>
                <a:uFillTx/>
                <a:latin typeface="Calibri" panose="020F0502020204030204"/>
                <a:ea typeface="Calibri" panose="020F0502020204030204" pitchFamily="34" charset="0"/>
                <a:cs typeface="Calibri" panose="020F0502020204030204" pitchFamily="34" charset="0"/>
              </a:rPr>
              <a:t>th</a:t>
            </a:r>
            <a:r>
              <a:rPr lang="en-US" sz="2200">
                <a:solidFill>
                  <a:prstClr val="black"/>
                </a:solidFill>
                <a:latin typeface="Calibri" panose="020F0502020204030204"/>
                <a:ea typeface="Calibri" panose="020F0502020204030204" pitchFamily="34" charset="0"/>
                <a:cs typeface="Calibri" panose="020F0502020204030204" pitchFamily="34" charset="0"/>
              </a:rPr>
              <a:t>e data collection are BAT CLs and field visits. </a:t>
            </a:r>
          </a:p>
          <a:p>
            <a:pPr marL="228600" marR="0" lvl="0" indent="-228600" algn="just" defTabSz="914400" rtl="0" eaLnBrk="1" fontAlgn="auto" latinLnBrk="0" hangingPunct="1">
              <a:lnSpc>
                <a:spcPct val="11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a:ln>
                  <a:noFill/>
                </a:ln>
                <a:solidFill>
                  <a:prstClr val="black"/>
                </a:solidFill>
                <a:effectLst/>
                <a:uLnTx/>
                <a:uFillTx/>
                <a:latin typeface="Calibri" panose="020F0502020204030204"/>
                <a:ea typeface="Calibri" panose="020F0502020204030204" pitchFamily="34" charset="0"/>
                <a:cs typeface="Calibri" panose="020F0502020204030204" pitchFamily="34" charset="0"/>
              </a:rPr>
              <a:t>The additional data sources:</a:t>
            </a:r>
          </a:p>
          <a:p>
            <a:pPr marL="800100" lvl="1" indent="-342900" algn="just">
              <a:lnSpc>
                <a:spcPct val="120000"/>
              </a:lnSpc>
              <a:spcBef>
                <a:spcPts val="900"/>
              </a:spcBef>
              <a:buFont typeface="Calibri" panose="020F0502020204030204" pitchFamily="34" charset="0"/>
              <a:buChar char="-"/>
            </a:pPr>
            <a:r>
              <a:rPr lang="en-US" sz="1600">
                <a:effectLst/>
                <a:ea typeface="Calibri" panose="020F0502020204030204" pitchFamily="34" charset="0"/>
                <a:cs typeface="Calibri" panose="020F0502020204030204" pitchFamily="34" charset="0"/>
              </a:rPr>
              <a:t>The vertical BREFs </a:t>
            </a:r>
          </a:p>
          <a:p>
            <a:pPr marL="800100" lvl="1" indent="-342900" algn="just">
              <a:lnSpc>
                <a:spcPct val="120000"/>
              </a:lnSpc>
              <a:spcBef>
                <a:spcPts val="900"/>
              </a:spcBef>
              <a:buFont typeface="Calibri" panose="020F0502020204030204" pitchFamily="34" charset="0"/>
              <a:buChar char="-"/>
            </a:pPr>
            <a:r>
              <a:rPr lang="en-US" sz="1600">
                <a:effectLst/>
                <a:ea typeface="Calibri" panose="020F0502020204030204" pitchFamily="34" charset="0"/>
                <a:cs typeface="Calibri" panose="020F0502020204030204" pitchFamily="34" charset="0"/>
              </a:rPr>
              <a:t>The related horizontal BREFs</a:t>
            </a:r>
          </a:p>
          <a:p>
            <a:pPr marL="800100" lvl="1" indent="-342900" algn="just">
              <a:lnSpc>
                <a:spcPct val="120000"/>
              </a:lnSpc>
              <a:spcBef>
                <a:spcPts val="900"/>
              </a:spcBef>
              <a:buFont typeface="Calibri" panose="020F0502020204030204" pitchFamily="34" charset="0"/>
              <a:buChar char="-"/>
            </a:pPr>
            <a:r>
              <a:rPr lang="en-US" sz="1600">
                <a:effectLst/>
                <a:ea typeface="Calibri" panose="020F0502020204030204" pitchFamily="34" charset="0"/>
                <a:cs typeface="Calibri" panose="020F0502020204030204" pitchFamily="34" charset="0"/>
              </a:rPr>
              <a:t>Updated factsheets on air emissions techniques from the Netherlands (April 2022) </a:t>
            </a:r>
          </a:p>
          <a:p>
            <a:pPr marL="800100" lvl="1" indent="-342900" algn="just">
              <a:lnSpc>
                <a:spcPct val="120000"/>
              </a:lnSpc>
              <a:spcBef>
                <a:spcPts val="900"/>
              </a:spcBef>
              <a:buFont typeface="Calibri" panose="020F0502020204030204" pitchFamily="34" charset="0"/>
              <a:buChar char="-"/>
            </a:pPr>
            <a:r>
              <a:rPr lang="en-US" sz="1600">
                <a:effectLst/>
                <a:ea typeface="Calibri" panose="020F0502020204030204" pitchFamily="34" charset="0"/>
                <a:cs typeface="Calibri" panose="020F0502020204030204" pitchFamily="34" charset="0"/>
              </a:rPr>
              <a:t>VITO website, factsheets on water and air emissions </a:t>
            </a:r>
          </a:p>
          <a:p>
            <a:pPr marL="800100" lvl="1" indent="-342900" algn="just">
              <a:lnSpc>
                <a:spcPct val="120000"/>
              </a:lnSpc>
              <a:spcBef>
                <a:spcPts val="900"/>
              </a:spcBef>
              <a:buFont typeface="Calibri" panose="020F0502020204030204" pitchFamily="34" charset="0"/>
              <a:buChar char="-"/>
            </a:pPr>
            <a:r>
              <a:rPr lang="en-US" sz="1600">
                <a:effectLst/>
                <a:ea typeface="Calibri" panose="020F0502020204030204" pitchFamily="34" charset="0"/>
                <a:cs typeface="Calibri" panose="020F0502020204030204" pitchFamily="34" charset="0"/>
              </a:rPr>
              <a:t>EPA Air Pollution Control Cost Manual </a:t>
            </a:r>
          </a:p>
          <a:p>
            <a:pPr marL="800100" lvl="1" indent="-342900" algn="just">
              <a:lnSpc>
                <a:spcPct val="120000"/>
              </a:lnSpc>
              <a:spcBef>
                <a:spcPts val="900"/>
              </a:spcBef>
              <a:buFont typeface="Calibri" panose="020F0502020204030204" pitchFamily="34" charset="0"/>
              <a:buChar char="-"/>
            </a:pPr>
            <a:r>
              <a:rPr lang="en-US" sz="1600">
                <a:effectLst/>
                <a:ea typeface="Calibri" panose="020F0502020204030204" pitchFamily="34" charset="0"/>
                <a:cs typeface="Calibri" panose="020F0502020204030204" pitchFamily="34" charset="0"/>
              </a:rPr>
              <a:t>Workshops and sectoral meetings</a:t>
            </a:r>
            <a:endParaRPr kumimoji="0" lang="en-US" sz="1600" b="0" i="0" u="none" strike="noStrike" kern="1200" cap="none" spc="0" normalizeH="0" baseline="0" noProof="0">
              <a:ln>
                <a:noFill/>
              </a:ln>
              <a:solidFill>
                <a:prstClr val="black"/>
              </a:solidFill>
              <a:effectLst/>
              <a:uLnTx/>
              <a:uFillTx/>
              <a:ea typeface="Calibri" panose="020F0502020204030204" pitchFamily="34" charset="0"/>
              <a:cs typeface="Calibri" panose="020F0502020204030204" pitchFamily="34" charset="0"/>
            </a:endParaRPr>
          </a:p>
          <a:p>
            <a:pPr marL="228600" marR="0" lvl="0" indent="-228600" algn="just"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endParaRPr kumimoji="0" lang="en-US" sz="2200" b="0" i="0" u="none" strike="noStrike" kern="1200" cap="none" spc="0" normalizeH="0" baseline="0" noProof="0">
              <a:ln>
                <a:noFill/>
              </a:ln>
              <a:solidFill>
                <a:prstClr val="black"/>
              </a:solidFill>
              <a:effectLst/>
              <a:uLnTx/>
              <a:uFillTx/>
              <a:latin typeface="Calibri" panose="020F0502020204030204"/>
              <a:ea typeface="Calibri" panose="020F0502020204030204" pitchFamily="34" charset="0"/>
              <a:cs typeface="Calibri" panose="020F0502020204030204" pitchFamily="34" charset="0"/>
            </a:endParaRPr>
          </a:p>
        </p:txBody>
      </p:sp>
      <p:sp>
        <p:nvSpPr>
          <p:cNvPr id="3" name="Slide Number Placeholder 2">
            <a:extLst>
              <a:ext uri="{FF2B5EF4-FFF2-40B4-BE49-F238E27FC236}">
                <a16:creationId xmlns:a16="http://schemas.microsoft.com/office/drawing/2014/main" id="{CD587ED6-93E4-ED1D-9332-E66EADCD5E6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B124D6-A55C-4BF8-8FED-103D5F9381FB}" type="slidenum">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49130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a:xfrm>
            <a:off x="838200" y="1057711"/>
            <a:ext cx="10515600" cy="883404"/>
          </a:xfrm>
        </p:spPr>
        <p:txBody>
          <a:bodyPr>
            <a:noAutofit/>
          </a:bodyPr>
          <a:lstStyle/>
          <a:p>
            <a:pPr lvl="0"/>
            <a:r>
              <a:rPr lang="en-US"/>
              <a:t>C</a:t>
            </a:r>
            <a:r>
              <a:rPr lang="en-US" sz="3200"/>
              <a:t>ost assessment of the sectors covered in the DIES Project for the compliance to the IED </a:t>
            </a:r>
            <a:endParaRPr lang="en-US"/>
          </a:p>
        </p:txBody>
      </p:sp>
      <p:sp>
        <p:nvSpPr>
          <p:cNvPr id="6" name="İçerik Yer Tutucusu 2">
            <a:extLst>
              <a:ext uri="{FF2B5EF4-FFF2-40B4-BE49-F238E27FC236}">
                <a16:creationId xmlns:a16="http://schemas.microsoft.com/office/drawing/2014/main" id="{5B61A2E4-40EF-4160-947D-BBC74C0C10F1}"/>
              </a:ext>
            </a:extLst>
          </p:cNvPr>
          <p:cNvSpPr txBox="1">
            <a:spLocks/>
          </p:cNvSpPr>
          <p:nvPr/>
        </p:nvSpPr>
        <p:spPr>
          <a:xfrm>
            <a:off x="838200" y="2059965"/>
            <a:ext cx="10515600" cy="413185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just"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a:ln>
                  <a:noFill/>
                </a:ln>
                <a:solidFill>
                  <a:prstClr val="black"/>
                </a:solidFill>
                <a:effectLst/>
                <a:uLnTx/>
                <a:uFillTx/>
                <a:latin typeface="Calibri" panose="020F0502020204030204"/>
                <a:ea typeface="Calibri" panose="020F0502020204030204" pitchFamily="34" charset="0"/>
                <a:cs typeface="Calibri" panose="020F0502020204030204" pitchFamily="34" charset="0"/>
              </a:rPr>
              <a:t>The second step data analysis and determination of the cost ranges for each BAT as minimum, maximum and average. </a:t>
            </a:r>
          </a:p>
          <a:p>
            <a:pPr marL="228600" marR="0" lvl="0" indent="-228600" algn="just"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lang="en-US" sz="2200">
                <a:solidFill>
                  <a:prstClr val="black"/>
                </a:solidFill>
                <a:latin typeface="Calibri" panose="020F0502020204030204"/>
                <a:ea typeface="Calibri" panose="020F0502020204030204" pitchFamily="34" charset="0"/>
                <a:cs typeface="Calibri" panose="020F0502020204030204" pitchFamily="34" charset="0"/>
              </a:rPr>
              <a:t>The step before the calculation is sectoral compliance analysis and IPPC installation inventory.</a:t>
            </a:r>
          </a:p>
          <a:p>
            <a:pPr marL="228600" marR="0" lvl="0" indent="-228600" algn="just"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a:ln>
                  <a:noFill/>
                </a:ln>
                <a:solidFill>
                  <a:prstClr val="black"/>
                </a:solidFill>
                <a:effectLst/>
                <a:uLnTx/>
                <a:uFillTx/>
                <a:latin typeface="Calibri" panose="020F0502020204030204"/>
                <a:ea typeface="Calibri" panose="020F0502020204030204" pitchFamily="34" charset="0"/>
                <a:cs typeface="Calibri" panose="020F0502020204030204" pitchFamily="34" charset="0"/>
              </a:rPr>
              <a:t>The IPPC inventory was updated within the scope of DIES Project. </a:t>
            </a:r>
          </a:p>
          <a:p>
            <a:pPr marL="228600" marR="0" lvl="0" indent="-228600" algn="just"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sz="2200" b="0" i="0" u="none" strike="noStrike" kern="1200" cap="none" spc="0" normalizeH="0" baseline="0" noProof="0">
                <a:ln>
                  <a:noFill/>
                </a:ln>
                <a:solidFill>
                  <a:prstClr val="black"/>
                </a:solidFill>
                <a:effectLst/>
                <a:uLnTx/>
                <a:uFillTx/>
                <a:latin typeface="Calibri" panose="020F0502020204030204"/>
                <a:ea typeface="Calibri" panose="020F0502020204030204" pitchFamily="34" charset="0"/>
                <a:cs typeface="Calibri" panose="020F0502020204030204" pitchFamily="34" charset="0"/>
              </a:rPr>
              <a:t>The last step for the cost analysis is calculation of the costs required for the full compliance to the BATs and IED. This analysis reveals the cost of compliance with the IED for the relevant sectors in </a:t>
            </a:r>
            <a:r>
              <a:rPr kumimoji="0" lang="en-US" sz="2200" b="0" i="0" u="none" strike="noStrike" kern="1200" cap="none" spc="0" normalizeH="0" baseline="0" noProof="0" err="1">
                <a:ln>
                  <a:noFill/>
                </a:ln>
                <a:solidFill>
                  <a:prstClr val="black"/>
                </a:solidFill>
                <a:effectLst/>
                <a:uLnTx/>
                <a:uFillTx/>
                <a:latin typeface="Calibri" panose="020F0502020204030204"/>
                <a:ea typeface="Calibri" panose="020F0502020204030204" pitchFamily="34" charset="0"/>
                <a:cs typeface="Calibri" panose="020F0502020204030204" pitchFamily="34" charset="0"/>
              </a:rPr>
              <a:t>Türkiye</a:t>
            </a:r>
            <a:r>
              <a:rPr kumimoji="0" lang="en-US" sz="2200" b="0" i="0" u="none" strike="noStrike" kern="1200" cap="none" spc="0" normalizeH="0" baseline="0" noProof="0">
                <a:ln>
                  <a:noFill/>
                </a:ln>
                <a:solidFill>
                  <a:prstClr val="black"/>
                </a:solidFill>
                <a:effectLst/>
                <a:uLnTx/>
                <a:uFillTx/>
                <a:latin typeface="Calibri" panose="020F0502020204030204"/>
                <a:ea typeface="Calibri" panose="020F0502020204030204" pitchFamily="34" charset="0"/>
                <a:cs typeface="Calibri" panose="020F0502020204030204" pitchFamily="34" charset="0"/>
              </a:rPr>
              <a:t>.</a:t>
            </a:r>
          </a:p>
        </p:txBody>
      </p:sp>
      <p:sp>
        <p:nvSpPr>
          <p:cNvPr id="3" name="Slide Number Placeholder 2">
            <a:extLst>
              <a:ext uri="{FF2B5EF4-FFF2-40B4-BE49-F238E27FC236}">
                <a16:creationId xmlns:a16="http://schemas.microsoft.com/office/drawing/2014/main" id="{CD587ED6-93E4-ED1D-9332-E66EADCD5E6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B124D6-A55C-4BF8-8FED-103D5F9381FB}" type="slidenum">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847764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a:xfrm>
            <a:off x="838200" y="1057711"/>
            <a:ext cx="10515600" cy="883404"/>
          </a:xfrm>
        </p:spPr>
        <p:txBody>
          <a:bodyPr>
            <a:noAutofit/>
          </a:bodyPr>
          <a:lstStyle/>
          <a:p>
            <a:r>
              <a:rPr lang="tr-TR" sz="3200" err="1">
                <a:ea typeface="+mj-ea"/>
                <a:cs typeface="+mj-cs"/>
              </a:rPr>
              <a:t>Sectoral</a:t>
            </a:r>
            <a:r>
              <a:rPr lang="tr-TR" sz="3200">
                <a:ea typeface="+mj-ea"/>
                <a:cs typeface="+mj-cs"/>
              </a:rPr>
              <a:t> </a:t>
            </a:r>
            <a:r>
              <a:rPr lang="en-US" sz="3200">
                <a:ea typeface="+mj-ea"/>
                <a:cs typeface="+mj-cs"/>
              </a:rPr>
              <a:t>BAT</a:t>
            </a:r>
            <a:r>
              <a:rPr lang="tr-TR" sz="3200">
                <a:ea typeface="+mj-ea"/>
                <a:cs typeface="+mj-cs"/>
              </a:rPr>
              <a:t> </a:t>
            </a:r>
            <a:r>
              <a:rPr lang="tr-TR" sz="3200" err="1">
                <a:ea typeface="+mj-ea"/>
                <a:cs typeface="+mj-cs"/>
              </a:rPr>
              <a:t>Compl</a:t>
            </a:r>
            <a:r>
              <a:rPr lang="en-US" sz="3200" err="1">
                <a:ea typeface="+mj-ea"/>
                <a:cs typeface="+mj-cs"/>
              </a:rPr>
              <a:t>i</a:t>
            </a:r>
            <a:r>
              <a:rPr lang="tr-TR" sz="3200" err="1">
                <a:ea typeface="+mj-ea"/>
                <a:cs typeface="+mj-cs"/>
              </a:rPr>
              <a:t>ance</a:t>
            </a:r>
            <a:endParaRPr lang="en-US" sz="3200">
              <a:ea typeface="+mj-ea"/>
              <a:cs typeface="+mj-cs"/>
            </a:endParaRPr>
          </a:p>
        </p:txBody>
      </p:sp>
      <p:graphicFrame>
        <p:nvGraphicFramePr>
          <p:cNvPr id="5" name="Table 5">
            <a:extLst>
              <a:ext uri="{FF2B5EF4-FFF2-40B4-BE49-F238E27FC236}">
                <a16:creationId xmlns:a16="http://schemas.microsoft.com/office/drawing/2014/main" id="{4260F2C7-A840-4144-A948-7D6D76C028A6}"/>
              </a:ext>
            </a:extLst>
          </p:cNvPr>
          <p:cNvGraphicFramePr>
            <a:graphicFrameLocks noGrp="1"/>
          </p:cNvGraphicFramePr>
          <p:nvPr>
            <p:extLst>
              <p:ext uri="{D42A27DB-BD31-4B8C-83A1-F6EECF244321}">
                <p14:modId xmlns:p14="http://schemas.microsoft.com/office/powerpoint/2010/main" val="1141224926"/>
              </p:ext>
            </p:extLst>
          </p:nvPr>
        </p:nvGraphicFramePr>
        <p:xfrm>
          <a:off x="287242" y="2333082"/>
          <a:ext cx="11617516" cy="3471535"/>
        </p:xfrm>
        <a:graphic>
          <a:graphicData uri="http://schemas.openxmlformats.org/drawingml/2006/table">
            <a:tbl>
              <a:tblPr firstRow="1" firstCol="1" bandRow="1">
                <a:tableStyleId>{69012ECD-51FC-41F1-AA8D-1B2483CD663E}</a:tableStyleId>
              </a:tblPr>
              <a:tblGrid>
                <a:gridCol w="2181775">
                  <a:extLst>
                    <a:ext uri="{9D8B030D-6E8A-4147-A177-3AD203B41FA5}">
                      <a16:colId xmlns:a16="http://schemas.microsoft.com/office/drawing/2014/main" val="4244750235"/>
                    </a:ext>
                  </a:extLst>
                </a:gridCol>
                <a:gridCol w="2989405">
                  <a:extLst>
                    <a:ext uri="{9D8B030D-6E8A-4147-A177-3AD203B41FA5}">
                      <a16:colId xmlns:a16="http://schemas.microsoft.com/office/drawing/2014/main" val="2194961907"/>
                    </a:ext>
                  </a:extLst>
                </a:gridCol>
                <a:gridCol w="1230519">
                  <a:extLst>
                    <a:ext uri="{9D8B030D-6E8A-4147-A177-3AD203B41FA5}">
                      <a16:colId xmlns:a16="http://schemas.microsoft.com/office/drawing/2014/main" val="3721220181"/>
                    </a:ext>
                  </a:extLst>
                </a:gridCol>
                <a:gridCol w="1230519">
                  <a:extLst>
                    <a:ext uri="{9D8B030D-6E8A-4147-A177-3AD203B41FA5}">
                      <a16:colId xmlns:a16="http://schemas.microsoft.com/office/drawing/2014/main" val="638639674"/>
                    </a:ext>
                  </a:extLst>
                </a:gridCol>
                <a:gridCol w="1230519">
                  <a:extLst>
                    <a:ext uri="{9D8B030D-6E8A-4147-A177-3AD203B41FA5}">
                      <a16:colId xmlns:a16="http://schemas.microsoft.com/office/drawing/2014/main" val="357031624"/>
                    </a:ext>
                  </a:extLst>
                </a:gridCol>
                <a:gridCol w="1230519">
                  <a:extLst>
                    <a:ext uri="{9D8B030D-6E8A-4147-A177-3AD203B41FA5}">
                      <a16:colId xmlns:a16="http://schemas.microsoft.com/office/drawing/2014/main" val="1018896964"/>
                    </a:ext>
                  </a:extLst>
                </a:gridCol>
                <a:gridCol w="1524260">
                  <a:extLst>
                    <a:ext uri="{9D8B030D-6E8A-4147-A177-3AD203B41FA5}">
                      <a16:colId xmlns:a16="http://schemas.microsoft.com/office/drawing/2014/main" val="1021046394"/>
                    </a:ext>
                  </a:extLst>
                </a:gridCol>
              </a:tblGrid>
              <a:tr h="472766">
                <a:tc gridSpan="2">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c gridSpan="5">
                  <a:txBody>
                    <a:bodyPr/>
                    <a:lstStyle/>
                    <a:p>
                      <a:pPr algn="ctr"/>
                      <a:r>
                        <a:rPr lang="en-US" sz="2200">
                          <a:solidFill>
                            <a:srgbClr val="0070C0"/>
                          </a:solidFill>
                        </a:rPr>
                        <a:t>INSTALLATIONS</a:t>
                      </a:r>
                    </a:p>
                  </a:txBody>
                  <a:tcPr marL="68580" marR="68580" marT="0" marB="0" anchor="ctr"/>
                </a:tc>
                <a:tc hMerge="1">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448274711"/>
                  </a:ext>
                </a:extLst>
              </a:tr>
              <a:tr h="237869">
                <a:tc gridSpan="2">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endParaRPr lang="en-US"/>
                    </a:p>
                  </a:txBody>
                  <a:tcPr/>
                </a:tc>
                <a:tc rowSpan="4">
                  <a:txBody>
                    <a:bodyPr/>
                    <a:lstStyle/>
                    <a:p>
                      <a:pPr algn="ctr"/>
                      <a:r>
                        <a:rPr lang="en-US" sz="2200" b="1">
                          <a:solidFill>
                            <a:srgbClr val="0070C0"/>
                          </a:solidFill>
                          <a:effectLst/>
                        </a:rPr>
                        <a:t>1</a:t>
                      </a:r>
                      <a:endParaRPr lang="en-US" sz="2200" b="1">
                        <a:solidFill>
                          <a:srgbClr val="0070C0"/>
                        </a:solidFill>
                        <a:latin typeface="+mn-lt"/>
                      </a:endParaRPr>
                    </a:p>
                  </a:txBody>
                  <a:tcPr marL="68580" marR="68580" marT="0" marB="0" anchor="ctr"/>
                </a:tc>
                <a:tc rowSpan="4">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2200" b="1">
                          <a:solidFill>
                            <a:srgbClr val="0070C0"/>
                          </a:solidFill>
                          <a:effectLst/>
                        </a:rPr>
                        <a:t>2</a:t>
                      </a:r>
                      <a:endParaRPr lang="en-US" sz="2200" b="1">
                        <a:solidFill>
                          <a:srgbClr val="0070C0"/>
                        </a:solidFill>
                        <a:effectLst/>
                        <a:latin typeface="+mn-lt"/>
                        <a:ea typeface="Calibri" panose="020F0502020204030204" pitchFamily="34" charset="0"/>
                        <a:cs typeface="Times New Roman" panose="02020603050405020304" pitchFamily="18" charset="0"/>
                      </a:endParaRPr>
                    </a:p>
                  </a:txBody>
                  <a:tcPr marL="68580" marR="68580" marT="0" marB="0" anchor="ctr"/>
                </a:tc>
                <a:tc rowSpan="4">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2200" b="1">
                          <a:solidFill>
                            <a:srgbClr val="0070C0"/>
                          </a:solidFill>
                          <a:effectLst/>
                        </a:rPr>
                        <a:t>3</a:t>
                      </a:r>
                      <a:endParaRPr lang="en-US" sz="2200" b="1">
                        <a:solidFill>
                          <a:srgbClr val="0070C0"/>
                        </a:solidFill>
                        <a:effectLst/>
                        <a:latin typeface="+mn-lt"/>
                        <a:ea typeface="Calibri" panose="020F0502020204030204" pitchFamily="34" charset="0"/>
                        <a:cs typeface="Times New Roman" panose="02020603050405020304" pitchFamily="18" charset="0"/>
                      </a:endParaRPr>
                    </a:p>
                  </a:txBody>
                  <a:tcPr marL="68580" marR="68580" marT="0" marB="0" anchor="ctr"/>
                </a:tc>
                <a:tc rowSpan="4">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2200" b="1">
                          <a:solidFill>
                            <a:srgbClr val="0070C0"/>
                          </a:solidFill>
                          <a:effectLst/>
                        </a:rPr>
                        <a:t>4</a:t>
                      </a:r>
                      <a:endParaRPr lang="en-US" sz="2200" b="1">
                        <a:solidFill>
                          <a:srgbClr val="0070C0"/>
                        </a:solidFill>
                        <a:effectLst/>
                        <a:latin typeface="+mn-lt"/>
                        <a:ea typeface="Calibri" panose="020F0502020204030204" pitchFamily="34" charset="0"/>
                        <a:cs typeface="Times New Roman" panose="02020603050405020304" pitchFamily="18" charset="0"/>
                      </a:endParaRPr>
                    </a:p>
                  </a:txBody>
                  <a:tcPr marL="68580" marR="68580" marT="0" marB="0" anchor="ctr"/>
                </a:tc>
                <a:tc rowSpan="4">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US" sz="2200" b="1">
                          <a:solidFill>
                            <a:srgbClr val="0070C0"/>
                          </a:solidFill>
                          <a:effectLst/>
                        </a:rPr>
                        <a:t>% Compliance</a:t>
                      </a:r>
                      <a:endParaRPr lang="en-US" sz="2200" b="1">
                        <a:solidFill>
                          <a:srgbClr val="0070C0"/>
                        </a:solidFill>
                        <a:effectLst/>
                        <a:latin typeface="+mn-lt"/>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3662734878"/>
                  </a:ext>
                </a:extLst>
              </a:tr>
              <a:tr h="358057">
                <a:tc>
                  <a:txBody>
                    <a:bodyPr/>
                    <a:lstStyle/>
                    <a:p>
                      <a:pPr>
                        <a:lnSpc>
                          <a:spcPct val="107000"/>
                        </a:lnSpc>
                        <a:spcAft>
                          <a:spcPts val="0"/>
                        </a:spcAft>
                      </a:pPr>
                      <a:r>
                        <a:rPr lang="en-US" sz="1800">
                          <a:effectLst/>
                        </a:rPr>
                        <a:t>BAT CLs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nSpc>
                          <a:spcPct val="107000"/>
                        </a:lnSpc>
                        <a:spcAft>
                          <a:spcPts val="0"/>
                        </a:spcAft>
                      </a:pPr>
                      <a:r>
                        <a:rPr lang="en-US" sz="1800">
                          <a:effectLst/>
                        </a:rPr>
                        <a:t>BAT CL – </a:t>
                      </a:r>
                      <a:r>
                        <a:rPr lang="tr-TR" sz="1800">
                          <a:effectLst/>
                        </a:rPr>
                        <a:t>H</a:t>
                      </a:r>
                      <a:r>
                        <a:rPr lang="en-US" sz="1800">
                          <a:effectLst/>
                        </a:rPr>
                        <a:t>y</a:t>
                      </a:r>
                      <a:r>
                        <a:rPr lang="tr-TR" sz="1800" err="1">
                          <a:effectLst/>
                        </a:rPr>
                        <a:t>dro</a:t>
                      </a:r>
                      <a:r>
                        <a:rPr lang="en-US" sz="1800">
                          <a:effectLst/>
                        </a:rPr>
                        <a:t>g</a:t>
                      </a:r>
                      <a:r>
                        <a:rPr lang="tr-TR" sz="1800">
                          <a:effectLst/>
                        </a:rPr>
                        <a:t>en </a:t>
                      </a:r>
                      <a:r>
                        <a:rPr lang="tr-TR" sz="1800" err="1">
                          <a:effectLst/>
                        </a:rPr>
                        <a:t>Pero</a:t>
                      </a:r>
                      <a:r>
                        <a:rPr lang="en-US" sz="1800" err="1">
                          <a:effectLst/>
                        </a:rPr>
                        <a:t>xide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vMerge="1">
                  <a:txBody>
                    <a:bodyPr/>
                    <a:lstStyle/>
                    <a:p>
                      <a:pPr algn="r">
                        <a:lnSpc>
                          <a:spcPct val="107000"/>
                        </a:lnSpc>
                        <a:spcAft>
                          <a:spcPts val="0"/>
                        </a:spcAft>
                      </a:pPr>
                      <a:endParaRPr lang="en-US" sz="180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lumMod val="85000"/>
                      </a:schemeClr>
                    </a:solidFill>
                  </a:tcPr>
                </a:tc>
                <a:tc vMerge="1">
                  <a:txBody>
                    <a:bodyPr/>
                    <a:lstStyle/>
                    <a:p>
                      <a:pPr algn="r">
                        <a:lnSpc>
                          <a:spcPct val="107000"/>
                        </a:lnSpc>
                        <a:spcAft>
                          <a:spcPts val="0"/>
                        </a:spcAft>
                      </a:pPr>
                      <a:endParaRPr lang="en-US" sz="180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lumMod val="85000"/>
                      </a:schemeClr>
                    </a:solidFill>
                  </a:tcPr>
                </a:tc>
                <a:tc vMerge="1">
                  <a:txBody>
                    <a:bodyPr/>
                    <a:lstStyle/>
                    <a:p>
                      <a:pPr algn="r">
                        <a:lnSpc>
                          <a:spcPct val="107000"/>
                        </a:lnSpc>
                        <a:spcAft>
                          <a:spcPts val="0"/>
                        </a:spcAft>
                      </a:pPr>
                      <a:endParaRPr lang="en-US" sz="180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lumMod val="85000"/>
                      </a:schemeClr>
                    </a:solidFill>
                  </a:tcPr>
                </a:tc>
                <a:tc vMerge="1">
                  <a:txBody>
                    <a:bodyPr/>
                    <a:lstStyle/>
                    <a:p>
                      <a:pPr algn="r">
                        <a:lnSpc>
                          <a:spcPct val="107000"/>
                        </a:lnSpc>
                        <a:spcAft>
                          <a:spcPts val="0"/>
                        </a:spcAft>
                      </a:pPr>
                      <a:endParaRPr lang="en-US" sz="180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lumMod val="85000"/>
                      </a:schemeClr>
                    </a:solidFill>
                  </a:tcPr>
                </a:tc>
                <a:tc vMerge="1">
                  <a:txBody>
                    <a:bodyPr/>
                    <a:lstStyle/>
                    <a:p>
                      <a:pPr algn="r">
                        <a:lnSpc>
                          <a:spcPct val="107000"/>
                        </a:lnSpc>
                        <a:spcAft>
                          <a:spcPts val="0"/>
                        </a:spcAft>
                      </a:pPr>
                      <a:endParaRPr lang="en-US" sz="1800">
                        <a:solidFill>
                          <a:srgbClr val="0070C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solidFill>
                      <a:schemeClr val="bg1">
                        <a:lumMod val="85000"/>
                      </a:schemeClr>
                    </a:solidFill>
                  </a:tcPr>
                </a:tc>
                <a:extLst>
                  <a:ext uri="{0D108BD9-81ED-4DB2-BD59-A6C34878D82A}">
                    <a16:rowId xmlns:a16="http://schemas.microsoft.com/office/drawing/2014/main" val="2135313439"/>
                  </a:ext>
                </a:extLst>
              </a:tr>
              <a:tr h="358057">
                <a:tc>
                  <a:txBody>
                    <a:bodyPr/>
                    <a:lstStyle/>
                    <a:p>
                      <a:pPr>
                        <a:lnSpc>
                          <a:spcPct val="107000"/>
                        </a:lnSpc>
                        <a:spcAft>
                          <a:spcPts val="0"/>
                        </a:spcAft>
                      </a:pPr>
                      <a:r>
                        <a:rPr lang="en-US" sz="1800">
                          <a:effectLst/>
                        </a:rPr>
                        <a:t>NACE Codes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800">
                          <a:effectLst/>
                        </a:rPr>
                        <a:t>20.14.01</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150249967"/>
                  </a:ext>
                </a:extLst>
              </a:tr>
              <a:tr h="311181">
                <a:tc>
                  <a:txBody>
                    <a:bodyPr/>
                    <a:lstStyle/>
                    <a:p>
                      <a:pPr>
                        <a:lnSpc>
                          <a:spcPct val="107000"/>
                        </a:lnSpc>
                        <a:spcAft>
                          <a:spcPts val="0"/>
                        </a:spcAft>
                      </a:pPr>
                      <a:r>
                        <a:rPr lang="en-US" sz="1800">
                          <a:effectLst/>
                        </a:rPr>
                        <a:t>Related Process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1800">
                          <a:effectLst/>
                        </a:rPr>
                        <a:t>BAT Definition</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78786053"/>
                  </a:ext>
                </a:extLst>
              </a:tr>
              <a:tr h="414954">
                <a:tc>
                  <a:txBody>
                    <a:bodyPr/>
                    <a:lstStyle/>
                    <a:p>
                      <a:pPr algn="ctr">
                        <a:lnSpc>
                          <a:spcPct val="107000"/>
                        </a:lnSpc>
                        <a:spcAft>
                          <a:spcPts val="0"/>
                        </a:spcAft>
                      </a:pPr>
                      <a:r>
                        <a:rPr lang="en-US" sz="2400">
                          <a:effectLst/>
                        </a:rPr>
                        <a:t>AA</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2400">
                          <a:effectLst/>
                        </a:rPr>
                        <a:t>BAT 1</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2200" kern="1200">
                          <a:solidFill>
                            <a:schemeClr val="tx1"/>
                          </a:solidFill>
                          <a:effectLst/>
                        </a:rPr>
                        <a:t>Yes</a:t>
                      </a:r>
                      <a:endParaRPr lang="en-US" sz="2200" kern="1200">
                        <a:solidFill>
                          <a:schemeClr val="tx1"/>
                        </a:solidFill>
                        <a:effectLst/>
                        <a:latin typeface="+mn-lt"/>
                        <a:ea typeface="+mn-ea"/>
                        <a:cs typeface="+mn-cs"/>
                      </a:endParaRPr>
                    </a:p>
                  </a:txBody>
                  <a:tcPr marL="68580" marR="68580" marT="0" marB="0" anchor="ctr"/>
                </a:tc>
                <a:tc>
                  <a:txBody>
                    <a:bodyPr/>
                    <a:lstStyle/>
                    <a:p>
                      <a:pPr algn="ctr">
                        <a:lnSpc>
                          <a:spcPct val="107000"/>
                        </a:lnSpc>
                        <a:spcAft>
                          <a:spcPts val="0"/>
                        </a:spcAft>
                      </a:pPr>
                      <a:r>
                        <a:rPr lang="en-US" sz="2200" kern="1200">
                          <a:solidFill>
                            <a:schemeClr val="tx1"/>
                          </a:solidFill>
                          <a:effectLst/>
                        </a:rPr>
                        <a:t>No</a:t>
                      </a:r>
                      <a:endParaRPr lang="en-US" sz="2200" kern="1200">
                        <a:solidFill>
                          <a:schemeClr val="tx1"/>
                        </a:solidFill>
                        <a:effectLst/>
                        <a:latin typeface="+mn-lt"/>
                        <a:ea typeface="+mn-ea"/>
                        <a:cs typeface="+mn-cs"/>
                      </a:endParaRPr>
                    </a:p>
                  </a:txBody>
                  <a:tcPr marL="68580" marR="68580" marT="0" marB="0" anchor="ctr"/>
                </a:tc>
                <a:tc>
                  <a:txBody>
                    <a:bodyPr/>
                    <a:lstStyle/>
                    <a:p>
                      <a:pPr algn="ctr">
                        <a:lnSpc>
                          <a:spcPct val="107000"/>
                        </a:lnSpc>
                        <a:spcAft>
                          <a:spcPts val="0"/>
                        </a:spcAft>
                      </a:pPr>
                      <a:r>
                        <a:rPr lang="en-US" sz="2200" kern="1200">
                          <a:solidFill>
                            <a:schemeClr val="tx1"/>
                          </a:solidFill>
                          <a:effectLst/>
                        </a:rPr>
                        <a:t>No</a:t>
                      </a:r>
                      <a:endParaRPr lang="en-US" sz="2200" kern="1200">
                        <a:solidFill>
                          <a:schemeClr val="tx1"/>
                        </a:solidFill>
                        <a:effectLst/>
                        <a:latin typeface="+mn-lt"/>
                        <a:ea typeface="+mn-ea"/>
                        <a:cs typeface="+mn-cs"/>
                      </a:endParaRPr>
                    </a:p>
                  </a:txBody>
                  <a:tcPr marL="68580" marR="68580" marT="0" marB="0" anchor="ctr"/>
                </a:tc>
                <a:tc>
                  <a:txBody>
                    <a:bodyPr/>
                    <a:lstStyle/>
                    <a:p>
                      <a:pPr algn="ctr">
                        <a:lnSpc>
                          <a:spcPct val="107000"/>
                        </a:lnSpc>
                        <a:spcAft>
                          <a:spcPts val="0"/>
                        </a:spcAft>
                      </a:pPr>
                      <a:r>
                        <a:rPr lang="en-US" sz="2200" kern="1200">
                          <a:solidFill>
                            <a:schemeClr val="tx1"/>
                          </a:solidFill>
                          <a:effectLst/>
                        </a:rPr>
                        <a:t>No</a:t>
                      </a:r>
                      <a:endParaRPr lang="en-US" sz="2200" kern="1200">
                        <a:solidFill>
                          <a:schemeClr val="tx1"/>
                        </a:solidFill>
                        <a:effectLst/>
                        <a:latin typeface="+mn-lt"/>
                        <a:ea typeface="+mn-ea"/>
                        <a:cs typeface="+mn-cs"/>
                      </a:endParaRPr>
                    </a:p>
                  </a:txBody>
                  <a:tcPr marL="68580" marR="68580" marT="0" marB="0" anchor="ctr"/>
                </a:tc>
                <a:tc>
                  <a:txBody>
                    <a:bodyPr/>
                    <a:lstStyle/>
                    <a:p>
                      <a:pPr algn="ctr">
                        <a:lnSpc>
                          <a:spcPct val="107000"/>
                        </a:lnSpc>
                        <a:spcAft>
                          <a:spcPts val="0"/>
                        </a:spcAft>
                      </a:pPr>
                      <a:r>
                        <a:rPr lang="en-US" sz="2200" kern="1200">
                          <a:solidFill>
                            <a:srgbClr val="FF0000"/>
                          </a:solidFill>
                          <a:effectLst/>
                        </a:rPr>
                        <a:t>25</a:t>
                      </a:r>
                      <a:endParaRPr lang="en-US" sz="2200" kern="1200">
                        <a:solidFill>
                          <a:srgbClr val="FF0000"/>
                        </a:solidFill>
                        <a:effectLst/>
                        <a:latin typeface="+mn-lt"/>
                        <a:ea typeface="+mn-ea"/>
                        <a:cs typeface="+mn-cs"/>
                      </a:endParaRPr>
                    </a:p>
                  </a:txBody>
                  <a:tcPr marL="68580" marR="68580" marT="0" marB="0" anchor="ctr"/>
                </a:tc>
                <a:extLst>
                  <a:ext uri="{0D108BD9-81ED-4DB2-BD59-A6C34878D82A}">
                    <a16:rowId xmlns:a16="http://schemas.microsoft.com/office/drawing/2014/main" val="3784690642"/>
                  </a:ext>
                </a:extLst>
              </a:tr>
              <a:tr h="414954">
                <a:tc>
                  <a:txBody>
                    <a:bodyPr/>
                    <a:lstStyle/>
                    <a:p>
                      <a:pPr algn="ctr">
                        <a:lnSpc>
                          <a:spcPct val="107000"/>
                        </a:lnSpc>
                        <a:spcAft>
                          <a:spcPts val="0"/>
                        </a:spcAft>
                      </a:pPr>
                      <a:r>
                        <a:rPr lang="en-US" sz="2400">
                          <a:effectLst/>
                        </a:rPr>
                        <a:t>BB</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2400">
                          <a:effectLst/>
                        </a:rPr>
                        <a:t>….</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2200" kern="1200">
                          <a:solidFill>
                            <a:schemeClr val="tx1"/>
                          </a:solidFill>
                          <a:effectLst/>
                        </a:rPr>
                        <a:t>Yes</a:t>
                      </a:r>
                      <a:endParaRPr lang="en-US" sz="2200" kern="1200">
                        <a:solidFill>
                          <a:schemeClr val="tx1"/>
                        </a:solidFill>
                        <a:effectLst/>
                        <a:latin typeface="+mn-lt"/>
                        <a:ea typeface="+mn-ea"/>
                        <a:cs typeface="+mn-cs"/>
                      </a:endParaRPr>
                    </a:p>
                  </a:txBody>
                  <a:tcPr marL="68580" marR="68580" marT="0" marB="0" anchor="ctr"/>
                </a:tc>
                <a:tc>
                  <a:txBody>
                    <a:bodyPr/>
                    <a:lstStyle/>
                    <a:p>
                      <a:pPr algn="ctr">
                        <a:lnSpc>
                          <a:spcPct val="107000"/>
                        </a:lnSpc>
                        <a:spcAft>
                          <a:spcPts val="0"/>
                        </a:spcAft>
                      </a:pPr>
                      <a:r>
                        <a:rPr lang="en-US" sz="2200" kern="1200">
                          <a:solidFill>
                            <a:schemeClr val="tx1"/>
                          </a:solidFill>
                          <a:effectLst/>
                        </a:rPr>
                        <a:t>Yes</a:t>
                      </a:r>
                      <a:endParaRPr lang="en-US" sz="2200" kern="1200">
                        <a:solidFill>
                          <a:schemeClr val="tx1"/>
                        </a:solidFill>
                        <a:effectLst/>
                        <a:latin typeface="+mn-lt"/>
                        <a:ea typeface="+mn-ea"/>
                        <a:cs typeface="+mn-cs"/>
                      </a:endParaRPr>
                    </a:p>
                  </a:txBody>
                  <a:tcPr marL="68580" marR="68580" marT="0" marB="0" anchor="ctr"/>
                </a:tc>
                <a:tc>
                  <a:txBody>
                    <a:bodyPr/>
                    <a:lstStyle/>
                    <a:p>
                      <a:pPr algn="ctr">
                        <a:lnSpc>
                          <a:spcPct val="107000"/>
                        </a:lnSpc>
                        <a:spcAft>
                          <a:spcPts val="0"/>
                        </a:spcAft>
                      </a:pPr>
                      <a:r>
                        <a:rPr lang="en-US" sz="2200" kern="1200">
                          <a:solidFill>
                            <a:schemeClr val="tx1"/>
                          </a:solidFill>
                          <a:effectLst/>
                        </a:rPr>
                        <a:t>Yes</a:t>
                      </a:r>
                      <a:endParaRPr lang="en-US" sz="2200" kern="1200">
                        <a:solidFill>
                          <a:schemeClr val="tx1"/>
                        </a:solidFill>
                        <a:effectLst/>
                        <a:latin typeface="+mn-lt"/>
                        <a:ea typeface="+mn-ea"/>
                        <a:cs typeface="+mn-cs"/>
                      </a:endParaRPr>
                    </a:p>
                  </a:txBody>
                  <a:tcPr marL="68580" marR="68580" marT="0" marB="0" anchor="ctr"/>
                </a:tc>
                <a:tc>
                  <a:txBody>
                    <a:bodyPr/>
                    <a:lstStyle/>
                    <a:p>
                      <a:pPr algn="ctr">
                        <a:lnSpc>
                          <a:spcPct val="107000"/>
                        </a:lnSpc>
                        <a:spcAft>
                          <a:spcPts val="0"/>
                        </a:spcAft>
                      </a:pPr>
                      <a:r>
                        <a:rPr lang="en-US" sz="2200" kern="1200">
                          <a:solidFill>
                            <a:schemeClr val="tx1"/>
                          </a:solidFill>
                          <a:effectLst/>
                        </a:rPr>
                        <a:t>Yes</a:t>
                      </a:r>
                      <a:endParaRPr lang="en-US" sz="2200" kern="1200">
                        <a:solidFill>
                          <a:schemeClr val="tx1"/>
                        </a:solidFill>
                        <a:effectLst/>
                        <a:latin typeface="+mn-lt"/>
                        <a:ea typeface="+mn-ea"/>
                        <a:cs typeface="+mn-cs"/>
                      </a:endParaRPr>
                    </a:p>
                  </a:txBody>
                  <a:tcPr marL="68580" marR="68580" marT="0" marB="0" anchor="ctr"/>
                </a:tc>
                <a:tc>
                  <a:txBody>
                    <a:bodyPr/>
                    <a:lstStyle/>
                    <a:p>
                      <a:pPr algn="ctr">
                        <a:lnSpc>
                          <a:spcPct val="107000"/>
                        </a:lnSpc>
                        <a:spcAft>
                          <a:spcPts val="0"/>
                        </a:spcAft>
                      </a:pPr>
                      <a:r>
                        <a:rPr lang="en-US" sz="2200" kern="1200">
                          <a:solidFill>
                            <a:srgbClr val="FF0000"/>
                          </a:solidFill>
                          <a:effectLst/>
                        </a:rPr>
                        <a:t>100</a:t>
                      </a:r>
                      <a:endParaRPr lang="en-US" sz="2200" kern="1200">
                        <a:solidFill>
                          <a:srgbClr val="FF0000"/>
                        </a:solidFill>
                        <a:effectLst/>
                        <a:latin typeface="+mn-lt"/>
                        <a:ea typeface="+mn-ea"/>
                        <a:cs typeface="+mn-cs"/>
                      </a:endParaRPr>
                    </a:p>
                  </a:txBody>
                  <a:tcPr marL="68580" marR="68580" marT="0" marB="0" anchor="ctr"/>
                </a:tc>
                <a:extLst>
                  <a:ext uri="{0D108BD9-81ED-4DB2-BD59-A6C34878D82A}">
                    <a16:rowId xmlns:a16="http://schemas.microsoft.com/office/drawing/2014/main" val="2409088841"/>
                  </a:ext>
                </a:extLst>
              </a:tr>
              <a:tr h="414954">
                <a:tc>
                  <a:txBody>
                    <a:bodyPr/>
                    <a:lstStyle/>
                    <a:p>
                      <a:pPr algn="ctr">
                        <a:lnSpc>
                          <a:spcPct val="107000"/>
                        </a:lnSpc>
                        <a:spcAft>
                          <a:spcPts val="0"/>
                        </a:spcAft>
                      </a:pPr>
                      <a:r>
                        <a:rPr lang="en-US" sz="2400">
                          <a:effectLst/>
                        </a:rPr>
                        <a:t>…</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2200" kern="1200">
                          <a:solidFill>
                            <a:schemeClr val="tx1"/>
                          </a:solidFill>
                          <a:effectLst/>
                        </a:rPr>
                        <a:t>…</a:t>
                      </a:r>
                      <a:endParaRPr lang="en-US" sz="2200" kern="1200">
                        <a:solidFill>
                          <a:schemeClr val="tx1"/>
                        </a:solidFill>
                        <a:effectLst/>
                        <a:latin typeface="+mn-lt"/>
                        <a:ea typeface="+mn-ea"/>
                        <a:cs typeface="+mn-cs"/>
                      </a:endParaRPr>
                    </a:p>
                  </a:txBody>
                  <a:tcPr marL="68580" marR="68580" marT="0" marB="0" anchor="ctr"/>
                </a:tc>
                <a:tc>
                  <a:txBody>
                    <a:bodyPr/>
                    <a:lstStyle/>
                    <a:p>
                      <a:pPr algn="ctr">
                        <a:lnSpc>
                          <a:spcPct val="107000"/>
                        </a:lnSpc>
                        <a:spcAft>
                          <a:spcPts val="0"/>
                        </a:spcAft>
                      </a:pPr>
                      <a:r>
                        <a:rPr lang="en-US" sz="2200" kern="1200">
                          <a:solidFill>
                            <a:schemeClr val="tx1"/>
                          </a:solidFill>
                          <a:effectLst/>
                        </a:rPr>
                        <a:t>…</a:t>
                      </a:r>
                      <a:endParaRPr lang="en-US" sz="2200" kern="1200">
                        <a:solidFill>
                          <a:schemeClr val="tx1"/>
                        </a:solidFill>
                        <a:effectLst/>
                        <a:latin typeface="+mn-lt"/>
                        <a:ea typeface="+mn-ea"/>
                        <a:cs typeface="+mn-cs"/>
                      </a:endParaRPr>
                    </a:p>
                  </a:txBody>
                  <a:tcPr marL="68580" marR="68580" marT="0" marB="0" anchor="ctr"/>
                </a:tc>
                <a:tc>
                  <a:txBody>
                    <a:bodyPr/>
                    <a:lstStyle/>
                    <a:p>
                      <a:pPr algn="ctr">
                        <a:lnSpc>
                          <a:spcPct val="107000"/>
                        </a:lnSpc>
                        <a:spcAft>
                          <a:spcPts val="0"/>
                        </a:spcAft>
                      </a:pPr>
                      <a:r>
                        <a:rPr lang="en-US" sz="2200" kern="1200">
                          <a:solidFill>
                            <a:schemeClr val="tx1"/>
                          </a:solidFill>
                          <a:effectLst/>
                        </a:rPr>
                        <a:t>…</a:t>
                      </a:r>
                      <a:endParaRPr lang="en-US" sz="2200" kern="1200">
                        <a:solidFill>
                          <a:schemeClr val="tx1"/>
                        </a:solidFill>
                        <a:effectLst/>
                        <a:latin typeface="+mn-lt"/>
                        <a:ea typeface="+mn-ea"/>
                        <a:cs typeface="+mn-cs"/>
                      </a:endParaRPr>
                    </a:p>
                  </a:txBody>
                  <a:tcPr marL="68580" marR="68580" marT="0" marB="0" anchor="ctr"/>
                </a:tc>
                <a:tc>
                  <a:txBody>
                    <a:bodyPr/>
                    <a:lstStyle/>
                    <a:p>
                      <a:pPr algn="ctr">
                        <a:lnSpc>
                          <a:spcPct val="107000"/>
                        </a:lnSpc>
                        <a:spcAft>
                          <a:spcPts val="0"/>
                        </a:spcAft>
                      </a:pPr>
                      <a:r>
                        <a:rPr lang="en-US" sz="2200" kern="1200">
                          <a:solidFill>
                            <a:schemeClr val="tx1"/>
                          </a:solidFill>
                          <a:effectLst/>
                        </a:rPr>
                        <a:t>…</a:t>
                      </a:r>
                      <a:endParaRPr lang="en-US" sz="2200" kern="1200">
                        <a:solidFill>
                          <a:schemeClr val="tx1"/>
                        </a:solidFill>
                        <a:effectLst/>
                        <a:latin typeface="+mn-lt"/>
                        <a:ea typeface="+mn-ea"/>
                        <a:cs typeface="+mn-cs"/>
                      </a:endParaRPr>
                    </a:p>
                  </a:txBody>
                  <a:tcPr marL="68580" marR="68580" marT="0" marB="0" anchor="ctr"/>
                </a:tc>
                <a:tc>
                  <a:txBody>
                    <a:bodyPr/>
                    <a:lstStyle/>
                    <a:p>
                      <a:pPr algn="ctr">
                        <a:lnSpc>
                          <a:spcPct val="107000"/>
                        </a:lnSpc>
                        <a:spcAft>
                          <a:spcPts val="0"/>
                        </a:spcAft>
                      </a:pPr>
                      <a:r>
                        <a:rPr lang="en-US" sz="2200" kern="1200">
                          <a:solidFill>
                            <a:srgbClr val="FF0000"/>
                          </a:solidFill>
                          <a:effectLst/>
                        </a:rPr>
                        <a:t>0</a:t>
                      </a:r>
                      <a:endParaRPr lang="en-US" sz="2200" kern="1200">
                        <a:solidFill>
                          <a:srgbClr val="FF0000"/>
                        </a:solidFill>
                        <a:effectLst/>
                        <a:latin typeface="+mn-lt"/>
                        <a:ea typeface="+mn-ea"/>
                        <a:cs typeface="+mn-cs"/>
                      </a:endParaRPr>
                    </a:p>
                  </a:txBody>
                  <a:tcPr marL="68580" marR="68580" marT="0" marB="0" anchor="ctr"/>
                </a:tc>
                <a:extLst>
                  <a:ext uri="{0D108BD9-81ED-4DB2-BD59-A6C34878D82A}">
                    <a16:rowId xmlns:a16="http://schemas.microsoft.com/office/drawing/2014/main" val="222480306"/>
                  </a:ext>
                </a:extLst>
              </a:tr>
              <a:tr h="414954">
                <a:tc>
                  <a:txBody>
                    <a:bodyPr/>
                    <a:lstStyle/>
                    <a:p>
                      <a:pPr algn="ctr">
                        <a:lnSpc>
                          <a:spcPct val="107000"/>
                        </a:lnSpc>
                        <a:spcAft>
                          <a:spcPts val="0"/>
                        </a:spcAft>
                      </a:pPr>
                      <a:r>
                        <a:rPr lang="en-US" sz="2400">
                          <a:effectLst/>
                        </a:rPr>
                        <a:t>CC</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US" sz="2400">
                          <a:effectLst/>
                        </a:rPr>
                        <a:t>BAT n</a:t>
                      </a:r>
                      <a:endParaRPr lang="en-US"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07000"/>
                        </a:lnSpc>
                        <a:spcAft>
                          <a:spcPts val="0"/>
                        </a:spcAft>
                      </a:pPr>
                      <a:r>
                        <a:rPr lang="en-US" sz="2200" kern="1200">
                          <a:solidFill>
                            <a:schemeClr val="tx1"/>
                          </a:solidFill>
                          <a:effectLst/>
                        </a:rPr>
                        <a:t>…</a:t>
                      </a:r>
                      <a:endParaRPr lang="en-US" sz="2200" kern="1200">
                        <a:solidFill>
                          <a:schemeClr val="tx1"/>
                        </a:solidFill>
                        <a:effectLst/>
                        <a:latin typeface="+mn-lt"/>
                        <a:ea typeface="+mn-ea"/>
                        <a:cs typeface="+mn-cs"/>
                      </a:endParaRPr>
                    </a:p>
                  </a:txBody>
                  <a:tcPr marL="68580" marR="68580" marT="0" marB="0" anchor="ctr"/>
                </a:tc>
                <a:tc>
                  <a:txBody>
                    <a:bodyPr/>
                    <a:lstStyle/>
                    <a:p>
                      <a:pPr algn="ctr">
                        <a:lnSpc>
                          <a:spcPct val="107000"/>
                        </a:lnSpc>
                        <a:spcAft>
                          <a:spcPts val="0"/>
                        </a:spcAft>
                      </a:pPr>
                      <a:r>
                        <a:rPr lang="en-US" sz="2200" kern="1200">
                          <a:solidFill>
                            <a:schemeClr val="tx1"/>
                          </a:solidFill>
                          <a:effectLst/>
                        </a:rPr>
                        <a:t>…</a:t>
                      </a:r>
                      <a:endParaRPr lang="en-US" sz="2200" kern="1200">
                        <a:solidFill>
                          <a:schemeClr val="tx1"/>
                        </a:solidFill>
                        <a:effectLst/>
                        <a:latin typeface="+mn-lt"/>
                        <a:ea typeface="+mn-ea"/>
                        <a:cs typeface="+mn-cs"/>
                      </a:endParaRPr>
                    </a:p>
                  </a:txBody>
                  <a:tcPr marL="68580" marR="68580" marT="0" marB="0" anchor="ctr"/>
                </a:tc>
                <a:tc>
                  <a:txBody>
                    <a:bodyPr/>
                    <a:lstStyle/>
                    <a:p>
                      <a:pPr algn="ctr">
                        <a:lnSpc>
                          <a:spcPct val="107000"/>
                        </a:lnSpc>
                        <a:spcAft>
                          <a:spcPts val="0"/>
                        </a:spcAft>
                      </a:pPr>
                      <a:r>
                        <a:rPr lang="en-US" sz="2200" kern="1200">
                          <a:solidFill>
                            <a:schemeClr val="tx1"/>
                          </a:solidFill>
                          <a:effectLst/>
                        </a:rPr>
                        <a:t>…</a:t>
                      </a:r>
                      <a:endParaRPr lang="en-US" sz="2200" kern="1200">
                        <a:solidFill>
                          <a:schemeClr val="tx1"/>
                        </a:solidFill>
                        <a:effectLst/>
                        <a:latin typeface="+mn-lt"/>
                        <a:ea typeface="+mn-ea"/>
                        <a:cs typeface="+mn-cs"/>
                      </a:endParaRPr>
                    </a:p>
                  </a:txBody>
                  <a:tcPr marL="68580" marR="68580" marT="0" marB="0" anchor="ctr"/>
                </a:tc>
                <a:tc>
                  <a:txBody>
                    <a:bodyPr/>
                    <a:lstStyle/>
                    <a:p>
                      <a:pPr algn="ctr">
                        <a:lnSpc>
                          <a:spcPct val="107000"/>
                        </a:lnSpc>
                        <a:spcAft>
                          <a:spcPts val="0"/>
                        </a:spcAft>
                      </a:pPr>
                      <a:r>
                        <a:rPr lang="en-US" sz="2200" kern="1200">
                          <a:solidFill>
                            <a:schemeClr val="tx1"/>
                          </a:solidFill>
                          <a:effectLst/>
                        </a:rPr>
                        <a:t>…</a:t>
                      </a:r>
                      <a:endParaRPr lang="en-US" sz="2200" kern="1200">
                        <a:solidFill>
                          <a:schemeClr val="tx1"/>
                        </a:solidFill>
                        <a:effectLst/>
                        <a:latin typeface="+mn-lt"/>
                        <a:ea typeface="+mn-ea"/>
                        <a:cs typeface="+mn-cs"/>
                      </a:endParaRPr>
                    </a:p>
                  </a:txBody>
                  <a:tcPr marL="68580" marR="68580" marT="0" marB="0" anchor="ctr"/>
                </a:tc>
                <a:tc>
                  <a:txBody>
                    <a:bodyPr/>
                    <a:lstStyle/>
                    <a:p>
                      <a:pPr algn="ctr">
                        <a:lnSpc>
                          <a:spcPct val="107000"/>
                        </a:lnSpc>
                        <a:spcAft>
                          <a:spcPts val="0"/>
                        </a:spcAft>
                      </a:pPr>
                      <a:r>
                        <a:rPr lang="en-US" sz="2200" kern="1200">
                          <a:solidFill>
                            <a:srgbClr val="FF0000"/>
                          </a:solidFill>
                          <a:effectLst/>
                        </a:rPr>
                        <a:t>50</a:t>
                      </a:r>
                      <a:endParaRPr lang="en-US" sz="2200" kern="1200">
                        <a:solidFill>
                          <a:srgbClr val="FF0000"/>
                        </a:solidFill>
                        <a:effectLst/>
                        <a:latin typeface="+mn-lt"/>
                        <a:ea typeface="+mn-ea"/>
                        <a:cs typeface="+mn-cs"/>
                      </a:endParaRPr>
                    </a:p>
                  </a:txBody>
                  <a:tcPr marL="68580" marR="68580" marT="0" marB="0" anchor="ctr"/>
                </a:tc>
                <a:extLst>
                  <a:ext uri="{0D108BD9-81ED-4DB2-BD59-A6C34878D82A}">
                    <a16:rowId xmlns:a16="http://schemas.microsoft.com/office/drawing/2014/main" val="2459002724"/>
                  </a:ext>
                </a:extLst>
              </a:tr>
            </a:tbl>
          </a:graphicData>
        </a:graphic>
      </p:graphicFrame>
      <p:sp>
        <p:nvSpPr>
          <p:cNvPr id="6" name="Rectangle: Rounded Corners 3">
            <a:extLst>
              <a:ext uri="{FF2B5EF4-FFF2-40B4-BE49-F238E27FC236}">
                <a16:creationId xmlns:a16="http://schemas.microsoft.com/office/drawing/2014/main" id="{D2C6B9CA-8D02-42BC-9C3C-42D9579D9E9D}"/>
              </a:ext>
            </a:extLst>
          </p:cNvPr>
          <p:cNvSpPr/>
          <p:nvPr/>
        </p:nvSpPr>
        <p:spPr>
          <a:xfrm>
            <a:off x="10111563" y="5879806"/>
            <a:ext cx="1941095" cy="549640"/>
          </a:xfrm>
          <a:prstGeom prst="roundRect">
            <a:avLst/>
          </a:prstGeom>
          <a:solidFill>
            <a:schemeClr val="bg1">
              <a:lumMod val="95000"/>
            </a:schemeClr>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b="1" err="1">
                <a:solidFill>
                  <a:srgbClr val="FF0000"/>
                </a:solidFill>
              </a:rPr>
              <a:t>Sectoral</a:t>
            </a:r>
            <a:r>
              <a:rPr lang="tr-TR" b="1">
                <a:solidFill>
                  <a:srgbClr val="FF0000"/>
                </a:solidFill>
              </a:rPr>
              <a:t> </a:t>
            </a:r>
            <a:r>
              <a:rPr lang="tr-TR" b="1" err="1">
                <a:solidFill>
                  <a:srgbClr val="FF0000"/>
                </a:solidFill>
              </a:rPr>
              <a:t>Compliance</a:t>
            </a:r>
            <a:r>
              <a:rPr lang="tr-TR" b="1">
                <a:solidFill>
                  <a:srgbClr val="FF0000"/>
                </a:solidFill>
              </a:rPr>
              <a:t> </a:t>
            </a:r>
            <a:r>
              <a:rPr lang="tr-TR" b="1" err="1">
                <a:solidFill>
                  <a:srgbClr val="FF0000"/>
                </a:solidFill>
              </a:rPr>
              <a:t>level</a:t>
            </a:r>
            <a:endParaRPr lang="tr-TR" b="1">
              <a:solidFill>
                <a:srgbClr val="FF0000"/>
              </a:solidFill>
            </a:endParaRPr>
          </a:p>
        </p:txBody>
      </p:sp>
      <p:sp>
        <p:nvSpPr>
          <p:cNvPr id="3" name="Slide Number Placeholder 2">
            <a:extLst>
              <a:ext uri="{FF2B5EF4-FFF2-40B4-BE49-F238E27FC236}">
                <a16:creationId xmlns:a16="http://schemas.microsoft.com/office/drawing/2014/main" id="{55E53AD2-2053-CC4C-4FAB-3B7349F3E355}"/>
              </a:ext>
            </a:extLst>
          </p:cNvPr>
          <p:cNvSpPr>
            <a:spLocks noGrp="1"/>
          </p:cNvSpPr>
          <p:nvPr>
            <p:ph type="sldNum" sz="quarter" idx="12"/>
          </p:nvPr>
        </p:nvSpPr>
        <p:spPr/>
        <p:txBody>
          <a:bodyPr/>
          <a:lstStyle/>
          <a:p>
            <a:fld id="{3AB124D6-A55C-4BF8-8FED-103D5F9381FB}" type="slidenum">
              <a:rPr lang="en-GB" smtClean="0"/>
              <a:t>14</a:t>
            </a:fld>
            <a:endParaRPr lang="en-GB"/>
          </a:p>
        </p:txBody>
      </p:sp>
    </p:spTree>
    <p:extLst>
      <p:ext uri="{BB962C8B-B14F-4D97-AF65-F5344CB8AC3E}">
        <p14:creationId xmlns:p14="http://schemas.microsoft.com/office/powerpoint/2010/main" val="2264433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a:xfrm>
            <a:off x="838200" y="1057711"/>
            <a:ext cx="10515600" cy="883404"/>
          </a:xfrm>
        </p:spPr>
        <p:txBody>
          <a:bodyPr>
            <a:noAutofit/>
          </a:bodyPr>
          <a:lstStyle/>
          <a:p>
            <a:r>
              <a:rPr lang="en-US"/>
              <a:t>Data Analysis</a:t>
            </a:r>
            <a:endParaRPr lang="en-US" sz="3200"/>
          </a:p>
        </p:txBody>
      </p:sp>
      <p:sp>
        <p:nvSpPr>
          <p:cNvPr id="5" name="Slide Number Placeholder 4">
            <a:extLst>
              <a:ext uri="{FF2B5EF4-FFF2-40B4-BE49-F238E27FC236}">
                <a16:creationId xmlns:a16="http://schemas.microsoft.com/office/drawing/2014/main" id="{1C70D5A4-AE24-3F22-4170-9512C8C18AC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B124D6-A55C-4BF8-8FED-103D5F9381FB}" type="slidenum">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graphicFrame>
        <p:nvGraphicFramePr>
          <p:cNvPr id="6" name="Table 5">
            <a:extLst>
              <a:ext uri="{FF2B5EF4-FFF2-40B4-BE49-F238E27FC236}">
                <a16:creationId xmlns:a16="http://schemas.microsoft.com/office/drawing/2014/main" id="{1B5FD19B-A755-76F5-4ED4-AB7B2DF4DE7A}"/>
              </a:ext>
            </a:extLst>
          </p:cNvPr>
          <p:cNvGraphicFramePr>
            <a:graphicFrameLocks noGrp="1"/>
          </p:cNvGraphicFramePr>
          <p:nvPr>
            <p:extLst>
              <p:ext uri="{D42A27DB-BD31-4B8C-83A1-F6EECF244321}">
                <p14:modId xmlns:p14="http://schemas.microsoft.com/office/powerpoint/2010/main" val="1436108697"/>
              </p:ext>
            </p:extLst>
          </p:nvPr>
        </p:nvGraphicFramePr>
        <p:xfrm>
          <a:off x="838201" y="1941115"/>
          <a:ext cx="10515599" cy="3896750"/>
        </p:xfrm>
        <a:graphic>
          <a:graphicData uri="http://schemas.openxmlformats.org/drawingml/2006/table">
            <a:tbl>
              <a:tblPr firstRow="1" firstCol="1" bandRow="1">
                <a:tableStyleId>{69012ECD-51FC-41F1-AA8D-1B2483CD663E}</a:tableStyleId>
              </a:tblPr>
              <a:tblGrid>
                <a:gridCol w="1089806">
                  <a:extLst>
                    <a:ext uri="{9D8B030D-6E8A-4147-A177-3AD203B41FA5}">
                      <a16:colId xmlns:a16="http://schemas.microsoft.com/office/drawing/2014/main" val="3943495285"/>
                    </a:ext>
                  </a:extLst>
                </a:gridCol>
                <a:gridCol w="1089806">
                  <a:extLst>
                    <a:ext uri="{9D8B030D-6E8A-4147-A177-3AD203B41FA5}">
                      <a16:colId xmlns:a16="http://schemas.microsoft.com/office/drawing/2014/main" val="1696972086"/>
                    </a:ext>
                  </a:extLst>
                </a:gridCol>
                <a:gridCol w="1097412">
                  <a:extLst>
                    <a:ext uri="{9D8B030D-6E8A-4147-A177-3AD203B41FA5}">
                      <a16:colId xmlns:a16="http://schemas.microsoft.com/office/drawing/2014/main" val="3197241147"/>
                    </a:ext>
                  </a:extLst>
                </a:gridCol>
                <a:gridCol w="1097412">
                  <a:extLst>
                    <a:ext uri="{9D8B030D-6E8A-4147-A177-3AD203B41FA5}">
                      <a16:colId xmlns:a16="http://schemas.microsoft.com/office/drawing/2014/main" val="4185926533"/>
                    </a:ext>
                  </a:extLst>
                </a:gridCol>
                <a:gridCol w="877930">
                  <a:extLst>
                    <a:ext uri="{9D8B030D-6E8A-4147-A177-3AD203B41FA5}">
                      <a16:colId xmlns:a16="http://schemas.microsoft.com/office/drawing/2014/main" val="1210202483"/>
                    </a:ext>
                  </a:extLst>
                </a:gridCol>
                <a:gridCol w="950729">
                  <a:extLst>
                    <a:ext uri="{9D8B030D-6E8A-4147-A177-3AD203B41FA5}">
                      <a16:colId xmlns:a16="http://schemas.microsoft.com/office/drawing/2014/main" val="966528944"/>
                    </a:ext>
                  </a:extLst>
                </a:gridCol>
                <a:gridCol w="950729">
                  <a:extLst>
                    <a:ext uri="{9D8B030D-6E8A-4147-A177-3AD203B41FA5}">
                      <a16:colId xmlns:a16="http://schemas.microsoft.com/office/drawing/2014/main" val="2105846095"/>
                    </a:ext>
                  </a:extLst>
                </a:gridCol>
                <a:gridCol w="1238663">
                  <a:extLst>
                    <a:ext uri="{9D8B030D-6E8A-4147-A177-3AD203B41FA5}">
                      <a16:colId xmlns:a16="http://schemas.microsoft.com/office/drawing/2014/main" val="2209891843"/>
                    </a:ext>
                  </a:extLst>
                </a:gridCol>
                <a:gridCol w="1238663">
                  <a:extLst>
                    <a:ext uri="{9D8B030D-6E8A-4147-A177-3AD203B41FA5}">
                      <a16:colId xmlns:a16="http://schemas.microsoft.com/office/drawing/2014/main" val="3822895362"/>
                    </a:ext>
                  </a:extLst>
                </a:gridCol>
                <a:gridCol w="884449">
                  <a:extLst>
                    <a:ext uri="{9D8B030D-6E8A-4147-A177-3AD203B41FA5}">
                      <a16:colId xmlns:a16="http://schemas.microsoft.com/office/drawing/2014/main" val="218298042"/>
                    </a:ext>
                  </a:extLst>
                </a:gridCol>
              </a:tblGrid>
              <a:tr h="1383578">
                <a:tc rowSpan="2">
                  <a:txBody>
                    <a:bodyPr/>
                    <a:lstStyle/>
                    <a:p>
                      <a:pPr marL="0" marR="0" algn="l">
                        <a:lnSpc>
                          <a:spcPct val="115000"/>
                        </a:lnSpc>
                        <a:spcBef>
                          <a:spcPts val="0"/>
                        </a:spcBef>
                        <a:spcAft>
                          <a:spcPts val="0"/>
                        </a:spcAft>
                      </a:pPr>
                      <a:r>
                        <a:rPr lang="en-US" sz="2000">
                          <a:effectLst/>
                        </a:rPr>
                        <a:t>BAT#</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gridSpan="3">
                  <a:txBody>
                    <a:bodyPr/>
                    <a:lstStyle/>
                    <a:p>
                      <a:pPr marL="0" marR="0" algn="ctr">
                        <a:lnSpc>
                          <a:spcPct val="115000"/>
                        </a:lnSpc>
                        <a:spcBef>
                          <a:spcPts val="0"/>
                        </a:spcBef>
                        <a:spcAft>
                          <a:spcPts val="0"/>
                        </a:spcAft>
                      </a:pPr>
                      <a:r>
                        <a:rPr lang="en-US" sz="2000">
                          <a:effectLst/>
                        </a:rPr>
                        <a:t>Cost data obtained from the BREFs, VITO documents, and others, €</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hMerge="1">
                  <a:txBody>
                    <a:bodyPr/>
                    <a:lstStyle/>
                    <a:p>
                      <a:endParaRPr lang="en-US"/>
                    </a:p>
                  </a:txBody>
                  <a:tcPr/>
                </a:tc>
                <a:tc hMerge="1">
                  <a:txBody>
                    <a:bodyPr/>
                    <a:lstStyle/>
                    <a:p>
                      <a:endParaRPr lang="en-US"/>
                    </a:p>
                  </a:txBody>
                  <a:tcPr/>
                </a:tc>
                <a:tc gridSpan="3">
                  <a:txBody>
                    <a:bodyPr/>
                    <a:lstStyle/>
                    <a:p>
                      <a:pPr marL="0" marR="0" algn="ctr">
                        <a:lnSpc>
                          <a:spcPct val="115000"/>
                        </a:lnSpc>
                        <a:spcBef>
                          <a:spcPts val="0"/>
                        </a:spcBef>
                        <a:spcAft>
                          <a:spcPts val="0"/>
                        </a:spcAft>
                      </a:pPr>
                      <a:r>
                        <a:rPr lang="en-US" sz="2000">
                          <a:effectLst/>
                        </a:rPr>
                        <a:t>Cost data declared by the installation in the BAT CLs, €</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hMerge="1">
                  <a:txBody>
                    <a:bodyPr/>
                    <a:lstStyle/>
                    <a:p>
                      <a:endParaRPr lang="en-US"/>
                    </a:p>
                  </a:txBody>
                  <a:tcPr/>
                </a:tc>
                <a:tc hMerge="1">
                  <a:txBody>
                    <a:bodyPr/>
                    <a:lstStyle/>
                    <a:p>
                      <a:endParaRPr lang="en-US"/>
                    </a:p>
                  </a:txBody>
                  <a:tcPr/>
                </a:tc>
                <a:tc gridSpan="3">
                  <a:txBody>
                    <a:bodyPr/>
                    <a:lstStyle/>
                    <a:p>
                      <a:pPr marL="0" marR="0" algn="ctr">
                        <a:lnSpc>
                          <a:spcPct val="115000"/>
                        </a:lnSpc>
                        <a:spcBef>
                          <a:spcPts val="0"/>
                        </a:spcBef>
                        <a:spcAft>
                          <a:spcPts val="0"/>
                        </a:spcAft>
                      </a:pPr>
                      <a:r>
                        <a:rPr lang="en-US" sz="2000">
                          <a:effectLst/>
                        </a:rPr>
                        <a:t>Cost value after expert judgement, €</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776873566"/>
                  </a:ext>
                </a:extLst>
              </a:tr>
              <a:tr h="441330">
                <a:tc vMerge="1">
                  <a:txBody>
                    <a:bodyPr/>
                    <a:lstStyle/>
                    <a:p>
                      <a:endParaRPr lang="en-US"/>
                    </a:p>
                  </a:txBody>
                  <a:tcPr/>
                </a:tc>
                <a:tc>
                  <a:txBody>
                    <a:bodyPr/>
                    <a:lstStyle/>
                    <a:p>
                      <a:pPr marL="0" marR="0" algn="ctr">
                        <a:lnSpc>
                          <a:spcPct val="115000"/>
                        </a:lnSpc>
                        <a:spcBef>
                          <a:spcPts val="0"/>
                        </a:spcBef>
                        <a:spcAft>
                          <a:spcPts val="0"/>
                        </a:spcAft>
                      </a:pPr>
                      <a:r>
                        <a:rPr lang="en-US" sz="2000">
                          <a:effectLst/>
                        </a:rPr>
                        <a:t>Min</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15000"/>
                        </a:lnSpc>
                        <a:spcBef>
                          <a:spcPts val="0"/>
                        </a:spcBef>
                        <a:spcAft>
                          <a:spcPts val="0"/>
                        </a:spcAft>
                      </a:pPr>
                      <a:r>
                        <a:rPr lang="en-US" sz="2000">
                          <a:effectLst/>
                        </a:rPr>
                        <a:t>Avg</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15000"/>
                        </a:lnSpc>
                        <a:spcBef>
                          <a:spcPts val="0"/>
                        </a:spcBef>
                        <a:spcAft>
                          <a:spcPts val="0"/>
                        </a:spcAft>
                      </a:pPr>
                      <a:r>
                        <a:rPr lang="en-US" sz="2000">
                          <a:effectLst/>
                        </a:rPr>
                        <a:t>Max</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15000"/>
                        </a:lnSpc>
                        <a:spcBef>
                          <a:spcPts val="0"/>
                        </a:spcBef>
                        <a:spcAft>
                          <a:spcPts val="0"/>
                        </a:spcAft>
                      </a:pPr>
                      <a:r>
                        <a:rPr lang="en-US" sz="2000">
                          <a:effectLst/>
                        </a:rPr>
                        <a:t>Min</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15000"/>
                        </a:lnSpc>
                        <a:spcBef>
                          <a:spcPts val="0"/>
                        </a:spcBef>
                        <a:spcAft>
                          <a:spcPts val="0"/>
                        </a:spcAft>
                      </a:pPr>
                      <a:r>
                        <a:rPr lang="en-US" sz="2000">
                          <a:effectLst/>
                        </a:rPr>
                        <a:t>Avg</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15000"/>
                        </a:lnSpc>
                        <a:spcBef>
                          <a:spcPts val="0"/>
                        </a:spcBef>
                        <a:spcAft>
                          <a:spcPts val="0"/>
                        </a:spcAft>
                      </a:pPr>
                      <a:r>
                        <a:rPr lang="en-US" sz="2000">
                          <a:effectLst/>
                        </a:rPr>
                        <a:t>Max</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15000"/>
                        </a:lnSpc>
                        <a:spcBef>
                          <a:spcPts val="0"/>
                        </a:spcBef>
                        <a:spcAft>
                          <a:spcPts val="0"/>
                        </a:spcAft>
                      </a:pPr>
                      <a:r>
                        <a:rPr lang="en-US" sz="2000">
                          <a:effectLst/>
                        </a:rPr>
                        <a:t>Min</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15000"/>
                        </a:lnSpc>
                        <a:spcBef>
                          <a:spcPts val="0"/>
                        </a:spcBef>
                        <a:spcAft>
                          <a:spcPts val="0"/>
                        </a:spcAft>
                      </a:pPr>
                      <a:r>
                        <a:rPr lang="en-US" sz="2000">
                          <a:effectLst/>
                        </a:rPr>
                        <a:t>Avg</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15000"/>
                        </a:lnSpc>
                        <a:spcBef>
                          <a:spcPts val="0"/>
                        </a:spcBef>
                        <a:spcAft>
                          <a:spcPts val="0"/>
                        </a:spcAft>
                      </a:pPr>
                      <a:r>
                        <a:rPr lang="en-US" sz="2000">
                          <a:effectLst/>
                        </a:rPr>
                        <a:t>Max</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4008819489"/>
                  </a:ext>
                </a:extLst>
              </a:tr>
              <a:tr h="441330">
                <a:tc>
                  <a:txBody>
                    <a:bodyPr/>
                    <a:lstStyle/>
                    <a:p>
                      <a:pPr marL="0" marR="0" algn="l">
                        <a:lnSpc>
                          <a:spcPct val="115000"/>
                        </a:lnSpc>
                        <a:spcBef>
                          <a:spcPts val="0"/>
                        </a:spcBef>
                        <a:spcAft>
                          <a:spcPts val="0"/>
                        </a:spcAft>
                      </a:pPr>
                      <a:r>
                        <a:rPr lang="en-US" sz="2000">
                          <a:effectLst/>
                        </a:rPr>
                        <a:t>BAT</a:t>
                      </a:r>
                      <a:r>
                        <a:rPr lang="en-US" sz="2000" baseline="-25000">
                          <a:effectLst/>
                        </a:rPr>
                        <a:t>1</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15000"/>
                        </a:lnSpc>
                        <a:spcBef>
                          <a:spcPts val="0"/>
                        </a:spcBef>
                        <a:spcAft>
                          <a:spcPts val="0"/>
                        </a:spcAft>
                      </a:pPr>
                      <a:r>
                        <a:rPr lang="en-US" sz="2000">
                          <a:effectLst/>
                        </a:rPr>
                        <a:t>-</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15000"/>
                        </a:lnSpc>
                        <a:spcBef>
                          <a:spcPts val="0"/>
                        </a:spcBef>
                        <a:spcAft>
                          <a:spcPts val="0"/>
                        </a:spcAft>
                      </a:pPr>
                      <a:r>
                        <a:rPr lang="en-US" sz="2000">
                          <a:effectLst/>
                        </a:rPr>
                        <a:t>-</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15000"/>
                        </a:lnSpc>
                        <a:spcBef>
                          <a:spcPts val="0"/>
                        </a:spcBef>
                        <a:spcAft>
                          <a:spcPts val="0"/>
                        </a:spcAft>
                      </a:pPr>
                      <a:r>
                        <a:rPr lang="en-US" sz="2000">
                          <a:effectLst/>
                        </a:rPr>
                        <a:t>-</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15000"/>
                        </a:lnSpc>
                        <a:spcBef>
                          <a:spcPts val="0"/>
                        </a:spcBef>
                        <a:spcAft>
                          <a:spcPts val="0"/>
                        </a:spcAft>
                      </a:pPr>
                      <a:r>
                        <a:rPr lang="en-US" sz="2000">
                          <a:effectLst/>
                        </a:rPr>
                        <a:t>X</a:t>
                      </a:r>
                      <a:r>
                        <a:rPr lang="en-US" sz="2000" baseline="-25000">
                          <a:effectLst/>
                        </a:rPr>
                        <a:t>1</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15000"/>
                        </a:lnSpc>
                        <a:spcBef>
                          <a:spcPts val="0"/>
                        </a:spcBef>
                        <a:spcAft>
                          <a:spcPts val="0"/>
                        </a:spcAft>
                      </a:pPr>
                      <a:r>
                        <a:rPr lang="en-US" sz="2000">
                          <a:effectLst/>
                        </a:rPr>
                        <a:t>X</a:t>
                      </a:r>
                      <a:r>
                        <a:rPr lang="en-US" sz="2000" baseline="-25000">
                          <a:effectLst/>
                        </a:rPr>
                        <a:t>2</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15000"/>
                        </a:lnSpc>
                        <a:spcBef>
                          <a:spcPts val="0"/>
                        </a:spcBef>
                        <a:spcAft>
                          <a:spcPts val="0"/>
                        </a:spcAft>
                      </a:pPr>
                      <a:r>
                        <a:rPr lang="en-US" sz="2000">
                          <a:effectLst/>
                        </a:rPr>
                        <a:t>X</a:t>
                      </a:r>
                      <a:r>
                        <a:rPr lang="en-US" sz="2000" baseline="-25000">
                          <a:effectLst/>
                        </a:rPr>
                        <a:t>3</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15000"/>
                        </a:lnSpc>
                        <a:spcBef>
                          <a:spcPts val="0"/>
                        </a:spcBef>
                        <a:spcAft>
                          <a:spcPts val="0"/>
                        </a:spcAft>
                      </a:pPr>
                      <a:r>
                        <a:rPr lang="en-US" sz="2000">
                          <a:effectLst/>
                        </a:rPr>
                        <a:t>X</a:t>
                      </a:r>
                      <a:r>
                        <a:rPr lang="en-US" sz="2000" baseline="-25000">
                          <a:effectLst/>
                        </a:rPr>
                        <a:t>1</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15000"/>
                        </a:lnSpc>
                        <a:spcBef>
                          <a:spcPts val="0"/>
                        </a:spcBef>
                        <a:spcAft>
                          <a:spcPts val="0"/>
                        </a:spcAft>
                      </a:pPr>
                      <a:r>
                        <a:rPr lang="en-US" sz="2000">
                          <a:effectLst/>
                        </a:rPr>
                        <a:t>X</a:t>
                      </a:r>
                      <a:r>
                        <a:rPr lang="en-US" sz="2000" baseline="-25000">
                          <a:effectLst/>
                        </a:rPr>
                        <a:t>2</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15000"/>
                        </a:lnSpc>
                        <a:spcBef>
                          <a:spcPts val="0"/>
                        </a:spcBef>
                        <a:spcAft>
                          <a:spcPts val="0"/>
                        </a:spcAft>
                      </a:pPr>
                      <a:r>
                        <a:rPr lang="en-US" sz="2000">
                          <a:effectLst/>
                        </a:rPr>
                        <a:t>X</a:t>
                      </a:r>
                      <a:r>
                        <a:rPr lang="en-US" sz="2000" baseline="-25000">
                          <a:effectLst/>
                        </a:rPr>
                        <a:t>3</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626982126"/>
                  </a:ext>
                </a:extLst>
              </a:tr>
              <a:tr h="441330">
                <a:tc>
                  <a:txBody>
                    <a:bodyPr/>
                    <a:lstStyle/>
                    <a:p>
                      <a:pPr marL="0" marR="0" algn="l">
                        <a:lnSpc>
                          <a:spcPct val="115000"/>
                        </a:lnSpc>
                        <a:spcBef>
                          <a:spcPts val="0"/>
                        </a:spcBef>
                        <a:spcAft>
                          <a:spcPts val="0"/>
                        </a:spcAft>
                      </a:pPr>
                      <a:r>
                        <a:rPr lang="en-US" sz="2000">
                          <a:effectLst/>
                        </a:rPr>
                        <a:t>BAT</a:t>
                      </a:r>
                      <a:r>
                        <a:rPr lang="en-US" sz="2000" baseline="-25000">
                          <a:effectLst/>
                        </a:rPr>
                        <a:t>2</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15000"/>
                        </a:lnSpc>
                        <a:spcBef>
                          <a:spcPts val="0"/>
                        </a:spcBef>
                        <a:spcAft>
                          <a:spcPts val="0"/>
                        </a:spcAft>
                      </a:pPr>
                      <a:r>
                        <a:rPr lang="en-US" sz="2000">
                          <a:effectLst/>
                        </a:rPr>
                        <a:t>Y</a:t>
                      </a:r>
                      <a:r>
                        <a:rPr lang="en-US" sz="2000" baseline="-25000">
                          <a:effectLst/>
                        </a:rPr>
                        <a:t>1</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15000"/>
                        </a:lnSpc>
                        <a:spcBef>
                          <a:spcPts val="0"/>
                        </a:spcBef>
                        <a:spcAft>
                          <a:spcPts val="0"/>
                        </a:spcAft>
                      </a:pPr>
                      <a:r>
                        <a:rPr lang="en-US" sz="2000">
                          <a:effectLst/>
                        </a:rPr>
                        <a:t>Y</a:t>
                      </a:r>
                      <a:r>
                        <a:rPr lang="en-US" sz="2000" baseline="-25000">
                          <a:effectLst/>
                        </a:rPr>
                        <a:t>2</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15000"/>
                        </a:lnSpc>
                        <a:spcBef>
                          <a:spcPts val="0"/>
                        </a:spcBef>
                        <a:spcAft>
                          <a:spcPts val="0"/>
                        </a:spcAft>
                      </a:pPr>
                      <a:r>
                        <a:rPr lang="en-US" sz="2000">
                          <a:effectLst/>
                        </a:rPr>
                        <a:t>Y</a:t>
                      </a:r>
                      <a:r>
                        <a:rPr lang="en-US" sz="2000" baseline="-25000">
                          <a:effectLst/>
                        </a:rPr>
                        <a:t>3</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15000"/>
                        </a:lnSpc>
                        <a:spcBef>
                          <a:spcPts val="0"/>
                        </a:spcBef>
                        <a:spcAft>
                          <a:spcPts val="0"/>
                        </a:spcAft>
                      </a:pPr>
                      <a:r>
                        <a:rPr lang="en-US" sz="2000">
                          <a:effectLst/>
                        </a:rPr>
                        <a:t>-</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15000"/>
                        </a:lnSpc>
                        <a:spcBef>
                          <a:spcPts val="0"/>
                        </a:spcBef>
                        <a:spcAft>
                          <a:spcPts val="0"/>
                        </a:spcAft>
                      </a:pPr>
                      <a:r>
                        <a:rPr lang="en-US" sz="2000">
                          <a:effectLst/>
                        </a:rPr>
                        <a:t>-</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15000"/>
                        </a:lnSpc>
                        <a:spcBef>
                          <a:spcPts val="0"/>
                        </a:spcBef>
                        <a:spcAft>
                          <a:spcPts val="0"/>
                        </a:spcAft>
                      </a:pPr>
                      <a:r>
                        <a:rPr lang="en-US" sz="2000">
                          <a:effectLst/>
                        </a:rPr>
                        <a:t>-</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15000"/>
                        </a:lnSpc>
                        <a:spcBef>
                          <a:spcPts val="0"/>
                        </a:spcBef>
                        <a:spcAft>
                          <a:spcPts val="0"/>
                        </a:spcAft>
                      </a:pPr>
                      <a:r>
                        <a:rPr lang="en-US" sz="2000">
                          <a:effectLst/>
                        </a:rPr>
                        <a:t>Y</a:t>
                      </a:r>
                      <a:r>
                        <a:rPr lang="en-US" sz="2000" baseline="-25000">
                          <a:effectLst/>
                        </a:rPr>
                        <a:t>1</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15000"/>
                        </a:lnSpc>
                        <a:spcBef>
                          <a:spcPts val="0"/>
                        </a:spcBef>
                        <a:spcAft>
                          <a:spcPts val="0"/>
                        </a:spcAft>
                      </a:pPr>
                      <a:r>
                        <a:rPr lang="en-US" sz="2000">
                          <a:effectLst/>
                        </a:rPr>
                        <a:t>Y</a:t>
                      </a:r>
                      <a:r>
                        <a:rPr lang="en-US" sz="2000" baseline="-25000">
                          <a:effectLst/>
                        </a:rPr>
                        <a:t>2</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15000"/>
                        </a:lnSpc>
                        <a:spcBef>
                          <a:spcPts val="0"/>
                        </a:spcBef>
                        <a:spcAft>
                          <a:spcPts val="0"/>
                        </a:spcAft>
                      </a:pPr>
                      <a:r>
                        <a:rPr lang="en-US" sz="2000">
                          <a:effectLst/>
                        </a:rPr>
                        <a:t>Y</a:t>
                      </a:r>
                      <a:r>
                        <a:rPr lang="en-US" sz="2000" baseline="-25000">
                          <a:effectLst/>
                        </a:rPr>
                        <a:t>3</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671104841"/>
                  </a:ext>
                </a:extLst>
              </a:tr>
              <a:tr h="747852">
                <a:tc>
                  <a:txBody>
                    <a:bodyPr/>
                    <a:lstStyle/>
                    <a:p>
                      <a:pPr marL="0" marR="0" algn="l">
                        <a:lnSpc>
                          <a:spcPct val="115000"/>
                        </a:lnSpc>
                        <a:spcBef>
                          <a:spcPts val="0"/>
                        </a:spcBef>
                        <a:spcAft>
                          <a:spcPts val="0"/>
                        </a:spcAft>
                      </a:pPr>
                      <a:r>
                        <a:rPr lang="en-US" sz="2000">
                          <a:effectLst/>
                        </a:rPr>
                        <a:t>BAT</a:t>
                      </a:r>
                      <a:r>
                        <a:rPr lang="en-US" sz="2000" baseline="-25000">
                          <a:effectLst/>
                        </a:rPr>
                        <a:t>n</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15000"/>
                        </a:lnSpc>
                        <a:spcBef>
                          <a:spcPts val="0"/>
                        </a:spcBef>
                        <a:spcAft>
                          <a:spcPts val="0"/>
                        </a:spcAft>
                      </a:pPr>
                      <a:r>
                        <a:rPr lang="en-US" sz="2000">
                          <a:effectLst/>
                        </a:rPr>
                        <a:t>Z</a:t>
                      </a:r>
                      <a:r>
                        <a:rPr lang="en-US" sz="2000" baseline="-25000">
                          <a:effectLst/>
                        </a:rPr>
                        <a:t>1</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15000"/>
                        </a:lnSpc>
                        <a:spcBef>
                          <a:spcPts val="0"/>
                        </a:spcBef>
                        <a:spcAft>
                          <a:spcPts val="0"/>
                        </a:spcAft>
                      </a:pPr>
                      <a:r>
                        <a:rPr lang="en-US" sz="2000">
                          <a:effectLst/>
                        </a:rPr>
                        <a:t>Z</a:t>
                      </a:r>
                      <a:r>
                        <a:rPr lang="en-US" sz="2000" baseline="-25000">
                          <a:effectLst/>
                        </a:rPr>
                        <a:t>2</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15000"/>
                        </a:lnSpc>
                        <a:spcBef>
                          <a:spcPts val="0"/>
                        </a:spcBef>
                        <a:spcAft>
                          <a:spcPts val="0"/>
                        </a:spcAft>
                      </a:pPr>
                      <a:r>
                        <a:rPr lang="en-US" sz="2000">
                          <a:effectLst/>
                        </a:rPr>
                        <a:t>Z</a:t>
                      </a:r>
                      <a:r>
                        <a:rPr lang="en-US" sz="2000" baseline="-25000">
                          <a:effectLst/>
                        </a:rPr>
                        <a:t>3</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15000"/>
                        </a:lnSpc>
                        <a:spcBef>
                          <a:spcPts val="0"/>
                        </a:spcBef>
                        <a:spcAft>
                          <a:spcPts val="0"/>
                        </a:spcAft>
                      </a:pPr>
                      <a:r>
                        <a:rPr lang="en-US" sz="2000">
                          <a:effectLst/>
                        </a:rPr>
                        <a:t>W</a:t>
                      </a:r>
                      <a:r>
                        <a:rPr lang="en-US" sz="2000" baseline="-25000">
                          <a:effectLst/>
                        </a:rPr>
                        <a:t>1</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15000"/>
                        </a:lnSpc>
                        <a:spcBef>
                          <a:spcPts val="0"/>
                        </a:spcBef>
                        <a:spcAft>
                          <a:spcPts val="0"/>
                        </a:spcAft>
                      </a:pPr>
                      <a:r>
                        <a:rPr lang="en-US" sz="2000">
                          <a:effectLst/>
                        </a:rPr>
                        <a:t>W</a:t>
                      </a:r>
                      <a:r>
                        <a:rPr lang="en-US" sz="2000" baseline="-25000">
                          <a:effectLst/>
                        </a:rPr>
                        <a:t>2</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15000"/>
                        </a:lnSpc>
                        <a:spcBef>
                          <a:spcPts val="0"/>
                        </a:spcBef>
                        <a:spcAft>
                          <a:spcPts val="0"/>
                        </a:spcAft>
                      </a:pPr>
                      <a:r>
                        <a:rPr lang="en-US" sz="2000">
                          <a:effectLst/>
                        </a:rPr>
                        <a:t>W</a:t>
                      </a:r>
                      <a:r>
                        <a:rPr lang="en-US" sz="2000" baseline="-25000">
                          <a:effectLst/>
                        </a:rPr>
                        <a:t>3</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15000"/>
                        </a:lnSpc>
                        <a:spcBef>
                          <a:spcPts val="0"/>
                        </a:spcBef>
                        <a:spcAft>
                          <a:spcPts val="0"/>
                        </a:spcAft>
                      </a:pPr>
                      <a:r>
                        <a:rPr lang="en-US" sz="2000">
                          <a:effectLst/>
                        </a:rPr>
                        <a:t>Z</a:t>
                      </a:r>
                      <a:r>
                        <a:rPr lang="en-US" sz="2000" baseline="-25000">
                          <a:effectLst/>
                        </a:rPr>
                        <a:t>1</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15000"/>
                        </a:lnSpc>
                        <a:spcBef>
                          <a:spcPts val="0"/>
                        </a:spcBef>
                        <a:spcAft>
                          <a:spcPts val="0"/>
                        </a:spcAft>
                      </a:pPr>
                      <a:r>
                        <a:rPr lang="en-US" sz="2000">
                          <a:effectLst/>
                        </a:rPr>
                        <a:t>(Z</a:t>
                      </a:r>
                      <a:r>
                        <a:rPr lang="en-US" sz="2000" baseline="-25000">
                          <a:effectLst/>
                        </a:rPr>
                        <a:t>1</a:t>
                      </a:r>
                      <a:r>
                        <a:rPr lang="en-US" sz="2000">
                          <a:effectLst/>
                        </a:rPr>
                        <a:t>+W</a:t>
                      </a:r>
                      <a:r>
                        <a:rPr lang="en-US" sz="2000" baseline="-25000">
                          <a:effectLst/>
                        </a:rPr>
                        <a:t>3</a:t>
                      </a:r>
                      <a:r>
                        <a:rPr lang="en-US" sz="2000">
                          <a:effectLst/>
                        </a:rPr>
                        <a:t>)/2</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15000"/>
                        </a:lnSpc>
                        <a:spcBef>
                          <a:spcPts val="0"/>
                        </a:spcBef>
                        <a:spcAft>
                          <a:spcPts val="0"/>
                        </a:spcAft>
                      </a:pPr>
                      <a:r>
                        <a:rPr lang="en-US" sz="2000">
                          <a:effectLst/>
                        </a:rPr>
                        <a:t>W</a:t>
                      </a:r>
                      <a:r>
                        <a:rPr lang="en-US" sz="2000" baseline="-25000">
                          <a:effectLst/>
                        </a:rPr>
                        <a:t>3</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779320009"/>
                  </a:ext>
                </a:extLst>
              </a:tr>
              <a:tr h="441330">
                <a:tc gridSpan="7">
                  <a:txBody>
                    <a:bodyPr/>
                    <a:lstStyle/>
                    <a:p>
                      <a:pPr marL="0" marR="0" algn="r">
                        <a:lnSpc>
                          <a:spcPct val="115000"/>
                        </a:lnSpc>
                        <a:spcBef>
                          <a:spcPts val="0"/>
                        </a:spcBef>
                        <a:spcAft>
                          <a:spcPts val="0"/>
                        </a:spcAft>
                      </a:pPr>
                      <a:r>
                        <a:rPr lang="en-US" sz="2000">
                          <a:effectLst/>
                        </a:rPr>
                        <a:t>Total for the related sub-sector</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marL="0" marR="0" algn="ctr">
                        <a:lnSpc>
                          <a:spcPct val="115000"/>
                        </a:lnSpc>
                        <a:spcBef>
                          <a:spcPts val="0"/>
                        </a:spcBef>
                        <a:spcAft>
                          <a:spcPts val="0"/>
                        </a:spcAft>
                      </a:pPr>
                      <a:r>
                        <a:rPr lang="en-US" sz="2000">
                          <a:effectLst/>
                        </a:rPr>
                        <a:t>A</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15000"/>
                        </a:lnSpc>
                        <a:spcBef>
                          <a:spcPts val="0"/>
                        </a:spcBef>
                        <a:spcAft>
                          <a:spcPts val="0"/>
                        </a:spcAft>
                      </a:pPr>
                      <a:r>
                        <a:rPr lang="en-US" sz="2000">
                          <a:effectLst/>
                        </a:rPr>
                        <a:t>(A+B)/2</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15000"/>
                        </a:lnSpc>
                        <a:spcBef>
                          <a:spcPts val="0"/>
                        </a:spcBef>
                        <a:spcAft>
                          <a:spcPts val="0"/>
                        </a:spcAft>
                      </a:pPr>
                      <a:r>
                        <a:rPr lang="en-US" sz="2000">
                          <a:effectLst/>
                        </a:rPr>
                        <a:t>B</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05376269"/>
                  </a:ext>
                </a:extLst>
              </a:tr>
            </a:tbl>
          </a:graphicData>
        </a:graphic>
      </p:graphicFrame>
    </p:spTree>
    <p:extLst>
      <p:ext uri="{BB962C8B-B14F-4D97-AF65-F5344CB8AC3E}">
        <p14:creationId xmlns:p14="http://schemas.microsoft.com/office/powerpoint/2010/main" val="840600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a:xfrm>
            <a:off x="838200" y="1057711"/>
            <a:ext cx="10515600" cy="883404"/>
          </a:xfrm>
        </p:spPr>
        <p:txBody>
          <a:bodyPr>
            <a:noAutofit/>
          </a:bodyPr>
          <a:lstStyle/>
          <a:p>
            <a:r>
              <a:rPr lang="en-US"/>
              <a:t>CAPEX Calculation</a:t>
            </a:r>
            <a:endParaRPr lang="en-US" sz="3200"/>
          </a:p>
        </p:txBody>
      </p:sp>
      <p:sp>
        <p:nvSpPr>
          <p:cNvPr id="5" name="Slide Number Placeholder 4">
            <a:extLst>
              <a:ext uri="{FF2B5EF4-FFF2-40B4-BE49-F238E27FC236}">
                <a16:creationId xmlns:a16="http://schemas.microsoft.com/office/drawing/2014/main" id="{1C70D5A4-AE24-3F22-4170-9512C8C18ACD}"/>
              </a:ext>
            </a:extLst>
          </p:cNvPr>
          <p:cNvSpPr>
            <a:spLocks noGrp="1"/>
          </p:cNvSpPr>
          <p:nvPr>
            <p:ph type="sldNum" sz="quarter" idx="12"/>
          </p:nvPr>
        </p:nvSpPr>
        <p:spPr/>
        <p:txBody>
          <a:bodyPr/>
          <a:lstStyle/>
          <a:p>
            <a:fld id="{3AB124D6-A55C-4BF8-8FED-103D5F9381FB}" type="slidenum">
              <a:rPr lang="en-GB" smtClean="0"/>
              <a:t>16</a:t>
            </a:fld>
            <a:endParaRPr lang="en-GB"/>
          </a:p>
        </p:txBody>
      </p:sp>
      <mc:AlternateContent xmlns:mc="http://schemas.openxmlformats.org/markup-compatibility/2006" xmlns:a14="http://schemas.microsoft.com/office/drawing/2010/main">
        <mc:Choice Requires="a14">
          <p:graphicFrame>
            <p:nvGraphicFramePr>
              <p:cNvPr id="6" name="Table 5">
                <a:extLst>
                  <a:ext uri="{FF2B5EF4-FFF2-40B4-BE49-F238E27FC236}">
                    <a16:creationId xmlns:a16="http://schemas.microsoft.com/office/drawing/2014/main" id="{7D5A0605-5EC5-5A6C-B51F-02F207BC4759}"/>
                  </a:ext>
                </a:extLst>
              </p:cNvPr>
              <p:cNvGraphicFramePr>
                <a:graphicFrameLocks noGrp="1"/>
              </p:cNvGraphicFramePr>
              <p:nvPr>
                <p:extLst>
                  <p:ext uri="{D42A27DB-BD31-4B8C-83A1-F6EECF244321}">
                    <p14:modId xmlns:p14="http://schemas.microsoft.com/office/powerpoint/2010/main" val="3603237218"/>
                  </p:ext>
                </p:extLst>
              </p:nvPr>
            </p:nvGraphicFramePr>
            <p:xfrm>
              <a:off x="229772" y="2056094"/>
              <a:ext cx="11732456" cy="3861431"/>
            </p:xfrm>
            <a:graphic>
              <a:graphicData uri="http://schemas.openxmlformats.org/drawingml/2006/table">
                <a:tbl>
                  <a:tblPr firstRow="1" firstCol="1" bandRow="1">
                    <a:tableStyleId>{69012ECD-51FC-41F1-AA8D-1B2483CD663E}</a:tableStyleId>
                  </a:tblPr>
                  <a:tblGrid>
                    <a:gridCol w="1165998">
                      <a:extLst>
                        <a:ext uri="{9D8B030D-6E8A-4147-A177-3AD203B41FA5}">
                          <a16:colId xmlns:a16="http://schemas.microsoft.com/office/drawing/2014/main" val="2080222144"/>
                        </a:ext>
                      </a:extLst>
                    </a:gridCol>
                    <a:gridCol w="1464661">
                      <a:extLst>
                        <a:ext uri="{9D8B030D-6E8A-4147-A177-3AD203B41FA5}">
                          <a16:colId xmlns:a16="http://schemas.microsoft.com/office/drawing/2014/main" val="737795318"/>
                        </a:ext>
                      </a:extLst>
                    </a:gridCol>
                    <a:gridCol w="1139483">
                      <a:extLst>
                        <a:ext uri="{9D8B030D-6E8A-4147-A177-3AD203B41FA5}">
                          <a16:colId xmlns:a16="http://schemas.microsoft.com/office/drawing/2014/main" val="1191266218"/>
                        </a:ext>
                      </a:extLst>
                    </a:gridCol>
                    <a:gridCol w="7962314">
                      <a:extLst>
                        <a:ext uri="{9D8B030D-6E8A-4147-A177-3AD203B41FA5}">
                          <a16:colId xmlns:a16="http://schemas.microsoft.com/office/drawing/2014/main" val="3794391658"/>
                        </a:ext>
                      </a:extLst>
                    </a:gridCol>
                  </a:tblGrid>
                  <a:tr h="1006171">
                    <a:tc>
                      <a:txBody>
                        <a:bodyPr/>
                        <a:lstStyle/>
                        <a:p>
                          <a:pPr marL="0" marR="0" algn="l">
                            <a:lnSpc>
                              <a:spcPct val="115000"/>
                            </a:lnSpc>
                            <a:spcBef>
                              <a:spcPts val="0"/>
                            </a:spcBef>
                            <a:spcAft>
                              <a:spcPts val="0"/>
                            </a:spcAft>
                          </a:pPr>
                          <a:r>
                            <a:rPr lang="en-US" sz="2000">
                              <a:effectLst/>
                            </a:rPr>
                            <a:t>BAT#</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l">
                            <a:lnSpc>
                              <a:spcPct val="115000"/>
                            </a:lnSpc>
                            <a:spcBef>
                              <a:spcPts val="0"/>
                            </a:spcBef>
                            <a:spcAft>
                              <a:spcPts val="0"/>
                            </a:spcAft>
                          </a:pPr>
                          <a:r>
                            <a:rPr lang="en-US" sz="2000">
                              <a:effectLst/>
                            </a:rPr>
                            <a:t>Sectoral BAT Compliance Status</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l">
                            <a:lnSpc>
                              <a:spcPct val="115000"/>
                            </a:lnSpc>
                            <a:spcBef>
                              <a:spcPts val="0"/>
                            </a:spcBef>
                            <a:spcAft>
                              <a:spcPts val="0"/>
                            </a:spcAft>
                          </a:pPr>
                          <a:r>
                            <a:rPr lang="en-US" sz="2000">
                              <a:effectLst/>
                            </a:rPr>
                            <a:t>CAPEX (€)</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l">
                            <a:lnSpc>
                              <a:spcPct val="115000"/>
                            </a:lnSpc>
                            <a:spcBef>
                              <a:spcPts val="0"/>
                            </a:spcBef>
                            <a:spcAft>
                              <a:spcPts val="0"/>
                            </a:spcAft>
                          </a:pPr>
                          <a:r>
                            <a:rPr lang="en-US" sz="2000">
                              <a:effectLst/>
                            </a:rPr>
                            <a:t>Sectoral CAPEX (€)</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129383317"/>
                      </a:ext>
                    </a:extLst>
                  </a:tr>
                  <a:tr h="389786">
                    <a:tc>
                      <a:txBody>
                        <a:bodyPr/>
                        <a:lstStyle/>
                        <a:p>
                          <a:pPr marL="0" marR="0" algn="l">
                            <a:lnSpc>
                              <a:spcPct val="115000"/>
                            </a:lnSpc>
                            <a:spcBef>
                              <a:spcPts val="0"/>
                            </a:spcBef>
                            <a:spcAft>
                              <a:spcPts val="0"/>
                            </a:spcAft>
                          </a:pPr>
                          <a:r>
                            <a:rPr lang="en-US" sz="2000">
                              <a:effectLst/>
                            </a:rPr>
                            <a:t>BAT</a:t>
                          </a:r>
                          <a:r>
                            <a:rPr lang="en-US" sz="2000" baseline="-25000">
                              <a:effectLst/>
                            </a:rPr>
                            <a:t>1</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rowSpan="4">
                      <a:txBody>
                        <a:bodyPr/>
                        <a:lstStyle/>
                        <a:p>
                          <a:pPr marL="0" marR="0" algn="ctr">
                            <a:lnSpc>
                              <a:spcPct val="115000"/>
                            </a:lnSpc>
                            <a:spcBef>
                              <a:spcPts val="0"/>
                            </a:spcBef>
                            <a:spcAft>
                              <a:spcPts val="0"/>
                            </a:spcAft>
                          </a:pPr>
                          <a:r>
                            <a:rPr lang="en-US" sz="2000">
                              <a:effectLst/>
                            </a:rPr>
                            <a:t>A%</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rowSpan="4">
                      <a:txBody>
                        <a:bodyPr/>
                        <a:lstStyle/>
                        <a:p>
                          <a:pPr marL="0" marR="0" algn="l">
                            <a:lnSpc>
                              <a:spcPct val="115000"/>
                            </a:lnSpc>
                            <a:spcBef>
                              <a:spcPts val="0"/>
                            </a:spcBef>
                            <a:spcAft>
                              <a:spcPts val="0"/>
                            </a:spcAft>
                          </a:pPr>
                          <a:r>
                            <a:rPr lang="en-US" sz="2000">
                              <a:effectLst/>
                            </a:rPr>
                            <a:t>Total CAPEX</a:t>
                          </a:r>
                          <a:r>
                            <a:rPr lang="en-US" sz="2000" baseline="-25000">
                              <a:effectLst/>
                            </a:rPr>
                            <a:t>BATs</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rowSpan="4">
                      <a:txBody>
                        <a:bodyPr/>
                        <a:lstStyle/>
                        <a:p>
                          <a:pPr marL="0" marR="0" algn="l">
                            <a:lnSpc>
                              <a:spcPct val="115000"/>
                            </a:lnSpc>
                            <a:spcBef>
                              <a:spcPts val="0"/>
                            </a:spcBef>
                            <a:spcAft>
                              <a:spcPts val="0"/>
                            </a:spcAft>
                          </a:pPr>
                          <a:r>
                            <a:rPr lang="en-US" sz="2000">
                              <a:effectLst/>
                            </a:rPr>
                            <a:t>CAPEX</a:t>
                          </a:r>
                          <a:r>
                            <a:rPr lang="en-US" sz="2000" baseline="-25000">
                              <a:effectLst/>
                            </a:rPr>
                            <a:t>BATs </a:t>
                          </a:r>
                          <a:r>
                            <a:rPr lang="en-US" sz="2000">
                              <a:effectLst/>
                            </a:rPr>
                            <a:t>x (1-A%)</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59158521"/>
                      </a:ext>
                    </a:extLst>
                  </a:tr>
                  <a:tr h="389786">
                    <a:tc>
                      <a:txBody>
                        <a:bodyPr/>
                        <a:lstStyle/>
                        <a:p>
                          <a:pPr marL="0" marR="0" algn="l">
                            <a:lnSpc>
                              <a:spcPct val="115000"/>
                            </a:lnSpc>
                            <a:spcBef>
                              <a:spcPts val="0"/>
                            </a:spcBef>
                            <a:spcAft>
                              <a:spcPts val="0"/>
                            </a:spcAft>
                          </a:pPr>
                          <a:r>
                            <a:rPr lang="en-US" sz="2000">
                              <a:effectLst/>
                            </a:rPr>
                            <a:t>BAT</a:t>
                          </a:r>
                          <a:r>
                            <a:rPr lang="en-US" sz="2000" baseline="-25000">
                              <a:effectLst/>
                            </a:rPr>
                            <a:t>2</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3086758778"/>
                      </a:ext>
                    </a:extLst>
                  </a:tr>
                  <a:tr h="389786">
                    <a:tc>
                      <a:txBody>
                        <a:bodyPr/>
                        <a:lstStyle/>
                        <a:p>
                          <a:pPr marL="0" marR="0" algn="l">
                            <a:lnSpc>
                              <a:spcPct val="115000"/>
                            </a:lnSpc>
                            <a:spcBef>
                              <a:spcPts val="0"/>
                            </a:spcBef>
                            <a:spcAft>
                              <a:spcPts val="0"/>
                            </a:spcAft>
                          </a:pPr>
                          <a:r>
                            <a:rPr lang="en-US" sz="2000">
                              <a:effectLst/>
                            </a:rPr>
                            <a:t>BAT</a:t>
                          </a:r>
                          <a:r>
                            <a:rPr lang="en-US" sz="2000" baseline="-25000">
                              <a:effectLst/>
                            </a:rPr>
                            <a:t>3</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3311960408"/>
                      </a:ext>
                    </a:extLst>
                  </a:tr>
                  <a:tr h="389786">
                    <a:tc>
                      <a:txBody>
                        <a:bodyPr/>
                        <a:lstStyle/>
                        <a:p>
                          <a:pPr marL="0" marR="0" algn="l">
                            <a:lnSpc>
                              <a:spcPct val="115000"/>
                            </a:lnSpc>
                            <a:spcBef>
                              <a:spcPts val="0"/>
                            </a:spcBef>
                            <a:spcAft>
                              <a:spcPts val="0"/>
                            </a:spcAft>
                          </a:pPr>
                          <a:r>
                            <a:rPr lang="en-US" sz="2000">
                              <a:effectLst/>
                            </a:rPr>
                            <a:t>BAT</a:t>
                          </a:r>
                          <a:r>
                            <a:rPr lang="en-US" sz="2000" baseline="-25000">
                              <a:effectLst/>
                            </a:rPr>
                            <a:t>n</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139012323"/>
                      </a:ext>
                    </a:extLst>
                  </a:tr>
                  <a:tr h="1272952">
                    <a:tc gridSpan="3">
                      <a:txBody>
                        <a:bodyPr/>
                        <a:lstStyle/>
                        <a:p>
                          <a:pPr marL="0" marR="0" algn="l">
                            <a:lnSpc>
                              <a:spcPct val="115000"/>
                            </a:lnSpc>
                            <a:spcBef>
                              <a:spcPts val="0"/>
                            </a:spcBef>
                            <a:spcAft>
                              <a:spcPts val="0"/>
                            </a:spcAft>
                          </a:pPr>
                          <a:r>
                            <a:rPr lang="en-US" sz="2000">
                              <a:effectLst/>
                            </a:rPr>
                            <a:t>Total investment cost</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hMerge="1">
                      <a:txBody>
                        <a:bodyPr/>
                        <a:lstStyle/>
                        <a:p>
                          <a:endParaRPr lang="en-US"/>
                        </a:p>
                      </a:txBody>
                      <a:tcPr/>
                    </a:tc>
                    <a:tc hMerge="1">
                      <a:txBody>
                        <a:bodyPr/>
                        <a:lstStyle/>
                        <a:p>
                          <a:endParaRPr lang="en-US"/>
                        </a:p>
                      </a:txBody>
                      <a:tcPr/>
                    </a:tc>
                    <a:tc>
                      <a:txBody>
                        <a:bodyPr/>
                        <a:lstStyle/>
                        <a:p>
                          <a:pPr marL="0" marR="0" algn="l">
                            <a:lnSpc>
                              <a:spcPct val="115000"/>
                            </a:lnSpc>
                            <a:spcBef>
                              <a:spcPts val="0"/>
                            </a:spcBef>
                            <a:spcAft>
                              <a:spcPts val="0"/>
                            </a:spcAft>
                          </a:pPr>
                          <a14:m>
                            <m:oMathPara xmlns:m="http://schemas.openxmlformats.org/officeDocument/2006/math">
                              <m:oMathParaPr>
                                <m:jc m:val="centerGroup"/>
                              </m:oMathParaPr>
                              <m:oMath xmlns:m="http://schemas.openxmlformats.org/officeDocument/2006/math">
                                <m:nary>
                                  <m:naryPr>
                                    <m:chr m:val="∑"/>
                                    <m:grow m:val="on"/>
                                    <m:ctrlPr>
                                      <a:rPr lang="en-US" sz="1800" i="1" smtClean="0">
                                        <a:effectLst/>
                                        <a:latin typeface="Cambria Math" panose="02040503050406030204" pitchFamily="18" charset="0"/>
                                      </a:rPr>
                                    </m:ctrlPr>
                                  </m:naryPr>
                                  <m:sub>
                                    <m:r>
                                      <a:rPr lang="en-US" sz="1800">
                                        <a:effectLst/>
                                        <a:latin typeface="Cambria Math" panose="02040503050406030204" pitchFamily="18" charset="0"/>
                                      </a:rPr>
                                      <m:t>𝑛</m:t>
                                    </m:r>
                                    <m:r>
                                      <a:rPr lang="en-US" sz="1800">
                                        <a:effectLst/>
                                        <a:latin typeface="Cambria Math" panose="02040503050406030204" pitchFamily="18" charset="0"/>
                                      </a:rPr>
                                      <m:t>=1</m:t>
                                    </m:r>
                                  </m:sub>
                                  <m:sup>
                                    <m:r>
                                      <a:rPr lang="en-US" sz="1800">
                                        <a:effectLst/>
                                        <a:latin typeface="Cambria Math" panose="02040503050406030204" pitchFamily="18" charset="0"/>
                                      </a:rPr>
                                      <m:t>𝑛</m:t>
                                    </m:r>
                                  </m:sup>
                                  <m:e>
                                    <m:sSub>
                                      <m:sSubPr>
                                        <m:ctrlPr>
                                          <a:rPr lang="en-US" sz="1800" i="1">
                                            <a:effectLst/>
                                            <a:latin typeface="Cambria Math" panose="02040503050406030204" pitchFamily="18" charset="0"/>
                                          </a:rPr>
                                        </m:ctrlPr>
                                      </m:sSubPr>
                                      <m:e>
                                        <m:r>
                                          <a:rPr lang="en-US" sz="1800">
                                            <a:effectLst/>
                                            <a:latin typeface="Cambria Math" panose="02040503050406030204" pitchFamily="18" charset="0"/>
                                          </a:rPr>
                                          <m:t># </m:t>
                                        </m:r>
                                        <m:r>
                                          <a:rPr lang="en-US" sz="1800">
                                            <a:effectLst/>
                                            <a:latin typeface="Cambria Math" panose="02040503050406030204" pitchFamily="18" charset="0"/>
                                          </a:rPr>
                                          <m:t>𝑜𝑓</m:t>
                                        </m:r>
                                        <m:r>
                                          <a:rPr lang="en-US" sz="1800">
                                            <a:effectLst/>
                                            <a:latin typeface="Cambria Math" panose="02040503050406030204" pitchFamily="18" charset="0"/>
                                          </a:rPr>
                                          <m:t> </m:t>
                                        </m:r>
                                        <m:r>
                                          <a:rPr lang="en-US" sz="1800">
                                            <a:effectLst/>
                                            <a:latin typeface="Cambria Math" panose="02040503050406030204" pitchFamily="18" charset="0"/>
                                          </a:rPr>
                                          <m:t>𝑖𝑛𝑠𝑡𝑎𝑙𝑙𝑎𝑡𝑖𝑜𝑛𝑠</m:t>
                                        </m:r>
                                        <m:r>
                                          <a:rPr lang="en-US" sz="1800">
                                            <a:effectLst/>
                                            <a:latin typeface="Cambria Math" panose="02040503050406030204" pitchFamily="18" charset="0"/>
                                          </a:rPr>
                                          <m:t> </m:t>
                                        </m:r>
                                        <m:r>
                                          <a:rPr lang="en-US" sz="1800">
                                            <a:effectLst/>
                                            <a:latin typeface="Cambria Math" panose="02040503050406030204" pitchFamily="18" charset="0"/>
                                          </a:rPr>
                                          <m:t>𝑐𝑜𝑣𝑒𝑟𝑒𝑑</m:t>
                                        </m:r>
                                        <m:r>
                                          <a:rPr lang="en-US" sz="1800">
                                            <a:effectLst/>
                                            <a:latin typeface="Cambria Math" panose="02040503050406030204" pitchFamily="18" charset="0"/>
                                          </a:rPr>
                                          <m:t> </m:t>
                                        </m:r>
                                        <m:r>
                                          <a:rPr lang="en-US" sz="1800">
                                            <a:effectLst/>
                                            <a:latin typeface="Cambria Math" panose="02040503050406030204" pitchFamily="18" charset="0"/>
                                          </a:rPr>
                                          <m:t>𝑓𝑜𝑟</m:t>
                                        </m:r>
                                        <m:r>
                                          <a:rPr lang="en-US" sz="1800">
                                            <a:effectLst/>
                                            <a:latin typeface="Cambria Math" panose="02040503050406030204" pitchFamily="18" charset="0"/>
                                          </a:rPr>
                                          <m:t> </m:t>
                                        </m:r>
                                        <m:r>
                                          <a:rPr lang="en-US" sz="1800">
                                            <a:effectLst/>
                                            <a:latin typeface="Cambria Math" panose="02040503050406030204" pitchFamily="18" charset="0"/>
                                          </a:rPr>
                                          <m:t>𝑡h𝑒</m:t>
                                        </m:r>
                                        <m:r>
                                          <a:rPr lang="en-US" sz="1800">
                                            <a:effectLst/>
                                            <a:latin typeface="Cambria Math" panose="02040503050406030204" pitchFamily="18" charset="0"/>
                                          </a:rPr>
                                          <m:t> </m:t>
                                        </m:r>
                                        <m:r>
                                          <a:rPr lang="en-US" sz="1800">
                                            <a:effectLst/>
                                            <a:latin typeface="Cambria Math" panose="02040503050406030204" pitchFamily="18" charset="0"/>
                                          </a:rPr>
                                          <m:t>𝑟𝑒𝑙𝑒𝑣𝑎𝑛𝑡</m:t>
                                        </m:r>
                                        <m:r>
                                          <a:rPr lang="en-US" sz="1800">
                                            <a:effectLst/>
                                            <a:latin typeface="Cambria Math" panose="02040503050406030204" pitchFamily="18" charset="0"/>
                                          </a:rPr>
                                          <m:t> </m:t>
                                        </m:r>
                                        <m:r>
                                          <a:rPr lang="en-US" sz="1800">
                                            <a:effectLst/>
                                            <a:latin typeface="Cambria Math" panose="02040503050406030204" pitchFamily="18" charset="0"/>
                                          </a:rPr>
                                          <m:t>𝑠𝑢𝑏𝑠𝑒𝑐𝑡𝑜𝑟</m:t>
                                        </m:r>
                                        <m:r>
                                          <a:rPr lang="en-US" sz="1800">
                                            <a:effectLst/>
                                            <a:latin typeface="Cambria Math" panose="02040503050406030204" pitchFamily="18" charset="0"/>
                                          </a:rPr>
                                          <m:t> ×</m:t>
                                        </m:r>
                                        <m:r>
                                          <a:rPr lang="en-US" sz="1800">
                                            <a:effectLst/>
                                            <a:latin typeface="Cambria Math" panose="02040503050406030204" pitchFamily="18" charset="0"/>
                                          </a:rPr>
                                          <m:t>𝐶𝐴𝑃𝐸𝑋</m:t>
                                        </m:r>
                                      </m:e>
                                      <m:sub>
                                        <m:r>
                                          <a:rPr lang="en-US" sz="1800">
                                            <a:effectLst/>
                                            <a:latin typeface="Cambria Math" panose="02040503050406030204" pitchFamily="18" charset="0"/>
                                          </a:rPr>
                                          <m:t>𝐵𝐴𝑇𝑠</m:t>
                                        </m:r>
                                      </m:sub>
                                    </m:sSub>
                                  </m:e>
                                </m:nary>
                                <m:r>
                                  <a:rPr lang="en-US" sz="1800">
                                    <a:effectLst/>
                                    <a:latin typeface="Cambria Math" panose="02040503050406030204" pitchFamily="18" charset="0"/>
                                  </a:rPr>
                                  <m:t>×(1−</m:t>
                                </m:r>
                                <m:sSub>
                                  <m:sSubPr>
                                    <m:ctrlPr>
                                      <a:rPr lang="en-US" sz="1800" i="1">
                                        <a:effectLst/>
                                        <a:latin typeface="Cambria Math" panose="02040503050406030204" pitchFamily="18" charset="0"/>
                                      </a:rPr>
                                    </m:ctrlPr>
                                  </m:sSubPr>
                                  <m:e>
                                    <m:r>
                                      <a:rPr lang="en-US" sz="1800">
                                        <a:effectLst/>
                                        <a:latin typeface="Cambria Math" panose="02040503050406030204" pitchFamily="18" charset="0"/>
                                      </a:rPr>
                                      <m:t>𝐵𝐴𝑇</m:t>
                                    </m:r>
                                    <m:r>
                                      <a:rPr lang="en-US" sz="1800">
                                        <a:effectLst/>
                                        <a:latin typeface="Cambria Math" panose="02040503050406030204" pitchFamily="18" charset="0"/>
                                      </a:rPr>
                                      <m:t> </m:t>
                                    </m:r>
                                    <m:r>
                                      <a:rPr lang="en-US" sz="1800">
                                        <a:effectLst/>
                                        <a:latin typeface="Cambria Math" panose="02040503050406030204" pitchFamily="18" charset="0"/>
                                      </a:rPr>
                                      <m:t>𝐶𝑜𝑚𝑝𝑙𝑖𝑎𝑛𝑐𝑒</m:t>
                                    </m:r>
                                    <m:r>
                                      <a:rPr lang="en-US" sz="1800">
                                        <a:effectLst/>
                                        <a:latin typeface="Cambria Math" panose="02040503050406030204" pitchFamily="18" charset="0"/>
                                      </a:rPr>
                                      <m:t> </m:t>
                                    </m:r>
                                    <m:r>
                                      <a:rPr lang="en-US" sz="1800">
                                        <a:effectLst/>
                                        <a:latin typeface="Cambria Math" panose="02040503050406030204" pitchFamily="18" charset="0"/>
                                      </a:rPr>
                                      <m:t>𝑆𝑡𝑎𝑡𝑢𝑠</m:t>
                                    </m:r>
                                  </m:e>
                                  <m:sub>
                                    <m:r>
                                      <a:rPr lang="en-US" sz="1800">
                                        <a:effectLst/>
                                        <a:latin typeface="Cambria Math" panose="02040503050406030204" pitchFamily="18" charset="0"/>
                                      </a:rPr>
                                      <m:t>𝐵𝐴𝑇𝑠</m:t>
                                    </m:r>
                                  </m:sub>
                                </m:sSub>
                                <m:r>
                                  <a:rPr lang="en-US" sz="1800">
                                    <a:effectLst/>
                                    <a:latin typeface="Cambria Math" panose="02040503050406030204" pitchFamily="18" charset="0"/>
                                  </a:rPr>
                                  <m:t>)</m:t>
                                </m:r>
                              </m:oMath>
                            </m:oMathPara>
                          </a14:m>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631679903"/>
                      </a:ext>
                    </a:extLst>
                  </a:tr>
                </a:tbl>
              </a:graphicData>
            </a:graphic>
          </p:graphicFrame>
        </mc:Choice>
        <mc:Fallback xmlns="">
          <p:graphicFrame>
            <p:nvGraphicFramePr>
              <p:cNvPr id="6" name="Table 5">
                <a:extLst>
                  <a:ext uri="{FF2B5EF4-FFF2-40B4-BE49-F238E27FC236}">
                    <a16:creationId xmlns:a16="http://schemas.microsoft.com/office/drawing/2014/main" id="{7D5A0605-5EC5-5A6C-B51F-02F207BC4759}"/>
                  </a:ext>
                </a:extLst>
              </p:cNvPr>
              <p:cNvGraphicFramePr>
                <a:graphicFrameLocks noGrp="1"/>
              </p:cNvGraphicFramePr>
              <p:nvPr>
                <p:extLst>
                  <p:ext uri="{D42A27DB-BD31-4B8C-83A1-F6EECF244321}">
                    <p14:modId xmlns:p14="http://schemas.microsoft.com/office/powerpoint/2010/main" val="3603237218"/>
                  </p:ext>
                </p:extLst>
              </p:nvPr>
            </p:nvGraphicFramePr>
            <p:xfrm>
              <a:off x="229772" y="2056094"/>
              <a:ext cx="11732456" cy="3861431"/>
            </p:xfrm>
            <a:graphic>
              <a:graphicData uri="http://schemas.openxmlformats.org/drawingml/2006/table">
                <a:tbl>
                  <a:tblPr firstRow="1" firstCol="1" bandRow="1">
                    <a:tableStyleId>{69012ECD-51FC-41F1-AA8D-1B2483CD663E}</a:tableStyleId>
                  </a:tblPr>
                  <a:tblGrid>
                    <a:gridCol w="1165998">
                      <a:extLst>
                        <a:ext uri="{9D8B030D-6E8A-4147-A177-3AD203B41FA5}">
                          <a16:colId xmlns:a16="http://schemas.microsoft.com/office/drawing/2014/main" val="2080222144"/>
                        </a:ext>
                      </a:extLst>
                    </a:gridCol>
                    <a:gridCol w="1464661">
                      <a:extLst>
                        <a:ext uri="{9D8B030D-6E8A-4147-A177-3AD203B41FA5}">
                          <a16:colId xmlns:a16="http://schemas.microsoft.com/office/drawing/2014/main" val="737795318"/>
                        </a:ext>
                      </a:extLst>
                    </a:gridCol>
                    <a:gridCol w="1139483">
                      <a:extLst>
                        <a:ext uri="{9D8B030D-6E8A-4147-A177-3AD203B41FA5}">
                          <a16:colId xmlns:a16="http://schemas.microsoft.com/office/drawing/2014/main" val="1191266218"/>
                        </a:ext>
                      </a:extLst>
                    </a:gridCol>
                    <a:gridCol w="7962314">
                      <a:extLst>
                        <a:ext uri="{9D8B030D-6E8A-4147-A177-3AD203B41FA5}">
                          <a16:colId xmlns:a16="http://schemas.microsoft.com/office/drawing/2014/main" val="3794391658"/>
                        </a:ext>
                      </a:extLst>
                    </a:gridCol>
                  </a:tblGrid>
                  <a:tr h="1029335">
                    <a:tc>
                      <a:txBody>
                        <a:bodyPr/>
                        <a:lstStyle/>
                        <a:p>
                          <a:pPr marL="0" marR="0" algn="l">
                            <a:lnSpc>
                              <a:spcPct val="115000"/>
                            </a:lnSpc>
                            <a:spcBef>
                              <a:spcPts val="0"/>
                            </a:spcBef>
                            <a:spcAft>
                              <a:spcPts val="0"/>
                            </a:spcAft>
                          </a:pPr>
                          <a:r>
                            <a:rPr lang="en-US" sz="2000">
                              <a:effectLst/>
                            </a:rPr>
                            <a:t>BAT#</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l">
                            <a:lnSpc>
                              <a:spcPct val="115000"/>
                            </a:lnSpc>
                            <a:spcBef>
                              <a:spcPts val="0"/>
                            </a:spcBef>
                            <a:spcAft>
                              <a:spcPts val="0"/>
                            </a:spcAft>
                          </a:pPr>
                          <a:r>
                            <a:rPr lang="en-US" sz="2000">
                              <a:effectLst/>
                            </a:rPr>
                            <a:t>Sectoral BAT Compliance Status</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l">
                            <a:lnSpc>
                              <a:spcPct val="115000"/>
                            </a:lnSpc>
                            <a:spcBef>
                              <a:spcPts val="0"/>
                            </a:spcBef>
                            <a:spcAft>
                              <a:spcPts val="0"/>
                            </a:spcAft>
                          </a:pPr>
                          <a:r>
                            <a:rPr lang="en-US" sz="2000">
                              <a:effectLst/>
                            </a:rPr>
                            <a:t>CAPEX (€)</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l">
                            <a:lnSpc>
                              <a:spcPct val="115000"/>
                            </a:lnSpc>
                            <a:spcBef>
                              <a:spcPts val="0"/>
                            </a:spcBef>
                            <a:spcAft>
                              <a:spcPts val="0"/>
                            </a:spcAft>
                          </a:pPr>
                          <a:r>
                            <a:rPr lang="en-US" sz="2000">
                              <a:effectLst/>
                            </a:rPr>
                            <a:t>Sectoral CAPEX (€)</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129383317"/>
                      </a:ext>
                    </a:extLst>
                  </a:tr>
                  <a:tr h="389786">
                    <a:tc>
                      <a:txBody>
                        <a:bodyPr/>
                        <a:lstStyle/>
                        <a:p>
                          <a:pPr marL="0" marR="0" algn="l">
                            <a:lnSpc>
                              <a:spcPct val="115000"/>
                            </a:lnSpc>
                            <a:spcBef>
                              <a:spcPts val="0"/>
                            </a:spcBef>
                            <a:spcAft>
                              <a:spcPts val="0"/>
                            </a:spcAft>
                          </a:pPr>
                          <a:r>
                            <a:rPr lang="en-US" sz="2000">
                              <a:effectLst/>
                            </a:rPr>
                            <a:t>BAT</a:t>
                          </a:r>
                          <a:r>
                            <a:rPr lang="en-US" sz="2000" baseline="-25000">
                              <a:effectLst/>
                            </a:rPr>
                            <a:t>1</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rowSpan="4">
                      <a:txBody>
                        <a:bodyPr/>
                        <a:lstStyle/>
                        <a:p>
                          <a:pPr marL="0" marR="0" algn="ctr">
                            <a:lnSpc>
                              <a:spcPct val="115000"/>
                            </a:lnSpc>
                            <a:spcBef>
                              <a:spcPts val="0"/>
                            </a:spcBef>
                            <a:spcAft>
                              <a:spcPts val="0"/>
                            </a:spcAft>
                          </a:pPr>
                          <a:r>
                            <a:rPr lang="en-US" sz="2000">
                              <a:effectLst/>
                            </a:rPr>
                            <a:t>A%</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rowSpan="4">
                      <a:txBody>
                        <a:bodyPr/>
                        <a:lstStyle/>
                        <a:p>
                          <a:pPr marL="0" marR="0" algn="l">
                            <a:lnSpc>
                              <a:spcPct val="115000"/>
                            </a:lnSpc>
                            <a:spcBef>
                              <a:spcPts val="0"/>
                            </a:spcBef>
                            <a:spcAft>
                              <a:spcPts val="0"/>
                            </a:spcAft>
                          </a:pPr>
                          <a:r>
                            <a:rPr lang="en-US" sz="2000">
                              <a:effectLst/>
                            </a:rPr>
                            <a:t>Total CAPEX</a:t>
                          </a:r>
                          <a:r>
                            <a:rPr lang="en-US" sz="2000" baseline="-25000">
                              <a:effectLst/>
                            </a:rPr>
                            <a:t>BATs</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rowSpan="4">
                      <a:txBody>
                        <a:bodyPr/>
                        <a:lstStyle/>
                        <a:p>
                          <a:pPr marL="0" marR="0" algn="l">
                            <a:lnSpc>
                              <a:spcPct val="115000"/>
                            </a:lnSpc>
                            <a:spcBef>
                              <a:spcPts val="0"/>
                            </a:spcBef>
                            <a:spcAft>
                              <a:spcPts val="0"/>
                            </a:spcAft>
                          </a:pPr>
                          <a:r>
                            <a:rPr lang="en-US" sz="2000">
                              <a:effectLst/>
                            </a:rPr>
                            <a:t>CAPEX</a:t>
                          </a:r>
                          <a:r>
                            <a:rPr lang="en-US" sz="2000" baseline="-25000">
                              <a:effectLst/>
                            </a:rPr>
                            <a:t>BATs </a:t>
                          </a:r>
                          <a:r>
                            <a:rPr lang="en-US" sz="2000">
                              <a:effectLst/>
                            </a:rPr>
                            <a:t>x (1-A%)</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59158521"/>
                      </a:ext>
                    </a:extLst>
                  </a:tr>
                  <a:tr h="389786">
                    <a:tc>
                      <a:txBody>
                        <a:bodyPr/>
                        <a:lstStyle/>
                        <a:p>
                          <a:pPr marL="0" marR="0" algn="l">
                            <a:lnSpc>
                              <a:spcPct val="115000"/>
                            </a:lnSpc>
                            <a:spcBef>
                              <a:spcPts val="0"/>
                            </a:spcBef>
                            <a:spcAft>
                              <a:spcPts val="0"/>
                            </a:spcAft>
                          </a:pPr>
                          <a:r>
                            <a:rPr lang="en-US" sz="2000">
                              <a:effectLst/>
                            </a:rPr>
                            <a:t>BAT</a:t>
                          </a:r>
                          <a:r>
                            <a:rPr lang="en-US" sz="2000" baseline="-25000">
                              <a:effectLst/>
                            </a:rPr>
                            <a:t>2</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3086758778"/>
                      </a:ext>
                    </a:extLst>
                  </a:tr>
                  <a:tr h="389786">
                    <a:tc>
                      <a:txBody>
                        <a:bodyPr/>
                        <a:lstStyle/>
                        <a:p>
                          <a:pPr marL="0" marR="0" algn="l">
                            <a:lnSpc>
                              <a:spcPct val="115000"/>
                            </a:lnSpc>
                            <a:spcBef>
                              <a:spcPts val="0"/>
                            </a:spcBef>
                            <a:spcAft>
                              <a:spcPts val="0"/>
                            </a:spcAft>
                          </a:pPr>
                          <a:r>
                            <a:rPr lang="en-US" sz="2000">
                              <a:effectLst/>
                            </a:rPr>
                            <a:t>BAT</a:t>
                          </a:r>
                          <a:r>
                            <a:rPr lang="en-US" sz="2000" baseline="-25000">
                              <a:effectLst/>
                            </a:rPr>
                            <a:t>3</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3311960408"/>
                      </a:ext>
                    </a:extLst>
                  </a:tr>
                  <a:tr h="389786">
                    <a:tc>
                      <a:txBody>
                        <a:bodyPr/>
                        <a:lstStyle/>
                        <a:p>
                          <a:pPr marL="0" marR="0" algn="l">
                            <a:lnSpc>
                              <a:spcPct val="115000"/>
                            </a:lnSpc>
                            <a:spcBef>
                              <a:spcPts val="0"/>
                            </a:spcBef>
                            <a:spcAft>
                              <a:spcPts val="0"/>
                            </a:spcAft>
                          </a:pPr>
                          <a:r>
                            <a:rPr lang="en-US" sz="2000">
                              <a:effectLst/>
                            </a:rPr>
                            <a:t>BAT</a:t>
                          </a:r>
                          <a:r>
                            <a:rPr lang="en-US" sz="2000" baseline="-25000">
                              <a:effectLst/>
                            </a:rPr>
                            <a:t>n</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139012323"/>
                      </a:ext>
                    </a:extLst>
                  </a:tr>
                  <a:tr h="1272952">
                    <a:tc gridSpan="3">
                      <a:txBody>
                        <a:bodyPr/>
                        <a:lstStyle/>
                        <a:p>
                          <a:pPr marL="0" marR="0" algn="l">
                            <a:lnSpc>
                              <a:spcPct val="115000"/>
                            </a:lnSpc>
                            <a:spcBef>
                              <a:spcPts val="0"/>
                            </a:spcBef>
                            <a:spcAft>
                              <a:spcPts val="0"/>
                            </a:spcAft>
                          </a:pPr>
                          <a:r>
                            <a:rPr lang="en-US" sz="2000">
                              <a:effectLst/>
                            </a:rPr>
                            <a:t>Total investment cost</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hMerge="1">
                      <a:txBody>
                        <a:bodyPr/>
                        <a:lstStyle/>
                        <a:p>
                          <a:endParaRPr lang="en-US"/>
                        </a:p>
                      </a:txBody>
                      <a:tcPr/>
                    </a:tc>
                    <a:tc hMerge="1">
                      <a:txBody>
                        <a:bodyPr/>
                        <a:lstStyle/>
                        <a:p>
                          <a:endParaRPr lang="en-US"/>
                        </a:p>
                      </a:txBody>
                      <a:tcPr/>
                    </a:tc>
                    <a:tc>
                      <a:txBody>
                        <a:bodyPr/>
                        <a:lstStyle/>
                        <a:p>
                          <a:endParaRPr lang="en-US"/>
                        </a:p>
                      </a:txBody>
                      <a:tcPr marL="68580" marR="68580" marT="0" marB="0" anchor="ctr">
                        <a:blipFill>
                          <a:blip r:embed="rId2"/>
                          <a:stretch>
                            <a:fillRect l="-47360" t="-207656" r="-77" b="-2392"/>
                          </a:stretch>
                        </a:blipFill>
                      </a:tcPr>
                    </a:tc>
                    <a:extLst>
                      <a:ext uri="{0D108BD9-81ED-4DB2-BD59-A6C34878D82A}">
                        <a16:rowId xmlns:a16="http://schemas.microsoft.com/office/drawing/2014/main" val="631679903"/>
                      </a:ext>
                    </a:extLst>
                  </a:tr>
                </a:tbl>
              </a:graphicData>
            </a:graphic>
          </p:graphicFrame>
        </mc:Fallback>
      </mc:AlternateContent>
    </p:spTree>
    <p:extLst>
      <p:ext uri="{BB962C8B-B14F-4D97-AF65-F5344CB8AC3E}">
        <p14:creationId xmlns:p14="http://schemas.microsoft.com/office/powerpoint/2010/main" val="8178479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a:xfrm>
            <a:off x="838200" y="1057711"/>
            <a:ext cx="10515600" cy="883404"/>
          </a:xfrm>
        </p:spPr>
        <p:txBody>
          <a:bodyPr>
            <a:noAutofit/>
          </a:bodyPr>
          <a:lstStyle/>
          <a:p>
            <a:r>
              <a:rPr lang="en-US"/>
              <a:t>OPEX Calculation</a:t>
            </a:r>
            <a:endParaRPr lang="en-US" sz="3200"/>
          </a:p>
        </p:txBody>
      </p:sp>
      <p:sp>
        <p:nvSpPr>
          <p:cNvPr id="5" name="Slide Number Placeholder 4">
            <a:extLst>
              <a:ext uri="{FF2B5EF4-FFF2-40B4-BE49-F238E27FC236}">
                <a16:creationId xmlns:a16="http://schemas.microsoft.com/office/drawing/2014/main" id="{1C70D5A4-AE24-3F22-4170-9512C8C18AC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B124D6-A55C-4BF8-8FED-103D5F9381FB}" type="slidenum">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mc:AlternateContent xmlns:mc="http://schemas.openxmlformats.org/markup-compatibility/2006" xmlns:a14="http://schemas.microsoft.com/office/drawing/2010/main">
        <mc:Choice Requires="a14">
          <p:graphicFrame>
            <p:nvGraphicFramePr>
              <p:cNvPr id="6" name="Table 5">
                <a:extLst>
                  <a:ext uri="{FF2B5EF4-FFF2-40B4-BE49-F238E27FC236}">
                    <a16:creationId xmlns:a16="http://schemas.microsoft.com/office/drawing/2014/main" id="{7D5A0605-5EC5-5A6C-B51F-02F207BC4759}"/>
                  </a:ext>
                </a:extLst>
              </p:cNvPr>
              <p:cNvGraphicFramePr>
                <a:graphicFrameLocks noGrp="1"/>
              </p:cNvGraphicFramePr>
              <p:nvPr>
                <p:extLst>
                  <p:ext uri="{D42A27DB-BD31-4B8C-83A1-F6EECF244321}">
                    <p14:modId xmlns:p14="http://schemas.microsoft.com/office/powerpoint/2010/main" val="2876954548"/>
                  </p:ext>
                </p:extLst>
              </p:nvPr>
            </p:nvGraphicFramePr>
            <p:xfrm>
              <a:off x="229772" y="2056094"/>
              <a:ext cx="11732456" cy="3861431"/>
            </p:xfrm>
            <a:graphic>
              <a:graphicData uri="http://schemas.openxmlformats.org/drawingml/2006/table">
                <a:tbl>
                  <a:tblPr firstRow="1" firstCol="1" bandRow="1">
                    <a:tableStyleId>{69012ECD-51FC-41F1-AA8D-1B2483CD663E}</a:tableStyleId>
                  </a:tblPr>
                  <a:tblGrid>
                    <a:gridCol w="1165998">
                      <a:extLst>
                        <a:ext uri="{9D8B030D-6E8A-4147-A177-3AD203B41FA5}">
                          <a16:colId xmlns:a16="http://schemas.microsoft.com/office/drawing/2014/main" val="2080222144"/>
                        </a:ext>
                      </a:extLst>
                    </a:gridCol>
                    <a:gridCol w="1464661">
                      <a:extLst>
                        <a:ext uri="{9D8B030D-6E8A-4147-A177-3AD203B41FA5}">
                          <a16:colId xmlns:a16="http://schemas.microsoft.com/office/drawing/2014/main" val="737795318"/>
                        </a:ext>
                      </a:extLst>
                    </a:gridCol>
                    <a:gridCol w="1139483">
                      <a:extLst>
                        <a:ext uri="{9D8B030D-6E8A-4147-A177-3AD203B41FA5}">
                          <a16:colId xmlns:a16="http://schemas.microsoft.com/office/drawing/2014/main" val="1191266218"/>
                        </a:ext>
                      </a:extLst>
                    </a:gridCol>
                    <a:gridCol w="7962314">
                      <a:extLst>
                        <a:ext uri="{9D8B030D-6E8A-4147-A177-3AD203B41FA5}">
                          <a16:colId xmlns:a16="http://schemas.microsoft.com/office/drawing/2014/main" val="3794391658"/>
                        </a:ext>
                      </a:extLst>
                    </a:gridCol>
                  </a:tblGrid>
                  <a:tr h="1006171">
                    <a:tc>
                      <a:txBody>
                        <a:bodyPr/>
                        <a:lstStyle/>
                        <a:p>
                          <a:pPr marL="0" marR="0" algn="l">
                            <a:lnSpc>
                              <a:spcPct val="115000"/>
                            </a:lnSpc>
                            <a:spcBef>
                              <a:spcPts val="0"/>
                            </a:spcBef>
                            <a:spcAft>
                              <a:spcPts val="0"/>
                            </a:spcAft>
                          </a:pPr>
                          <a:r>
                            <a:rPr lang="en-US" sz="2000">
                              <a:effectLst/>
                            </a:rPr>
                            <a:t>BAT#</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l">
                            <a:lnSpc>
                              <a:spcPct val="115000"/>
                            </a:lnSpc>
                            <a:spcBef>
                              <a:spcPts val="0"/>
                            </a:spcBef>
                            <a:spcAft>
                              <a:spcPts val="0"/>
                            </a:spcAft>
                          </a:pPr>
                          <a:r>
                            <a:rPr lang="en-US" sz="2000">
                              <a:effectLst/>
                            </a:rPr>
                            <a:t>Sectoral BAT Compliance Status</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l">
                            <a:lnSpc>
                              <a:spcPct val="115000"/>
                            </a:lnSpc>
                            <a:spcBef>
                              <a:spcPts val="0"/>
                            </a:spcBef>
                            <a:spcAft>
                              <a:spcPts val="0"/>
                            </a:spcAft>
                          </a:pPr>
                          <a:r>
                            <a:rPr lang="en-US" sz="2000">
                              <a:effectLst/>
                            </a:rPr>
                            <a:t>OPEX (€)</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l">
                            <a:lnSpc>
                              <a:spcPct val="115000"/>
                            </a:lnSpc>
                            <a:spcBef>
                              <a:spcPts val="0"/>
                            </a:spcBef>
                            <a:spcAft>
                              <a:spcPts val="0"/>
                            </a:spcAft>
                          </a:pPr>
                          <a:r>
                            <a:rPr lang="en-US" sz="2000">
                              <a:effectLst/>
                            </a:rPr>
                            <a:t>Sectoral OPEX (€)</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129383317"/>
                      </a:ext>
                    </a:extLst>
                  </a:tr>
                  <a:tr h="389786">
                    <a:tc>
                      <a:txBody>
                        <a:bodyPr/>
                        <a:lstStyle/>
                        <a:p>
                          <a:pPr marL="0" marR="0" algn="l">
                            <a:lnSpc>
                              <a:spcPct val="115000"/>
                            </a:lnSpc>
                            <a:spcBef>
                              <a:spcPts val="0"/>
                            </a:spcBef>
                            <a:spcAft>
                              <a:spcPts val="0"/>
                            </a:spcAft>
                          </a:pPr>
                          <a:r>
                            <a:rPr lang="en-US" sz="2000">
                              <a:effectLst/>
                            </a:rPr>
                            <a:t>BAT</a:t>
                          </a:r>
                          <a:r>
                            <a:rPr lang="en-US" sz="2000" baseline="-25000">
                              <a:effectLst/>
                            </a:rPr>
                            <a:t>1</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rowSpan="4">
                      <a:txBody>
                        <a:bodyPr/>
                        <a:lstStyle/>
                        <a:p>
                          <a:pPr marL="0" marR="0" algn="ctr">
                            <a:lnSpc>
                              <a:spcPct val="115000"/>
                            </a:lnSpc>
                            <a:spcBef>
                              <a:spcPts val="0"/>
                            </a:spcBef>
                            <a:spcAft>
                              <a:spcPts val="0"/>
                            </a:spcAft>
                          </a:pPr>
                          <a:r>
                            <a:rPr lang="en-US" sz="2000">
                              <a:effectLst/>
                            </a:rPr>
                            <a:t>B%</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rowSpan="4">
                      <a:txBody>
                        <a:bodyPr/>
                        <a:lstStyle/>
                        <a:p>
                          <a:pPr marL="0" marR="0" algn="l">
                            <a:lnSpc>
                              <a:spcPct val="115000"/>
                            </a:lnSpc>
                            <a:spcBef>
                              <a:spcPts val="0"/>
                            </a:spcBef>
                            <a:spcAft>
                              <a:spcPts val="0"/>
                            </a:spcAft>
                          </a:pPr>
                          <a:r>
                            <a:rPr lang="en-US" sz="2000">
                              <a:effectLst/>
                            </a:rPr>
                            <a:t>Total OPEX</a:t>
                          </a:r>
                          <a:r>
                            <a:rPr lang="en-US" sz="2000" baseline="-25000">
                              <a:effectLst/>
                            </a:rPr>
                            <a:t>BATs</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rowSpan="4">
                      <a:txBody>
                        <a:bodyPr/>
                        <a:lstStyle/>
                        <a:p>
                          <a:pPr marL="0" marR="0" algn="l">
                            <a:lnSpc>
                              <a:spcPct val="115000"/>
                            </a:lnSpc>
                            <a:spcBef>
                              <a:spcPts val="0"/>
                            </a:spcBef>
                            <a:spcAft>
                              <a:spcPts val="0"/>
                            </a:spcAft>
                          </a:pPr>
                          <a:r>
                            <a:rPr lang="en-US" sz="2000">
                              <a:effectLst/>
                            </a:rPr>
                            <a:t>OPEX</a:t>
                          </a:r>
                          <a:r>
                            <a:rPr lang="en-US" sz="2000" baseline="-25000">
                              <a:effectLst/>
                            </a:rPr>
                            <a:t>BATs </a:t>
                          </a:r>
                          <a:r>
                            <a:rPr lang="en-US" sz="2000">
                              <a:effectLst/>
                            </a:rPr>
                            <a:t>x (1-B%)</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59158521"/>
                      </a:ext>
                    </a:extLst>
                  </a:tr>
                  <a:tr h="389786">
                    <a:tc>
                      <a:txBody>
                        <a:bodyPr/>
                        <a:lstStyle/>
                        <a:p>
                          <a:pPr marL="0" marR="0" algn="l">
                            <a:lnSpc>
                              <a:spcPct val="115000"/>
                            </a:lnSpc>
                            <a:spcBef>
                              <a:spcPts val="0"/>
                            </a:spcBef>
                            <a:spcAft>
                              <a:spcPts val="0"/>
                            </a:spcAft>
                          </a:pPr>
                          <a:r>
                            <a:rPr lang="en-US" sz="2000">
                              <a:effectLst/>
                            </a:rPr>
                            <a:t>BAT</a:t>
                          </a:r>
                          <a:r>
                            <a:rPr lang="en-US" sz="2000" baseline="-25000">
                              <a:effectLst/>
                            </a:rPr>
                            <a:t>2</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3086758778"/>
                      </a:ext>
                    </a:extLst>
                  </a:tr>
                  <a:tr h="389786">
                    <a:tc>
                      <a:txBody>
                        <a:bodyPr/>
                        <a:lstStyle/>
                        <a:p>
                          <a:pPr marL="0" marR="0" algn="l">
                            <a:lnSpc>
                              <a:spcPct val="115000"/>
                            </a:lnSpc>
                            <a:spcBef>
                              <a:spcPts val="0"/>
                            </a:spcBef>
                            <a:spcAft>
                              <a:spcPts val="0"/>
                            </a:spcAft>
                          </a:pPr>
                          <a:r>
                            <a:rPr lang="en-US" sz="2000">
                              <a:effectLst/>
                            </a:rPr>
                            <a:t>BAT</a:t>
                          </a:r>
                          <a:r>
                            <a:rPr lang="en-US" sz="2000" baseline="-25000">
                              <a:effectLst/>
                            </a:rPr>
                            <a:t>3</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3311960408"/>
                      </a:ext>
                    </a:extLst>
                  </a:tr>
                  <a:tr h="389786">
                    <a:tc>
                      <a:txBody>
                        <a:bodyPr/>
                        <a:lstStyle/>
                        <a:p>
                          <a:pPr marL="0" marR="0" algn="l">
                            <a:lnSpc>
                              <a:spcPct val="115000"/>
                            </a:lnSpc>
                            <a:spcBef>
                              <a:spcPts val="0"/>
                            </a:spcBef>
                            <a:spcAft>
                              <a:spcPts val="0"/>
                            </a:spcAft>
                          </a:pPr>
                          <a:r>
                            <a:rPr lang="en-US" sz="2000">
                              <a:effectLst/>
                            </a:rPr>
                            <a:t>BAT</a:t>
                          </a:r>
                          <a:r>
                            <a:rPr lang="en-US" sz="2000" baseline="-25000">
                              <a:effectLst/>
                            </a:rPr>
                            <a:t>n</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139012323"/>
                      </a:ext>
                    </a:extLst>
                  </a:tr>
                  <a:tr h="1272952">
                    <a:tc gridSpan="3">
                      <a:txBody>
                        <a:bodyPr/>
                        <a:lstStyle/>
                        <a:p>
                          <a:pPr marL="0" marR="0" algn="l">
                            <a:lnSpc>
                              <a:spcPct val="115000"/>
                            </a:lnSpc>
                            <a:spcBef>
                              <a:spcPts val="0"/>
                            </a:spcBef>
                            <a:spcAft>
                              <a:spcPts val="0"/>
                            </a:spcAft>
                          </a:pPr>
                          <a:r>
                            <a:rPr lang="en-US" sz="2000">
                              <a:effectLst/>
                            </a:rPr>
                            <a:t>Total operational cost</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hMerge="1">
                      <a:txBody>
                        <a:bodyPr/>
                        <a:lstStyle/>
                        <a:p>
                          <a:endParaRPr lang="en-US"/>
                        </a:p>
                      </a:txBody>
                      <a:tcPr/>
                    </a:tc>
                    <a:tc hMerge="1">
                      <a:txBody>
                        <a:bodyPr/>
                        <a:lstStyle/>
                        <a:p>
                          <a:endParaRPr lang="en-US"/>
                        </a:p>
                      </a:txBody>
                      <a:tcPr/>
                    </a:tc>
                    <a:tc>
                      <a:txBody>
                        <a:bodyPr/>
                        <a:lstStyle/>
                        <a:p>
                          <a:pPr marL="0" marR="0" algn="l">
                            <a:lnSpc>
                              <a:spcPct val="115000"/>
                            </a:lnSpc>
                            <a:spcBef>
                              <a:spcPts val="0"/>
                            </a:spcBef>
                            <a:spcAft>
                              <a:spcPts val="0"/>
                            </a:spcAft>
                          </a:pPr>
                          <a14:m>
                            <m:oMathPara xmlns:m="http://schemas.openxmlformats.org/officeDocument/2006/math">
                              <m:oMathParaPr>
                                <m:jc m:val="centerGroup"/>
                              </m:oMathParaPr>
                              <m:oMath xmlns:m="http://schemas.openxmlformats.org/officeDocument/2006/math">
                                <m:nary>
                                  <m:naryPr>
                                    <m:chr m:val="∑"/>
                                    <m:grow m:val="on"/>
                                    <m:ctrlPr>
                                      <a:rPr lang="en-US" sz="1800" i="1" smtClean="0">
                                        <a:effectLst/>
                                        <a:latin typeface="Cambria Math" panose="02040503050406030204" pitchFamily="18" charset="0"/>
                                      </a:rPr>
                                    </m:ctrlPr>
                                  </m:naryPr>
                                  <m:sub>
                                    <m:r>
                                      <a:rPr lang="en-US" sz="1800">
                                        <a:effectLst/>
                                        <a:latin typeface="Cambria Math" panose="02040503050406030204" pitchFamily="18" charset="0"/>
                                      </a:rPr>
                                      <m:t>𝑛</m:t>
                                    </m:r>
                                    <m:r>
                                      <a:rPr lang="en-US" sz="1800">
                                        <a:effectLst/>
                                        <a:latin typeface="Cambria Math" panose="02040503050406030204" pitchFamily="18" charset="0"/>
                                      </a:rPr>
                                      <m:t>=1</m:t>
                                    </m:r>
                                  </m:sub>
                                  <m:sup>
                                    <m:r>
                                      <a:rPr lang="en-US" sz="1800">
                                        <a:effectLst/>
                                        <a:latin typeface="Cambria Math" panose="02040503050406030204" pitchFamily="18" charset="0"/>
                                      </a:rPr>
                                      <m:t>𝑛</m:t>
                                    </m:r>
                                  </m:sup>
                                  <m:e>
                                    <m:sSub>
                                      <m:sSubPr>
                                        <m:ctrlPr>
                                          <a:rPr lang="en-US" sz="1800" i="1">
                                            <a:effectLst/>
                                            <a:latin typeface="Cambria Math" panose="02040503050406030204" pitchFamily="18" charset="0"/>
                                          </a:rPr>
                                        </m:ctrlPr>
                                      </m:sSubPr>
                                      <m:e>
                                        <m:r>
                                          <a:rPr lang="en-US" sz="1800">
                                            <a:effectLst/>
                                            <a:latin typeface="Cambria Math" panose="02040503050406030204" pitchFamily="18" charset="0"/>
                                          </a:rPr>
                                          <m:t># </m:t>
                                        </m:r>
                                        <m:r>
                                          <a:rPr lang="en-US" sz="1800">
                                            <a:effectLst/>
                                            <a:latin typeface="Cambria Math" panose="02040503050406030204" pitchFamily="18" charset="0"/>
                                          </a:rPr>
                                          <m:t>𝑜𝑓</m:t>
                                        </m:r>
                                        <m:r>
                                          <a:rPr lang="en-US" sz="1800">
                                            <a:effectLst/>
                                            <a:latin typeface="Cambria Math" panose="02040503050406030204" pitchFamily="18" charset="0"/>
                                          </a:rPr>
                                          <m:t> </m:t>
                                        </m:r>
                                        <m:r>
                                          <a:rPr lang="en-US" sz="1800">
                                            <a:effectLst/>
                                            <a:latin typeface="Cambria Math" panose="02040503050406030204" pitchFamily="18" charset="0"/>
                                          </a:rPr>
                                          <m:t>𝑖𝑛𝑠𝑡𝑎𝑙𝑙𝑎𝑡𝑖𝑜𝑛𝑠</m:t>
                                        </m:r>
                                        <m:r>
                                          <a:rPr lang="en-US" sz="1800">
                                            <a:effectLst/>
                                            <a:latin typeface="Cambria Math" panose="02040503050406030204" pitchFamily="18" charset="0"/>
                                          </a:rPr>
                                          <m:t> </m:t>
                                        </m:r>
                                        <m:r>
                                          <a:rPr lang="en-US" sz="1800">
                                            <a:effectLst/>
                                            <a:latin typeface="Cambria Math" panose="02040503050406030204" pitchFamily="18" charset="0"/>
                                          </a:rPr>
                                          <m:t>𝑐𝑜𝑣𝑒𝑟𝑒𝑑</m:t>
                                        </m:r>
                                        <m:r>
                                          <a:rPr lang="en-US" sz="1800">
                                            <a:effectLst/>
                                            <a:latin typeface="Cambria Math" panose="02040503050406030204" pitchFamily="18" charset="0"/>
                                          </a:rPr>
                                          <m:t> </m:t>
                                        </m:r>
                                        <m:r>
                                          <a:rPr lang="en-US" sz="1800">
                                            <a:effectLst/>
                                            <a:latin typeface="Cambria Math" panose="02040503050406030204" pitchFamily="18" charset="0"/>
                                          </a:rPr>
                                          <m:t>𝑓𝑜𝑟</m:t>
                                        </m:r>
                                        <m:r>
                                          <a:rPr lang="en-US" sz="1800">
                                            <a:effectLst/>
                                            <a:latin typeface="Cambria Math" panose="02040503050406030204" pitchFamily="18" charset="0"/>
                                          </a:rPr>
                                          <m:t> </m:t>
                                        </m:r>
                                        <m:r>
                                          <a:rPr lang="en-US" sz="1800">
                                            <a:effectLst/>
                                            <a:latin typeface="Cambria Math" panose="02040503050406030204" pitchFamily="18" charset="0"/>
                                          </a:rPr>
                                          <m:t>𝑡h𝑒</m:t>
                                        </m:r>
                                        <m:r>
                                          <a:rPr lang="en-US" sz="1800">
                                            <a:effectLst/>
                                            <a:latin typeface="Cambria Math" panose="02040503050406030204" pitchFamily="18" charset="0"/>
                                          </a:rPr>
                                          <m:t> </m:t>
                                        </m:r>
                                        <m:r>
                                          <a:rPr lang="en-US" sz="1800">
                                            <a:effectLst/>
                                            <a:latin typeface="Cambria Math" panose="02040503050406030204" pitchFamily="18" charset="0"/>
                                          </a:rPr>
                                          <m:t>𝑟𝑒𝑙𝑒𝑣𝑎𝑛𝑡</m:t>
                                        </m:r>
                                        <m:r>
                                          <a:rPr lang="en-US" sz="1800">
                                            <a:effectLst/>
                                            <a:latin typeface="Cambria Math" panose="02040503050406030204" pitchFamily="18" charset="0"/>
                                          </a:rPr>
                                          <m:t> </m:t>
                                        </m:r>
                                        <m:r>
                                          <a:rPr lang="en-US" sz="1800">
                                            <a:effectLst/>
                                            <a:latin typeface="Cambria Math" panose="02040503050406030204" pitchFamily="18" charset="0"/>
                                          </a:rPr>
                                          <m:t>𝑠𝑢𝑏𝑠𝑒𝑐𝑡𝑜𝑟</m:t>
                                        </m:r>
                                        <m:r>
                                          <a:rPr lang="en-US" sz="1800">
                                            <a:effectLst/>
                                            <a:latin typeface="Cambria Math" panose="02040503050406030204" pitchFamily="18" charset="0"/>
                                          </a:rPr>
                                          <m:t> ×</m:t>
                                        </m:r>
                                        <m:r>
                                          <m:rPr>
                                            <m:sty m:val="p"/>
                                          </m:rPr>
                                          <a:rPr lang="en-US" sz="1800" b="0" i="0" smtClean="0">
                                            <a:effectLst/>
                                            <a:latin typeface="Cambria Math" panose="02040503050406030204" pitchFamily="18" charset="0"/>
                                          </a:rPr>
                                          <m:t>O</m:t>
                                        </m:r>
                                        <m:r>
                                          <a:rPr lang="en-US" sz="1800">
                                            <a:effectLst/>
                                            <a:latin typeface="Cambria Math" panose="02040503050406030204" pitchFamily="18" charset="0"/>
                                          </a:rPr>
                                          <m:t>𝑃𝐸𝑋</m:t>
                                        </m:r>
                                      </m:e>
                                      <m:sub>
                                        <m:r>
                                          <a:rPr lang="en-US" sz="1800">
                                            <a:effectLst/>
                                            <a:latin typeface="Cambria Math" panose="02040503050406030204" pitchFamily="18" charset="0"/>
                                          </a:rPr>
                                          <m:t>𝐵𝐴𝑇𝑠</m:t>
                                        </m:r>
                                      </m:sub>
                                    </m:sSub>
                                  </m:e>
                                </m:nary>
                                <m:r>
                                  <a:rPr lang="en-US" sz="1800">
                                    <a:effectLst/>
                                    <a:latin typeface="Cambria Math" panose="02040503050406030204" pitchFamily="18" charset="0"/>
                                  </a:rPr>
                                  <m:t>×(1−</m:t>
                                </m:r>
                                <m:sSub>
                                  <m:sSubPr>
                                    <m:ctrlPr>
                                      <a:rPr lang="en-US" sz="1800" i="1">
                                        <a:effectLst/>
                                        <a:latin typeface="Cambria Math" panose="02040503050406030204" pitchFamily="18" charset="0"/>
                                      </a:rPr>
                                    </m:ctrlPr>
                                  </m:sSubPr>
                                  <m:e>
                                    <m:r>
                                      <a:rPr lang="en-US" sz="1800">
                                        <a:effectLst/>
                                        <a:latin typeface="Cambria Math" panose="02040503050406030204" pitchFamily="18" charset="0"/>
                                      </a:rPr>
                                      <m:t>𝐵𝐴𝑇</m:t>
                                    </m:r>
                                    <m:r>
                                      <a:rPr lang="en-US" sz="1800">
                                        <a:effectLst/>
                                        <a:latin typeface="Cambria Math" panose="02040503050406030204" pitchFamily="18" charset="0"/>
                                      </a:rPr>
                                      <m:t> </m:t>
                                    </m:r>
                                    <m:r>
                                      <a:rPr lang="en-US" sz="1800">
                                        <a:effectLst/>
                                        <a:latin typeface="Cambria Math" panose="02040503050406030204" pitchFamily="18" charset="0"/>
                                      </a:rPr>
                                      <m:t>𝐶𝑜𝑚𝑝𝑙𝑖𝑎𝑛𝑐𝑒</m:t>
                                    </m:r>
                                    <m:r>
                                      <a:rPr lang="en-US" sz="1800">
                                        <a:effectLst/>
                                        <a:latin typeface="Cambria Math" panose="02040503050406030204" pitchFamily="18" charset="0"/>
                                      </a:rPr>
                                      <m:t> </m:t>
                                    </m:r>
                                    <m:r>
                                      <a:rPr lang="en-US" sz="1800">
                                        <a:effectLst/>
                                        <a:latin typeface="Cambria Math" panose="02040503050406030204" pitchFamily="18" charset="0"/>
                                      </a:rPr>
                                      <m:t>𝑆𝑡𝑎𝑡𝑢𝑠</m:t>
                                    </m:r>
                                  </m:e>
                                  <m:sub>
                                    <m:r>
                                      <a:rPr lang="en-US" sz="1800">
                                        <a:effectLst/>
                                        <a:latin typeface="Cambria Math" panose="02040503050406030204" pitchFamily="18" charset="0"/>
                                      </a:rPr>
                                      <m:t>𝐵𝐴𝑇𝑠</m:t>
                                    </m:r>
                                  </m:sub>
                                </m:sSub>
                                <m:r>
                                  <a:rPr lang="en-US" sz="1800">
                                    <a:effectLst/>
                                    <a:latin typeface="Cambria Math" panose="02040503050406030204" pitchFamily="18" charset="0"/>
                                  </a:rPr>
                                  <m:t>)</m:t>
                                </m:r>
                              </m:oMath>
                            </m:oMathPara>
                          </a14:m>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631679903"/>
                      </a:ext>
                    </a:extLst>
                  </a:tr>
                </a:tbl>
              </a:graphicData>
            </a:graphic>
          </p:graphicFrame>
        </mc:Choice>
        <mc:Fallback xmlns="">
          <p:graphicFrame>
            <p:nvGraphicFramePr>
              <p:cNvPr id="6" name="Table 5">
                <a:extLst>
                  <a:ext uri="{FF2B5EF4-FFF2-40B4-BE49-F238E27FC236}">
                    <a16:creationId xmlns:a16="http://schemas.microsoft.com/office/drawing/2014/main" id="{7D5A0605-5EC5-5A6C-B51F-02F207BC4759}"/>
                  </a:ext>
                </a:extLst>
              </p:cNvPr>
              <p:cNvGraphicFramePr>
                <a:graphicFrameLocks noGrp="1"/>
              </p:cNvGraphicFramePr>
              <p:nvPr>
                <p:extLst>
                  <p:ext uri="{D42A27DB-BD31-4B8C-83A1-F6EECF244321}">
                    <p14:modId xmlns:p14="http://schemas.microsoft.com/office/powerpoint/2010/main" val="2876954548"/>
                  </p:ext>
                </p:extLst>
              </p:nvPr>
            </p:nvGraphicFramePr>
            <p:xfrm>
              <a:off x="229772" y="2056094"/>
              <a:ext cx="11732456" cy="3861431"/>
            </p:xfrm>
            <a:graphic>
              <a:graphicData uri="http://schemas.openxmlformats.org/drawingml/2006/table">
                <a:tbl>
                  <a:tblPr firstRow="1" firstCol="1" bandRow="1">
                    <a:tableStyleId>{69012ECD-51FC-41F1-AA8D-1B2483CD663E}</a:tableStyleId>
                  </a:tblPr>
                  <a:tblGrid>
                    <a:gridCol w="1165998">
                      <a:extLst>
                        <a:ext uri="{9D8B030D-6E8A-4147-A177-3AD203B41FA5}">
                          <a16:colId xmlns:a16="http://schemas.microsoft.com/office/drawing/2014/main" val="2080222144"/>
                        </a:ext>
                      </a:extLst>
                    </a:gridCol>
                    <a:gridCol w="1464661">
                      <a:extLst>
                        <a:ext uri="{9D8B030D-6E8A-4147-A177-3AD203B41FA5}">
                          <a16:colId xmlns:a16="http://schemas.microsoft.com/office/drawing/2014/main" val="737795318"/>
                        </a:ext>
                      </a:extLst>
                    </a:gridCol>
                    <a:gridCol w="1139483">
                      <a:extLst>
                        <a:ext uri="{9D8B030D-6E8A-4147-A177-3AD203B41FA5}">
                          <a16:colId xmlns:a16="http://schemas.microsoft.com/office/drawing/2014/main" val="1191266218"/>
                        </a:ext>
                      </a:extLst>
                    </a:gridCol>
                    <a:gridCol w="7962314">
                      <a:extLst>
                        <a:ext uri="{9D8B030D-6E8A-4147-A177-3AD203B41FA5}">
                          <a16:colId xmlns:a16="http://schemas.microsoft.com/office/drawing/2014/main" val="3794391658"/>
                        </a:ext>
                      </a:extLst>
                    </a:gridCol>
                  </a:tblGrid>
                  <a:tr h="1029335">
                    <a:tc>
                      <a:txBody>
                        <a:bodyPr/>
                        <a:lstStyle/>
                        <a:p>
                          <a:pPr marL="0" marR="0" algn="l">
                            <a:lnSpc>
                              <a:spcPct val="115000"/>
                            </a:lnSpc>
                            <a:spcBef>
                              <a:spcPts val="0"/>
                            </a:spcBef>
                            <a:spcAft>
                              <a:spcPts val="0"/>
                            </a:spcAft>
                          </a:pPr>
                          <a:r>
                            <a:rPr lang="en-US" sz="2000">
                              <a:effectLst/>
                            </a:rPr>
                            <a:t>BAT#</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l">
                            <a:lnSpc>
                              <a:spcPct val="115000"/>
                            </a:lnSpc>
                            <a:spcBef>
                              <a:spcPts val="0"/>
                            </a:spcBef>
                            <a:spcAft>
                              <a:spcPts val="0"/>
                            </a:spcAft>
                          </a:pPr>
                          <a:r>
                            <a:rPr lang="en-US" sz="2000">
                              <a:effectLst/>
                            </a:rPr>
                            <a:t>Sectoral BAT Compliance Status</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l">
                            <a:lnSpc>
                              <a:spcPct val="115000"/>
                            </a:lnSpc>
                            <a:spcBef>
                              <a:spcPts val="0"/>
                            </a:spcBef>
                            <a:spcAft>
                              <a:spcPts val="0"/>
                            </a:spcAft>
                          </a:pPr>
                          <a:r>
                            <a:rPr lang="en-US" sz="2000">
                              <a:effectLst/>
                            </a:rPr>
                            <a:t>OPEX (€)</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l">
                            <a:lnSpc>
                              <a:spcPct val="115000"/>
                            </a:lnSpc>
                            <a:spcBef>
                              <a:spcPts val="0"/>
                            </a:spcBef>
                            <a:spcAft>
                              <a:spcPts val="0"/>
                            </a:spcAft>
                          </a:pPr>
                          <a:r>
                            <a:rPr lang="en-US" sz="2000">
                              <a:effectLst/>
                            </a:rPr>
                            <a:t>Sectoral OPEX (€)</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129383317"/>
                      </a:ext>
                    </a:extLst>
                  </a:tr>
                  <a:tr h="389786">
                    <a:tc>
                      <a:txBody>
                        <a:bodyPr/>
                        <a:lstStyle/>
                        <a:p>
                          <a:pPr marL="0" marR="0" algn="l">
                            <a:lnSpc>
                              <a:spcPct val="115000"/>
                            </a:lnSpc>
                            <a:spcBef>
                              <a:spcPts val="0"/>
                            </a:spcBef>
                            <a:spcAft>
                              <a:spcPts val="0"/>
                            </a:spcAft>
                          </a:pPr>
                          <a:r>
                            <a:rPr lang="en-US" sz="2000">
                              <a:effectLst/>
                            </a:rPr>
                            <a:t>BAT</a:t>
                          </a:r>
                          <a:r>
                            <a:rPr lang="en-US" sz="2000" baseline="-25000">
                              <a:effectLst/>
                            </a:rPr>
                            <a:t>1</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rowSpan="4">
                      <a:txBody>
                        <a:bodyPr/>
                        <a:lstStyle/>
                        <a:p>
                          <a:pPr marL="0" marR="0" algn="ctr">
                            <a:lnSpc>
                              <a:spcPct val="115000"/>
                            </a:lnSpc>
                            <a:spcBef>
                              <a:spcPts val="0"/>
                            </a:spcBef>
                            <a:spcAft>
                              <a:spcPts val="0"/>
                            </a:spcAft>
                          </a:pPr>
                          <a:r>
                            <a:rPr lang="en-US" sz="2000">
                              <a:effectLst/>
                            </a:rPr>
                            <a:t>B%</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rowSpan="4">
                      <a:txBody>
                        <a:bodyPr/>
                        <a:lstStyle/>
                        <a:p>
                          <a:pPr marL="0" marR="0" algn="l">
                            <a:lnSpc>
                              <a:spcPct val="115000"/>
                            </a:lnSpc>
                            <a:spcBef>
                              <a:spcPts val="0"/>
                            </a:spcBef>
                            <a:spcAft>
                              <a:spcPts val="0"/>
                            </a:spcAft>
                          </a:pPr>
                          <a:r>
                            <a:rPr lang="en-US" sz="2000">
                              <a:effectLst/>
                            </a:rPr>
                            <a:t>Total OPEX</a:t>
                          </a:r>
                          <a:r>
                            <a:rPr lang="en-US" sz="2000" baseline="-25000">
                              <a:effectLst/>
                            </a:rPr>
                            <a:t>BATs</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rowSpan="4">
                      <a:txBody>
                        <a:bodyPr/>
                        <a:lstStyle/>
                        <a:p>
                          <a:pPr marL="0" marR="0" algn="l">
                            <a:lnSpc>
                              <a:spcPct val="115000"/>
                            </a:lnSpc>
                            <a:spcBef>
                              <a:spcPts val="0"/>
                            </a:spcBef>
                            <a:spcAft>
                              <a:spcPts val="0"/>
                            </a:spcAft>
                          </a:pPr>
                          <a:r>
                            <a:rPr lang="en-US" sz="2000">
                              <a:effectLst/>
                            </a:rPr>
                            <a:t>OPEX</a:t>
                          </a:r>
                          <a:r>
                            <a:rPr lang="en-US" sz="2000" baseline="-25000">
                              <a:effectLst/>
                            </a:rPr>
                            <a:t>BATs </a:t>
                          </a:r>
                          <a:r>
                            <a:rPr lang="en-US" sz="2000">
                              <a:effectLst/>
                            </a:rPr>
                            <a:t>x (1-B%)</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59158521"/>
                      </a:ext>
                    </a:extLst>
                  </a:tr>
                  <a:tr h="389786">
                    <a:tc>
                      <a:txBody>
                        <a:bodyPr/>
                        <a:lstStyle/>
                        <a:p>
                          <a:pPr marL="0" marR="0" algn="l">
                            <a:lnSpc>
                              <a:spcPct val="115000"/>
                            </a:lnSpc>
                            <a:spcBef>
                              <a:spcPts val="0"/>
                            </a:spcBef>
                            <a:spcAft>
                              <a:spcPts val="0"/>
                            </a:spcAft>
                          </a:pPr>
                          <a:r>
                            <a:rPr lang="en-US" sz="2000">
                              <a:effectLst/>
                            </a:rPr>
                            <a:t>BAT</a:t>
                          </a:r>
                          <a:r>
                            <a:rPr lang="en-US" sz="2000" baseline="-25000">
                              <a:effectLst/>
                            </a:rPr>
                            <a:t>2</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3086758778"/>
                      </a:ext>
                    </a:extLst>
                  </a:tr>
                  <a:tr h="389786">
                    <a:tc>
                      <a:txBody>
                        <a:bodyPr/>
                        <a:lstStyle/>
                        <a:p>
                          <a:pPr marL="0" marR="0" algn="l">
                            <a:lnSpc>
                              <a:spcPct val="115000"/>
                            </a:lnSpc>
                            <a:spcBef>
                              <a:spcPts val="0"/>
                            </a:spcBef>
                            <a:spcAft>
                              <a:spcPts val="0"/>
                            </a:spcAft>
                          </a:pPr>
                          <a:r>
                            <a:rPr lang="en-US" sz="2000">
                              <a:effectLst/>
                            </a:rPr>
                            <a:t>BAT</a:t>
                          </a:r>
                          <a:r>
                            <a:rPr lang="en-US" sz="2000" baseline="-25000">
                              <a:effectLst/>
                            </a:rPr>
                            <a:t>3</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3311960408"/>
                      </a:ext>
                    </a:extLst>
                  </a:tr>
                  <a:tr h="389786">
                    <a:tc>
                      <a:txBody>
                        <a:bodyPr/>
                        <a:lstStyle/>
                        <a:p>
                          <a:pPr marL="0" marR="0" algn="l">
                            <a:lnSpc>
                              <a:spcPct val="115000"/>
                            </a:lnSpc>
                            <a:spcBef>
                              <a:spcPts val="0"/>
                            </a:spcBef>
                            <a:spcAft>
                              <a:spcPts val="0"/>
                            </a:spcAft>
                          </a:pPr>
                          <a:r>
                            <a:rPr lang="en-US" sz="2000">
                              <a:effectLst/>
                            </a:rPr>
                            <a:t>BAT</a:t>
                          </a:r>
                          <a:r>
                            <a:rPr lang="en-US" sz="2000" baseline="-25000">
                              <a:effectLst/>
                            </a:rPr>
                            <a:t>n</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139012323"/>
                      </a:ext>
                    </a:extLst>
                  </a:tr>
                  <a:tr h="1272952">
                    <a:tc gridSpan="3">
                      <a:txBody>
                        <a:bodyPr/>
                        <a:lstStyle/>
                        <a:p>
                          <a:pPr marL="0" marR="0" algn="l">
                            <a:lnSpc>
                              <a:spcPct val="115000"/>
                            </a:lnSpc>
                            <a:spcBef>
                              <a:spcPts val="0"/>
                            </a:spcBef>
                            <a:spcAft>
                              <a:spcPts val="0"/>
                            </a:spcAft>
                          </a:pPr>
                          <a:r>
                            <a:rPr lang="en-US" sz="2000">
                              <a:effectLst/>
                            </a:rPr>
                            <a:t>Total operational cost</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hMerge="1">
                      <a:txBody>
                        <a:bodyPr/>
                        <a:lstStyle/>
                        <a:p>
                          <a:endParaRPr lang="en-US"/>
                        </a:p>
                      </a:txBody>
                      <a:tcPr/>
                    </a:tc>
                    <a:tc hMerge="1">
                      <a:txBody>
                        <a:bodyPr/>
                        <a:lstStyle/>
                        <a:p>
                          <a:endParaRPr lang="en-US"/>
                        </a:p>
                      </a:txBody>
                      <a:tcPr/>
                    </a:tc>
                    <a:tc>
                      <a:txBody>
                        <a:bodyPr/>
                        <a:lstStyle/>
                        <a:p>
                          <a:endParaRPr lang="en-US"/>
                        </a:p>
                      </a:txBody>
                      <a:tcPr marL="68580" marR="68580" marT="0" marB="0" anchor="ctr">
                        <a:blipFill>
                          <a:blip r:embed="rId2"/>
                          <a:stretch>
                            <a:fillRect l="-47360" t="-207656" r="-77" b="-2392"/>
                          </a:stretch>
                        </a:blipFill>
                      </a:tcPr>
                    </a:tc>
                    <a:extLst>
                      <a:ext uri="{0D108BD9-81ED-4DB2-BD59-A6C34878D82A}">
                        <a16:rowId xmlns:a16="http://schemas.microsoft.com/office/drawing/2014/main" val="631679903"/>
                      </a:ext>
                    </a:extLst>
                  </a:tr>
                </a:tbl>
              </a:graphicData>
            </a:graphic>
          </p:graphicFrame>
        </mc:Fallback>
      </mc:AlternateContent>
    </p:spTree>
    <p:extLst>
      <p:ext uri="{BB962C8B-B14F-4D97-AF65-F5344CB8AC3E}">
        <p14:creationId xmlns:p14="http://schemas.microsoft.com/office/powerpoint/2010/main" val="5035578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084A49AF-A6AA-3B27-3F8C-31D8929B4CB3}"/>
              </a:ext>
            </a:extLst>
          </p:cNvPr>
          <p:cNvGraphicFramePr>
            <a:graphicFrameLocks noGrp="1"/>
          </p:cNvGraphicFramePr>
          <p:nvPr>
            <p:extLst>
              <p:ext uri="{D42A27DB-BD31-4B8C-83A1-F6EECF244321}">
                <p14:modId xmlns:p14="http://schemas.microsoft.com/office/powerpoint/2010/main" val="1567443013"/>
              </p:ext>
            </p:extLst>
          </p:nvPr>
        </p:nvGraphicFramePr>
        <p:xfrm>
          <a:off x="385011" y="1379621"/>
          <a:ext cx="11421978" cy="4623798"/>
        </p:xfrm>
        <a:graphic>
          <a:graphicData uri="http://schemas.openxmlformats.org/drawingml/2006/table">
            <a:tbl>
              <a:tblPr firstRow="1" firstCol="1" bandRow="1">
                <a:tableStyleId>{5C22544A-7EE6-4342-B048-85BDC9FD1C3A}</a:tableStyleId>
              </a:tblPr>
              <a:tblGrid>
                <a:gridCol w="2375903">
                  <a:extLst>
                    <a:ext uri="{9D8B030D-6E8A-4147-A177-3AD203B41FA5}">
                      <a16:colId xmlns:a16="http://schemas.microsoft.com/office/drawing/2014/main" val="2489925939"/>
                    </a:ext>
                  </a:extLst>
                </a:gridCol>
                <a:gridCol w="1836441">
                  <a:extLst>
                    <a:ext uri="{9D8B030D-6E8A-4147-A177-3AD203B41FA5}">
                      <a16:colId xmlns:a16="http://schemas.microsoft.com/office/drawing/2014/main" val="245266007"/>
                    </a:ext>
                  </a:extLst>
                </a:gridCol>
                <a:gridCol w="1827617">
                  <a:extLst>
                    <a:ext uri="{9D8B030D-6E8A-4147-A177-3AD203B41FA5}">
                      <a16:colId xmlns:a16="http://schemas.microsoft.com/office/drawing/2014/main" val="2311204884"/>
                    </a:ext>
                  </a:extLst>
                </a:gridCol>
                <a:gridCol w="2915365">
                  <a:extLst>
                    <a:ext uri="{9D8B030D-6E8A-4147-A177-3AD203B41FA5}">
                      <a16:colId xmlns:a16="http://schemas.microsoft.com/office/drawing/2014/main" val="987748650"/>
                    </a:ext>
                  </a:extLst>
                </a:gridCol>
                <a:gridCol w="2466652">
                  <a:extLst>
                    <a:ext uri="{9D8B030D-6E8A-4147-A177-3AD203B41FA5}">
                      <a16:colId xmlns:a16="http://schemas.microsoft.com/office/drawing/2014/main" val="677869194"/>
                    </a:ext>
                  </a:extLst>
                </a:gridCol>
              </a:tblGrid>
              <a:tr h="1151493">
                <a:tc>
                  <a:txBody>
                    <a:bodyPr/>
                    <a:lstStyle/>
                    <a:p>
                      <a:pPr marL="0" marR="0" algn="ctr">
                        <a:lnSpc>
                          <a:spcPct val="150000"/>
                        </a:lnSpc>
                        <a:spcBef>
                          <a:spcPts val="0"/>
                        </a:spcBef>
                        <a:spcAft>
                          <a:spcPts val="0"/>
                        </a:spcAft>
                      </a:pPr>
                      <a:r>
                        <a:rPr lang="en-US" sz="2000" dirty="0">
                          <a:effectLst/>
                        </a:rPr>
                        <a:t>Sub-sector</a:t>
                      </a:r>
                      <a:endParaRPr lang="en-US" sz="32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50000"/>
                        </a:lnSpc>
                        <a:spcBef>
                          <a:spcPts val="0"/>
                        </a:spcBef>
                        <a:spcAft>
                          <a:spcPts val="0"/>
                        </a:spcAft>
                      </a:pPr>
                      <a:r>
                        <a:rPr lang="en-US" sz="2000">
                          <a:effectLst/>
                        </a:rPr>
                        <a:t>CAPEX (Total, EUR)</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50000"/>
                        </a:lnSpc>
                        <a:spcBef>
                          <a:spcPts val="0"/>
                        </a:spcBef>
                        <a:spcAft>
                          <a:spcPts val="0"/>
                        </a:spcAft>
                      </a:pPr>
                      <a:r>
                        <a:rPr lang="en-US" sz="2000">
                          <a:effectLst/>
                        </a:rPr>
                        <a:t>OPEX (Total, EUR/year)</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50000"/>
                        </a:lnSpc>
                        <a:spcBef>
                          <a:spcPts val="0"/>
                        </a:spcBef>
                        <a:spcAft>
                          <a:spcPts val="0"/>
                        </a:spcAft>
                      </a:pPr>
                      <a:r>
                        <a:rPr lang="en-US" sz="2000">
                          <a:effectLst/>
                        </a:rPr>
                        <a:t>Transition time</a:t>
                      </a:r>
                      <a:endParaRPr lang="en-US" sz="3200">
                        <a:effectLst/>
                      </a:endParaRPr>
                    </a:p>
                    <a:p>
                      <a:pPr marL="0" marR="0" algn="ctr">
                        <a:lnSpc>
                          <a:spcPct val="150000"/>
                        </a:lnSpc>
                        <a:spcBef>
                          <a:spcPts val="0"/>
                        </a:spcBef>
                        <a:spcAft>
                          <a:spcPts val="0"/>
                        </a:spcAft>
                      </a:pPr>
                      <a:r>
                        <a:rPr lang="en-US" sz="2000">
                          <a:effectLst/>
                        </a:rPr>
                        <a:t>(year)</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50000"/>
                        </a:lnSpc>
                        <a:spcBef>
                          <a:spcPts val="0"/>
                        </a:spcBef>
                        <a:spcAft>
                          <a:spcPts val="0"/>
                        </a:spcAft>
                      </a:pPr>
                      <a:r>
                        <a:rPr lang="tr-TR" sz="2000" u="sng">
                          <a:effectLst/>
                        </a:rPr>
                        <a:t>2024-2026</a:t>
                      </a:r>
                      <a:r>
                        <a:rPr lang="tr-TR" sz="2000">
                          <a:effectLst/>
                        </a:rPr>
                        <a:t> </a:t>
                      </a:r>
                      <a:br>
                        <a:rPr lang="tr-TR" sz="2000" u="sng">
                          <a:effectLst/>
                        </a:rPr>
                      </a:br>
                      <a:r>
                        <a:rPr lang="tr-TR" sz="2000">
                          <a:effectLst/>
                        </a:rPr>
                        <a:t>Investment need (3 years) (EUR)</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02422447"/>
                  </a:ext>
                </a:extLst>
              </a:tr>
              <a:tr h="753473">
                <a:tc>
                  <a:txBody>
                    <a:bodyPr/>
                    <a:lstStyle/>
                    <a:p>
                      <a:pPr marL="0" marR="0" algn="ctr">
                        <a:lnSpc>
                          <a:spcPct val="150000"/>
                        </a:lnSpc>
                        <a:spcBef>
                          <a:spcPts val="0"/>
                        </a:spcBef>
                        <a:spcAft>
                          <a:spcPts val="0"/>
                        </a:spcAft>
                      </a:pPr>
                      <a:r>
                        <a:rPr lang="en-US" sz="2000">
                          <a:effectLst/>
                        </a:rPr>
                        <a:t>1.1 Large combustion plants</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rowSpan="4">
                  <a:txBody>
                    <a:bodyPr/>
                    <a:lstStyle/>
                    <a:p>
                      <a:pPr marL="0" marR="0" algn="ctr">
                        <a:lnSpc>
                          <a:spcPct val="150000"/>
                        </a:lnSpc>
                        <a:spcBef>
                          <a:spcPts val="0"/>
                        </a:spcBef>
                        <a:spcAft>
                          <a:spcPts val="0"/>
                        </a:spcAft>
                      </a:pPr>
                      <a:r>
                        <a:rPr lang="en-US" sz="2000" dirty="0">
                          <a:effectLst/>
                        </a:rPr>
                        <a:t>1,202,000,000</a:t>
                      </a:r>
                      <a:endParaRPr lang="en-US" sz="32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rowSpan="4">
                  <a:txBody>
                    <a:bodyPr/>
                    <a:lstStyle/>
                    <a:p>
                      <a:pPr marL="0" marR="0" algn="ctr">
                        <a:lnSpc>
                          <a:spcPct val="150000"/>
                        </a:lnSpc>
                        <a:spcBef>
                          <a:spcPts val="0"/>
                        </a:spcBef>
                        <a:spcAft>
                          <a:spcPts val="0"/>
                        </a:spcAft>
                      </a:pPr>
                      <a:r>
                        <a:rPr lang="en-US" sz="2000">
                          <a:effectLst/>
                        </a:rPr>
                        <a:t>161,000,000</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rowSpan="4">
                  <a:txBody>
                    <a:bodyPr/>
                    <a:lstStyle/>
                    <a:p>
                      <a:pPr marL="0" marR="0" algn="ctr">
                        <a:lnSpc>
                          <a:spcPct val="150000"/>
                        </a:lnSpc>
                        <a:spcBef>
                          <a:spcPts val="0"/>
                        </a:spcBef>
                        <a:spcAft>
                          <a:spcPts val="0"/>
                        </a:spcAft>
                      </a:pPr>
                      <a:r>
                        <a:rPr lang="en-US" sz="2000">
                          <a:effectLst/>
                        </a:rPr>
                        <a:t>3</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rowSpan="4">
                  <a:txBody>
                    <a:bodyPr/>
                    <a:lstStyle/>
                    <a:p>
                      <a:pPr marL="0" marR="0" algn="ctr">
                        <a:lnSpc>
                          <a:spcPct val="150000"/>
                        </a:lnSpc>
                        <a:spcBef>
                          <a:spcPts val="0"/>
                        </a:spcBef>
                        <a:spcAft>
                          <a:spcPts val="0"/>
                        </a:spcAft>
                        <a:tabLst>
                          <a:tab pos="762635" algn="l"/>
                        </a:tabLst>
                      </a:pPr>
                      <a:r>
                        <a:rPr lang="tr-TR" sz="2000">
                          <a:effectLst/>
                        </a:rPr>
                        <a:t>1,202,000,000</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727865728"/>
                  </a:ext>
                </a:extLst>
              </a:tr>
              <a:tr h="355454">
                <a:tc>
                  <a:txBody>
                    <a:bodyPr/>
                    <a:lstStyle/>
                    <a:p>
                      <a:pPr marL="0" marR="0" algn="ctr">
                        <a:lnSpc>
                          <a:spcPct val="150000"/>
                        </a:lnSpc>
                        <a:spcBef>
                          <a:spcPts val="0"/>
                        </a:spcBef>
                        <a:spcAft>
                          <a:spcPts val="0"/>
                        </a:spcAft>
                      </a:pPr>
                      <a:r>
                        <a:rPr lang="en-US" sz="2000" dirty="0">
                          <a:effectLst/>
                        </a:rPr>
                        <a:t>1.2 Refineries</a:t>
                      </a:r>
                      <a:endParaRPr lang="en-US" sz="32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2835498675"/>
                  </a:ext>
                </a:extLst>
              </a:tr>
              <a:tr h="753473">
                <a:tc>
                  <a:txBody>
                    <a:bodyPr/>
                    <a:lstStyle/>
                    <a:p>
                      <a:pPr marL="0" marR="0" algn="ctr">
                        <a:lnSpc>
                          <a:spcPct val="150000"/>
                        </a:lnSpc>
                        <a:spcBef>
                          <a:spcPts val="0"/>
                        </a:spcBef>
                        <a:spcAft>
                          <a:spcPts val="0"/>
                        </a:spcAft>
                      </a:pPr>
                      <a:r>
                        <a:rPr lang="en-US" sz="2000" dirty="0">
                          <a:effectLst/>
                        </a:rPr>
                        <a:t>1.3 Coke production</a:t>
                      </a:r>
                      <a:endParaRPr lang="en-US" sz="32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2856098767"/>
                  </a:ext>
                </a:extLst>
              </a:tr>
              <a:tr h="753473">
                <a:tc>
                  <a:txBody>
                    <a:bodyPr/>
                    <a:lstStyle/>
                    <a:p>
                      <a:pPr marL="0" marR="0" algn="ctr">
                        <a:lnSpc>
                          <a:spcPct val="150000"/>
                        </a:lnSpc>
                        <a:spcBef>
                          <a:spcPts val="0"/>
                        </a:spcBef>
                        <a:spcAft>
                          <a:spcPts val="0"/>
                        </a:spcAft>
                      </a:pPr>
                      <a:r>
                        <a:rPr lang="en-US" sz="2000" dirty="0">
                          <a:effectLst/>
                        </a:rPr>
                        <a:t>1.4 Gasification plants</a:t>
                      </a:r>
                      <a:endParaRPr lang="en-US" sz="32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vMerge="1">
                  <a:txBody>
                    <a:bodyPr/>
                    <a:lstStyle/>
                    <a:p>
                      <a:endParaRPr lang="en-US"/>
                    </a:p>
                  </a:txBody>
                  <a:tcPr/>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245854784"/>
                  </a:ext>
                </a:extLst>
              </a:tr>
              <a:tr h="355454">
                <a:tc>
                  <a:txBody>
                    <a:bodyPr/>
                    <a:lstStyle/>
                    <a:p>
                      <a:pPr marL="0" marR="0" algn="ctr">
                        <a:lnSpc>
                          <a:spcPct val="150000"/>
                        </a:lnSpc>
                        <a:spcBef>
                          <a:spcPts val="0"/>
                        </a:spcBef>
                        <a:spcAft>
                          <a:spcPts val="0"/>
                        </a:spcAft>
                      </a:pPr>
                      <a:r>
                        <a:rPr lang="en-US" sz="2000">
                          <a:effectLst/>
                        </a:rPr>
                        <a:t>TOTAL</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50000"/>
                        </a:lnSpc>
                        <a:spcBef>
                          <a:spcPts val="0"/>
                        </a:spcBef>
                        <a:spcAft>
                          <a:spcPts val="0"/>
                        </a:spcAft>
                      </a:pPr>
                      <a:r>
                        <a:rPr lang="en-US" sz="2000">
                          <a:effectLst/>
                        </a:rPr>
                        <a:t>1,202,000,000</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50000"/>
                        </a:lnSpc>
                        <a:spcBef>
                          <a:spcPts val="0"/>
                        </a:spcBef>
                        <a:spcAft>
                          <a:spcPts val="0"/>
                        </a:spcAft>
                      </a:pPr>
                      <a:r>
                        <a:rPr lang="en-US" sz="2000">
                          <a:effectLst/>
                        </a:rPr>
                        <a:t>161,000,000</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50000"/>
                        </a:lnSpc>
                        <a:spcBef>
                          <a:spcPts val="0"/>
                        </a:spcBef>
                        <a:spcAft>
                          <a:spcPts val="0"/>
                        </a:spcAft>
                      </a:pPr>
                      <a:r>
                        <a:rPr lang="en-US" sz="2000">
                          <a:effectLst/>
                        </a:rPr>
                        <a:t>3</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50000"/>
                        </a:lnSpc>
                        <a:spcBef>
                          <a:spcPts val="0"/>
                        </a:spcBef>
                        <a:spcAft>
                          <a:spcPts val="0"/>
                        </a:spcAft>
                      </a:pPr>
                      <a:r>
                        <a:rPr lang="tr-TR" sz="2000" dirty="0">
                          <a:effectLst/>
                        </a:rPr>
                        <a:t>1,202,000,000</a:t>
                      </a:r>
                      <a:endParaRPr lang="en-US" sz="32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948056173"/>
                  </a:ext>
                </a:extLst>
              </a:tr>
            </a:tbl>
          </a:graphicData>
        </a:graphic>
      </p:graphicFrame>
    </p:spTree>
    <p:extLst>
      <p:ext uri="{BB962C8B-B14F-4D97-AF65-F5344CB8AC3E}">
        <p14:creationId xmlns:p14="http://schemas.microsoft.com/office/powerpoint/2010/main" val="34814333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03504E6-7E43-7879-FD22-5D0841815B17}"/>
              </a:ext>
            </a:extLst>
          </p:cNvPr>
          <p:cNvSpPr>
            <a:spLocks noGrp="1"/>
          </p:cNvSpPr>
          <p:nvPr>
            <p:ph type="sldNum" sz="quarter" idx="12"/>
          </p:nvPr>
        </p:nvSpPr>
        <p:spPr/>
        <p:txBody>
          <a:bodyPr/>
          <a:lstStyle/>
          <a:p>
            <a:fld id="{6566A07A-3A36-4C08-A33E-FBE053DB02EC}" type="slidenum">
              <a:rPr lang="tr-TR" smtClean="0"/>
              <a:t>19</a:t>
            </a:fld>
            <a:endParaRPr lang="tr-TR"/>
          </a:p>
        </p:txBody>
      </p:sp>
      <p:graphicFrame>
        <p:nvGraphicFramePr>
          <p:cNvPr id="9" name="Content Placeholder 8">
            <a:extLst>
              <a:ext uri="{FF2B5EF4-FFF2-40B4-BE49-F238E27FC236}">
                <a16:creationId xmlns:a16="http://schemas.microsoft.com/office/drawing/2014/main" id="{998E9C45-B788-C7CC-6835-EE35291EA0E4}"/>
              </a:ext>
            </a:extLst>
          </p:cNvPr>
          <p:cNvGraphicFramePr>
            <a:graphicFrameLocks noGrp="1"/>
          </p:cNvGraphicFramePr>
          <p:nvPr>
            <p:ph idx="1"/>
            <p:extLst>
              <p:ext uri="{D42A27DB-BD31-4B8C-83A1-F6EECF244321}">
                <p14:modId xmlns:p14="http://schemas.microsoft.com/office/powerpoint/2010/main" val="930021324"/>
              </p:ext>
            </p:extLst>
          </p:nvPr>
        </p:nvGraphicFramePr>
        <p:xfrm>
          <a:off x="280737" y="1363579"/>
          <a:ext cx="11630526" cy="4796587"/>
        </p:xfrm>
        <a:graphic>
          <a:graphicData uri="http://schemas.openxmlformats.org/drawingml/2006/table">
            <a:tbl>
              <a:tblPr firstRow="1" firstCol="1" bandRow="1">
                <a:tableStyleId>{5C22544A-7EE6-4342-B048-85BDC9FD1C3A}</a:tableStyleId>
              </a:tblPr>
              <a:tblGrid>
                <a:gridCol w="4267435">
                  <a:extLst>
                    <a:ext uri="{9D8B030D-6E8A-4147-A177-3AD203B41FA5}">
                      <a16:colId xmlns:a16="http://schemas.microsoft.com/office/drawing/2014/main" val="3073741705"/>
                    </a:ext>
                  </a:extLst>
                </a:gridCol>
                <a:gridCol w="2656719">
                  <a:extLst>
                    <a:ext uri="{9D8B030D-6E8A-4147-A177-3AD203B41FA5}">
                      <a16:colId xmlns:a16="http://schemas.microsoft.com/office/drawing/2014/main" val="4139629795"/>
                    </a:ext>
                  </a:extLst>
                </a:gridCol>
                <a:gridCol w="1386114">
                  <a:extLst>
                    <a:ext uri="{9D8B030D-6E8A-4147-A177-3AD203B41FA5}">
                      <a16:colId xmlns:a16="http://schemas.microsoft.com/office/drawing/2014/main" val="2440631819"/>
                    </a:ext>
                  </a:extLst>
                </a:gridCol>
                <a:gridCol w="1501624">
                  <a:extLst>
                    <a:ext uri="{9D8B030D-6E8A-4147-A177-3AD203B41FA5}">
                      <a16:colId xmlns:a16="http://schemas.microsoft.com/office/drawing/2014/main" val="2155253223"/>
                    </a:ext>
                  </a:extLst>
                </a:gridCol>
                <a:gridCol w="1818634">
                  <a:extLst>
                    <a:ext uri="{9D8B030D-6E8A-4147-A177-3AD203B41FA5}">
                      <a16:colId xmlns:a16="http://schemas.microsoft.com/office/drawing/2014/main" val="170281391"/>
                    </a:ext>
                  </a:extLst>
                </a:gridCol>
              </a:tblGrid>
              <a:tr h="1821544">
                <a:tc>
                  <a:txBody>
                    <a:bodyPr/>
                    <a:lstStyle/>
                    <a:p>
                      <a:pPr marL="0" marR="0" algn="ctr">
                        <a:lnSpc>
                          <a:spcPct val="150000"/>
                        </a:lnSpc>
                        <a:spcBef>
                          <a:spcPts val="0"/>
                        </a:spcBef>
                        <a:spcAft>
                          <a:spcPts val="0"/>
                        </a:spcAft>
                      </a:pPr>
                      <a:r>
                        <a:rPr lang="en-US" sz="2000" dirty="0">
                          <a:effectLst/>
                        </a:rPr>
                        <a:t>Sub-sector</a:t>
                      </a:r>
                      <a:endParaRPr lang="en-US" sz="3200" dirty="0">
                        <a:effectLst/>
                        <a:latin typeface="Times New Roman" panose="02020603050405020304" pitchFamily="18" charset="0"/>
                        <a:ea typeface="Calibri" panose="020F0502020204030204" pitchFamily="34" charset="0"/>
                        <a:cs typeface="Calibri" panose="020F0502020204030204" pitchFamily="34" charset="0"/>
                      </a:endParaRPr>
                    </a:p>
                  </a:txBody>
                  <a:tcPr marL="44450" marR="44450" marT="0" marB="0" anchor="ctr"/>
                </a:tc>
                <a:tc>
                  <a:txBody>
                    <a:bodyPr/>
                    <a:lstStyle/>
                    <a:p>
                      <a:pPr marL="0" marR="0" algn="ctr">
                        <a:lnSpc>
                          <a:spcPct val="150000"/>
                        </a:lnSpc>
                        <a:spcBef>
                          <a:spcPts val="0"/>
                        </a:spcBef>
                        <a:spcAft>
                          <a:spcPts val="0"/>
                        </a:spcAft>
                      </a:pPr>
                      <a:r>
                        <a:rPr lang="en-US" sz="2000">
                          <a:effectLst/>
                        </a:rPr>
                        <a:t>CAPEX (Total, EUR)</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44450" marR="44450" marT="0" marB="0" anchor="ctr"/>
                </a:tc>
                <a:tc>
                  <a:txBody>
                    <a:bodyPr/>
                    <a:lstStyle/>
                    <a:p>
                      <a:pPr marL="0" marR="0" algn="ctr">
                        <a:lnSpc>
                          <a:spcPct val="150000"/>
                        </a:lnSpc>
                        <a:spcBef>
                          <a:spcPts val="0"/>
                        </a:spcBef>
                        <a:spcAft>
                          <a:spcPts val="0"/>
                        </a:spcAft>
                      </a:pPr>
                      <a:r>
                        <a:rPr lang="en-US" sz="2000">
                          <a:effectLst/>
                        </a:rPr>
                        <a:t>OPEX (Total, EUR/year)</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44450" marR="44450" marT="0" marB="0" anchor="ctr"/>
                </a:tc>
                <a:tc>
                  <a:txBody>
                    <a:bodyPr/>
                    <a:lstStyle/>
                    <a:p>
                      <a:pPr marL="0" marR="0" algn="ctr">
                        <a:lnSpc>
                          <a:spcPct val="150000"/>
                        </a:lnSpc>
                        <a:spcBef>
                          <a:spcPts val="0"/>
                        </a:spcBef>
                        <a:spcAft>
                          <a:spcPts val="0"/>
                        </a:spcAft>
                      </a:pPr>
                      <a:r>
                        <a:rPr lang="en-US" sz="2000">
                          <a:effectLst/>
                        </a:rPr>
                        <a:t>Transition</a:t>
                      </a:r>
                      <a:endParaRPr lang="en-US" sz="3200">
                        <a:effectLst/>
                      </a:endParaRPr>
                    </a:p>
                    <a:p>
                      <a:pPr marL="0" marR="0" algn="ctr">
                        <a:lnSpc>
                          <a:spcPct val="150000"/>
                        </a:lnSpc>
                        <a:spcBef>
                          <a:spcPts val="0"/>
                        </a:spcBef>
                        <a:spcAft>
                          <a:spcPts val="0"/>
                        </a:spcAft>
                      </a:pPr>
                      <a:r>
                        <a:rPr lang="en-US" sz="2000">
                          <a:effectLst/>
                        </a:rPr>
                        <a:t>time (year)</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44450" marR="44450" marT="0" marB="0" anchor="ctr"/>
                </a:tc>
                <a:tc>
                  <a:txBody>
                    <a:bodyPr/>
                    <a:lstStyle/>
                    <a:p>
                      <a:pPr marL="0" marR="0" algn="ctr">
                        <a:lnSpc>
                          <a:spcPct val="150000"/>
                        </a:lnSpc>
                        <a:spcBef>
                          <a:spcPts val="0"/>
                        </a:spcBef>
                        <a:spcAft>
                          <a:spcPts val="0"/>
                        </a:spcAft>
                      </a:pPr>
                      <a:r>
                        <a:rPr lang="en-US" sz="2000" u="sng">
                          <a:effectLst/>
                        </a:rPr>
                        <a:t>2024-2026</a:t>
                      </a:r>
                      <a:r>
                        <a:rPr lang="en-US" sz="2000">
                          <a:effectLst/>
                        </a:rPr>
                        <a:t> </a:t>
                      </a:r>
                      <a:br>
                        <a:rPr lang="en-US" sz="2000">
                          <a:effectLst/>
                        </a:rPr>
                      </a:br>
                      <a:r>
                        <a:rPr lang="en-US" sz="2000">
                          <a:effectLst/>
                        </a:rPr>
                        <a:t>Investment need (3 years) (EUR)</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44450" marR="44450" marT="0" marB="0" anchor="ctr"/>
                </a:tc>
                <a:extLst>
                  <a:ext uri="{0D108BD9-81ED-4DB2-BD59-A6C34878D82A}">
                    <a16:rowId xmlns:a16="http://schemas.microsoft.com/office/drawing/2014/main" val="415272329"/>
                  </a:ext>
                </a:extLst>
              </a:tr>
              <a:tr h="417858">
                <a:tc>
                  <a:txBody>
                    <a:bodyPr/>
                    <a:lstStyle/>
                    <a:p>
                      <a:pPr marL="0" marR="0" algn="ctr">
                        <a:lnSpc>
                          <a:spcPct val="150000"/>
                        </a:lnSpc>
                        <a:spcBef>
                          <a:spcPts val="0"/>
                        </a:spcBef>
                        <a:spcAft>
                          <a:spcPts val="0"/>
                        </a:spcAft>
                      </a:pPr>
                      <a:r>
                        <a:rPr lang="en-US" sz="2000">
                          <a:effectLst/>
                        </a:rPr>
                        <a:t>2.1 &amp; 2.2 Iron and steel</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44450" marR="44450" marT="0" marB="0" anchor="ctr"/>
                </a:tc>
                <a:tc>
                  <a:txBody>
                    <a:bodyPr/>
                    <a:lstStyle/>
                    <a:p>
                      <a:pPr marL="0" marR="0" algn="ctr">
                        <a:lnSpc>
                          <a:spcPct val="150000"/>
                        </a:lnSpc>
                        <a:spcBef>
                          <a:spcPts val="0"/>
                        </a:spcBef>
                        <a:spcAft>
                          <a:spcPts val="0"/>
                        </a:spcAft>
                      </a:pPr>
                      <a:r>
                        <a:rPr lang="en-US" sz="2000">
                          <a:effectLst/>
                        </a:rPr>
                        <a:t>999,000,000</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44450" marR="44450" marT="0" marB="0" anchor="ctr"/>
                </a:tc>
                <a:tc>
                  <a:txBody>
                    <a:bodyPr/>
                    <a:lstStyle/>
                    <a:p>
                      <a:pPr marL="0" marR="0" algn="ctr">
                        <a:lnSpc>
                          <a:spcPct val="150000"/>
                        </a:lnSpc>
                        <a:spcBef>
                          <a:spcPts val="0"/>
                        </a:spcBef>
                        <a:spcAft>
                          <a:spcPts val="0"/>
                        </a:spcAft>
                      </a:pPr>
                      <a:r>
                        <a:rPr lang="en-US" sz="2000">
                          <a:effectLst/>
                        </a:rPr>
                        <a:t>-</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44450" marR="44450" marT="0" marB="0" anchor="ctr"/>
                </a:tc>
                <a:tc>
                  <a:txBody>
                    <a:bodyPr/>
                    <a:lstStyle/>
                    <a:p>
                      <a:pPr marL="0" marR="0" algn="ctr">
                        <a:lnSpc>
                          <a:spcPct val="150000"/>
                        </a:lnSpc>
                        <a:spcBef>
                          <a:spcPts val="0"/>
                        </a:spcBef>
                        <a:spcAft>
                          <a:spcPts val="0"/>
                        </a:spcAft>
                      </a:pPr>
                      <a:r>
                        <a:rPr lang="en-US" sz="2000">
                          <a:effectLst/>
                        </a:rPr>
                        <a:t>3</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44450" marR="44450" marT="0" marB="0" anchor="ctr"/>
                </a:tc>
                <a:tc>
                  <a:txBody>
                    <a:bodyPr/>
                    <a:lstStyle/>
                    <a:p>
                      <a:pPr marL="0" marR="0" algn="ctr">
                        <a:lnSpc>
                          <a:spcPct val="150000"/>
                        </a:lnSpc>
                        <a:spcBef>
                          <a:spcPts val="0"/>
                        </a:spcBef>
                        <a:spcAft>
                          <a:spcPts val="0"/>
                        </a:spcAft>
                      </a:pPr>
                      <a:r>
                        <a:rPr lang="en-US" sz="2000">
                          <a:effectLst/>
                        </a:rPr>
                        <a:t>999,000,000</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44450" marR="44450" marT="0" marB="0" anchor="ctr"/>
                </a:tc>
                <a:extLst>
                  <a:ext uri="{0D108BD9-81ED-4DB2-BD59-A6C34878D82A}">
                    <a16:rowId xmlns:a16="http://schemas.microsoft.com/office/drawing/2014/main" val="1067287673"/>
                  </a:ext>
                </a:extLst>
              </a:tr>
              <a:tr h="417858">
                <a:tc>
                  <a:txBody>
                    <a:bodyPr/>
                    <a:lstStyle/>
                    <a:p>
                      <a:pPr marL="0" marR="0" algn="ctr">
                        <a:lnSpc>
                          <a:spcPct val="150000"/>
                        </a:lnSpc>
                        <a:spcBef>
                          <a:spcPts val="0"/>
                        </a:spcBef>
                        <a:spcAft>
                          <a:spcPts val="0"/>
                        </a:spcAft>
                      </a:pPr>
                      <a:r>
                        <a:rPr lang="en-US" sz="2000">
                          <a:effectLst/>
                        </a:rPr>
                        <a:t>2.3 Ferrous metals processing</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44450" marR="44450" marT="0" marB="0" anchor="ctr"/>
                </a:tc>
                <a:tc>
                  <a:txBody>
                    <a:bodyPr/>
                    <a:lstStyle/>
                    <a:p>
                      <a:pPr marL="0" marR="0" algn="ctr">
                        <a:lnSpc>
                          <a:spcPct val="150000"/>
                        </a:lnSpc>
                        <a:spcBef>
                          <a:spcPts val="0"/>
                        </a:spcBef>
                        <a:spcAft>
                          <a:spcPts val="0"/>
                        </a:spcAft>
                      </a:pPr>
                      <a:r>
                        <a:rPr lang="en-US" sz="2000" dirty="0">
                          <a:effectLst/>
                        </a:rPr>
                        <a:t>508,000,000</a:t>
                      </a:r>
                      <a:endParaRPr lang="en-US" sz="3200" dirty="0">
                        <a:effectLst/>
                        <a:latin typeface="Times New Roman" panose="02020603050405020304" pitchFamily="18" charset="0"/>
                        <a:ea typeface="Calibri" panose="020F0502020204030204" pitchFamily="34" charset="0"/>
                        <a:cs typeface="Calibri" panose="020F0502020204030204" pitchFamily="34" charset="0"/>
                      </a:endParaRPr>
                    </a:p>
                  </a:txBody>
                  <a:tcPr marL="44450" marR="44450" marT="0" marB="0" anchor="ctr"/>
                </a:tc>
                <a:tc>
                  <a:txBody>
                    <a:bodyPr/>
                    <a:lstStyle/>
                    <a:p>
                      <a:pPr marL="0" marR="0" algn="ctr">
                        <a:lnSpc>
                          <a:spcPct val="150000"/>
                        </a:lnSpc>
                        <a:spcBef>
                          <a:spcPts val="0"/>
                        </a:spcBef>
                        <a:spcAft>
                          <a:spcPts val="0"/>
                        </a:spcAft>
                      </a:pPr>
                      <a:r>
                        <a:rPr lang="en-US" sz="2000">
                          <a:effectLst/>
                        </a:rPr>
                        <a:t>-</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44450" marR="44450" marT="0" marB="0" anchor="ctr"/>
                </a:tc>
                <a:tc>
                  <a:txBody>
                    <a:bodyPr/>
                    <a:lstStyle/>
                    <a:p>
                      <a:pPr marL="0" marR="0" algn="ctr">
                        <a:lnSpc>
                          <a:spcPct val="150000"/>
                        </a:lnSpc>
                        <a:spcBef>
                          <a:spcPts val="0"/>
                        </a:spcBef>
                        <a:spcAft>
                          <a:spcPts val="0"/>
                        </a:spcAft>
                      </a:pPr>
                      <a:r>
                        <a:rPr lang="en-US" sz="2000">
                          <a:effectLst/>
                        </a:rPr>
                        <a:t>3</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44450" marR="44450" marT="0" marB="0" anchor="ctr"/>
                </a:tc>
                <a:tc>
                  <a:txBody>
                    <a:bodyPr/>
                    <a:lstStyle/>
                    <a:p>
                      <a:pPr marL="0" marR="0" algn="ctr">
                        <a:lnSpc>
                          <a:spcPct val="150000"/>
                        </a:lnSpc>
                        <a:spcBef>
                          <a:spcPts val="0"/>
                        </a:spcBef>
                        <a:spcAft>
                          <a:spcPts val="0"/>
                        </a:spcAft>
                      </a:pPr>
                      <a:r>
                        <a:rPr lang="en-US" sz="2000">
                          <a:effectLst/>
                        </a:rPr>
                        <a:t>508,000,000</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44450" marR="44450" marT="0" marB="0" anchor="ctr"/>
                </a:tc>
                <a:extLst>
                  <a:ext uri="{0D108BD9-81ED-4DB2-BD59-A6C34878D82A}">
                    <a16:rowId xmlns:a16="http://schemas.microsoft.com/office/drawing/2014/main" val="1180865947"/>
                  </a:ext>
                </a:extLst>
              </a:tr>
              <a:tr h="417858">
                <a:tc>
                  <a:txBody>
                    <a:bodyPr/>
                    <a:lstStyle/>
                    <a:p>
                      <a:pPr marL="0" marR="0" algn="ctr">
                        <a:lnSpc>
                          <a:spcPct val="150000"/>
                        </a:lnSpc>
                        <a:spcBef>
                          <a:spcPts val="0"/>
                        </a:spcBef>
                        <a:spcAft>
                          <a:spcPts val="0"/>
                        </a:spcAft>
                      </a:pPr>
                      <a:r>
                        <a:rPr lang="en-US" sz="2000">
                          <a:effectLst/>
                        </a:rPr>
                        <a:t>2.4 Foundries and smitheries</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44450" marR="44450" marT="0" marB="0" anchor="ctr"/>
                </a:tc>
                <a:tc>
                  <a:txBody>
                    <a:bodyPr/>
                    <a:lstStyle/>
                    <a:p>
                      <a:pPr marL="0" marR="0" algn="ctr">
                        <a:lnSpc>
                          <a:spcPct val="150000"/>
                        </a:lnSpc>
                        <a:spcBef>
                          <a:spcPts val="0"/>
                        </a:spcBef>
                        <a:spcAft>
                          <a:spcPts val="0"/>
                        </a:spcAft>
                      </a:pPr>
                      <a:r>
                        <a:rPr lang="en-US" sz="2000">
                          <a:effectLst/>
                        </a:rPr>
                        <a:t>499,000,000</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44450" marR="44450" marT="0" marB="0" anchor="ctr"/>
                </a:tc>
                <a:tc>
                  <a:txBody>
                    <a:bodyPr/>
                    <a:lstStyle/>
                    <a:p>
                      <a:pPr marL="0" marR="0" algn="ctr">
                        <a:lnSpc>
                          <a:spcPct val="150000"/>
                        </a:lnSpc>
                        <a:spcBef>
                          <a:spcPts val="0"/>
                        </a:spcBef>
                        <a:spcAft>
                          <a:spcPts val="0"/>
                        </a:spcAft>
                      </a:pPr>
                      <a:r>
                        <a:rPr lang="en-US" sz="2000">
                          <a:effectLst/>
                        </a:rPr>
                        <a:t>-</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44450" marR="44450" marT="0" marB="0" anchor="ctr"/>
                </a:tc>
                <a:tc>
                  <a:txBody>
                    <a:bodyPr/>
                    <a:lstStyle/>
                    <a:p>
                      <a:pPr marL="0" marR="0" algn="ctr">
                        <a:lnSpc>
                          <a:spcPct val="150000"/>
                        </a:lnSpc>
                        <a:spcBef>
                          <a:spcPts val="0"/>
                        </a:spcBef>
                        <a:spcAft>
                          <a:spcPts val="0"/>
                        </a:spcAft>
                      </a:pPr>
                      <a:r>
                        <a:rPr lang="en-US" sz="2000">
                          <a:effectLst/>
                        </a:rPr>
                        <a:t>3</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44450" marR="44450" marT="0" marB="0" anchor="ctr"/>
                </a:tc>
                <a:tc>
                  <a:txBody>
                    <a:bodyPr/>
                    <a:lstStyle/>
                    <a:p>
                      <a:pPr marL="0" marR="0" algn="ctr">
                        <a:lnSpc>
                          <a:spcPct val="150000"/>
                        </a:lnSpc>
                        <a:spcBef>
                          <a:spcPts val="0"/>
                        </a:spcBef>
                        <a:spcAft>
                          <a:spcPts val="0"/>
                        </a:spcAft>
                      </a:pPr>
                      <a:r>
                        <a:rPr lang="en-US" sz="2000">
                          <a:effectLst/>
                        </a:rPr>
                        <a:t>499,000,000</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44450" marR="44450" marT="0" marB="0" anchor="ctr"/>
                </a:tc>
                <a:extLst>
                  <a:ext uri="{0D108BD9-81ED-4DB2-BD59-A6C34878D82A}">
                    <a16:rowId xmlns:a16="http://schemas.microsoft.com/office/drawing/2014/main" val="3651489285"/>
                  </a:ext>
                </a:extLst>
              </a:tr>
              <a:tr h="417858">
                <a:tc>
                  <a:txBody>
                    <a:bodyPr/>
                    <a:lstStyle/>
                    <a:p>
                      <a:pPr marL="0" marR="0" algn="ctr">
                        <a:lnSpc>
                          <a:spcPct val="150000"/>
                        </a:lnSpc>
                        <a:spcBef>
                          <a:spcPts val="0"/>
                        </a:spcBef>
                        <a:spcAft>
                          <a:spcPts val="0"/>
                        </a:spcAft>
                      </a:pPr>
                      <a:r>
                        <a:rPr lang="en-US" sz="2000">
                          <a:effectLst/>
                        </a:rPr>
                        <a:t>2.5 Non-ferrous metals processing</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44450" marR="44450" marT="0" marB="0" anchor="ctr"/>
                </a:tc>
                <a:tc>
                  <a:txBody>
                    <a:bodyPr/>
                    <a:lstStyle/>
                    <a:p>
                      <a:pPr marL="0" marR="0" algn="ctr">
                        <a:lnSpc>
                          <a:spcPct val="150000"/>
                        </a:lnSpc>
                        <a:spcBef>
                          <a:spcPts val="0"/>
                        </a:spcBef>
                        <a:spcAft>
                          <a:spcPts val="0"/>
                        </a:spcAft>
                      </a:pPr>
                      <a:r>
                        <a:rPr lang="en-US" sz="2000" dirty="0">
                          <a:effectLst/>
                        </a:rPr>
                        <a:t>1,164,000,000</a:t>
                      </a:r>
                      <a:endParaRPr lang="en-US" sz="3200" dirty="0">
                        <a:effectLst/>
                        <a:latin typeface="Times New Roman" panose="02020603050405020304" pitchFamily="18" charset="0"/>
                        <a:ea typeface="Calibri" panose="020F0502020204030204" pitchFamily="34" charset="0"/>
                        <a:cs typeface="Calibri" panose="020F0502020204030204" pitchFamily="34" charset="0"/>
                      </a:endParaRPr>
                    </a:p>
                  </a:txBody>
                  <a:tcPr marL="44450" marR="44450" marT="0" marB="0" anchor="ctr"/>
                </a:tc>
                <a:tc>
                  <a:txBody>
                    <a:bodyPr/>
                    <a:lstStyle/>
                    <a:p>
                      <a:pPr marL="0" marR="0" algn="ctr">
                        <a:lnSpc>
                          <a:spcPct val="150000"/>
                        </a:lnSpc>
                        <a:spcBef>
                          <a:spcPts val="0"/>
                        </a:spcBef>
                        <a:spcAft>
                          <a:spcPts val="0"/>
                        </a:spcAft>
                      </a:pPr>
                      <a:r>
                        <a:rPr lang="en-US" sz="2000">
                          <a:effectLst/>
                        </a:rPr>
                        <a:t>-</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44450" marR="44450" marT="0" marB="0" anchor="ctr"/>
                </a:tc>
                <a:tc>
                  <a:txBody>
                    <a:bodyPr/>
                    <a:lstStyle/>
                    <a:p>
                      <a:pPr marL="0" marR="0" algn="ctr">
                        <a:lnSpc>
                          <a:spcPct val="150000"/>
                        </a:lnSpc>
                        <a:spcBef>
                          <a:spcPts val="0"/>
                        </a:spcBef>
                        <a:spcAft>
                          <a:spcPts val="0"/>
                        </a:spcAft>
                      </a:pPr>
                      <a:r>
                        <a:rPr lang="en-US" sz="2000">
                          <a:effectLst/>
                        </a:rPr>
                        <a:t>3</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44450" marR="44450" marT="0" marB="0" anchor="ctr"/>
                </a:tc>
                <a:tc>
                  <a:txBody>
                    <a:bodyPr/>
                    <a:lstStyle/>
                    <a:p>
                      <a:pPr marL="0" marR="0" algn="ctr">
                        <a:lnSpc>
                          <a:spcPct val="150000"/>
                        </a:lnSpc>
                        <a:spcBef>
                          <a:spcPts val="0"/>
                        </a:spcBef>
                        <a:spcAft>
                          <a:spcPts val="0"/>
                        </a:spcAft>
                      </a:pPr>
                      <a:r>
                        <a:rPr lang="en-US" sz="2000">
                          <a:effectLst/>
                        </a:rPr>
                        <a:t>1,164,000,000</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44450" marR="44450" marT="0" marB="0" anchor="ctr"/>
                </a:tc>
                <a:extLst>
                  <a:ext uri="{0D108BD9-81ED-4DB2-BD59-A6C34878D82A}">
                    <a16:rowId xmlns:a16="http://schemas.microsoft.com/office/drawing/2014/main" val="2217124283"/>
                  </a:ext>
                </a:extLst>
              </a:tr>
              <a:tr h="885753">
                <a:tc>
                  <a:txBody>
                    <a:bodyPr/>
                    <a:lstStyle/>
                    <a:p>
                      <a:pPr marL="0" marR="0" algn="ctr">
                        <a:lnSpc>
                          <a:spcPct val="150000"/>
                        </a:lnSpc>
                        <a:spcBef>
                          <a:spcPts val="0"/>
                        </a:spcBef>
                        <a:spcAft>
                          <a:spcPts val="0"/>
                        </a:spcAft>
                      </a:pPr>
                      <a:r>
                        <a:rPr lang="en-US" sz="2000">
                          <a:effectLst/>
                        </a:rPr>
                        <a:t>2.6 Surface treatment of metals and plastic materials</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44450" marR="44450" marT="0" marB="0" anchor="ctr"/>
                </a:tc>
                <a:tc>
                  <a:txBody>
                    <a:bodyPr/>
                    <a:lstStyle/>
                    <a:p>
                      <a:pPr marL="0" marR="0" algn="ctr">
                        <a:lnSpc>
                          <a:spcPct val="150000"/>
                        </a:lnSpc>
                        <a:spcBef>
                          <a:spcPts val="0"/>
                        </a:spcBef>
                        <a:spcAft>
                          <a:spcPts val="0"/>
                        </a:spcAft>
                      </a:pPr>
                      <a:r>
                        <a:rPr lang="en-US" sz="2000" dirty="0">
                          <a:effectLst/>
                        </a:rPr>
                        <a:t>1,584,000,000</a:t>
                      </a:r>
                      <a:endParaRPr lang="en-US" sz="3200" dirty="0">
                        <a:effectLst/>
                        <a:latin typeface="Times New Roman" panose="02020603050405020304" pitchFamily="18" charset="0"/>
                        <a:ea typeface="Calibri" panose="020F0502020204030204" pitchFamily="34" charset="0"/>
                        <a:cs typeface="Calibri" panose="020F0502020204030204" pitchFamily="34" charset="0"/>
                      </a:endParaRPr>
                    </a:p>
                  </a:txBody>
                  <a:tcPr marL="44450" marR="44450" marT="0" marB="0" anchor="ctr"/>
                </a:tc>
                <a:tc>
                  <a:txBody>
                    <a:bodyPr/>
                    <a:lstStyle/>
                    <a:p>
                      <a:pPr marL="0" marR="0" algn="ctr">
                        <a:lnSpc>
                          <a:spcPct val="150000"/>
                        </a:lnSpc>
                        <a:spcBef>
                          <a:spcPts val="0"/>
                        </a:spcBef>
                        <a:spcAft>
                          <a:spcPts val="0"/>
                        </a:spcAft>
                      </a:pPr>
                      <a:r>
                        <a:rPr lang="en-US" sz="2000" dirty="0">
                          <a:effectLst/>
                        </a:rPr>
                        <a:t>-</a:t>
                      </a:r>
                      <a:endParaRPr lang="en-US" sz="3200" dirty="0">
                        <a:effectLst/>
                        <a:latin typeface="Times New Roman" panose="02020603050405020304" pitchFamily="18" charset="0"/>
                        <a:ea typeface="Calibri" panose="020F0502020204030204" pitchFamily="34" charset="0"/>
                        <a:cs typeface="Calibri" panose="020F0502020204030204" pitchFamily="34" charset="0"/>
                      </a:endParaRPr>
                    </a:p>
                  </a:txBody>
                  <a:tcPr marL="44450" marR="44450" marT="0" marB="0" anchor="ctr"/>
                </a:tc>
                <a:tc>
                  <a:txBody>
                    <a:bodyPr/>
                    <a:lstStyle/>
                    <a:p>
                      <a:pPr marL="0" marR="0" algn="ctr">
                        <a:lnSpc>
                          <a:spcPct val="150000"/>
                        </a:lnSpc>
                        <a:spcBef>
                          <a:spcPts val="0"/>
                        </a:spcBef>
                        <a:spcAft>
                          <a:spcPts val="0"/>
                        </a:spcAft>
                      </a:pPr>
                      <a:r>
                        <a:rPr lang="en-US" sz="2000" dirty="0">
                          <a:effectLst/>
                        </a:rPr>
                        <a:t>3</a:t>
                      </a:r>
                      <a:endParaRPr lang="en-US" sz="3200" dirty="0">
                        <a:effectLst/>
                        <a:latin typeface="Times New Roman" panose="02020603050405020304" pitchFamily="18" charset="0"/>
                        <a:ea typeface="Calibri" panose="020F0502020204030204" pitchFamily="34" charset="0"/>
                        <a:cs typeface="Calibri" panose="020F0502020204030204" pitchFamily="34" charset="0"/>
                      </a:endParaRPr>
                    </a:p>
                  </a:txBody>
                  <a:tcPr marL="44450" marR="44450" marT="0" marB="0" anchor="ctr"/>
                </a:tc>
                <a:tc>
                  <a:txBody>
                    <a:bodyPr/>
                    <a:lstStyle/>
                    <a:p>
                      <a:pPr marL="0" marR="0" algn="ctr">
                        <a:lnSpc>
                          <a:spcPct val="150000"/>
                        </a:lnSpc>
                        <a:spcBef>
                          <a:spcPts val="0"/>
                        </a:spcBef>
                        <a:spcAft>
                          <a:spcPts val="0"/>
                        </a:spcAft>
                      </a:pPr>
                      <a:r>
                        <a:rPr lang="en-US" sz="2000" dirty="0">
                          <a:effectLst/>
                        </a:rPr>
                        <a:t>1,584,000,000</a:t>
                      </a:r>
                      <a:endParaRPr lang="en-US" sz="3200" dirty="0">
                        <a:effectLst/>
                        <a:latin typeface="Times New Roman" panose="02020603050405020304" pitchFamily="18" charset="0"/>
                        <a:ea typeface="Calibri" panose="020F0502020204030204" pitchFamily="34" charset="0"/>
                        <a:cs typeface="Calibri" panose="020F0502020204030204" pitchFamily="34" charset="0"/>
                      </a:endParaRPr>
                    </a:p>
                  </a:txBody>
                  <a:tcPr marL="44450" marR="44450" marT="0" marB="0" anchor="ctr"/>
                </a:tc>
                <a:extLst>
                  <a:ext uri="{0D108BD9-81ED-4DB2-BD59-A6C34878D82A}">
                    <a16:rowId xmlns:a16="http://schemas.microsoft.com/office/drawing/2014/main" val="2988751313"/>
                  </a:ext>
                </a:extLst>
              </a:tr>
              <a:tr h="417858">
                <a:tc>
                  <a:txBody>
                    <a:bodyPr/>
                    <a:lstStyle/>
                    <a:p>
                      <a:pPr marL="0" marR="0" algn="ctr">
                        <a:lnSpc>
                          <a:spcPct val="150000"/>
                        </a:lnSpc>
                        <a:spcBef>
                          <a:spcPts val="0"/>
                        </a:spcBef>
                        <a:spcAft>
                          <a:spcPts val="0"/>
                        </a:spcAft>
                      </a:pPr>
                      <a:r>
                        <a:rPr lang="en-US" sz="2000">
                          <a:effectLst/>
                        </a:rPr>
                        <a:t>Total</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44450" marR="44450" marT="0" marB="0" anchor="ctr"/>
                </a:tc>
                <a:tc>
                  <a:txBody>
                    <a:bodyPr/>
                    <a:lstStyle/>
                    <a:p>
                      <a:pPr marL="0" marR="0" algn="ctr">
                        <a:lnSpc>
                          <a:spcPct val="150000"/>
                        </a:lnSpc>
                        <a:spcBef>
                          <a:spcPts val="0"/>
                        </a:spcBef>
                        <a:spcAft>
                          <a:spcPts val="0"/>
                        </a:spcAft>
                      </a:pPr>
                      <a:r>
                        <a:rPr lang="en-US" sz="2000">
                          <a:effectLst/>
                        </a:rPr>
                        <a:t>4,754,000,000</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44450" marR="44450" marT="0" marB="0" anchor="ctr"/>
                </a:tc>
                <a:tc>
                  <a:txBody>
                    <a:bodyPr/>
                    <a:lstStyle/>
                    <a:p>
                      <a:pPr marL="0" marR="0" algn="ctr">
                        <a:lnSpc>
                          <a:spcPct val="150000"/>
                        </a:lnSpc>
                        <a:spcBef>
                          <a:spcPts val="0"/>
                        </a:spcBef>
                        <a:spcAft>
                          <a:spcPts val="0"/>
                        </a:spcAft>
                      </a:pPr>
                      <a:r>
                        <a:rPr lang="en-US" sz="2000">
                          <a:effectLst/>
                        </a:rPr>
                        <a:t>-</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44450" marR="44450" marT="0" marB="0" anchor="ctr"/>
                </a:tc>
                <a:tc>
                  <a:txBody>
                    <a:bodyPr/>
                    <a:lstStyle/>
                    <a:p>
                      <a:pPr marL="0" marR="0" algn="ctr">
                        <a:lnSpc>
                          <a:spcPct val="150000"/>
                        </a:lnSpc>
                        <a:spcBef>
                          <a:spcPts val="0"/>
                        </a:spcBef>
                        <a:spcAft>
                          <a:spcPts val="0"/>
                        </a:spcAft>
                      </a:pPr>
                      <a:r>
                        <a:rPr lang="en-US" sz="2000">
                          <a:effectLst/>
                        </a:rPr>
                        <a:t>3</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44450" marR="44450" marT="0" marB="0" anchor="ctr"/>
                </a:tc>
                <a:tc>
                  <a:txBody>
                    <a:bodyPr/>
                    <a:lstStyle/>
                    <a:p>
                      <a:pPr marL="0" marR="0" algn="ctr">
                        <a:lnSpc>
                          <a:spcPct val="150000"/>
                        </a:lnSpc>
                        <a:spcBef>
                          <a:spcPts val="0"/>
                        </a:spcBef>
                        <a:spcAft>
                          <a:spcPts val="0"/>
                        </a:spcAft>
                      </a:pPr>
                      <a:r>
                        <a:rPr lang="en-US" sz="2000" dirty="0">
                          <a:effectLst/>
                        </a:rPr>
                        <a:t>4,754,000,000</a:t>
                      </a:r>
                      <a:endParaRPr lang="en-US" sz="3200" dirty="0">
                        <a:effectLst/>
                        <a:latin typeface="Times New Roman" panose="02020603050405020304" pitchFamily="18" charset="0"/>
                        <a:ea typeface="Calibri" panose="020F0502020204030204" pitchFamily="34" charset="0"/>
                        <a:cs typeface="Calibri" panose="020F0502020204030204" pitchFamily="34" charset="0"/>
                      </a:endParaRPr>
                    </a:p>
                  </a:txBody>
                  <a:tcPr marL="44450" marR="44450" marT="0" marB="0" anchor="ctr"/>
                </a:tc>
                <a:extLst>
                  <a:ext uri="{0D108BD9-81ED-4DB2-BD59-A6C34878D82A}">
                    <a16:rowId xmlns:a16="http://schemas.microsoft.com/office/drawing/2014/main" val="3388770928"/>
                  </a:ext>
                </a:extLst>
              </a:tr>
            </a:tbl>
          </a:graphicData>
        </a:graphic>
      </p:graphicFrame>
    </p:spTree>
    <p:extLst>
      <p:ext uri="{BB962C8B-B14F-4D97-AF65-F5344CB8AC3E}">
        <p14:creationId xmlns:p14="http://schemas.microsoft.com/office/powerpoint/2010/main" val="33348793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Autofit/>
          </a:bodyPr>
          <a:lstStyle/>
          <a:p>
            <a:r>
              <a:rPr lang="tr-TR" sz="2800"/>
              <a:t>General Framework </a:t>
            </a:r>
            <a:r>
              <a:rPr lang="en-US" sz="2800"/>
              <a:t>of the DIES Project</a:t>
            </a:r>
          </a:p>
        </p:txBody>
      </p:sp>
      <p:pic>
        <p:nvPicPr>
          <p:cNvPr id="4" name="İçerik Yer Tutucusu 5">
            <a:extLst>
              <a:ext uri="{FF2B5EF4-FFF2-40B4-BE49-F238E27FC236}">
                <a16:creationId xmlns:a16="http://schemas.microsoft.com/office/drawing/2014/main" id="{38ED5F09-FCA3-41A6-B89B-E7299BB375F3}"/>
              </a:ext>
            </a:extLst>
          </p:cNvPr>
          <p:cNvPicPr>
            <a:picLocks noChangeAspect="1"/>
          </p:cNvPicPr>
          <p:nvPr/>
        </p:nvPicPr>
        <p:blipFill>
          <a:blip r:embed="rId3"/>
          <a:stretch>
            <a:fillRect/>
          </a:stretch>
        </p:blipFill>
        <p:spPr>
          <a:xfrm>
            <a:off x="2583666" y="2027693"/>
            <a:ext cx="7024667" cy="4351338"/>
          </a:xfrm>
          <a:prstGeom prst="rect">
            <a:avLst/>
          </a:prstGeom>
        </p:spPr>
      </p:pic>
      <p:pic>
        <p:nvPicPr>
          <p:cNvPr id="5" name="Graphic 3" descr="Document outline">
            <a:extLst>
              <a:ext uri="{FF2B5EF4-FFF2-40B4-BE49-F238E27FC236}">
                <a16:creationId xmlns:a16="http://schemas.microsoft.com/office/drawing/2014/main" id="{83F1D721-AEFD-4CCF-AAC8-DEF450A13B3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217518" y="4566033"/>
            <a:ext cx="454302" cy="454302"/>
          </a:xfrm>
          <a:prstGeom prst="rect">
            <a:avLst/>
          </a:prstGeom>
        </p:spPr>
      </p:pic>
      <p:pic>
        <p:nvPicPr>
          <p:cNvPr id="6" name="Graphic 14" descr="Document outline">
            <a:extLst>
              <a:ext uri="{FF2B5EF4-FFF2-40B4-BE49-F238E27FC236}">
                <a16:creationId xmlns:a16="http://schemas.microsoft.com/office/drawing/2014/main" id="{9283F199-F5E9-4825-9928-1C981794DC4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878980" y="3488409"/>
            <a:ext cx="454302" cy="454302"/>
          </a:xfrm>
          <a:prstGeom prst="rect">
            <a:avLst/>
          </a:prstGeom>
        </p:spPr>
      </p:pic>
      <p:pic>
        <p:nvPicPr>
          <p:cNvPr id="7" name="Graphic 15" descr="Document outline">
            <a:extLst>
              <a:ext uri="{FF2B5EF4-FFF2-40B4-BE49-F238E27FC236}">
                <a16:creationId xmlns:a16="http://schemas.microsoft.com/office/drawing/2014/main" id="{2DF3C436-56BF-4ACF-A9FF-A3D1C90AD80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631569" y="3261258"/>
            <a:ext cx="454302" cy="454302"/>
          </a:xfrm>
          <a:prstGeom prst="rect">
            <a:avLst/>
          </a:prstGeom>
        </p:spPr>
      </p:pic>
      <p:pic>
        <p:nvPicPr>
          <p:cNvPr id="8" name="Graphic 16" descr="Document outline">
            <a:extLst>
              <a:ext uri="{FF2B5EF4-FFF2-40B4-BE49-F238E27FC236}">
                <a16:creationId xmlns:a16="http://schemas.microsoft.com/office/drawing/2014/main" id="{57F9CCB8-5784-48B4-A087-975D2BC9D67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769355" y="2119263"/>
            <a:ext cx="454302" cy="454302"/>
          </a:xfrm>
          <a:prstGeom prst="rect">
            <a:avLst/>
          </a:prstGeom>
        </p:spPr>
      </p:pic>
      <p:pic>
        <p:nvPicPr>
          <p:cNvPr id="9" name="Graphic 17" descr="Document outline">
            <a:extLst>
              <a:ext uri="{FF2B5EF4-FFF2-40B4-BE49-F238E27FC236}">
                <a16:creationId xmlns:a16="http://schemas.microsoft.com/office/drawing/2014/main" id="{553C3736-BCA2-40E6-B56F-ED01C13FE5D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631569" y="5901657"/>
            <a:ext cx="454302" cy="454302"/>
          </a:xfrm>
          <a:prstGeom prst="rect">
            <a:avLst/>
          </a:prstGeom>
        </p:spPr>
      </p:pic>
      <p:pic>
        <p:nvPicPr>
          <p:cNvPr id="10" name="Graphic 19" descr="Bullseye with solid fill">
            <a:extLst>
              <a:ext uri="{FF2B5EF4-FFF2-40B4-BE49-F238E27FC236}">
                <a16:creationId xmlns:a16="http://schemas.microsoft.com/office/drawing/2014/main" id="{35CF8DEC-02A2-4637-8473-30FDA1E22AEB}"/>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060081" y="4563135"/>
            <a:ext cx="914400" cy="914400"/>
          </a:xfrm>
          <a:prstGeom prst="rect">
            <a:avLst/>
          </a:prstGeom>
        </p:spPr>
      </p:pic>
      <p:sp>
        <p:nvSpPr>
          <p:cNvPr id="3" name="Slide Number Placeholder 2">
            <a:extLst>
              <a:ext uri="{FF2B5EF4-FFF2-40B4-BE49-F238E27FC236}">
                <a16:creationId xmlns:a16="http://schemas.microsoft.com/office/drawing/2014/main" id="{A95DBB89-7EBB-3737-B8B1-EA7B6566C8A8}"/>
              </a:ext>
            </a:extLst>
          </p:cNvPr>
          <p:cNvSpPr>
            <a:spLocks noGrp="1"/>
          </p:cNvSpPr>
          <p:nvPr>
            <p:ph type="sldNum" sz="quarter" idx="12"/>
          </p:nvPr>
        </p:nvSpPr>
        <p:spPr/>
        <p:txBody>
          <a:bodyPr/>
          <a:lstStyle/>
          <a:p>
            <a:fld id="{3AB124D6-A55C-4BF8-8FED-103D5F9381FB}" type="slidenum">
              <a:rPr lang="en-GB" smtClean="0"/>
              <a:t>2</a:t>
            </a:fld>
            <a:endParaRPr lang="en-GB"/>
          </a:p>
        </p:txBody>
      </p:sp>
    </p:spTree>
    <p:extLst>
      <p:ext uri="{BB962C8B-B14F-4D97-AF65-F5344CB8AC3E}">
        <p14:creationId xmlns:p14="http://schemas.microsoft.com/office/powerpoint/2010/main" val="3682198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anim calcmode="lin" valueType="num">
                                      <p:cBhvr>
                                        <p:cTn id="35" dur="1000" fill="hold"/>
                                        <p:tgtEl>
                                          <p:spTgt spid="10"/>
                                        </p:tgtEl>
                                        <p:attrNameLst>
                                          <p:attrName>ppt_x</p:attrName>
                                        </p:attrNameLst>
                                      </p:cBhvr>
                                      <p:tavLst>
                                        <p:tav tm="0">
                                          <p:val>
                                            <p:strVal val="#ppt_x"/>
                                          </p:val>
                                        </p:tav>
                                        <p:tav tm="100000">
                                          <p:val>
                                            <p:strVal val="#ppt_x"/>
                                          </p:val>
                                        </p:tav>
                                      </p:tavLst>
                                    </p:anim>
                                    <p:anim calcmode="lin" valueType="num">
                                      <p:cBhvr>
                                        <p:cTn id="3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F77711E-8947-2C00-0E2C-45114E09F7D7}"/>
              </a:ext>
            </a:extLst>
          </p:cNvPr>
          <p:cNvSpPr>
            <a:spLocks noGrp="1"/>
          </p:cNvSpPr>
          <p:nvPr>
            <p:ph type="sldNum" sz="quarter" idx="12"/>
          </p:nvPr>
        </p:nvSpPr>
        <p:spPr/>
        <p:txBody>
          <a:bodyPr/>
          <a:lstStyle/>
          <a:p>
            <a:fld id="{6566A07A-3A36-4C08-A33E-FBE053DB02EC}" type="slidenum">
              <a:rPr lang="tr-TR" smtClean="0"/>
              <a:t>20</a:t>
            </a:fld>
            <a:endParaRPr lang="tr-TR"/>
          </a:p>
        </p:txBody>
      </p:sp>
      <p:graphicFrame>
        <p:nvGraphicFramePr>
          <p:cNvPr id="6" name="Table 5">
            <a:extLst>
              <a:ext uri="{FF2B5EF4-FFF2-40B4-BE49-F238E27FC236}">
                <a16:creationId xmlns:a16="http://schemas.microsoft.com/office/drawing/2014/main" id="{42FD34C9-4492-DCBD-E3F2-894AEF3B22A2}"/>
              </a:ext>
            </a:extLst>
          </p:cNvPr>
          <p:cNvGraphicFramePr>
            <a:graphicFrameLocks noGrp="1"/>
          </p:cNvGraphicFramePr>
          <p:nvPr>
            <p:extLst>
              <p:ext uri="{D42A27DB-BD31-4B8C-83A1-F6EECF244321}">
                <p14:modId xmlns:p14="http://schemas.microsoft.com/office/powerpoint/2010/main" val="4134971798"/>
              </p:ext>
            </p:extLst>
          </p:nvPr>
        </p:nvGraphicFramePr>
        <p:xfrm>
          <a:off x="401052" y="850816"/>
          <a:ext cx="11389896" cy="5688096"/>
        </p:xfrm>
        <a:graphic>
          <a:graphicData uri="http://schemas.openxmlformats.org/drawingml/2006/table">
            <a:tbl>
              <a:tblPr firstRow="1" firstCol="1" bandRow="1">
                <a:tableStyleId>{5C22544A-7EE6-4342-B048-85BDC9FD1C3A}</a:tableStyleId>
              </a:tblPr>
              <a:tblGrid>
                <a:gridCol w="1551304">
                  <a:extLst>
                    <a:ext uri="{9D8B030D-6E8A-4147-A177-3AD203B41FA5}">
                      <a16:colId xmlns:a16="http://schemas.microsoft.com/office/drawing/2014/main" val="2801908600"/>
                    </a:ext>
                  </a:extLst>
                </a:gridCol>
                <a:gridCol w="1558138">
                  <a:extLst>
                    <a:ext uri="{9D8B030D-6E8A-4147-A177-3AD203B41FA5}">
                      <a16:colId xmlns:a16="http://schemas.microsoft.com/office/drawing/2014/main" val="2801020345"/>
                    </a:ext>
                  </a:extLst>
                </a:gridCol>
                <a:gridCol w="1646979">
                  <a:extLst>
                    <a:ext uri="{9D8B030D-6E8A-4147-A177-3AD203B41FA5}">
                      <a16:colId xmlns:a16="http://schemas.microsoft.com/office/drawing/2014/main" val="4124749320"/>
                    </a:ext>
                  </a:extLst>
                </a:gridCol>
                <a:gridCol w="1471575">
                  <a:extLst>
                    <a:ext uri="{9D8B030D-6E8A-4147-A177-3AD203B41FA5}">
                      <a16:colId xmlns:a16="http://schemas.microsoft.com/office/drawing/2014/main" val="611649430"/>
                    </a:ext>
                  </a:extLst>
                </a:gridCol>
                <a:gridCol w="1797326">
                  <a:extLst>
                    <a:ext uri="{9D8B030D-6E8A-4147-A177-3AD203B41FA5}">
                      <a16:colId xmlns:a16="http://schemas.microsoft.com/office/drawing/2014/main" val="684344958"/>
                    </a:ext>
                  </a:extLst>
                </a:gridCol>
                <a:gridCol w="1779102">
                  <a:extLst>
                    <a:ext uri="{9D8B030D-6E8A-4147-A177-3AD203B41FA5}">
                      <a16:colId xmlns:a16="http://schemas.microsoft.com/office/drawing/2014/main" val="3441056708"/>
                    </a:ext>
                  </a:extLst>
                </a:gridCol>
                <a:gridCol w="1585472">
                  <a:extLst>
                    <a:ext uri="{9D8B030D-6E8A-4147-A177-3AD203B41FA5}">
                      <a16:colId xmlns:a16="http://schemas.microsoft.com/office/drawing/2014/main" val="968827500"/>
                    </a:ext>
                  </a:extLst>
                </a:gridCol>
              </a:tblGrid>
              <a:tr h="1118527">
                <a:tc>
                  <a:txBody>
                    <a:bodyPr/>
                    <a:lstStyle/>
                    <a:p>
                      <a:pPr marL="0" marR="0" algn="ctr">
                        <a:lnSpc>
                          <a:spcPct val="150000"/>
                        </a:lnSpc>
                        <a:spcBef>
                          <a:spcPts val="0"/>
                        </a:spcBef>
                        <a:spcAft>
                          <a:spcPts val="0"/>
                        </a:spcAft>
                      </a:pPr>
                      <a:r>
                        <a:rPr lang="en-US" sz="1400" dirty="0">
                          <a:effectLst/>
                        </a:rPr>
                        <a:t>Sub-sector</a:t>
                      </a:r>
                      <a:endParaRPr lang="en-US"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400">
                          <a:effectLst/>
                        </a:rPr>
                        <a:t>CAPEX (Total, EUR)</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400">
                          <a:effectLst/>
                        </a:rPr>
                        <a:t>OPEX (Total, EUR/year)</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400">
                          <a:effectLst/>
                        </a:rPr>
                        <a:t>Transition time</a:t>
                      </a:r>
                      <a:endParaRPr lang="en-US" sz="2400">
                        <a:effectLst/>
                      </a:endParaRPr>
                    </a:p>
                    <a:p>
                      <a:pPr marL="0" marR="0" algn="ctr">
                        <a:lnSpc>
                          <a:spcPct val="150000"/>
                        </a:lnSpc>
                        <a:spcBef>
                          <a:spcPts val="0"/>
                        </a:spcBef>
                        <a:spcAft>
                          <a:spcPts val="0"/>
                        </a:spcAft>
                      </a:pPr>
                      <a:r>
                        <a:rPr lang="en-US" sz="1400">
                          <a:effectLst/>
                        </a:rPr>
                        <a:t>(year)</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tr-TR" sz="1400" u="sng">
                          <a:effectLst/>
                        </a:rPr>
                        <a:t>2024-2026</a:t>
                      </a:r>
                      <a:endParaRPr lang="en-US" sz="2400">
                        <a:effectLst/>
                      </a:endParaRPr>
                    </a:p>
                    <a:p>
                      <a:pPr marL="0" marR="0" algn="ctr">
                        <a:lnSpc>
                          <a:spcPct val="150000"/>
                        </a:lnSpc>
                        <a:spcBef>
                          <a:spcPts val="0"/>
                        </a:spcBef>
                        <a:spcAft>
                          <a:spcPts val="0"/>
                        </a:spcAft>
                      </a:pPr>
                      <a:r>
                        <a:rPr lang="en-US" sz="1400">
                          <a:effectLst/>
                        </a:rPr>
                        <a:t>Investment need (3 years) (EUR)</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400" u="sng">
                          <a:effectLst/>
                        </a:rPr>
                        <a:t>2027-2030</a:t>
                      </a:r>
                      <a:r>
                        <a:rPr lang="en-US" sz="1400">
                          <a:effectLst/>
                        </a:rPr>
                        <a:t> Investment need (3 years) (EUR)</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400" u="sng">
                          <a:effectLst/>
                        </a:rPr>
                        <a:t>2030-2032</a:t>
                      </a:r>
                      <a:r>
                        <a:rPr lang="en-US" sz="1400">
                          <a:effectLst/>
                        </a:rPr>
                        <a:t> Investment need (3 years) (EUR)</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extLst>
                  <a:ext uri="{0D108BD9-81ED-4DB2-BD59-A6C34878D82A}">
                    <a16:rowId xmlns:a16="http://schemas.microsoft.com/office/drawing/2014/main" val="4232136137"/>
                  </a:ext>
                </a:extLst>
              </a:tr>
              <a:tr h="345319">
                <a:tc>
                  <a:txBody>
                    <a:bodyPr/>
                    <a:lstStyle/>
                    <a:p>
                      <a:pPr marL="0" marR="0" algn="ctr">
                        <a:lnSpc>
                          <a:spcPct val="150000"/>
                        </a:lnSpc>
                        <a:spcBef>
                          <a:spcPts val="0"/>
                        </a:spcBef>
                        <a:spcAft>
                          <a:spcPts val="0"/>
                        </a:spcAft>
                      </a:pPr>
                      <a:r>
                        <a:rPr lang="en-US" sz="1400">
                          <a:effectLst/>
                        </a:rPr>
                        <a:t>3.1.a Cement production</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400">
                          <a:effectLst/>
                        </a:rPr>
                        <a:t>916,000,000</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400">
                          <a:effectLst/>
                        </a:rPr>
                        <a:t>-.</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400">
                          <a:effectLst/>
                        </a:rPr>
                        <a:t>3</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400">
                          <a:effectLst/>
                        </a:rPr>
                        <a:t>916,000,000</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400">
                          <a:effectLst/>
                        </a:rPr>
                        <a:t>-</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400">
                          <a:effectLst/>
                        </a:rPr>
                        <a:t>-</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extLst>
                  <a:ext uri="{0D108BD9-81ED-4DB2-BD59-A6C34878D82A}">
                    <a16:rowId xmlns:a16="http://schemas.microsoft.com/office/drawing/2014/main" val="864580441"/>
                  </a:ext>
                </a:extLst>
              </a:tr>
              <a:tr h="345319">
                <a:tc>
                  <a:txBody>
                    <a:bodyPr/>
                    <a:lstStyle/>
                    <a:p>
                      <a:pPr marL="0" marR="0" algn="ctr">
                        <a:lnSpc>
                          <a:spcPct val="150000"/>
                        </a:lnSpc>
                        <a:spcBef>
                          <a:spcPts val="0"/>
                        </a:spcBef>
                        <a:spcAft>
                          <a:spcPts val="0"/>
                        </a:spcAft>
                      </a:pPr>
                      <a:r>
                        <a:rPr lang="en-US" sz="1400">
                          <a:effectLst/>
                        </a:rPr>
                        <a:t>3.1.b Lime production</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400">
                          <a:effectLst/>
                        </a:rPr>
                        <a:t>946,000,000</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400">
                          <a:effectLst/>
                        </a:rPr>
                        <a:t>268,000,000</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400">
                          <a:effectLst/>
                        </a:rPr>
                        <a:t>6</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400">
                          <a:effectLst/>
                        </a:rPr>
                        <a:t>473,000,000</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400">
                          <a:effectLst/>
                        </a:rPr>
                        <a:t>473,000,000</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400">
                          <a:effectLst/>
                        </a:rPr>
                        <a:t>-</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extLst>
                  <a:ext uri="{0D108BD9-81ED-4DB2-BD59-A6C34878D82A}">
                    <a16:rowId xmlns:a16="http://schemas.microsoft.com/office/drawing/2014/main" val="3286585274"/>
                  </a:ext>
                </a:extLst>
              </a:tr>
              <a:tr h="1084532">
                <a:tc>
                  <a:txBody>
                    <a:bodyPr/>
                    <a:lstStyle/>
                    <a:p>
                      <a:pPr marL="0" marR="0" algn="ctr">
                        <a:lnSpc>
                          <a:spcPct val="150000"/>
                        </a:lnSpc>
                        <a:spcBef>
                          <a:spcPts val="0"/>
                        </a:spcBef>
                        <a:spcAft>
                          <a:spcPts val="0"/>
                        </a:spcAft>
                      </a:pPr>
                      <a:r>
                        <a:rPr lang="en-US" sz="1400">
                          <a:effectLst/>
                        </a:rPr>
                        <a:t>3.1.c MgO production</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400" dirty="0">
                          <a:effectLst/>
                        </a:rPr>
                        <a:t>194,000,000</a:t>
                      </a:r>
                      <a:endParaRPr lang="en-US"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400" dirty="0">
                          <a:effectLst/>
                        </a:rPr>
                        <a:t>80,000</a:t>
                      </a:r>
                      <a:endParaRPr lang="en-US"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400">
                          <a:effectLst/>
                        </a:rPr>
                        <a:t>3</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400">
                          <a:effectLst/>
                        </a:rPr>
                        <a:t>194,000,000</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400">
                          <a:effectLst/>
                        </a:rPr>
                        <a:t>-</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400">
                          <a:effectLst/>
                        </a:rPr>
                        <a:t>-</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extLst>
                  <a:ext uri="{0D108BD9-81ED-4DB2-BD59-A6C34878D82A}">
                    <a16:rowId xmlns:a16="http://schemas.microsoft.com/office/drawing/2014/main" val="3430339785"/>
                  </a:ext>
                </a:extLst>
              </a:tr>
              <a:tr h="731922">
                <a:tc>
                  <a:txBody>
                    <a:bodyPr/>
                    <a:lstStyle/>
                    <a:p>
                      <a:pPr marL="0" marR="0" algn="ctr">
                        <a:lnSpc>
                          <a:spcPct val="150000"/>
                        </a:lnSpc>
                        <a:spcBef>
                          <a:spcPts val="0"/>
                        </a:spcBef>
                        <a:spcAft>
                          <a:spcPts val="0"/>
                        </a:spcAft>
                      </a:pPr>
                      <a:r>
                        <a:rPr lang="en-US" sz="1400">
                          <a:effectLst/>
                        </a:rPr>
                        <a:t>3.3 &amp; 3.4 Production of glass and mineral wool</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400">
                          <a:effectLst/>
                        </a:rPr>
                        <a:t>847,000,000</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400">
                          <a:effectLst/>
                        </a:rPr>
                        <a:t>108,500,000</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400" dirty="0">
                          <a:effectLst/>
                        </a:rPr>
                        <a:t>6</a:t>
                      </a:r>
                      <a:endParaRPr lang="en-US"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400">
                          <a:effectLst/>
                        </a:rPr>
                        <a:t>423,500,000</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400">
                          <a:effectLst/>
                        </a:rPr>
                        <a:t>423,500,000</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400">
                          <a:effectLst/>
                        </a:rPr>
                        <a:t>-</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extLst>
                  <a:ext uri="{0D108BD9-81ED-4DB2-BD59-A6C34878D82A}">
                    <a16:rowId xmlns:a16="http://schemas.microsoft.com/office/drawing/2014/main" val="2034001990"/>
                  </a:ext>
                </a:extLst>
              </a:tr>
              <a:tr h="731922">
                <a:tc>
                  <a:txBody>
                    <a:bodyPr/>
                    <a:lstStyle/>
                    <a:p>
                      <a:pPr marL="0" marR="0" algn="ctr">
                        <a:lnSpc>
                          <a:spcPct val="150000"/>
                        </a:lnSpc>
                        <a:spcBef>
                          <a:spcPts val="0"/>
                        </a:spcBef>
                        <a:spcAft>
                          <a:spcPts val="0"/>
                        </a:spcAft>
                      </a:pPr>
                      <a:r>
                        <a:rPr lang="en-US" sz="1400">
                          <a:effectLst/>
                        </a:rPr>
                        <a:t>3.5. Manufacture of ceramics</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400">
                          <a:effectLst/>
                        </a:rPr>
                        <a:t>2,501,000,000</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400">
                          <a:effectLst/>
                        </a:rPr>
                        <a:t>336,500,000</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400">
                          <a:effectLst/>
                        </a:rPr>
                        <a:t>9</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400" dirty="0">
                          <a:effectLst/>
                        </a:rPr>
                        <a:t>833,670,000</a:t>
                      </a:r>
                      <a:endParaRPr lang="en-US"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400" dirty="0">
                          <a:effectLst/>
                        </a:rPr>
                        <a:t>833,670,000</a:t>
                      </a:r>
                      <a:endParaRPr lang="en-US"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400">
                          <a:effectLst/>
                        </a:rPr>
                        <a:t>833,670,000</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extLst>
                  <a:ext uri="{0D108BD9-81ED-4DB2-BD59-A6C34878D82A}">
                    <a16:rowId xmlns:a16="http://schemas.microsoft.com/office/drawing/2014/main" val="832127412"/>
                  </a:ext>
                </a:extLst>
              </a:tr>
              <a:tr h="615513">
                <a:tc>
                  <a:txBody>
                    <a:bodyPr/>
                    <a:lstStyle/>
                    <a:p>
                      <a:pPr marL="0" marR="0" algn="ctr">
                        <a:lnSpc>
                          <a:spcPct val="150000"/>
                        </a:lnSpc>
                        <a:spcBef>
                          <a:spcPts val="0"/>
                        </a:spcBef>
                        <a:spcAft>
                          <a:spcPts val="0"/>
                        </a:spcAft>
                      </a:pPr>
                      <a:r>
                        <a:rPr lang="en-US" sz="1400">
                          <a:effectLst/>
                        </a:rPr>
                        <a:t>TOTAL</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400">
                          <a:effectLst/>
                        </a:rPr>
                        <a:t>5,404,000,000</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400">
                          <a:effectLst/>
                        </a:rPr>
                        <a:t>713,080,000</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400">
                          <a:effectLst/>
                        </a:rPr>
                        <a:t>3-9</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400">
                          <a:effectLst/>
                        </a:rPr>
                        <a:t>2,840,170,000</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400" dirty="0">
                          <a:effectLst/>
                        </a:rPr>
                        <a:t>1,730,170,000</a:t>
                      </a:r>
                      <a:endParaRPr lang="en-US"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400" dirty="0">
                          <a:effectLst/>
                        </a:rPr>
                        <a:t>833,670,000</a:t>
                      </a:r>
                      <a:endParaRPr lang="en-US"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extLst>
                  <a:ext uri="{0D108BD9-81ED-4DB2-BD59-A6C34878D82A}">
                    <a16:rowId xmlns:a16="http://schemas.microsoft.com/office/drawing/2014/main" val="446902401"/>
                  </a:ext>
                </a:extLst>
              </a:tr>
            </a:tbl>
          </a:graphicData>
        </a:graphic>
      </p:graphicFrame>
    </p:spTree>
    <p:extLst>
      <p:ext uri="{BB962C8B-B14F-4D97-AF65-F5344CB8AC3E}">
        <p14:creationId xmlns:p14="http://schemas.microsoft.com/office/powerpoint/2010/main" val="1903208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F77711E-8947-2C00-0E2C-45114E09F7D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6A07A-3A36-4C08-A33E-FBE053DB02EC}"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graphicFrame>
        <p:nvGraphicFramePr>
          <p:cNvPr id="3" name="Table 2">
            <a:extLst>
              <a:ext uri="{FF2B5EF4-FFF2-40B4-BE49-F238E27FC236}">
                <a16:creationId xmlns:a16="http://schemas.microsoft.com/office/drawing/2014/main" id="{17992687-C72D-0C58-C39D-6BD73316CDAA}"/>
              </a:ext>
            </a:extLst>
          </p:cNvPr>
          <p:cNvGraphicFramePr>
            <a:graphicFrameLocks noGrp="1"/>
          </p:cNvGraphicFramePr>
          <p:nvPr>
            <p:extLst>
              <p:ext uri="{D42A27DB-BD31-4B8C-83A1-F6EECF244321}">
                <p14:modId xmlns:p14="http://schemas.microsoft.com/office/powerpoint/2010/main" val="3136498826"/>
              </p:ext>
            </p:extLst>
          </p:nvPr>
        </p:nvGraphicFramePr>
        <p:xfrm>
          <a:off x="328863" y="684889"/>
          <a:ext cx="11534274" cy="6036586"/>
        </p:xfrm>
        <a:graphic>
          <a:graphicData uri="http://schemas.openxmlformats.org/drawingml/2006/table">
            <a:tbl>
              <a:tblPr firstRow="1" firstCol="1" bandRow="1">
                <a:tableStyleId>{5C22544A-7EE6-4342-B048-85BDC9FD1C3A}</a:tableStyleId>
              </a:tblPr>
              <a:tblGrid>
                <a:gridCol w="1460239">
                  <a:extLst>
                    <a:ext uri="{9D8B030D-6E8A-4147-A177-3AD203B41FA5}">
                      <a16:colId xmlns:a16="http://schemas.microsoft.com/office/drawing/2014/main" val="1370857900"/>
                    </a:ext>
                  </a:extLst>
                </a:gridCol>
                <a:gridCol w="1693231">
                  <a:extLst>
                    <a:ext uri="{9D8B030D-6E8A-4147-A177-3AD203B41FA5}">
                      <a16:colId xmlns:a16="http://schemas.microsoft.com/office/drawing/2014/main" val="773259667"/>
                    </a:ext>
                  </a:extLst>
                </a:gridCol>
                <a:gridCol w="1577889">
                  <a:extLst>
                    <a:ext uri="{9D8B030D-6E8A-4147-A177-3AD203B41FA5}">
                      <a16:colId xmlns:a16="http://schemas.microsoft.com/office/drawing/2014/main" val="3699577366"/>
                    </a:ext>
                  </a:extLst>
                </a:gridCol>
                <a:gridCol w="1303372">
                  <a:extLst>
                    <a:ext uri="{9D8B030D-6E8A-4147-A177-3AD203B41FA5}">
                      <a16:colId xmlns:a16="http://schemas.microsoft.com/office/drawing/2014/main" val="3806799000"/>
                    </a:ext>
                  </a:extLst>
                </a:gridCol>
                <a:gridCol w="1953907">
                  <a:extLst>
                    <a:ext uri="{9D8B030D-6E8A-4147-A177-3AD203B41FA5}">
                      <a16:colId xmlns:a16="http://schemas.microsoft.com/office/drawing/2014/main" val="4227505008"/>
                    </a:ext>
                  </a:extLst>
                </a:gridCol>
                <a:gridCol w="1815495">
                  <a:extLst>
                    <a:ext uri="{9D8B030D-6E8A-4147-A177-3AD203B41FA5}">
                      <a16:colId xmlns:a16="http://schemas.microsoft.com/office/drawing/2014/main" val="3419781822"/>
                    </a:ext>
                  </a:extLst>
                </a:gridCol>
                <a:gridCol w="1730141">
                  <a:extLst>
                    <a:ext uri="{9D8B030D-6E8A-4147-A177-3AD203B41FA5}">
                      <a16:colId xmlns:a16="http://schemas.microsoft.com/office/drawing/2014/main" val="1410727024"/>
                    </a:ext>
                  </a:extLst>
                </a:gridCol>
              </a:tblGrid>
              <a:tr h="606826">
                <a:tc>
                  <a:txBody>
                    <a:bodyPr/>
                    <a:lstStyle/>
                    <a:p>
                      <a:pPr marL="0" marR="0" algn="ctr">
                        <a:lnSpc>
                          <a:spcPct val="150000"/>
                        </a:lnSpc>
                        <a:spcBef>
                          <a:spcPts val="0"/>
                        </a:spcBef>
                        <a:spcAft>
                          <a:spcPts val="0"/>
                        </a:spcAft>
                      </a:pPr>
                      <a:r>
                        <a:rPr lang="en-US" sz="1200" dirty="0">
                          <a:effectLst/>
                        </a:rPr>
                        <a:t>Sub-sector</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200" dirty="0">
                          <a:effectLst/>
                        </a:rPr>
                        <a:t>CAPEX (Total, EUR)</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200">
                          <a:effectLst/>
                        </a:rPr>
                        <a:t>OPEX (Total, EUR/year)</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200">
                          <a:effectLst/>
                        </a:rPr>
                        <a:t>Transition time</a:t>
                      </a:r>
                      <a:endParaRPr lang="en-US" sz="2000">
                        <a:effectLst/>
                      </a:endParaRPr>
                    </a:p>
                    <a:p>
                      <a:pPr marL="0" marR="0" algn="ctr">
                        <a:lnSpc>
                          <a:spcPct val="150000"/>
                        </a:lnSpc>
                        <a:spcBef>
                          <a:spcPts val="0"/>
                        </a:spcBef>
                        <a:spcAft>
                          <a:spcPts val="0"/>
                        </a:spcAft>
                      </a:pPr>
                      <a:r>
                        <a:rPr lang="en-US" sz="1200">
                          <a:effectLst/>
                        </a:rPr>
                        <a:t>(year)</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200">
                          <a:effectLst/>
                        </a:rPr>
                        <a:t>2024-2026</a:t>
                      </a:r>
                      <a:endParaRPr lang="en-US" sz="2000">
                        <a:effectLst/>
                      </a:endParaRPr>
                    </a:p>
                    <a:p>
                      <a:pPr marL="0" marR="0" algn="ctr">
                        <a:lnSpc>
                          <a:spcPct val="150000"/>
                        </a:lnSpc>
                        <a:spcBef>
                          <a:spcPts val="0"/>
                        </a:spcBef>
                        <a:spcAft>
                          <a:spcPts val="0"/>
                        </a:spcAft>
                      </a:pPr>
                      <a:r>
                        <a:rPr lang="en-US" sz="1200">
                          <a:effectLst/>
                        </a:rPr>
                        <a:t>Investment need (3 years) (EUR)</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200">
                          <a:effectLst/>
                        </a:rPr>
                        <a:t>2027-2030 Investment need (3 years) (EUR)</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200">
                          <a:effectLst/>
                        </a:rPr>
                        <a:t>2030-2032 Investment need (3 years) (EUR)</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extLst>
                  <a:ext uri="{0D108BD9-81ED-4DB2-BD59-A6C34878D82A}">
                    <a16:rowId xmlns:a16="http://schemas.microsoft.com/office/drawing/2014/main" val="399773986"/>
                  </a:ext>
                </a:extLst>
              </a:tr>
              <a:tr h="927352">
                <a:tc>
                  <a:txBody>
                    <a:bodyPr/>
                    <a:lstStyle/>
                    <a:p>
                      <a:pPr marL="0" marR="0" algn="ctr">
                        <a:lnSpc>
                          <a:spcPct val="150000"/>
                        </a:lnSpc>
                        <a:spcBef>
                          <a:spcPts val="0"/>
                        </a:spcBef>
                        <a:spcAft>
                          <a:spcPts val="0"/>
                        </a:spcAft>
                      </a:pPr>
                      <a:r>
                        <a:rPr lang="en-US" sz="1200" dirty="0">
                          <a:effectLst/>
                        </a:rPr>
                        <a:t>4.1.a,b,c,d,e,f,g Large volume organic chemicals</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200">
                          <a:effectLst/>
                        </a:rPr>
                        <a:t>2,654,500,000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200">
                          <a:effectLst/>
                        </a:rPr>
                        <a:t>8,500,000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200">
                          <a:effectLst/>
                        </a:rPr>
                        <a:t>6</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200">
                          <a:effectLst/>
                        </a:rPr>
                        <a:t>1,327,250,000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200">
                          <a:effectLst/>
                        </a:rPr>
                        <a:t>1,327,250,000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200">
                          <a:effectLst/>
                        </a:rPr>
                        <a:t>-</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extLst>
                  <a:ext uri="{0D108BD9-81ED-4DB2-BD59-A6C34878D82A}">
                    <a16:rowId xmlns:a16="http://schemas.microsoft.com/office/drawing/2014/main" val="3019304590"/>
                  </a:ext>
                </a:extLst>
              </a:tr>
              <a:tr h="606826">
                <a:tc>
                  <a:txBody>
                    <a:bodyPr/>
                    <a:lstStyle/>
                    <a:p>
                      <a:pPr marL="0" marR="0" algn="ctr">
                        <a:lnSpc>
                          <a:spcPct val="150000"/>
                        </a:lnSpc>
                        <a:spcBef>
                          <a:spcPts val="0"/>
                        </a:spcBef>
                        <a:spcAft>
                          <a:spcPts val="0"/>
                        </a:spcAft>
                      </a:pPr>
                      <a:r>
                        <a:rPr lang="en-US" sz="1200">
                          <a:effectLst/>
                        </a:rPr>
                        <a:t>4.1.h,i Polymer production</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200" dirty="0">
                          <a:effectLst/>
                        </a:rPr>
                        <a:t>3,541,500,000</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200">
                          <a:effectLst/>
                        </a:rPr>
                        <a:t>25,500,000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200">
                          <a:effectLst/>
                        </a:rPr>
                        <a:t>3</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200">
                          <a:effectLst/>
                        </a:rPr>
                        <a:t>3,541,500,000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200">
                          <a:effectLst/>
                        </a:rPr>
                        <a:t>-</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200">
                          <a:effectLst/>
                        </a:rPr>
                        <a:t>-</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extLst>
                  <a:ext uri="{0D108BD9-81ED-4DB2-BD59-A6C34878D82A}">
                    <a16:rowId xmlns:a16="http://schemas.microsoft.com/office/drawing/2014/main" val="2207977538"/>
                  </a:ext>
                </a:extLst>
              </a:tr>
              <a:tr h="606826">
                <a:tc>
                  <a:txBody>
                    <a:bodyPr/>
                    <a:lstStyle/>
                    <a:p>
                      <a:pPr marL="0" marR="0" algn="ctr">
                        <a:lnSpc>
                          <a:spcPct val="150000"/>
                        </a:lnSpc>
                        <a:spcBef>
                          <a:spcPts val="0"/>
                        </a:spcBef>
                        <a:spcAft>
                          <a:spcPts val="0"/>
                        </a:spcAft>
                      </a:pPr>
                      <a:r>
                        <a:rPr lang="en-US" sz="1200">
                          <a:effectLst/>
                        </a:rPr>
                        <a:t>4.1.j,k &amp; 4.4 &amp; 4.5 Organic fine chemicals</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200" dirty="0">
                          <a:effectLst/>
                        </a:rPr>
                        <a:t>2,492,500,000</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200">
                          <a:effectLst/>
                        </a:rPr>
                        <a:t>651,000,000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200">
                          <a:effectLst/>
                        </a:rPr>
                        <a:t>9</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200">
                          <a:effectLst/>
                        </a:rPr>
                        <a:t>830,850,000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200">
                          <a:effectLst/>
                        </a:rPr>
                        <a:t>830,850,000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200">
                          <a:effectLst/>
                        </a:rPr>
                        <a:t>830,850,000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extLst>
                  <a:ext uri="{0D108BD9-81ED-4DB2-BD59-A6C34878D82A}">
                    <a16:rowId xmlns:a16="http://schemas.microsoft.com/office/drawing/2014/main" val="2119903750"/>
                  </a:ext>
                </a:extLst>
              </a:tr>
              <a:tr h="1247880">
                <a:tc>
                  <a:txBody>
                    <a:bodyPr/>
                    <a:lstStyle/>
                    <a:p>
                      <a:pPr marL="0" marR="0" algn="ctr">
                        <a:lnSpc>
                          <a:spcPct val="150000"/>
                        </a:lnSpc>
                        <a:spcBef>
                          <a:spcPts val="0"/>
                        </a:spcBef>
                        <a:spcAft>
                          <a:spcPts val="0"/>
                        </a:spcAft>
                      </a:pPr>
                      <a:r>
                        <a:rPr lang="en-US" sz="1200">
                          <a:effectLst/>
                        </a:rPr>
                        <a:t>4.2.a,b &amp; 4.3 Large volume inorganic chemical-ammonia, acids, fertilizers</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200" dirty="0">
                          <a:effectLst/>
                        </a:rPr>
                        <a:t>639,500,000</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200" dirty="0">
                          <a:effectLst/>
                        </a:rPr>
                        <a:t>8,200,000</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200" dirty="0">
                          <a:effectLst/>
                        </a:rPr>
                        <a:t>3</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200" dirty="0">
                          <a:effectLst/>
                        </a:rPr>
                        <a:t>639,500,000</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200" dirty="0">
                          <a:effectLst/>
                        </a:rPr>
                        <a:t>-</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200">
                          <a:effectLst/>
                        </a:rPr>
                        <a:t>-</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extLst>
                  <a:ext uri="{0D108BD9-81ED-4DB2-BD59-A6C34878D82A}">
                    <a16:rowId xmlns:a16="http://schemas.microsoft.com/office/drawing/2014/main" val="3921899396"/>
                  </a:ext>
                </a:extLst>
              </a:tr>
              <a:tr h="606826">
                <a:tc>
                  <a:txBody>
                    <a:bodyPr/>
                    <a:lstStyle/>
                    <a:p>
                      <a:pPr marL="0" marR="0" algn="ctr">
                        <a:lnSpc>
                          <a:spcPct val="150000"/>
                        </a:lnSpc>
                        <a:spcBef>
                          <a:spcPts val="0"/>
                        </a:spcBef>
                        <a:spcAft>
                          <a:spcPts val="0"/>
                        </a:spcAft>
                      </a:pPr>
                      <a:r>
                        <a:rPr lang="en-US" sz="1200">
                          <a:effectLst/>
                        </a:rPr>
                        <a:t>4.2.c Chlor alkali production</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200">
                          <a:effectLst/>
                        </a:rPr>
                        <a:t>754,000,000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200">
                          <a:effectLst/>
                        </a:rPr>
                        <a:t>123,050,000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200" dirty="0">
                          <a:effectLst/>
                        </a:rPr>
                        <a:t>6</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200" dirty="0">
                          <a:effectLst/>
                        </a:rPr>
                        <a:t>377,000,000</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200" dirty="0">
                          <a:effectLst/>
                        </a:rPr>
                        <a:t>377,000,000</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200" dirty="0">
                          <a:effectLst/>
                        </a:rPr>
                        <a:t>-</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extLst>
                  <a:ext uri="{0D108BD9-81ED-4DB2-BD59-A6C34878D82A}">
                    <a16:rowId xmlns:a16="http://schemas.microsoft.com/office/drawing/2014/main" val="1882970155"/>
                  </a:ext>
                </a:extLst>
              </a:tr>
              <a:tr h="606826">
                <a:tc>
                  <a:txBody>
                    <a:bodyPr/>
                    <a:lstStyle/>
                    <a:p>
                      <a:pPr marL="0" marR="0" algn="ctr">
                        <a:lnSpc>
                          <a:spcPct val="150000"/>
                        </a:lnSpc>
                        <a:spcBef>
                          <a:spcPts val="0"/>
                        </a:spcBef>
                        <a:spcAft>
                          <a:spcPts val="0"/>
                        </a:spcAft>
                      </a:pPr>
                      <a:r>
                        <a:rPr lang="en-US" sz="1200">
                          <a:effectLst/>
                        </a:rPr>
                        <a:t>4.2.d,e Large volume inorganic-solids</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200">
                          <a:effectLst/>
                        </a:rPr>
                        <a:t>1,187,500,000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200">
                          <a:effectLst/>
                        </a:rPr>
                        <a:t>1,655,000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200">
                          <a:effectLst/>
                        </a:rPr>
                        <a:t>6</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200">
                          <a:effectLst/>
                        </a:rPr>
                        <a:t>593,750,000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200" dirty="0">
                          <a:effectLst/>
                        </a:rPr>
                        <a:t>593,750,000</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200" dirty="0">
                          <a:effectLst/>
                        </a:rPr>
                        <a:t>-</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extLst>
                  <a:ext uri="{0D108BD9-81ED-4DB2-BD59-A6C34878D82A}">
                    <a16:rowId xmlns:a16="http://schemas.microsoft.com/office/drawing/2014/main" val="4163163553"/>
                  </a:ext>
                </a:extLst>
              </a:tr>
              <a:tr h="453502">
                <a:tc>
                  <a:txBody>
                    <a:bodyPr/>
                    <a:lstStyle/>
                    <a:p>
                      <a:pPr marL="0" marR="0" algn="ctr">
                        <a:lnSpc>
                          <a:spcPct val="150000"/>
                        </a:lnSpc>
                        <a:spcBef>
                          <a:spcPts val="0"/>
                        </a:spcBef>
                        <a:spcAft>
                          <a:spcPts val="0"/>
                        </a:spcAft>
                      </a:pPr>
                      <a:r>
                        <a:rPr lang="en-US" sz="1200">
                          <a:effectLst/>
                        </a:rPr>
                        <a:t>TOTAL</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200" dirty="0">
                          <a:effectLst/>
                        </a:rPr>
                        <a:t>11,269,500,000</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200" dirty="0">
                          <a:effectLst/>
                        </a:rPr>
                        <a:t>817,905,000</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200" dirty="0">
                          <a:effectLst/>
                        </a:rPr>
                        <a:t>3-9</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200">
                          <a:effectLst/>
                        </a:rPr>
                        <a:t>7,309,850,000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200" dirty="0">
                          <a:effectLst/>
                        </a:rPr>
                        <a:t>3,128,850,000</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50000"/>
                        </a:lnSpc>
                        <a:spcBef>
                          <a:spcPts val="0"/>
                        </a:spcBef>
                        <a:spcAft>
                          <a:spcPts val="0"/>
                        </a:spcAft>
                      </a:pPr>
                      <a:r>
                        <a:rPr lang="en-US" sz="1200" dirty="0">
                          <a:effectLst/>
                        </a:rPr>
                        <a:t>830,850,000</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extLst>
                  <a:ext uri="{0D108BD9-81ED-4DB2-BD59-A6C34878D82A}">
                    <a16:rowId xmlns:a16="http://schemas.microsoft.com/office/drawing/2014/main" val="4168660892"/>
                  </a:ext>
                </a:extLst>
              </a:tr>
            </a:tbl>
          </a:graphicData>
        </a:graphic>
      </p:graphicFrame>
    </p:spTree>
    <p:extLst>
      <p:ext uri="{BB962C8B-B14F-4D97-AF65-F5344CB8AC3E}">
        <p14:creationId xmlns:p14="http://schemas.microsoft.com/office/powerpoint/2010/main" val="5456685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a:extLst>
              <a:ext uri="{FF2B5EF4-FFF2-40B4-BE49-F238E27FC236}">
                <a16:creationId xmlns:a16="http://schemas.microsoft.com/office/drawing/2014/main" id="{9E1445A0-C775-53A2-FED1-A660DE7C0211}"/>
              </a:ext>
            </a:extLst>
          </p:cNvPr>
          <p:cNvGraphicFramePr>
            <a:graphicFrameLocks noGrp="1"/>
          </p:cNvGraphicFramePr>
          <p:nvPr>
            <p:extLst>
              <p:ext uri="{D42A27DB-BD31-4B8C-83A1-F6EECF244321}">
                <p14:modId xmlns:p14="http://schemas.microsoft.com/office/powerpoint/2010/main" val="2723468972"/>
              </p:ext>
            </p:extLst>
          </p:nvPr>
        </p:nvGraphicFramePr>
        <p:xfrm>
          <a:off x="449179" y="1560095"/>
          <a:ext cx="11293642" cy="3737810"/>
        </p:xfrm>
        <a:graphic>
          <a:graphicData uri="http://schemas.openxmlformats.org/drawingml/2006/table">
            <a:tbl>
              <a:tblPr firstRow="1" firstCol="1" bandRow="1">
                <a:tableStyleId>{5C22544A-7EE6-4342-B048-85BDC9FD1C3A}</a:tableStyleId>
              </a:tblPr>
              <a:tblGrid>
                <a:gridCol w="1493024">
                  <a:extLst>
                    <a:ext uri="{9D8B030D-6E8A-4147-A177-3AD203B41FA5}">
                      <a16:colId xmlns:a16="http://schemas.microsoft.com/office/drawing/2014/main" val="2312315201"/>
                    </a:ext>
                  </a:extLst>
                </a:gridCol>
                <a:gridCol w="1994022">
                  <a:extLst>
                    <a:ext uri="{9D8B030D-6E8A-4147-A177-3AD203B41FA5}">
                      <a16:colId xmlns:a16="http://schemas.microsoft.com/office/drawing/2014/main" val="77158358"/>
                    </a:ext>
                  </a:extLst>
                </a:gridCol>
                <a:gridCol w="1812068">
                  <a:extLst>
                    <a:ext uri="{9D8B030D-6E8A-4147-A177-3AD203B41FA5}">
                      <a16:colId xmlns:a16="http://schemas.microsoft.com/office/drawing/2014/main" val="41006906"/>
                    </a:ext>
                  </a:extLst>
                </a:gridCol>
                <a:gridCol w="1759724">
                  <a:extLst>
                    <a:ext uri="{9D8B030D-6E8A-4147-A177-3AD203B41FA5}">
                      <a16:colId xmlns:a16="http://schemas.microsoft.com/office/drawing/2014/main" val="2639419215"/>
                    </a:ext>
                  </a:extLst>
                </a:gridCol>
                <a:gridCol w="2121140">
                  <a:extLst>
                    <a:ext uri="{9D8B030D-6E8A-4147-A177-3AD203B41FA5}">
                      <a16:colId xmlns:a16="http://schemas.microsoft.com/office/drawing/2014/main" val="1145062571"/>
                    </a:ext>
                  </a:extLst>
                </a:gridCol>
                <a:gridCol w="2113664">
                  <a:extLst>
                    <a:ext uri="{9D8B030D-6E8A-4147-A177-3AD203B41FA5}">
                      <a16:colId xmlns:a16="http://schemas.microsoft.com/office/drawing/2014/main" val="3418757164"/>
                    </a:ext>
                  </a:extLst>
                </a:gridCol>
              </a:tblGrid>
              <a:tr h="1559699">
                <a:tc>
                  <a:txBody>
                    <a:bodyPr/>
                    <a:lstStyle/>
                    <a:p>
                      <a:pPr marL="0" marR="0" algn="ctr">
                        <a:lnSpc>
                          <a:spcPct val="150000"/>
                        </a:lnSpc>
                        <a:spcBef>
                          <a:spcPts val="0"/>
                        </a:spcBef>
                        <a:spcAft>
                          <a:spcPts val="0"/>
                        </a:spcAft>
                      </a:pPr>
                      <a:r>
                        <a:rPr lang="en-US" sz="2000" dirty="0">
                          <a:effectLst/>
                        </a:rPr>
                        <a:t>Sub-sector</a:t>
                      </a:r>
                      <a:endParaRPr lang="en-US" sz="3200" dirty="0">
                        <a:effectLst/>
                        <a:latin typeface="Times New Roman" panose="02020603050405020304" pitchFamily="18" charset="0"/>
                        <a:ea typeface="Calibri" panose="020F0502020204030204" pitchFamily="34" charset="0"/>
                        <a:cs typeface="Calibri" panose="020F0502020204030204" pitchFamily="34" charset="0"/>
                      </a:endParaRPr>
                    </a:p>
                  </a:txBody>
                  <a:tcPr marL="44450" marR="44450" marT="0" marB="0" anchor="ctr"/>
                </a:tc>
                <a:tc>
                  <a:txBody>
                    <a:bodyPr/>
                    <a:lstStyle/>
                    <a:p>
                      <a:pPr marL="0" marR="0" algn="ctr">
                        <a:lnSpc>
                          <a:spcPct val="150000"/>
                        </a:lnSpc>
                        <a:spcBef>
                          <a:spcPts val="0"/>
                        </a:spcBef>
                        <a:spcAft>
                          <a:spcPts val="0"/>
                        </a:spcAft>
                      </a:pPr>
                      <a:r>
                        <a:rPr lang="en-US" sz="2000" dirty="0">
                          <a:effectLst/>
                        </a:rPr>
                        <a:t>CAPEX (Total, EUR)</a:t>
                      </a:r>
                      <a:endParaRPr lang="en-US" sz="3200" dirty="0">
                        <a:effectLst/>
                        <a:latin typeface="Times New Roman" panose="02020603050405020304" pitchFamily="18" charset="0"/>
                        <a:ea typeface="Calibri" panose="020F0502020204030204" pitchFamily="34" charset="0"/>
                        <a:cs typeface="Calibri" panose="020F0502020204030204" pitchFamily="34" charset="0"/>
                      </a:endParaRPr>
                    </a:p>
                  </a:txBody>
                  <a:tcPr marL="44450" marR="44450" marT="0" marB="0" anchor="ctr"/>
                </a:tc>
                <a:tc>
                  <a:txBody>
                    <a:bodyPr/>
                    <a:lstStyle/>
                    <a:p>
                      <a:pPr marL="0" marR="0" algn="ctr">
                        <a:lnSpc>
                          <a:spcPct val="150000"/>
                        </a:lnSpc>
                        <a:spcBef>
                          <a:spcPts val="0"/>
                        </a:spcBef>
                        <a:spcAft>
                          <a:spcPts val="0"/>
                        </a:spcAft>
                      </a:pPr>
                      <a:r>
                        <a:rPr lang="en-US" sz="2000">
                          <a:effectLst/>
                        </a:rPr>
                        <a:t>OPEX (Total, EUR/year)</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44450" marR="44450" marT="0" marB="0" anchor="ctr"/>
                </a:tc>
                <a:tc>
                  <a:txBody>
                    <a:bodyPr/>
                    <a:lstStyle/>
                    <a:p>
                      <a:pPr marL="0" marR="0" algn="ctr">
                        <a:lnSpc>
                          <a:spcPct val="150000"/>
                        </a:lnSpc>
                        <a:spcBef>
                          <a:spcPts val="0"/>
                        </a:spcBef>
                        <a:spcAft>
                          <a:spcPts val="0"/>
                        </a:spcAft>
                      </a:pPr>
                      <a:r>
                        <a:rPr lang="en-US" sz="2000">
                          <a:effectLst/>
                        </a:rPr>
                        <a:t>Transition </a:t>
                      </a:r>
                      <a:endParaRPr lang="en-US" sz="3200">
                        <a:effectLst/>
                      </a:endParaRPr>
                    </a:p>
                    <a:p>
                      <a:pPr marL="0" marR="0" algn="ctr">
                        <a:lnSpc>
                          <a:spcPct val="150000"/>
                        </a:lnSpc>
                        <a:spcBef>
                          <a:spcPts val="0"/>
                        </a:spcBef>
                        <a:spcAft>
                          <a:spcPts val="0"/>
                        </a:spcAft>
                      </a:pPr>
                      <a:r>
                        <a:rPr lang="en-US" sz="2000">
                          <a:effectLst/>
                        </a:rPr>
                        <a:t>time (year)</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44450" marR="44450" marT="0" marB="0" anchor="ctr"/>
                </a:tc>
                <a:tc>
                  <a:txBody>
                    <a:bodyPr/>
                    <a:lstStyle/>
                    <a:p>
                      <a:pPr marL="0" marR="0" algn="ctr">
                        <a:lnSpc>
                          <a:spcPct val="150000"/>
                        </a:lnSpc>
                        <a:spcBef>
                          <a:spcPts val="0"/>
                        </a:spcBef>
                        <a:spcAft>
                          <a:spcPts val="0"/>
                        </a:spcAft>
                      </a:pPr>
                      <a:r>
                        <a:rPr lang="en-US" sz="2000" u="sng">
                          <a:effectLst/>
                        </a:rPr>
                        <a:t>2024-2026</a:t>
                      </a:r>
                      <a:r>
                        <a:rPr lang="en-US" sz="2000">
                          <a:effectLst/>
                        </a:rPr>
                        <a:t> </a:t>
                      </a:r>
                      <a:br>
                        <a:rPr lang="en-US" sz="2000">
                          <a:effectLst/>
                        </a:rPr>
                      </a:br>
                      <a:r>
                        <a:rPr lang="en-US" sz="2000">
                          <a:effectLst/>
                        </a:rPr>
                        <a:t>Investment need (3 years) (EUR)</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44450" marR="44450" marT="0" marB="0" anchor="ctr"/>
                </a:tc>
                <a:tc>
                  <a:txBody>
                    <a:bodyPr/>
                    <a:lstStyle/>
                    <a:p>
                      <a:pPr marL="0" marR="0" algn="ctr">
                        <a:lnSpc>
                          <a:spcPct val="150000"/>
                        </a:lnSpc>
                        <a:spcBef>
                          <a:spcPts val="0"/>
                        </a:spcBef>
                        <a:spcAft>
                          <a:spcPts val="0"/>
                        </a:spcAft>
                      </a:pPr>
                      <a:r>
                        <a:rPr lang="en-US" sz="2000" u="sng">
                          <a:effectLst/>
                        </a:rPr>
                        <a:t>2027-2030</a:t>
                      </a:r>
                      <a:r>
                        <a:rPr lang="en-US" sz="2000">
                          <a:effectLst/>
                        </a:rPr>
                        <a:t> </a:t>
                      </a:r>
                      <a:br>
                        <a:rPr lang="en-US" sz="2000">
                          <a:effectLst/>
                        </a:rPr>
                      </a:br>
                      <a:r>
                        <a:rPr lang="en-US" sz="2000">
                          <a:effectLst/>
                        </a:rPr>
                        <a:t>Investment need (3 years) (EUR)</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44450" marR="44450" marT="0" marB="0" anchor="ctr"/>
                </a:tc>
                <a:extLst>
                  <a:ext uri="{0D108BD9-81ED-4DB2-BD59-A6C34878D82A}">
                    <a16:rowId xmlns:a16="http://schemas.microsoft.com/office/drawing/2014/main" val="1516087907"/>
                  </a:ext>
                </a:extLst>
              </a:tr>
              <a:tr h="2178111">
                <a:tc>
                  <a:txBody>
                    <a:bodyPr/>
                    <a:lstStyle/>
                    <a:p>
                      <a:pPr marL="0" marR="0" algn="ctr">
                        <a:lnSpc>
                          <a:spcPct val="150000"/>
                        </a:lnSpc>
                        <a:spcBef>
                          <a:spcPts val="0"/>
                        </a:spcBef>
                        <a:spcAft>
                          <a:spcPts val="0"/>
                        </a:spcAft>
                      </a:pPr>
                      <a:r>
                        <a:rPr lang="en-US" sz="2000">
                          <a:effectLst/>
                        </a:rPr>
                        <a:t>5.1 &amp; 5.2 &amp;</a:t>
                      </a:r>
                      <a:endParaRPr lang="en-US" sz="3200">
                        <a:effectLst/>
                      </a:endParaRPr>
                    </a:p>
                    <a:p>
                      <a:pPr marL="0" marR="0" algn="ctr">
                        <a:lnSpc>
                          <a:spcPct val="150000"/>
                        </a:lnSpc>
                        <a:spcBef>
                          <a:spcPts val="0"/>
                        </a:spcBef>
                        <a:spcAft>
                          <a:spcPts val="0"/>
                        </a:spcAft>
                      </a:pPr>
                      <a:r>
                        <a:rPr lang="en-US" sz="2000">
                          <a:effectLst/>
                        </a:rPr>
                        <a:t>5.3 &amp; 5.4 &amp;</a:t>
                      </a:r>
                      <a:endParaRPr lang="en-US" sz="3200">
                        <a:effectLst/>
                      </a:endParaRPr>
                    </a:p>
                    <a:p>
                      <a:pPr marL="0" marR="0" algn="ctr">
                        <a:lnSpc>
                          <a:spcPct val="150000"/>
                        </a:lnSpc>
                        <a:spcBef>
                          <a:spcPts val="0"/>
                        </a:spcBef>
                        <a:spcAft>
                          <a:spcPts val="0"/>
                        </a:spcAft>
                      </a:pPr>
                      <a:r>
                        <a:rPr lang="en-US" sz="2000">
                          <a:effectLst/>
                        </a:rPr>
                        <a:t>5.5 &amp; 5.6</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44450" marR="44450" marT="0" marB="0" anchor="ctr"/>
                </a:tc>
                <a:tc>
                  <a:txBody>
                    <a:bodyPr/>
                    <a:lstStyle/>
                    <a:p>
                      <a:pPr marL="0" marR="0" algn="ctr">
                        <a:lnSpc>
                          <a:spcPct val="150000"/>
                        </a:lnSpc>
                        <a:spcBef>
                          <a:spcPts val="0"/>
                        </a:spcBef>
                        <a:spcAft>
                          <a:spcPts val="0"/>
                        </a:spcAft>
                      </a:pPr>
                      <a:r>
                        <a:rPr lang="en-US" sz="2000">
                          <a:effectLst/>
                        </a:rPr>
                        <a:t>512,000,000</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44450" marR="44450" marT="0" marB="0" anchor="ctr"/>
                </a:tc>
                <a:tc>
                  <a:txBody>
                    <a:bodyPr/>
                    <a:lstStyle/>
                    <a:p>
                      <a:pPr marL="0" marR="0" algn="ctr">
                        <a:lnSpc>
                          <a:spcPct val="150000"/>
                        </a:lnSpc>
                        <a:spcBef>
                          <a:spcPts val="0"/>
                        </a:spcBef>
                        <a:spcAft>
                          <a:spcPts val="0"/>
                        </a:spcAft>
                      </a:pPr>
                      <a:r>
                        <a:rPr lang="en-US" sz="2000" dirty="0">
                          <a:effectLst/>
                        </a:rPr>
                        <a:t>-</a:t>
                      </a:r>
                      <a:endParaRPr lang="en-US" sz="3200" dirty="0">
                        <a:effectLst/>
                        <a:latin typeface="Times New Roman" panose="02020603050405020304" pitchFamily="18" charset="0"/>
                        <a:ea typeface="Calibri" panose="020F0502020204030204" pitchFamily="34" charset="0"/>
                        <a:cs typeface="Calibri" panose="020F0502020204030204" pitchFamily="34" charset="0"/>
                      </a:endParaRPr>
                    </a:p>
                  </a:txBody>
                  <a:tcPr marL="44450" marR="44450" marT="0" marB="0" anchor="ctr"/>
                </a:tc>
                <a:tc>
                  <a:txBody>
                    <a:bodyPr/>
                    <a:lstStyle/>
                    <a:p>
                      <a:pPr marL="0" marR="0" algn="ctr">
                        <a:lnSpc>
                          <a:spcPct val="150000"/>
                        </a:lnSpc>
                        <a:spcBef>
                          <a:spcPts val="0"/>
                        </a:spcBef>
                        <a:spcAft>
                          <a:spcPts val="0"/>
                        </a:spcAft>
                      </a:pPr>
                      <a:r>
                        <a:rPr lang="en-US" sz="2000" dirty="0">
                          <a:effectLst/>
                        </a:rPr>
                        <a:t>6</a:t>
                      </a:r>
                      <a:endParaRPr lang="en-US" sz="3200" dirty="0">
                        <a:effectLst/>
                        <a:latin typeface="Times New Roman" panose="02020603050405020304" pitchFamily="18" charset="0"/>
                        <a:ea typeface="Calibri" panose="020F0502020204030204" pitchFamily="34" charset="0"/>
                        <a:cs typeface="Calibri" panose="020F0502020204030204" pitchFamily="34" charset="0"/>
                      </a:endParaRPr>
                    </a:p>
                  </a:txBody>
                  <a:tcPr marL="44450" marR="44450" marT="0" marB="0" anchor="ctr"/>
                </a:tc>
                <a:tc>
                  <a:txBody>
                    <a:bodyPr/>
                    <a:lstStyle/>
                    <a:p>
                      <a:pPr marL="0" marR="0" algn="ctr">
                        <a:lnSpc>
                          <a:spcPct val="150000"/>
                        </a:lnSpc>
                        <a:spcBef>
                          <a:spcPts val="0"/>
                        </a:spcBef>
                        <a:spcAft>
                          <a:spcPts val="0"/>
                        </a:spcAft>
                      </a:pPr>
                      <a:r>
                        <a:rPr lang="en-US" sz="2000" dirty="0">
                          <a:effectLst/>
                        </a:rPr>
                        <a:t>256,000,000</a:t>
                      </a:r>
                      <a:endParaRPr lang="en-US" sz="3200" dirty="0">
                        <a:effectLst/>
                        <a:latin typeface="Times New Roman" panose="02020603050405020304" pitchFamily="18" charset="0"/>
                        <a:ea typeface="Calibri" panose="020F0502020204030204" pitchFamily="34" charset="0"/>
                        <a:cs typeface="Calibri" panose="020F0502020204030204" pitchFamily="34" charset="0"/>
                      </a:endParaRPr>
                    </a:p>
                  </a:txBody>
                  <a:tcPr marL="44450" marR="44450" marT="0" marB="0" anchor="ctr"/>
                </a:tc>
                <a:tc>
                  <a:txBody>
                    <a:bodyPr/>
                    <a:lstStyle/>
                    <a:p>
                      <a:pPr marL="0" marR="0" algn="ctr">
                        <a:lnSpc>
                          <a:spcPct val="150000"/>
                        </a:lnSpc>
                        <a:spcBef>
                          <a:spcPts val="0"/>
                        </a:spcBef>
                        <a:spcAft>
                          <a:spcPts val="0"/>
                        </a:spcAft>
                      </a:pPr>
                      <a:r>
                        <a:rPr lang="en-US" sz="2000" dirty="0">
                          <a:effectLst/>
                        </a:rPr>
                        <a:t>256,000,000</a:t>
                      </a:r>
                      <a:endParaRPr lang="en-US" sz="3200" dirty="0">
                        <a:effectLst/>
                        <a:latin typeface="Times New Roman" panose="02020603050405020304" pitchFamily="18" charset="0"/>
                        <a:ea typeface="Calibri" panose="020F0502020204030204" pitchFamily="34" charset="0"/>
                        <a:cs typeface="Calibri" panose="020F0502020204030204" pitchFamily="34" charset="0"/>
                      </a:endParaRPr>
                    </a:p>
                  </a:txBody>
                  <a:tcPr marL="44450" marR="44450" marT="0" marB="0" anchor="ctr"/>
                </a:tc>
                <a:extLst>
                  <a:ext uri="{0D108BD9-81ED-4DB2-BD59-A6C34878D82A}">
                    <a16:rowId xmlns:a16="http://schemas.microsoft.com/office/drawing/2014/main" val="4190134209"/>
                  </a:ext>
                </a:extLst>
              </a:tr>
            </a:tbl>
          </a:graphicData>
        </a:graphic>
      </p:graphicFrame>
    </p:spTree>
    <p:extLst>
      <p:ext uri="{BB962C8B-B14F-4D97-AF65-F5344CB8AC3E}">
        <p14:creationId xmlns:p14="http://schemas.microsoft.com/office/powerpoint/2010/main" val="21992386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F77711E-8947-2C00-0E2C-45114E09F7D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6A07A-3A36-4C08-A33E-FBE053DB02EC}"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graphicFrame>
        <p:nvGraphicFramePr>
          <p:cNvPr id="4" name="Table 3">
            <a:extLst>
              <a:ext uri="{FF2B5EF4-FFF2-40B4-BE49-F238E27FC236}">
                <a16:creationId xmlns:a16="http://schemas.microsoft.com/office/drawing/2014/main" id="{9BDE464C-5E5D-9061-D85F-AAEA4034E2C6}"/>
              </a:ext>
            </a:extLst>
          </p:cNvPr>
          <p:cNvGraphicFramePr>
            <a:graphicFrameLocks noGrp="1"/>
          </p:cNvGraphicFramePr>
          <p:nvPr>
            <p:extLst>
              <p:ext uri="{D42A27DB-BD31-4B8C-83A1-F6EECF244321}">
                <p14:modId xmlns:p14="http://schemas.microsoft.com/office/powerpoint/2010/main" val="1954283485"/>
              </p:ext>
            </p:extLst>
          </p:nvPr>
        </p:nvGraphicFramePr>
        <p:xfrm>
          <a:off x="112296" y="256675"/>
          <a:ext cx="11839073" cy="6547207"/>
        </p:xfrm>
        <a:graphic>
          <a:graphicData uri="http://schemas.openxmlformats.org/drawingml/2006/table">
            <a:tbl>
              <a:tblPr firstRow="1" firstCol="1" bandRow="1">
                <a:tableStyleId>{5C22544A-7EE6-4342-B048-85BDC9FD1C3A}</a:tableStyleId>
              </a:tblPr>
              <a:tblGrid>
                <a:gridCol w="1875309">
                  <a:extLst>
                    <a:ext uri="{9D8B030D-6E8A-4147-A177-3AD203B41FA5}">
                      <a16:colId xmlns:a16="http://schemas.microsoft.com/office/drawing/2014/main" val="1445966376"/>
                    </a:ext>
                  </a:extLst>
                </a:gridCol>
                <a:gridCol w="1761654">
                  <a:extLst>
                    <a:ext uri="{9D8B030D-6E8A-4147-A177-3AD203B41FA5}">
                      <a16:colId xmlns:a16="http://schemas.microsoft.com/office/drawing/2014/main" val="616729415"/>
                    </a:ext>
                  </a:extLst>
                </a:gridCol>
                <a:gridCol w="1529610">
                  <a:extLst>
                    <a:ext uri="{9D8B030D-6E8A-4147-A177-3AD203B41FA5}">
                      <a16:colId xmlns:a16="http://schemas.microsoft.com/office/drawing/2014/main" val="1155817086"/>
                    </a:ext>
                  </a:extLst>
                </a:gridCol>
                <a:gridCol w="1411218">
                  <a:extLst>
                    <a:ext uri="{9D8B030D-6E8A-4147-A177-3AD203B41FA5}">
                      <a16:colId xmlns:a16="http://schemas.microsoft.com/office/drawing/2014/main" val="3868294054"/>
                    </a:ext>
                  </a:extLst>
                </a:gridCol>
                <a:gridCol w="1764021">
                  <a:extLst>
                    <a:ext uri="{9D8B030D-6E8A-4147-A177-3AD203B41FA5}">
                      <a16:colId xmlns:a16="http://schemas.microsoft.com/office/drawing/2014/main" val="3285237781"/>
                    </a:ext>
                  </a:extLst>
                </a:gridCol>
                <a:gridCol w="1764021">
                  <a:extLst>
                    <a:ext uri="{9D8B030D-6E8A-4147-A177-3AD203B41FA5}">
                      <a16:colId xmlns:a16="http://schemas.microsoft.com/office/drawing/2014/main" val="555214535"/>
                    </a:ext>
                  </a:extLst>
                </a:gridCol>
                <a:gridCol w="1733240">
                  <a:extLst>
                    <a:ext uri="{9D8B030D-6E8A-4147-A177-3AD203B41FA5}">
                      <a16:colId xmlns:a16="http://schemas.microsoft.com/office/drawing/2014/main" val="1847341336"/>
                    </a:ext>
                  </a:extLst>
                </a:gridCol>
              </a:tblGrid>
              <a:tr h="847258">
                <a:tc>
                  <a:txBody>
                    <a:bodyPr/>
                    <a:lstStyle/>
                    <a:p>
                      <a:pPr marL="0" marR="0" algn="ctr">
                        <a:lnSpc>
                          <a:spcPct val="150000"/>
                        </a:lnSpc>
                        <a:spcBef>
                          <a:spcPts val="0"/>
                        </a:spcBef>
                        <a:spcAft>
                          <a:spcPts val="0"/>
                        </a:spcAft>
                      </a:pPr>
                      <a:r>
                        <a:rPr lang="en-US" sz="1200" dirty="0">
                          <a:effectLst/>
                        </a:rPr>
                        <a:t>Sub-sector</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en-US" sz="1200">
                          <a:effectLst/>
                        </a:rPr>
                        <a:t>CAPEX (Total, EUR)</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en-US" sz="1200">
                          <a:effectLst/>
                        </a:rPr>
                        <a:t>OPEX (Total, EUR/year)</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en-US" sz="1200">
                          <a:effectLst/>
                        </a:rPr>
                        <a:t>Transition time</a:t>
                      </a:r>
                      <a:endParaRPr lang="en-US" sz="2000">
                        <a:effectLst/>
                      </a:endParaRPr>
                    </a:p>
                    <a:p>
                      <a:pPr marL="0" marR="0" algn="ctr">
                        <a:lnSpc>
                          <a:spcPct val="150000"/>
                        </a:lnSpc>
                        <a:spcBef>
                          <a:spcPts val="0"/>
                        </a:spcBef>
                        <a:spcAft>
                          <a:spcPts val="0"/>
                        </a:spcAft>
                      </a:pPr>
                      <a:r>
                        <a:rPr lang="en-US" sz="1200">
                          <a:effectLst/>
                        </a:rPr>
                        <a:t>(year)</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tr-TR" sz="1200" u="sng">
                          <a:effectLst/>
                        </a:rPr>
                        <a:t>2024-2026</a:t>
                      </a:r>
                      <a:endParaRPr lang="en-US" sz="2000">
                        <a:effectLst/>
                      </a:endParaRPr>
                    </a:p>
                    <a:p>
                      <a:pPr marL="0" marR="0" algn="ctr">
                        <a:lnSpc>
                          <a:spcPct val="150000"/>
                        </a:lnSpc>
                        <a:spcBef>
                          <a:spcPts val="0"/>
                        </a:spcBef>
                        <a:spcAft>
                          <a:spcPts val="0"/>
                        </a:spcAft>
                      </a:pPr>
                      <a:r>
                        <a:rPr lang="en-US" sz="1200">
                          <a:effectLst/>
                        </a:rPr>
                        <a:t>Investment need (3 years) (EUR)</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en-US" sz="1200" u="sng">
                          <a:effectLst/>
                        </a:rPr>
                        <a:t>2027-2030</a:t>
                      </a:r>
                      <a:r>
                        <a:rPr lang="en-US" sz="1200">
                          <a:effectLst/>
                        </a:rPr>
                        <a:t> Investment need (3 years) (EUR)</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en-US" sz="1200" u="sng">
                          <a:effectLst/>
                        </a:rPr>
                        <a:t>2030-2032</a:t>
                      </a:r>
                      <a:r>
                        <a:rPr lang="en-US" sz="1200">
                          <a:effectLst/>
                        </a:rPr>
                        <a:t> Investment need (3 years) (EUR)</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extLst>
                  <a:ext uri="{0D108BD9-81ED-4DB2-BD59-A6C34878D82A}">
                    <a16:rowId xmlns:a16="http://schemas.microsoft.com/office/drawing/2014/main" val="2171248126"/>
                  </a:ext>
                </a:extLst>
              </a:tr>
              <a:tr h="524011">
                <a:tc>
                  <a:txBody>
                    <a:bodyPr/>
                    <a:lstStyle/>
                    <a:p>
                      <a:pPr marL="0" marR="0" algn="ctr">
                        <a:lnSpc>
                          <a:spcPct val="150000"/>
                        </a:lnSpc>
                        <a:spcBef>
                          <a:spcPts val="0"/>
                        </a:spcBef>
                        <a:spcAft>
                          <a:spcPts val="0"/>
                        </a:spcAft>
                      </a:pPr>
                      <a:r>
                        <a:rPr lang="tr-TR" sz="1200">
                          <a:effectLst/>
                        </a:rPr>
                        <a:t>6.1.a,b Pulp and paper production</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tr-TR" sz="1200">
                          <a:effectLst/>
                        </a:rPr>
                        <a:t>1,942,000,000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tr-TR" sz="1200">
                          <a:effectLst/>
                        </a:rPr>
                        <a:t>139,000,000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en-US" sz="1200">
                          <a:effectLst/>
                        </a:rPr>
                        <a:t>6</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tr-TR" sz="1200">
                          <a:effectLst/>
                        </a:rPr>
                        <a:t>971,000,000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tr-TR" sz="1200">
                          <a:effectLst/>
                        </a:rPr>
                        <a:t>971,000,000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en-US" sz="1200">
                          <a:effectLst/>
                        </a:rPr>
                        <a:t>-</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extLst>
                  <a:ext uri="{0D108BD9-81ED-4DB2-BD59-A6C34878D82A}">
                    <a16:rowId xmlns:a16="http://schemas.microsoft.com/office/drawing/2014/main" val="4157836488"/>
                  </a:ext>
                </a:extLst>
              </a:tr>
              <a:tr h="524011">
                <a:tc>
                  <a:txBody>
                    <a:bodyPr/>
                    <a:lstStyle/>
                    <a:p>
                      <a:pPr marL="0" marR="0" algn="ctr">
                        <a:lnSpc>
                          <a:spcPct val="150000"/>
                        </a:lnSpc>
                        <a:spcBef>
                          <a:spcPts val="0"/>
                        </a:spcBef>
                        <a:spcAft>
                          <a:spcPts val="0"/>
                        </a:spcAft>
                      </a:pPr>
                      <a:r>
                        <a:rPr lang="tr-TR" sz="1200">
                          <a:effectLst/>
                        </a:rPr>
                        <a:t>6.1.c Wood-based panels production</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tr-TR" sz="1200" dirty="0">
                          <a:effectLst/>
                        </a:rPr>
                        <a:t>181,000,000</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tr-TR" sz="1200">
                          <a:effectLst/>
                        </a:rPr>
                        <a:t>25,000,000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en-US" sz="1200">
                          <a:effectLst/>
                        </a:rPr>
                        <a:t>3</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tr-TR" sz="1200">
                          <a:effectLst/>
                        </a:rPr>
                        <a:t>181,000,000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tr-TR" sz="1200">
                          <a:effectLst/>
                        </a:rPr>
                        <a:t>-</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en-US" sz="1200">
                          <a:effectLst/>
                        </a:rPr>
                        <a:t>-</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extLst>
                  <a:ext uri="{0D108BD9-81ED-4DB2-BD59-A6C34878D82A}">
                    <a16:rowId xmlns:a16="http://schemas.microsoft.com/office/drawing/2014/main" val="3388316327"/>
                  </a:ext>
                </a:extLst>
              </a:tr>
              <a:tr h="245318">
                <a:tc>
                  <a:txBody>
                    <a:bodyPr/>
                    <a:lstStyle/>
                    <a:p>
                      <a:pPr marL="0" marR="0" algn="ctr">
                        <a:lnSpc>
                          <a:spcPct val="150000"/>
                        </a:lnSpc>
                        <a:spcBef>
                          <a:spcPts val="0"/>
                        </a:spcBef>
                        <a:spcAft>
                          <a:spcPts val="0"/>
                        </a:spcAft>
                      </a:pPr>
                      <a:r>
                        <a:rPr lang="tr-TR" sz="1200">
                          <a:effectLst/>
                        </a:rPr>
                        <a:t>6.2 Textile production</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tr-TR" sz="1200">
                          <a:effectLst/>
                        </a:rPr>
                        <a:t>1,336,500,000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tr-TR" sz="1200">
                          <a:effectLst/>
                        </a:rPr>
                        <a:t>-</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en-US" sz="1200">
                          <a:effectLst/>
                        </a:rPr>
                        <a:t>3</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tr-TR" sz="1200">
                          <a:effectLst/>
                        </a:rPr>
                        <a:t>1,336,500,000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tr-TR" sz="1200">
                          <a:effectLst/>
                        </a:rPr>
                        <a:t>-</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en-US" sz="1200">
                          <a:effectLst/>
                        </a:rPr>
                        <a:t>-</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extLst>
                  <a:ext uri="{0D108BD9-81ED-4DB2-BD59-A6C34878D82A}">
                    <a16:rowId xmlns:a16="http://schemas.microsoft.com/office/drawing/2014/main" val="4285514947"/>
                  </a:ext>
                </a:extLst>
              </a:tr>
              <a:tr h="436962">
                <a:tc>
                  <a:txBody>
                    <a:bodyPr/>
                    <a:lstStyle/>
                    <a:p>
                      <a:pPr marL="0" marR="0" algn="ctr">
                        <a:lnSpc>
                          <a:spcPct val="150000"/>
                        </a:lnSpc>
                        <a:spcBef>
                          <a:spcPts val="0"/>
                        </a:spcBef>
                        <a:spcAft>
                          <a:spcPts val="0"/>
                        </a:spcAft>
                      </a:pPr>
                      <a:r>
                        <a:rPr lang="tr-TR" sz="1200">
                          <a:effectLst/>
                        </a:rPr>
                        <a:t>6.3 Tanning of hides and skins</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tr-TR" sz="1200">
                          <a:effectLst/>
                        </a:rPr>
                        <a:t>102,500,000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tr-TR" sz="1200" dirty="0">
                          <a:effectLst/>
                        </a:rPr>
                        <a:t>-</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en-US" sz="1200">
                          <a:effectLst/>
                        </a:rPr>
                        <a:t>3</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tr-TR" sz="1200">
                          <a:effectLst/>
                        </a:rPr>
                        <a:t>102,500,000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tr-TR" sz="1200">
                          <a:effectLst/>
                        </a:rPr>
                        <a:t>-</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en-US" sz="1200">
                          <a:effectLst/>
                        </a:rPr>
                        <a:t>-</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extLst>
                  <a:ext uri="{0D108BD9-81ED-4DB2-BD59-A6C34878D82A}">
                    <a16:rowId xmlns:a16="http://schemas.microsoft.com/office/drawing/2014/main" val="4182732045"/>
                  </a:ext>
                </a:extLst>
              </a:tr>
              <a:tr h="245318">
                <a:tc>
                  <a:txBody>
                    <a:bodyPr/>
                    <a:lstStyle/>
                    <a:p>
                      <a:pPr marL="0" marR="0" algn="ctr">
                        <a:lnSpc>
                          <a:spcPct val="150000"/>
                        </a:lnSpc>
                        <a:spcBef>
                          <a:spcPts val="0"/>
                        </a:spcBef>
                        <a:spcAft>
                          <a:spcPts val="0"/>
                        </a:spcAft>
                      </a:pPr>
                      <a:r>
                        <a:rPr lang="tr-TR" sz="1200">
                          <a:effectLst/>
                        </a:rPr>
                        <a:t>6.4.a Slaughterhouses</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tr-TR" sz="1200">
                          <a:effectLst/>
                        </a:rPr>
                        <a:t>449,500,000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tr-TR" sz="1200">
                          <a:effectLst/>
                        </a:rPr>
                        <a:t>19,000,000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en-US" sz="1200">
                          <a:effectLst/>
                        </a:rPr>
                        <a:t>3</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tr-TR" sz="1200">
                          <a:effectLst/>
                        </a:rPr>
                        <a:t>449,500,000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tr-TR" sz="1200">
                          <a:effectLst/>
                        </a:rPr>
                        <a:t>-</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en-US" sz="1200">
                          <a:effectLst/>
                        </a:rPr>
                        <a:t>-</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extLst>
                  <a:ext uri="{0D108BD9-81ED-4DB2-BD59-A6C34878D82A}">
                    <a16:rowId xmlns:a16="http://schemas.microsoft.com/office/drawing/2014/main" val="1371946425"/>
                  </a:ext>
                </a:extLst>
              </a:tr>
              <a:tr h="245318">
                <a:tc>
                  <a:txBody>
                    <a:bodyPr/>
                    <a:lstStyle/>
                    <a:p>
                      <a:pPr marL="0" marR="0" algn="ctr">
                        <a:lnSpc>
                          <a:spcPct val="150000"/>
                        </a:lnSpc>
                        <a:spcBef>
                          <a:spcPts val="0"/>
                        </a:spcBef>
                        <a:spcAft>
                          <a:spcPts val="0"/>
                        </a:spcAft>
                      </a:pPr>
                      <a:r>
                        <a:rPr lang="tr-TR" sz="1200">
                          <a:effectLst/>
                        </a:rPr>
                        <a:t>6.4.b Food and drink</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tr-TR" sz="1200">
                          <a:effectLst/>
                        </a:rPr>
                        <a:t>6,247,000,000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tr-TR" sz="1200" dirty="0">
                          <a:effectLst/>
                        </a:rPr>
                        <a:t>297,500,000</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en-US" sz="1200">
                          <a:effectLst/>
                        </a:rPr>
                        <a:t>6</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tr-TR" sz="1200">
                          <a:effectLst/>
                        </a:rPr>
                        <a:t>3,123,500,000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tr-TR" sz="1200">
                          <a:effectLst/>
                        </a:rPr>
                        <a:t>3,123,500,000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en-US" sz="1200">
                          <a:effectLst/>
                        </a:rPr>
                        <a:t>-</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extLst>
                  <a:ext uri="{0D108BD9-81ED-4DB2-BD59-A6C34878D82A}">
                    <a16:rowId xmlns:a16="http://schemas.microsoft.com/office/drawing/2014/main" val="2002441148"/>
                  </a:ext>
                </a:extLst>
              </a:tr>
              <a:tr h="245318">
                <a:tc>
                  <a:txBody>
                    <a:bodyPr/>
                    <a:lstStyle/>
                    <a:p>
                      <a:pPr marL="0" marR="0" algn="ctr">
                        <a:lnSpc>
                          <a:spcPct val="150000"/>
                        </a:lnSpc>
                        <a:spcBef>
                          <a:spcPts val="0"/>
                        </a:spcBef>
                        <a:spcAft>
                          <a:spcPts val="0"/>
                        </a:spcAft>
                      </a:pPr>
                      <a:r>
                        <a:rPr lang="tr-TR" sz="1200">
                          <a:effectLst/>
                        </a:rPr>
                        <a:t>6.4.c Dairy production</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tr-TR" sz="1200">
                          <a:effectLst/>
                        </a:rPr>
                        <a:t>1,051,500,000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tr-TR" sz="1200">
                          <a:effectLst/>
                        </a:rPr>
                        <a:t>61,000,000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en-US" sz="1200">
                          <a:effectLst/>
                        </a:rPr>
                        <a:t>6</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tr-TR" sz="1200">
                          <a:effectLst/>
                        </a:rPr>
                        <a:t>525,750,000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tr-TR" sz="1200">
                          <a:effectLst/>
                        </a:rPr>
                        <a:t>525,750,000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en-US" sz="1200">
                          <a:effectLst/>
                        </a:rPr>
                        <a:t>-</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extLst>
                  <a:ext uri="{0D108BD9-81ED-4DB2-BD59-A6C34878D82A}">
                    <a16:rowId xmlns:a16="http://schemas.microsoft.com/office/drawing/2014/main" val="4209439350"/>
                  </a:ext>
                </a:extLst>
              </a:tr>
              <a:tr h="524011">
                <a:tc>
                  <a:txBody>
                    <a:bodyPr/>
                    <a:lstStyle/>
                    <a:p>
                      <a:pPr marL="0" marR="0" algn="ctr">
                        <a:lnSpc>
                          <a:spcPct val="150000"/>
                        </a:lnSpc>
                        <a:spcBef>
                          <a:spcPts val="0"/>
                        </a:spcBef>
                        <a:spcAft>
                          <a:spcPts val="0"/>
                        </a:spcAft>
                      </a:pPr>
                      <a:r>
                        <a:rPr lang="tr-TR" sz="1200">
                          <a:effectLst/>
                        </a:rPr>
                        <a:t>6.5 Recycling of animal carcasses or animal waste</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tr-TR" sz="1200">
                          <a:effectLst/>
                        </a:rPr>
                        <a:t>888,000,000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tr-TR" sz="1200">
                          <a:effectLst/>
                        </a:rPr>
                        <a:t>50,500,000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en-US" sz="1200">
                          <a:effectLst/>
                        </a:rPr>
                        <a:t>6</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tr-TR" sz="1200">
                          <a:effectLst/>
                        </a:rPr>
                        <a:t>444,000,000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tr-TR" sz="1200">
                          <a:effectLst/>
                        </a:rPr>
                        <a:t>444,000,000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en-US" sz="1200">
                          <a:effectLst/>
                        </a:rPr>
                        <a:t>-</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extLst>
                  <a:ext uri="{0D108BD9-81ED-4DB2-BD59-A6C34878D82A}">
                    <a16:rowId xmlns:a16="http://schemas.microsoft.com/office/drawing/2014/main" val="846180508"/>
                  </a:ext>
                </a:extLst>
              </a:tr>
              <a:tr h="524011">
                <a:tc>
                  <a:txBody>
                    <a:bodyPr/>
                    <a:lstStyle/>
                    <a:p>
                      <a:pPr marL="0" marR="0" algn="ctr">
                        <a:lnSpc>
                          <a:spcPct val="150000"/>
                        </a:lnSpc>
                        <a:spcBef>
                          <a:spcPts val="0"/>
                        </a:spcBef>
                        <a:spcAft>
                          <a:spcPts val="0"/>
                        </a:spcAft>
                      </a:pPr>
                      <a:r>
                        <a:rPr lang="tr-TR" sz="1200">
                          <a:effectLst/>
                        </a:rPr>
                        <a:t>6.6 Intensive rearing of poultry or pigs</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tr-TR" sz="1200">
                          <a:effectLst/>
                        </a:rPr>
                        <a:t>975,000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tr-TR" sz="1200">
                          <a:effectLst/>
                        </a:rPr>
                        <a:t>400,000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en-US" sz="1200" dirty="0">
                          <a:effectLst/>
                        </a:rPr>
                        <a:t>6</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tr-TR" sz="1200">
                          <a:effectLst/>
                        </a:rPr>
                        <a:t>487,500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tr-TR" sz="1200">
                          <a:effectLst/>
                        </a:rPr>
                        <a:t>487,500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en-US" sz="1200">
                          <a:effectLst/>
                        </a:rPr>
                        <a:t>-</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extLst>
                  <a:ext uri="{0D108BD9-81ED-4DB2-BD59-A6C34878D82A}">
                    <a16:rowId xmlns:a16="http://schemas.microsoft.com/office/drawing/2014/main" val="4126422696"/>
                  </a:ext>
                </a:extLst>
              </a:tr>
              <a:tr h="524011">
                <a:tc>
                  <a:txBody>
                    <a:bodyPr/>
                    <a:lstStyle/>
                    <a:p>
                      <a:pPr marL="0" marR="0" algn="ctr">
                        <a:lnSpc>
                          <a:spcPct val="150000"/>
                        </a:lnSpc>
                        <a:spcBef>
                          <a:spcPts val="0"/>
                        </a:spcBef>
                        <a:spcAft>
                          <a:spcPts val="0"/>
                        </a:spcAft>
                      </a:pPr>
                      <a:r>
                        <a:rPr lang="tr-TR" sz="1200">
                          <a:effectLst/>
                        </a:rPr>
                        <a:t>6.7 Surface treatment using organic solvents</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tr-TR" sz="1200">
                          <a:effectLst/>
                        </a:rPr>
                        <a:t>2,515,000,000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tr-TR" sz="1200">
                          <a:effectLst/>
                        </a:rPr>
                        <a:t>91,500,000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en-US" sz="1200" dirty="0">
                          <a:effectLst/>
                        </a:rPr>
                        <a:t>9</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tr-TR" sz="1200">
                          <a:effectLst/>
                        </a:rPr>
                        <a:t>838,350,000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tr-TR" sz="1200">
                          <a:effectLst/>
                        </a:rPr>
                        <a:t>838,350,000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en-US" sz="1200">
                          <a:effectLst/>
                        </a:rPr>
                        <a:t>838,350,000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extLst>
                  <a:ext uri="{0D108BD9-81ED-4DB2-BD59-A6C34878D82A}">
                    <a16:rowId xmlns:a16="http://schemas.microsoft.com/office/drawing/2014/main" val="3839251608"/>
                  </a:ext>
                </a:extLst>
              </a:tr>
              <a:tr h="669205">
                <a:tc>
                  <a:txBody>
                    <a:bodyPr/>
                    <a:lstStyle/>
                    <a:p>
                      <a:pPr marL="0" marR="0" algn="ctr">
                        <a:lnSpc>
                          <a:spcPct val="150000"/>
                        </a:lnSpc>
                        <a:spcBef>
                          <a:spcPts val="0"/>
                        </a:spcBef>
                        <a:spcAft>
                          <a:spcPts val="0"/>
                        </a:spcAft>
                      </a:pPr>
                      <a:r>
                        <a:rPr lang="tr-TR" sz="1200">
                          <a:effectLst/>
                        </a:rPr>
                        <a:t>6.10 Preservation of wood with chemicals</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tr-TR" sz="1200">
                          <a:effectLst/>
                        </a:rPr>
                        <a:t>510,000,000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tr-TR" sz="1200">
                          <a:effectLst/>
                        </a:rPr>
                        <a:t>6,800,000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en-US" sz="1200">
                          <a:effectLst/>
                        </a:rPr>
                        <a:t>6</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tr-TR" sz="1200" dirty="0">
                          <a:effectLst/>
                        </a:rPr>
                        <a:t>255,000,000</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tr-TR" sz="1200">
                          <a:effectLst/>
                        </a:rPr>
                        <a:t>255,000,000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en-US" sz="1200">
                          <a:effectLst/>
                        </a:rPr>
                        <a:t>-</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extLst>
                  <a:ext uri="{0D108BD9-81ED-4DB2-BD59-A6C34878D82A}">
                    <a16:rowId xmlns:a16="http://schemas.microsoft.com/office/drawing/2014/main" val="2312550965"/>
                  </a:ext>
                </a:extLst>
              </a:tr>
              <a:tr h="452444">
                <a:tc>
                  <a:txBody>
                    <a:bodyPr/>
                    <a:lstStyle/>
                    <a:p>
                      <a:pPr marL="0" marR="0" algn="ctr">
                        <a:lnSpc>
                          <a:spcPct val="150000"/>
                        </a:lnSpc>
                        <a:spcBef>
                          <a:spcPts val="0"/>
                        </a:spcBef>
                        <a:spcAft>
                          <a:spcPts val="0"/>
                        </a:spcAft>
                      </a:pPr>
                      <a:r>
                        <a:rPr lang="tr-TR" sz="1200">
                          <a:effectLst/>
                        </a:rPr>
                        <a:t>6.11 Wastewater treatment</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tr-TR" sz="1200">
                          <a:effectLst/>
                        </a:rPr>
                        <a:t>181,000,000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tr-TR" sz="1200">
                          <a:effectLst/>
                        </a:rPr>
                        <a:t>8,000,000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en-US" sz="1200">
                          <a:effectLst/>
                        </a:rPr>
                        <a:t>6</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tr-TR" sz="1200" dirty="0">
                          <a:effectLst/>
                        </a:rPr>
                        <a:t>90,500,000</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tr-TR" sz="1200" dirty="0">
                          <a:effectLst/>
                        </a:rPr>
                        <a:t>90,500,000</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en-US" sz="1200" dirty="0">
                          <a:effectLst/>
                        </a:rPr>
                        <a:t>-</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extLst>
                  <a:ext uri="{0D108BD9-81ED-4DB2-BD59-A6C34878D82A}">
                    <a16:rowId xmlns:a16="http://schemas.microsoft.com/office/drawing/2014/main" val="2219283348"/>
                  </a:ext>
                </a:extLst>
              </a:tr>
              <a:tr h="457606">
                <a:tc>
                  <a:txBody>
                    <a:bodyPr/>
                    <a:lstStyle/>
                    <a:p>
                      <a:pPr marL="0" marR="0" algn="ctr">
                        <a:lnSpc>
                          <a:spcPct val="150000"/>
                        </a:lnSpc>
                        <a:spcBef>
                          <a:spcPts val="0"/>
                        </a:spcBef>
                        <a:spcAft>
                          <a:spcPts val="0"/>
                        </a:spcAft>
                      </a:pPr>
                      <a:r>
                        <a:rPr lang="en-US" sz="1200">
                          <a:effectLst/>
                        </a:rPr>
                        <a:t>TOTAL</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tr-TR" sz="1200">
                          <a:effectLst/>
                        </a:rPr>
                        <a:t>15,404,975,000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tr-TR" sz="1200">
                          <a:effectLst/>
                        </a:rPr>
                        <a:t>698,700,000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en-US" sz="1200">
                          <a:effectLst/>
                        </a:rPr>
                        <a:t>3-9</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en-US" sz="1200">
                          <a:effectLst/>
                        </a:rPr>
                        <a:t>8,318,087,500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en-US" sz="1200">
                          <a:effectLst/>
                        </a:rPr>
                        <a:t>6,248,587,500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tc>
                  <a:txBody>
                    <a:bodyPr/>
                    <a:lstStyle/>
                    <a:p>
                      <a:pPr marL="0" marR="0" algn="ctr">
                        <a:lnSpc>
                          <a:spcPct val="150000"/>
                        </a:lnSpc>
                        <a:spcBef>
                          <a:spcPts val="0"/>
                        </a:spcBef>
                        <a:spcAft>
                          <a:spcPts val="0"/>
                        </a:spcAft>
                      </a:pPr>
                      <a:r>
                        <a:rPr lang="en-US" sz="1200" dirty="0">
                          <a:effectLst/>
                        </a:rPr>
                        <a:t>838,350,000</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2528" marR="62528" marT="0" marB="0" anchor="ctr"/>
                </a:tc>
                <a:extLst>
                  <a:ext uri="{0D108BD9-81ED-4DB2-BD59-A6C34878D82A}">
                    <a16:rowId xmlns:a16="http://schemas.microsoft.com/office/drawing/2014/main" val="1364022188"/>
                  </a:ext>
                </a:extLst>
              </a:tr>
            </a:tbl>
          </a:graphicData>
        </a:graphic>
      </p:graphicFrame>
    </p:spTree>
    <p:extLst>
      <p:ext uri="{BB962C8B-B14F-4D97-AF65-F5344CB8AC3E}">
        <p14:creationId xmlns:p14="http://schemas.microsoft.com/office/powerpoint/2010/main" val="83787697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F77711E-8947-2C00-0E2C-45114E09F7D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566A07A-3A36-4C08-A33E-FBE053DB02EC}" type="slidenum">
              <a:rPr kumimoji="0" lang="tr-TR"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graphicFrame>
        <p:nvGraphicFramePr>
          <p:cNvPr id="3" name="Table 2">
            <a:extLst>
              <a:ext uri="{FF2B5EF4-FFF2-40B4-BE49-F238E27FC236}">
                <a16:creationId xmlns:a16="http://schemas.microsoft.com/office/drawing/2014/main" id="{6008DF7B-A651-3F52-667E-8E28C7410A12}"/>
              </a:ext>
            </a:extLst>
          </p:cNvPr>
          <p:cNvGraphicFramePr>
            <a:graphicFrameLocks noGrp="1"/>
          </p:cNvGraphicFramePr>
          <p:nvPr>
            <p:extLst>
              <p:ext uri="{D42A27DB-BD31-4B8C-83A1-F6EECF244321}">
                <p14:modId xmlns:p14="http://schemas.microsoft.com/office/powerpoint/2010/main" val="2908098416"/>
              </p:ext>
            </p:extLst>
          </p:nvPr>
        </p:nvGraphicFramePr>
        <p:xfrm>
          <a:off x="643467" y="1217134"/>
          <a:ext cx="10905067" cy="4423732"/>
        </p:xfrm>
        <a:graphic>
          <a:graphicData uri="http://schemas.openxmlformats.org/drawingml/2006/table">
            <a:tbl>
              <a:tblPr firstRow="1" firstCol="1" bandRow="1"/>
              <a:tblGrid>
                <a:gridCol w="4244445">
                  <a:extLst>
                    <a:ext uri="{9D8B030D-6E8A-4147-A177-3AD203B41FA5}">
                      <a16:colId xmlns:a16="http://schemas.microsoft.com/office/drawing/2014/main" val="3947278090"/>
                    </a:ext>
                  </a:extLst>
                </a:gridCol>
                <a:gridCol w="6660622">
                  <a:extLst>
                    <a:ext uri="{9D8B030D-6E8A-4147-A177-3AD203B41FA5}">
                      <a16:colId xmlns:a16="http://schemas.microsoft.com/office/drawing/2014/main" val="3652094372"/>
                    </a:ext>
                  </a:extLst>
                </a:gridCol>
              </a:tblGrid>
              <a:tr h="680938">
                <a:tc>
                  <a:txBody>
                    <a:bodyPr/>
                    <a:lstStyle/>
                    <a:p>
                      <a:pPr marL="0" marR="0" algn="ctr" fontAlgn="ctr">
                        <a:lnSpc>
                          <a:spcPct val="150000"/>
                        </a:lnSpc>
                        <a:spcBef>
                          <a:spcPts val="0"/>
                        </a:spcBef>
                        <a:spcAft>
                          <a:spcPts val="0"/>
                        </a:spcAft>
                      </a:pPr>
                      <a:r>
                        <a:rPr lang="en-US" sz="2500" b="1" i="0" u="none" strike="noStrike">
                          <a:solidFill>
                            <a:srgbClr val="000000"/>
                          </a:solidFill>
                          <a:effectLst/>
                          <a:latin typeface="Times New Roman" panose="02020603050405020304" pitchFamily="18" charset="0"/>
                          <a:ea typeface="Calibri" panose="020F0502020204030204" pitchFamily="34" charset="0"/>
                          <a:cs typeface="Calibri" panose="020F0502020204030204" pitchFamily="34" charset="0"/>
                        </a:rPr>
                        <a:t>The suggested time periods</a:t>
                      </a:r>
                      <a:endParaRPr lang="en-US" sz="4500" b="0" i="0" u="none" strike="noStrike">
                        <a:effectLst/>
                        <a:latin typeface="Arial" panose="020B0604020202020204" pitchFamily="34" charset="0"/>
                      </a:endParaRPr>
                    </a:p>
                  </a:txBody>
                  <a:tcPr marL="169998" marR="169998" marT="2361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marL="0" marR="0" algn="ctr" fontAlgn="ctr">
                        <a:lnSpc>
                          <a:spcPct val="150000"/>
                        </a:lnSpc>
                        <a:spcBef>
                          <a:spcPts val="0"/>
                        </a:spcBef>
                        <a:spcAft>
                          <a:spcPts val="0"/>
                        </a:spcAft>
                      </a:pPr>
                      <a:r>
                        <a:rPr lang="en-US" sz="2500" b="1" i="0" u="none" strike="noStrike">
                          <a:solidFill>
                            <a:srgbClr val="000000"/>
                          </a:solidFill>
                          <a:effectLst/>
                          <a:latin typeface="Times New Roman" panose="02020603050405020304" pitchFamily="18" charset="0"/>
                          <a:ea typeface="Calibri" panose="020F0502020204030204" pitchFamily="34" charset="0"/>
                          <a:cs typeface="Calibri" panose="020F0502020204030204" pitchFamily="34" charset="0"/>
                        </a:rPr>
                        <a:t>Total required cost for all sectors (avg, EUR)</a:t>
                      </a:r>
                      <a:endParaRPr lang="en-US" sz="4500" b="0" i="0" u="none" strike="noStrike">
                        <a:effectLst/>
                        <a:latin typeface="Arial" panose="020B0604020202020204" pitchFamily="34" charset="0"/>
                      </a:endParaRPr>
                    </a:p>
                  </a:txBody>
                  <a:tcPr marL="169998" marR="169998" marT="2361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487092263"/>
                  </a:ext>
                </a:extLst>
              </a:tr>
              <a:tr h="1247598">
                <a:tc>
                  <a:txBody>
                    <a:bodyPr/>
                    <a:lstStyle/>
                    <a:p>
                      <a:pPr marL="0" marR="0" algn="ctr" fontAlgn="ctr">
                        <a:lnSpc>
                          <a:spcPct val="150000"/>
                        </a:lnSpc>
                        <a:spcBef>
                          <a:spcPts val="0"/>
                        </a:spcBef>
                        <a:spcAft>
                          <a:spcPts val="0"/>
                        </a:spcAft>
                      </a:pPr>
                      <a:r>
                        <a:rPr lang="en-US" sz="2500" b="0" i="0" u="none" strike="noStrike">
                          <a:solidFill>
                            <a:srgbClr val="000000"/>
                          </a:solidFill>
                          <a:effectLst/>
                          <a:latin typeface="Times New Roman" panose="02020603050405020304" pitchFamily="18" charset="0"/>
                          <a:ea typeface="Calibri" panose="020F0502020204030204" pitchFamily="34" charset="0"/>
                          <a:cs typeface="Calibri" panose="020F0502020204030204" pitchFamily="34" charset="0"/>
                        </a:rPr>
                        <a:t>Short-term </a:t>
                      </a:r>
                      <a:endParaRPr lang="en-US" sz="4500" b="0" i="0" u="none" strike="noStrike">
                        <a:effectLst/>
                        <a:latin typeface="Arial" panose="020B0604020202020204" pitchFamily="34" charset="0"/>
                      </a:endParaRPr>
                    </a:p>
                    <a:p>
                      <a:pPr marL="0" marR="0" algn="ctr" fontAlgn="ctr">
                        <a:lnSpc>
                          <a:spcPct val="150000"/>
                        </a:lnSpc>
                        <a:spcBef>
                          <a:spcPts val="0"/>
                        </a:spcBef>
                        <a:spcAft>
                          <a:spcPts val="0"/>
                        </a:spcAft>
                      </a:pPr>
                      <a:r>
                        <a:rPr lang="en-US" sz="2500" b="0" i="0" u="none" strike="noStrike">
                          <a:solidFill>
                            <a:srgbClr val="000000"/>
                          </a:solidFill>
                          <a:effectLst/>
                          <a:latin typeface="Times New Roman" panose="02020603050405020304" pitchFamily="18" charset="0"/>
                          <a:ea typeface="Calibri" panose="020F0502020204030204" pitchFamily="34" charset="0"/>
                          <a:cs typeface="Calibri" panose="020F0502020204030204" pitchFamily="34" charset="0"/>
                        </a:rPr>
                        <a:t>2024-2026 (3 years)</a:t>
                      </a:r>
                      <a:endParaRPr lang="en-US" sz="4500" b="0" i="0" u="none" strike="noStrike">
                        <a:effectLst/>
                        <a:latin typeface="Arial" panose="020B0604020202020204" pitchFamily="34" charset="0"/>
                      </a:endParaRPr>
                    </a:p>
                  </a:txBody>
                  <a:tcPr marL="169998" marR="169998" marT="2361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tc>
                  <a:txBody>
                    <a:bodyPr/>
                    <a:lstStyle/>
                    <a:p>
                      <a:pPr marL="0" marR="0" algn="ctr" fontAlgn="ctr">
                        <a:lnSpc>
                          <a:spcPct val="150000"/>
                        </a:lnSpc>
                        <a:spcBef>
                          <a:spcPts val="0"/>
                        </a:spcBef>
                        <a:spcAft>
                          <a:spcPts val="0"/>
                        </a:spcAft>
                      </a:pPr>
                      <a:r>
                        <a:rPr lang="en-US" sz="2500" b="0" i="0" u="none" strike="noStrike">
                          <a:solidFill>
                            <a:srgbClr val="000000"/>
                          </a:solidFill>
                          <a:effectLst/>
                          <a:latin typeface="Times New Roman" panose="02020603050405020304" pitchFamily="18" charset="0"/>
                          <a:ea typeface="Calibri" panose="020F0502020204030204" pitchFamily="34" charset="0"/>
                          <a:cs typeface="Calibri" panose="020F0502020204030204" pitchFamily="34" charset="0"/>
                        </a:rPr>
                        <a:t>24,680,108,000</a:t>
                      </a:r>
                      <a:endParaRPr lang="en-US" sz="4500" b="0" i="0" u="none" strike="noStrike">
                        <a:effectLst/>
                        <a:latin typeface="Arial" panose="020B0604020202020204" pitchFamily="34" charset="0"/>
                      </a:endParaRPr>
                    </a:p>
                  </a:txBody>
                  <a:tcPr marL="169998" marR="169998" marT="2361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E4D5"/>
                    </a:solidFill>
                  </a:tcPr>
                </a:tc>
                <a:extLst>
                  <a:ext uri="{0D108BD9-81ED-4DB2-BD59-A6C34878D82A}">
                    <a16:rowId xmlns:a16="http://schemas.microsoft.com/office/drawing/2014/main" val="1564497218"/>
                  </a:ext>
                </a:extLst>
              </a:tr>
              <a:tr h="1247598">
                <a:tc>
                  <a:txBody>
                    <a:bodyPr/>
                    <a:lstStyle/>
                    <a:p>
                      <a:pPr marL="0" marR="0" algn="ctr" fontAlgn="ctr">
                        <a:lnSpc>
                          <a:spcPct val="150000"/>
                        </a:lnSpc>
                        <a:spcBef>
                          <a:spcPts val="0"/>
                        </a:spcBef>
                        <a:spcAft>
                          <a:spcPts val="0"/>
                        </a:spcAft>
                      </a:pPr>
                      <a:r>
                        <a:rPr lang="en-US" sz="2500" b="0" i="0" u="none" strike="noStrike" dirty="0">
                          <a:solidFill>
                            <a:srgbClr val="000000"/>
                          </a:solidFill>
                          <a:effectLst/>
                          <a:latin typeface="Times New Roman" panose="02020603050405020304" pitchFamily="18" charset="0"/>
                          <a:ea typeface="Calibri" panose="020F0502020204030204" pitchFamily="34" charset="0"/>
                          <a:cs typeface="Calibri" panose="020F0502020204030204" pitchFamily="34" charset="0"/>
                        </a:rPr>
                        <a:t>Mid-term</a:t>
                      </a:r>
                      <a:endParaRPr lang="en-US" sz="4500" b="0" i="0" u="none" strike="noStrike" dirty="0">
                        <a:effectLst/>
                        <a:latin typeface="Arial" panose="020B0604020202020204" pitchFamily="34" charset="0"/>
                      </a:endParaRPr>
                    </a:p>
                    <a:p>
                      <a:pPr marL="0" marR="0" algn="ctr" fontAlgn="ctr">
                        <a:lnSpc>
                          <a:spcPct val="150000"/>
                        </a:lnSpc>
                        <a:spcBef>
                          <a:spcPts val="0"/>
                        </a:spcBef>
                        <a:spcAft>
                          <a:spcPts val="0"/>
                        </a:spcAft>
                      </a:pPr>
                      <a:r>
                        <a:rPr lang="en-US" sz="2500" b="0" i="0" u="none" strike="noStrike" dirty="0">
                          <a:solidFill>
                            <a:srgbClr val="000000"/>
                          </a:solidFill>
                          <a:effectLst/>
                          <a:latin typeface="Times New Roman" panose="02020603050405020304" pitchFamily="18" charset="0"/>
                          <a:ea typeface="Calibri" panose="020F0502020204030204" pitchFamily="34" charset="0"/>
                          <a:cs typeface="Calibri" panose="020F0502020204030204" pitchFamily="34" charset="0"/>
                        </a:rPr>
                        <a:t>2027-2030 (3 years)</a:t>
                      </a:r>
                      <a:endParaRPr lang="en-US" sz="4500" b="0" i="0" u="none" strike="noStrike" dirty="0">
                        <a:effectLst/>
                        <a:latin typeface="Arial" panose="020B0604020202020204" pitchFamily="34" charset="0"/>
                      </a:endParaRPr>
                    </a:p>
                  </a:txBody>
                  <a:tcPr marL="169998" marR="169998" marT="2361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tc>
                  <a:txBody>
                    <a:bodyPr/>
                    <a:lstStyle/>
                    <a:p>
                      <a:pPr marL="0" marR="0" algn="ctr" fontAlgn="ctr">
                        <a:lnSpc>
                          <a:spcPct val="150000"/>
                        </a:lnSpc>
                        <a:spcBef>
                          <a:spcPts val="0"/>
                        </a:spcBef>
                        <a:spcAft>
                          <a:spcPts val="0"/>
                        </a:spcAft>
                      </a:pPr>
                      <a:r>
                        <a:rPr lang="en-US" sz="2500" b="0" i="0" u="none" strike="noStrike">
                          <a:solidFill>
                            <a:srgbClr val="000000"/>
                          </a:solidFill>
                          <a:effectLst/>
                          <a:latin typeface="Times New Roman" panose="02020603050405020304" pitchFamily="18" charset="0"/>
                          <a:ea typeface="Calibri" panose="020F0502020204030204" pitchFamily="34" charset="0"/>
                          <a:cs typeface="Calibri" panose="020F0502020204030204" pitchFamily="34" charset="0"/>
                        </a:rPr>
                        <a:t>11,363,608,000</a:t>
                      </a:r>
                      <a:endParaRPr lang="en-US" sz="4500" b="0" i="0" u="none" strike="noStrike">
                        <a:effectLst/>
                        <a:latin typeface="Arial" panose="020B0604020202020204" pitchFamily="34" charset="0"/>
                      </a:endParaRPr>
                    </a:p>
                  </a:txBody>
                  <a:tcPr marL="169998" marR="169998" marT="2361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2CC"/>
                    </a:solidFill>
                  </a:tcPr>
                </a:tc>
                <a:extLst>
                  <a:ext uri="{0D108BD9-81ED-4DB2-BD59-A6C34878D82A}">
                    <a16:rowId xmlns:a16="http://schemas.microsoft.com/office/drawing/2014/main" val="2795347310"/>
                  </a:ext>
                </a:extLst>
              </a:tr>
              <a:tr h="1247598">
                <a:tc>
                  <a:txBody>
                    <a:bodyPr/>
                    <a:lstStyle/>
                    <a:p>
                      <a:pPr marL="0" marR="0" algn="ctr" fontAlgn="ctr">
                        <a:lnSpc>
                          <a:spcPct val="150000"/>
                        </a:lnSpc>
                        <a:spcBef>
                          <a:spcPts val="0"/>
                        </a:spcBef>
                        <a:spcAft>
                          <a:spcPts val="0"/>
                        </a:spcAft>
                      </a:pPr>
                      <a:r>
                        <a:rPr lang="en-US" sz="2500" b="0" i="0" u="none" strike="noStrike">
                          <a:solidFill>
                            <a:srgbClr val="000000"/>
                          </a:solidFill>
                          <a:effectLst/>
                          <a:latin typeface="Times New Roman" panose="02020603050405020304" pitchFamily="18" charset="0"/>
                          <a:ea typeface="Calibri" panose="020F0502020204030204" pitchFamily="34" charset="0"/>
                          <a:cs typeface="Calibri" panose="020F0502020204030204" pitchFamily="34" charset="0"/>
                        </a:rPr>
                        <a:t>Long-term</a:t>
                      </a:r>
                      <a:endParaRPr lang="en-US" sz="4500" b="0" i="0" u="none" strike="noStrike">
                        <a:effectLst/>
                        <a:latin typeface="Arial" panose="020B0604020202020204" pitchFamily="34" charset="0"/>
                      </a:endParaRPr>
                    </a:p>
                    <a:p>
                      <a:pPr marL="0" marR="0" algn="ctr" fontAlgn="ctr">
                        <a:lnSpc>
                          <a:spcPct val="150000"/>
                        </a:lnSpc>
                        <a:spcBef>
                          <a:spcPts val="0"/>
                        </a:spcBef>
                        <a:spcAft>
                          <a:spcPts val="0"/>
                        </a:spcAft>
                      </a:pPr>
                      <a:r>
                        <a:rPr lang="en-US" sz="2500" b="0" i="0" u="none" strike="noStrike">
                          <a:solidFill>
                            <a:srgbClr val="000000"/>
                          </a:solidFill>
                          <a:effectLst/>
                          <a:latin typeface="Times New Roman" panose="02020603050405020304" pitchFamily="18" charset="0"/>
                          <a:ea typeface="Calibri" panose="020F0502020204030204" pitchFamily="34" charset="0"/>
                          <a:cs typeface="Calibri" panose="020F0502020204030204" pitchFamily="34" charset="0"/>
                        </a:rPr>
                        <a:t>2030-2032 (3 years)</a:t>
                      </a:r>
                      <a:endParaRPr lang="en-US" sz="4500" b="0" i="0" u="none" strike="noStrike">
                        <a:effectLst/>
                        <a:latin typeface="Arial" panose="020B0604020202020204" pitchFamily="34" charset="0"/>
                      </a:endParaRPr>
                    </a:p>
                  </a:txBody>
                  <a:tcPr marL="169998" marR="169998" marT="2361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c>
                  <a:txBody>
                    <a:bodyPr/>
                    <a:lstStyle/>
                    <a:p>
                      <a:pPr marL="0" marR="0" algn="ctr" fontAlgn="ctr">
                        <a:lnSpc>
                          <a:spcPct val="150000"/>
                        </a:lnSpc>
                        <a:spcBef>
                          <a:spcPts val="0"/>
                        </a:spcBef>
                        <a:spcAft>
                          <a:spcPts val="0"/>
                        </a:spcAft>
                      </a:pPr>
                      <a:r>
                        <a:rPr lang="en-US" sz="2500" b="0" i="0" u="none" strike="noStrike" dirty="0">
                          <a:solidFill>
                            <a:srgbClr val="000000"/>
                          </a:solidFill>
                          <a:effectLst/>
                          <a:latin typeface="Times New Roman" panose="02020603050405020304" pitchFamily="18" charset="0"/>
                          <a:ea typeface="Calibri" panose="020F0502020204030204" pitchFamily="34" charset="0"/>
                          <a:cs typeface="Calibri" panose="020F0502020204030204" pitchFamily="34" charset="0"/>
                        </a:rPr>
                        <a:t>2,502,870,000</a:t>
                      </a:r>
                      <a:endParaRPr lang="en-US" sz="4500" b="0" i="0" u="none" strike="noStrike" dirty="0">
                        <a:effectLst/>
                        <a:latin typeface="Arial" panose="020B0604020202020204" pitchFamily="34" charset="0"/>
                      </a:endParaRPr>
                    </a:p>
                  </a:txBody>
                  <a:tcPr marL="169998" marR="169998" marT="2361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extLst>
                  <a:ext uri="{0D108BD9-81ED-4DB2-BD59-A6C34878D82A}">
                    <a16:rowId xmlns:a16="http://schemas.microsoft.com/office/drawing/2014/main" val="1474879304"/>
                  </a:ext>
                </a:extLst>
              </a:tr>
            </a:tbl>
          </a:graphicData>
        </a:graphic>
      </p:graphicFrame>
    </p:spTree>
    <p:extLst>
      <p:ext uri="{BB962C8B-B14F-4D97-AF65-F5344CB8AC3E}">
        <p14:creationId xmlns:p14="http://schemas.microsoft.com/office/powerpoint/2010/main" val="33163209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Başlık 9">
            <a:extLst>
              <a:ext uri="{FF2B5EF4-FFF2-40B4-BE49-F238E27FC236}">
                <a16:creationId xmlns:a16="http://schemas.microsoft.com/office/drawing/2014/main" id="{CB30B5E7-C18E-4D8B-BC63-BBE2C3B45D8A}"/>
              </a:ext>
            </a:extLst>
          </p:cNvPr>
          <p:cNvSpPr>
            <a:spLocks noGrp="1"/>
          </p:cNvSpPr>
          <p:nvPr>
            <p:ph type="title"/>
          </p:nvPr>
        </p:nvSpPr>
        <p:spPr>
          <a:xfrm>
            <a:off x="2738437" y="2766218"/>
            <a:ext cx="6715125" cy="1325563"/>
          </a:xfrm>
        </p:spPr>
        <p:txBody>
          <a:bodyPr/>
          <a:lstStyle/>
          <a:p>
            <a:pPr algn="ctr"/>
            <a:r>
              <a:rPr lang="en-US" b="1"/>
              <a:t>THANK YOU!</a:t>
            </a:r>
          </a:p>
        </p:txBody>
      </p:sp>
      <p:sp>
        <p:nvSpPr>
          <p:cNvPr id="2" name="Slide Number Placeholder 1">
            <a:extLst>
              <a:ext uri="{FF2B5EF4-FFF2-40B4-BE49-F238E27FC236}">
                <a16:creationId xmlns:a16="http://schemas.microsoft.com/office/drawing/2014/main" id="{85D49060-64C8-06A1-E875-87AC4010B287}"/>
              </a:ext>
            </a:extLst>
          </p:cNvPr>
          <p:cNvSpPr>
            <a:spLocks noGrp="1"/>
          </p:cNvSpPr>
          <p:nvPr>
            <p:ph type="sldNum" sz="quarter" idx="12"/>
          </p:nvPr>
        </p:nvSpPr>
        <p:spPr/>
        <p:txBody>
          <a:bodyPr/>
          <a:lstStyle/>
          <a:p>
            <a:fld id="{3AB124D6-A55C-4BF8-8FED-103D5F9381FB}" type="slidenum">
              <a:rPr lang="en-GB" smtClean="0"/>
              <a:t>25</a:t>
            </a:fld>
            <a:endParaRPr lang="en-GB"/>
          </a:p>
        </p:txBody>
      </p:sp>
    </p:spTree>
    <p:extLst>
      <p:ext uri="{BB962C8B-B14F-4D97-AF65-F5344CB8AC3E}">
        <p14:creationId xmlns:p14="http://schemas.microsoft.com/office/powerpoint/2010/main" val="19627092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a:xfrm>
            <a:off x="838200" y="1057711"/>
            <a:ext cx="10515600" cy="883404"/>
          </a:xfrm>
        </p:spPr>
        <p:txBody>
          <a:bodyPr>
            <a:noAutofit/>
          </a:bodyPr>
          <a:lstStyle/>
          <a:p>
            <a:r>
              <a:rPr lang="en-US"/>
              <a:t>Cost Analysis</a:t>
            </a:r>
            <a:endParaRPr lang="en-US" sz="3200"/>
          </a:p>
        </p:txBody>
      </p:sp>
      <p:graphicFrame>
        <p:nvGraphicFramePr>
          <p:cNvPr id="4" name="Content Placeholder 3">
            <a:extLst>
              <a:ext uri="{FF2B5EF4-FFF2-40B4-BE49-F238E27FC236}">
                <a16:creationId xmlns:a16="http://schemas.microsoft.com/office/drawing/2014/main" id="{A8CCA8F7-D4F8-C48F-BF9F-F6DE4CE5B71D}"/>
              </a:ext>
            </a:extLst>
          </p:cNvPr>
          <p:cNvGraphicFramePr>
            <a:graphicFrameLocks noGrp="1"/>
          </p:cNvGraphicFramePr>
          <p:nvPr>
            <p:ph idx="1"/>
            <p:extLst>
              <p:ext uri="{D42A27DB-BD31-4B8C-83A1-F6EECF244321}">
                <p14:modId xmlns:p14="http://schemas.microsoft.com/office/powerpoint/2010/main" val="3045235283"/>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8" name="TextBox 17">
            <a:extLst>
              <a:ext uri="{FF2B5EF4-FFF2-40B4-BE49-F238E27FC236}">
                <a16:creationId xmlns:a16="http://schemas.microsoft.com/office/drawing/2014/main" id="{3AA61447-01F6-A113-2898-DCABFCDA9427}"/>
              </a:ext>
            </a:extLst>
          </p:cNvPr>
          <p:cNvSpPr txBox="1"/>
          <p:nvPr/>
        </p:nvSpPr>
        <p:spPr>
          <a:xfrm>
            <a:off x="704556" y="4389121"/>
            <a:ext cx="10782887" cy="2308324"/>
          </a:xfrm>
          <a:prstGeom prst="rect">
            <a:avLst/>
          </a:prstGeom>
          <a:noFill/>
        </p:spPr>
        <p:txBody>
          <a:bodyPr wrap="square" rtlCol="0">
            <a:spAutoFit/>
          </a:bodyPr>
          <a:lstStyle/>
          <a:p>
            <a:pPr marL="742950" lvl="1" indent="-285750">
              <a:buFont typeface="Arial" panose="020B0604020202020204" pitchFamily="34" charset="0"/>
              <a:buChar char="•"/>
            </a:pPr>
            <a:r>
              <a:rPr lang="en-US" dirty="0"/>
              <a:t>The IPPC inventory updated within the scope of DIES Project</a:t>
            </a:r>
          </a:p>
          <a:p>
            <a:pPr marL="742950" lvl="1" indent="-285750">
              <a:buFont typeface="Arial" panose="020B0604020202020204" pitchFamily="34" charset="0"/>
              <a:buChar char="•"/>
            </a:pPr>
            <a:r>
              <a:rPr lang="en-US" dirty="0"/>
              <a:t>IED compliance levels of the chemical and mineral industry installations covered by the IED are determined through online BAT CLs and field studies and using remarks obtained from the industries and industrial associations on the applicability of BAT,</a:t>
            </a:r>
          </a:p>
          <a:p>
            <a:pPr marL="742950" lvl="1" indent="-285750">
              <a:buFont typeface="Arial" panose="020B0604020202020204" pitchFamily="34" charset="0"/>
              <a:buChar char="•"/>
            </a:pPr>
            <a:r>
              <a:rPr lang="en-US" dirty="0"/>
              <a:t>Web-based software developed according to general and sector-specific content</a:t>
            </a:r>
          </a:p>
          <a:p>
            <a:pPr marL="742950" lvl="1" indent="-285750">
              <a:buFont typeface="Arial" panose="020B0604020202020204" pitchFamily="34" charset="0"/>
              <a:buChar char="•"/>
            </a:pPr>
            <a:r>
              <a:rPr lang="en-US" dirty="0"/>
              <a:t>The collected cost data from the BREFs, EU Member States documents or websites, literature, BAT CLs, workshops, previous IPPC projects, etc. </a:t>
            </a:r>
          </a:p>
          <a:p>
            <a:pPr marL="742950" lvl="1" indent="-285750">
              <a:buFont typeface="Arial" panose="020B0604020202020204" pitchFamily="34" charset="0"/>
              <a:buChar char="•"/>
            </a:pPr>
            <a:endParaRPr lang="en-US" dirty="0"/>
          </a:p>
        </p:txBody>
      </p:sp>
      <p:sp>
        <p:nvSpPr>
          <p:cNvPr id="19" name="Rectangle: Rounded Corners 18">
            <a:extLst>
              <a:ext uri="{FF2B5EF4-FFF2-40B4-BE49-F238E27FC236}">
                <a16:creationId xmlns:a16="http://schemas.microsoft.com/office/drawing/2014/main" id="{5BF9A09D-F1E8-B3BD-C139-A4AFA5AEC9FF}"/>
              </a:ext>
            </a:extLst>
          </p:cNvPr>
          <p:cNvSpPr/>
          <p:nvPr/>
        </p:nvSpPr>
        <p:spPr>
          <a:xfrm>
            <a:off x="838200" y="3751536"/>
            <a:ext cx="10515600" cy="499516"/>
          </a:xfrm>
          <a:prstGeom prst="round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a:t>Components of the cost analysis</a:t>
            </a:r>
          </a:p>
        </p:txBody>
      </p:sp>
      <p:sp>
        <p:nvSpPr>
          <p:cNvPr id="20" name="Slide Number Placeholder 19">
            <a:extLst>
              <a:ext uri="{FF2B5EF4-FFF2-40B4-BE49-F238E27FC236}">
                <a16:creationId xmlns:a16="http://schemas.microsoft.com/office/drawing/2014/main" id="{7C6FA257-2ABA-5AB9-EB6D-114FCC02B834}"/>
              </a:ext>
            </a:extLst>
          </p:cNvPr>
          <p:cNvSpPr>
            <a:spLocks noGrp="1"/>
          </p:cNvSpPr>
          <p:nvPr>
            <p:ph type="sldNum" sz="quarter" idx="12"/>
          </p:nvPr>
        </p:nvSpPr>
        <p:spPr/>
        <p:txBody>
          <a:bodyPr/>
          <a:lstStyle/>
          <a:p>
            <a:fld id="{3AB124D6-A55C-4BF8-8FED-103D5F9381FB}" type="slidenum">
              <a:rPr lang="en-GB" smtClean="0"/>
              <a:t>3</a:t>
            </a:fld>
            <a:endParaRPr lang="en-GB"/>
          </a:p>
        </p:txBody>
      </p:sp>
    </p:spTree>
    <p:extLst>
      <p:ext uri="{BB962C8B-B14F-4D97-AF65-F5344CB8AC3E}">
        <p14:creationId xmlns:p14="http://schemas.microsoft.com/office/powerpoint/2010/main" val="20872140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Autofit/>
          </a:bodyPr>
          <a:lstStyle/>
          <a:p>
            <a:r>
              <a:rPr lang="tr-TR" sz="2800"/>
              <a:t>General Framework </a:t>
            </a:r>
            <a:r>
              <a:rPr lang="en-US" sz="2800"/>
              <a:t>of the cost analysis </a:t>
            </a:r>
            <a:r>
              <a:rPr lang="en-US" sz="2800" err="1"/>
              <a:t>metdology</a:t>
            </a:r>
            <a:endParaRPr lang="en-US" sz="2800"/>
          </a:p>
        </p:txBody>
      </p:sp>
      <p:pic>
        <p:nvPicPr>
          <p:cNvPr id="14" name="Picture 13">
            <a:extLst>
              <a:ext uri="{FF2B5EF4-FFF2-40B4-BE49-F238E27FC236}">
                <a16:creationId xmlns:a16="http://schemas.microsoft.com/office/drawing/2014/main" id="{AA9EB4D8-29A2-412D-4CA4-2912F8A6CCA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445295" y="1773653"/>
            <a:ext cx="7301410" cy="4582697"/>
          </a:xfrm>
          <a:prstGeom prst="rect">
            <a:avLst/>
          </a:prstGeom>
          <a:noFill/>
          <a:ln>
            <a:solidFill>
              <a:schemeClr val="tx1"/>
            </a:solidFill>
          </a:ln>
        </p:spPr>
      </p:pic>
      <p:sp>
        <p:nvSpPr>
          <p:cNvPr id="15" name="Slide Number Placeholder 14">
            <a:extLst>
              <a:ext uri="{FF2B5EF4-FFF2-40B4-BE49-F238E27FC236}">
                <a16:creationId xmlns:a16="http://schemas.microsoft.com/office/drawing/2014/main" id="{8136CADE-2440-B683-D0C9-98FD9088ABA6}"/>
              </a:ext>
            </a:extLst>
          </p:cNvPr>
          <p:cNvSpPr>
            <a:spLocks noGrp="1"/>
          </p:cNvSpPr>
          <p:nvPr>
            <p:ph type="sldNum" sz="quarter" idx="12"/>
          </p:nvPr>
        </p:nvSpPr>
        <p:spPr/>
        <p:txBody>
          <a:bodyPr/>
          <a:lstStyle/>
          <a:p>
            <a:fld id="{3AB124D6-A55C-4BF8-8FED-103D5F9381FB}" type="slidenum">
              <a:rPr lang="en-GB" smtClean="0"/>
              <a:t>4</a:t>
            </a:fld>
            <a:endParaRPr lang="en-GB"/>
          </a:p>
        </p:txBody>
      </p:sp>
    </p:spTree>
    <p:extLst>
      <p:ext uri="{BB962C8B-B14F-4D97-AF65-F5344CB8AC3E}">
        <p14:creationId xmlns:p14="http://schemas.microsoft.com/office/powerpoint/2010/main" val="35262001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a:xfrm>
            <a:off x="838200" y="1057711"/>
            <a:ext cx="10515600" cy="883404"/>
          </a:xfrm>
        </p:spPr>
        <p:txBody>
          <a:bodyPr>
            <a:noAutofit/>
          </a:bodyPr>
          <a:lstStyle/>
          <a:p>
            <a:r>
              <a:rPr lang="en-US"/>
              <a:t>Cost Analysis</a:t>
            </a:r>
            <a:endParaRPr lang="en-US" sz="3200"/>
          </a:p>
        </p:txBody>
      </p:sp>
      <p:sp>
        <p:nvSpPr>
          <p:cNvPr id="5" name="İçerik Yer Tutucusu 2">
            <a:extLst>
              <a:ext uri="{FF2B5EF4-FFF2-40B4-BE49-F238E27FC236}">
                <a16:creationId xmlns:a16="http://schemas.microsoft.com/office/drawing/2014/main" id="{492D002F-4154-4452-B079-94D16AF16ED7}"/>
              </a:ext>
            </a:extLst>
          </p:cNvPr>
          <p:cNvSpPr>
            <a:spLocks noGrp="1"/>
          </p:cNvSpPr>
          <p:nvPr>
            <p:ph idx="1"/>
          </p:nvPr>
        </p:nvSpPr>
        <p:spPr>
          <a:xfrm>
            <a:off x="838200" y="1825625"/>
            <a:ext cx="10515600" cy="4351338"/>
          </a:xfrm>
        </p:spPr>
        <p:txBody>
          <a:bodyPr>
            <a:normAutofit lnSpcReduction="10000"/>
          </a:bodyPr>
          <a:lstStyle/>
          <a:p>
            <a:pPr marL="0" indent="0">
              <a:buNone/>
            </a:pPr>
            <a:r>
              <a:rPr lang="en-US"/>
              <a:t>The cost analysis elaborated in this report consists of three main interrelated groups, which are: </a:t>
            </a:r>
          </a:p>
          <a:p>
            <a:r>
              <a:rPr lang="en-US" sz="2800"/>
              <a:t>Capital Expenditure (</a:t>
            </a:r>
            <a:r>
              <a:rPr lang="en-US"/>
              <a:t>CAPEX) &amp; </a:t>
            </a:r>
            <a:r>
              <a:rPr lang="en-US" sz="2800"/>
              <a:t>Operation and Maintenance Expenditure (</a:t>
            </a:r>
            <a:r>
              <a:rPr lang="en-US"/>
              <a:t>OPEX),</a:t>
            </a:r>
          </a:p>
          <a:p>
            <a:r>
              <a:rPr lang="en-US"/>
              <a:t>Sectoral compliance cost for all sectors covered under the IED Annex I &amp; administrative cost (Initial set-up costs) for the </a:t>
            </a:r>
            <a:r>
              <a:rPr lang="en-US" err="1"/>
              <a:t>MoEUCC</a:t>
            </a:r>
            <a:r>
              <a:rPr lang="en-US"/>
              <a:t>,</a:t>
            </a:r>
          </a:p>
          <a:p>
            <a:r>
              <a:rPr lang="en-US"/>
              <a:t>Sectoral cost analysis for the sectors covered by DIES Project (mineral, chemical and other sectors) &amp; cost update for the sectors which were specifically studied within the previous IPPC projects. </a:t>
            </a:r>
          </a:p>
        </p:txBody>
      </p:sp>
      <p:sp>
        <p:nvSpPr>
          <p:cNvPr id="4" name="Slide Number Placeholder 3">
            <a:extLst>
              <a:ext uri="{FF2B5EF4-FFF2-40B4-BE49-F238E27FC236}">
                <a16:creationId xmlns:a16="http://schemas.microsoft.com/office/drawing/2014/main" id="{1D7ECDA7-314F-6FC2-B82C-35A2FD22EFA8}"/>
              </a:ext>
            </a:extLst>
          </p:cNvPr>
          <p:cNvSpPr>
            <a:spLocks noGrp="1"/>
          </p:cNvSpPr>
          <p:nvPr>
            <p:ph type="sldNum" sz="quarter" idx="12"/>
          </p:nvPr>
        </p:nvSpPr>
        <p:spPr/>
        <p:txBody>
          <a:bodyPr/>
          <a:lstStyle/>
          <a:p>
            <a:fld id="{3AB124D6-A55C-4BF8-8FED-103D5F9381FB}" type="slidenum">
              <a:rPr lang="en-GB" smtClean="0"/>
              <a:t>5</a:t>
            </a:fld>
            <a:endParaRPr lang="en-GB"/>
          </a:p>
        </p:txBody>
      </p:sp>
    </p:spTree>
    <p:extLst>
      <p:ext uri="{BB962C8B-B14F-4D97-AF65-F5344CB8AC3E}">
        <p14:creationId xmlns:p14="http://schemas.microsoft.com/office/powerpoint/2010/main" val="33482196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a:xfrm>
            <a:off x="838200" y="1057711"/>
            <a:ext cx="10515600" cy="883404"/>
          </a:xfrm>
        </p:spPr>
        <p:txBody>
          <a:bodyPr>
            <a:noAutofit/>
          </a:bodyPr>
          <a:lstStyle/>
          <a:p>
            <a:pPr marL="0" indent="0">
              <a:buNone/>
            </a:pPr>
            <a:r>
              <a:rPr lang="en-GB" sz="3200" b="1">
                <a:effectLst/>
                <a:ea typeface="Times New Roman" panose="02020603050405020304" pitchFamily="18" charset="0"/>
              </a:rPr>
              <a:t>CAPEX</a:t>
            </a:r>
          </a:p>
        </p:txBody>
      </p:sp>
      <p:sp>
        <p:nvSpPr>
          <p:cNvPr id="4" name="İçerik Yer Tutucusu 2">
            <a:extLst>
              <a:ext uri="{FF2B5EF4-FFF2-40B4-BE49-F238E27FC236}">
                <a16:creationId xmlns:a16="http://schemas.microsoft.com/office/drawing/2014/main" id="{7E522EF0-E7E3-40DB-B87B-B3FB0EBECB05}"/>
              </a:ext>
            </a:extLst>
          </p:cNvPr>
          <p:cNvSpPr>
            <a:spLocks noGrp="1"/>
          </p:cNvSpPr>
          <p:nvPr>
            <p:ph idx="1"/>
          </p:nvPr>
        </p:nvSpPr>
        <p:spPr>
          <a:xfrm>
            <a:off x="838200" y="2044700"/>
            <a:ext cx="10515600" cy="4132263"/>
          </a:xfrm>
        </p:spPr>
        <p:txBody>
          <a:bodyPr>
            <a:normAutofit/>
          </a:bodyPr>
          <a:lstStyle/>
          <a:p>
            <a:pPr marL="342900" lvl="0" indent="-342900">
              <a:buFont typeface="Symbol" panose="05050102010706020507" pitchFamily="18" charset="2"/>
              <a:buChar char=""/>
            </a:pPr>
            <a:r>
              <a:rPr lang="en-US" sz="2800">
                <a:ea typeface="Times New Roman" panose="02020603050405020304" pitchFamily="18" charset="0"/>
              </a:rPr>
              <a:t>relates to expenditures on long term assets, i.e. those that last for more than one year. </a:t>
            </a:r>
          </a:p>
          <a:p>
            <a:pPr marL="342900" lvl="0" indent="-342900">
              <a:buFont typeface="Symbol" panose="05050102010706020507" pitchFamily="18" charset="2"/>
              <a:buChar char=""/>
            </a:pPr>
            <a:r>
              <a:rPr lang="en-US" sz="2800">
                <a:ea typeface="Times New Roman" panose="02020603050405020304" pitchFamily="18" charset="0"/>
              </a:rPr>
              <a:t>includes the acquisition or enhancement of land, roads, buildings and other structures, plant, machinery, apparatus, vehicles and vessels, and staff cost for planning and implementation. </a:t>
            </a:r>
            <a:endParaRPr lang="en-GB" sz="2800">
              <a:ea typeface="Times New Roman" panose="02020603050405020304" pitchFamily="18" charset="0"/>
            </a:endParaRPr>
          </a:p>
          <a:p>
            <a:pPr marL="800100" lvl="1" indent="-342900">
              <a:buFont typeface="Symbol" panose="05050102010706020507" pitchFamily="18" charset="2"/>
              <a:buChar char=""/>
            </a:pPr>
            <a:r>
              <a:rPr lang="en-GB">
                <a:ea typeface="Times New Roman" panose="02020603050405020304" pitchFamily="18" charset="0"/>
              </a:rPr>
              <a:t>C</a:t>
            </a:r>
            <a:r>
              <a:rPr lang="en-GB">
                <a:effectLst/>
                <a:ea typeface="Times New Roman" panose="02020603050405020304" pitchFamily="18" charset="0"/>
              </a:rPr>
              <a:t>onstructing plants in accordance with BAT, including pollution abatement facilities at new installations</a:t>
            </a:r>
            <a:endParaRPr lang="tr-TR">
              <a:effectLst/>
              <a:ea typeface="Times New Roman" panose="02020603050405020304" pitchFamily="18" charset="0"/>
            </a:endParaRPr>
          </a:p>
          <a:p>
            <a:pPr marL="800100" lvl="1" indent="-342900">
              <a:buFont typeface="Symbol" panose="05050102010706020507" pitchFamily="18" charset="2"/>
              <a:buChar char=""/>
            </a:pPr>
            <a:r>
              <a:rPr lang="en-GB">
                <a:ea typeface="Times New Roman" panose="02020603050405020304" pitchFamily="18" charset="0"/>
              </a:rPr>
              <a:t>A</a:t>
            </a:r>
            <a:r>
              <a:rPr lang="en-GB">
                <a:effectLst/>
                <a:ea typeface="Times New Roman" panose="02020603050405020304" pitchFamily="18" charset="0"/>
              </a:rPr>
              <a:t>ltering existing plants to incorporate BAT and pollution abatement facilities</a:t>
            </a:r>
          </a:p>
        </p:txBody>
      </p:sp>
      <p:sp>
        <p:nvSpPr>
          <p:cNvPr id="3" name="Slide Number Placeholder 2">
            <a:extLst>
              <a:ext uri="{FF2B5EF4-FFF2-40B4-BE49-F238E27FC236}">
                <a16:creationId xmlns:a16="http://schemas.microsoft.com/office/drawing/2014/main" id="{33FE0523-2862-8447-9D41-445F180337CE}"/>
              </a:ext>
            </a:extLst>
          </p:cNvPr>
          <p:cNvSpPr>
            <a:spLocks noGrp="1"/>
          </p:cNvSpPr>
          <p:nvPr>
            <p:ph type="sldNum" sz="quarter" idx="12"/>
          </p:nvPr>
        </p:nvSpPr>
        <p:spPr/>
        <p:txBody>
          <a:bodyPr/>
          <a:lstStyle/>
          <a:p>
            <a:fld id="{3AB124D6-A55C-4BF8-8FED-103D5F9381FB}" type="slidenum">
              <a:rPr lang="en-GB" smtClean="0"/>
              <a:t>6</a:t>
            </a:fld>
            <a:endParaRPr lang="en-GB"/>
          </a:p>
        </p:txBody>
      </p:sp>
    </p:spTree>
    <p:extLst>
      <p:ext uri="{BB962C8B-B14F-4D97-AF65-F5344CB8AC3E}">
        <p14:creationId xmlns:p14="http://schemas.microsoft.com/office/powerpoint/2010/main" val="3827205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a:xfrm>
            <a:off x="838200" y="1057711"/>
            <a:ext cx="10515600" cy="883404"/>
          </a:xfrm>
        </p:spPr>
        <p:txBody>
          <a:bodyPr>
            <a:noAutofit/>
          </a:bodyPr>
          <a:lstStyle/>
          <a:p>
            <a:pPr marL="0" indent="0">
              <a:buNone/>
            </a:pPr>
            <a:r>
              <a:rPr lang="en-US" sz="3200" b="1">
                <a:ea typeface="Times New Roman" panose="02020603050405020304" pitchFamily="18" charset="0"/>
              </a:rPr>
              <a:t>OPEX</a:t>
            </a:r>
            <a:endParaRPr lang="en-GB" sz="3200" b="1">
              <a:effectLst/>
              <a:ea typeface="Times New Roman" panose="02020603050405020304" pitchFamily="18" charset="0"/>
            </a:endParaRPr>
          </a:p>
        </p:txBody>
      </p:sp>
      <p:sp>
        <p:nvSpPr>
          <p:cNvPr id="3" name="İçerik Yer Tutucusu 2">
            <a:extLst>
              <a:ext uri="{FF2B5EF4-FFF2-40B4-BE49-F238E27FC236}">
                <a16:creationId xmlns:a16="http://schemas.microsoft.com/office/drawing/2014/main" id="{454AE266-3886-40CF-9353-A7DE0A2F84A6}"/>
              </a:ext>
            </a:extLst>
          </p:cNvPr>
          <p:cNvSpPr>
            <a:spLocks noGrp="1"/>
          </p:cNvSpPr>
          <p:nvPr>
            <p:ph idx="1"/>
          </p:nvPr>
        </p:nvSpPr>
        <p:spPr>
          <a:xfrm>
            <a:off x="838200" y="2312584"/>
            <a:ext cx="10515600" cy="3035979"/>
          </a:xfrm>
        </p:spPr>
        <p:txBody>
          <a:bodyPr>
            <a:normAutofit/>
          </a:bodyPr>
          <a:lstStyle/>
          <a:p>
            <a:pPr marL="342900" lvl="0" indent="-342900">
              <a:buFont typeface="Symbol" panose="05050102010706020507" pitchFamily="18" charset="2"/>
              <a:buChar char=""/>
            </a:pPr>
            <a:r>
              <a:rPr lang="en-US">
                <a:ea typeface="Times New Roman" panose="02020603050405020304" pitchFamily="18" charset="0"/>
              </a:rPr>
              <a:t>relates to the day to day expenditure on the delivery of services. It is also referred to as operating and maintenance expenditure or on-going running costs. </a:t>
            </a:r>
          </a:p>
          <a:p>
            <a:pPr marL="342900" lvl="0" indent="-342900">
              <a:buFont typeface="Symbol" panose="05050102010706020507" pitchFamily="18" charset="2"/>
              <a:buChar char=""/>
            </a:pPr>
            <a:r>
              <a:rPr lang="en-US">
                <a:ea typeface="Times New Roman" panose="02020603050405020304" pitchFamily="18" charset="0"/>
              </a:rPr>
              <a:t>includes staff costs, overheads (office equipment, heating, rent, consumables), spare parts, chemical and materials, external services (e.g. laboratories). </a:t>
            </a:r>
          </a:p>
        </p:txBody>
      </p:sp>
      <p:sp>
        <p:nvSpPr>
          <p:cNvPr id="4" name="Slide Number Placeholder 3">
            <a:extLst>
              <a:ext uri="{FF2B5EF4-FFF2-40B4-BE49-F238E27FC236}">
                <a16:creationId xmlns:a16="http://schemas.microsoft.com/office/drawing/2014/main" id="{1B000AC3-28E4-BD2C-8E9B-88837A4B0BE1}"/>
              </a:ext>
            </a:extLst>
          </p:cNvPr>
          <p:cNvSpPr>
            <a:spLocks noGrp="1"/>
          </p:cNvSpPr>
          <p:nvPr>
            <p:ph type="sldNum" sz="quarter" idx="12"/>
          </p:nvPr>
        </p:nvSpPr>
        <p:spPr/>
        <p:txBody>
          <a:bodyPr/>
          <a:lstStyle/>
          <a:p>
            <a:fld id="{3AB124D6-A55C-4BF8-8FED-103D5F9381FB}" type="slidenum">
              <a:rPr lang="en-GB" smtClean="0"/>
              <a:t>7</a:t>
            </a:fld>
            <a:endParaRPr lang="en-GB"/>
          </a:p>
        </p:txBody>
      </p:sp>
    </p:spTree>
    <p:extLst>
      <p:ext uri="{BB962C8B-B14F-4D97-AF65-F5344CB8AC3E}">
        <p14:creationId xmlns:p14="http://schemas.microsoft.com/office/powerpoint/2010/main" val="15081303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a:xfrm>
            <a:off x="838200" y="1057711"/>
            <a:ext cx="10515600" cy="883404"/>
          </a:xfrm>
        </p:spPr>
        <p:txBody>
          <a:bodyPr>
            <a:noAutofit/>
          </a:bodyPr>
          <a:lstStyle/>
          <a:p>
            <a:pPr marL="0" indent="0">
              <a:buFont typeface="Arial" panose="020B0604020202020204" pitchFamily="34" charset="0"/>
              <a:buNone/>
            </a:pPr>
            <a:r>
              <a:rPr lang="en-US" b="1"/>
              <a:t>Administrative costs:</a:t>
            </a:r>
          </a:p>
        </p:txBody>
      </p:sp>
      <p:sp>
        <p:nvSpPr>
          <p:cNvPr id="6" name="İçerik Yer Tutucusu 2">
            <a:extLst>
              <a:ext uri="{FF2B5EF4-FFF2-40B4-BE49-F238E27FC236}">
                <a16:creationId xmlns:a16="http://schemas.microsoft.com/office/drawing/2014/main" id="{5B61A2E4-40EF-4160-947D-BBC74C0C10F1}"/>
              </a:ext>
            </a:extLst>
          </p:cNvPr>
          <p:cNvSpPr txBox="1">
            <a:spLocks/>
          </p:cNvSpPr>
          <p:nvPr/>
        </p:nvSpPr>
        <p:spPr>
          <a:xfrm>
            <a:off x="838200" y="2045110"/>
            <a:ext cx="10515600" cy="4131852"/>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just">
              <a:lnSpc>
                <a:spcPct val="150000"/>
              </a:lnSpc>
              <a:spcBef>
                <a:spcPts val="0"/>
              </a:spcBef>
              <a:spcAft>
                <a:spcPts val="0"/>
              </a:spcAft>
              <a:buFont typeface="Times New Roman" panose="02020603050405020304" pitchFamily="18" charset="0"/>
              <a:buChar char="-"/>
            </a:pPr>
            <a:r>
              <a:rPr lang="en-GB" sz="1600">
                <a:solidFill>
                  <a:srgbClr val="000000"/>
                </a:solidFill>
                <a:effectLst/>
                <a:ea typeface="Calibri" panose="020F0502020204030204" pitchFamily="34" charset="0"/>
                <a:cs typeface="Times New Roman" panose="02020603050405020304" pitchFamily="18" charset="0"/>
              </a:rPr>
              <a:t>Developing a strategy to achieve the IED objectives and integrating previous strategies on waste incineration and large incineration plants into this strategy,</a:t>
            </a:r>
            <a:endParaRPr lang="en-US" sz="1600">
              <a:effectLst/>
              <a:ea typeface="Calibri" panose="020F0502020204030204" pitchFamily="34" charset="0"/>
              <a:cs typeface="Calibri" panose="020F0502020204030204" pitchFamily="34" charset="0"/>
            </a:endParaRPr>
          </a:p>
          <a:p>
            <a:pPr marL="342900" marR="0" lvl="0" indent="-342900" algn="just">
              <a:lnSpc>
                <a:spcPct val="150000"/>
              </a:lnSpc>
              <a:spcBef>
                <a:spcPts val="0"/>
              </a:spcBef>
              <a:spcAft>
                <a:spcPts val="0"/>
              </a:spcAft>
              <a:buFont typeface="Times New Roman" panose="02020603050405020304" pitchFamily="18" charset="0"/>
              <a:buChar char="-"/>
            </a:pPr>
            <a:r>
              <a:rPr lang="en-GB" sz="1600">
                <a:solidFill>
                  <a:srgbClr val="000000"/>
                </a:solidFill>
                <a:effectLst/>
                <a:ea typeface="Calibri" panose="020F0502020204030204" pitchFamily="34" charset="0"/>
                <a:cs typeface="Times New Roman" panose="02020603050405020304" pitchFamily="18" charset="0"/>
              </a:rPr>
              <a:t>Reorganization of permitting institutions,</a:t>
            </a:r>
            <a:endParaRPr lang="en-US" sz="1600">
              <a:effectLst/>
              <a:ea typeface="Calibri" panose="020F0502020204030204" pitchFamily="34" charset="0"/>
              <a:cs typeface="Calibri" panose="020F0502020204030204" pitchFamily="34" charset="0"/>
            </a:endParaRPr>
          </a:p>
          <a:p>
            <a:pPr marL="342900" marR="0" lvl="0" indent="-342900" algn="just">
              <a:lnSpc>
                <a:spcPct val="150000"/>
              </a:lnSpc>
              <a:spcBef>
                <a:spcPts val="0"/>
              </a:spcBef>
              <a:spcAft>
                <a:spcPts val="0"/>
              </a:spcAft>
              <a:buFont typeface="Times New Roman" panose="02020603050405020304" pitchFamily="18" charset="0"/>
              <a:buChar char="-"/>
            </a:pPr>
            <a:r>
              <a:rPr lang="en-GB" sz="1600">
                <a:solidFill>
                  <a:srgbClr val="000000"/>
                </a:solidFill>
                <a:effectLst/>
                <a:ea typeface="Calibri" panose="020F0502020204030204" pitchFamily="34" charset="0"/>
                <a:cs typeface="Times New Roman" panose="02020603050405020304" pitchFamily="18" charset="0"/>
              </a:rPr>
              <a:t>Designing systems and procedures for authorization, review, monitoring, inspection and enforcement,</a:t>
            </a:r>
            <a:endParaRPr lang="en-US" sz="1600">
              <a:effectLst/>
              <a:ea typeface="Calibri" panose="020F0502020204030204" pitchFamily="34" charset="0"/>
              <a:cs typeface="Calibri" panose="020F0502020204030204" pitchFamily="34" charset="0"/>
            </a:endParaRPr>
          </a:p>
          <a:p>
            <a:pPr marL="342900" marR="0" lvl="0" indent="-342900" algn="just">
              <a:lnSpc>
                <a:spcPct val="150000"/>
              </a:lnSpc>
              <a:spcBef>
                <a:spcPts val="0"/>
              </a:spcBef>
              <a:spcAft>
                <a:spcPts val="0"/>
              </a:spcAft>
              <a:buFont typeface="Times New Roman" panose="02020603050405020304" pitchFamily="18" charset="0"/>
              <a:buChar char="-"/>
            </a:pPr>
            <a:r>
              <a:rPr lang="en-US" sz="1600">
                <a:effectLst/>
                <a:ea typeface="Calibri" panose="020F0502020204030204" pitchFamily="34" charset="0"/>
                <a:cs typeface="Times New Roman" panose="02020603050405020304" pitchFamily="18" charset="0"/>
              </a:rPr>
              <a:t>Adopting or changing national laws, rules and procedures so that the requirements of the IED are fully incorporated into the national legal order,</a:t>
            </a:r>
            <a:endParaRPr lang="en-US" sz="1600">
              <a:effectLst/>
              <a:ea typeface="Calibri" panose="020F0502020204030204" pitchFamily="34" charset="0"/>
              <a:cs typeface="Calibri" panose="020F0502020204030204" pitchFamily="34" charset="0"/>
            </a:endParaRPr>
          </a:p>
          <a:p>
            <a:pPr marL="342900" marR="0" lvl="0" indent="-342900" algn="just">
              <a:lnSpc>
                <a:spcPct val="150000"/>
              </a:lnSpc>
              <a:spcBef>
                <a:spcPts val="0"/>
              </a:spcBef>
              <a:spcAft>
                <a:spcPts val="0"/>
              </a:spcAft>
              <a:buFont typeface="Times New Roman" panose="02020603050405020304" pitchFamily="18" charset="0"/>
              <a:buChar char="-"/>
            </a:pPr>
            <a:r>
              <a:rPr lang="en-US" sz="1600">
                <a:effectLst/>
                <a:ea typeface="Calibri" panose="020F0502020204030204" pitchFamily="34" charset="0"/>
                <a:cs typeface="Calibri" panose="020F0502020204030204" pitchFamily="34" charset="0"/>
              </a:rPr>
              <a:t>Training of staff of competent authorities, relevant ministries, verification bodies and other relevant authorities involved in the implementation of the IED and </a:t>
            </a:r>
            <a:r>
              <a:rPr lang="en-GB" sz="1600">
                <a:solidFill>
                  <a:srgbClr val="000000"/>
                </a:solidFill>
                <a:effectLst/>
                <a:ea typeface="Calibri" panose="020F0502020204030204" pitchFamily="34" charset="0"/>
                <a:cs typeface="Times New Roman" panose="02020603050405020304" pitchFamily="18" charset="0"/>
              </a:rPr>
              <a:t>sector experts</a:t>
            </a:r>
            <a:r>
              <a:rPr lang="en-US" sz="1600">
                <a:effectLst/>
                <a:ea typeface="Calibri" panose="020F0502020204030204" pitchFamily="34" charset="0"/>
                <a:cs typeface="Calibri" panose="020F0502020204030204" pitchFamily="34" charset="0"/>
              </a:rPr>
              <a:t>,</a:t>
            </a:r>
          </a:p>
          <a:p>
            <a:pPr marL="342900" marR="0" lvl="0" indent="-342900" algn="just">
              <a:lnSpc>
                <a:spcPct val="150000"/>
              </a:lnSpc>
              <a:spcBef>
                <a:spcPts val="0"/>
              </a:spcBef>
              <a:spcAft>
                <a:spcPts val="0"/>
              </a:spcAft>
              <a:buFont typeface="Times New Roman" panose="02020603050405020304" pitchFamily="18" charset="0"/>
              <a:buChar char="-"/>
            </a:pPr>
            <a:r>
              <a:rPr lang="en-GB" sz="1600">
                <a:solidFill>
                  <a:srgbClr val="000000"/>
                </a:solidFill>
                <a:effectLst/>
                <a:ea typeface="Calibri" panose="020F0502020204030204" pitchFamily="34" charset="0"/>
                <a:cs typeface="Times New Roman" panose="02020603050405020304" pitchFamily="18" charset="0"/>
              </a:rPr>
              <a:t>Recruitment of new personnel,</a:t>
            </a:r>
            <a:endParaRPr lang="en-US" sz="1600">
              <a:effectLst/>
              <a:ea typeface="Calibri" panose="020F0502020204030204" pitchFamily="34" charset="0"/>
              <a:cs typeface="Calibri" panose="020F0502020204030204" pitchFamily="34" charset="0"/>
            </a:endParaRPr>
          </a:p>
          <a:p>
            <a:pPr marL="342900" marR="0" lvl="0" indent="-342900" algn="just">
              <a:lnSpc>
                <a:spcPct val="150000"/>
              </a:lnSpc>
              <a:spcBef>
                <a:spcPts val="0"/>
              </a:spcBef>
              <a:spcAft>
                <a:spcPts val="0"/>
              </a:spcAft>
              <a:buFont typeface="Times New Roman" panose="02020603050405020304" pitchFamily="18" charset="0"/>
              <a:buChar char="-"/>
            </a:pPr>
            <a:r>
              <a:rPr lang="en-GB" sz="1600">
                <a:solidFill>
                  <a:srgbClr val="000000"/>
                </a:solidFill>
                <a:effectLst/>
                <a:ea typeface="Calibri" panose="020F0502020204030204" pitchFamily="34" charset="0"/>
                <a:cs typeface="Times New Roman" panose="02020603050405020304" pitchFamily="18" charset="0"/>
              </a:rPr>
              <a:t>Providing new offices, computer and necessary equipment (In case of establishment of additional units, their addition and necessary adjustments),</a:t>
            </a:r>
            <a:endParaRPr lang="en-US" sz="1600">
              <a:effectLst/>
              <a:ea typeface="Calibri" panose="020F0502020204030204" pitchFamily="34" charset="0"/>
              <a:cs typeface="Calibri" panose="020F0502020204030204" pitchFamily="34" charset="0"/>
            </a:endParaRPr>
          </a:p>
          <a:p>
            <a:pPr marL="342900" marR="0" lvl="0" indent="-342900" algn="just">
              <a:lnSpc>
                <a:spcPct val="150000"/>
              </a:lnSpc>
              <a:spcBef>
                <a:spcPts val="0"/>
              </a:spcBef>
              <a:spcAft>
                <a:spcPts val="0"/>
              </a:spcAft>
              <a:buFont typeface="Times New Roman" panose="02020603050405020304" pitchFamily="18" charset="0"/>
              <a:buChar char="-"/>
            </a:pPr>
            <a:r>
              <a:rPr lang="en-GB" sz="1600">
                <a:solidFill>
                  <a:srgbClr val="000000"/>
                </a:solidFill>
                <a:effectLst/>
                <a:ea typeface="Calibri" panose="020F0502020204030204" pitchFamily="34" charset="0"/>
                <a:cs typeface="Times New Roman" panose="02020603050405020304" pitchFamily="18" charset="0"/>
              </a:rPr>
              <a:t>Providing vehicles and fuel for inspection activities,</a:t>
            </a:r>
            <a:endParaRPr lang="en-US" sz="1600">
              <a:effectLst/>
              <a:ea typeface="Calibri" panose="020F0502020204030204" pitchFamily="34" charset="0"/>
              <a:cs typeface="Calibri" panose="020F0502020204030204" pitchFamily="34" charset="0"/>
            </a:endParaRPr>
          </a:p>
          <a:p>
            <a:pPr marL="342900" marR="0" lvl="0" indent="-342900" algn="just">
              <a:lnSpc>
                <a:spcPct val="150000"/>
              </a:lnSpc>
              <a:spcBef>
                <a:spcPts val="0"/>
              </a:spcBef>
              <a:spcAft>
                <a:spcPts val="0"/>
              </a:spcAft>
              <a:buFont typeface="Times New Roman" panose="02020603050405020304" pitchFamily="18" charset="0"/>
              <a:buChar char="-"/>
            </a:pPr>
            <a:r>
              <a:rPr lang="en-US" sz="1600">
                <a:effectLst/>
                <a:ea typeface="Calibri" panose="020F0502020204030204" pitchFamily="34" charset="0"/>
                <a:cs typeface="Times New Roman" panose="02020603050405020304" pitchFamily="18" charset="0"/>
              </a:rPr>
              <a:t>Maintenance of all the systems</a:t>
            </a:r>
            <a:endParaRPr lang="en-US" sz="1600">
              <a:effectLst/>
              <a:ea typeface="Calibri" panose="020F0502020204030204" pitchFamily="34" charset="0"/>
              <a:cs typeface="Calibri" panose="020F0502020204030204" pitchFamily="34" charset="0"/>
            </a:endParaRPr>
          </a:p>
        </p:txBody>
      </p:sp>
      <p:sp>
        <p:nvSpPr>
          <p:cNvPr id="3" name="Slide Number Placeholder 2">
            <a:extLst>
              <a:ext uri="{FF2B5EF4-FFF2-40B4-BE49-F238E27FC236}">
                <a16:creationId xmlns:a16="http://schemas.microsoft.com/office/drawing/2014/main" id="{CD587ED6-93E4-ED1D-9332-E66EADCD5E6E}"/>
              </a:ext>
            </a:extLst>
          </p:cNvPr>
          <p:cNvSpPr>
            <a:spLocks noGrp="1"/>
          </p:cNvSpPr>
          <p:nvPr>
            <p:ph type="sldNum" sz="quarter" idx="12"/>
          </p:nvPr>
        </p:nvSpPr>
        <p:spPr/>
        <p:txBody>
          <a:bodyPr/>
          <a:lstStyle/>
          <a:p>
            <a:fld id="{3AB124D6-A55C-4BF8-8FED-103D5F9381FB}" type="slidenum">
              <a:rPr lang="en-GB" smtClean="0"/>
              <a:t>8</a:t>
            </a:fld>
            <a:endParaRPr lang="en-GB"/>
          </a:p>
        </p:txBody>
      </p:sp>
    </p:spTree>
    <p:extLst>
      <p:ext uri="{BB962C8B-B14F-4D97-AF65-F5344CB8AC3E}">
        <p14:creationId xmlns:p14="http://schemas.microsoft.com/office/powerpoint/2010/main" val="25056918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a:xfrm>
            <a:off x="838200" y="736272"/>
            <a:ext cx="10515600" cy="883404"/>
          </a:xfrm>
        </p:spPr>
        <p:txBody>
          <a:bodyPr>
            <a:noAutofit/>
          </a:bodyPr>
          <a:lstStyle/>
          <a:p>
            <a:pPr marL="0" indent="0">
              <a:buFont typeface="Arial" panose="020B0604020202020204" pitchFamily="34" charset="0"/>
              <a:buNone/>
            </a:pPr>
            <a:r>
              <a:rPr lang="en-US" b="1"/>
              <a:t>Scope</a:t>
            </a:r>
          </a:p>
        </p:txBody>
      </p:sp>
      <p:sp>
        <p:nvSpPr>
          <p:cNvPr id="3" name="Slide Number Placeholder 2">
            <a:extLst>
              <a:ext uri="{FF2B5EF4-FFF2-40B4-BE49-F238E27FC236}">
                <a16:creationId xmlns:a16="http://schemas.microsoft.com/office/drawing/2014/main" id="{CD587ED6-93E4-ED1D-9332-E66EADCD5E6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B124D6-A55C-4BF8-8FED-103D5F9381FB}" type="slidenum">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graphicFrame>
        <p:nvGraphicFramePr>
          <p:cNvPr id="5" name="Table 4">
            <a:extLst>
              <a:ext uri="{FF2B5EF4-FFF2-40B4-BE49-F238E27FC236}">
                <a16:creationId xmlns:a16="http://schemas.microsoft.com/office/drawing/2014/main" id="{F03F0FEC-6D58-2E99-4DAE-2D8378D11E3F}"/>
              </a:ext>
            </a:extLst>
          </p:cNvPr>
          <p:cNvGraphicFramePr>
            <a:graphicFrameLocks noGrp="1"/>
          </p:cNvGraphicFramePr>
          <p:nvPr>
            <p:extLst>
              <p:ext uri="{D42A27DB-BD31-4B8C-83A1-F6EECF244321}">
                <p14:modId xmlns:p14="http://schemas.microsoft.com/office/powerpoint/2010/main" val="3614013197"/>
              </p:ext>
            </p:extLst>
          </p:nvPr>
        </p:nvGraphicFramePr>
        <p:xfrm>
          <a:off x="910188" y="1764267"/>
          <a:ext cx="10371624" cy="4447491"/>
        </p:xfrm>
        <a:graphic>
          <a:graphicData uri="http://schemas.openxmlformats.org/drawingml/2006/table">
            <a:tbl>
              <a:tblPr firstRow="1" firstCol="1" bandRow="1">
                <a:tableStyleId>{BC89EF96-8CEA-46FF-86C4-4CE0E7609802}</a:tableStyleId>
              </a:tblPr>
              <a:tblGrid>
                <a:gridCol w="1523045">
                  <a:extLst>
                    <a:ext uri="{9D8B030D-6E8A-4147-A177-3AD203B41FA5}">
                      <a16:colId xmlns:a16="http://schemas.microsoft.com/office/drawing/2014/main" val="774134174"/>
                    </a:ext>
                  </a:extLst>
                </a:gridCol>
                <a:gridCol w="3221502">
                  <a:extLst>
                    <a:ext uri="{9D8B030D-6E8A-4147-A177-3AD203B41FA5}">
                      <a16:colId xmlns:a16="http://schemas.microsoft.com/office/drawing/2014/main" val="334560528"/>
                    </a:ext>
                  </a:extLst>
                </a:gridCol>
                <a:gridCol w="5627077">
                  <a:extLst>
                    <a:ext uri="{9D8B030D-6E8A-4147-A177-3AD203B41FA5}">
                      <a16:colId xmlns:a16="http://schemas.microsoft.com/office/drawing/2014/main" val="1624432283"/>
                    </a:ext>
                  </a:extLst>
                </a:gridCol>
              </a:tblGrid>
              <a:tr h="158518">
                <a:tc>
                  <a:txBody>
                    <a:bodyPr/>
                    <a:lstStyle/>
                    <a:p>
                      <a:pPr marL="0" marR="0" algn="ctr">
                        <a:lnSpc>
                          <a:spcPct val="150000"/>
                        </a:lnSpc>
                        <a:spcBef>
                          <a:spcPts val="0"/>
                        </a:spcBef>
                        <a:spcAft>
                          <a:spcPts val="0"/>
                        </a:spcAft>
                      </a:pPr>
                      <a:r>
                        <a:rPr lang="en-US" sz="1600">
                          <a:effectLst/>
                        </a:rPr>
                        <a:t>IED Annex I Category</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5341" marR="65341" marT="0" marB="0" anchor="ctr"/>
                </a:tc>
                <a:tc>
                  <a:txBody>
                    <a:bodyPr/>
                    <a:lstStyle/>
                    <a:p>
                      <a:pPr marL="0" marR="0" algn="ctr">
                        <a:lnSpc>
                          <a:spcPct val="150000"/>
                        </a:lnSpc>
                        <a:spcBef>
                          <a:spcPts val="0"/>
                        </a:spcBef>
                        <a:spcAft>
                          <a:spcPts val="0"/>
                        </a:spcAft>
                      </a:pPr>
                      <a:r>
                        <a:rPr lang="en-US" sz="1600">
                          <a:effectLst/>
                        </a:rPr>
                        <a:t>IED Annex I</a:t>
                      </a:r>
                      <a:endParaRPr lang="en-US" sz="2000">
                        <a:effectLst/>
                      </a:endParaRPr>
                    </a:p>
                    <a:p>
                      <a:pPr marL="0" marR="0" algn="ctr">
                        <a:lnSpc>
                          <a:spcPct val="150000"/>
                        </a:lnSpc>
                        <a:spcBef>
                          <a:spcPts val="0"/>
                        </a:spcBef>
                        <a:spcAft>
                          <a:spcPts val="0"/>
                        </a:spcAft>
                      </a:pPr>
                      <a:r>
                        <a:rPr lang="en-US" sz="1600">
                          <a:effectLst/>
                        </a:rPr>
                        <a:t>Sectors</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5341" marR="65341" marT="0" marB="0" anchor="ctr"/>
                </a:tc>
                <a:tc>
                  <a:txBody>
                    <a:bodyPr/>
                    <a:lstStyle/>
                    <a:p>
                      <a:pPr marL="0" marR="0" algn="ctr">
                        <a:lnSpc>
                          <a:spcPct val="150000"/>
                        </a:lnSpc>
                        <a:spcBef>
                          <a:spcPts val="0"/>
                        </a:spcBef>
                        <a:spcAft>
                          <a:spcPts val="0"/>
                        </a:spcAft>
                      </a:pPr>
                      <a:r>
                        <a:rPr lang="en-US" sz="1600">
                          <a:effectLst/>
                        </a:rPr>
                        <a:t>Scope</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5341" marR="65341" marT="0" marB="0" anchor="ctr"/>
                </a:tc>
                <a:extLst>
                  <a:ext uri="{0D108BD9-81ED-4DB2-BD59-A6C34878D82A}">
                    <a16:rowId xmlns:a16="http://schemas.microsoft.com/office/drawing/2014/main" val="3597614451"/>
                  </a:ext>
                </a:extLst>
              </a:tr>
              <a:tr h="358436">
                <a:tc>
                  <a:txBody>
                    <a:bodyPr/>
                    <a:lstStyle/>
                    <a:p>
                      <a:pPr marL="0" marR="0" algn="ctr">
                        <a:lnSpc>
                          <a:spcPct val="150000"/>
                        </a:lnSpc>
                        <a:spcBef>
                          <a:spcPts val="0"/>
                        </a:spcBef>
                        <a:spcAft>
                          <a:spcPts val="0"/>
                        </a:spcAft>
                      </a:pPr>
                      <a:r>
                        <a:rPr lang="en-US" sz="1600">
                          <a:effectLst/>
                        </a:rPr>
                        <a:t>1</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5341" marR="65341" marT="0" marB="0" anchor="ctr"/>
                </a:tc>
                <a:tc>
                  <a:txBody>
                    <a:bodyPr/>
                    <a:lstStyle/>
                    <a:p>
                      <a:pPr marL="0" marR="0" algn="l">
                        <a:lnSpc>
                          <a:spcPct val="150000"/>
                        </a:lnSpc>
                        <a:spcBef>
                          <a:spcPts val="0"/>
                        </a:spcBef>
                        <a:spcAft>
                          <a:spcPts val="0"/>
                        </a:spcAft>
                      </a:pPr>
                      <a:r>
                        <a:rPr lang="en-US" sz="1600">
                          <a:effectLst/>
                        </a:rPr>
                        <a:t>Energy Industries</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5341" marR="65341" marT="0" marB="0" anchor="ctr"/>
                </a:tc>
                <a:tc>
                  <a:txBody>
                    <a:bodyPr/>
                    <a:lstStyle/>
                    <a:p>
                      <a:pPr marL="0" marR="0" algn="l">
                        <a:lnSpc>
                          <a:spcPct val="150000"/>
                        </a:lnSpc>
                        <a:spcBef>
                          <a:spcPts val="0"/>
                        </a:spcBef>
                        <a:spcAft>
                          <a:spcPts val="0"/>
                        </a:spcAft>
                      </a:pPr>
                      <a:r>
                        <a:rPr lang="en-US" sz="1600">
                          <a:effectLst/>
                        </a:rPr>
                        <a:t>Large combustion plants - Previous IPPC projects</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5341" marR="65341" marT="0" marB="0" anchor="ctr"/>
                </a:tc>
                <a:extLst>
                  <a:ext uri="{0D108BD9-81ED-4DB2-BD59-A6C34878D82A}">
                    <a16:rowId xmlns:a16="http://schemas.microsoft.com/office/drawing/2014/main" val="3948592868"/>
                  </a:ext>
                </a:extLst>
              </a:tr>
              <a:tr h="595243">
                <a:tc>
                  <a:txBody>
                    <a:bodyPr/>
                    <a:lstStyle/>
                    <a:p>
                      <a:pPr marL="0" marR="0" algn="ctr">
                        <a:lnSpc>
                          <a:spcPct val="150000"/>
                        </a:lnSpc>
                        <a:spcBef>
                          <a:spcPts val="0"/>
                        </a:spcBef>
                        <a:spcAft>
                          <a:spcPts val="0"/>
                        </a:spcAft>
                      </a:pPr>
                      <a:r>
                        <a:rPr lang="en-US" sz="1600">
                          <a:effectLst/>
                        </a:rPr>
                        <a:t>2</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5341" marR="65341" marT="0" marB="0" anchor="ctr"/>
                </a:tc>
                <a:tc>
                  <a:txBody>
                    <a:bodyPr/>
                    <a:lstStyle/>
                    <a:p>
                      <a:pPr marL="0" marR="0" algn="l">
                        <a:lnSpc>
                          <a:spcPct val="150000"/>
                        </a:lnSpc>
                        <a:spcBef>
                          <a:spcPts val="0"/>
                        </a:spcBef>
                        <a:spcAft>
                          <a:spcPts val="0"/>
                        </a:spcAft>
                      </a:pPr>
                      <a:r>
                        <a:rPr lang="en-US" sz="1600">
                          <a:effectLst/>
                        </a:rPr>
                        <a:t>Production and processing of metals</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5341" marR="65341" marT="0" marB="0" anchor="ctr"/>
                </a:tc>
                <a:tc>
                  <a:txBody>
                    <a:bodyPr/>
                    <a:lstStyle/>
                    <a:p>
                      <a:pPr marL="0" marR="0" algn="l">
                        <a:lnSpc>
                          <a:spcPct val="150000"/>
                        </a:lnSpc>
                        <a:spcBef>
                          <a:spcPts val="0"/>
                        </a:spcBef>
                        <a:spcAft>
                          <a:spcPts val="0"/>
                        </a:spcAft>
                      </a:pPr>
                      <a:r>
                        <a:rPr lang="en-US" sz="1600">
                          <a:effectLst/>
                        </a:rPr>
                        <a:t>Metal industry - Previous IPPC projects</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5341" marR="65341" marT="0" marB="0" anchor="ctr"/>
                </a:tc>
                <a:extLst>
                  <a:ext uri="{0D108BD9-81ED-4DB2-BD59-A6C34878D82A}">
                    <a16:rowId xmlns:a16="http://schemas.microsoft.com/office/drawing/2014/main" val="1052382846"/>
                  </a:ext>
                </a:extLst>
              </a:tr>
              <a:tr h="595243">
                <a:tc>
                  <a:txBody>
                    <a:bodyPr/>
                    <a:lstStyle/>
                    <a:p>
                      <a:pPr marL="0" marR="0" algn="ctr">
                        <a:lnSpc>
                          <a:spcPct val="150000"/>
                        </a:lnSpc>
                        <a:spcBef>
                          <a:spcPts val="0"/>
                        </a:spcBef>
                        <a:spcAft>
                          <a:spcPts val="0"/>
                        </a:spcAft>
                      </a:pPr>
                      <a:r>
                        <a:rPr lang="en-US" sz="1600">
                          <a:effectLst/>
                        </a:rPr>
                        <a:t>3</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5341" marR="65341" marT="0" marB="0" anchor="ctr"/>
                </a:tc>
                <a:tc>
                  <a:txBody>
                    <a:bodyPr/>
                    <a:lstStyle/>
                    <a:p>
                      <a:pPr marL="0" marR="0" algn="l">
                        <a:lnSpc>
                          <a:spcPct val="150000"/>
                        </a:lnSpc>
                        <a:spcBef>
                          <a:spcPts val="0"/>
                        </a:spcBef>
                        <a:spcAft>
                          <a:spcPts val="0"/>
                        </a:spcAft>
                      </a:pPr>
                      <a:r>
                        <a:rPr lang="en-US" sz="1600" b="1">
                          <a:effectLst/>
                        </a:rPr>
                        <a:t>Mineral industry</a:t>
                      </a:r>
                      <a:endParaRPr lang="en-US" sz="2000" b="1">
                        <a:effectLst/>
                        <a:latin typeface="Times New Roman" panose="02020603050405020304" pitchFamily="18" charset="0"/>
                        <a:ea typeface="Calibri" panose="020F0502020204030204" pitchFamily="34" charset="0"/>
                        <a:cs typeface="Calibri" panose="020F0502020204030204" pitchFamily="34" charset="0"/>
                      </a:endParaRPr>
                    </a:p>
                  </a:txBody>
                  <a:tcPr marL="65341" marR="65341" marT="0" marB="0" anchor="ctr"/>
                </a:tc>
                <a:tc>
                  <a:txBody>
                    <a:bodyPr/>
                    <a:lstStyle/>
                    <a:p>
                      <a:pPr marL="0" marR="0" algn="l">
                        <a:lnSpc>
                          <a:spcPct val="150000"/>
                        </a:lnSpc>
                        <a:spcBef>
                          <a:spcPts val="0"/>
                        </a:spcBef>
                        <a:spcAft>
                          <a:spcPts val="0"/>
                        </a:spcAft>
                      </a:pPr>
                      <a:r>
                        <a:rPr lang="en-US" sz="1600">
                          <a:effectLst/>
                        </a:rPr>
                        <a:t>DIES Project </a:t>
                      </a:r>
                    </a:p>
                    <a:p>
                      <a:pPr marL="0" marR="0" algn="l">
                        <a:lnSpc>
                          <a:spcPct val="150000"/>
                        </a:lnSpc>
                        <a:spcBef>
                          <a:spcPts val="0"/>
                        </a:spcBef>
                        <a:spcAft>
                          <a:spcPts val="0"/>
                        </a:spcAft>
                      </a:pPr>
                      <a:r>
                        <a:rPr lang="en-US" sz="1600">
                          <a:effectLst/>
                        </a:rPr>
                        <a:t>Cement industry - Previous IPPC projects</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5341" marR="65341" marT="0" marB="0" anchor="ctr"/>
                </a:tc>
                <a:extLst>
                  <a:ext uri="{0D108BD9-81ED-4DB2-BD59-A6C34878D82A}">
                    <a16:rowId xmlns:a16="http://schemas.microsoft.com/office/drawing/2014/main" val="110064099"/>
                  </a:ext>
                </a:extLst>
              </a:tr>
              <a:tr h="280808">
                <a:tc>
                  <a:txBody>
                    <a:bodyPr/>
                    <a:lstStyle/>
                    <a:p>
                      <a:pPr marL="0" marR="0" algn="ctr">
                        <a:lnSpc>
                          <a:spcPct val="150000"/>
                        </a:lnSpc>
                        <a:spcBef>
                          <a:spcPts val="0"/>
                        </a:spcBef>
                        <a:spcAft>
                          <a:spcPts val="0"/>
                        </a:spcAft>
                      </a:pPr>
                      <a:r>
                        <a:rPr lang="en-US" sz="1600">
                          <a:effectLst/>
                        </a:rPr>
                        <a:t>4</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5341" marR="65341" marT="0" marB="0" anchor="ctr"/>
                </a:tc>
                <a:tc>
                  <a:txBody>
                    <a:bodyPr/>
                    <a:lstStyle/>
                    <a:p>
                      <a:pPr marL="0" marR="0" algn="l">
                        <a:lnSpc>
                          <a:spcPct val="150000"/>
                        </a:lnSpc>
                        <a:spcBef>
                          <a:spcPts val="0"/>
                        </a:spcBef>
                        <a:spcAft>
                          <a:spcPts val="0"/>
                        </a:spcAft>
                      </a:pPr>
                      <a:r>
                        <a:rPr lang="en-US" sz="1600" b="1">
                          <a:effectLst/>
                        </a:rPr>
                        <a:t>Chemical industry</a:t>
                      </a:r>
                      <a:endParaRPr lang="en-US" sz="2000" b="1">
                        <a:effectLst/>
                        <a:latin typeface="Times New Roman" panose="02020603050405020304" pitchFamily="18" charset="0"/>
                        <a:ea typeface="Calibri" panose="020F0502020204030204" pitchFamily="34" charset="0"/>
                        <a:cs typeface="Calibri" panose="020F0502020204030204" pitchFamily="34" charset="0"/>
                      </a:endParaRPr>
                    </a:p>
                  </a:txBody>
                  <a:tcPr marL="65341" marR="65341" marT="0" marB="0" anchor="ctr"/>
                </a:tc>
                <a:tc>
                  <a:txBody>
                    <a:bodyPr/>
                    <a:lstStyle/>
                    <a:p>
                      <a:pPr marL="0" marR="0" algn="l">
                        <a:lnSpc>
                          <a:spcPct val="150000"/>
                        </a:lnSpc>
                        <a:spcBef>
                          <a:spcPts val="0"/>
                        </a:spcBef>
                        <a:spcAft>
                          <a:spcPts val="0"/>
                        </a:spcAft>
                      </a:pPr>
                      <a:r>
                        <a:rPr lang="en-US" sz="1600">
                          <a:effectLst/>
                        </a:rPr>
                        <a:t>DIES Project</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5341" marR="65341" marT="0" marB="0" anchor="ctr"/>
                </a:tc>
                <a:extLst>
                  <a:ext uri="{0D108BD9-81ED-4DB2-BD59-A6C34878D82A}">
                    <a16:rowId xmlns:a16="http://schemas.microsoft.com/office/drawing/2014/main" val="1541155547"/>
                  </a:ext>
                </a:extLst>
              </a:tr>
              <a:tr h="358436">
                <a:tc>
                  <a:txBody>
                    <a:bodyPr/>
                    <a:lstStyle/>
                    <a:p>
                      <a:pPr marL="0" marR="0" algn="ctr">
                        <a:lnSpc>
                          <a:spcPct val="150000"/>
                        </a:lnSpc>
                        <a:spcBef>
                          <a:spcPts val="0"/>
                        </a:spcBef>
                        <a:spcAft>
                          <a:spcPts val="0"/>
                        </a:spcAft>
                      </a:pPr>
                      <a:r>
                        <a:rPr lang="en-US" sz="1600">
                          <a:effectLst/>
                        </a:rPr>
                        <a:t>5</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5341" marR="65341" marT="0" marB="0" anchor="ctr"/>
                </a:tc>
                <a:tc>
                  <a:txBody>
                    <a:bodyPr/>
                    <a:lstStyle/>
                    <a:p>
                      <a:pPr marL="0" marR="0" algn="l">
                        <a:lnSpc>
                          <a:spcPct val="150000"/>
                        </a:lnSpc>
                        <a:spcBef>
                          <a:spcPts val="0"/>
                        </a:spcBef>
                        <a:spcAft>
                          <a:spcPts val="0"/>
                        </a:spcAft>
                      </a:pPr>
                      <a:r>
                        <a:rPr lang="en-US" sz="1600">
                          <a:effectLst/>
                        </a:rPr>
                        <a:t>Waste Management</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5341" marR="65341" marT="0" marB="0" anchor="ctr"/>
                </a:tc>
                <a:tc>
                  <a:txBody>
                    <a:bodyPr/>
                    <a:lstStyle/>
                    <a:p>
                      <a:pPr marL="0" marR="0" algn="l">
                        <a:lnSpc>
                          <a:spcPct val="150000"/>
                        </a:lnSpc>
                        <a:spcBef>
                          <a:spcPts val="0"/>
                        </a:spcBef>
                        <a:spcAft>
                          <a:spcPts val="0"/>
                        </a:spcAft>
                      </a:pPr>
                      <a:r>
                        <a:rPr lang="en-US" sz="1600">
                          <a:effectLst/>
                        </a:rPr>
                        <a:t>IPPC Waste Project (currently conducted)</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5341" marR="65341" marT="0" marB="0" anchor="ctr"/>
                </a:tc>
                <a:extLst>
                  <a:ext uri="{0D108BD9-81ED-4DB2-BD59-A6C34878D82A}">
                    <a16:rowId xmlns:a16="http://schemas.microsoft.com/office/drawing/2014/main" val="2979017947"/>
                  </a:ext>
                </a:extLst>
              </a:tr>
              <a:tr h="1224114">
                <a:tc>
                  <a:txBody>
                    <a:bodyPr/>
                    <a:lstStyle/>
                    <a:p>
                      <a:pPr marL="0" marR="0" algn="ctr">
                        <a:lnSpc>
                          <a:spcPct val="150000"/>
                        </a:lnSpc>
                        <a:spcBef>
                          <a:spcPts val="0"/>
                        </a:spcBef>
                        <a:spcAft>
                          <a:spcPts val="0"/>
                        </a:spcAft>
                      </a:pPr>
                      <a:r>
                        <a:rPr lang="en-US" sz="1600">
                          <a:effectLst/>
                        </a:rPr>
                        <a:t>6</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5341" marR="65341" marT="0" marB="0" anchor="ctr"/>
                </a:tc>
                <a:tc>
                  <a:txBody>
                    <a:bodyPr/>
                    <a:lstStyle/>
                    <a:p>
                      <a:pPr marL="0" marR="0" algn="l">
                        <a:lnSpc>
                          <a:spcPct val="150000"/>
                        </a:lnSpc>
                        <a:spcBef>
                          <a:spcPts val="0"/>
                        </a:spcBef>
                        <a:spcAft>
                          <a:spcPts val="0"/>
                        </a:spcAft>
                      </a:pPr>
                      <a:r>
                        <a:rPr lang="en-US" sz="1600" b="1">
                          <a:effectLst/>
                        </a:rPr>
                        <a:t>Other activities</a:t>
                      </a:r>
                      <a:endParaRPr lang="en-US" sz="2000" b="1">
                        <a:effectLst/>
                        <a:latin typeface="Times New Roman" panose="02020603050405020304" pitchFamily="18" charset="0"/>
                        <a:ea typeface="Calibri" panose="020F0502020204030204" pitchFamily="34" charset="0"/>
                        <a:cs typeface="Calibri" panose="020F0502020204030204" pitchFamily="34" charset="0"/>
                      </a:endParaRPr>
                    </a:p>
                  </a:txBody>
                  <a:tcPr marL="65341" marR="65341" marT="0" marB="0" anchor="ctr"/>
                </a:tc>
                <a:tc>
                  <a:txBody>
                    <a:bodyPr/>
                    <a:lstStyle/>
                    <a:p>
                      <a:pPr marL="0" marR="0" algn="l">
                        <a:lnSpc>
                          <a:spcPct val="150000"/>
                        </a:lnSpc>
                        <a:spcBef>
                          <a:spcPts val="0"/>
                        </a:spcBef>
                        <a:spcAft>
                          <a:spcPts val="0"/>
                        </a:spcAft>
                      </a:pPr>
                      <a:r>
                        <a:rPr lang="en-US" sz="1600">
                          <a:effectLst/>
                        </a:rPr>
                        <a:t>DIES Project </a:t>
                      </a:r>
                    </a:p>
                    <a:p>
                      <a:pPr marL="0" marR="0" algn="l">
                        <a:lnSpc>
                          <a:spcPct val="150000"/>
                        </a:lnSpc>
                        <a:spcBef>
                          <a:spcPts val="0"/>
                        </a:spcBef>
                        <a:spcAft>
                          <a:spcPts val="0"/>
                        </a:spcAft>
                      </a:pPr>
                      <a:r>
                        <a:rPr lang="en-US" sz="1600">
                          <a:effectLst/>
                        </a:rPr>
                        <a:t>Automobile industry - Previous IPPC projects</a:t>
                      </a:r>
                      <a:endParaRPr lang="en-US" sz="2000">
                        <a:effectLst/>
                      </a:endParaRPr>
                    </a:p>
                    <a:p>
                      <a:pPr marL="0" marR="0" algn="l">
                        <a:lnSpc>
                          <a:spcPct val="150000"/>
                        </a:lnSpc>
                        <a:spcBef>
                          <a:spcPts val="0"/>
                        </a:spcBef>
                        <a:spcAft>
                          <a:spcPts val="0"/>
                        </a:spcAft>
                      </a:pPr>
                      <a:r>
                        <a:rPr lang="en-US" sz="1600">
                          <a:effectLst/>
                        </a:rPr>
                        <a:t>Textile industry - Previous IPPC projects</a:t>
                      </a:r>
                      <a:endParaRPr lang="en-US" sz="2000">
                        <a:effectLst/>
                      </a:endParaRPr>
                    </a:p>
                    <a:p>
                      <a:pPr marL="0" marR="0" algn="l">
                        <a:lnSpc>
                          <a:spcPct val="150000"/>
                        </a:lnSpc>
                        <a:spcBef>
                          <a:spcPts val="0"/>
                        </a:spcBef>
                        <a:spcAft>
                          <a:spcPts val="0"/>
                        </a:spcAft>
                      </a:pPr>
                      <a:r>
                        <a:rPr lang="en-US" sz="1600">
                          <a:effectLst/>
                        </a:rPr>
                        <a:t>Leather industry - Previous IPPC projects</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5341" marR="65341" marT="0" marB="0" anchor="ctr"/>
                </a:tc>
                <a:extLst>
                  <a:ext uri="{0D108BD9-81ED-4DB2-BD59-A6C34878D82A}">
                    <a16:rowId xmlns:a16="http://schemas.microsoft.com/office/drawing/2014/main" val="846017120"/>
                  </a:ext>
                </a:extLst>
              </a:tr>
            </a:tbl>
          </a:graphicData>
        </a:graphic>
      </p:graphicFrame>
    </p:spTree>
    <p:extLst>
      <p:ext uri="{BB962C8B-B14F-4D97-AF65-F5344CB8AC3E}">
        <p14:creationId xmlns:p14="http://schemas.microsoft.com/office/powerpoint/2010/main" val="2770609952"/>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sustava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1">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0E3312A3-FBD9-4EF0-BAE1-E80ABC3DEBBA}">
  <we:reference id="e849ddb8-6bbd-4833-bd4b-59030099d63e" version="1.0.0.0" store="EXCatalog" storeType="EXCatalog"/>
  <we:alternateReferences>
    <we:reference id="WA200000113" version="1.0.0.0" store="en-US"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3e8073b6-3c35-47ec-bd0a-a1d0ba8cbf8f" xsi:nil="true"/>
    <lcf76f155ced4ddcb4097134ff3c332f xmlns="bde1a614-31f7-438d-beec-b6de3b6557e4">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4A3FC1E26E3BA4A907FBEE7D1494596" ma:contentTypeVersion="16" ma:contentTypeDescription="Create a new document." ma:contentTypeScope="" ma:versionID="ce64b5e7ec0f6c795926df82a101b938">
  <xsd:schema xmlns:xsd="http://www.w3.org/2001/XMLSchema" xmlns:xs="http://www.w3.org/2001/XMLSchema" xmlns:p="http://schemas.microsoft.com/office/2006/metadata/properties" xmlns:ns2="bde1a614-31f7-438d-beec-b6de3b6557e4" xmlns:ns3="3e8073b6-3c35-47ec-bd0a-a1d0ba8cbf8f" targetNamespace="http://schemas.microsoft.com/office/2006/metadata/properties" ma:root="true" ma:fieldsID="18025701fb3d3f9bb36df7515c5a0c8a" ns2:_="" ns3:_="">
    <xsd:import namespace="bde1a614-31f7-438d-beec-b6de3b6557e4"/>
    <xsd:import namespace="3e8073b6-3c35-47ec-bd0a-a1d0ba8cbf8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de1a614-31f7-438d-beec-b6de3b6557e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aca36d1-af7c-46e5-adbe-7b61b864efc3"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3e8073b6-3c35-47ec-bd0a-a1d0ba8cbf8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d36ed16-71c4-47f9-989c-d735444cd7e8}" ma:internalName="TaxCatchAll" ma:showField="CatchAllData" ma:web="3e8073b6-3c35-47ec-bd0a-a1d0ba8cbf8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1D1237D-E519-460D-9BB9-A27D9FD57B6C}">
  <ds:schemaRefs>
    <ds:schemaRef ds:uri="3e8073b6-3c35-47ec-bd0a-a1d0ba8cbf8f"/>
    <ds:schemaRef ds:uri="bde1a614-31f7-438d-beec-b6de3b6557e4"/>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1B9B5928-A9A8-4BF3-9E22-1D951D491B89}">
  <ds:schemaRefs>
    <ds:schemaRef ds:uri="http://schemas.microsoft.com/sharepoint/v3/contenttype/forms"/>
  </ds:schemaRefs>
</ds:datastoreItem>
</file>

<file path=customXml/itemProps3.xml><?xml version="1.0" encoding="utf-8"?>
<ds:datastoreItem xmlns:ds="http://schemas.openxmlformats.org/officeDocument/2006/customXml" ds:itemID="{5153A910-30C2-4CDC-82E2-FEBC1D42B92E}">
  <ds:schemaRefs>
    <ds:schemaRef ds:uri="3e8073b6-3c35-47ec-bd0a-a1d0ba8cbf8f"/>
    <ds:schemaRef ds:uri="bde1a614-31f7-438d-beec-b6de3b6557e4"/>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324</TotalTime>
  <Words>2003</Words>
  <Application>Microsoft Office PowerPoint</Application>
  <PresentationFormat>Widescreen</PresentationFormat>
  <Paragraphs>529</Paragraphs>
  <Slides>25</Slides>
  <Notes>3</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25</vt:i4>
      </vt:variant>
    </vt:vector>
  </HeadingPairs>
  <TitlesOfParts>
    <vt:vector size="34" baseType="lpstr">
      <vt:lpstr>Arial</vt:lpstr>
      <vt:lpstr>Calibri</vt:lpstr>
      <vt:lpstr>Calibri Light</vt:lpstr>
      <vt:lpstr>Cambria Math</vt:lpstr>
      <vt:lpstr>Symbol</vt:lpstr>
      <vt:lpstr>Times New Roman</vt:lpstr>
      <vt:lpstr>Verdana</vt:lpstr>
      <vt:lpstr>1_Office Theme</vt:lpstr>
      <vt:lpstr>Office Teması</vt:lpstr>
      <vt:lpstr>PowerPoint Presentation</vt:lpstr>
      <vt:lpstr>General Framework of the DIES Project</vt:lpstr>
      <vt:lpstr>Cost Analysis</vt:lpstr>
      <vt:lpstr>General Framework of the cost analysis metdology</vt:lpstr>
      <vt:lpstr>Cost Analysis</vt:lpstr>
      <vt:lpstr>CAPEX</vt:lpstr>
      <vt:lpstr>OPEX</vt:lpstr>
      <vt:lpstr>Administrative costs:</vt:lpstr>
      <vt:lpstr>Scope</vt:lpstr>
      <vt:lpstr>Sectoral costs:</vt:lpstr>
      <vt:lpstr>Cost update of the previous IPPC projects’ results</vt:lpstr>
      <vt:lpstr>Cost assessment of the sectors covered in the DIES Project for the compliance to the IED </vt:lpstr>
      <vt:lpstr>Cost assessment of the sectors covered in the DIES Project for the compliance to the IED </vt:lpstr>
      <vt:lpstr>Sectoral BAT Compliance</vt:lpstr>
      <vt:lpstr>Data Analysis</vt:lpstr>
      <vt:lpstr>CAPEX Calculation</vt:lpstr>
      <vt:lpstr>OPEX Calculation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of the Presentation</dc:title>
  <dc:creator>Zeynep Tonga</dc:creator>
  <cp:lastModifiedBy>Irem Ince</cp:lastModifiedBy>
  <cp:revision>7</cp:revision>
  <dcterms:created xsi:type="dcterms:W3CDTF">2021-03-28T20:47:30Z</dcterms:created>
  <dcterms:modified xsi:type="dcterms:W3CDTF">2023-07-07T09:56:58Z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0x01010004A3FC1E26E3BA4A907FBEE7D1494596</vt:lpwstr>
  </property>
  <property fmtid="{D5CDD505-2E9C-101B-9397-08002B2CF9AE}" pid="3" name="MediaServiceImageTags">
    <vt:lpwstr/>
  </property>
</Properties>
</file>