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660" r:id="rId3"/>
    <p:sldId id="317" r:id="rId4"/>
    <p:sldId id="665" r:id="rId5"/>
    <p:sldId id="629" r:id="rId6"/>
    <p:sldId id="654" r:id="rId7"/>
    <p:sldId id="657" r:id="rId8"/>
    <p:sldId id="656" r:id="rId9"/>
    <p:sldId id="651" r:id="rId10"/>
    <p:sldId id="667" r:id="rId11"/>
    <p:sldId id="662" r:id="rId12"/>
    <p:sldId id="280" r:id="rId13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C8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0733" autoAdjust="0"/>
  </p:normalViewPr>
  <p:slideViewPr>
    <p:cSldViewPr snapToGrid="0">
      <p:cViewPr varScale="1">
        <p:scale>
          <a:sx n="63" d="100"/>
          <a:sy n="63" d="100"/>
        </p:scale>
        <p:origin x="2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bravka Pajkin Tučkar" userId="cb5866ec62ee739b" providerId="LiveId" clId="{AAE34440-5166-4E15-978B-7A85429D5011}"/>
    <pc:docChg chg="undo custSel addSld delSld modSld">
      <pc:chgData name="Dubravka Pajkin Tučkar" userId="cb5866ec62ee739b" providerId="LiveId" clId="{AAE34440-5166-4E15-978B-7A85429D5011}" dt="2023-11-21T12:24:09.892" v="87" actId="1076"/>
      <pc:docMkLst>
        <pc:docMk/>
      </pc:docMkLst>
      <pc:sldChg chg="modSp mod">
        <pc:chgData name="Dubravka Pajkin Tučkar" userId="cb5866ec62ee739b" providerId="LiveId" clId="{AAE34440-5166-4E15-978B-7A85429D5011}" dt="2023-11-21T12:11:40.697" v="1" actId="113"/>
        <pc:sldMkLst>
          <pc:docMk/>
          <pc:sldMk cId="1373915709" sldId="256"/>
        </pc:sldMkLst>
        <pc:spChg chg="mod">
          <ac:chgData name="Dubravka Pajkin Tučkar" userId="cb5866ec62ee739b" providerId="LiveId" clId="{AAE34440-5166-4E15-978B-7A85429D5011}" dt="2023-11-21T12:11:40.697" v="1" actId="113"/>
          <ac:spMkLst>
            <pc:docMk/>
            <pc:sldMk cId="1373915709" sldId="256"/>
            <ac:spMk id="2" creationId="{C0CC2CC9-FB6F-4BAC-AECF-4D44BDACB9FB}"/>
          </ac:spMkLst>
        </pc:spChg>
      </pc:sldChg>
      <pc:sldChg chg="del">
        <pc:chgData name="Dubravka Pajkin Tučkar" userId="cb5866ec62ee739b" providerId="LiveId" clId="{AAE34440-5166-4E15-978B-7A85429D5011}" dt="2023-11-21T12:23:03.237" v="84" actId="47"/>
        <pc:sldMkLst>
          <pc:docMk/>
          <pc:sldMk cId="2772954369" sldId="275"/>
        </pc:sldMkLst>
      </pc:sldChg>
      <pc:sldChg chg="del">
        <pc:chgData name="Dubravka Pajkin Tučkar" userId="cb5866ec62ee739b" providerId="LiveId" clId="{AAE34440-5166-4E15-978B-7A85429D5011}" dt="2023-11-21T12:22:57.790" v="80" actId="47"/>
        <pc:sldMkLst>
          <pc:docMk/>
          <pc:sldMk cId="1439283926" sldId="640"/>
        </pc:sldMkLst>
      </pc:sldChg>
      <pc:sldChg chg="del">
        <pc:chgData name="Dubravka Pajkin Tučkar" userId="cb5866ec62ee739b" providerId="LiveId" clId="{AAE34440-5166-4E15-978B-7A85429D5011}" dt="2023-11-21T12:23:00.319" v="82" actId="47"/>
        <pc:sldMkLst>
          <pc:docMk/>
          <pc:sldMk cId="54944187" sldId="649"/>
        </pc:sldMkLst>
      </pc:sldChg>
      <pc:sldChg chg="del">
        <pc:chgData name="Dubravka Pajkin Tučkar" userId="cb5866ec62ee739b" providerId="LiveId" clId="{AAE34440-5166-4E15-978B-7A85429D5011}" dt="2023-11-21T12:22:59.078" v="81" actId="47"/>
        <pc:sldMkLst>
          <pc:docMk/>
          <pc:sldMk cId="2245846182" sldId="650"/>
        </pc:sldMkLst>
      </pc:sldChg>
      <pc:sldChg chg="addSp modSp mod">
        <pc:chgData name="Dubravka Pajkin Tučkar" userId="cb5866ec62ee739b" providerId="LiveId" clId="{AAE34440-5166-4E15-978B-7A85429D5011}" dt="2023-11-21T12:17:41.244" v="30" actId="1076"/>
        <pc:sldMkLst>
          <pc:docMk/>
          <pc:sldMk cId="3352246584" sldId="651"/>
        </pc:sldMkLst>
        <pc:spChg chg="add mod">
          <ac:chgData name="Dubravka Pajkin Tučkar" userId="cb5866ec62ee739b" providerId="LiveId" clId="{AAE34440-5166-4E15-978B-7A85429D5011}" dt="2023-11-21T12:17:31.034" v="28" actId="1076"/>
          <ac:spMkLst>
            <pc:docMk/>
            <pc:sldMk cId="3352246584" sldId="651"/>
            <ac:spMk id="2" creationId="{3B02F933-B4B3-B890-1961-79A9F35DA4BB}"/>
          </ac:spMkLst>
        </pc:spChg>
        <pc:spChg chg="add mod">
          <ac:chgData name="Dubravka Pajkin Tučkar" userId="cb5866ec62ee739b" providerId="LiveId" clId="{AAE34440-5166-4E15-978B-7A85429D5011}" dt="2023-11-21T12:17:41.244" v="30" actId="1076"/>
          <ac:spMkLst>
            <pc:docMk/>
            <pc:sldMk cId="3352246584" sldId="651"/>
            <ac:spMk id="7" creationId="{EAD60D59-AAA4-435A-934A-BDEC22BC989F}"/>
          </ac:spMkLst>
        </pc:spChg>
        <pc:spChg chg="add mod">
          <ac:chgData name="Dubravka Pajkin Tučkar" userId="cb5866ec62ee739b" providerId="LiveId" clId="{AAE34440-5166-4E15-978B-7A85429D5011}" dt="2023-11-21T12:17:38.070" v="29" actId="1076"/>
          <ac:spMkLst>
            <pc:docMk/>
            <pc:sldMk cId="3352246584" sldId="651"/>
            <ac:spMk id="9" creationId="{F93BD310-7A10-57C6-D3C5-59B5C3FEC596}"/>
          </ac:spMkLst>
        </pc:spChg>
      </pc:sldChg>
      <pc:sldChg chg="addSp delSp modSp mod">
        <pc:chgData name="Dubravka Pajkin Tučkar" userId="cb5866ec62ee739b" providerId="LiveId" clId="{AAE34440-5166-4E15-978B-7A85429D5011}" dt="2023-11-21T12:22:02.353" v="79"/>
        <pc:sldMkLst>
          <pc:docMk/>
          <pc:sldMk cId="1358515717" sldId="657"/>
        </pc:sldMkLst>
        <pc:picChg chg="add del mod">
          <ac:chgData name="Dubravka Pajkin Tučkar" userId="cb5866ec62ee739b" providerId="LiveId" clId="{AAE34440-5166-4E15-978B-7A85429D5011}" dt="2023-11-21T12:22:02.353" v="79"/>
          <ac:picMkLst>
            <pc:docMk/>
            <pc:sldMk cId="1358515717" sldId="657"/>
            <ac:picMk id="4" creationId="{B60B841A-11AE-25F9-404F-7F619351C09E}"/>
          </ac:picMkLst>
        </pc:picChg>
      </pc:sldChg>
      <pc:sldChg chg="modSp mod">
        <pc:chgData name="Dubravka Pajkin Tučkar" userId="cb5866ec62ee739b" providerId="LiveId" clId="{AAE34440-5166-4E15-978B-7A85429D5011}" dt="2023-11-21T12:12:15.822" v="2" actId="113"/>
        <pc:sldMkLst>
          <pc:docMk/>
          <pc:sldMk cId="108436169" sldId="660"/>
        </pc:sldMkLst>
        <pc:spChg chg="mod">
          <ac:chgData name="Dubravka Pajkin Tučkar" userId="cb5866ec62ee739b" providerId="LiveId" clId="{AAE34440-5166-4E15-978B-7A85429D5011}" dt="2023-11-21T12:12:15.822" v="2" actId="113"/>
          <ac:spMkLst>
            <pc:docMk/>
            <pc:sldMk cId="108436169" sldId="660"/>
            <ac:spMk id="9" creationId="{BC492FFE-8737-2392-0681-E7B6DD2EA017}"/>
          </ac:spMkLst>
        </pc:spChg>
      </pc:sldChg>
      <pc:sldChg chg="del">
        <pc:chgData name="Dubravka Pajkin Tučkar" userId="cb5866ec62ee739b" providerId="LiveId" clId="{AAE34440-5166-4E15-978B-7A85429D5011}" dt="2023-11-21T12:23:05.432" v="85" actId="47"/>
        <pc:sldMkLst>
          <pc:docMk/>
          <pc:sldMk cId="893264852" sldId="663"/>
        </pc:sldMkLst>
      </pc:sldChg>
      <pc:sldChg chg="addSp delSp modSp mod">
        <pc:chgData name="Dubravka Pajkin Tučkar" userId="cb5866ec62ee739b" providerId="LiveId" clId="{AAE34440-5166-4E15-978B-7A85429D5011}" dt="2023-11-21T12:24:09.892" v="87" actId="1076"/>
        <pc:sldMkLst>
          <pc:docMk/>
          <pc:sldMk cId="986634386" sldId="665"/>
        </pc:sldMkLst>
        <pc:spChg chg="add mod">
          <ac:chgData name="Dubravka Pajkin Tučkar" userId="cb5866ec62ee739b" providerId="LiveId" clId="{AAE34440-5166-4E15-978B-7A85429D5011}" dt="2023-11-21T12:14:17.093" v="15" actId="1076"/>
          <ac:spMkLst>
            <pc:docMk/>
            <pc:sldMk cId="986634386" sldId="665"/>
            <ac:spMk id="3" creationId="{83D74316-A6F8-9DBE-B6CF-470B25C3CF9B}"/>
          </ac:spMkLst>
        </pc:spChg>
        <pc:spChg chg="add del mod">
          <ac:chgData name="Dubravka Pajkin Tučkar" userId="cb5866ec62ee739b" providerId="LiveId" clId="{AAE34440-5166-4E15-978B-7A85429D5011}" dt="2023-11-21T12:14:01.965" v="12" actId="22"/>
          <ac:spMkLst>
            <pc:docMk/>
            <pc:sldMk cId="986634386" sldId="665"/>
            <ac:spMk id="7" creationId="{2ECA3842-4494-2240-4614-D2324A8940B8}"/>
          </ac:spMkLst>
        </pc:spChg>
        <pc:spChg chg="add mod">
          <ac:chgData name="Dubravka Pajkin Tučkar" userId="cb5866ec62ee739b" providerId="LiveId" clId="{AAE34440-5166-4E15-978B-7A85429D5011}" dt="2023-11-21T12:14:36.902" v="16" actId="1076"/>
          <ac:spMkLst>
            <pc:docMk/>
            <pc:sldMk cId="986634386" sldId="665"/>
            <ac:spMk id="8" creationId="{A300D31E-0318-40BD-F16C-FDBD9AE5E24D}"/>
          </ac:spMkLst>
        </pc:spChg>
        <pc:spChg chg="add mod">
          <ac:chgData name="Dubravka Pajkin Tučkar" userId="cb5866ec62ee739b" providerId="LiveId" clId="{AAE34440-5166-4E15-978B-7A85429D5011}" dt="2023-11-21T12:24:09.892" v="87" actId="1076"/>
          <ac:spMkLst>
            <pc:docMk/>
            <pc:sldMk cId="986634386" sldId="665"/>
            <ac:spMk id="9" creationId="{84E93919-4D81-5345-719A-F2F361CDD954}"/>
          </ac:spMkLst>
        </pc:spChg>
        <pc:spChg chg="del">
          <ac:chgData name="Dubravka Pajkin Tučkar" userId="cb5866ec62ee739b" providerId="LiveId" clId="{AAE34440-5166-4E15-978B-7A85429D5011}" dt="2023-11-21T12:13:54.034" v="8" actId="478"/>
          <ac:spMkLst>
            <pc:docMk/>
            <pc:sldMk cId="986634386" sldId="665"/>
            <ac:spMk id="14" creationId="{7EDFDDF2-E9BB-2847-31AE-EEB6086CFDFB}"/>
          </ac:spMkLst>
        </pc:spChg>
        <pc:spChg chg="del mod">
          <ac:chgData name="Dubravka Pajkin Tučkar" userId="cb5866ec62ee739b" providerId="LiveId" clId="{AAE34440-5166-4E15-978B-7A85429D5011}" dt="2023-11-21T12:13:41.900" v="6" actId="478"/>
          <ac:spMkLst>
            <pc:docMk/>
            <pc:sldMk cId="986634386" sldId="665"/>
            <ac:spMk id="15" creationId="{1DB53466-9C05-5678-79F5-C310B7A156D8}"/>
          </ac:spMkLst>
        </pc:spChg>
      </pc:sldChg>
      <pc:sldChg chg="del">
        <pc:chgData name="Dubravka Pajkin Tučkar" userId="cb5866ec62ee739b" providerId="LiveId" clId="{AAE34440-5166-4E15-978B-7A85429D5011}" dt="2023-11-21T12:23:01.932" v="83" actId="47"/>
        <pc:sldMkLst>
          <pc:docMk/>
          <pc:sldMk cId="1449466613" sldId="666"/>
        </pc:sldMkLst>
      </pc:sldChg>
      <pc:sldChg chg="modSp mod">
        <pc:chgData name="Dubravka Pajkin Tučkar" userId="cb5866ec62ee739b" providerId="LiveId" clId="{AAE34440-5166-4E15-978B-7A85429D5011}" dt="2023-11-21T12:20:56.599" v="72" actId="113"/>
        <pc:sldMkLst>
          <pc:docMk/>
          <pc:sldMk cId="1491338283" sldId="667"/>
        </pc:sldMkLst>
        <pc:spChg chg="mod">
          <ac:chgData name="Dubravka Pajkin Tučkar" userId="cb5866ec62ee739b" providerId="LiveId" clId="{AAE34440-5166-4E15-978B-7A85429D5011}" dt="2023-11-21T12:20:56.599" v="72" actId="113"/>
          <ac:spMkLst>
            <pc:docMk/>
            <pc:sldMk cId="1491338283" sldId="667"/>
            <ac:spMk id="4" creationId="{176655FC-29EC-1D34-FE87-5FA0468359EC}"/>
          </ac:spMkLst>
        </pc:spChg>
      </pc:sldChg>
      <pc:sldChg chg="add del">
        <pc:chgData name="Dubravka Pajkin Tučkar" userId="cb5866ec62ee739b" providerId="LiveId" clId="{AAE34440-5166-4E15-978B-7A85429D5011}" dt="2023-11-21T12:21:17.045" v="73" actId="47"/>
        <pc:sldMkLst>
          <pc:docMk/>
          <pc:sldMk cId="3781395543" sldId="668"/>
        </pc:sldMkLst>
      </pc:sldChg>
      <pc:sldChg chg="del">
        <pc:chgData name="Dubravka Pajkin Tučkar" userId="cb5866ec62ee739b" providerId="LiveId" clId="{AAE34440-5166-4E15-978B-7A85429D5011}" dt="2023-11-21T12:21:17.971" v="74" actId="47"/>
        <pc:sldMkLst>
          <pc:docMk/>
          <pc:sldMk cId="2486389415" sldId="684"/>
        </pc:sldMkLst>
      </pc:sldChg>
      <pc:sldChg chg="del">
        <pc:chgData name="Dubravka Pajkin Tučkar" userId="cb5866ec62ee739b" providerId="LiveId" clId="{AAE34440-5166-4E15-978B-7A85429D5011}" dt="2023-11-21T12:20:00.899" v="33" actId="47"/>
        <pc:sldMkLst>
          <pc:docMk/>
          <pc:sldMk cId="1125591567" sldId="68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2050BD-47AE-4FC3-A300-A8F72E9BDBE8}" type="doc">
      <dgm:prSet loTypeId="urn:microsoft.com/office/officeart/2011/layout/CircleProcess" loCatId="process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n-US"/>
        </a:p>
      </dgm:t>
    </dgm:pt>
    <dgm:pt modelId="{2FF58296-0434-4CD0-9B2B-35F345F37CB7}" type="parTrans" cxnId="{57C301DE-6766-452A-B4DB-527744C9A8AD}">
      <dgm:prSet/>
      <dgm:spPr/>
      <dgm:t>
        <a:bodyPr/>
        <a:lstStyle/>
        <a:p>
          <a:endParaRPr lang="en-US" b="0"/>
        </a:p>
      </dgm:t>
    </dgm:pt>
    <dgm:pt modelId="{D9218400-940E-4652-B2EF-92FDADDA126C}">
      <dgm:prSet custT="1"/>
      <dgm:spPr/>
      <dgm:t>
        <a:bodyPr>
          <a:noAutofit/>
        </a:bodyPr>
        <a:lstStyle/>
        <a:p>
          <a:pPr rtl="0"/>
          <a:r>
            <a:rPr lang="tr" sz="1300" b="0" i="0" u="none" strike="noStrike">
              <a:latin typeface="Calibri"/>
            </a:rPr>
            <a:t>MET KL'lerin hazırlanması</a:t>
          </a:r>
          <a:endParaRPr lang="en-US" b="0"/>
        </a:p>
      </dgm:t>
    </dgm:pt>
    <dgm:pt modelId="{30FCDAED-5C4D-450C-911A-EB0ED04FF8AA}" type="sibTrans" cxnId="{57C301DE-6766-452A-B4DB-527744C9A8AD}">
      <dgm:prSet/>
      <dgm:spPr/>
      <dgm:t>
        <a:bodyPr/>
        <a:lstStyle/>
        <a:p>
          <a:endParaRPr lang="en-US" b="0"/>
        </a:p>
      </dgm:t>
    </dgm:pt>
    <dgm:pt modelId="{6A12356F-FC45-4A73-9ACE-25D49056E838}" type="parTrans" cxnId="{007F793B-87B1-4172-B23F-85C0DDEE3499}">
      <dgm:prSet/>
      <dgm:spPr/>
      <dgm:t>
        <a:bodyPr/>
        <a:lstStyle/>
        <a:p>
          <a:endParaRPr lang="hr-HR"/>
        </a:p>
      </dgm:t>
    </dgm:pt>
    <dgm:pt modelId="{3ADD21D9-E1F0-4934-9E9D-161063DD05AA}">
      <dgm:prSet custT="1"/>
      <dgm:spPr/>
      <dgm:t>
        <a:bodyPr>
          <a:noAutofit/>
        </a:bodyPr>
        <a:lstStyle/>
        <a:p>
          <a:pPr rtl="0"/>
          <a:r>
            <a:rPr lang="tr" sz="1300" b="0" i="0" u="none" strike="noStrike">
              <a:latin typeface="Calibri"/>
            </a:rPr>
            <a:t>MET KL'lerin operatörlere dağıtılması</a:t>
          </a:r>
          <a:endParaRPr lang="en-US" sz="1340" b="0"/>
        </a:p>
      </dgm:t>
    </dgm:pt>
    <dgm:pt modelId="{5190D091-EE3D-49EA-A636-6A2249E619C3}" type="sibTrans" cxnId="{007F793B-87B1-4172-B23F-85C0DDEE3499}">
      <dgm:prSet/>
      <dgm:spPr/>
      <dgm:t>
        <a:bodyPr/>
        <a:lstStyle/>
        <a:p>
          <a:endParaRPr lang="hr-HR"/>
        </a:p>
      </dgm:t>
    </dgm:pt>
    <dgm:pt modelId="{5D66F199-3A9C-419C-A52F-0037B7218E6F}" type="parTrans" cxnId="{C0C38971-8D06-4A8D-BB46-76C0C023503C}">
      <dgm:prSet/>
      <dgm:spPr/>
      <dgm:t>
        <a:bodyPr/>
        <a:lstStyle/>
        <a:p>
          <a:endParaRPr lang="en-US" b="0"/>
        </a:p>
      </dgm:t>
    </dgm:pt>
    <dgm:pt modelId="{8DB56C90-BC21-445A-8694-D4B3A779799E}">
      <dgm:prSet custT="1"/>
      <dgm:spPr>
        <a:solidFill>
          <a:schemeClr val="bg1"/>
        </a:solidFill>
      </dgm:spPr>
      <dgm:t>
        <a:bodyPr>
          <a:noAutofit/>
        </a:bodyPr>
        <a:lstStyle/>
        <a:p>
          <a:pPr rtl="0"/>
          <a:r>
            <a:rPr lang="tr" sz="1300" b="0" i="0" u="none" strike="noStrike">
              <a:latin typeface="Calibri"/>
            </a:rPr>
            <a:t>Ziyaretler sırasında çevrimiçi veri toplama</a:t>
          </a:r>
          <a:endParaRPr lang="en-US" sz="1340" b="0"/>
        </a:p>
      </dgm:t>
    </dgm:pt>
    <dgm:pt modelId="{2D73B706-6313-402F-9C70-8CD3CA231DA4}" type="sibTrans" cxnId="{C0C38971-8D06-4A8D-BB46-76C0C023503C}">
      <dgm:prSet/>
      <dgm:spPr/>
      <dgm:t>
        <a:bodyPr/>
        <a:lstStyle/>
        <a:p>
          <a:endParaRPr lang="en-US" b="0"/>
        </a:p>
      </dgm:t>
    </dgm:pt>
    <dgm:pt modelId="{B700FC35-E581-4C8B-8165-B77467C8800A}" type="parTrans" cxnId="{F1632966-37CB-4640-AB9A-C62667D712E2}">
      <dgm:prSet/>
      <dgm:spPr/>
      <dgm:t>
        <a:bodyPr/>
        <a:lstStyle/>
        <a:p>
          <a:endParaRPr lang="hr-HR"/>
        </a:p>
      </dgm:t>
    </dgm:pt>
    <dgm:pt modelId="{13080E99-B685-4183-A87B-6EDEE98EBC62}">
      <dgm:prSet custT="1"/>
      <dgm:spPr/>
      <dgm:t>
        <a:bodyPr>
          <a:noAutofit/>
        </a:bodyPr>
        <a:lstStyle/>
        <a:p>
          <a:pPr rtl="0"/>
          <a:r>
            <a:rPr lang="tr" sz="1300" b="0" i="0" u="none" strike="noStrike">
              <a:latin typeface="Calibri"/>
            </a:rPr>
            <a:t>Ziyaretler sonrası sanayi ile çevrimiçi toplantılar</a:t>
          </a:r>
          <a:endParaRPr lang="en-US" sz="1340" b="0"/>
        </a:p>
      </dgm:t>
    </dgm:pt>
    <dgm:pt modelId="{508A01F6-D057-49AE-B560-AC851FB4A383}" type="sibTrans" cxnId="{F1632966-37CB-4640-AB9A-C62667D712E2}">
      <dgm:prSet/>
      <dgm:spPr/>
      <dgm:t>
        <a:bodyPr/>
        <a:lstStyle/>
        <a:p>
          <a:endParaRPr lang="hr-HR"/>
        </a:p>
      </dgm:t>
    </dgm:pt>
    <dgm:pt modelId="{1E477AFA-7F34-48DB-87DE-BE8C88560E89}" type="parTrans" cxnId="{EBD8ACB2-2532-4692-BBAC-564AE5041A91}">
      <dgm:prSet/>
      <dgm:spPr/>
      <dgm:t>
        <a:bodyPr/>
        <a:lstStyle/>
        <a:p>
          <a:endParaRPr lang="hr-HR"/>
        </a:p>
      </dgm:t>
    </dgm:pt>
    <dgm:pt modelId="{96D17307-AD33-440D-945D-92BDFCD29110}">
      <dgm:prSet custT="1"/>
      <dgm:spPr/>
      <dgm:t>
        <a:bodyPr>
          <a:noAutofit/>
        </a:bodyPr>
        <a:lstStyle/>
        <a:p>
          <a:pPr rtl="0"/>
          <a:r>
            <a:rPr lang="tr" sz="1300" b="0" i="0" u="none" strike="noStrike">
              <a:latin typeface="Calibri"/>
            </a:rPr>
            <a:t>Toplanan verilerin gözden geçirilmesi</a:t>
          </a:r>
          <a:endParaRPr lang="en-US" sz="1340" b="0"/>
        </a:p>
      </dgm:t>
    </dgm:pt>
    <dgm:pt modelId="{9E362954-0D97-411B-9CF6-E524C2FC965D}" type="sibTrans" cxnId="{EBD8ACB2-2532-4692-BBAC-564AE5041A91}">
      <dgm:prSet/>
      <dgm:spPr/>
      <dgm:t>
        <a:bodyPr/>
        <a:lstStyle/>
        <a:p>
          <a:endParaRPr lang="hr-HR"/>
        </a:p>
      </dgm:t>
    </dgm:pt>
    <dgm:pt modelId="{D307A2C6-7194-4C7D-8CC2-07F475A4BF84}" type="parTrans" cxnId="{6217CCC7-9EE4-4919-99AE-BD3973F2EC42}">
      <dgm:prSet/>
      <dgm:spPr/>
      <dgm:t>
        <a:bodyPr/>
        <a:lstStyle/>
        <a:p>
          <a:endParaRPr lang="hr-HR"/>
        </a:p>
      </dgm:t>
    </dgm:pt>
    <dgm:pt modelId="{F918000D-6E9F-4765-A662-05F074897858}">
      <dgm:prSet custT="1"/>
      <dgm:spPr/>
      <dgm:t>
        <a:bodyPr>
          <a:noAutofit/>
        </a:bodyPr>
        <a:lstStyle/>
        <a:p>
          <a:pPr rtl="0"/>
          <a:r>
            <a:rPr lang="tr" sz="1300" b="0" i="0" u="none" strike="noStrike">
              <a:latin typeface="Calibri"/>
            </a:rPr>
            <a:t>Uyum Raporlarının hazırlanması</a:t>
          </a:r>
          <a:endParaRPr lang="en-US" sz="1340" b="0"/>
        </a:p>
      </dgm:t>
    </dgm:pt>
    <dgm:pt modelId="{A9216735-633F-4458-A6DC-95671DFA77C9}" type="sibTrans" cxnId="{6217CCC7-9EE4-4919-99AE-BD3973F2EC42}">
      <dgm:prSet/>
      <dgm:spPr/>
      <dgm:t>
        <a:bodyPr/>
        <a:lstStyle/>
        <a:p>
          <a:endParaRPr lang="hr-HR"/>
        </a:p>
      </dgm:t>
    </dgm:pt>
    <dgm:pt modelId="{3D971FD3-5C89-4BD0-A1F5-BDC494E587ED}" type="pres">
      <dgm:prSet presAssocID="{312050BD-47AE-4FC3-A300-A8F72E9BDBE8}" presName="Name0" presStyleCnt="0">
        <dgm:presLayoutVars>
          <dgm:chMax val="11"/>
          <dgm:chPref val="11"/>
          <dgm:dir/>
          <dgm:resizeHandles/>
        </dgm:presLayoutVars>
      </dgm:prSet>
      <dgm:spPr/>
      <dgm:t>
        <a:bodyPr/>
        <a:lstStyle/>
        <a:p>
          <a:endParaRPr lang="tr-TR"/>
        </a:p>
      </dgm:t>
    </dgm:pt>
    <dgm:pt modelId="{A7685D10-0454-454A-99BE-E14BC7331654}" type="pres">
      <dgm:prSet presAssocID="{F918000D-6E9F-4765-A662-05F074897858}" presName="Accent6" presStyleCnt="0"/>
      <dgm:spPr/>
      <dgm:t>
        <a:bodyPr/>
        <a:lstStyle/>
        <a:p>
          <a:endParaRPr/>
        </a:p>
      </dgm:t>
    </dgm:pt>
    <dgm:pt modelId="{E52317BE-FDD2-42F1-AFC5-9F7766B63AC9}" type="pres">
      <dgm:prSet presAssocID="{F918000D-6E9F-4765-A662-05F074897858}" presName="Accent" presStyleLbl="node1" presStyleIdx="0" presStyleCnt="6" custAng="3000887"/>
      <dgm:spPr>
        <a:prstGeom prst="teardrop">
          <a:avLst/>
        </a:prstGeom>
      </dgm:spPr>
      <dgm:t>
        <a:bodyPr/>
        <a:lstStyle/>
        <a:p>
          <a:endParaRPr/>
        </a:p>
      </dgm:t>
    </dgm:pt>
    <dgm:pt modelId="{26DFF0D7-D9F4-4332-8981-BF45ADBF5CD0}" type="pres">
      <dgm:prSet presAssocID="{F918000D-6E9F-4765-A662-05F074897858}" presName="ParentBackground6" presStyleCnt="0"/>
      <dgm:spPr/>
      <dgm:t>
        <a:bodyPr/>
        <a:lstStyle/>
        <a:p>
          <a:endParaRPr/>
        </a:p>
      </dgm:t>
    </dgm:pt>
    <dgm:pt modelId="{B8E41D87-D687-4102-B3B6-8261DACC7A99}" type="pres">
      <dgm:prSet presAssocID="{F918000D-6E9F-4765-A662-05F074897858}" presName="ParentBackground" presStyleLbl="fgAcc1" presStyleIdx="0" presStyleCnt="6" custLinFactNeighborX="-2492" custLinFactNeighborY="397"/>
      <dgm:spPr/>
      <dgm:t>
        <a:bodyPr/>
        <a:lstStyle/>
        <a:p>
          <a:endParaRPr lang="tr-TR"/>
        </a:p>
      </dgm:t>
    </dgm:pt>
    <dgm:pt modelId="{AD53FD82-E36C-41CD-AB95-88DB3E3F0321}" type="pres">
      <dgm:prSet presAssocID="{F918000D-6E9F-4765-A662-05F074897858}" presName="Parent6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6C9D263-C715-4B8A-A96D-792F008E47CE}" type="pres">
      <dgm:prSet presAssocID="{96D17307-AD33-440D-945D-92BDFCD29110}" presName="Accent5" presStyleCnt="0"/>
      <dgm:spPr/>
      <dgm:t>
        <a:bodyPr/>
        <a:lstStyle/>
        <a:p>
          <a:endParaRPr/>
        </a:p>
      </dgm:t>
    </dgm:pt>
    <dgm:pt modelId="{ADC8BAA1-3FF0-4B06-B325-8DC3C779A94B}" type="pres">
      <dgm:prSet presAssocID="{96D17307-AD33-440D-945D-92BDFCD29110}" presName="Accent" presStyleLbl="node1" presStyleIdx="1" presStyleCnt="6"/>
      <dgm:spPr/>
      <dgm:t>
        <a:bodyPr/>
        <a:lstStyle/>
        <a:p>
          <a:endParaRPr/>
        </a:p>
      </dgm:t>
    </dgm:pt>
    <dgm:pt modelId="{5B37F0F9-1D3D-4A26-BF61-9B25754BC0D9}" type="pres">
      <dgm:prSet presAssocID="{96D17307-AD33-440D-945D-92BDFCD29110}" presName="ParentBackground5" presStyleCnt="0"/>
      <dgm:spPr/>
      <dgm:t>
        <a:bodyPr/>
        <a:lstStyle/>
        <a:p>
          <a:endParaRPr/>
        </a:p>
      </dgm:t>
    </dgm:pt>
    <dgm:pt modelId="{D77507EA-1468-4EFF-90FD-9826EE95125B}" type="pres">
      <dgm:prSet presAssocID="{96D17307-AD33-440D-945D-92BDFCD29110}" presName="ParentBackground" presStyleLbl="fgAcc1" presStyleIdx="1" presStyleCnt="6"/>
      <dgm:spPr/>
      <dgm:t>
        <a:bodyPr/>
        <a:lstStyle/>
        <a:p>
          <a:endParaRPr lang="tr-TR"/>
        </a:p>
      </dgm:t>
    </dgm:pt>
    <dgm:pt modelId="{D9A9C605-BF7A-4D64-8DAE-B60FCCBE6D16}" type="pres">
      <dgm:prSet presAssocID="{96D17307-AD33-440D-945D-92BDFCD29110}" presName="Parent5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A6F85EC-D7FE-4F79-84F8-07CB351C6EBA}" type="pres">
      <dgm:prSet presAssocID="{13080E99-B685-4183-A87B-6EDEE98EBC62}" presName="Accent4" presStyleCnt="0"/>
      <dgm:spPr/>
      <dgm:t>
        <a:bodyPr/>
        <a:lstStyle/>
        <a:p>
          <a:endParaRPr/>
        </a:p>
      </dgm:t>
    </dgm:pt>
    <dgm:pt modelId="{BD38101D-8670-491D-8B9D-600D18332CE7}" type="pres">
      <dgm:prSet presAssocID="{13080E99-B685-4183-A87B-6EDEE98EBC62}" presName="Accent" presStyleLbl="node1" presStyleIdx="2" presStyleCnt="6"/>
      <dgm:spPr/>
      <dgm:t>
        <a:bodyPr/>
        <a:lstStyle/>
        <a:p>
          <a:endParaRPr/>
        </a:p>
      </dgm:t>
    </dgm:pt>
    <dgm:pt modelId="{D8EAACB7-294A-4C9B-BAE4-2227DD8BBB01}" type="pres">
      <dgm:prSet presAssocID="{13080E99-B685-4183-A87B-6EDEE98EBC62}" presName="ParentBackground4" presStyleCnt="0"/>
      <dgm:spPr/>
      <dgm:t>
        <a:bodyPr/>
        <a:lstStyle/>
        <a:p>
          <a:endParaRPr/>
        </a:p>
      </dgm:t>
    </dgm:pt>
    <dgm:pt modelId="{B9B80505-4C23-4618-B8E5-0F780E426261}" type="pres">
      <dgm:prSet presAssocID="{13080E99-B685-4183-A87B-6EDEE98EBC62}" presName="ParentBackground" presStyleLbl="fgAcc1" presStyleIdx="2" presStyleCnt="6"/>
      <dgm:spPr/>
      <dgm:t>
        <a:bodyPr/>
        <a:lstStyle/>
        <a:p>
          <a:endParaRPr lang="tr-TR"/>
        </a:p>
      </dgm:t>
    </dgm:pt>
    <dgm:pt modelId="{C9C2EAA8-F06B-4F23-93E3-98C1EC32D462}" type="pres">
      <dgm:prSet presAssocID="{13080E99-B685-4183-A87B-6EDEE98EBC62}" presName="Parent4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4E25E6-B407-4BB1-8DB3-85FB494E879A}" type="pres">
      <dgm:prSet presAssocID="{8DB56C90-BC21-445A-8694-D4B3A779799E}" presName="Accent3" presStyleCnt="0"/>
      <dgm:spPr/>
      <dgm:t>
        <a:bodyPr/>
        <a:lstStyle/>
        <a:p>
          <a:endParaRPr/>
        </a:p>
      </dgm:t>
    </dgm:pt>
    <dgm:pt modelId="{FE18587A-AD59-40C8-8E23-5114AB9A26EA}" type="pres">
      <dgm:prSet presAssocID="{8DB56C90-BC21-445A-8694-D4B3A779799E}" presName="Accent" presStyleLbl="node1" presStyleIdx="3" presStyleCnt="6"/>
      <dgm:spPr/>
      <dgm:t>
        <a:bodyPr/>
        <a:lstStyle/>
        <a:p>
          <a:endParaRPr/>
        </a:p>
      </dgm:t>
    </dgm:pt>
    <dgm:pt modelId="{DA9630DD-5996-479A-8DCB-33B8719521EE}" type="pres">
      <dgm:prSet presAssocID="{8DB56C90-BC21-445A-8694-D4B3A779799E}" presName="ParentBackground3" presStyleCnt="0"/>
      <dgm:spPr/>
      <dgm:t>
        <a:bodyPr/>
        <a:lstStyle/>
        <a:p>
          <a:endParaRPr/>
        </a:p>
      </dgm:t>
    </dgm:pt>
    <dgm:pt modelId="{62A8A9D2-2A22-4B14-BC37-298AC8FB11AB}" type="pres">
      <dgm:prSet presAssocID="{8DB56C90-BC21-445A-8694-D4B3A779799E}" presName="ParentBackground" presStyleLbl="fgAcc1" presStyleIdx="3" presStyleCnt="6"/>
      <dgm:spPr/>
      <dgm:t>
        <a:bodyPr/>
        <a:lstStyle/>
        <a:p>
          <a:endParaRPr lang="tr-TR"/>
        </a:p>
      </dgm:t>
    </dgm:pt>
    <dgm:pt modelId="{AD0E47E7-B3B8-478A-88D9-0F7D3C879DAF}" type="pres">
      <dgm:prSet presAssocID="{8DB56C90-BC21-445A-8694-D4B3A779799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5A25FFB-C3C8-4A7B-9114-ECCB64398973}" type="pres">
      <dgm:prSet presAssocID="{3ADD21D9-E1F0-4934-9E9D-161063DD05AA}" presName="Accent2" presStyleCnt="0"/>
      <dgm:spPr/>
      <dgm:t>
        <a:bodyPr/>
        <a:lstStyle/>
        <a:p>
          <a:endParaRPr/>
        </a:p>
      </dgm:t>
    </dgm:pt>
    <dgm:pt modelId="{DDB799BD-5303-4920-998E-347D067B4A33}" type="pres">
      <dgm:prSet presAssocID="{3ADD21D9-E1F0-4934-9E9D-161063DD05AA}" presName="Accent" presStyleLbl="node1" presStyleIdx="4" presStyleCnt="6"/>
      <dgm:spPr/>
      <dgm:t>
        <a:bodyPr/>
        <a:lstStyle/>
        <a:p>
          <a:endParaRPr/>
        </a:p>
      </dgm:t>
    </dgm:pt>
    <dgm:pt modelId="{22E8DFA0-5C67-4421-B90A-A69399D5681F}" type="pres">
      <dgm:prSet presAssocID="{3ADD21D9-E1F0-4934-9E9D-161063DD05AA}" presName="ParentBackground2" presStyleCnt="0"/>
      <dgm:spPr/>
      <dgm:t>
        <a:bodyPr/>
        <a:lstStyle/>
        <a:p>
          <a:endParaRPr/>
        </a:p>
      </dgm:t>
    </dgm:pt>
    <dgm:pt modelId="{680DE7F7-DCF6-49DC-B898-B99FCE01DFF9}" type="pres">
      <dgm:prSet presAssocID="{3ADD21D9-E1F0-4934-9E9D-161063DD05AA}" presName="ParentBackground" presStyleLbl="fgAcc1" presStyleIdx="4" presStyleCnt="6"/>
      <dgm:spPr/>
      <dgm:t>
        <a:bodyPr/>
        <a:lstStyle/>
        <a:p>
          <a:endParaRPr lang="tr-TR"/>
        </a:p>
      </dgm:t>
    </dgm:pt>
    <dgm:pt modelId="{7D8F8659-69CF-45C7-9BF9-9DE17560024D}" type="pres">
      <dgm:prSet presAssocID="{3ADD21D9-E1F0-4934-9E9D-161063DD05AA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7B9FD3F-26D6-4D63-8CFF-5ADC2B0E9581}" type="pres">
      <dgm:prSet presAssocID="{D9218400-940E-4652-B2EF-92FDADDA126C}" presName="Accent1" presStyleCnt="0"/>
      <dgm:spPr/>
      <dgm:t>
        <a:bodyPr/>
        <a:lstStyle/>
        <a:p>
          <a:endParaRPr/>
        </a:p>
      </dgm:t>
    </dgm:pt>
    <dgm:pt modelId="{5D29D8CD-E29B-418C-98D0-EA8C85902576}" type="pres">
      <dgm:prSet presAssocID="{D9218400-940E-4652-B2EF-92FDADDA126C}" presName="Accent" presStyleLbl="node1" presStyleIdx="5" presStyleCnt="6"/>
      <dgm:spPr/>
      <dgm:t>
        <a:bodyPr/>
        <a:lstStyle/>
        <a:p>
          <a:endParaRPr/>
        </a:p>
      </dgm:t>
    </dgm:pt>
    <dgm:pt modelId="{D0DFC103-9988-4D85-B83B-17A4A8F6AB49}" type="pres">
      <dgm:prSet presAssocID="{D9218400-940E-4652-B2EF-92FDADDA126C}" presName="ParentBackground1" presStyleCnt="0"/>
      <dgm:spPr/>
      <dgm:t>
        <a:bodyPr/>
        <a:lstStyle/>
        <a:p>
          <a:endParaRPr/>
        </a:p>
      </dgm:t>
    </dgm:pt>
    <dgm:pt modelId="{E6802C7B-830A-4D65-A3EE-D71175EA7FFD}" type="pres">
      <dgm:prSet presAssocID="{D9218400-940E-4652-B2EF-92FDADDA126C}" presName="ParentBackground" presStyleLbl="fgAcc1" presStyleIdx="5" presStyleCnt="6"/>
      <dgm:spPr/>
      <dgm:t>
        <a:bodyPr/>
        <a:lstStyle/>
        <a:p>
          <a:endParaRPr lang="tr-TR"/>
        </a:p>
      </dgm:t>
    </dgm:pt>
    <dgm:pt modelId="{976198D2-AA37-48F4-8FDA-6711F9B5FFB6}" type="pres">
      <dgm:prSet presAssocID="{D9218400-940E-4652-B2EF-92FDADDA126C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67DAB97-97D4-44EE-AC71-31DEC12100B9}" type="presOf" srcId="{F918000D-6E9F-4765-A662-05F074897858}" destId="{B8E41D87-D687-4102-B3B6-8261DACC7A99}" srcOrd="0" destOrd="0" presId="urn:microsoft.com/office/officeart/2011/layout/CircleProcess"/>
    <dgm:cxn modelId="{57C301DE-6766-452A-B4DB-527744C9A8AD}" srcId="{312050BD-47AE-4FC3-A300-A8F72E9BDBE8}" destId="{D9218400-940E-4652-B2EF-92FDADDA126C}" srcOrd="0" destOrd="0" parTransId="{2FF58296-0434-4CD0-9B2B-35F345F37CB7}" sibTransId="{30FCDAED-5C4D-450C-911A-EB0ED04FF8AA}"/>
    <dgm:cxn modelId="{041FEF37-6C90-4B7E-BF52-6ACB7537D6C4}" type="presOf" srcId="{96D17307-AD33-440D-945D-92BDFCD29110}" destId="{D9A9C605-BF7A-4D64-8DAE-B60FCCBE6D16}" srcOrd="1" destOrd="0" presId="urn:microsoft.com/office/officeart/2011/layout/CircleProcess"/>
    <dgm:cxn modelId="{F1632966-37CB-4640-AB9A-C62667D712E2}" srcId="{312050BD-47AE-4FC3-A300-A8F72E9BDBE8}" destId="{13080E99-B685-4183-A87B-6EDEE98EBC62}" srcOrd="3" destOrd="0" parTransId="{B700FC35-E581-4C8B-8165-B77467C8800A}" sibTransId="{508A01F6-D057-49AE-B560-AC851FB4A383}"/>
    <dgm:cxn modelId="{07BDAB06-8E2D-47DB-9921-05A75A198995}" type="presOf" srcId="{3ADD21D9-E1F0-4934-9E9D-161063DD05AA}" destId="{7D8F8659-69CF-45C7-9BF9-9DE17560024D}" srcOrd="1" destOrd="0" presId="urn:microsoft.com/office/officeart/2011/layout/CircleProcess"/>
    <dgm:cxn modelId="{6217CCC7-9EE4-4919-99AE-BD3973F2EC42}" srcId="{312050BD-47AE-4FC3-A300-A8F72E9BDBE8}" destId="{F918000D-6E9F-4765-A662-05F074897858}" srcOrd="5" destOrd="0" parTransId="{D307A2C6-7194-4C7D-8CC2-07F475A4BF84}" sibTransId="{A9216735-633F-4458-A6DC-95671DFA77C9}"/>
    <dgm:cxn modelId="{6717FC79-5552-4BD2-A5DF-84839DB4E3EB}" type="presOf" srcId="{D9218400-940E-4652-B2EF-92FDADDA126C}" destId="{E6802C7B-830A-4D65-A3EE-D71175EA7FFD}" srcOrd="0" destOrd="0" presId="urn:microsoft.com/office/officeart/2011/layout/CircleProcess"/>
    <dgm:cxn modelId="{A0EE6497-9DA0-41AA-AC67-B320090F0267}" type="presOf" srcId="{8DB56C90-BC21-445A-8694-D4B3A779799E}" destId="{62A8A9D2-2A22-4B14-BC37-298AC8FB11AB}" srcOrd="0" destOrd="0" presId="urn:microsoft.com/office/officeart/2011/layout/CircleProcess"/>
    <dgm:cxn modelId="{42F6486D-8AAC-4C47-8646-68D5B8F81599}" type="presOf" srcId="{13080E99-B685-4183-A87B-6EDEE98EBC62}" destId="{C9C2EAA8-F06B-4F23-93E3-98C1EC32D462}" srcOrd="1" destOrd="0" presId="urn:microsoft.com/office/officeart/2011/layout/CircleProcess"/>
    <dgm:cxn modelId="{007F793B-87B1-4172-B23F-85C0DDEE3499}" srcId="{312050BD-47AE-4FC3-A300-A8F72E9BDBE8}" destId="{3ADD21D9-E1F0-4934-9E9D-161063DD05AA}" srcOrd="1" destOrd="0" parTransId="{6A12356F-FC45-4A73-9ACE-25D49056E838}" sibTransId="{5190D091-EE3D-49EA-A636-6A2249E619C3}"/>
    <dgm:cxn modelId="{9EACB7AD-E5E8-401A-8755-DB7817E0E55A}" type="presOf" srcId="{96D17307-AD33-440D-945D-92BDFCD29110}" destId="{D77507EA-1468-4EFF-90FD-9826EE95125B}" srcOrd="0" destOrd="0" presId="urn:microsoft.com/office/officeart/2011/layout/CircleProcess"/>
    <dgm:cxn modelId="{C0C38971-8D06-4A8D-BB46-76C0C023503C}" srcId="{312050BD-47AE-4FC3-A300-A8F72E9BDBE8}" destId="{8DB56C90-BC21-445A-8694-D4B3A779799E}" srcOrd="2" destOrd="0" parTransId="{5D66F199-3A9C-419C-A52F-0037B7218E6F}" sibTransId="{2D73B706-6313-402F-9C70-8CD3CA231DA4}"/>
    <dgm:cxn modelId="{D4E623B6-5C54-4252-B524-97916FCB5F84}" type="presOf" srcId="{F918000D-6E9F-4765-A662-05F074897858}" destId="{AD53FD82-E36C-41CD-AB95-88DB3E3F0321}" srcOrd="1" destOrd="0" presId="urn:microsoft.com/office/officeart/2011/layout/CircleProcess"/>
    <dgm:cxn modelId="{FBA781F5-A812-4C5F-A2C3-03862EEEBDF5}" type="presOf" srcId="{312050BD-47AE-4FC3-A300-A8F72E9BDBE8}" destId="{3D971FD3-5C89-4BD0-A1F5-BDC494E587ED}" srcOrd="0" destOrd="0" presId="urn:microsoft.com/office/officeart/2011/layout/CircleProcess"/>
    <dgm:cxn modelId="{642675B4-06DE-4499-8B85-B11CF607F0A4}" type="presOf" srcId="{3ADD21D9-E1F0-4934-9E9D-161063DD05AA}" destId="{680DE7F7-DCF6-49DC-B898-B99FCE01DFF9}" srcOrd="0" destOrd="0" presId="urn:microsoft.com/office/officeart/2011/layout/CircleProcess"/>
    <dgm:cxn modelId="{AF693B2A-75A3-45E0-ABB8-14E7009C2261}" type="presOf" srcId="{13080E99-B685-4183-A87B-6EDEE98EBC62}" destId="{B9B80505-4C23-4618-B8E5-0F780E426261}" srcOrd="0" destOrd="0" presId="urn:microsoft.com/office/officeart/2011/layout/CircleProcess"/>
    <dgm:cxn modelId="{EBD8ACB2-2532-4692-BBAC-564AE5041A91}" srcId="{312050BD-47AE-4FC3-A300-A8F72E9BDBE8}" destId="{96D17307-AD33-440D-945D-92BDFCD29110}" srcOrd="4" destOrd="0" parTransId="{1E477AFA-7F34-48DB-87DE-BE8C88560E89}" sibTransId="{9E362954-0D97-411B-9CF6-E524C2FC965D}"/>
    <dgm:cxn modelId="{B0C033DB-347A-476E-A37B-C63A0CED13AA}" type="presOf" srcId="{D9218400-940E-4652-B2EF-92FDADDA126C}" destId="{976198D2-AA37-48F4-8FDA-6711F9B5FFB6}" srcOrd="1" destOrd="0" presId="urn:microsoft.com/office/officeart/2011/layout/CircleProcess"/>
    <dgm:cxn modelId="{C02F94AC-8B55-496D-8E07-AAAA2B04AB21}" type="presOf" srcId="{8DB56C90-BC21-445A-8694-D4B3A779799E}" destId="{AD0E47E7-B3B8-478A-88D9-0F7D3C879DAF}" srcOrd="1" destOrd="0" presId="urn:microsoft.com/office/officeart/2011/layout/CircleProcess"/>
    <dgm:cxn modelId="{176B36A7-1AD0-4B71-A2CA-9520849414BC}" type="presParOf" srcId="{3D971FD3-5C89-4BD0-A1F5-BDC494E587ED}" destId="{A7685D10-0454-454A-99BE-E14BC7331654}" srcOrd="0" destOrd="0" presId="urn:microsoft.com/office/officeart/2011/layout/CircleProcess"/>
    <dgm:cxn modelId="{78210F01-BB59-42BD-8E7D-D8E344CD03A5}" type="presParOf" srcId="{A7685D10-0454-454A-99BE-E14BC7331654}" destId="{E52317BE-FDD2-42F1-AFC5-9F7766B63AC9}" srcOrd="0" destOrd="0" presId="urn:microsoft.com/office/officeart/2011/layout/CircleProcess"/>
    <dgm:cxn modelId="{E3CF1325-A353-4304-9B57-5B9DBE95B90C}" type="presParOf" srcId="{3D971FD3-5C89-4BD0-A1F5-BDC494E587ED}" destId="{26DFF0D7-D9F4-4332-8981-BF45ADBF5CD0}" srcOrd="1" destOrd="0" presId="urn:microsoft.com/office/officeart/2011/layout/CircleProcess"/>
    <dgm:cxn modelId="{4F944A6D-EF8B-407C-BE7F-95A26BFB3D98}" type="presParOf" srcId="{26DFF0D7-D9F4-4332-8981-BF45ADBF5CD0}" destId="{B8E41D87-D687-4102-B3B6-8261DACC7A99}" srcOrd="0" destOrd="0" presId="urn:microsoft.com/office/officeart/2011/layout/CircleProcess"/>
    <dgm:cxn modelId="{4446FC3F-4B52-4C97-AC78-EDC12B4A951D}" type="presParOf" srcId="{3D971FD3-5C89-4BD0-A1F5-BDC494E587ED}" destId="{AD53FD82-E36C-41CD-AB95-88DB3E3F0321}" srcOrd="2" destOrd="0" presId="urn:microsoft.com/office/officeart/2011/layout/CircleProcess"/>
    <dgm:cxn modelId="{488B339E-9D83-4CB9-909D-F8BB034A5437}" type="presParOf" srcId="{3D971FD3-5C89-4BD0-A1F5-BDC494E587ED}" destId="{56C9D263-C715-4B8A-A96D-792F008E47CE}" srcOrd="3" destOrd="0" presId="urn:microsoft.com/office/officeart/2011/layout/CircleProcess"/>
    <dgm:cxn modelId="{907CF1F4-8CDD-4C14-BB74-0E599525FC0B}" type="presParOf" srcId="{56C9D263-C715-4B8A-A96D-792F008E47CE}" destId="{ADC8BAA1-3FF0-4B06-B325-8DC3C779A94B}" srcOrd="0" destOrd="0" presId="urn:microsoft.com/office/officeart/2011/layout/CircleProcess"/>
    <dgm:cxn modelId="{337DA497-79D2-4D12-A298-378B6D3CC211}" type="presParOf" srcId="{3D971FD3-5C89-4BD0-A1F5-BDC494E587ED}" destId="{5B37F0F9-1D3D-4A26-BF61-9B25754BC0D9}" srcOrd="4" destOrd="0" presId="urn:microsoft.com/office/officeart/2011/layout/CircleProcess"/>
    <dgm:cxn modelId="{7EAF8165-E02B-47B8-AF47-04A1A91F55A1}" type="presParOf" srcId="{5B37F0F9-1D3D-4A26-BF61-9B25754BC0D9}" destId="{D77507EA-1468-4EFF-90FD-9826EE95125B}" srcOrd="0" destOrd="0" presId="urn:microsoft.com/office/officeart/2011/layout/CircleProcess"/>
    <dgm:cxn modelId="{43CD1A56-3C55-4076-99A1-BDE835E2340C}" type="presParOf" srcId="{3D971FD3-5C89-4BD0-A1F5-BDC494E587ED}" destId="{D9A9C605-BF7A-4D64-8DAE-B60FCCBE6D16}" srcOrd="5" destOrd="0" presId="urn:microsoft.com/office/officeart/2011/layout/CircleProcess"/>
    <dgm:cxn modelId="{BE406CF2-B25B-4DD7-A4DD-F988AEC94743}" type="presParOf" srcId="{3D971FD3-5C89-4BD0-A1F5-BDC494E587ED}" destId="{6A6F85EC-D7FE-4F79-84F8-07CB351C6EBA}" srcOrd="6" destOrd="0" presId="urn:microsoft.com/office/officeart/2011/layout/CircleProcess"/>
    <dgm:cxn modelId="{B6AC4A6F-B34E-483E-99E2-D934E415377E}" type="presParOf" srcId="{6A6F85EC-D7FE-4F79-84F8-07CB351C6EBA}" destId="{BD38101D-8670-491D-8B9D-600D18332CE7}" srcOrd="0" destOrd="0" presId="urn:microsoft.com/office/officeart/2011/layout/CircleProcess"/>
    <dgm:cxn modelId="{A271150B-12FA-4288-83FE-DE5B3EF13587}" type="presParOf" srcId="{3D971FD3-5C89-4BD0-A1F5-BDC494E587ED}" destId="{D8EAACB7-294A-4C9B-BAE4-2227DD8BBB01}" srcOrd="7" destOrd="0" presId="urn:microsoft.com/office/officeart/2011/layout/CircleProcess"/>
    <dgm:cxn modelId="{98B93DF6-9794-412C-A031-B59F3D61E2CC}" type="presParOf" srcId="{D8EAACB7-294A-4C9B-BAE4-2227DD8BBB01}" destId="{B9B80505-4C23-4618-B8E5-0F780E426261}" srcOrd="0" destOrd="0" presId="urn:microsoft.com/office/officeart/2011/layout/CircleProcess"/>
    <dgm:cxn modelId="{5B4E6B00-F067-4851-B97F-33CC033362E4}" type="presParOf" srcId="{3D971FD3-5C89-4BD0-A1F5-BDC494E587ED}" destId="{C9C2EAA8-F06B-4F23-93E3-98C1EC32D462}" srcOrd="8" destOrd="0" presId="urn:microsoft.com/office/officeart/2011/layout/CircleProcess"/>
    <dgm:cxn modelId="{2BDF04C8-8B3B-4684-91B5-8DDF536CAA71}" type="presParOf" srcId="{3D971FD3-5C89-4BD0-A1F5-BDC494E587ED}" destId="{374E25E6-B407-4BB1-8DB3-85FB494E879A}" srcOrd="9" destOrd="0" presId="urn:microsoft.com/office/officeart/2011/layout/CircleProcess"/>
    <dgm:cxn modelId="{29BFE70E-A184-433F-899E-A5929EF83A58}" type="presParOf" srcId="{374E25E6-B407-4BB1-8DB3-85FB494E879A}" destId="{FE18587A-AD59-40C8-8E23-5114AB9A26EA}" srcOrd="0" destOrd="0" presId="urn:microsoft.com/office/officeart/2011/layout/CircleProcess"/>
    <dgm:cxn modelId="{2C962DEE-E7B9-4298-A7A8-BC27876AF718}" type="presParOf" srcId="{3D971FD3-5C89-4BD0-A1F5-BDC494E587ED}" destId="{DA9630DD-5996-479A-8DCB-33B8719521EE}" srcOrd="10" destOrd="0" presId="urn:microsoft.com/office/officeart/2011/layout/CircleProcess"/>
    <dgm:cxn modelId="{F3794D09-308E-493B-93F5-397134CF72DE}" type="presParOf" srcId="{DA9630DD-5996-479A-8DCB-33B8719521EE}" destId="{62A8A9D2-2A22-4B14-BC37-298AC8FB11AB}" srcOrd="0" destOrd="0" presId="urn:microsoft.com/office/officeart/2011/layout/CircleProcess"/>
    <dgm:cxn modelId="{EAA581EF-EB5D-47E9-8C10-E6751802370B}" type="presParOf" srcId="{3D971FD3-5C89-4BD0-A1F5-BDC494E587ED}" destId="{AD0E47E7-B3B8-478A-88D9-0F7D3C879DAF}" srcOrd="11" destOrd="0" presId="urn:microsoft.com/office/officeart/2011/layout/CircleProcess"/>
    <dgm:cxn modelId="{CEDA3DC5-3B38-44D7-BDF6-5BCFA79B3159}" type="presParOf" srcId="{3D971FD3-5C89-4BD0-A1F5-BDC494E587ED}" destId="{55A25FFB-C3C8-4A7B-9114-ECCB64398973}" srcOrd="12" destOrd="0" presId="urn:microsoft.com/office/officeart/2011/layout/CircleProcess"/>
    <dgm:cxn modelId="{0B9FCFB3-FB93-4E0C-886D-5736B8FDF9D7}" type="presParOf" srcId="{55A25FFB-C3C8-4A7B-9114-ECCB64398973}" destId="{DDB799BD-5303-4920-998E-347D067B4A33}" srcOrd="0" destOrd="0" presId="urn:microsoft.com/office/officeart/2011/layout/CircleProcess"/>
    <dgm:cxn modelId="{9BAFB187-8C6F-4950-BFD6-A08DD2E9A580}" type="presParOf" srcId="{3D971FD3-5C89-4BD0-A1F5-BDC494E587ED}" destId="{22E8DFA0-5C67-4421-B90A-A69399D5681F}" srcOrd="13" destOrd="0" presId="urn:microsoft.com/office/officeart/2011/layout/CircleProcess"/>
    <dgm:cxn modelId="{EEF216EA-E187-4DD4-BF22-202BF8ECEC27}" type="presParOf" srcId="{22E8DFA0-5C67-4421-B90A-A69399D5681F}" destId="{680DE7F7-DCF6-49DC-B898-B99FCE01DFF9}" srcOrd="0" destOrd="0" presId="urn:microsoft.com/office/officeart/2011/layout/CircleProcess"/>
    <dgm:cxn modelId="{A9352633-2C25-4F59-86E6-D630F670C0CB}" type="presParOf" srcId="{3D971FD3-5C89-4BD0-A1F5-BDC494E587ED}" destId="{7D8F8659-69CF-45C7-9BF9-9DE17560024D}" srcOrd="14" destOrd="0" presId="urn:microsoft.com/office/officeart/2011/layout/CircleProcess"/>
    <dgm:cxn modelId="{86D7C92C-4304-4949-9FA5-9C65AAE22DBF}" type="presParOf" srcId="{3D971FD3-5C89-4BD0-A1F5-BDC494E587ED}" destId="{F7B9FD3F-26D6-4D63-8CFF-5ADC2B0E9581}" srcOrd="15" destOrd="0" presId="urn:microsoft.com/office/officeart/2011/layout/CircleProcess"/>
    <dgm:cxn modelId="{E6DEE31B-D8B8-4C18-87BE-60165690E3F7}" type="presParOf" srcId="{F7B9FD3F-26D6-4D63-8CFF-5ADC2B0E9581}" destId="{5D29D8CD-E29B-418C-98D0-EA8C85902576}" srcOrd="0" destOrd="0" presId="urn:microsoft.com/office/officeart/2011/layout/CircleProcess"/>
    <dgm:cxn modelId="{E34C5075-73D9-459D-A736-EC9565B9277A}" type="presParOf" srcId="{3D971FD3-5C89-4BD0-A1F5-BDC494E587ED}" destId="{D0DFC103-9988-4D85-B83B-17A4A8F6AB49}" srcOrd="16" destOrd="0" presId="urn:microsoft.com/office/officeart/2011/layout/CircleProcess"/>
    <dgm:cxn modelId="{50A6A822-3C6D-48B1-92D3-8BE332C8A104}" type="presParOf" srcId="{D0DFC103-9988-4D85-B83B-17A4A8F6AB49}" destId="{E6802C7B-830A-4D65-A3EE-D71175EA7FFD}" srcOrd="0" destOrd="0" presId="urn:microsoft.com/office/officeart/2011/layout/CircleProcess"/>
    <dgm:cxn modelId="{DE0EA0A5-6715-4D22-96A6-A65BED3F6E3E}" type="presParOf" srcId="{3D971FD3-5C89-4BD0-A1F5-BDC494E587ED}" destId="{976198D2-AA37-48F4-8FDA-6711F9B5FFB6}" srcOrd="17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main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317BE-FDD2-42F1-AFC5-9F7766B63AC9}">
      <dsp:nvSpPr>
        <dsp:cNvPr id="0" name=""/>
        <dsp:cNvSpPr/>
      </dsp:nvSpPr>
      <dsp:spPr>
        <a:xfrm rot="3000887">
          <a:off x="7685976" y="538177"/>
          <a:ext cx="1426154" cy="1425882"/>
        </a:xfrm>
        <a:prstGeom prst="teardrop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E41D87-D687-4102-B3B6-8261DACC7A99}">
      <dsp:nvSpPr>
        <dsp:cNvPr id="0" name=""/>
        <dsp:cNvSpPr/>
      </dsp:nvSpPr>
      <dsp:spPr>
        <a:xfrm>
          <a:off x="7700829" y="590998"/>
          <a:ext cx="1331016" cy="13308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" sz="1300" b="0" i="0" u="none" strike="noStrike" kern="1200">
              <a:latin typeface="Calibri"/>
            </a:rPr>
            <a:t>Uyum Raporlarının hazırlanması</a:t>
          </a:r>
          <a:endParaRPr lang="en-US" sz="1340" b="0" kern="1200"/>
        </a:p>
      </dsp:txBody>
      <dsp:txXfrm>
        <a:off x="7891104" y="781149"/>
        <a:ext cx="950467" cy="950505"/>
      </dsp:txXfrm>
    </dsp:sp>
    <dsp:sp modelId="{ADC8BAA1-3FF0-4B06-B325-8DC3C779A94B}">
      <dsp:nvSpPr>
        <dsp:cNvPr id="0" name=""/>
        <dsp:cNvSpPr/>
      </dsp:nvSpPr>
      <dsp:spPr>
        <a:xfrm rot="2700000">
          <a:off x="6212807" y="538017"/>
          <a:ext cx="1425953" cy="1425953"/>
        </a:xfrm>
        <a:prstGeom prst="teardrop">
          <a:avLst>
            <a:gd name="adj" fmla="val 100000"/>
          </a:avLst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7507EA-1468-4EFF-90FD-9826EE95125B}">
      <dsp:nvSpPr>
        <dsp:cNvPr id="0" name=""/>
        <dsp:cNvSpPr/>
      </dsp:nvSpPr>
      <dsp:spPr>
        <a:xfrm>
          <a:off x="6260728" y="585715"/>
          <a:ext cx="1331016" cy="13308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119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" sz="1300" b="0" i="0" u="none" strike="noStrike" kern="1200">
              <a:latin typeface="Calibri"/>
            </a:rPr>
            <a:t>Toplanan verilerin gözden geçirilmesi</a:t>
          </a:r>
          <a:endParaRPr lang="en-US" sz="1340" b="0" kern="1200"/>
        </a:p>
      </dsp:txBody>
      <dsp:txXfrm>
        <a:off x="6451003" y="775866"/>
        <a:ext cx="950467" cy="950505"/>
      </dsp:txXfrm>
    </dsp:sp>
    <dsp:sp modelId="{BD38101D-8670-491D-8B9D-600D18332CE7}">
      <dsp:nvSpPr>
        <dsp:cNvPr id="0" name=""/>
        <dsp:cNvSpPr/>
      </dsp:nvSpPr>
      <dsp:spPr>
        <a:xfrm rot="2700000">
          <a:off x="4739537" y="538017"/>
          <a:ext cx="1425953" cy="1425953"/>
        </a:xfrm>
        <a:prstGeom prst="teardrop">
          <a:avLst>
            <a:gd name="adj" fmla="val 100000"/>
          </a:avLst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B80505-4C23-4618-B8E5-0F780E426261}">
      <dsp:nvSpPr>
        <dsp:cNvPr id="0" name=""/>
        <dsp:cNvSpPr/>
      </dsp:nvSpPr>
      <dsp:spPr>
        <a:xfrm>
          <a:off x="4787458" y="585715"/>
          <a:ext cx="1331016" cy="13308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" sz="1300" b="0" i="0" u="none" strike="noStrike" kern="1200">
              <a:latin typeface="Calibri"/>
            </a:rPr>
            <a:t>Ziyaretler sonrası sanayi ile çevrimiçi toplantılar</a:t>
          </a:r>
          <a:endParaRPr lang="en-US" sz="1340" b="0" kern="1200"/>
        </a:p>
      </dsp:txBody>
      <dsp:txXfrm>
        <a:off x="4977733" y="775866"/>
        <a:ext cx="950467" cy="950505"/>
      </dsp:txXfrm>
    </dsp:sp>
    <dsp:sp modelId="{FE18587A-AD59-40C8-8E23-5114AB9A26EA}">
      <dsp:nvSpPr>
        <dsp:cNvPr id="0" name=""/>
        <dsp:cNvSpPr/>
      </dsp:nvSpPr>
      <dsp:spPr>
        <a:xfrm rot="2700000">
          <a:off x="3266267" y="538017"/>
          <a:ext cx="1425953" cy="1425953"/>
        </a:xfrm>
        <a:prstGeom prst="teardrop">
          <a:avLst>
            <a:gd name="adj" fmla="val 100000"/>
          </a:avLst>
        </a:prstGeom>
        <a:solidFill>
          <a:schemeClr val="accent3">
            <a:shade val="50000"/>
            <a:hueOff val="0"/>
            <a:satOff val="0"/>
            <a:lumOff val="359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2A8A9D2-2A22-4B14-BC37-298AC8FB11AB}">
      <dsp:nvSpPr>
        <dsp:cNvPr id="0" name=""/>
        <dsp:cNvSpPr/>
      </dsp:nvSpPr>
      <dsp:spPr>
        <a:xfrm>
          <a:off x="3314189" y="585715"/>
          <a:ext cx="1331016" cy="1330807"/>
        </a:xfrm>
        <a:prstGeom prst="ellipse">
          <a:avLst/>
        </a:prstGeom>
        <a:solidFill>
          <a:schemeClr val="bg1"/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359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" sz="1300" b="0" i="0" u="none" strike="noStrike" kern="1200">
              <a:latin typeface="Calibri"/>
            </a:rPr>
            <a:t>Ziyaretler sırasında çevrimiçi veri toplama</a:t>
          </a:r>
          <a:endParaRPr lang="en-US" sz="1340" b="0" kern="1200"/>
        </a:p>
      </dsp:txBody>
      <dsp:txXfrm>
        <a:off x="3503557" y="775866"/>
        <a:ext cx="950467" cy="950505"/>
      </dsp:txXfrm>
    </dsp:sp>
    <dsp:sp modelId="{DDB799BD-5303-4920-998E-347D067B4A33}">
      <dsp:nvSpPr>
        <dsp:cNvPr id="0" name=""/>
        <dsp:cNvSpPr/>
      </dsp:nvSpPr>
      <dsp:spPr>
        <a:xfrm rot="2700000">
          <a:off x="1792998" y="538017"/>
          <a:ext cx="1425953" cy="1425953"/>
        </a:xfrm>
        <a:prstGeom prst="teardrop">
          <a:avLst>
            <a:gd name="adj" fmla="val 100000"/>
          </a:avLst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0DE7F7-DCF6-49DC-B898-B99FCE01DFF9}">
      <dsp:nvSpPr>
        <dsp:cNvPr id="0" name=""/>
        <dsp:cNvSpPr/>
      </dsp:nvSpPr>
      <dsp:spPr>
        <a:xfrm>
          <a:off x="1840919" y="585715"/>
          <a:ext cx="1331016" cy="13308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" sz="1300" b="0" i="0" u="none" strike="noStrike" kern="1200">
              <a:latin typeface="Calibri"/>
            </a:rPr>
            <a:t>MET KL'lerin operatörlere dağıtılması</a:t>
          </a:r>
          <a:endParaRPr lang="en-US" sz="1340" b="0" kern="1200"/>
        </a:p>
      </dsp:txBody>
      <dsp:txXfrm>
        <a:off x="2030288" y="775866"/>
        <a:ext cx="950467" cy="950505"/>
      </dsp:txXfrm>
    </dsp:sp>
    <dsp:sp modelId="{5D29D8CD-E29B-418C-98D0-EA8C85902576}">
      <dsp:nvSpPr>
        <dsp:cNvPr id="0" name=""/>
        <dsp:cNvSpPr/>
      </dsp:nvSpPr>
      <dsp:spPr>
        <a:xfrm rot="2700000">
          <a:off x="319728" y="538017"/>
          <a:ext cx="1425953" cy="1425953"/>
        </a:xfrm>
        <a:prstGeom prst="teardrop">
          <a:avLst>
            <a:gd name="adj" fmla="val 100000"/>
          </a:avLst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802C7B-830A-4D65-A3EE-D71175EA7FFD}">
      <dsp:nvSpPr>
        <dsp:cNvPr id="0" name=""/>
        <dsp:cNvSpPr/>
      </dsp:nvSpPr>
      <dsp:spPr>
        <a:xfrm>
          <a:off x="366743" y="585715"/>
          <a:ext cx="1331016" cy="1330807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119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" sz="1300" b="0" i="0" u="none" strike="noStrike" kern="1200">
              <a:latin typeface="Calibri"/>
            </a:rPr>
            <a:t>MET KL'lerin hazırlanması</a:t>
          </a:r>
          <a:endParaRPr lang="en-US" b="0" kern="1200"/>
        </a:p>
      </dsp:txBody>
      <dsp:txXfrm>
        <a:off x="557018" y="775866"/>
        <a:ext cx="950467" cy="9505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B6543-28CB-43BA-BB76-8578946F0A76}" type="datetimeFigureOut">
              <a:rPr lang="hr-HR" smtClean="0"/>
              <a:t>22.11.2023.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2E7C4-DC31-4592-9270-772687C3110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5404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D2E7C4-DC31-4592-9270-772687C3110C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31534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D2E7C4-DC31-4592-9270-772687C3110C}" type="slidenum">
              <a:rPr lang="hr-HR" smtClean="0"/>
              <a:t>6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59860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D2E7C4-DC31-4592-9270-772687C3110C}" type="slidenum">
              <a:rPr lang="hr-HR" smtClean="0"/>
              <a:t>7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00145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D2E7C4-DC31-4592-9270-772687C3110C}" type="slidenum">
              <a:rPr lang="hr-HR" smtClean="0"/>
              <a:t>9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82920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3C15F-9BEF-4FD0-9992-0CE70C0D62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34A28A-8949-45C3-A670-4CF2D7146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3AA6B-82B6-4A22-9BA6-0EFEAA83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0ABCD-B8A7-4792-AE51-2E21195770C9}" type="datetime1">
              <a:rPr lang="en-GB" smtClean="0"/>
              <a:t>22/11/2023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415F3-6153-4E02-8EF3-043D11EE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2D262-95F6-4C0F-A419-3DA873FB9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136368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3E777-9FFD-4D93-8632-F8B8A5157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5DBCCC-97C3-4AF3-8FA2-123013DD24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6441A5-438C-402C-95E0-EB8FFBA784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B1719-87AD-4E3B-9B48-FFBAFED55D21}" type="datetime1">
              <a:rPr lang="en-GB" smtClean="0"/>
              <a:t>22/11/2023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EE5F2-1C75-4147-9EF6-4B830EA66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92513B-099B-4A96-B3A5-BC68BED4F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088636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2F3338-3F76-473F-920F-12761A554A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1F6347-D980-447F-B463-A9FFEB1AE5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E409DE-0A36-4E95-B48F-A957744D5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CE6741-5DC5-4261-90DE-13DBE88430DE}" type="datetime1">
              <a:rPr lang="en-GB" smtClean="0"/>
              <a:t>22/11/2023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D1DA4E-7958-40E8-A42C-8245F103E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A69C04-117B-4BF6-823E-5655A236C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89650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707B7-58BF-414D-AE76-0F6137EE6D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71AB3-50CB-4C1A-A349-E2C6B6DA53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1C888-E7D0-4B9E-9289-87FF5E8E8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40EA-AF20-44A6-B786-25FAA68B6294}" type="datetime1">
              <a:rPr lang="en-GB" smtClean="0"/>
              <a:t>22/11/2023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CDE6F-25C5-407C-93CE-D8B2F5971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5A3EA-A2F0-46E0-B470-3C2D563EC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8270061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29A53-F95C-4937-B760-E629EC664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CD285C-A64C-4D62-9B4B-8996551F9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BE4443-84B2-4DB0-A3D7-FEC35B2D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CE029-8AE3-406E-A48E-F35FA9F048BE}" type="datetime1">
              <a:rPr lang="en-GB" smtClean="0"/>
              <a:t>22/11/2023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89543-635B-4FF8-9EED-90140A0DA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72AB1-D114-4D10-8FE5-57959F7A4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46869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093A9-D45D-44E3-B269-74FBE0FD5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28306-3C00-4164-8D58-9D924DC114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AB2B19-5D35-4536-8291-A78697AAA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C43943-62D6-4ED2-8671-5495073FB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08C7B-0959-4CD8-BCE6-10207664FA14}" type="datetime1">
              <a:rPr lang="en-GB" smtClean="0"/>
              <a:t>22/11/2023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558764-B859-41BE-B887-738CD48E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77DFBE-650D-4588-9286-057DDA2A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2147097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7D8AE-7028-4931-BAA1-EFFAEFD18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39E38A-C6FC-4628-B414-6AAA11279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0D9909-51D1-414B-A89B-C5E6734DAB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579178-EA4C-4181-9A5E-BC7AD0F6FD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1305D5-AC51-406F-B4EB-F34BAE1982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8D2B1B-1E55-4032-9375-839965CAA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D1A74-7D2A-48EA-8B46-90BF7F297FB2}" type="datetime1">
              <a:rPr lang="en-GB" smtClean="0"/>
              <a:t>22/11/2023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6FDAE8-5A54-4F16-B3C5-196BF9375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9CD815-2B6D-4887-90AB-43E3A9833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857447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59FDF-A85C-4292-9FC6-221E55B99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2273F-6A7D-4DAB-BE7A-CC6B2BCA5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801F9-1B82-4563-BE4A-202D9F692CB1}" type="datetime1">
              <a:rPr lang="en-GB" smtClean="0"/>
              <a:t>22/11/2023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73192A-1660-400A-94DF-2AEA8AD7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D9B57E-6602-4D80-B17E-028D00AA3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27077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0BD8A2-5101-4B21-BDAD-4AB93CB2F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3348D-7F6C-4C16-85D2-213887E8C53D}" type="datetime1">
              <a:rPr lang="en-GB" smtClean="0"/>
              <a:t>22/11/2023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EDBEE1C-C26B-4772-B93B-1FBC5C909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00AA26-A379-46CF-8018-B1967F43D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887163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37A4-ECC6-418F-96F5-2F4326D50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0A7E09-D13F-4594-9B9B-6F70E05BFE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460A9-04A3-4267-9756-EAD13B77F3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541BB0-7BB0-4D75-AAF7-AECD10A08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F997A-D6F6-4047-B20E-2CAB85FDCBFF}" type="datetime1">
              <a:rPr lang="en-GB" smtClean="0"/>
              <a:t>22/11/2023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91363A-A3B3-49CF-9498-E94B9D3E52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A6A589-6D93-492F-936B-389FC48EA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31022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21EE42-D68D-4F4E-8AFA-62540C16B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757010-19ED-49A5-8473-87DAEBB21B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4D1C3F-0995-400A-B568-F03ED81BA7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664BBF-A35E-45B1-BBA4-54E435675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E76FC-F1D0-4095-9788-2C4E20CDA28F}" type="datetime1">
              <a:rPr lang="en-GB" smtClean="0"/>
              <a:t>22/11/2023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0DC8E3-20CF-41F2-AC17-6D654EA7FA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5F639C-A741-41A9-BB22-64E789595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748005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56B0CA-3E40-4840-894D-E6302A9B5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E1B7C-2E8E-4A14-875B-0C1B6929B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4AEAD-3DB2-4A83-932A-2A93F5F12B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D52E2A-D0F8-4D92-8B7A-0AC627C60318}" type="datetime1">
              <a:rPr lang="en-GB" smtClean="0"/>
              <a:t>22/11/2023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6DF75-EF78-4BC5-9E1B-18526A7D8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5F6C8-53F7-4416-819A-E4BCFC033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21895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0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9.png"/><Relationship Id="rId4" Type="http://schemas.openxmlformats.org/officeDocument/2006/relationships/diagramLayout" Target="../diagrams/layout1.xml"/><Relationship Id="rId9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slide" Target="slide8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CC2CC9-FB6F-4BAC-AECF-4D44BDACB9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8161" y="2182635"/>
            <a:ext cx="9346393" cy="2708746"/>
          </a:xfrm>
        </p:spPr>
        <p:txBody>
          <a:bodyPr>
            <a:noAutofit/>
          </a:bodyPr>
          <a:lstStyle/>
          <a:p>
            <a:pPr rtl="0">
              <a:lnSpc>
                <a:spcPct val="100000"/>
              </a:lnSpc>
            </a:pPr>
            <a:r>
              <a:rPr lang="tr" sz="1300" b="1" i="0" u="none" strike="noStrike" dirty="0">
                <a:solidFill>
                  <a:srgbClr val="000000"/>
                </a:solidFill>
                <a:latin typeface="Calibri Light"/>
                <a:ea typeface="Times New Roman"/>
              </a:rPr>
              <a:t/>
            </a:r>
            <a:br>
              <a:rPr lang="tr" sz="1300" b="1" i="0" u="none" strike="noStrike" dirty="0">
                <a:solidFill>
                  <a:srgbClr val="000000"/>
                </a:solidFill>
                <a:latin typeface="Calibri Light"/>
                <a:ea typeface="Times New Roman"/>
              </a:rPr>
            </a:br>
            <a:r>
              <a:rPr lang="tr" sz="1300" b="1" i="0" u="none" strike="noStrike" dirty="0">
                <a:solidFill>
                  <a:srgbClr val="000000"/>
                </a:solidFill>
                <a:latin typeface="Calibri Light"/>
                <a:ea typeface="Times New Roman"/>
              </a:rPr>
              <a:t/>
            </a:r>
            <a:br>
              <a:rPr lang="tr" sz="1300" b="1" i="0" u="none" strike="noStrike" dirty="0">
                <a:solidFill>
                  <a:srgbClr val="000000"/>
                </a:solidFill>
                <a:latin typeface="Calibri Light"/>
                <a:ea typeface="Times New Roman"/>
              </a:rPr>
            </a:br>
            <a: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36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>DIES Projesi</a:t>
            </a:r>
            <a:r>
              <a:rPr lang="tr" sz="27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7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>Entegre Kirlilik Önleme ve Kontrol Kapsamında </a:t>
            </a:r>
            <a:r>
              <a:rPr lang="tr" sz="2000" b="1" i="1" u="none" strike="noStrike" dirty="0">
                <a:latin typeface="Calibri"/>
                <a:ea typeface="Calibri"/>
                <a:cs typeface="Times New Roman"/>
              </a:rPr>
              <a:t>Türkiye’nin</a:t>
            </a:r>
            <a: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> Endüstriyel Emisyon Stratejisinin Belirlenmesi Projesi</a:t>
            </a:r>
            <a:b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r>
              <a:rPr lang="tr" sz="2000" b="1" i="1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>EKÖK Uygulamasına İlişkin Ulusal Eylem Planı Çalıştayı</a:t>
            </a:r>
            <a: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  <a:t/>
            </a:r>
            <a:br>
              <a:rPr lang="tr" sz="2000" b="1" i="0" u="none" strike="noStrike" dirty="0">
                <a:solidFill>
                  <a:srgbClr val="000000"/>
                </a:solidFill>
                <a:latin typeface="Calibri"/>
                <a:ea typeface="Times New Roman"/>
              </a:rPr>
            </a:br>
            <a:endParaRPr lang="en-GB" sz="2000" b="1" i="1" dirty="0">
              <a:latin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B8E5C9-FB2B-4DDD-AE5B-547FA4B889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7211" y="5237898"/>
            <a:ext cx="9144000" cy="771935"/>
          </a:xfrm>
        </p:spPr>
        <p:txBody>
          <a:bodyPr>
            <a:noAutofit/>
          </a:bodyPr>
          <a:lstStyle/>
          <a:p>
            <a:pPr marL="0" indent="0" algn="ctr" rtl="0">
              <a:buNone/>
            </a:pPr>
            <a:r>
              <a:rPr lang="tr" sz="1800" b="0" i="1" u="none" strike="noStrike" dirty="0">
                <a:latin typeface="Calibri"/>
              </a:rPr>
              <a:t>Sn. Dubravka Pajkin Tučkar,  Takım Lideri</a:t>
            </a:r>
          </a:p>
          <a:p>
            <a:pPr rtl="0"/>
            <a:r>
              <a:rPr lang="tr" sz="1800" b="0" i="1" u="none" strike="noStrike" dirty="0">
                <a:latin typeface="Calibri"/>
              </a:rPr>
              <a:t>29 Kasım 2023 </a:t>
            </a:r>
          </a:p>
          <a:p>
            <a:pPr marL="0" indent="0" algn="ctr">
              <a:buNone/>
            </a:pPr>
            <a:endParaRPr lang="hr-HR" sz="1800" i="1" dirty="0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080C7DD6-32CB-4694-82D6-FF95A76FD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pPr rtl="0"/>
            <a:r>
              <a:rPr lang="tr" sz="1200" b="0" i="0" u="none" strike="noStrike">
                <a:latin typeface="Calibri"/>
              </a:rPr>
              <a:t>1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915709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A819E55-7A32-0CDA-C559-60D7A36727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2400" y="1825625"/>
            <a:ext cx="5181600" cy="4351338"/>
          </a:xfrm>
        </p:spPr>
        <p:txBody>
          <a:bodyPr>
            <a:noAutofit/>
          </a:bodyPr>
          <a:lstStyle/>
          <a:p>
            <a:pPr algn="just"/>
            <a:endParaRPr lang="hr-H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/>
            <a:endParaRPr lang="hr-HR" sz="20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algn="just" rtl="0">
              <a:buNone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1. EED tarafından tanımlanan EKÖK yaklaşımının uygulanması için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Ulusal Eylem Planının (UEP)</a:t>
            </a: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 Geliştirilmesi:</a:t>
            </a:r>
            <a:endParaRPr lang="hr-H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 algn="just" rtl="0">
              <a:buFont typeface="Arial" panose="020B0604020202020204" pitchFamily="34" charset="0"/>
              <a:buChar char="•"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Üzerinde çalışılan sanayi sektörlerinin (Mineral ve Kimyasal Sektörü ve Diğer Faaliyetler</a:t>
            </a:r>
            <a:r>
              <a:rPr lang="tr" sz="2000" b="0" i="0" u="none" strike="noStrike" dirty="0" smtClean="0">
                <a:latin typeface="Calibri"/>
                <a:ea typeface="Times New Roman"/>
                <a:cs typeface="Calibri"/>
              </a:rPr>
              <a:t>) </a:t>
            </a:r>
            <a:r>
              <a:rPr lang="tr" sz="2000" b="1" i="0" u="none" strike="noStrike" dirty="0" smtClean="0">
                <a:latin typeface="Calibri"/>
                <a:ea typeface="Times New Roman"/>
                <a:cs typeface="Calibri"/>
              </a:rPr>
              <a:t>Sektörel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Analizleri</a:t>
            </a: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 ve </a:t>
            </a:r>
            <a:r>
              <a:rPr lang="tr" sz="2000" b="1" i="0" u="none" strike="noStrike" dirty="0" smtClean="0">
                <a:latin typeface="Calibri"/>
                <a:ea typeface="Times New Roman"/>
                <a:cs typeface="Calibri"/>
              </a:rPr>
              <a:t>Uyum Durumları</a:t>
            </a:r>
            <a:endParaRPr lang="tr" sz="2000" b="1" i="0" u="none" strike="noStrike" dirty="0">
              <a:latin typeface="Calibri"/>
              <a:ea typeface="Times New Roman"/>
              <a:cs typeface="Calibri"/>
            </a:endParaRPr>
          </a:p>
          <a:p>
            <a:pPr marL="342900" indent="-342900" algn="just" rtl="0">
              <a:buFont typeface="Arial" panose="020B0604020202020204" pitchFamily="34" charset="0"/>
              <a:buChar char="•"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Mevcut firmaların EED'ye uyması için </a:t>
            </a:r>
            <a:r>
              <a:rPr lang="tr" sz="2000" b="1" i="0" u="none" strike="noStrike" dirty="0" smtClean="0">
                <a:latin typeface="Calibri"/>
                <a:ea typeface="Times New Roman"/>
                <a:cs typeface="Calibri"/>
              </a:rPr>
              <a:t>Maliyet Analizi </a:t>
            </a:r>
            <a:r>
              <a:rPr lang="tr" sz="2000" b="0" i="0" u="none" strike="noStrike" dirty="0" smtClean="0">
                <a:latin typeface="Calibri"/>
                <a:ea typeface="Times New Roman"/>
                <a:cs typeface="Calibri"/>
              </a:rPr>
              <a:t>ve </a:t>
            </a:r>
            <a:r>
              <a:rPr lang="tr" sz="2000" b="1" i="0" u="none" strike="noStrike" dirty="0" smtClean="0">
                <a:latin typeface="Calibri"/>
                <a:ea typeface="Times New Roman"/>
                <a:cs typeface="Calibri"/>
              </a:rPr>
              <a:t>Geçiş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Takvimi</a:t>
            </a:r>
            <a:endParaRPr lang="hr-HR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76655FC-29EC-1D34-FE87-5FA0468359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29300" y="1711405"/>
            <a:ext cx="5524500" cy="43513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hr-HR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hr-HR" sz="2200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algn="just" rtl="0">
              <a:buNone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2. EKÖK'ün uygulanmasına ilişkin Sektörel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Taslak </a:t>
            </a:r>
            <a:r>
              <a:rPr lang="tr" sz="2000" b="1" i="0" u="none" strike="noStrike" dirty="0" smtClean="0">
                <a:latin typeface="Calibri"/>
                <a:ea typeface="Times New Roman"/>
                <a:cs typeface="Calibri"/>
              </a:rPr>
              <a:t>        Mevzuat</a:t>
            </a:r>
            <a:r>
              <a:rPr lang="tr" sz="2000" b="0" i="0" u="none" strike="noStrike" dirty="0" smtClean="0">
                <a:latin typeface="Calibri"/>
                <a:ea typeface="Times New Roman"/>
                <a:cs typeface="Calibri"/>
              </a:rPr>
              <a:t>   hazırlandı</a:t>
            </a:r>
            <a:endParaRPr lang="hr-H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algn="just" rtl="0">
              <a:buNone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3. Sektörel Kılavuzlar hazırlandı</a:t>
            </a:r>
            <a:endParaRPr lang="hr-H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algn="just" rtl="0">
              <a:buNone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4.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 Yeni Yazılım Geliştirildi</a:t>
            </a:r>
          </a:p>
          <a:p>
            <a:pPr marL="0" indent="0" rtl="0">
              <a:buNone/>
            </a:pP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5.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MET Sonuç</a:t>
            </a: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 ve </a:t>
            </a:r>
            <a:r>
              <a:rPr lang="tr" sz="2000" b="1" i="0" u="none" strike="noStrike" dirty="0">
                <a:latin typeface="Calibri"/>
                <a:ea typeface="Times New Roman"/>
                <a:cs typeface="Calibri"/>
              </a:rPr>
              <a:t>MET-REF</a:t>
            </a:r>
            <a:r>
              <a:rPr lang="tr" sz="2000" b="0" i="0" u="none" strike="noStrike" dirty="0">
                <a:latin typeface="Calibri"/>
                <a:ea typeface="Times New Roman"/>
                <a:cs typeface="Calibri"/>
              </a:rPr>
              <a:t> belgeleri Türkçeye çevrildi</a:t>
            </a:r>
            <a:endParaRPr lang="hr-H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hr-HR" sz="20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endParaRPr lang="hr-HR" dirty="0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953564E1-AF2D-7A9E-AC9C-57DE012E2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pPr rtl="0"/>
            <a:r>
              <a:rPr lang="tr" sz="1200" b="0" i="0" u="none" strike="noStrike">
                <a:latin typeface="Calibri"/>
              </a:rPr>
              <a:t>10</a:t>
            </a:r>
            <a:endParaRPr lang="en-GB"/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D0014F2C-35D2-3160-0B13-58C918CFAF4C}"/>
              </a:ext>
            </a:extLst>
          </p:cNvPr>
          <p:cNvSpPr/>
          <p:nvPr/>
        </p:nvSpPr>
        <p:spPr>
          <a:xfrm>
            <a:off x="0" y="1711405"/>
            <a:ext cx="12192000" cy="5847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3200" b="1" i="0" u="none" strike="noStrike">
                <a:latin typeface="Calibri"/>
                <a:ea typeface="Calibri"/>
                <a:cs typeface="Times New Roman"/>
              </a:rPr>
              <a:t>DIES Projesi Bileşen 1'e İlişkin Temel Kazanımlar</a:t>
            </a:r>
            <a:endParaRPr lang="hr-HR" sz="32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33828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>
            <a:extLst>
              <a:ext uri="{FF2B5EF4-FFF2-40B4-BE49-F238E27FC236}">
                <a16:creationId xmlns:a16="http://schemas.microsoft.com/office/drawing/2014/main" id="{77C32F66-545C-4E8D-B81E-1381DB7CF489}"/>
              </a:ext>
            </a:extLst>
          </p:cNvPr>
          <p:cNvSpPr/>
          <p:nvPr/>
        </p:nvSpPr>
        <p:spPr>
          <a:xfrm>
            <a:off x="0" y="1508205"/>
            <a:ext cx="12192000" cy="5847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3200" b="1" i="0" u="none" strike="noStrike">
                <a:latin typeface="Calibri"/>
                <a:ea typeface="Calibri"/>
                <a:cs typeface="Times New Roman"/>
              </a:rPr>
              <a:t>DIES Projesinin Etkileri ve Faydaları</a:t>
            </a:r>
            <a:endParaRPr lang="hr-HR" sz="32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kstniOkvir 4">
            <a:extLst>
              <a:ext uri="{FF2B5EF4-FFF2-40B4-BE49-F238E27FC236}">
                <a16:creationId xmlns:a16="http://schemas.microsoft.com/office/drawing/2014/main" id="{7FD5D4AE-527A-473D-BA49-9A0C703AB3A8}"/>
              </a:ext>
            </a:extLst>
          </p:cNvPr>
          <p:cNvSpPr txBox="1"/>
          <p:nvPr/>
        </p:nvSpPr>
        <p:spPr>
          <a:xfrm>
            <a:off x="0" y="2511792"/>
            <a:ext cx="11745686" cy="267765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tr" sz="2400" b="0" i="0" u="none" strike="noStrike" dirty="0">
                <a:latin typeface="Calibri"/>
              </a:rPr>
              <a:t>Yeşil bir endüstriyel geçiş için küresel girişimlerle uyumlu olarak sanayiciler arasında EKÖK yaklaşımının benimsenmesi ve EED'ye uyulması konusunda farkındalığın artması</a:t>
            </a:r>
            <a:endParaRPr lang="hr-HR" sz="2400" dirty="0"/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hr-HR" sz="2400" dirty="0"/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tr" sz="2400" b="0" i="0" u="none" strike="noStrike" dirty="0">
                <a:latin typeface="Calibri"/>
                <a:cs typeface="Arial"/>
              </a:rPr>
              <a:t>EED'nin uygulanmasından sorumlu yönetim organları arasında, etkin uygulamanın, yerleşik yasal çerçevelerin ve sürdürülebilir bir endüstriyel geçiş için küresel girişimlerle uyumun </a:t>
            </a:r>
            <a:r>
              <a:rPr lang="tr" sz="2400" b="0" i="0" u="none" strike="noStrike" dirty="0" smtClean="0">
                <a:latin typeface="Calibri"/>
                <a:cs typeface="Arial"/>
              </a:rPr>
              <a:t>önemi </a:t>
            </a:r>
            <a:r>
              <a:rPr lang="tr" sz="2400" b="0" i="0" u="none" strike="noStrike" dirty="0">
                <a:latin typeface="Calibri"/>
                <a:cs typeface="Arial"/>
              </a:rPr>
              <a:t>konusunda farkındalığın artması</a:t>
            </a:r>
            <a:endParaRPr lang="hr-HR" sz="2400" dirty="0"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BE91D5-3BA7-E1B3-346B-A995E1CF3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2750" y="4875883"/>
            <a:ext cx="1619250" cy="173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02403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83854-EF40-4DE8-B9E8-08D49F131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82349"/>
            <a:ext cx="10515600" cy="706196"/>
          </a:xfrm>
        </p:spPr>
        <p:txBody>
          <a:bodyPr>
            <a:noAutofit/>
          </a:bodyPr>
          <a:lstStyle/>
          <a:p>
            <a:pPr algn="ctr" rtl="0"/>
            <a:r>
              <a:rPr lang="tr" sz="4400" b="1" i="0" u="none" strike="noStrike">
                <a:solidFill>
                  <a:srgbClr val="000000"/>
                </a:solidFill>
                <a:latin typeface="Calibri Light"/>
              </a:rPr>
              <a:t> </a:t>
            </a:r>
            <a:r>
              <a:rPr lang="tr" sz="6000" b="1" i="0" u="none" strike="noStrike">
                <a:solidFill>
                  <a:srgbClr val="000000"/>
                </a:solidFill>
                <a:latin typeface="Calibri Light"/>
              </a:rPr>
              <a:t>DİNLEDİĞİNİZ İÇİN TEŞEKKÜRLER!</a:t>
            </a:r>
            <a:endParaRPr lang="en-GB" sz="6000"/>
          </a:p>
        </p:txBody>
      </p:sp>
      <p:sp>
        <p:nvSpPr>
          <p:cNvPr id="3" name="Rezervirano mjesto broja slajda 2">
            <a:extLst>
              <a:ext uri="{FF2B5EF4-FFF2-40B4-BE49-F238E27FC236}">
                <a16:creationId xmlns:a16="http://schemas.microsoft.com/office/drawing/2014/main" id="{598FFF28-454B-4050-B093-9922B0FE3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Autofit/>
          </a:bodyPr>
          <a:lstStyle/>
          <a:p>
            <a:pPr rtl="0"/>
            <a:r>
              <a:rPr lang="tr" sz="1200" b="0" i="0" u="none" strike="noStrike">
                <a:latin typeface="Calibri"/>
              </a:rPr>
              <a:t>12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368787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lm published def - [PDF Document]">
            <a:extLst>
              <a:ext uri="{FF2B5EF4-FFF2-40B4-BE49-F238E27FC236}">
                <a16:creationId xmlns:a16="http://schemas.microsoft.com/office/drawing/2014/main" id="{B6ABFF97-1DB6-4407-B2BF-EA0BC92F97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hr-HR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BC492FFE-8737-2392-0681-E7B6DD2EA017}"/>
              </a:ext>
            </a:extLst>
          </p:cNvPr>
          <p:cNvSpPr txBox="1"/>
          <p:nvPr/>
        </p:nvSpPr>
        <p:spPr>
          <a:xfrm>
            <a:off x="77625" y="1443841"/>
            <a:ext cx="8066315" cy="3970318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hr-HR" sz="2400" kern="2200" spc="1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fi-FI" sz="2800" b="1" dirty="0">
              <a:solidFill>
                <a:srgbClr val="0000FE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rtl="0">
              <a:lnSpc>
                <a:spcPct val="150000"/>
              </a:lnSpc>
            </a:pPr>
            <a:r>
              <a:rPr lang="tr" sz="2400" b="1" i="0" u="none" strike="noStrike" dirty="0">
                <a:latin typeface="Calibri"/>
                <a:ea typeface="Tahoma"/>
                <a:cs typeface="Tahoma"/>
              </a:rPr>
              <a:t>Projenin Amacı:</a:t>
            </a:r>
          </a:p>
          <a:p>
            <a:pPr rtl="0"/>
            <a:r>
              <a:rPr lang="tr" sz="2400" b="0" i="0" u="none" strike="noStrike" dirty="0">
                <a:latin typeface="Calibri"/>
                <a:ea typeface="Tahoma"/>
                <a:cs typeface="Tahoma"/>
              </a:rPr>
              <a:t>- Endüstriyel kirliliğin kontrolünde AB Endüstriyel Emisyonlar Direktifinin (EED) etkili bir şekilde uygulanması için yetkili makamların ve </a:t>
            </a:r>
            <a:r>
              <a:rPr lang="tr" sz="2400" b="0" i="0" u="none" strike="noStrike" dirty="0" smtClean="0">
                <a:latin typeface="Calibri"/>
                <a:ea typeface="Tahoma"/>
                <a:cs typeface="Tahoma"/>
              </a:rPr>
              <a:t>ilgili </a:t>
            </a:r>
            <a:r>
              <a:rPr lang="tr" sz="2400" b="0" i="0" u="none" strike="noStrike" dirty="0">
                <a:latin typeface="Calibri"/>
                <a:ea typeface="Tahoma"/>
                <a:cs typeface="Tahoma"/>
              </a:rPr>
              <a:t>paydaşların teknik ve kurumsal kapasitelerini geliştirmek</a:t>
            </a:r>
            <a:endParaRPr lang="hr-HR" sz="2400" b="1" dirty="0"/>
          </a:p>
          <a:p>
            <a:endParaRPr lang="hr-HR" sz="2400" b="1" dirty="0"/>
          </a:p>
          <a:p>
            <a:pPr rtl="0"/>
            <a:r>
              <a:rPr lang="tr" sz="2400" b="0" i="0" u="none" strike="noStrike" kern="2200" spc="10" dirty="0">
                <a:latin typeface="Calibri"/>
                <a:ea typeface="Times New Roman"/>
                <a:cs typeface="Calibri"/>
              </a:rPr>
              <a:t>Projenin Uygulanması, </a:t>
            </a:r>
            <a:r>
              <a:rPr lang="tr" sz="2400" b="1" i="0" u="none" strike="noStrike" kern="2200" spc="10" dirty="0">
                <a:latin typeface="Calibri"/>
                <a:ea typeface="Times New Roman"/>
                <a:cs typeface="Calibri"/>
              </a:rPr>
              <a:t>yeni ulusal mevzuatın</a:t>
            </a:r>
            <a:r>
              <a:rPr lang="tr" sz="2400" b="0" i="0" u="none" strike="noStrike" kern="2200" spc="10" dirty="0">
                <a:latin typeface="Calibri"/>
                <a:ea typeface="Times New Roman"/>
                <a:cs typeface="Calibri"/>
              </a:rPr>
              <a:t> EED'de belirlenen hükümlere uygun olarak uyumlaştırılması için çok önemli bir gerekliliktir </a:t>
            </a:r>
            <a:endParaRPr lang="hr-HR" sz="2400" dirty="0"/>
          </a:p>
        </p:txBody>
      </p:sp>
      <p:pic>
        <p:nvPicPr>
          <p:cNvPr id="5" name="Zumiranja slajda 4">
            <a:extLst>
              <a:ext uri="{FF2B5EF4-FFF2-40B4-BE49-F238E27FC236}">
                <a16:creationId xmlns:a16="http://schemas.microsoft.com/office/drawing/2014/main" id="{3F7543A3-79D9-91C7-D34F-8F5A0C2C8C78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3940" y="2507577"/>
            <a:ext cx="3818037" cy="2147646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</p:spTree>
    <p:extLst>
      <p:ext uri="{BB962C8B-B14F-4D97-AF65-F5344CB8AC3E}">
        <p14:creationId xmlns:p14="http://schemas.microsoft.com/office/powerpoint/2010/main" val="10843616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D99E34B3-9252-60AD-25FE-76AD90CC9EE7}"/>
              </a:ext>
            </a:extLst>
          </p:cNvPr>
          <p:cNvGrpSpPr/>
          <p:nvPr/>
        </p:nvGrpSpPr>
        <p:grpSpPr>
          <a:xfrm>
            <a:off x="1744867" y="2252554"/>
            <a:ext cx="7166505" cy="3321883"/>
            <a:chOff x="578328" y="258017"/>
            <a:chExt cx="2709290" cy="2709290"/>
          </a:xfrm>
        </p:grpSpPr>
        <p:sp>
          <p:nvSpPr>
            <p:cNvPr id="4" name="Djelomični krug 3">
              <a:extLst>
                <a:ext uri="{FF2B5EF4-FFF2-40B4-BE49-F238E27FC236}">
                  <a16:creationId xmlns:a16="http://schemas.microsoft.com/office/drawing/2014/main" id="{C15B501F-776A-7BF4-5B1C-AE7471F2F60D}"/>
                </a:ext>
              </a:extLst>
            </p:cNvPr>
            <p:cNvSpPr/>
            <p:nvPr/>
          </p:nvSpPr>
          <p:spPr>
            <a:xfrm>
              <a:off x="578328" y="258017"/>
              <a:ext cx="2709290" cy="270929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>
              <a:noAutofit/>
            </a:bodyPr>
            <a:lstStyle/>
            <a:p>
              <a:endParaRPr lang="hr-HR"/>
            </a:p>
          </p:txBody>
        </p:sp>
        <p:sp>
          <p:nvSpPr>
            <p:cNvPr id="6" name="Djelomični krug 4">
              <a:extLst>
                <a:ext uri="{FF2B5EF4-FFF2-40B4-BE49-F238E27FC236}">
                  <a16:creationId xmlns:a16="http://schemas.microsoft.com/office/drawing/2014/main" id="{9DF8D04E-551B-E272-3055-E8F9DEF978AA}"/>
                </a:ext>
              </a:extLst>
            </p:cNvPr>
            <p:cNvSpPr txBox="1"/>
            <p:nvPr/>
          </p:nvSpPr>
          <p:spPr>
            <a:xfrm>
              <a:off x="938649" y="962102"/>
              <a:ext cx="967603" cy="1290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rtl="0"/>
              <a:r>
                <a:rPr lang="tr" sz="2400" b="1" i="0" u="none" strike="noStrike">
                  <a:solidFill>
                    <a:srgbClr val="000000"/>
                  </a:solidFill>
                  <a:latin typeface="Calibri"/>
                </a:rPr>
                <a:t>BİLEŞEN 1</a:t>
              </a:r>
            </a:p>
            <a:p>
              <a:pPr rtl="0"/>
              <a:r>
                <a:rPr lang="tr" sz="2400" b="0" i="0" u="none" strike="noStrike">
                  <a:solidFill>
                    <a:srgbClr val="000000"/>
                  </a:solidFill>
                  <a:latin typeface="Calibri"/>
                </a:rPr>
                <a:t>EKÖK yaklaşımının uygulanması için </a:t>
              </a:r>
              <a:r>
                <a:rPr lang="tr" sz="2400" b="1" i="0" u="none" strike="noStrike">
                  <a:solidFill>
                    <a:srgbClr val="000000"/>
                  </a:solidFill>
                  <a:latin typeface="Calibri"/>
                </a:rPr>
                <a:t>teknik kapasite</a:t>
              </a:r>
              <a:r>
                <a:rPr lang="tr" sz="2400" b="0" i="0" u="none" strike="noStrike">
                  <a:solidFill>
                    <a:srgbClr val="000000"/>
                  </a:solidFill>
                  <a:latin typeface="Calibri"/>
                </a:rPr>
                <a:t> geliştirme</a:t>
              </a:r>
              <a:endParaRPr lang="hr-HR" sz="24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Grupa 6">
            <a:extLst>
              <a:ext uri="{FF2B5EF4-FFF2-40B4-BE49-F238E27FC236}">
                <a16:creationId xmlns:a16="http://schemas.microsoft.com/office/drawing/2014/main" id="{91A3F5EE-3E45-4616-7B4E-667D47FFBF9D}"/>
              </a:ext>
            </a:extLst>
          </p:cNvPr>
          <p:cNvGrpSpPr/>
          <p:nvPr/>
        </p:nvGrpSpPr>
        <p:grpSpPr>
          <a:xfrm>
            <a:off x="1602496" y="2252554"/>
            <a:ext cx="7451246" cy="3321883"/>
            <a:chOff x="703693" y="-24736"/>
            <a:chExt cx="2888060" cy="2709290"/>
          </a:xfrm>
        </p:grpSpPr>
        <p:sp>
          <p:nvSpPr>
            <p:cNvPr id="8" name="Djelomični krug 7">
              <a:extLst>
                <a:ext uri="{FF2B5EF4-FFF2-40B4-BE49-F238E27FC236}">
                  <a16:creationId xmlns:a16="http://schemas.microsoft.com/office/drawing/2014/main" id="{7CC7A5E8-8656-964A-568B-50A403196B7C}"/>
                </a:ext>
              </a:extLst>
            </p:cNvPr>
            <p:cNvSpPr/>
            <p:nvPr/>
          </p:nvSpPr>
          <p:spPr>
            <a:xfrm>
              <a:off x="703693" y="-24736"/>
              <a:ext cx="2888060" cy="2709290"/>
            </a:xfrm>
            <a:prstGeom prst="pie">
              <a:avLst>
                <a:gd name="adj1" fmla="val 16200000"/>
                <a:gd name="adj2" fmla="val 540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>
              <a:noAutofit/>
            </a:bodyPr>
            <a:lstStyle/>
            <a:p>
              <a:endParaRPr lang="hr-HR"/>
            </a:p>
          </p:txBody>
        </p:sp>
        <p:sp>
          <p:nvSpPr>
            <p:cNvPr id="9" name="Djelomični krug 4">
              <a:extLst>
                <a:ext uri="{FF2B5EF4-FFF2-40B4-BE49-F238E27FC236}">
                  <a16:creationId xmlns:a16="http://schemas.microsoft.com/office/drawing/2014/main" id="{1027FD79-1CE0-3C2D-6E3F-116F44D13F7A}"/>
                </a:ext>
              </a:extLst>
            </p:cNvPr>
            <p:cNvSpPr txBox="1"/>
            <p:nvPr/>
          </p:nvSpPr>
          <p:spPr>
            <a:xfrm>
              <a:off x="2208554" y="530304"/>
              <a:ext cx="1094723" cy="1290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rtl="0"/>
              <a:r>
                <a:rPr lang="tr" sz="2400" b="1" i="0" u="none" strike="noStrike">
                  <a:solidFill>
                    <a:srgbClr val="000000"/>
                  </a:solidFill>
                  <a:latin typeface="Calibri"/>
                </a:rPr>
                <a:t>BİLEŞEN 2</a:t>
              </a:r>
            </a:p>
            <a:p>
              <a:pPr rtl="0"/>
              <a:r>
                <a:rPr lang="tr" sz="2400" b="1" i="0" u="none" strike="noStrike">
                  <a:solidFill>
                    <a:srgbClr val="000000"/>
                  </a:solidFill>
                  <a:latin typeface="Calibri"/>
                </a:rPr>
                <a:t>Kurumsal kapasite</a:t>
              </a:r>
              <a:r>
                <a:rPr lang="tr" sz="2400" b="0" i="0" u="none" strike="noStrike">
                  <a:solidFill>
                    <a:srgbClr val="000000"/>
                  </a:solidFill>
                  <a:latin typeface="Calibri"/>
                </a:rPr>
                <a:t> geliştirme ve farkındalık artırma </a:t>
              </a:r>
              <a:endParaRPr lang="hr-HR" sz="2400" kern="1200"/>
            </a:p>
          </p:txBody>
        </p:sp>
      </p:grpSp>
      <p:sp>
        <p:nvSpPr>
          <p:cNvPr id="12" name="Strelica: kružna strelica 11">
            <a:extLst>
              <a:ext uri="{FF2B5EF4-FFF2-40B4-BE49-F238E27FC236}">
                <a16:creationId xmlns:a16="http://schemas.microsoft.com/office/drawing/2014/main" id="{1E1CDCF7-B016-73D9-756B-08F2FD056461}"/>
              </a:ext>
            </a:extLst>
          </p:cNvPr>
          <p:cNvSpPr/>
          <p:nvPr/>
        </p:nvSpPr>
        <p:spPr>
          <a:xfrm>
            <a:off x="1251329" y="2114355"/>
            <a:ext cx="8153580" cy="3600645"/>
          </a:xfrm>
          <a:prstGeom prst="circularArrow">
            <a:avLst>
              <a:gd name="adj1" fmla="val 5085"/>
              <a:gd name="adj2" fmla="val 327528"/>
              <a:gd name="adj3" fmla="val 5072472"/>
              <a:gd name="adj4" fmla="val 16200000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endParaRPr lang="hr-HR"/>
          </a:p>
        </p:txBody>
      </p:sp>
      <p:sp>
        <p:nvSpPr>
          <p:cNvPr id="13" name="Strelica: kružna strelica 12">
            <a:extLst>
              <a:ext uri="{FF2B5EF4-FFF2-40B4-BE49-F238E27FC236}">
                <a16:creationId xmlns:a16="http://schemas.microsoft.com/office/drawing/2014/main" id="{7233647E-57E5-197F-4BF0-EE6E900F63FF}"/>
              </a:ext>
            </a:extLst>
          </p:cNvPr>
          <p:cNvSpPr/>
          <p:nvPr/>
        </p:nvSpPr>
        <p:spPr>
          <a:xfrm>
            <a:off x="1602496" y="2100891"/>
            <a:ext cx="7451246" cy="3611746"/>
          </a:xfrm>
          <a:prstGeom prst="circularArrow">
            <a:avLst>
              <a:gd name="adj1" fmla="val 5085"/>
              <a:gd name="adj2" fmla="val 327528"/>
              <a:gd name="adj3" fmla="val 15872472"/>
              <a:gd name="adj4" fmla="val 5400000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endParaRPr lang="hr-HR"/>
          </a:p>
        </p:txBody>
      </p:sp>
      <p:pic>
        <p:nvPicPr>
          <p:cNvPr id="15" name="Zumiranja slajda 14">
            <a:extLst>
              <a:ext uri="{FF2B5EF4-FFF2-40B4-BE49-F238E27FC236}">
                <a16:creationId xmlns:a16="http://schemas.microsoft.com/office/drawing/2014/main" id="{B07503DE-80C8-F9BE-B40E-83B98FEBBFFC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1367" y="2800442"/>
            <a:ext cx="3048000" cy="1714500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F02ED49E-0258-13E7-F5F8-0B785E2FA068}"/>
              </a:ext>
            </a:extLst>
          </p:cNvPr>
          <p:cNvSpPr txBox="1"/>
          <p:nvPr/>
        </p:nvSpPr>
        <p:spPr>
          <a:xfrm>
            <a:off x="292100" y="1814123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1800" b="1" i="0" u="none" strike="noStrike">
                <a:latin typeface="Calibri"/>
                <a:ea typeface="Calibri"/>
                <a:cs typeface="Times New Roman"/>
              </a:rPr>
              <a:t>DIES Projesi Planı</a:t>
            </a:r>
            <a:endParaRPr lang="hr-HR" sz="18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58672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D99E34B3-9252-60AD-25FE-76AD90CC9EE7}"/>
              </a:ext>
            </a:extLst>
          </p:cNvPr>
          <p:cNvGrpSpPr/>
          <p:nvPr/>
        </p:nvGrpSpPr>
        <p:grpSpPr>
          <a:xfrm>
            <a:off x="0" y="2317240"/>
            <a:ext cx="7166505" cy="3321883"/>
            <a:chOff x="578328" y="258017"/>
            <a:chExt cx="2709290" cy="2709290"/>
          </a:xfrm>
        </p:grpSpPr>
        <p:sp>
          <p:nvSpPr>
            <p:cNvPr id="4" name="Djelomični krug 3">
              <a:extLst>
                <a:ext uri="{FF2B5EF4-FFF2-40B4-BE49-F238E27FC236}">
                  <a16:creationId xmlns:a16="http://schemas.microsoft.com/office/drawing/2014/main" id="{C15B501F-776A-7BF4-5B1C-AE7471F2F60D}"/>
                </a:ext>
              </a:extLst>
            </p:cNvPr>
            <p:cNvSpPr/>
            <p:nvPr/>
          </p:nvSpPr>
          <p:spPr>
            <a:xfrm>
              <a:off x="578328" y="258017"/>
              <a:ext cx="2709290" cy="2709290"/>
            </a:xfrm>
            <a:prstGeom prst="pie">
              <a:avLst>
                <a:gd name="adj1" fmla="val 5400000"/>
                <a:gd name="adj2" fmla="val 16200000"/>
              </a:avLst>
            </a:prstGeom>
            <a:solidFill>
              <a:srgbClr val="00B05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>
              <a:noAutofit/>
            </a:bodyPr>
            <a:lstStyle/>
            <a:p>
              <a:endParaRPr lang="hr-HR"/>
            </a:p>
          </p:txBody>
        </p:sp>
        <p:sp>
          <p:nvSpPr>
            <p:cNvPr id="6" name="Djelomični krug 4">
              <a:extLst>
                <a:ext uri="{FF2B5EF4-FFF2-40B4-BE49-F238E27FC236}">
                  <a16:creationId xmlns:a16="http://schemas.microsoft.com/office/drawing/2014/main" id="{9DF8D04E-551B-E272-3055-E8F9DEF978AA}"/>
                </a:ext>
              </a:extLst>
            </p:cNvPr>
            <p:cNvSpPr txBox="1"/>
            <p:nvPr/>
          </p:nvSpPr>
          <p:spPr>
            <a:xfrm>
              <a:off x="938649" y="962102"/>
              <a:ext cx="967603" cy="129013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9050" tIns="19050" rIns="19050" bIns="19050" numCol="1" spcCol="1270" anchor="ctr" anchorCtr="0">
              <a:noAutofit/>
            </a:bodyPr>
            <a:lstStyle/>
            <a:p>
              <a:pPr rtl="0"/>
              <a:r>
                <a:rPr lang="tr" sz="2400" b="1" i="0" u="none" strike="noStrike">
                  <a:solidFill>
                    <a:srgbClr val="000000"/>
                  </a:solidFill>
                  <a:latin typeface="Calibri"/>
                </a:rPr>
                <a:t>BİLEŞEN 1</a:t>
              </a:r>
            </a:p>
            <a:p>
              <a:pPr rtl="0"/>
              <a:r>
                <a:rPr lang="tr" sz="2400" b="0" i="0" u="none" strike="noStrike">
                  <a:solidFill>
                    <a:srgbClr val="000000"/>
                  </a:solidFill>
                  <a:latin typeface="Calibri"/>
                </a:rPr>
                <a:t>EKÖK yaklaşımının uygulanması için </a:t>
              </a:r>
              <a:r>
                <a:rPr lang="tr" sz="2400" b="1" i="0" u="none" strike="noStrike">
                  <a:solidFill>
                    <a:srgbClr val="000000"/>
                  </a:solidFill>
                  <a:latin typeface="Calibri"/>
                </a:rPr>
                <a:t>teknik kapasite</a:t>
              </a:r>
              <a:r>
                <a:rPr lang="tr" sz="2400" b="0" i="0" u="none" strike="noStrike">
                  <a:solidFill>
                    <a:srgbClr val="000000"/>
                  </a:solidFill>
                  <a:latin typeface="Calibri"/>
                </a:rPr>
                <a:t> geliştirme</a:t>
              </a:r>
              <a:endParaRPr lang="hr-HR" sz="2400">
                <a:solidFill>
                  <a:schemeClr val="tx1"/>
                </a:solidFill>
              </a:endParaRPr>
            </a:p>
          </p:txBody>
        </p:sp>
      </p:grp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27CEE30-9CCF-8664-E802-AB733427D4DD}"/>
              </a:ext>
            </a:extLst>
          </p:cNvPr>
          <p:cNvSpPr txBox="1"/>
          <p:nvPr/>
        </p:nvSpPr>
        <p:spPr>
          <a:xfrm>
            <a:off x="245906" y="1589779"/>
            <a:ext cx="60960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1800" b="1" i="0" u="none" strike="noStrike">
                <a:latin typeface="Calibri"/>
                <a:ea typeface="Calibri"/>
                <a:cs typeface="Times New Roman"/>
              </a:rPr>
              <a:t>DIES Projesi / BİLEŞEN 1</a:t>
            </a:r>
            <a:endParaRPr lang="hr-HR" sz="18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Tablica 6">
            <a:extLst>
              <a:ext uri="{FF2B5EF4-FFF2-40B4-BE49-F238E27FC236}">
                <a16:creationId xmlns:a16="http://schemas.microsoft.com/office/drawing/2014/main" id="{44CA4B0C-9494-04E9-D4F0-69F9BBA6F9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1802307"/>
              </p:ext>
            </p:extLst>
          </p:nvPr>
        </p:nvGraphicFramePr>
        <p:xfrm>
          <a:off x="3512572" y="1988873"/>
          <a:ext cx="7260771" cy="4161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62418">
                  <a:extLst>
                    <a:ext uri="{9D8B030D-6E8A-4147-A177-3AD203B41FA5}">
                      <a16:colId xmlns:a16="http://schemas.microsoft.com/office/drawing/2014/main" val="2716728711"/>
                    </a:ext>
                  </a:extLst>
                </a:gridCol>
                <a:gridCol w="3598353">
                  <a:extLst>
                    <a:ext uri="{9D8B030D-6E8A-4147-A177-3AD203B41FA5}">
                      <a16:colId xmlns:a16="http://schemas.microsoft.com/office/drawing/2014/main" val="3733181929"/>
                    </a:ext>
                  </a:extLst>
                </a:gridCol>
              </a:tblGrid>
              <a:tr h="256932">
                <a:tc>
                  <a:txBody>
                    <a:bodyPr/>
                    <a:lstStyle/>
                    <a:p>
                      <a:pPr algn="ctr" rtl="0"/>
                      <a:r>
                        <a:rPr lang="tr" sz="1200" b="1" i="0" u="none" strike="noStrike">
                          <a:latin typeface="Calibri"/>
                        </a:rPr>
                        <a:t>Faaliyetler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tr" sz="1200" b="1" i="0" u="none" strike="noStrike">
                          <a:latin typeface="Calibri"/>
                        </a:rPr>
                        <a:t>Sektörler</a:t>
                      </a:r>
                      <a:endParaRPr lang="it-IT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5649189"/>
                  </a:ext>
                </a:extLst>
              </a:tr>
              <a:tr h="321015">
                <a:tc>
                  <a:txBody>
                    <a:bodyPr/>
                    <a:lstStyle/>
                    <a:p>
                      <a:pPr marL="342900" indent="-342900" rtl="0">
                        <a:buFont typeface="+mj-lt"/>
                        <a:buAutoNum type="arabicPeriod"/>
                      </a:pPr>
                      <a:r>
                        <a:rPr lang="tr" sz="1200" b="1" i="0" u="none" strike="noStrike">
                          <a:solidFill>
                            <a:srgbClr val="A6A6A6"/>
                          </a:solidFill>
                          <a:latin typeface="Calibri"/>
                        </a:rPr>
                        <a:t>Enerji endüstrileri</a:t>
                      </a:r>
                      <a:endParaRPr lang="it-IT" sz="1200" b="1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tr" sz="1200" b="0" i="0" u="none" strike="noStrike">
                          <a:solidFill>
                            <a:srgbClr val="A6A6A6"/>
                          </a:solidFill>
                          <a:latin typeface="Calibri"/>
                        </a:rPr>
                        <a:t>Büyük Yakma Tesisleri, Rafineriler, Kok Üretimi </a:t>
                      </a:r>
                      <a:endParaRPr lang="it-IT" sz="120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0047555"/>
                  </a:ext>
                </a:extLst>
              </a:tr>
              <a:tr h="599509">
                <a:tc>
                  <a:txBody>
                    <a:bodyPr/>
                    <a:lstStyle/>
                    <a:p>
                      <a:pPr marL="342900" indent="-342900" rtl="0">
                        <a:buFont typeface="+mj-lt"/>
                        <a:buAutoNum type="arabicPeriod" startAt="2"/>
                      </a:pPr>
                      <a:r>
                        <a:rPr lang="tr" sz="1200" b="1" i="0" u="none" strike="noStrike">
                          <a:solidFill>
                            <a:srgbClr val="A6A6A6"/>
                          </a:solidFill>
                          <a:latin typeface="Calibri"/>
                        </a:rPr>
                        <a:t>Metallerin üretimi ve işlenmesi</a:t>
                      </a:r>
                      <a:endParaRPr lang="it-IT" sz="1200" b="1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/>
                      <a:r>
                        <a:rPr lang="tr" sz="1200" b="0" i="0" u="none" strike="noStrike">
                          <a:solidFill>
                            <a:srgbClr val="A6A6A6"/>
                          </a:solidFill>
                          <a:latin typeface="Calibri"/>
                        </a:rPr>
                        <a:t>Metal cevheri kavurma/sinterleme, demir ve çelik üretimi, demir ve demir dışı metallerin işlenmesi, elektrolitik veya kimyasal prosesle yüzey işleme </a:t>
                      </a:r>
                      <a:endParaRPr lang="it-IT" sz="120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8672792"/>
                  </a:ext>
                </a:extLst>
              </a:tr>
              <a:tr h="770797">
                <a:tc>
                  <a:txBody>
                    <a:bodyPr/>
                    <a:lstStyle/>
                    <a:p>
                      <a:pPr marL="342900" indent="-342900" rtl="0">
                        <a:buFont typeface="+mj-lt"/>
                        <a:buAutoNum type="arabicPeriod" startAt="3"/>
                      </a:pPr>
                      <a:r>
                        <a:rPr lang="t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Mineral endüstrisi</a:t>
                      </a: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tr" sz="1200" b="0" i="0" u="none" strike="noStrike">
                          <a:latin typeface="Calibri"/>
                        </a:rPr>
                        <a:t>Çimento, Kireç, Magnezyum Oksit, Cam ve Mineral Elyaflar, Seramik Ürünler (örn. tuğla, kiremit, duvar ve yer karoları, sıhhi tesisat, refrakter tuğlalar, sofra takımı vb.)</a:t>
                      </a:r>
                      <a:endParaRPr lang="it-IT" sz="12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38186"/>
                  </a:ext>
                </a:extLst>
              </a:tr>
              <a:tr h="428221">
                <a:tc>
                  <a:txBody>
                    <a:bodyPr/>
                    <a:lstStyle/>
                    <a:p>
                      <a:pPr marL="342900" indent="-342900" rtl="0">
                        <a:buFont typeface="+mj-lt"/>
                        <a:buAutoNum type="arabicPeriod" startAt="4"/>
                      </a:pPr>
                      <a:r>
                        <a:rPr lang="tr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Kimya endüstrisi</a:t>
                      </a:r>
                      <a:endParaRPr lang="hr-HR" sz="1200" b="1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 typeface="+mj-lt"/>
                        <a:buNone/>
                      </a:pPr>
                      <a:endParaRPr lang="it-IT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tr" sz="1200" b="0" i="0" u="none" strike="noStrike">
                          <a:latin typeface="Calibri"/>
                        </a:rPr>
                        <a:t>Organik ve İnorganik Kimyasallar, Gübreler, Biyositler, Farmasötik Ürünler vb.</a:t>
                      </a:r>
                      <a:endParaRPr lang="it-IT" sz="120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041904"/>
                  </a:ext>
                </a:extLst>
              </a:tr>
              <a:tr h="428221">
                <a:tc>
                  <a:txBody>
                    <a:bodyPr/>
                    <a:lstStyle/>
                    <a:p>
                      <a:pPr marL="342900" indent="-342900" rtl="0">
                        <a:buFont typeface="+mj-lt"/>
                        <a:buAutoNum type="arabicPeriod" startAt="5"/>
                      </a:pPr>
                      <a:r>
                        <a:rPr lang="tr" sz="1200" b="1" i="0" u="none" strike="noStrike">
                          <a:solidFill>
                            <a:srgbClr val="A6A6A6"/>
                          </a:solidFill>
                          <a:latin typeface="Calibri"/>
                        </a:rPr>
                        <a:t>Atık yönetimi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tr" sz="1200" b="0" i="0" u="none" strike="noStrike">
                          <a:solidFill>
                            <a:srgbClr val="A6A6A6"/>
                          </a:solidFill>
                          <a:latin typeface="Calibri"/>
                        </a:rPr>
                        <a:t>Atıkların Arıtılması (örn. yakma ve birlikte yakma), atıkların depolanması ve bertarafı </a:t>
                      </a:r>
                      <a:endParaRPr lang="it-IT" sz="120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686265"/>
                  </a:ext>
                </a:extLst>
              </a:tr>
              <a:tr h="942085">
                <a:tc>
                  <a:txBody>
                    <a:bodyPr/>
                    <a:lstStyle/>
                    <a:p>
                      <a:pPr marL="342900" indent="-342900" rtl="0">
                        <a:buFont typeface="+mj-lt"/>
                        <a:buAutoNum type="arabicPeriod" startAt="6"/>
                      </a:pPr>
                      <a:r>
                        <a:rPr lang="tr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Diğer faaliyetler</a:t>
                      </a:r>
                      <a:endParaRPr lang="it-IT" sz="12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tr" sz="1200" b="0" i="0" u="none" strike="noStrike" dirty="0">
                          <a:latin typeface="Calibri"/>
                        </a:rPr>
                        <a:t>Kağıt Hamuru &amp; Kağıt, Tekstil, Tabakhaneler, Gıda İşleme, Mezbahalar, Hayvansal Atıkların Bertarafı/Geri Dönüşümü, Yoğun Kümes Hayvanları Yetiştiriciliği, Ahşap ve Ağaç Ürünleri Dahil Organik Solventler Kullanılarak Yüzey İşlemi Kimyasallarla Koruma, Bağımsız Olarak İşletilen Atık Su Arıtımı</a:t>
                      </a:r>
                      <a:endParaRPr lang="it-IT" sz="1200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1505622"/>
                  </a:ext>
                </a:extLst>
              </a:tr>
            </a:tbl>
          </a:graphicData>
        </a:graphic>
      </p:graphicFrame>
      <p:pic>
        <p:nvPicPr>
          <p:cNvPr id="17" name="Zumiranja slajda 16">
            <a:extLst>
              <a:ext uri="{FF2B5EF4-FFF2-40B4-BE49-F238E27FC236}">
                <a16:creationId xmlns:a16="http://schemas.microsoft.com/office/drawing/2014/main" id="{E93FBE85-DB19-1B38-1A76-392D7D819F06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8094" y="59945"/>
            <a:ext cx="3048000" cy="1714500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  <p:sp>
        <p:nvSpPr>
          <p:cNvPr id="3" name="Dijagram toka: Višestruki dokument 2">
            <a:extLst>
              <a:ext uri="{FF2B5EF4-FFF2-40B4-BE49-F238E27FC236}">
                <a16:creationId xmlns:a16="http://schemas.microsoft.com/office/drawing/2014/main" id="{83D74316-A6F8-9DBE-B6CF-470B25C3CF9B}"/>
              </a:ext>
            </a:extLst>
          </p:cNvPr>
          <p:cNvSpPr/>
          <p:nvPr/>
        </p:nvSpPr>
        <p:spPr>
          <a:xfrm>
            <a:off x="10644471" y="3034416"/>
            <a:ext cx="1075765" cy="1394148"/>
          </a:xfrm>
          <a:prstGeom prst="flowChartMulti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1400" b="1" i="0" u="none" strike="noStrike">
                <a:solidFill>
                  <a:srgbClr val="000000"/>
                </a:solidFill>
                <a:latin typeface="Calibri"/>
              </a:rPr>
              <a:t>Sektörel Analiz</a:t>
            </a:r>
            <a:endParaRPr lang="hr-HR" sz="1400" b="1">
              <a:solidFill>
                <a:schemeClr val="tx1"/>
              </a:solidFill>
            </a:endParaRPr>
          </a:p>
        </p:txBody>
      </p:sp>
      <p:sp>
        <p:nvSpPr>
          <p:cNvPr id="8" name="Dijagram toka: Višestruki dokument 7">
            <a:extLst>
              <a:ext uri="{FF2B5EF4-FFF2-40B4-BE49-F238E27FC236}">
                <a16:creationId xmlns:a16="http://schemas.microsoft.com/office/drawing/2014/main" id="{A300D31E-0318-40BD-F16C-FDBD9AE5E24D}"/>
              </a:ext>
            </a:extLst>
          </p:cNvPr>
          <p:cNvSpPr/>
          <p:nvPr/>
        </p:nvSpPr>
        <p:spPr>
          <a:xfrm>
            <a:off x="10635505" y="4833159"/>
            <a:ext cx="1075765" cy="1394148"/>
          </a:xfrm>
          <a:prstGeom prst="flowChartMulti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1400" b="1" i="0" u="none" strike="noStrike">
                <a:solidFill>
                  <a:srgbClr val="000000"/>
                </a:solidFill>
                <a:latin typeface="Calibri"/>
              </a:rPr>
              <a:t>Sektörel Analiz</a:t>
            </a:r>
            <a:endParaRPr lang="hr-HR" sz="1400" b="1">
              <a:solidFill>
                <a:schemeClr val="tx1"/>
              </a:solidFill>
            </a:endParaRPr>
          </a:p>
        </p:txBody>
      </p:sp>
      <p:sp>
        <p:nvSpPr>
          <p:cNvPr id="9" name="Strelica: kružna strelica 8">
            <a:extLst>
              <a:ext uri="{FF2B5EF4-FFF2-40B4-BE49-F238E27FC236}">
                <a16:creationId xmlns:a16="http://schemas.microsoft.com/office/drawing/2014/main" id="{84E93919-4D81-5345-719A-F2F361CDD954}"/>
              </a:ext>
            </a:extLst>
          </p:cNvPr>
          <p:cNvSpPr/>
          <p:nvPr/>
        </p:nvSpPr>
        <p:spPr>
          <a:xfrm>
            <a:off x="-213051" y="2165575"/>
            <a:ext cx="7451246" cy="3611746"/>
          </a:xfrm>
          <a:prstGeom prst="circularArrow">
            <a:avLst>
              <a:gd name="adj1" fmla="val 5085"/>
              <a:gd name="adj2" fmla="val 327528"/>
              <a:gd name="adj3" fmla="val 15872472"/>
              <a:gd name="adj4" fmla="val 5400000"/>
              <a:gd name="adj5" fmla="val 5932"/>
            </a:avLst>
          </a:pr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663438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>
            <a:extLst>
              <a:ext uri="{FF2B5EF4-FFF2-40B4-BE49-F238E27FC236}">
                <a16:creationId xmlns:a16="http://schemas.microsoft.com/office/drawing/2014/main" id="{2431C184-F871-456D-952C-3A8D3952C04C}"/>
              </a:ext>
            </a:extLst>
          </p:cNvPr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992086"/>
            <a:ext cx="10276115" cy="4767943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A4C1893B-818C-FB34-F3E9-8E5425C74B1A}"/>
              </a:ext>
            </a:extLst>
          </p:cNvPr>
          <p:cNvSpPr txBox="1"/>
          <p:nvPr/>
        </p:nvSpPr>
        <p:spPr>
          <a:xfrm>
            <a:off x="241300" y="1529834"/>
            <a:ext cx="60960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1800" b="1" i="0" u="none" strike="noStrike">
                <a:latin typeface="Calibri"/>
              </a:rPr>
              <a:t>SEKTÖREL ANALİZ METODOLOJİSİ</a:t>
            </a:r>
            <a:endParaRPr lang="hr-HR" sz="18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Zumiranja slajda 6">
            <a:extLst>
              <a:ext uri="{FF2B5EF4-FFF2-40B4-BE49-F238E27FC236}">
                <a16:creationId xmlns:a16="http://schemas.microsoft.com/office/drawing/2014/main" id="{FE8577AB-D4C1-B4D3-5275-425EF97522D5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6571" y="857250"/>
            <a:ext cx="3048000" cy="1714500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  <p:sp>
        <p:nvSpPr>
          <p:cNvPr id="2" name="Metin kutusu 1"/>
          <p:cNvSpPr txBox="1"/>
          <p:nvPr/>
        </p:nvSpPr>
        <p:spPr>
          <a:xfrm>
            <a:off x="2238235" y="2019865"/>
            <a:ext cx="1392071" cy="5770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Mevcut çalışmaların/projelerin gözden geçirilmesi</a:t>
            </a:r>
            <a:endParaRPr lang="tr-TR" sz="105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0944" y="4464749"/>
            <a:ext cx="873457" cy="4154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EKÖK Envanteri</a:t>
            </a:r>
            <a:endParaRPr lang="tr-TR" sz="1050" dirty="0"/>
          </a:p>
        </p:txBody>
      </p:sp>
      <p:sp>
        <p:nvSpPr>
          <p:cNvPr id="8" name="Metin kutusu 7"/>
          <p:cNvSpPr txBox="1"/>
          <p:nvPr/>
        </p:nvSpPr>
        <p:spPr>
          <a:xfrm>
            <a:off x="2313298" y="2870226"/>
            <a:ext cx="1276066" cy="5770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MET Kontrol Listelerinin geliştirilmesi</a:t>
            </a:r>
            <a:endParaRPr lang="tr-TR" sz="1050" dirty="0"/>
          </a:p>
        </p:txBody>
      </p:sp>
      <p:sp>
        <p:nvSpPr>
          <p:cNvPr id="9" name="Metin kutusu 8"/>
          <p:cNvSpPr txBox="1"/>
          <p:nvPr/>
        </p:nvSpPr>
        <p:spPr>
          <a:xfrm>
            <a:off x="2297567" y="3488251"/>
            <a:ext cx="1276066" cy="5770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Çevrimiçi MET Kontrol Listelerinin teslim edilmesi</a:t>
            </a:r>
            <a:endParaRPr lang="tr-TR" sz="1050" dirty="0"/>
          </a:p>
        </p:txBody>
      </p:sp>
      <p:sp>
        <p:nvSpPr>
          <p:cNvPr id="10" name="Metin kutusu 9"/>
          <p:cNvSpPr txBox="1"/>
          <p:nvPr/>
        </p:nvSpPr>
        <p:spPr>
          <a:xfrm>
            <a:off x="2238235" y="4106276"/>
            <a:ext cx="1276066" cy="4154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Toplanan verilerin gözden geçirilmesi</a:t>
            </a:r>
            <a:endParaRPr lang="tr-TR" sz="1050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2313298" y="2911170"/>
            <a:ext cx="1276066" cy="57708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MET Kontrol Listelerinin geliştirilmesi</a:t>
            </a:r>
            <a:endParaRPr lang="tr-TR" sz="1050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2238235" y="4956637"/>
            <a:ext cx="127606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Saha öncesi çalışmalar</a:t>
            </a:r>
          </a:p>
          <a:p>
            <a:r>
              <a:rPr lang="tr-TR" sz="1000" dirty="0" smtClean="0"/>
              <a:t>Saha çalışma planı</a:t>
            </a:r>
          </a:p>
          <a:p>
            <a:r>
              <a:rPr lang="tr-TR" sz="1000" dirty="0" smtClean="0"/>
              <a:t>Sanayi ile iş birliği</a:t>
            </a:r>
          </a:p>
          <a:p>
            <a:r>
              <a:rPr lang="tr-TR" sz="1000" dirty="0" smtClean="0"/>
              <a:t>Saha çalışma ekibinin eğitilmesi</a:t>
            </a:r>
            <a:endParaRPr lang="tr-TR" sz="1000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2367890" y="6182436"/>
            <a:ext cx="962165" cy="24622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00" dirty="0" smtClean="0"/>
              <a:t>Saha çalışması</a:t>
            </a:r>
            <a:endParaRPr lang="tr-TR" sz="10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451958" y="3981160"/>
            <a:ext cx="907901" cy="2539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Uyum analizi</a:t>
            </a:r>
            <a:endParaRPr lang="tr-TR" sz="105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5405329" y="4676694"/>
            <a:ext cx="1083045" cy="2539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Maliyet analizi</a:t>
            </a:r>
            <a:endParaRPr lang="tr-TR" sz="105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8911016" y="3404079"/>
            <a:ext cx="1310181" cy="57708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Mevcut ilgili eylem planları ve yasal belgeler</a:t>
            </a:r>
            <a:endParaRPr lang="tr-TR" sz="105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8911016" y="4376057"/>
            <a:ext cx="1310181" cy="577081"/>
          </a:xfrm>
          <a:prstGeom prst="rect">
            <a:avLst/>
          </a:prstGeom>
          <a:solidFill>
            <a:srgbClr val="F4C8DC"/>
          </a:solidFill>
        </p:spPr>
        <p:txBody>
          <a:bodyPr wrap="square" rtlCol="0">
            <a:spAutoFit/>
          </a:bodyPr>
          <a:lstStyle/>
          <a:p>
            <a:r>
              <a:rPr lang="tr-TR" sz="1050" dirty="0" smtClean="0"/>
              <a:t>Ulusal Eylem Planının Geliştirilmesi</a:t>
            </a:r>
            <a:endParaRPr lang="tr-TR" sz="1050" dirty="0"/>
          </a:p>
        </p:txBody>
      </p:sp>
    </p:spTree>
    <p:extLst>
      <p:ext uri="{BB962C8B-B14F-4D97-AF65-F5344CB8AC3E}">
        <p14:creationId xmlns:p14="http://schemas.microsoft.com/office/powerpoint/2010/main" val="226438323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5380EA2-0380-4F02-B383-B5D43DF9F47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4225386"/>
              </p:ext>
            </p:extLst>
          </p:nvPr>
        </p:nvGraphicFramePr>
        <p:xfrm>
          <a:off x="-381949" y="3910340"/>
          <a:ext cx="9136380" cy="2501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Slika 1">
            <a:extLst>
              <a:ext uri="{FF2B5EF4-FFF2-40B4-BE49-F238E27FC236}">
                <a16:creationId xmlns:a16="http://schemas.microsoft.com/office/drawing/2014/main" id="{066A9B30-7099-953A-538D-FA698767B0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4" y="1629637"/>
            <a:ext cx="4454580" cy="2501989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69284F5A-9AB0-2EC2-F860-14C4814F9040}"/>
              </a:ext>
            </a:extLst>
          </p:cNvPr>
          <p:cNvSpPr txBox="1"/>
          <p:nvPr/>
        </p:nvSpPr>
        <p:spPr>
          <a:xfrm>
            <a:off x="4543124" y="1269304"/>
            <a:ext cx="7300404" cy="28623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hr-HR" dirty="0"/>
          </a:p>
          <a:p>
            <a:pPr marL="285750" indent="-285750" rtl="0">
              <a:buFont typeface="Wingdings" panose="05000000000000000000" pitchFamily="2" charset="2"/>
              <a:buChar char="Ø"/>
            </a:pPr>
            <a:r>
              <a:rPr lang="tr" sz="1800" b="0" i="0" u="none" strike="noStrike" dirty="0">
                <a:latin typeface="Calibri"/>
              </a:rPr>
              <a:t>EKÖK Envanteri revizyonu (Türkiye'de 7000'den fazla EED tesisi mevcuttur)</a:t>
            </a:r>
          </a:p>
          <a:p>
            <a:pPr marL="285750" indent="-285750" rtl="0">
              <a:buFont typeface="Wingdings" panose="05000000000000000000" pitchFamily="2" charset="2"/>
              <a:buChar char="Ø"/>
            </a:pPr>
            <a:r>
              <a:rPr lang="tr" sz="1800" b="0" i="0" u="none" strike="noStrike" dirty="0">
                <a:latin typeface="Calibri"/>
              </a:rPr>
              <a:t>MET KL'lerin geliştirilmesi</a:t>
            </a:r>
            <a:endParaRPr lang="hr-HR" dirty="0"/>
          </a:p>
          <a:p>
            <a:pPr marL="285750" indent="-285750" rtl="0">
              <a:buFont typeface="Wingdings" panose="05000000000000000000" pitchFamily="2" charset="2"/>
              <a:buChar char="Ø"/>
            </a:pPr>
            <a:r>
              <a:rPr lang="tr" sz="1800" b="0" i="0" u="none" strike="noStrike" dirty="0">
                <a:latin typeface="Calibri"/>
              </a:rPr>
              <a:t>Çevrimiçi Veri toplama</a:t>
            </a:r>
            <a:endParaRPr lang="hr-HR" dirty="0"/>
          </a:p>
          <a:p>
            <a:pPr marL="285750" indent="-285750" rtl="0">
              <a:buFont typeface="Wingdings" panose="05000000000000000000" pitchFamily="2" charset="2"/>
              <a:buChar char="Ø"/>
            </a:pPr>
            <a:r>
              <a:rPr lang="tr" sz="1800" b="0" i="0" u="none" strike="noStrike" dirty="0">
                <a:solidFill>
                  <a:srgbClr val="000000"/>
                </a:solidFill>
                <a:latin typeface="Calibri"/>
              </a:rPr>
              <a:t>Saha çalışma ziyaretleri ve ziyaretler sonrası </a:t>
            </a:r>
            <a:endParaRPr lang="tr" sz="1800" b="0" i="0" u="none" strike="noStrike" dirty="0" smtClean="0">
              <a:solidFill>
                <a:srgbClr val="000000"/>
              </a:solidFill>
              <a:latin typeface="Calibri"/>
            </a:endParaRPr>
          </a:p>
          <a:p>
            <a:pPr rtl="0"/>
            <a:r>
              <a:rPr lang="tr" dirty="0" smtClean="0">
                <a:solidFill>
                  <a:srgbClr val="000000"/>
                </a:solidFill>
                <a:latin typeface="Calibri"/>
              </a:rPr>
              <a:t>      </a:t>
            </a:r>
            <a:r>
              <a:rPr lang="tr" sz="1800" b="0" i="0" u="none" strike="noStrike" dirty="0" smtClean="0">
                <a:solidFill>
                  <a:srgbClr val="000000"/>
                </a:solidFill>
                <a:latin typeface="Calibri"/>
              </a:rPr>
              <a:t>sanayi </a:t>
            </a:r>
            <a:r>
              <a:rPr lang="tr" sz="1800" b="0" i="0" u="none" strike="noStrike" dirty="0">
                <a:solidFill>
                  <a:srgbClr val="000000"/>
                </a:solidFill>
                <a:latin typeface="Calibri"/>
              </a:rPr>
              <a:t>ile çevrimiçi toplantılar</a:t>
            </a:r>
            <a:endParaRPr lang="en-US" b="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hr-HR" dirty="0">
              <a:solidFill>
                <a:prstClr val="black"/>
              </a:solidFill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hr-HR" dirty="0"/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  <p:pic>
        <p:nvPicPr>
          <p:cNvPr id="6" name="Zumiranja slajda 5">
            <a:hlinkClick r:id="rId9" action="ppaction://hlinksldjump"/>
            <a:extLst>
              <a:ext uri="{FF2B5EF4-FFF2-40B4-BE49-F238E27FC236}">
                <a16:creationId xmlns:a16="http://schemas.microsoft.com/office/drawing/2014/main" id="{71B159D1-44B0-CB37-0BB2-51143F5A72C5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83668" y="2281547"/>
            <a:ext cx="3048000" cy="1714500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  <p:sp>
        <p:nvSpPr>
          <p:cNvPr id="8" name="Svitak: okomito 7">
            <a:extLst>
              <a:ext uri="{FF2B5EF4-FFF2-40B4-BE49-F238E27FC236}">
                <a16:creationId xmlns:a16="http://schemas.microsoft.com/office/drawing/2014/main" id="{BBF4117A-0142-18FD-295D-D46BC119A99F}"/>
              </a:ext>
            </a:extLst>
          </p:cNvPr>
          <p:cNvSpPr/>
          <p:nvPr/>
        </p:nvSpPr>
        <p:spPr>
          <a:xfrm>
            <a:off x="8860464" y="4595132"/>
            <a:ext cx="1509022" cy="1474377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1800" b="0" i="0" u="none" strike="noStrike">
                <a:latin typeface="Calibri"/>
              </a:rPr>
              <a:t>UEP</a:t>
            </a:r>
            <a:endParaRPr lang="hr-H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8544" y="1625953"/>
            <a:ext cx="4450466" cy="250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66551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kstniOkvir 8">
            <a:extLst>
              <a:ext uri="{FF2B5EF4-FFF2-40B4-BE49-F238E27FC236}">
                <a16:creationId xmlns:a16="http://schemas.microsoft.com/office/drawing/2014/main" id="{D5EE56EE-3DD4-43D8-8F9D-51E0720E6839}"/>
              </a:ext>
            </a:extLst>
          </p:cNvPr>
          <p:cNvSpPr txBox="1"/>
          <p:nvPr/>
        </p:nvSpPr>
        <p:spPr>
          <a:xfrm>
            <a:off x="48986" y="2138197"/>
            <a:ext cx="3241090" cy="483209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rtl="0"/>
            <a:r>
              <a:rPr lang="tr" sz="2000" b="1" i="0" u="none" strike="noStrike" dirty="0">
                <a:latin typeface="Calibri"/>
              </a:rPr>
              <a:t>Hedef: </a:t>
            </a:r>
          </a:p>
          <a:p>
            <a:pPr marL="342900" indent="-342900" rtl="0">
              <a:buFont typeface="Wingdings" panose="05000000000000000000" pitchFamily="2" charset="2"/>
              <a:buChar char="Ø"/>
            </a:pPr>
            <a:r>
              <a:rPr lang="tr" sz="2000" b="0" i="0" u="none" strike="noStrike" dirty="0">
                <a:latin typeface="Calibri"/>
              </a:rPr>
              <a:t>Sektörel uyum değerlendirmesi için bir girdi olarak kullanılmak üzere sektör/alt sektör temsilcileri olarak seçilen tesislerin çevresel performansını değerlendirmek için MET KL'ler aracılığıyla veri </a:t>
            </a:r>
            <a:r>
              <a:rPr lang="tr" sz="2000" b="0" i="0" u="none" strike="noStrike" dirty="0" smtClean="0">
                <a:latin typeface="Calibri"/>
              </a:rPr>
              <a:t>toplamak</a:t>
            </a:r>
            <a:endParaRPr lang="hr-HR" sz="2000" dirty="0"/>
          </a:p>
          <a:p>
            <a:endParaRPr lang="hr-HR" sz="2000" dirty="0"/>
          </a:p>
          <a:p>
            <a:endParaRPr lang="hr-HR" sz="2000" dirty="0"/>
          </a:p>
          <a:p>
            <a:endParaRPr lang="hr-HR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hr-HR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Pravokutnik 9">
            <a:extLst>
              <a:ext uri="{FF2B5EF4-FFF2-40B4-BE49-F238E27FC236}">
                <a16:creationId xmlns:a16="http://schemas.microsoft.com/office/drawing/2014/main" id="{F5CD2167-CB69-4A69-960F-63C8B6A6BFFA}"/>
              </a:ext>
            </a:extLst>
          </p:cNvPr>
          <p:cNvSpPr/>
          <p:nvPr/>
        </p:nvSpPr>
        <p:spPr>
          <a:xfrm>
            <a:off x="-95370" y="1522459"/>
            <a:ext cx="12192000" cy="5847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3200" b="1" i="0" u="none" strike="noStrike" dirty="0">
                <a:latin typeface="Calibri"/>
              </a:rPr>
              <a:t>SAHA </a:t>
            </a:r>
            <a:r>
              <a:rPr lang="tr" sz="3200" b="1" i="0" u="none" strike="noStrike" dirty="0" smtClean="0">
                <a:latin typeface="Calibri"/>
              </a:rPr>
              <a:t>ÇALIŞMA </a:t>
            </a:r>
            <a:r>
              <a:rPr lang="tr" sz="3200" b="1" i="0" u="none" strike="noStrike" dirty="0">
                <a:latin typeface="Calibri"/>
              </a:rPr>
              <a:t>ZİYARETLERİ</a:t>
            </a:r>
            <a:endParaRPr lang="hr-HR" sz="32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B03267BE-BB4E-C26F-B4F0-5D95BC3D094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3" y="142510"/>
            <a:ext cx="1192700" cy="1192700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:a16="http://schemas.microsoft.com/office/drawing/2014/main" id="{0175F9C2-C611-7EEC-A073-F9F972058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86335" y="2151422"/>
            <a:ext cx="4259129" cy="4259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674043F9-02F3-871D-1FD6-848FF62C4300}"/>
              </a:ext>
            </a:extLst>
          </p:cNvPr>
          <p:cNvSpPr txBox="1"/>
          <p:nvPr/>
        </p:nvSpPr>
        <p:spPr>
          <a:xfrm>
            <a:off x="8663940" y="3762008"/>
            <a:ext cx="3528060" cy="20313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 rtl="0"/>
            <a:r>
              <a:rPr lang="tr" sz="1800" b="0" i="0" u="none" strike="noStrike">
                <a:latin typeface="Calibri"/>
              </a:rPr>
              <a:t>Eylül 2021- Aralık 2022 döneminde hem üzerinde çalışılan sektörlerden hem de diğer faaliyet gruplarından toplam </a:t>
            </a:r>
            <a:r>
              <a:rPr lang="tr" sz="1800" b="1" i="0" u="none" strike="noStrike">
                <a:latin typeface="Calibri"/>
              </a:rPr>
              <a:t>228</a:t>
            </a:r>
            <a:r>
              <a:rPr lang="tr" sz="1800" b="0" i="0" u="none" strike="noStrike">
                <a:latin typeface="Calibri"/>
              </a:rPr>
              <a:t> tesisi ziyaret ettik</a:t>
            </a:r>
          </a:p>
          <a:p>
            <a:pPr algn="just"/>
            <a:endParaRPr lang="hr-HR"/>
          </a:p>
          <a:p>
            <a:pPr algn="just"/>
            <a:endParaRPr lang="en-US"/>
          </a:p>
        </p:txBody>
      </p:sp>
      <p:pic>
        <p:nvPicPr>
          <p:cNvPr id="7" name="Zumiranja slajda 6">
            <a:hlinkClick r:id="rId5" action="ppaction://hlinksldjump"/>
            <a:extLst>
              <a:ext uri="{FF2B5EF4-FFF2-40B4-BE49-F238E27FC236}">
                <a16:creationId xmlns:a16="http://schemas.microsoft.com/office/drawing/2014/main" id="{96B4795B-65F6-F808-A1E4-E7BF9383D0F5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3940" y="1632444"/>
            <a:ext cx="3432690" cy="1930888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</p:spTree>
    <p:extLst>
      <p:ext uri="{BB962C8B-B14F-4D97-AF65-F5344CB8AC3E}">
        <p14:creationId xmlns:p14="http://schemas.microsoft.com/office/powerpoint/2010/main" val="135851571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C700EF9-BC02-7044-B323-AA30107F43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378A9E5-0895-1464-F73B-E44F86607F47}"/>
              </a:ext>
            </a:extLst>
          </p:cNvPr>
          <p:cNvGrpSpPr/>
          <p:nvPr/>
        </p:nvGrpSpPr>
        <p:grpSpPr>
          <a:xfrm>
            <a:off x="134178" y="1027906"/>
            <a:ext cx="11923643" cy="5359719"/>
            <a:chOff x="134178" y="1027906"/>
            <a:chExt cx="11923643" cy="5359719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1C2F422C-72B0-7392-5997-7F76F13A5B47}"/>
                </a:ext>
              </a:extLst>
            </p:cNvPr>
            <p:cNvGrpSpPr/>
            <p:nvPr/>
          </p:nvGrpSpPr>
          <p:grpSpPr>
            <a:xfrm>
              <a:off x="134178" y="1027906"/>
              <a:ext cx="11923643" cy="5359719"/>
              <a:chOff x="-5705" y="104410"/>
              <a:chExt cx="12142697" cy="6587413"/>
            </a:xfrm>
          </p:grpSpPr>
          <p:pic>
            <p:nvPicPr>
              <p:cNvPr id="95" name="Picture 94">
                <a:extLst>
                  <a:ext uri="{FF2B5EF4-FFF2-40B4-BE49-F238E27FC236}">
                    <a16:creationId xmlns:a16="http://schemas.microsoft.com/office/drawing/2014/main" id="{23E5869B-2AB2-0282-00C0-A3B8D84F88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5705" y="104410"/>
                <a:ext cx="12142697" cy="6587413"/>
              </a:xfrm>
              <a:prstGeom prst="rect">
                <a:avLst/>
              </a:prstGeom>
            </p:spPr>
          </p:pic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CB643FF5-B0D8-D3D4-3097-5BE0C02E393A}"/>
                  </a:ext>
                </a:extLst>
              </p:cNvPr>
              <p:cNvSpPr/>
              <p:nvPr/>
            </p:nvSpPr>
            <p:spPr>
              <a:xfrm>
                <a:off x="5426371" y="2492530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Ankara</a:t>
                </a: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109FD99F-E0CF-FE7F-24E2-43464C53C739}"/>
                  </a:ext>
                </a:extLst>
              </p:cNvPr>
              <p:cNvSpPr/>
              <p:nvPr/>
            </p:nvSpPr>
            <p:spPr>
              <a:xfrm>
                <a:off x="6443407" y="2437077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12</a:t>
                </a: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E33E04BB-516B-DEB4-26A4-DB684645A3DB}"/>
                  </a:ext>
                </a:extLst>
              </p:cNvPr>
              <p:cNvSpPr/>
              <p:nvPr/>
            </p:nvSpPr>
            <p:spPr>
              <a:xfrm>
                <a:off x="5002127" y="3587847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Konya</a:t>
                </a: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13E60280-BBE5-9AB5-B4D4-8B46A41DDE9B}"/>
                  </a:ext>
                </a:extLst>
              </p:cNvPr>
              <p:cNvSpPr/>
              <p:nvPr/>
            </p:nvSpPr>
            <p:spPr>
              <a:xfrm>
                <a:off x="6019163" y="3532394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</a:t>
                </a: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085A2501-19BD-0EEB-64D3-89A3F109A5D9}"/>
                  </a:ext>
                </a:extLst>
              </p:cNvPr>
              <p:cNvSpPr/>
              <p:nvPr/>
            </p:nvSpPr>
            <p:spPr>
              <a:xfrm>
                <a:off x="4493467" y="3097583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Afyon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639A67F1-17B1-AAAD-1F97-29C844C779A9}"/>
                  </a:ext>
                </a:extLst>
              </p:cNvPr>
              <p:cNvSpPr/>
              <p:nvPr/>
            </p:nvSpPr>
            <p:spPr>
              <a:xfrm>
                <a:off x="5510503" y="3042130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4</a:t>
                </a:r>
              </a:p>
            </p:txBody>
          </p:sp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FCC2624E-FFEF-4950-0584-30F7F88881D3}"/>
                  </a:ext>
                </a:extLst>
              </p:cNvPr>
              <p:cNvSpPr/>
              <p:nvPr/>
            </p:nvSpPr>
            <p:spPr>
              <a:xfrm>
                <a:off x="6731119" y="800135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Samsun</a:t>
                </a:r>
              </a:p>
            </p:txBody>
          </p:sp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677A2733-6508-BCED-9F94-FAE8D844B9BD}"/>
                  </a:ext>
                </a:extLst>
              </p:cNvPr>
              <p:cNvSpPr/>
              <p:nvPr/>
            </p:nvSpPr>
            <p:spPr>
              <a:xfrm>
                <a:off x="7748155" y="744682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4</a:t>
                </a:r>
              </a:p>
            </p:txBody>
          </p:sp>
          <p:sp>
            <p:nvSpPr>
              <p:cNvPr id="104" name="Rectangle 103">
                <a:extLst>
                  <a:ext uri="{FF2B5EF4-FFF2-40B4-BE49-F238E27FC236}">
                    <a16:creationId xmlns:a16="http://schemas.microsoft.com/office/drawing/2014/main" id="{9ADF6D04-31CF-4B4C-5F3C-70ADB71D1FC5}"/>
                  </a:ext>
                </a:extLst>
              </p:cNvPr>
              <p:cNvSpPr/>
              <p:nvPr/>
            </p:nvSpPr>
            <p:spPr>
              <a:xfrm>
                <a:off x="2476403" y="435346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Kocaeli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5" name="Rectangle 104">
                <a:extLst>
                  <a:ext uri="{FF2B5EF4-FFF2-40B4-BE49-F238E27FC236}">
                    <a16:creationId xmlns:a16="http://schemas.microsoft.com/office/drawing/2014/main" id="{A4214009-7CF6-7F53-6885-E4CC68871D8D}"/>
                  </a:ext>
                </a:extLst>
              </p:cNvPr>
              <p:cNvSpPr/>
              <p:nvPr/>
            </p:nvSpPr>
            <p:spPr>
              <a:xfrm>
                <a:off x="3493439" y="379893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49</a:t>
                </a:r>
              </a:p>
            </p:txBody>
          </p:sp>
          <p:sp>
            <p:nvSpPr>
              <p:cNvPr id="106" name="Rectangle 105">
                <a:extLst>
                  <a:ext uri="{FF2B5EF4-FFF2-40B4-BE49-F238E27FC236}">
                    <a16:creationId xmlns:a16="http://schemas.microsoft.com/office/drawing/2014/main" id="{78BA776F-F7D6-2C0C-5AD9-0F375E136E5F}"/>
                  </a:ext>
                </a:extLst>
              </p:cNvPr>
              <p:cNvSpPr/>
              <p:nvPr/>
            </p:nvSpPr>
            <p:spPr>
              <a:xfrm>
                <a:off x="3208826" y="923637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Sakarya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Rectangle 106">
                <a:extLst>
                  <a:ext uri="{FF2B5EF4-FFF2-40B4-BE49-F238E27FC236}">
                    <a16:creationId xmlns:a16="http://schemas.microsoft.com/office/drawing/2014/main" id="{106C7871-2424-AF78-2CC0-79AC01359273}"/>
                  </a:ext>
                </a:extLst>
              </p:cNvPr>
              <p:cNvSpPr/>
              <p:nvPr/>
            </p:nvSpPr>
            <p:spPr>
              <a:xfrm>
                <a:off x="4225862" y="868184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2</a:t>
                </a:r>
              </a:p>
            </p:txBody>
          </p:sp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EDF6E67B-2C35-7C0A-464A-F91885B30293}"/>
                  </a:ext>
                </a:extLst>
              </p:cNvPr>
              <p:cNvSpPr/>
              <p:nvPr/>
            </p:nvSpPr>
            <p:spPr>
              <a:xfrm>
                <a:off x="1279178" y="1126147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Yalova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98B4BEDE-7F4F-F080-5E19-D53B8CD3606F}"/>
                  </a:ext>
                </a:extLst>
              </p:cNvPr>
              <p:cNvSpPr/>
              <p:nvPr/>
            </p:nvSpPr>
            <p:spPr>
              <a:xfrm>
                <a:off x="2296214" y="1070694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3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319602F0-2FE3-4E50-686E-1A4B36B2BB80}"/>
                  </a:ext>
                </a:extLst>
              </p:cNvPr>
              <p:cNvSpPr/>
              <p:nvPr/>
            </p:nvSpPr>
            <p:spPr>
              <a:xfrm>
                <a:off x="502580" y="4106406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İzmir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E02D052A-178C-02E3-64F3-FD2AF252C328}"/>
                  </a:ext>
                </a:extLst>
              </p:cNvPr>
              <p:cNvSpPr/>
              <p:nvPr/>
            </p:nvSpPr>
            <p:spPr>
              <a:xfrm>
                <a:off x="1519616" y="4050953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10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7DCB0CA8-274F-FDD4-3078-2B3F23BF666E}"/>
                  </a:ext>
                </a:extLst>
              </p:cNvPr>
              <p:cNvSpPr/>
              <p:nvPr/>
            </p:nvSpPr>
            <p:spPr>
              <a:xfrm>
                <a:off x="3038527" y="4078481"/>
                <a:ext cx="1017036" cy="340698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Antalya</a:t>
                </a: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3DF2DE99-C974-6BE3-D2EB-2C00B8C4886A}"/>
                  </a:ext>
                </a:extLst>
              </p:cNvPr>
              <p:cNvSpPr/>
              <p:nvPr/>
            </p:nvSpPr>
            <p:spPr>
              <a:xfrm>
                <a:off x="3905851" y="4004561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2C3E5A91-121C-C3E5-E5D1-92D5953A095C}"/>
                  </a:ext>
                </a:extLst>
              </p:cNvPr>
              <p:cNvSpPr/>
              <p:nvPr/>
            </p:nvSpPr>
            <p:spPr>
              <a:xfrm>
                <a:off x="278266" y="1879361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Bursa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B2BD707F-F5B9-0D85-AB6A-791206570273}"/>
                  </a:ext>
                </a:extLst>
              </p:cNvPr>
              <p:cNvSpPr/>
              <p:nvPr/>
            </p:nvSpPr>
            <p:spPr>
              <a:xfrm>
                <a:off x="1295302" y="1823908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12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146BB41B-E18D-E80C-4520-039AFE47D6F2}"/>
                  </a:ext>
                </a:extLst>
              </p:cNvPr>
              <p:cNvSpPr/>
              <p:nvPr/>
            </p:nvSpPr>
            <p:spPr>
              <a:xfrm>
                <a:off x="509437" y="2786704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Bilecik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09CEED95-31E9-6A2D-6BC7-90CD4C7FD9BA}"/>
                  </a:ext>
                </a:extLst>
              </p:cNvPr>
              <p:cNvSpPr/>
              <p:nvPr/>
            </p:nvSpPr>
            <p:spPr>
              <a:xfrm>
                <a:off x="1526473" y="2731251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11</a:t>
                </a:r>
              </a:p>
            </p:txBody>
          </p:sp>
          <p:sp>
            <p:nvSpPr>
              <p:cNvPr id="118" name="Oval 117">
                <a:extLst>
                  <a:ext uri="{FF2B5EF4-FFF2-40B4-BE49-F238E27FC236}">
                    <a16:creationId xmlns:a16="http://schemas.microsoft.com/office/drawing/2014/main" id="{E08C3E86-BFB5-7E1E-C5E0-8868598D8463}"/>
                  </a:ext>
                </a:extLst>
              </p:cNvPr>
              <p:cNvSpPr/>
              <p:nvPr/>
            </p:nvSpPr>
            <p:spPr>
              <a:xfrm>
                <a:off x="6688425" y="1549032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6C901394-839E-17C7-A49C-0A7C72D50F0E}"/>
                  </a:ext>
                </a:extLst>
              </p:cNvPr>
              <p:cNvCxnSpPr>
                <a:stCxn id="118" idx="7"/>
                <a:endCxn id="102" idx="2"/>
              </p:cNvCxnSpPr>
              <p:nvPr/>
            </p:nvCxnSpPr>
            <p:spPr>
              <a:xfrm flipV="1">
                <a:off x="6845900" y="1136037"/>
                <a:ext cx="393737" cy="44698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Oval 119">
                <a:extLst>
                  <a:ext uri="{FF2B5EF4-FFF2-40B4-BE49-F238E27FC236}">
                    <a16:creationId xmlns:a16="http://schemas.microsoft.com/office/drawing/2014/main" id="{794BD318-8F37-4504-02D8-823EC639D992}"/>
                  </a:ext>
                </a:extLst>
              </p:cNvPr>
              <p:cNvSpPr/>
              <p:nvPr/>
            </p:nvSpPr>
            <p:spPr>
              <a:xfrm>
                <a:off x="4836014" y="2441777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2115DFD0-83AE-9670-D6FD-4FD7E723111F}"/>
                  </a:ext>
                </a:extLst>
              </p:cNvPr>
              <p:cNvCxnSpPr>
                <a:endCxn id="96" idx="1"/>
              </p:cNvCxnSpPr>
              <p:nvPr/>
            </p:nvCxnSpPr>
            <p:spPr>
              <a:xfrm>
                <a:off x="5014427" y="2605029"/>
                <a:ext cx="411944" cy="5545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37B7AC6E-6414-FF18-1B17-922FF1284527}"/>
                  </a:ext>
                </a:extLst>
              </p:cNvPr>
              <p:cNvSpPr/>
              <p:nvPr/>
            </p:nvSpPr>
            <p:spPr>
              <a:xfrm>
                <a:off x="4489225" y="3708792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88E08414-CF8A-83B9-6733-0F38A8B241B4}"/>
                  </a:ext>
                </a:extLst>
              </p:cNvPr>
              <p:cNvCxnSpPr>
                <a:stCxn id="122" idx="6"/>
                <a:endCxn id="98" idx="1"/>
              </p:cNvCxnSpPr>
              <p:nvPr/>
            </p:nvCxnSpPr>
            <p:spPr>
              <a:xfrm flipV="1">
                <a:off x="4673718" y="3755798"/>
                <a:ext cx="328409" cy="690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50F62BE3-12AB-071B-A850-421F6A1FC660}"/>
                  </a:ext>
                </a:extLst>
              </p:cNvPr>
              <p:cNvSpPr/>
              <p:nvPr/>
            </p:nvSpPr>
            <p:spPr>
              <a:xfrm>
                <a:off x="3288758" y="4600105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AA127A92-7575-1AC2-F2DA-71540842599A}"/>
                  </a:ext>
                </a:extLst>
              </p:cNvPr>
              <p:cNvCxnSpPr>
                <a:stCxn id="124" idx="0"/>
              </p:cNvCxnSpPr>
              <p:nvPr/>
            </p:nvCxnSpPr>
            <p:spPr>
              <a:xfrm flipV="1">
                <a:off x="3381005" y="4442308"/>
                <a:ext cx="92246" cy="15779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0C197D70-85AB-7C6A-566E-454BE3FE7A43}"/>
                  </a:ext>
                </a:extLst>
              </p:cNvPr>
              <p:cNvSpPr/>
              <p:nvPr/>
            </p:nvSpPr>
            <p:spPr>
              <a:xfrm>
                <a:off x="1307488" y="3619345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DB5696D0-0B23-BA03-C449-067CBF27600C}"/>
                  </a:ext>
                </a:extLst>
              </p:cNvPr>
              <p:cNvCxnSpPr>
                <a:stCxn id="126" idx="6"/>
              </p:cNvCxnSpPr>
              <p:nvPr/>
            </p:nvCxnSpPr>
            <p:spPr>
              <a:xfrm flipH="1">
                <a:off x="984943" y="3735394"/>
                <a:ext cx="507038" cy="37101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967E7DD6-2115-1EFA-E6D9-86C95A833BD5}"/>
                  </a:ext>
                </a:extLst>
              </p:cNvPr>
              <p:cNvSpPr/>
              <p:nvPr/>
            </p:nvSpPr>
            <p:spPr>
              <a:xfrm>
                <a:off x="3769425" y="3069830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34848CCF-51F3-D843-E406-299EA87EC679}"/>
                  </a:ext>
                </a:extLst>
              </p:cNvPr>
              <p:cNvCxnSpPr>
                <a:stCxn id="128" idx="6"/>
                <a:endCxn id="100" idx="1"/>
              </p:cNvCxnSpPr>
              <p:nvPr/>
            </p:nvCxnSpPr>
            <p:spPr>
              <a:xfrm>
                <a:off x="3953918" y="3185879"/>
                <a:ext cx="539549" cy="7965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25A81801-53CB-1CD9-F5D5-FDD158F9DE25}"/>
                  </a:ext>
                </a:extLst>
              </p:cNvPr>
              <p:cNvSpPr/>
              <p:nvPr/>
            </p:nvSpPr>
            <p:spPr>
              <a:xfrm>
                <a:off x="2832689" y="1741200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B9FF9375-214F-8BD2-6914-2FFD606E7BD4}"/>
                  </a:ext>
                </a:extLst>
              </p:cNvPr>
              <p:cNvCxnSpPr>
                <a:stCxn id="130" idx="1"/>
                <a:endCxn id="104" idx="2"/>
              </p:cNvCxnSpPr>
              <p:nvPr/>
            </p:nvCxnSpPr>
            <p:spPr>
              <a:xfrm flipV="1">
                <a:off x="2859707" y="771248"/>
                <a:ext cx="125214" cy="100394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B2ECB409-BA60-067F-498A-EF0D11A1505E}"/>
                  </a:ext>
                </a:extLst>
              </p:cNvPr>
              <p:cNvSpPr/>
              <p:nvPr/>
            </p:nvSpPr>
            <p:spPr>
              <a:xfrm>
                <a:off x="3335964" y="1870611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30A849D4-9D70-131D-1131-4021A3E42CE7}"/>
                  </a:ext>
                </a:extLst>
              </p:cNvPr>
              <p:cNvCxnSpPr>
                <a:stCxn id="132" idx="7"/>
                <a:endCxn id="106" idx="2"/>
              </p:cNvCxnSpPr>
              <p:nvPr/>
            </p:nvCxnSpPr>
            <p:spPr>
              <a:xfrm flipV="1">
                <a:off x="3493439" y="1259539"/>
                <a:ext cx="223905" cy="64506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8C1A9CD6-4B88-2675-5976-D3146AE96504}"/>
                  </a:ext>
                </a:extLst>
              </p:cNvPr>
              <p:cNvSpPr/>
              <p:nvPr/>
            </p:nvSpPr>
            <p:spPr>
              <a:xfrm>
                <a:off x="2559698" y="1986660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7323DB50-D664-45B2-A28C-C7E860E8C1BA}"/>
                  </a:ext>
                </a:extLst>
              </p:cNvPr>
              <p:cNvCxnSpPr>
                <a:stCxn id="134" idx="1"/>
              </p:cNvCxnSpPr>
              <p:nvPr/>
            </p:nvCxnSpPr>
            <p:spPr>
              <a:xfrm flipH="1" flipV="1">
                <a:off x="2023599" y="1480722"/>
                <a:ext cx="563117" cy="53992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A1E40992-243D-0C70-6CF9-CF18965DBFA1}"/>
                  </a:ext>
                </a:extLst>
              </p:cNvPr>
              <p:cNvSpPr/>
              <p:nvPr/>
            </p:nvSpPr>
            <p:spPr>
              <a:xfrm>
                <a:off x="2245398" y="2387855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803C00E3-0328-DC3F-1EF1-04405187398C}"/>
                  </a:ext>
                </a:extLst>
              </p:cNvPr>
              <p:cNvCxnSpPr>
                <a:stCxn id="136" idx="6"/>
              </p:cNvCxnSpPr>
              <p:nvPr/>
            </p:nvCxnSpPr>
            <p:spPr>
              <a:xfrm flipH="1" flipV="1">
                <a:off x="1939221" y="2152267"/>
                <a:ext cx="490670" cy="35163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Rectangle 137">
                <a:extLst>
                  <a:ext uri="{FF2B5EF4-FFF2-40B4-BE49-F238E27FC236}">
                    <a16:creationId xmlns:a16="http://schemas.microsoft.com/office/drawing/2014/main" id="{6429334D-D04D-44F0-872B-A7178179A4FF}"/>
                  </a:ext>
                </a:extLst>
              </p:cNvPr>
              <p:cNvSpPr/>
              <p:nvPr/>
            </p:nvSpPr>
            <p:spPr>
              <a:xfrm>
                <a:off x="3721104" y="2736498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Eskişehir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9" name="Rectangle 138">
                <a:extLst>
                  <a:ext uri="{FF2B5EF4-FFF2-40B4-BE49-F238E27FC236}">
                    <a16:creationId xmlns:a16="http://schemas.microsoft.com/office/drawing/2014/main" id="{78B525E4-8A89-7226-9AE7-11C2E2014D4C}"/>
                  </a:ext>
                </a:extLst>
              </p:cNvPr>
              <p:cNvSpPr/>
              <p:nvPr/>
            </p:nvSpPr>
            <p:spPr>
              <a:xfrm>
                <a:off x="4738140" y="2681045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14</a:t>
                </a:r>
              </a:p>
            </p:txBody>
          </p:sp>
          <p:sp>
            <p:nvSpPr>
              <p:cNvPr id="140" name="Oval 139">
                <a:extLst>
                  <a:ext uri="{FF2B5EF4-FFF2-40B4-BE49-F238E27FC236}">
                    <a16:creationId xmlns:a16="http://schemas.microsoft.com/office/drawing/2014/main" id="{A7B794A2-FE07-828B-49B8-86F227548D3C}"/>
                  </a:ext>
                </a:extLst>
              </p:cNvPr>
              <p:cNvSpPr/>
              <p:nvPr/>
            </p:nvSpPr>
            <p:spPr>
              <a:xfrm>
                <a:off x="2795968" y="2461283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4DCB8798-6747-9CDC-6899-94A5C562B42E}"/>
                  </a:ext>
                </a:extLst>
              </p:cNvPr>
              <p:cNvCxnSpPr>
                <a:stCxn id="140" idx="6"/>
              </p:cNvCxnSpPr>
              <p:nvPr/>
            </p:nvCxnSpPr>
            <p:spPr>
              <a:xfrm flipH="1">
                <a:off x="2170710" y="2577332"/>
                <a:ext cx="809751" cy="44355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2" name="Oval 141">
                <a:extLst>
                  <a:ext uri="{FF2B5EF4-FFF2-40B4-BE49-F238E27FC236}">
                    <a16:creationId xmlns:a16="http://schemas.microsoft.com/office/drawing/2014/main" id="{64C482B3-0A06-ED06-B673-230DF4BE41D1}"/>
                  </a:ext>
                </a:extLst>
              </p:cNvPr>
              <p:cNvSpPr/>
              <p:nvPr/>
            </p:nvSpPr>
            <p:spPr>
              <a:xfrm>
                <a:off x="3525049" y="2525872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65B49AC7-E5DB-8700-CDC2-8F9A8BC8E7F5}"/>
                  </a:ext>
                </a:extLst>
              </p:cNvPr>
              <p:cNvCxnSpPr>
                <a:stCxn id="142" idx="6"/>
              </p:cNvCxnSpPr>
              <p:nvPr/>
            </p:nvCxnSpPr>
            <p:spPr>
              <a:xfrm>
                <a:off x="3709542" y="2641921"/>
                <a:ext cx="779683" cy="8612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A172A724-C7DC-D267-E029-6F854A6E62C3}"/>
                  </a:ext>
                </a:extLst>
              </p:cNvPr>
              <p:cNvSpPr/>
              <p:nvPr/>
            </p:nvSpPr>
            <p:spPr>
              <a:xfrm>
                <a:off x="7749873" y="5094745"/>
                <a:ext cx="3099953" cy="1510266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3200" b="1" i="0" u="none" strike="noStrike">
                    <a:latin typeface="Calibri"/>
                  </a:rPr>
                  <a:t>22 şehirde </a:t>
                </a:r>
              </a:p>
              <a:p>
                <a:pPr algn="ctr" rtl="0"/>
                <a:r>
                  <a:rPr lang="tr" sz="3200" b="1" i="0" u="none" strike="noStrike">
                    <a:latin typeface="Calibri"/>
                  </a:rPr>
                  <a:t>228 Saha Çalışma Ziyareti</a:t>
                </a:r>
              </a:p>
            </p:txBody>
          </p:sp>
          <p:sp>
            <p:nvSpPr>
              <p:cNvPr id="145" name="Rectangle 23">
                <a:extLst>
                  <a:ext uri="{FF2B5EF4-FFF2-40B4-BE49-F238E27FC236}">
                    <a16:creationId xmlns:a16="http://schemas.microsoft.com/office/drawing/2014/main" id="{6FFF5B92-D813-A901-4DCF-542C89367CCF}"/>
                  </a:ext>
                </a:extLst>
              </p:cNvPr>
              <p:cNvSpPr/>
              <p:nvPr/>
            </p:nvSpPr>
            <p:spPr>
              <a:xfrm>
                <a:off x="5813032" y="4301037"/>
                <a:ext cx="1017036" cy="282539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Adana</a:t>
                </a:r>
              </a:p>
            </p:txBody>
          </p:sp>
          <p:sp>
            <p:nvSpPr>
              <p:cNvPr id="146" name="Rectangle 24">
                <a:extLst>
                  <a:ext uri="{FF2B5EF4-FFF2-40B4-BE49-F238E27FC236}">
                    <a16:creationId xmlns:a16="http://schemas.microsoft.com/office/drawing/2014/main" id="{5FE46F28-B8BA-9C7F-D7ED-F04D96931235}"/>
                  </a:ext>
                </a:extLst>
              </p:cNvPr>
              <p:cNvSpPr/>
              <p:nvPr/>
            </p:nvSpPr>
            <p:spPr>
              <a:xfrm>
                <a:off x="6713237" y="4244148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7</a:t>
                </a:r>
              </a:p>
            </p:txBody>
          </p:sp>
          <p:sp>
            <p:nvSpPr>
              <p:cNvPr id="147" name="Rectangle 23">
                <a:extLst>
                  <a:ext uri="{FF2B5EF4-FFF2-40B4-BE49-F238E27FC236}">
                    <a16:creationId xmlns:a16="http://schemas.microsoft.com/office/drawing/2014/main" id="{6A98F6B1-BE97-E829-C275-E12D40424942}"/>
                  </a:ext>
                </a:extLst>
              </p:cNvPr>
              <p:cNvSpPr/>
              <p:nvPr/>
            </p:nvSpPr>
            <p:spPr>
              <a:xfrm>
                <a:off x="4514476" y="4596328"/>
                <a:ext cx="1017036" cy="282539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Mersin</a:t>
                </a:r>
              </a:p>
            </p:txBody>
          </p:sp>
          <p:sp>
            <p:nvSpPr>
              <p:cNvPr id="148" name="Rectangle 24">
                <a:extLst>
                  <a:ext uri="{FF2B5EF4-FFF2-40B4-BE49-F238E27FC236}">
                    <a16:creationId xmlns:a16="http://schemas.microsoft.com/office/drawing/2014/main" id="{CD512405-2542-6E6D-414D-F631C7AA0BA9}"/>
                  </a:ext>
                </a:extLst>
              </p:cNvPr>
              <p:cNvSpPr/>
              <p:nvPr/>
            </p:nvSpPr>
            <p:spPr>
              <a:xfrm>
                <a:off x="5366740" y="4561772"/>
                <a:ext cx="644237" cy="399092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2</a:t>
                </a:r>
              </a:p>
            </p:txBody>
          </p:sp>
          <p:cxnSp>
            <p:nvCxnSpPr>
              <p:cNvPr id="149" name="Straight Connector 37">
                <a:extLst>
                  <a:ext uri="{FF2B5EF4-FFF2-40B4-BE49-F238E27FC236}">
                    <a16:creationId xmlns:a16="http://schemas.microsoft.com/office/drawing/2014/main" id="{4FBA2978-5E34-4DA7-C0D8-EFC302F3D21F}"/>
                  </a:ext>
                </a:extLst>
              </p:cNvPr>
              <p:cNvCxnSpPr/>
              <p:nvPr/>
            </p:nvCxnSpPr>
            <p:spPr>
              <a:xfrm flipV="1">
                <a:off x="5097962" y="4975745"/>
                <a:ext cx="328409" cy="690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0" name="Oval 149">
                <a:extLst>
                  <a:ext uri="{FF2B5EF4-FFF2-40B4-BE49-F238E27FC236}">
                    <a16:creationId xmlns:a16="http://schemas.microsoft.com/office/drawing/2014/main" id="{8E8D9C41-B390-A583-93F9-8D5457E2A006}"/>
                  </a:ext>
                </a:extLst>
              </p:cNvPr>
              <p:cNvSpPr/>
              <p:nvPr/>
            </p:nvSpPr>
            <p:spPr>
              <a:xfrm>
                <a:off x="4913304" y="4960864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51" name="Straight Connector 37">
                <a:extLst>
                  <a:ext uri="{FF2B5EF4-FFF2-40B4-BE49-F238E27FC236}">
                    <a16:creationId xmlns:a16="http://schemas.microsoft.com/office/drawing/2014/main" id="{5C2F79C0-E901-ACDE-FB81-8D265E04A00D}"/>
                  </a:ext>
                </a:extLst>
              </p:cNvPr>
              <p:cNvCxnSpPr/>
              <p:nvPr/>
            </p:nvCxnSpPr>
            <p:spPr>
              <a:xfrm flipV="1">
                <a:off x="6360016" y="4640465"/>
                <a:ext cx="328409" cy="69043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2" name="Oval 151">
                <a:extLst>
                  <a:ext uri="{FF2B5EF4-FFF2-40B4-BE49-F238E27FC236}">
                    <a16:creationId xmlns:a16="http://schemas.microsoft.com/office/drawing/2014/main" id="{D7ED7D82-098A-C242-078E-48A72327DDBD}"/>
                  </a:ext>
                </a:extLst>
              </p:cNvPr>
              <p:cNvSpPr/>
              <p:nvPr/>
            </p:nvSpPr>
            <p:spPr>
              <a:xfrm>
                <a:off x="6196963" y="4642471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3" name="Rectangle 7">
                <a:extLst>
                  <a:ext uri="{FF2B5EF4-FFF2-40B4-BE49-F238E27FC236}">
                    <a16:creationId xmlns:a16="http://schemas.microsoft.com/office/drawing/2014/main" id="{CF7E8F60-5495-5514-26EE-CEE594F3B52C}"/>
                  </a:ext>
                </a:extLst>
              </p:cNvPr>
              <p:cNvSpPr/>
              <p:nvPr/>
            </p:nvSpPr>
            <p:spPr>
              <a:xfrm>
                <a:off x="4041570" y="1409921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Düzce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4" name="Rectangle 8">
                <a:extLst>
                  <a:ext uri="{FF2B5EF4-FFF2-40B4-BE49-F238E27FC236}">
                    <a16:creationId xmlns:a16="http://schemas.microsoft.com/office/drawing/2014/main" id="{04972790-F637-D3FE-751C-5C0836EA66EC}"/>
                  </a:ext>
                </a:extLst>
              </p:cNvPr>
              <p:cNvSpPr/>
              <p:nvPr/>
            </p:nvSpPr>
            <p:spPr>
              <a:xfrm>
                <a:off x="4930804" y="1389479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2</a:t>
                </a:r>
              </a:p>
            </p:txBody>
          </p:sp>
          <p:cxnSp>
            <p:nvCxnSpPr>
              <p:cNvPr id="155" name="Straight Connector 33">
                <a:extLst>
                  <a:ext uri="{FF2B5EF4-FFF2-40B4-BE49-F238E27FC236}">
                    <a16:creationId xmlns:a16="http://schemas.microsoft.com/office/drawing/2014/main" id="{25509E8C-C672-3A6D-C984-2584D8B776B1}"/>
                  </a:ext>
                </a:extLst>
              </p:cNvPr>
              <p:cNvCxnSpPr>
                <a:stCxn id="156" idx="4"/>
              </p:cNvCxnSpPr>
              <p:nvPr/>
            </p:nvCxnSpPr>
            <p:spPr>
              <a:xfrm flipV="1">
                <a:off x="3797780" y="1680322"/>
                <a:ext cx="236438" cy="559565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6" name="Oval 155">
                <a:extLst>
                  <a:ext uri="{FF2B5EF4-FFF2-40B4-BE49-F238E27FC236}">
                    <a16:creationId xmlns:a16="http://schemas.microsoft.com/office/drawing/2014/main" id="{74079199-26E1-2588-9A89-1433AAA1B5D7}"/>
                  </a:ext>
                </a:extLst>
              </p:cNvPr>
              <p:cNvSpPr/>
              <p:nvPr/>
            </p:nvSpPr>
            <p:spPr>
              <a:xfrm>
                <a:off x="3705533" y="2007789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57" name="Rectangle 156">
                <a:extLst>
                  <a:ext uri="{FF2B5EF4-FFF2-40B4-BE49-F238E27FC236}">
                    <a16:creationId xmlns:a16="http://schemas.microsoft.com/office/drawing/2014/main" id="{ADB3252E-8813-FA3A-0ECA-86F793F48C6C}"/>
                  </a:ext>
                </a:extLst>
              </p:cNvPr>
              <p:cNvSpPr/>
              <p:nvPr/>
            </p:nvSpPr>
            <p:spPr>
              <a:xfrm>
                <a:off x="4385562" y="1908162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Bolu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58" name="Rectangle 157">
                <a:extLst>
                  <a:ext uri="{FF2B5EF4-FFF2-40B4-BE49-F238E27FC236}">
                    <a16:creationId xmlns:a16="http://schemas.microsoft.com/office/drawing/2014/main" id="{4ED37FEA-BA03-DD7E-CADA-77AE4F8F0E09}"/>
                  </a:ext>
                </a:extLst>
              </p:cNvPr>
              <p:cNvSpPr/>
              <p:nvPr/>
            </p:nvSpPr>
            <p:spPr>
              <a:xfrm>
                <a:off x="5402598" y="1852709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2</a:t>
                </a:r>
              </a:p>
            </p:txBody>
          </p:sp>
          <p:cxnSp>
            <p:nvCxnSpPr>
              <p:cNvPr id="159" name="Straight Connector 33">
                <a:extLst>
                  <a:ext uri="{FF2B5EF4-FFF2-40B4-BE49-F238E27FC236}">
                    <a16:creationId xmlns:a16="http://schemas.microsoft.com/office/drawing/2014/main" id="{A4796057-40AE-55FA-8CB3-D64F412FDA9D}"/>
                  </a:ext>
                </a:extLst>
              </p:cNvPr>
              <p:cNvCxnSpPr>
                <a:stCxn id="160" idx="3"/>
                <a:endCxn id="157" idx="1"/>
              </p:cNvCxnSpPr>
              <p:nvPr/>
            </p:nvCxnSpPr>
            <p:spPr>
              <a:xfrm flipV="1">
                <a:off x="3995104" y="2076113"/>
                <a:ext cx="390458" cy="31012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0" name="Oval 159">
                <a:extLst>
                  <a:ext uri="{FF2B5EF4-FFF2-40B4-BE49-F238E27FC236}">
                    <a16:creationId xmlns:a16="http://schemas.microsoft.com/office/drawing/2014/main" id="{86A84FE0-820B-0D1C-4122-0A97647CBCF3}"/>
                  </a:ext>
                </a:extLst>
              </p:cNvPr>
              <p:cNvSpPr/>
              <p:nvPr/>
            </p:nvSpPr>
            <p:spPr>
              <a:xfrm>
                <a:off x="3968086" y="2188131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61" name="Rectangle 160">
                <a:extLst>
                  <a:ext uri="{FF2B5EF4-FFF2-40B4-BE49-F238E27FC236}">
                    <a16:creationId xmlns:a16="http://schemas.microsoft.com/office/drawing/2014/main" id="{0C5306F4-DF05-25E5-E5F2-26388CEC7AB3}"/>
                  </a:ext>
                </a:extLst>
              </p:cNvPr>
              <p:cNvSpPr/>
              <p:nvPr/>
            </p:nvSpPr>
            <p:spPr>
              <a:xfrm>
                <a:off x="7087644" y="2033209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Çorum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2" name="Rectangle 161">
                <a:extLst>
                  <a:ext uri="{FF2B5EF4-FFF2-40B4-BE49-F238E27FC236}">
                    <a16:creationId xmlns:a16="http://schemas.microsoft.com/office/drawing/2014/main" id="{ED26BBA2-F7DA-A1D3-458F-6601969D3A0F}"/>
                  </a:ext>
                </a:extLst>
              </p:cNvPr>
              <p:cNvSpPr/>
              <p:nvPr/>
            </p:nvSpPr>
            <p:spPr>
              <a:xfrm>
                <a:off x="8104680" y="1977756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3</a:t>
                </a:r>
              </a:p>
            </p:txBody>
          </p:sp>
          <p:sp>
            <p:nvSpPr>
              <p:cNvPr id="163" name="Oval 162">
                <a:extLst>
                  <a:ext uri="{FF2B5EF4-FFF2-40B4-BE49-F238E27FC236}">
                    <a16:creationId xmlns:a16="http://schemas.microsoft.com/office/drawing/2014/main" id="{04CEAE59-CDD7-2ABF-630D-6C9057652F1E}"/>
                  </a:ext>
                </a:extLst>
              </p:cNvPr>
              <p:cNvSpPr/>
              <p:nvPr/>
            </p:nvSpPr>
            <p:spPr>
              <a:xfrm>
                <a:off x="6308655" y="2118277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C7BE3322-9CA0-335C-980D-804C0F1B7B51}"/>
                  </a:ext>
                </a:extLst>
              </p:cNvPr>
              <p:cNvCxnSpPr>
                <a:stCxn id="163" idx="6"/>
                <a:endCxn id="161" idx="1"/>
              </p:cNvCxnSpPr>
              <p:nvPr/>
            </p:nvCxnSpPr>
            <p:spPr>
              <a:xfrm flipV="1">
                <a:off x="6493148" y="2201160"/>
                <a:ext cx="594496" cy="3316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5" name="Rectangle 25">
                <a:extLst>
                  <a:ext uri="{FF2B5EF4-FFF2-40B4-BE49-F238E27FC236}">
                    <a16:creationId xmlns:a16="http://schemas.microsoft.com/office/drawing/2014/main" id="{14BB5A14-6418-EB31-41E0-6FE7ABB103E2}"/>
                  </a:ext>
                </a:extLst>
              </p:cNvPr>
              <p:cNvSpPr/>
              <p:nvPr/>
            </p:nvSpPr>
            <p:spPr>
              <a:xfrm>
                <a:off x="158499" y="305149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Kırklareli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6" name="Rectangle 26">
                <a:extLst>
                  <a:ext uri="{FF2B5EF4-FFF2-40B4-BE49-F238E27FC236}">
                    <a16:creationId xmlns:a16="http://schemas.microsoft.com/office/drawing/2014/main" id="{68BE684E-8E40-DC66-7226-24E55E087702}"/>
                  </a:ext>
                </a:extLst>
              </p:cNvPr>
              <p:cNvSpPr/>
              <p:nvPr/>
            </p:nvSpPr>
            <p:spPr>
              <a:xfrm>
                <a:off x="1175535" y="238008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1</a:t>
                </a:r>
              </a:p>
            </p:txBody>
          </p:sp>
          <p:sp>
            <p:nvSpPr>
              <p:cNvPr id="167" name="Oval 166">
                <a:extLst>
                  <a:ext uri="{FF2B5EF4-FFF2-40B4-BE49-F238E27FC236}">
                    <a16:creationId xmlns:a16="http://schemas.microsoft.com/office/drawing/2014/main" id="{2F58E703-30D8-A4EB-6126-74A301F7482B}"/>
                  </a:ext>
                </a:extLst>
              </p:cNvPr>
              <p:cNvSpPr/>
              <p:nvPr/>
            </p:nvSpPr>
            <p:spPr>
              <a:xfrm>
                <a:off x="1550027" y="933186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68" name="Straight Connector 64">
                <a:extLst>
                  <a:ext uri="{FF2B5EF4-FFF2-40B4-BE49-F238E27FC236}">
                    <a16:creationId xmlns:a16="http://schemas.microsoft.com/office/drawing/2014/main" id="{4068DEFD-B77D-1C25-49E3-3E5A07F2F9C2}"/>
                  </a:ext>
                </a:extLst>
              </p:cNvPr>
              <p:cNvCxnSpPr>
                <a:stCxn id="167" idx="6"/>
              </p:cNvCxnSpPr>
              <p:nvPr/>
            </p:nvCxnSpPr>
            <p:spPr>
              <a:xfrm flipH="1" flipV="1">
                <a:off x="1243850" y="697598"/>
                <a:ext cx="490670" cy="351637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9" name="Rectangle 25">
                <a:extLst>
                  <a:ext uri="{FF2B5EF4-FFF2-40B4-BE49-F238E27FC236}">
                    <a16:creationId xmlns:a16="http://schemas.microsoft.com/office/drawing/2014/main" id="{931ECD35-6236-1137-DAC3-D0E6DB1B78AB}"/>
                  </a:ext>
                </a:extLst>
              </p:cNvPr>
              <p:cNvSpPr/>
              <p:nvPr/>
            </p:nvSpPr>
            <p:spPr>
              <a:xfrm>
                <a:off x="75623" y="810107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Tekirdağ</a:t>
                </a:r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70" name="Rectangle 26">
                <a:extLst>
                  <a:ext uri="{FF2B5EF4-FFF2-40B4-BE49-F238E27FC236}">
                    <a16:creationId xmlns:a16="http://schemas.microsoft.com/office/drawing/2014/main" id="{F19DB28B-6C60-C495-19E1-800FF24FAB24}"/>
                  </a:ext>
                </a:extLst>
              </p:cNvPr>
              <p:cNvSpPr/>
              <p:nvPr/>
            </p:nvSpPr>
            <p:spPr>
              <a:xfrm>
                <a:off x="1092659" y="754654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75</a:t>
                </a:r>
              </a:p>
            </p:txBody>
          </p:sp>
          <p:sp>
            <p:nvSpPr>
              <p:cNvPr id="171" name="Oval 170">
                <a:extLst>
                  <a:ext uri="{FF2B5EF4-FFF2-40B4-BE49-F238E27FC236}">
                    <a16:creationId xmlns:a16="http://schemas.microsoft.com/office/drawing/2014/main" id="{04168EC4-1433-0A66-30DE-E0DB4DB9A5EC}"/>
                  </a:ext>
                </a:extLst>
              </p:cNvPr>
              <p:cNvSpPr/>
              <p:nvPr/>
            </p:nvSpPr>
            <p:spPr>
              <a:xfrm>
                <a:off x="1534812" y="1540914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72" name="Straight Connector 64">
                <a:extLst>
                  <a:ext uri="{FF2B5EF4-FFF2-40B4-BE49-F238E27FC236}">
                    <a16:creationId xmlns:a16="http://schemas.microsoft.com/office/drawing/2014/main" id="{F4D205A6-0F7B-EDBF-AF3D-79E49CB7113F}"/>
                  </a:ext>
                </a:extLst>
              </p:cNvPr>
              <p:cNvCxnSpPr>
                <a:stCxn id="171" idx="2"/>
              </p:cNvCxnSpPr>
              <p:nvPr/>
            </p:nvCxnSpPr>
            <p:spPr>
              <a:xfrm flipH="1" flipV="1">
                <a:off x="974590" y="1206175"/>
                <a:ext cx="560222" cy="450788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3" name="Rectangle 172">
                <a:extLst>
                  <a:ext uri="{FF2B5EF4-FFF2-40B4-BE49-F238E27FC236}">
                    <a16:creationId xmlns:a16="http://schemas.microsoft.com/office/drawing/2014/main" id="{05CBD8F2-8E0A-B3D0-342C-DD302F0AA7AB}"/>
                  </a:ext>
                </a:extLst>
              </p:cNvPr>
              <p:cNvSpPr/>
              <p:nvPr/>
            </p:nvSpPr>
            <p:spPr>
              <a:xfrm>
                <a:off x="2194458" y="3355481"/>
                <a:ext cx="1017036" cy="335902"/>
              </a:xfrm>
              <a:prstGeom prst="rect">
                <a:avLst/>
              </a:prstGeom>
              <a:solidFill>
                <a:srgbClr val="FFFF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solidFill>
                      <a:srgbClr val="000000"/>
                    </a:solidFill>
                    <a:latin typeface="Calibri"/>
                  </a:rPr>
                  <a:t>Kütahya</a:t>
                </a:r>
              </a:p>
            </p:txBody>
          </p:sp>
          <p:sp>
            <p:nvSpPr>
              <p:cNvPr id="174" name="Rectangle 173">
                <a:extLst>
                  <a:ext uri="{FF2B5EF4-FFF2-40B4-BE49-F238E27FC236}">
                    <a16:creationId xmlns:a16="http://schemas.microsoft.com/office/drawing/2014/main" id="{FC690030-32BF-C83C-B80C-D91056E1A891}"/>
                  </a:ext>
                </a:extLst>
              </p:cNvPr>
              <p:cNvSpPr/>
              <p:nvPr/>
            </p:nvSpPr>
            <p:spPr>
              <a:xfrm>
                <a:off x="3211494" y="3300028"/>
                <a:ext cx="644237" cy="446809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 rtl="0"/>
                <a:r>
                  <a:rPr lang="tr" sz="1800" b="0" i="0" u="none" strike="noStrike">
                    <a:latin typeface="Calibri"/>
                  </a:rPr>
                  <a:t>5</a:t>
                </a:r>
              </a:p>
            </p:txBody>
          </p:sp>
          <p:sp>
            <p:nvSpPr>
              <p:cNvPr id="175" name="Oval 174">
                <a:extLst>
                  <a:ext uri="{FF2B5EF4-FFF2-40B4-BE49-F238E27FC236}">
                    <a16:creationId xmlns:a16="http://schemas.microsoft.com/office/drawing/2014/main" id="{C11F4112-8B82-4CD0-BB2E-9953174FA958}"/>
                  </a:ext>
                </a:extLst>
              </p:cNvPr>
              <p:cNvSpPr/>
              <p:nvPr/>
            </p:nvSpPr>
            <p:spPr>
              <a:xfrm>
                <a:off x="2999366" y="2868420"/>
                <a:ext cx="184493" cy="23209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82630FB0-82C7-EF65-D197-C5785162FA07}"/>
                  </a:ext>
                </a:extLst>
              </p:cNvPr>
              <p:cNvCxnSpPr>
                <a:stCxn id="175" idx="6"/>
              </p:cNvCxnSpPr>
              <p:nvPr/>
            </p:nvCxnSpPr>
            <p:spPr>
              <a:xfrm flipH="1">
                <a:off x="2676821" y="2984469"/>
                <a:ext cx="507038" cy="37101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2F9331D-CBCE-D590-488E-97B57D631CA6}"/>
                </a:ext>
              </a:extLst>
            </p:cNvPr>
            <p:cNvSpPr/>
            <p:nvPr/>
          </p:nvSpPr>
          <p:spPr>
            <a:xfrm>
              <a:off x="7820266" y="3736542"/>
              <a:ext cx="998689" cy="2733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tr" sz="1800" b="0" i="0" u="none" strike="noStrike">
                  <a:solidFill>
                    <a:srgbClr val="000000"/>
                  </a:solidFill>
                  <a:latin typeface="Calibri"/>
                </a:rPr>
                <a:t>Kayseri</a:t>
              </a: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6953293B-FA6A-C937-85F4-F1FF95A85BB8}"/>
                </a:ext>
              </a:extLst>
            </p:cNvPr>
            <p:cNvSpPr/>
            <p:nvPr/>
          </p:nvSpPr>
          <p:spPr>
            <a:xfrm>
              <a:off x="8818955" y="3691424"/>
              <a:ext cx="632615" cy="363537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1B9A9155-A1B0-1578-3A17-BA266580B347}"/>
                </a:ext>
              </a:extLst>
            </p:cNvPr>
            <p:cNvSpPr/>
            <p:nvPr/>
          </p:nvSpPr>
          <p:spPr>
            <a:xfrm>
              <a:off x="7055330" y="3805756"/>
              <a:ext cx="181165" cy="18884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3198097E-20D5-D4DD-32A7-A66D04B84517}"/>
                </a:ext>
              </a:extLst>
            </p:cNvPr>
            <p:cNvCxnSpPr>
              <a:stCxn id="4" idx="6"/>
              <a:endCxn id="2" idx="1"/>
            </p:cNvCxnSpPr>
            <p:nvPr/>
          </p:nvCxnSpPr>
          <p:spPr>
            <a:xfrm flipV="1">
              <a:off x="7236495" y="3873192"/>
              <a:ext cx="583771" cy="2698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D4500EC4-D118-6E7C-DE1B-C2E850BCD323}"/>
                </a:ext>
              </a:extLst>
            </p:cNvPr>
            <p:cNvSpPr/>
            <p:nvPr/>
          </p:nvSpPr>
          <p:spPr>
            <a:xfrm>
              <a:off x="8380774" y="4420701"/>
              <a:ext cx="1244489" cy="27330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tr" sz="1800" b="0" i="0" u="none" strike="noStrike">
                  <a:solidFill>
                    <a:srgbClr val="000000"/>
                  </a:solidFill>
                  <a:latin typeface="Calibri"/>
                </a:rPr>
                <a:t>Gaziantep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A3210F7-F54D-C01F-CCF6-DC303C4B35BF}"/>
                </a:ext>
              </a:extLst>
            </p:cNvPr>
            <p:cNvSpPr/>
            <p:nvPr/>
          </p:nvSpPr>
          <p:spPr>
            <a:xfrm>
              <a:off x="9616809" y="4375581"/>
              <a:ext cx="632615" cy="363537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rtl="0"/>
              <a:r>
                <a:rPr lang="tr" sz="1800" b="0" i="0" u="none" strike="noStrike">
                  <a:latin typeface="Calibri"/>
                </a:rPr>
                <a:t>8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B34A0B0-878A-AC94-E0F5-300DD4702779}"/>
                </a:ext>
              </a:extLst>
            </p:cNvPr>
            <p:cNvSpPr/>
            <p:nvPr/>
          </p:nvSpPr>
          <p:spPr>
            <a:xfrm>
              <a:off x="7615838" y="4489915"/>
              <a:ext cx="181165" cy="188842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E2C8AAAE-EFE5-B61A-B3F1-28417CEFD8F0}"/>
                </a:ext>
              </a:extLst>
            </p:cNvPr>
            <p:cNvCxnSpPr>
              <a:stCxn id="9" idx="6"/>
              <a:endCxn id="7" idx="1"/>
            </p:cNvCxnSpPr>
            <p:nvPr/>
          </p:nvCxnSpPr>
          <p:spPr>
            <a:xfrm flipV="1">
              <a:off x="7797003" y="4557351"/>
              <a:ext cx="583771" cy="2698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Zumiranja slajda 13">
            <a:hlinkClick r:id="rId3" action="ppaction://hlinksldjump"/>
            <a:extLst>
              <a:ext uri="{FF2B5EF4-FFF2-40B4-BE49-F238E27FC236}">
                <a16:creationId xmlns:a16="http://schemas.microsoft.com/office/drawing/2014/main" id="{A2A0DD4F-E1E3-CEDC-45E8-EB85213A7D7C}"/>
              </a:ext>
            </a:extLst>
          </p:cNvPr>
          <p:cNvPicPr>
            <a:picLocks noGrp="1" noRot="1" noChangeAspect="1" noMove="1" noResize="1" noEditPoints="1" noAdjustHandles="1" noChangeArrowheads="1" noChangeShapeType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83231" y="1039078"/>
            <a:ext cx="3048000" cy="1714500"/>
          </a:xfrm>
          <a:prstGeom prst="rect">
            <a:avLst/>
          </a:prstGeom>
          <a:ln w="3175">
            <a:solidFill>
              <a:prstClr val="ltGray"/>
            </a:solidFill>
          </a:ln>
        </p:spPr>
      </p:pic>
    </p:spTree>
    <p:extLst>
      <p:ext uri="{BB962C8B-B14F-4D97-AF65-F5344CB8AC3E}">
        <p14:creationId xmlns:p14="http://schemas.microsoft.com/office/powerpoint/2010/main" val="167901745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Clm published def - [PDF Document]">
            <a:extLst>
              <a:ext uri="{FF2B5EF4-FFF2-40B4-BE49-F238E27FC236}">
                <a16:creationId xmlns:a16="http://schemas.microsoft.com/office/drawing/2014/main" id="{B6ABFF97-1DB6-4407-B2BF-EA0BC92F97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hr-HR"/>
          </a:p>
        </p:txBody>
      </p:sp>
      <p:graphicFrame>
        <p:nvGraphicFramePr>
          <p:cNvPr id="4" name="Tablica 3">
            <a:extLst>
              <a:ext uri="{FF2B5EF4-FFF2-40B4-BE49-F238E27FC236}">
                <a16:creationId xmlns:a16="http://schemas.microsoft.com/office/drawing/2014/main" id="{0DD923BD-E57C-7B98-0529-C415F0E5B3FD}"/>
              </a:ext>
            </a:extLst>
          </p:cNvPr>
          <p:cNvGraphicFramePr>
            <a:graphicFrameLocks noGrp="1"/>
          </p:cNvGraphicFramePr>
          <p:nvPr/>
        </p:nvGraphicFramePr>
        <p:xfrm>
          <a:off x="394921" y="2371409"/>
          <a:ext cx="5228333" cy="29169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62745">
                  <a:extLst>
                    <a:ext uri="{9D8B030D-6E8A-4147-A177-3AD203B41FA5}">
                      <a16:colId xmlns:a16="http://schemas.microsoft.com/office/drawing/2014/main" val="3599854930"/>
                    </a:ext>
                  </a:extLst>
                </a:gridCol>
                <a:gridCol w="2225471">
                  <a:extLst>
                    <a:ext uri="{9D8B030D-6E8A-4147-A177-3AD203B41FA5}">
                      <a16:colId xmlns:a16="http://schemas.microsoft.com/office/drawing/2014/main" val="1849339705"/>
                    </a:ext>
                  </a:extLst>
                </a:gridCol>
                <a:gridCol w="1740117">
                  <a:extLst>
                    <a:ext uri="{9D8B030D-6E8A-4147-A177-3AD203B41FA5}">
                      <a16:colId xmlns:a16="http://schemas.microsoft.com/office/drawing/2014/main" val="381533933"/>
                    </a:ext>
                  </a:extLst>
                </a:gridCol>
              </a:tblGrid>
              <a:tr h="534761">
                <a:tc gridSpan="3">
                  <a:txBody>
                    <a:bodyPr/>
                    <a:lstStyle/>
                    <a:p>
                      <a:pPr marL="226695" marR="22669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r-HR" sz="1100">
                          <a:effectLst/>
                        </a:rPr>
                        <a:t> </a:t>
                      </a:r>
                      <a:endParaRPr lang="hr-HR" sz="1200">
                        <a:effectLst/>
                      </a:endParaRPr>
                    </a:p>
                    <a:p>
                      <a:pPr marL="226695" marR="22669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r-HR" sz="1100">
                          <a:effectLst/>
                        </a:rPr>
                        <a:t> </a:t>
                      </a:r>
                      <a:endParaRPr lang="hr-HR" sz="1200">
                        <a:effectLst/>
                      </a:endParaRPr>
                    </a:p>
                    <a:p>
                      <a:pPr marL="226695" marR="226695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hr-HR" sz="1100">
                          <a:effectLst/>
                        </a:rPr>
                        <a:t> </a:t>
                      </a:r>
                      <a:endParaRPr lang="hr-H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b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932972"/>
                  </a:ext>
                </a:extLst>
              </a:tr>
              <a:tr h="90985">
                <a:tc rowSpan="9">
                  <a:txBody>
                    <a:bodyPr/>
                    <a:lstStyle/>
                    <a:p>
                      <a:pPr marL="226695" marR="226695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 RAPOR</a:t>
                      </a:r>
                      <a:endParaRPr lang="hr-HR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FFC000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226695" marR="226695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0" i="0" u="none" strike="noStrike">
                          <a:latin typeface="Calibri"/>
                        </a:rPr>
                        <a:t>MİNERAL MET-REF'ler Uyum Raporları</a:t>
                      </a:r>
                      <a:endParaRPr lang="hr-H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CLM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498302"/>
                  </a:ext>
                </a:extLst>
              </a:tr>
              <a:tr h="16283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GLS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50101528"/>
                  </a:ext>
                </a:extLst>
              </a:tr>
              <a:tr h="358658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CER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9959108"/>
                  </a:ext>
                </a:extLst>
              </a:tr>
              <a:tr h="16283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226695" marR="226695" algn="ctr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0" i="0" u="none" strike="noStrike">
                          <a:latin typeface="Calibri"/>
                        </a:rPr>
                        <a:t>KİMYASAL MET-REF'ler Uyum Raporları</a:t>
                      </a:r>
                      <a:endParaRPr lang="hr-HR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LVOC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4463820"/>
                  </a:ext>
                </a:extLst>
              </a:tr>
              <a:tr h="16283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LVIC-AAF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514060693"/>
                  </a:ext>
                </a:extLst>
              </a:tr>
              <a:tr h="325678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LVIC-S &amp; SIC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51656239"/>
                  </a:ext>
                </a:extLst>
              </a:tr>
              <a:tr h="16364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CAK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4882318"/>
                  </a:ext>
                </a:extLst>
              </a:tr>
              <a:tr h="16283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POL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0309769"/>
                  </a:ext>
                </a:extLst>
              </a:tr>
              <a:tr h="16283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26695" marR="226695" algn="l" rtl="0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" sz="1100" b="1" i="0" u="none" strike="noStrike">
                          <a:latin typeface="Calibri"/>
                        </a:rPr>
                        <a:t>OFC</a:t>
                      </a:r>
                      <a:endParaRPr lang="hr-HR" sz="120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Microsoft Uighur" panose="02000000000000000000" pitchFamily="2" charset="-7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6298339"/>
                  </a:ext>
                </a:extLst>
              </a:tr>
            </a:tbl>
          </a:graphicData>
        </a:graphic>
      </p:graphicFrame>
      <p:sp>
        <p:nvSpPr>
          <p:cNvPr id="6" name="TekstniOkvir 5">
            <a:extLst>
              <a:ext uri="{FF2B5EF4-FFF2-40B4-BE49-F238E27FC236}">
                <a16:creationId xmlns:a16="http://schemas.microsoft.com/office/drawing/2014/main" id="{E48C7F84-B0CB-FB6E-A4DB-74F3BEB52A56}"/>
              </a:ext>
            </a:extLst>
          </p:cNvPr>
          <p:cNvSpPr txBox="1"/>
          <p:nvPr/>
        </p:nvSpPr>
        <p:spPr>
          <a:xfrm>
            <a:off x="5656634" y="3129905"/>
            <a:ext cx="3526278" cy="11079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400" b="1" i="0" u="none" strike="noStrike">
                <a:latin typeface="Calibri"/>
                <a:ea typeface="Calibri"/>
              </a:rPr>
              <a:t>CLM- Çimento, Kireç ve Magnezyum Oksit Üretimi         </a:t>
            </a:r>
          </a:p>
          <a:p>
            <a:pPr rtl="0"/>
            <a:r>
              <a:rPr lang="tr" sz="1400" b="1" i="0" u="none" strike="noStrike">
                <a:latin typeface="Calibri"/>
                <a:ea typeface="Calibri"/>
              </a:rPr>
              <a:t>GLS-Cam İmalatı</a:t>
            </a:r>
            <a:endParaRPr lang="hr-HR" sz="1400" b="1">
              <a:solidFill>
                <a:srgbClr val="000000"/>
              </a:solidFill>
              <a:effectLst/>
              <a:ea typeface="Calibri" panose="020F0502020204030204" pitchFamily="34" charset="0"/>
            </a:endParaRPr>
          </a:p>
          <a:p>
            <a:pPr rtl="0"/>
            <a:r>
              <a:rPr lang="tr" sz="1400" b="1" i="0" u="none" strike="noStrike">
                <a:solidFill>
                  <a:srgbClr val="000000"/>
                </a:solidFill>
                <a:latin typeface="Calibri"/>
                <a:ea typeface="Calibri"/>
              </a:rPr>
              <a:t>CER-Seramik İmalat Endüstrisi</a:t>
            </a:r>
            <a:endParaRPr lang="hr-HR" sz="1400" b="1">
              <a:effectLst/>
              <a:ea typeface="Calibri" panose="020F0502020204030204" pitchFamily="34" charset="0"/>
            </a:endParaRPr>
          </a:p>
          <a:p>
            <a:endParaRPr lang="hr-HR" sz="1000" b="1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8E46D745-D547-2AD8-2864-1C053E40C854}"/>
              </a:ext>
            </a:extLst>
          </p:cNvPr>
          <p:cNvSpPr txBox="1"/>
          <p:nvPr/>
        </p:nvSpPr>
        <p:spPr>
          <a:xfrm>
            <a:off x="5656634" y="4094181"/>
            <a:ext cx="5809267" cy="132343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rtl="0"/>
            <a:r>
              <a:rPr lang="tr" sz="1400" b="1" i="0" u="none" strike="noStrike">
                <a:latin typeface="Calibri"/>
                <a:ea typeface="Calibri"/>
              </a:rPr>
              <a:t>LVOC-Büyük Hacimli Organik Kimyasalların Üretimi</a:t>
            </a:r>
            <a:endParaRPr lang="hr-HR" sz="1400" b="1">
              <a:ea typeface="Calibri" panose="020F0502020204030204" pitchFamily="34" charset="0"/>
            </a:endParaRPr>
          </a:p>
          <a:p>
            <a:pPr rtl="0"/>
            <a:r>
              <a:rPr lang="tr" sz="1400" b="1" i="0" u="none" strike="noStrike">
                <a:latin typeface="Calibri"/>
                <a:ea typeface="Calibri"/>
              </a:rPr>
              <a:t>LVIC-AAF-Büyük Hacimli İnorganik Kimyasallar-Katılar ve Diğerleri Endüstrisi</a:t>
            </a:r>
            <a:endParaRPr lang="hr-HR" sz="1400" b="1">
              <a:effectLst/>
              <a:ea typeface="Calibri" panose="020F0502020204030204" pitchFamily="34" charset="0"/>
            </a:endParaRPr>
          </a:p>
          <a:p>
            <a:pPr rtl="0"/>
            <a:r>
              <a:rPr lang="tr" sz="1400" b="1" i="0" u="none" strike="noStrike">
                <a:latin typeface="Calibri"/>
                <a:ea typeface="Calibri"/>
              </a:rPr>
              <a:t>CAK-Klor alkali Üretimi</a:t>
            </a:r>
            <a:endParaRPr lang="hr-HR" sz="1400" b="1">
              <a:solidFill>
                <a:srgbClr val="000000"/>
              </a:solidFill>
              <a:effectLst/>
              <a:ea typeface="Calibri" panose="020F0502020204030204" pitchFamily="34" charset="0"/>
            </a:endParaRPr>
          </a:p>
          <a:p>
            <a:pPr rtl="0"/>
            <a:r>
              <a:rPr lang="tr" sz="1400" b="1" i="0" u="none" strike="noStrike">
                <a:solidFill>
                  <a:srgbClr val="000000"/>
                </a:solidFill>
                <a:latin typeface="Calibri"/>
                <a:ea typeface="Calibri"/>
              </a:rPr>
              <a:t>POL-Polimer Üretimi</a:t>
            </a:r>
            <a:endParaRPr lang="hr-HR" sz="1400" b="1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 rtl="0"/>
            <a:r>
              <a:rPr lang="tr" sz="1400" b="1" i="0" u="none" strike="noStrike">
                <a:solidFill>
                  <a:srgbClr val="000000"/>
                </a:solidFill>
                <a:latin typeface="Calibri"/>
                <a:ea typeface="Calibri"/>
              </a:rPr>
              <a:t>OFC-Organik İnce Kimyasalların İmalatı</a:t>
            </a:r>
            <a:endParaRPr lang="hr-HR" sz="1400" b="1">
              <a:effectLst/>
              <a:ea typeface="Calibri" panose="020F0502020204030204" pitchFamily="34" charset="0"/>
            </a:endParaRPr>
          </a:p>
          <a:p>
            <a:endParaRPr lang="hr-HR" sz="1000" b="1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9A25EA1E-3ED3-E499-5F73-8AD89991DEC3}"/>
              </a:ext>
            </a:extLst>
          </p:cNvPr>
          <p:cNvSpPr/>
          <p:nvPr/>
        </p:nvSpPr>
        <p:spPr>
          <a:xfrm>
            <a:off x="0" y="1590691"/>
            <a:ext cx="12192000" cy="58477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noAutofit/>
          </a:bodyPr>
          <a:lstStyle/>
          <a:p>
            <a:pPr marL="0" indent="0" algn="just" rtl="0">
              <a:buNone/>
            </a:pPr>
            <a:r>
              <a:rPr lang="tr" sz="3200" b="1" i="0" u="none" strike="noStrike">
                <a:latin typeface="Calibri"/>
              </a:rPr>
              <a:t>SEKTÖREL ANALİZ ÇIKTILARI/Uyum Raporları </a:t>
            </a:r>
            <a:endParaRPr lang="hr-HR" sz="3200" b="1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Dijagram toka: Višestruki dokument 1">
            <a:extLst>
              <a:ext uri="{FF2B5EF4-FFF2-40B4-BE49-F238E27FC236}">
                <a16:creationId xmlns:a16="http://schemas.microsoft.com/office/drawing/2014/main" id="{3B02F933-B4B3-B890-1961-79A9F35DA4BB}"/>
              </a:ext>
            </a:extLst>
          </p:cNvPr>
          <p:cNvSpPr/>
          <p:nvPr/>
        </p:nvSpPr>
        <p:spPr>
          <a:xfrm>
            <a:off x="275701" y="2289755"/>
            <a:ext cx="1075765" cy="1394148"/>
          </a:xfrm>
          <a:prstGeom prst="flowChartMultidocumen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1400" b="1" i="0" u="none" strike="noStrike">
                <a:solidFill>
                  <a:srgbClr val="000000"/>
                </a:solidFill>
                <a:latin typeface="Calibri"/>
              </a:rPr>
              <a:t>Sektörel Analiz</a:t>
            </a:r>
            <a:endParaRPr lang="hr-HR" sz="1400" b="1">
              <a:solidFill>
                <a:schemeClr val="tx1"/>
              </a:solidFill>
            </a:endParaRPr>
          </a:p>
        </p:txBody>
      </p:sp>
      <p:sp>
        <p:nvSpPr>
          <p:cNvPr id="7" name="Strelica: ševron 6">
            <a:extLst>
              <a:ext uri="{FF2B5EF4-FFF2-40B4-BE49-F238E27FC236}">
                <a16:creationId xmlns:a16="http://schemas.microsoft.com/office/drawing/2014/main" id="{EAD60D59-AAA4-435A-934A-BDEC22BC989F}"/>
              </a:ext>
            </a:extLst>
          </p:cNvPr>
          <p:cNvSpPr/>
          <p:nvPr/>
        </p:nvSpPr>
        <p:spPr>
          <a:xfrm>
            <a:off x="10049793" y="5478812"/>
            <a:ext cx="484632" cy="484632"/>
          </a:xfrm>
          <a:prstGeom prst="chevron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hr-HR">
              <a:solidFill>
                <a:schemeClr val="tx1"/>
              </a:solidFill>
            </a:endParaRPr>
          </a:p>
        </p:txBody>
      </p:sp>
      <p:sp>
        <p:nvSpPr>
          <p:cNvPr id="9" name="Svitak: okomito 8">
            <a:extLst>
              <a:ext uri="{FF2B5EF4-FFF2-40B4-BE49-F238E27FC236}">
                <a16:creationId xmlns:a16="http://schemas.microsoft.com/office/drawing/2014/main" id="{F93BD310-7A10-57C6-D3C5-59B5C3FEC596}"/>
              </a:ext>
            </a:extLst>
          </p:cNvPr>
          <p:cNvSpPr/>
          <p:nvPr/>
        </p:nvSpPr>
        <p:spPr>
          <a:xfrm>
            <a:off x="10711390" y="4930718"/>
            <a:ext cx="1509022" cy="1474377"/>
          </a:xfrm>
          <a:prstGeom prst="verticalScroll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 rtl="0"/>
            <a:r>
              <a:rPr lang="tr" sz="1800" b="0" i="0" u="none" strike="noStrike">
                <a:latin typeface="Calibri"/>
              </a:rPr>
              <a:t>UEP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5224658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3.1.32"/>
  <p:tag name="AS_OS" val="Unix 5.4.209.116"/>
  <p:tag name="AS_RELEASE_DATE" val="2020.03.14"/>
  <p:tag name="AS_TITLE" val="Aspose.Slides for .NET Standard 2.0"/>
  <p:tag name="AS_VERSION" val="20.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9521</TotalTime>
  <Words>697</Words>
  <Application>Microsoft Office PowerPoint</Application>
  <PresentationFormat>Geniş ekran</PresentationFormat>
  <Paragraphs>165</Paragraphs>
  <Slides>12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Microsoft Uighur</vt:lpstr>
      <vt:lpstr>Tahoma</vt:lpstr>
      <vt:lpstr>Times New Roman</vt:lpstr>
      <vt:lpstr>Wingdings</vt:lpstr>
      <vt:lpstr>Office Theme</vt:lpstr>
      <vt:lpstr>      DIES Projesi Entegre Kirlilik Önleme ve Kontrol Kapsamında Türkiye’nin Endüstriyel Emisyon Stratejisinin Belirlenmesi Projesi   EKÖK Uygulamasına İlişkin Ulusal Eylem Planı Çalıştayı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 DİNLEDİĞİNİZ İÇİN TEŞEKKÜRLER!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Presentation</dc:title>
  <dc:creator>Zeynep Tonga</dc:creator>
  <cp:lastModifiedBy>İlhan Temizel</cp:lastModifiedBy>
  <cp:revision>85</cp:revision>
  <dcterms:created xsi:type="dcterms:W3CDTF">2021-03-28T20:47:30Z</dcterms:created>
  <dcterms:modified xsi:type="dcterms:W3CDTF">2023-11-22T10:48:51Z</dcterms:modified>
</cp:coreProperties>
</file>