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5979-8C6A-4D0D-A92A-E9998CC99420}" type="datetimeFigureOut">
              <a:rPr lang="tr-TR" smtClean="0"/>
              <a:t>07.03.2019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E6C1-4E6D-4BE1-A1DD-416200B154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6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05979-8C6A-4D0D-A92A-E9998CC99420}" type="datetimeFigureOut">
              <a:rPr lang="tr-TR" smtClean="0"/>
              <a:t>07.03.2019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6E6C1-4E6D-4BE1-A1DD-416200B154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38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mtClean="0">
                <a:solidFill>
                  <a:schemeClr val="bg1"/>
                </a:solidFill>
              </a:rPr>
              <a:t>ETKİLİ YÖNETİM İÇİN </a:t>
            </a:r>
            <a:br>
              <a:rPr lang="tr-TR" smtClean="0">
                <a:solidFill>
                  <a:schemeClr val="bg1"/>
                </a:solidFill>
              </a:rPr>
            </a:br>
            <a:r>
              <a:rPr lang="tr-TR" smtClean="0">
                <a:solidFill>
                  <a:schemeClr val="bg1"/>
                </a:solidFill>
              </a:rPr>
              <a:t>İÇ KONTROL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4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56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96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0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30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6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06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cap="none" smtClean="0">
                <a:solidFill>
                  <a:srgbClr val="002060"/>
                </a:solidFill>
                <a:latin typeface="Cambria" panose="02040503050406030204" pitchFamily="18" charset="0"/>
              </a:rPr>
              <a:t>İç Kontrol Nedir?</a:t>
            </a:r>
            <a:endParaRPr lang="tr-TR" b="1" cap="none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7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8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5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5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smtClean="0">
                <a:solidFill>
                  <a:srgbClr val="002060"/>
                </a:solidFill>
              </a:rPr>
              <a:t>İŞ HAYATI NASIL YÖNETİLİYOR?</a:t>
            </a:r>
            <a:endParaRPr lang="tr-TR" sz="3200" b="1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34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50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3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0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3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4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96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31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3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7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smtClean="0">
                <a:solidFill>
                  <a:srgbClr val="002060"/>
                </a:solidFill>
              </a:rPr>
              <a:t>BİRAZ GENİŞLETELİM….</a:t>
            </a:r>
            <a:endParaRPr lang="tr-TR" sz="3200" b="1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32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5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smtClean="0">
                <a:solidFill>
                  <a:schemeClr val="accent1"/>
                </a:solidFill>
              </a:rPr>
              <a:t>Stratejik Plan-Süreç Yönetimi – Risk Yönetimi Entegrasyonu</a:t>
            </a:r>
            <a:endParaRPr lang="tr-TR" sz="3600" dirty="0">
              <a:solidFill>
                <a:schemeClr val="accent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27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smtClean="0"/>
              <a:t>İLETİŞİM VE SORULAR İÇİN</a:t>
            </a:r>
            <a:endParaRPr lang="tr-TR" sz="2800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6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smtClean="0">
                <a:solidFill>
                  <a:srgbClr val="002060"/>
                </a:solidFill>
              </a:rPr>
              <a:t>BİRAZ GENİŞLETELİM….</a:t>
            </a:r>
            <a:endParaRPr lang="tr-TR" sz="3200" b="1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smtClean="0">
                <a:solidFill>
                  <a:srgbClr val="002060"/>
                </a:solidFill>
              </a:rPr>
              <a:t>BİRAZ GENİŞLETELİM….</a:t>
            </a:r>
            <a:endParaRPr lang="tr-TR" sz="3200" b="1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3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smtClean="0">
                <a:solidFill>
                  <a:srgbClr val="002060"/>
                </a:solidFill>
              </a:rPr>
              <a:t>BİRAZ GENİŞLETELİM….</a:t>
            </a:r>
            <a:endParaRPr lang="tr-TR" sz="3200" b="1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smtClean="0">
                <a:solidFill>
                  <a:srgbClr val="002060"/>
                </a:solidFill>
              </a:rPr>
              <a:t>BİRAZ DAHA GENİŞLETELİM ‘’SATINALMA’’</a:t>
            </a:r>
            <a:endParaRPr lang="tr-TR" sz="3200" b="1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5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smtClean="0">
                <a:solidFill>
                  <a:srgbClr val="002060"/>
                </a:solidFill>
              </a:rPr>
              <a:t>GÜN SONUNDA….</a:t>
            </a:r>
            <a:endParaRPr lang="tr-TR" sz="3200" b="1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7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5564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Ekran Gösterisi (4:3)</PresentationFormat>
  <Paragraphs>11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Ofis Teması</vt:lpstr>
      <vt:lpstr>ETKİLİ YÖNETİM İÇİN  İÇ KONTROL</vt:lpstr>
      <vt:lpstr>İŞ HAYATI NASIL YÖNETİLİYOR?</vt:lpstr>
      <vt:lpstr>BİRAZ GENİŞLETELİM….</vt:lpstr>
      <vt:lpstr>BİRAZ GENİŞLETELİM….</vt:lpstr>
      <vt:lpstr>BİRAZ GENİŞLETELİM….</vt:lpstr>
      <vt:lpstr>BİRAZ GENİŞLETELİM….</vt:lpstr>
      <vt:lpstr>BİRAZ DAHA GENİŞLETELİM ‘’SATINALMA’’</vt:lpstr>
      <vt:lpstr>GÜN SONUNDA….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İç Kontrol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Stratejik Plan-Süreç Yönetimi – Risk Yönetimi Entegrasyonu</vt:lpstr>
      <vt:lpstr>İLETİŞİM VE SORULAR İÇİN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ETKİLİ YÖNETİM İÇİN  İÇ KONTROL</dc:title>
  <dc:creator>Tuna Balcı</dc:creator>
  <cp:lastModifiedBy>Tuna Balcı</cp:lastModifiedBy>
  <cp:revision>1</cp:revision>
  <dcterms:created xsi:type="dcterms:W3CDTF">2019-03-07T13:08:50Z</dcterms:created>
  <dcterms:modified xsi:type="dcterms:W3CDTF">2019-03-07T13:08:51Z</dcterms:modified>
</cp:coreProperties>
</file>