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1" r:id="rId2"/>
    <p:sldId id="258" r:id="rId3"/>
    <p:sldId id="265" r:id="rId4"/>
    <p:sldId id="264" r:id="rId5"/>
    <p:sldId id="326" r:id="rId6"/>
    <p:sldId id="329" r:id="rId7"/>
    <p:sldId id="292" r:id="rId8"/>
    <p:sldId id="331" r:id="rId9"/>
    <p:sldId id="309" r:id="rId10"/>
    <p:sldId id="340" r:id="rId11"/>
    <p:sldId id="305" r:id="rId12"/>
    <p:sldId id="307" r:id="rId13"/>
    <p:sldId id="321" r:id="rId14"/>
    <p:sldId id="306" r:id="rId15"/>
    <p:sldId id="286" r:id="rId16"/>
    <p:sldId id="287" r:id="rId17"/>
    <p:sldId id="336" r:id="rId18"/>
    <p:sldId id="337" r:id="rId19"/>
    <p:sldId id="339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8E773-22EE-408C-B9BC-9751C8E9D9EF}" type="doc">
      <dgm:prSet loTypeId="urn:microsoft.com/office/officeart/2005/8/layout/target1" loCatId="relationship" qsTypeId="urn:microsoft.com/office/officeart/2005/8/quickstyle/simple4" qsCatId="simple" csTypeId="urn:microsoft.com/office/officeart/2005/8/colors/colorful1" csCatId="colorful" phldr="1"/>
      <dgm:spPr/>
    </dgm:pt>
    <dgm:pt modelId="{544FD7CC-88C3-4F1C-B28D-B73BF177DEA5}">
      <dgm:prSet phldrT="[Metin]"/>
      <dgm:spPr/>
      <dgm:t>
        <a:bodyPr/>
        <a:lstStyle/>
        <a:p>
          <a:r>
            <a:rPr lang="tr-TR" dirty="0" smtClean="0"/>
            <a:t>Etkili</a:t>
          </a:r>
          <a:endParaRPr lang="tr-TR" dirty="0"/>
        </a:p>
      </dgm:t>
    </dgm:pt>
    <dgm:pt modelId="{6A05DBA4-0653-4877-BE74-D2F323B7C43B}" type="parTrans" cxnId="{02E3737C-9EB0-4541-BB81-7053D7C87E04}">
      <dgm:prSet/>
      <dgm:spPr/>
      <dgm:t>
        <a:bodyPr/>
        <a:lstStyle/>
        <a:p>
          <a:endParaRPr lang="tr-TR"/>
        </a:p>
      </dgm:t>
    </dgm:pt>
    <dgm:pt modelId="{FB2437F3-5001-4185-A26C-AD82BCA54906}" type="sibTrans" cxnId="{02E3737C-9EB0-4541-BB81-7053D7C87E04}">
      <dgm:prSet/>
      <dgm:spPr/>
      <dgm:t>
        <a:bodyPr/>
        <a:lstStyle/>
        <a:p>
          <a:endParaRPr lang="tr-TR"/>
        </a:p>
      </dgm:t>
    </dgm:pt>
    <dgm:pt modelId="{5501B6CD-E909-43BB-A80E-D6A96DC7DC04}">
      <dgm:prSet phldrT="[Metin]"/>
      <dgm:spPr/>
      <dgm:t>
        <a:bodyPr/>
        <a:lstStyle/>
        <a:p>
          <a:r>
            <a:rPr lang="tr-TR" smtClean="0"/>
            <a:t>Ekonomik</a:t>
          </a:r>
          <a:endParaRPr lang="tr-TR" dirty="0"/>
        </a:p>
      </dgm:t>
    </dgm:pt>
    <dgm:pt modelId="{30018701-8FBE-45B0-8B3B-90178E2CCADB}" type="parTrans" cxnId="{38DC5D20-7865-48EB-A731-AB734BBB8B92}">
      <dgm:prSet/>
      <dgm:spPr/>
      <dgm:t>
        <a:bodyPr/>
        <a:lstStyle/>
        <a:p>
          <a:endParaRPr lang="tr-TR"/>
        </a:p>
      </dgm:t>
    </dgm:pt>
    <dgm:pt modelId="{4BE57AC1-B320-4203-9345-AF2C0CFFEEE3}" type="sibTrans" cxnId="{38DC5D20-7865-48EB-A731-AB734BBB8B92}">
      <dgm:prSet/>
      <dgm:spPr/>
      <dgm:t>
        <a:bodyPr/>
        <a:lstStyle/>
        <a:p>
          <a:endParaRPr lang="tr-TR"/>
        </a:p>
      </dgm:t>
    </dgm:pt>
    <dgm:pt modelId="{77F8F8C7-96EE-4C8B-B853-77CF4031C9B2}">
      <dgm:prSet phldrT="[Metin]"/>
      <dgm:spPr/>
      <dgm:t>
        <a:bodyPr/>
        <a:lstStyle/>
        <a:p>
          <a:r>
            <a:rPr lang="tr-TR" smtClean="0"/>
            <a:t>Verimli</a:t>
          </a:r>
          <a:endParaRPr lang="tr-TR" dirty="0"/>
        </a:p>
      </dgm:t>
    </dgm:pt>
    <dgm:pt modelId="{F5CF43F2-7739-4522-865B-5B1E717191FC}" type="parTrans" cxnId="{FC7C6555-90AD-408C-A1C0-4410968E2E8A}">
      <dgm:prSet/>
      <dgm:spPr/>
      <dgm:t>
        <a:bodyPr/>
        <a:lstStyle/>
        <a:p>
          <a:endParaRPr lang="tr-TR"/>
        </a:p>
      </dgm:t>
    </dgm:pt>
    <dgm:pt modelId="{752AF668-BD07-4DE6-BD2E-FB93339FB115}" type="sibTrans" cxnId="{FC7C6555-90AD-408C-A1C0-4410968E2E8A}">
      <dgm:prSet/>
      <dgm:spPr/>
      <dgm:t>
        <a:bodyPr/>
        <a:lstStyle/>
        <a:p>
          <a:endParaRPr lang="tr-TR"/>
        </a:p>
      </dgm:t>
    </dgm:pt>
    <dgm:pt modelId="{CCF163E2-737B-4252-9094-5E8BD1E5BEF7}" type="pres">
      <dgm:prSet presAssocID="{0F98E773-22EE-408C-B9BC-9751C8E9D9EF}" presName="composite" presStyleCnt="0">
        <dgm:presLayoutVars>
          <dgm:chMax val="5"/>
          <dgm:dir/>
          <dgm:resizeHandles val="exact"/>
        </dgm:presLayoutVars>
      </dgm:prSet>
      <dgm:spPr/>
    </dgm:pt>
    <dgm:pt modelId="{2E3A1462-65D5-430B-B617-9E461534A1A6}" type="pres">
      <dgm:prSet presAssocID="{544FD7CC-88C3-4F1C-B28D-B73BF177DEA5}" presName="circle1" presStyleLbl="lnNode1" presStyleIdx="0" presStyleCnt="3"/>
      <dgm:spPr/>
    </dgm:pt>
    <dgm:pt modelId="{20EA7382-B97D-4722-AFCA-6A1FDC4DF584}" type="pres">
      <dgm:prSet presAssocID="{544FD7CC-88C3-4F1C-B28D-B73BF177DEA5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7A4FED-4A0C-4D74-969A-B4533BC363F2}" type="pres">
      <dgm:prSet presAssocID="{544FD7CC-88C3-4F1C-B28D-B73BF177DEA5}" presName="line1" presStyleLbl="callout" presStyleIdx="0" presStyleCnt="6"/>
      <dgm:spPr/>
    </dgm:pt>
    <dgm:pt modelId="{9104478B-9A78-4CC3-BA67-B5EFC52247D9}" type="pres">
      <dgm:prSet presAssocID="{544FD7CC-88C3-4F1C-B28D-B73BF177DEA5}" presName="d1" presStyleLbl="callout" presStyleIdx="1" presStyleCnt="6"/>
      <dgm:spPr/>
    </dgm:pt>
    <dgm:pt modelId="{4F31C21A-0CED-4411-8F70-46ACC024759E}" type="pres">
      <dgm:prSet presAssocID="{5501B6CD-E909-43BB-A80E-D6A96DC7DC04}" presName="circle2" presStyleLbl="lnNode1" presStyleIdx="1" presStyleCnt="3"/>
      <dgm:spPr/>
    </dgm:pt>
    <dgm:pt modelId="{F12DEAA3-F674-4C92-A7E2-45BBF19E603E}" type="pres">
      <dgm:prSet presAssocID="{5501B6CD-E909-43BB-A80E-D6A96DC7DC04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93B3F2-55C6-4128-B373-C5408D83670E}" type="pres">
      <dgm:prSet presAssocID="{5501B6CD-E909-43BB-A80E-D6A96DC7DC04}" presName="line2" presStyleLbl="callout" presStyleIdx="2" presStyleCnt="6"/>
      <dgm:spPr/>
    </dgm:pt>
    <dgm:pt modelId="{9AF2289E-D11C-4ECB-B1FD-ED4656F905B3}" type="pres">
      <dgm:prSet presAssocID="{5501B6CD-E909-43BB-A80E-D6A96DC7DC04}" presName="d2" presStyleLbl="callout" presStyleIdx="3" presStyleCnt="6"/>
      <dgm:spPr/>
    </dgm:pt>
    <dgm:pt modelId="{8EA55995-A418-4BC9-8F84-1D5EE9272D81}" type="pres">
      <dgm:prSet presAssocID="{77F8F8C7-96EE-4C8B-B853-77CF4031C9B2}" presName="circle3" presStyleLbl="lnNode1" presStyleIdx="2" presStyleCnt="3" custLinFactNeighborX="1221" custLinFactNeighborY="27536"/>
      <dgm:spPr/>
    </dgm:pt>
    <dgm:pt modelId="{B1CD43AB-69B2-48AC-B5EB-FABD3F6E8741}" type="pres">
      <dgm:prSet presAssocID="{77F8F8C7-96EE-4C8B-B853-77CF4031C9B2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1123EA-CF2C-45AF-956E-893227EF19C5}" type="pres">
      <dgm:prSet presAssocID="{77F8F8C7-96EE-4C8B-B853-77CF4031C9B2}" presName="line3" presStyleLbl="callout" presStyleIdx="4" presStyleCnt="6"/>
      <dgm:spPr/>
    </dgm:pt>
    <dgm:pt modelId="{630C07F8-B002-4C44-9919-7BD517DBADD9}" type="pres">
      <dgm:prSet presAssocID="{77F8F8C7-96EE-4C8B-B853-77CF4031C9B2}" presName="d3" presStyleLbl="callout" presStyleIdx="5" presStyleCnt="6"/>
      <dgm:spPr/>
    </dgm:pt>
  </dgm:ptLst>
  <dgm:cxnLst>
    <dgm:cxn modelId="{C229F016-7624-4534-A2C5-80810BB9F515}" type="presOf" srcId="{77F8F8C7-96EE-4C8B-B853-77CF4031C9B2}" destId="{B1CD43AB-69B2-48AC-B5EB-FABD3F6E8741}" srcOrd="0" destOrd="0" presId="urn:microsoft.com/office/officeart/2005/8/layout/target1"/>
    <dgm:cxn modelId="{E296EC07-328B-44D5-B005-3C2C55D1A6D8}" type="presOf" srcId="{0F98E773-22EE-408C-B9BC-9751C8E9D9EF}" destId="{CCF163E2-737B-4252-9094-5E8BD1E5BEF7}" srcOrd="0" destOrd="0" presId="urn:microsoft.com/office/officeart/2005/8/layout/target1"/>
    <dgm:cxn modelId="{02E3737C-9EB0-4541-BB81-7053D7C87E04}" srcId="{0F98E773-22EE-408C-B9BC-9751C8E9D9EF}" destId="{544FD7CC-88C3-4F1C-B28D-B73BF177DEA5}" srcOrd="0" destOrd="0" parTransId="{6A05DBA4-0653-4877-BE74-D2F323B7C43B}" sibTransId="{FB2437F3-5001-4185-A26C-AD82BCA54906}"/>
    <dgm:cxn modelId="{743DA14F-C1AC-4D96-AA25-D78A8E0B3D1D}" type="presOf" srcId="{544FD7CC-88C3-4F1C-B28D-B73BF177DEA5}" destId="{20EA7382-B97D-4722-AFCA-6A1FDC4DF584}" srcOrd="0" destOrd="0" presId="urn:microsoft.com/office/officeart/2005/8/layout/target1"/>
    <dgm:cxn modelId="{38DC5D20-7865-48EB-A731-AB734BBB8B92}" srcId="{0F98E773-22EE-408C-B9BC-9751C8E9D9EF}" destId="{5501B6CD-E909-43BB-A80E-D6A96DC7DC04}" srcOrd="1" destOrd="0" parTransId="{30018701-8FBE-45B0-8B3B-90178E2CCADB}" sibTransId="{4BE57AC1-B320-4203-9345-AF2C0CFFEEE3}"/>
    <dgm:cxn modelId="{34E3C2B6-666C-43EF-A77F-F82780BCBC0A}" type="presOf" srcId="{5501B6CD-E909-43BB-A80E-D6A96DC7DC04}" destId="{F12DEAA3-F674-4C92-A7E2-45BBF19E603E}" srcOrd="0" destOrd="0" presId="urn:microsoft.com/office/officeart/2005/8/layout/target1"/>
    <dgm:cxn modelId="{FC7C6555-90AD-408C-A1C0-4410968E2E8A}" srcId="{0F98E773-22EE-408C-B9BC-9751C8E9D9EF}" destId="{77F8F8C7-96EE-4C8B-B853-77CF4031C9B2}" srcOrd="2" destOrd="0" parTransId="{F5CF43F2-7739-4522-865B-5B1E717191FC}" sibTransId="{752AF668-BD07-4DE6-BD2E-FB93339FB115}"/>
    <dgm:cxn modelId="{B85EF7FC-331A-464A-8049-5E901CE21A33}" type="presParOf" srcId="{CCF163E2-737B-4252-9094-5E8BD1E5BEF7}" destId="{2E3A1462-65D5-430B-B617-9E461534A1A6}" srcOrd="0" destOrd="0" presId="urn:microsoft.com/office/officeart/2005/8/layout/target1"/>
    <dgm:cxn modelId="{CD7A66B9-3DDA-49E1-A3D6-C80AE2299D70}" type="presParOf" srcId="{CCF163E2-737B-4252-9094-5E8BD1E5BEF7}" destId="{20EA7382-B97D-4722-AFCA-6A1FDC4DF584}" srcOrd="1" destOrd="0" presId="urn:microsoft.com/office/officeart/2005/8/layout/target1"/>
    <dgm:cxn modelId="{874DAF8D-2F0E-41E4-B64F-C172EFC22EF4}" type="presParOf" srcId="{CCF163E2-737B-4252-9094-5E8BD1E5BEF7}" destId="{C57A4FED-4A0C-4D74-969A-B4533BC363F2}" srcOrd="2" destOrd="0" presId="urn:microsoft.com/office/officeart/2005/8/layout/target1"/>
    <dgm:cxn modelId="{29B2C4B7-383D-4D50-8C8B-9653DDF326DB}" type="presParOf" srcId="{CCF163E2-737B-4252-9094-5E8BD1E5BEF7}" destId="{9104478B-9A78-4CC3-BA67-B5EFC52247D9}" srcOrd="3" destOrd="0" presId="urn:microsoft.com/office/officeart/2005/8/layout/target1"/>
    <dgm:cxn modelId="{91235902-603B-41F3-A6AE-7EA3EE4A651F}" type="presParOf" srcId="{CCF163E2-737B-4252-9094-5E8BD1E5BEF7}" destId="{4F31C21A-0CED-4411-8F70-46ACC024759E}" srcOrd="4" destOrd="0" presId="urn:microsoft.com/office/officeart/2005/8/layout/target1"/>
    <dgm:cxn modelId="{22E9380F-101D-4A41-9911-46552061A5A2}" type="presParOf" srcId="{CCF163E2-737B-4252-9094-5E8BD1E5BEF7}" destId="{F12DEAA3-F674-4C92-A7E2-45BBF19E603E}" srcOrd="5" destOrd="0" presId="urn:microsoft.com/office/officeart/2005/8/layout/target1"/>
    <dgm:cxn modelId="{4239F0CD-8CAE-49AE-ACF6-B9EC91671F0D}" type="presParOf" srcId="{CCF163E2-737B-4252-9094-5E8BD1E5BEF7}" destId="{2193B3F2-55C6-4128-B373-C5408D83670E}" srcOrd="6" destOrd="0" presId="urn:microsoft.com/office/officeart/2005/8/layout/target1"/>
    <dgm:cxn modelId="{094589E2-8AAF-41E2-81DB-BDA7E6C1710C}" type="presParOf" srcId="{CCF163E2-737B-4252-9094-5E8BD1E5BEF7}" destId="{9AF2289E-D11C-4ECB-B1FD-ED4656F905B3}" srcOrd="7" destOrd="0" presId="urn:microsoft.com/office/officeart/2005/8/layout/target1"/>
    <dgm:cxn modelId="{D88BF26B-0B68-43AD-BF5D-6A47ED1FF7E3}" type="presParOf" srcId="{CCF163E2-737B-4252-9094-5E8BD1E5BEF7}" destId="{8EA55995-A418-4BC9-8F84-1D5EE9272D81}" srcOrd="8" destOrd="0" presId="urn:microsoft.com/office/officeart/2005/8/layout/target1"/>
    <dgm:cxn modelId="{58FB9445-D9A1-4E7B-9193-B801AA3E4309}" type="presParOf" srcId="{CCF163E2-737B-4252-9094-5E8BD1E5BEF7}" destId="{B1CD43AB-69B2-48AC-B5EB-FABD3F6E8741}" srcOrd="9" destOrd="0" presId="urn:microsoft.com/office/officeart/2005/8/layout/target1"/>
    <dgm:cxn modelId="{45B83516-6347-47E7-9DDA-74ECE896D2CA}" type="presParOf" srcId="{CCF163E2-737B-4252-9094-5E8BD1E5BEF7}" destId="{531123EA-CF2C-45AF-956E-893227EF19C5}" srcOrd="10" destOrd="0" presId="urn:microsoft.com/office/officeart/2005/8/layout/target1"/>
    <dgm:cxn modelId="{79A7212C-9247-4D95-ADF0-F9A07C59F71C}" type="presParOf" srcId="{CCF163E2-737B-4252-9094-5E8BD1E5BEF7}" destId="{630C07F8-B002-4C44-9919-7BD517DBADD9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433967-5A50-4B0D-9024-19CF28E9F003}" type="doc">
      <dgm:prSet loTypeId="urn:microsoft.com/office/officeart/2005/8/layout/v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691992B-608C-4D8D-B854-FA014D0764CA}">
      <dgm:prSet phldrT="[Metin]"/>
      <dgm:spPr/>
      <dgm:t>
        <a:bodyPr/>
        <a:lstStyle/>
        <a:p>
          <a:r>
            <a:rPr lang="tr-TR" dirty="0" smtClean="0"/>
            <a:t>Yeni kamu yönetimi anlayışı</a:t>
          </a:r>
          <a:endParaRPr lang="tr-TR" dirty="0"/>
        </a:p>
      </dgm:t>
    </dgm:pt>
    <dgm:pt modelId="{2D356470-95ED-4DB4-A5BC-67F9E49372FD}" type="parTrans" cxnId="{437B56EB-3A2D-4E41-8FF3-8B8ACBE9FF1D}">
      <dgm:prSet/>
      <dgm:spPr/>
      <dgm:t>
        <a:bodyPr/>
        <a:lstStyle/>
        <a:p>
          <a:endParaRPr lang="tr-TR"/>
        </a:p>
      </dgm:t>
    </dgm:pt>
    <dgm:pt modelId="{30877993-E45C-4031-8103-D8AB425F3BBB}" type="sibTrans" cxnId="{437B56EB-3A2D-4E41-8FF3-8B8ACBE9FF1D}">
      <dgm:prSet/>
      <dgm:spPr/>
      <dgm:t>
        <a:bodyPr/>
        <a:lstStyle/>
        <a:p>
          <a:endParaRPr lang="tr-TR"/>
        </a:p>
      </dgm:t>
    </dgm:pt>
    <dgm:pt modelId="{25C87CB4-6B9C-4000-86A4-DB0CE08AF517}">
      <dgm:prSet phldrT="[Metin]"/>
      <dgm:spPr/>
      <dgm:t>
        <a:bodyPr/>
        <a:lstStyle/>
        <a:p>
          <a:pPr algn="ctr"/>
          <a:r>
            <a:rPr lang="tr-TR" dirty="0" smtClean="0"/>
            <a:t>Mali sisteme yönelik eleştiriler</a:t>
          </a:r>
          <a:endParaRPr lang="tr-TR" dirty="0"/>
        </a:p>
      </dgm:t>
    </dgm:pt>
    <dgm:pt modelId="{12732613-A241-48E2-9199-22AC3A283841}" type="parTrans" cxnId="{E4F05EA8-8593-4EF9-85AE-1265EBD819B7}">
      <dgm:prSet/>
      <dgm:spPr/>
      <dgm:t>
        <a:bodyPr/>
        <a:lstStyle/>
        <a:p>
          <a:endParaRPr lang="tr-TR"/>
        </a:p>
      </dgm:t>
    </dgm:pt>
    <dgm:pt modelId="{46283C60-EE3E-479E-B070-D6EC376940C3}" type="sibTrans" cxnId="{E4F05EA8-8593-4EF9-85AE-1265EBD819B7}">
      <dgm:prSet/>
      <dgm:spPr/>
      <dgm:t>
        <a:bodyPr/>
        <a:lstStyle/>
        <a:p>
          <a:endParaRPr lang="tr-TR"/>
        </a:p>
      </dgm:t>
    </dgm:pt>
    <dgm:pt modelId="{C8EB4A54-331F-4B04-8A57-227799DB3949}">
      <dgm:prSet phldrT="[Metin]"/>
      <dgm:spPr/>
      <dgm:t>
        <a:bodyPr/>
        <a:lstStyle/>
        <a:p>
          <a:r>
            <a:rPr lang="tr-TR" altLang="tr-TR" dirty="0" smtClean="0"/>
            <a:t>Avrupa Birliğine uyum süreci</a:t>
          </a:r>
          <a:endParaRPr lang="tr-TR" dirty="0"/>
        </a:p>
      </dgm:t>
    </dgm:pt>
    <dgm:pt modelId="{F9F20442-B6CE-40BF-9A68-2D0F96D0E598}" type="parTrans" cxnId="{DF660D40-D42D-4421-8B76-B1BCC075AFF2}">
      <dgm:prSet/>
      <dgm:spPr/>
      <dgm:t>
        <a:bodyPr/>
        <a:lstStyle/>
        <a:p>
          <a:endParaRPr lang="tr-TR"/>
        </a:p>
      </dgm:t>
    </dgm:pt>
    <dgm:pt modelId="{9BB4336B-3EA0-439C-A7CF-305A3877371B}" type="sibTrans" cxnId="{DF660D40-D42D-4421-8B76-B1BCC075AFF2}">
      <dgm:prSet/>
      <dgm:spPr/>
      <dgm:t>
        <a:bodyPr/>
        <a:lstStyle/>
        <a:p>
          <a:endParaRPr lang="tr-TR"/>
        </a:p>
      </dgm:t>
    </dgm:pt>
    <dgm:pt modelId="{B5B20D87-15DE-45A2-87E0-5EEFE34A675A}">
      <dgm:prSet phldrT="[Metin]"/>
      <dgm:spPr/>
      <dgm:t>
        <a:bodyPr/>
        <a:lstStyle/>
        <a:p>
          <a:pPr algn="ctr"/>
          <a:r>
            <a:rPr lang="tr-TR" dirty="0" smtClean="0"/>
            <a:t> </a:t>
          </a:r>
          <a:r>
            <a:rPr lang="tr-TR" altLang="tr-TR" dirty="0" smtClean="0"/>
            <a:t>IMF ve Dünya Bankası ile ilişkiler</a:t>
          </a:r>
          <a:endParaRPr lang="tr-TR" dirty="0"/>
        </a:p>
      </dgm:t>
    </dgm:pt>
    <dgm:pt modelId="{46948846-5CF0-459E-9F07-D675B35ED3D3}" type="parTrans" cxnId="{82BF196B-8180-4AD6-8D04-146443E162E8}">
      <dgm:prSet/>
      <dgm:spPr/>
      <dgm:t>
        <a:bodyPr/>
        <a:lstStyle/>
        <a:p>
          <a:endParaRPr lang="tr-TR"/>
        </a:p>
      </dgm:t>
    </dgm:pt>
    <dgm:pt modelId="{E7A7D350-3FC6-4EF4-BF8C-3B375D4C1CE0}" type="sibTrans" cxnId="{82BF196B-8180-4AD6-8D04-146443E162E8}">
      <dgm:prSet/>
      <dgm:spPr/>
      <dgm:t>
        <a:bodyPr/>
        <a:lstStyle/>
        <a:p>
          <a:endParaRPr lang="tr-TR"/>
        </a:p>
      </dgm:t>
    </dgm:pt>
    <dgm:pt modelId="{0BA2F319-7E28-418F-A212-EB9C02F33999}" type="pres">
      <dgm:prSet presAssocID="{5C433967-5A50-4B0D-9024-19CF28E9F00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1D80186-A6E2-458C-9A09-87EF4E07CC87}" type="pres">
      <dgm:prSet presAssocID="{2691992B-608C-4D8D-B854-FA014D0764CA}" presName="linNode" presStyleCnt="0"/>
      <dgm:spPr/>
      <dgm:t>
        <a:bodyPr/>
        <a:lstStyle/>
        <a:p>
          <a:endParaRPr lang="tr-TR"/>
        </a:p>
      </dgm:t>
    </dgm:pt>
    <dgm:pt modelId="{26B762C3-9691-4DF0-B619-599EA5FCD6A7}" type="pres">
      <dgm:prSet presAssocID="{2691992B-608C-4D8D-B854-FA014D0764CA}" presName="parentShp" presStyleLbl="node1" presStyleIdx="0" presStyleCnt="4" custScaleX="142153" custLinFactNeighborX="-28" custLinFactNeighborY="-12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70ABCB-26B0-40A1-98B8-DFBB8D6BFBA5}" type="pres">
      <dgm:prSet presAssocID="{2691992B-608C-4D8D-B854-FA014D0764CA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C3F2F2-8D24-4A08-8C1C-8B72092D5B64}" type="pres">
      <dgm:prSet presAssocID="{30877993-E45C-4031-8103-D8AB425F3BBB}" presName="spacing" presStyleCnt="0"/>
      <dgm:spPr/>
      <dgm:t>
        <a:bodyPr/>
        <a:lstStyle/>
        <a:p>
          <a:endParaRPr lang="tr-TR"/>
        </a:p>
      </dgm:t>
    </dgm:pt>
    <dgm:pt modelId="{B3DB380E-5CAA-49F2-88C7-891C31C629D6}" type="pres">
      <dgm:prSet presAssocID="{25C87CB4-6B9C-4000-86A4-DB0CE08AF517}" presName="linNode" presStyleCnt="0"/>
      <dgm:spPr/>
      <dgm:t>
        <a:bodyPr/>
        <a:lstStyle/>
        <a:p>
          <a:endParaRPr lang="tr-TR"/>
        </a:p>
      </dgm:t>
    </dgm:pt>
    <dgm:pt modelId="{514C6422-6C7F-46A7-892A-75E44FEFA52A}" type="pres">
      <dgm:prSet presAssocID="{25C87CB4-6B9C-4000-86A4-DB0CE08AF517}" presName="parentShp" presStyleLbl="node1" presStyleIdx="1" presStyleCnt="4" custScaleX="1421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E078D7-1E47-4A84-AEDC-380505CF2A07}" type="pres">
      <dgm:prSet presAssocID="{25C87CB4-6B9C-4000-86A4-DB0CE08AF517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AE78E0-3B8F-444E-9EA2-FE0FD1658972}" type="pres">
      <dgm:prSet presAssocID="{46283C60-EE3E-479E-B070-D6EC376940C3}" presName="spacing" presStyleCnt="0"/>
      <dgm:spPr/>
      <dgm:t>
        <a:bodyPr/>
        <a:lstStyle/>
        <a:p>
          <a:endParaRPr lang="tr-TR"/>
        </a:p>
      </dgm:t>
    </dgm:pt>
    <dgm:pt modelId="{7838D900-0A5F-4294-AC7A-CEB80AA84ADD}" type="pres">
      <dgm:prSet presAssocID="{B5B20D87-15DE-45A2-87E0-5EEFE34A675A}" presName="linNode" presStyleCnt="0"/>
      <dgm:spPr/>
      <dgm:t>
        <a:bodyPr/>
        <a:lstStyle/>
        <a:p>
          <a:endParaRPr lang="tr-TR"/>
        </a:p>
      </dgm:t>
    </dgm:pt>
    <dgm:pt modelId="{D55100F0-E457-434F-833B-9BBA78230110}" type="pres">
      <dgm:prSet presAssocID="{B5B20D87-15DE-45A2-87E0-5EEFE34A675A}" presName="parentShp" presStyleLbl="node1" presStyleIdx="2" presStyleCnt="4" custScaleX="1421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B7F8BA-FCEE-4C63-BA15-E67BAED8E86D}" type="pres">
      <dgm:prSet presAssocID="{B5B20D87-15DE-45A2-87E0-5EEFE34A675A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C42406-AD8D-4382-BB10-9D0B894E3405}" type="pres">
      <dgm:prSet presAssocID="{E7A7D350-3FC6-4EF4-BF8C-3B375D4C1CE0}" presName="spacing" presStyleCnt="0"/>
      <dgm:spPr/>
      <dgm:t>
        <a:bodyPr/>
        <a:lstStyle/>
        <a:p>
          <a:endParaRPr lang="tr-TR"/>
        </a:p>
      </dgm:t>
    </dgm:pt>
    <dgm:pt modelId="{D5791A80-CC12-4589-807A-F68F55267153}" type="pres">
      <dgm:prSet presAssocID="{C8EB4A54-331F-4B04-8A57-227799DB3949}" presName="linNode" presStyleCnt="0"/>
      <dgm:spPr/>
      <dgm:t>
        <a:bodyPr/>
        <a:lstStyle/>
        <a:p>
          <a:endParaRPr lang="tr-TR"/>
        </a:p>
      </dgm:t>
    </dgm:pt>
    <dgm:pt modelId="{8864BCA2-7E91-49CF-BF8D-425738FFBF4F}" type="pres">
      <dgm:prSet presAssocID="{C8EB4A54-331F-4B04-8A57-227799DB3949}" presName="parentShp" presStyleLbl="node1" presStyleIdx="3" presStyleCnt="4" custScaleX="1421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3D1288-6A48-4D3A-9D7C-46F51238B699}" type="pres">
      <dgm:prSet presAssocID="{C8EB4A54-331F-4B04-8A57-227799DB3949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39A59B8-F674-42E0-A2F9-1DCD091A5CD0}" type="presOf" srcId="{25C87CB4-6B9C-4000-86A4-DB0CE08AF517}" destId="{514C6422-6C7F-46A7-892A-75E44FEFA52A}" srcOrd="0" destOrd="0" presId="urn:microsoft.com/office/officeart/2005/8/layout/vList6"/>
    <dgm:cxn modelId="{437B56EB-3A2D-4E41-8FF3-8B8ACBE9FF1D}" srcId="{5C433967-5A50-4B0D-9024-19CF28E9F003}" destId="{2691992B-608C-4D8D-B854-FA014D0764CA}" srcOrd="0" destOrd="0" parTransId="{2D356470-95ED-4DB4-A5BC-67F9E49372FD}" sibTransId="{30877993-E45C-4031-8103-D8AB425F3BBB}"/>
    <dgm:cxn modelId="{03253A9D-35F3-4862-AA14-020B22B365E3}" type="presOf" srcId="{B5B20D87-15DE-45A2-87E0-5EEFE34A675A}" destId="{D55100F0-E457-434F-833B-9BBA78230110}" srcOrd="0" destOrd="0" presId="urn:microsoft.com/office/officeart/2005/8/layout/vList6"/>
    <dgm:cxn modelId="{82BF196B-8180-4AD6-8D04-146443E162E8}" srcId="{5C433967-5A50-4B0D-9024-19CF28E9F003}" destId="{B5B20D87-15DE-45A2-87E0-5EEFE34A675A}" srcOrd="2" destOrd="0" parTransId="{46948846-5CF0-459E-9F07-D675B35ED3D3}" sibTransId="{E7A7D350-3FC6-4EF4-BF8C-3B375D4C1CE0}"/>
    <dgm:cxn modelId="{DF660D40-D42D-4421-8B76-B1BCC075AFF2}" srcId="{5C433967-5A50-4B0D-9024-19CF28E9F003}" destId="{C8EB4A54-331F-4B04-8A57-227799DB3949}" srcOrd="3" destOrd="0" parTransId="{F9F20442-B6CE-40BF-9A68-2D0F96D0E598}" sibTransId="{9BB4336B-3EA0-439C-A7CF-305A3877371B}"/>
    <dgm:cxn modelId="{EA00D40C-C615-41ED-9336-9FFF7706A1B3}" type="presOf" srcId="{5C433967-5A50-4B0D-9024-19CF28E9F003}" destId="{0BA2F319-7E28-418F-A212-EB9C02F33999}" srcOrd="0" destOrd="0" presId="urn:microsoft.com/office/officeart/2005/8/layout/vList6"/>
    <dgm:cxn modelId="{52186F32-D0FB-44F4-ADB3-7CB2A4AA1420}" type="presOf" srcId="{2691992B-608C-4D8D-B854-FA014D0764CA}" destId="{26B762C3-9691-4DF0-B619-599EA5FCD6A7}" srcOrd="0" destOrd="0" presId="urn:microsoft.com/office/officeart/2005/8/layout/vList6"/>
    <dgm:cxn modelId="{E4F05EA8-8593-4EF9-85AE-1265EBD819B7}" srcId="{5C433967-5A50-4B0D-9024-19CF28E9F003}" destId="{25C87CB4-6B9C-4000-86A4-DB0CE08AF517}" srcOrd="1" destOrd="0" parTransId="{12732613-A241-48E2-9199-22AC3A283841}" sibTransId="{46283C60-EE3E-479E-B070-D6EC376940C3}"/>
    <dgm:cxn modelId="{1642C53E-468F-4970-8634-12DF4BFB5551}" type="presOf" srcId="{C8EB4A54-331F-4B04-8A57-227799DB3949}" destId="{8864BCA2-7E91-49CF-BF8D-425738FFBF4F}" srcOrd="0" destOrd="0" presId="urn:microsoft.com/office/officeart/2005/8/layout/vList6"/>
    <dgm:cxn modelId="{B4803089-079A-430C-BA22-2342B79448A2}" type="presParOf" srcId="{0BA2F319-7E28-418F-A212-EB9C02F33999}" destId="{A1D80186-A6E2-458C-9A09-87EF4E07CC87}" srcOrd="0" destOrd="0" presId="urn:microsoft.com/office/officeart/2005/8/layout/vList6"/>
    <dgm:cxn modelId="{B0331A3C-252A-4DFC-8454-8C2673184795}" type="presParOf" srcId="{A1D80186-A6E2-458C-9A09-87EF4E07CC87}" destId="{26B762C3-9691-4DF0-B619-599EA5FCD6A7}" srcOrd="0" destOrd="0" presId="urn:microsoft.com/office/officeart/2005/8/layout/vList6"/>
    <dgm:cxn modelId="{5095C56F-C9CD-4742-8DC9-4A7D8CB3CC90}" type="presParOf" srcId="{A1D80186-A6E2-458C-9A09-87EF4E07CC87}" destId="{6670ABCB-26B0-40A1-98B8-DFBB8D6BFBA5}" srcOrd="1" destOrd="0" presId="urn:microsoft.com/office/officeart/2005/8/layout/vList6"/>
    <dgm:cxn modelId="{74AC9179-72B1-403A-99B9-6C38399D5615}" type="presParOf" srcId="{0BA2F319-7E28-418F-A212-EB9C02F33999}" destId="{B1C3F2F2-8D24-4A08-8C1C-8B72092D5B64}" srcOrd="1" destOrd="0" presId="urn:microsoft.com/office/officeart/2005/8/layout/vList6"/>
    <dgm:cxn modelId="{E18A09B0-5053-41D2-80BA-D25F255B58E9}" type="presParOf" srcId="{0BA2F319-7E28-418F-A212-EB9C02F33999}" destId="{B3DB380E-5CAA-49F2-88C7-891C31C629D6}" srcOrd="2" destOrd="0" presId="urn:microsoft.com/office/officeart/2005/8/layout/vList6"/>
    <dgm:cxn modelId="{63DF1DF0-B317-4E83-904D-8D826A02250A}" type="presParOf" srcId="{B3DB380E-5CAA-49F2-88C7-891C31C629D6}" destId="{514C6422-6C7F-46A7-892A-75E44FEFA52A}" srcOrd="0" destOrd="0" presId="urn:microsoft.com/office/officeart/2005/8/layout/vList6"/>
    <dgm:cxn modelId="{A906F911-7E6D-4C27-802C-7EBA4E4616A1}" type="presParOf" srcId="{B3DB380E-5CAA-49F2-88C7-891C31C629D6}" destId="{1DE078D7-1E47-4A84-AEDC-380505CF2A07}" srcOrd="1" destOrd="0" presId="urn:microsoft.com/office/officeart/2005/8/layout/vList6"/>
    <dgm:cxn modelId="{6E021A12-F0AF-4F5E-BDE0-51A74543799D}" type="presParOf" srcId="{0BA2F319-7E28-418F-A212-EB9C02F33999}" destId="{19AE78E0-3B8F-444E-9EA2-FE0FD1658972}" srcOrd="3" destOrd="0" presId="urn:microsoft.com/office/officeart/2005/8/layout/vList6"/>
    <dgm:cxn modelId="{5D2DE53C-B8C8-4CFF-8263-D4E9DF72CCE2}" type="presParOf" srcId="{0BA2F319-7E28-418F-A212-EB9C02F33999}" destId="{7838D900-0A5F-4294-AC7A-CEB80AA84ADD}" srcOrd="4" destOrd="0" presId="urn:microsoft.com/office/officeart/2005/8/layout/vList6"/>
    <dgm:cxn modelId="{CD889CD8-8D98-4627-B81E-27BFB3DE1144}" type="presParOf" srcId="{7838D900-0A5F-4294-AC7A-CEB80AA84ADD}" destId="{D55100F0-E457-434F-833B-9BBA78230110}" srcOrd="0" destOrd="0" presId="urn:microsoft.com/office/officeart/2005/8/layout/vList6"/>
    <dgm:cxn modelId="{B380CE2D-EAAD-44D1-AAB0-595D551646D9}" type="presParOf" srcId="{7838D900-0A5F-4294-AC7A-CEB80AA84ADD}" destId="{D2B7F8BA-FCEE-4C63-BA15-E67BAED8E86D}" srcOrd="1" destOrd="0" presId="urn:microsoft.com/office/officeart/2005/8/layout/vList6"/>
    <dgm:cxn modelId="{68E5C5AD-CD8E-4683-8D79-9AF40D6675E4}" type="presParOf" srcId="{0BA2F319-7E28-418F-A212-EB9C02F33999}" destId="{14C42406-AD8D-4382-BB10-9D0B894E3405}" srcOrd="5" destOrd="0" presId="urn:microsoft.com/office/officeart/2005/8/layout/vList6"/>
    <dgm:cxn modelId="{E95F69B6-3989-4F83-BAB7-1B29DD5AB5BB}" type="presParOf" srcId="{0BA2F319-7E28-418F-A212-EB9C02F33999}" destId="{D5791A80-CC12-4589-807A-F68F55267153}" srcOrd="6" destOrd="0" presId="urn:microsoft.com/office/officeart/2005/8/layout/vList6"/>
    <dgm:cxn modelId="{4E1E8310-9716-4FC2-8AA0-D2011D030830}" type="presParOf" srcId="{D5791A80-CC12-4589-807A-F68F55267153}" destId="{8864BCA2-7E91-49CF-BF8D-425738FFBF4F}" srcOrd="0" destOrd="0" presId="urn:microsoft.com/office/officeart/2005/8/layout/vList6"/>
    <dgm:cxn modelId="{A01E6822-41AE-49CF-AA4C-BC25C67D98A4}" type="presParOf" srcId="{D5791A80-CC12-4589-807A-F68F55267153}" destId="{D83D1288-6A48-4D3A-9D7C-46F51238B69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D2ECB9-4969-46F7-8875-65B57155149F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8EA5A2C3-D2E5-47A3-8E07-0753C4CB641D}">
      <dgm:prSet phldrT="[Metin]"/>
      <dgm:spPr/>
      <dgm:t>
        <a:bodyPr/>
        <a:lstStyle/>
        <a:p>
          <a:r>
            <a:rPr lang="tr-TR" altLang="tr-TR" dirty="0" smtClean="0"/>
            <a:t>Performansa dayalı çok yıllı bütçe</a:t>
          </a:r>
          <a:endParaRPr lang="tr-TR" dirty="0"/>
        </a:p>
      </dgm:t>
    </dgm:pt>
    <dgm:pt modelId="{95818BA9-4AFD-44AD-AFC1-F02258D1E2AD}" type="parTrans" cxnId="{AAE0C921-1B00-4A46-95AD-4AE95330E0F8}">
      <dgm:prSet/>
      <dgm:spPr/>
      <dgm:t>
        <a:bodyPr/>
        <a:lstStyle/>
        <a:p>
          <a:endParaRPr lang="tr-TR"/>
        </a:p>
      </dgm:t>
    </dgm:pt>
    <dgm:pt modelId="{8D7BDDF9-6EA2-4D7C-8B35-65268C4D89C9}" type="sibTrans" cxnId="{AAE0C921-1B00-4A46-95AD-4AE95330E0F8}">
      <dgm:prSet/>
      <dgm:spPr/>
      <dgm:t>
        <a:bodyPr/>
        <a:lstStyle/>
        <a:p>
          <a:endParaRPr lang="tr-TR"/>
        </a:p>
      </dgm:t>
    </dgm:pt>
    <dgm:pt modelId="{DDFE86A9-7942-499F-865E-4968EEF9E011}">
      <dgm:prSet phldrT="[Metin]"/>
      <dgm:spPr/>
      <dgm:t>
        <a:bodyPr/>
        <a:lstStyle/>
        <a:p>
          <a:r>
            <a:rPr lang="tr-TR" altLang="tr-TR" dirty="0" smtClean="0"/>
            <a:t>Ekonomik ve mali analizlere uygun bütçe kodlama sistemi</a:t>
          </a:r>
          <a:endParaRPr lang="tr-TR" dirty="0"/>
        </a:p>
      </dgm:t>
    </dgm:pt>
    <dgm:pt modelId="{6B153F24-CE72-43B1-BA1F-B823DFEF871B}" type="parTrans" cxnId="{423EDB13-A6EF-44E1-BE61-AB5FD9D7C712}">
      <dgm:prSet/>
      <dgm:spPr/>
      <dgm:t>
        <a:bodyPr/>
        <a:lstStyle/>
        <a:p>
          <a:endParaRPr lang="tr-TR"/>
        </a:p>
      </dgm:t>
    </dgm:pt>
    <dgm:pt modelId="{0B910070-6EB4-4E77-BBA0-4DC624C562C8}" type="sibTrans" cxnId="{423EDB13-A6EF-44E1-BE61-AB5FD9D7C712}">
      <dgm:prSet/>
      <dgm:spPr/>
      <dgm:t>
        <a:bodyPr/>
        <a:lstStyle/>
        <a:p>
          <a:endParaRPr lang="tr-TR"/>
        </a:p>
      </dgm:t>
    </dgm:pt>
    <dgm:pt modelId="{626F1E8B-6B49-4F60-A5F0-A5E25552DC3F}">
      <dgm:prSet phldrT="[Metin]"/>
      <dgm:spPr/>
      <dgm:t>
        <a:bodyPr/>
        <a:lstStyle/>
        <a:p>
          <a:r>
            <a:rPr lang="tr-TR" altLang="tr-TR" smtClean="0"/>
            <a:t>Genel kabul görmüş muhasebe ilkelerine uygun tahakkuk esaslı muhasebe</a:t>
          </a:r>
          <a:endParaRPr lang="tr-TR" dirty="0"/>
        </a:p>
      </dgm:t>
    </dgm:pt>
    <dgm:pt modelId="{E433CB0C-80D1-4F8E-9443-4E0BE9DD80B1}" type="parTrans" cxnId="{F3C3A931-F532-4CAA-B1C1-51435983FD98}">
      <dgm:prSet/>
      <dgm:spPr/>
      <dgm:t>
        <a:bodyPr/>
        <a:lstStyle/>
        <a:p>
          <a:endParaRPr lang="tr-TR"/>
        </a:p>
      </dgm:t>
    </dgm:pt>
    <dgm:pt modelId="{2002AD49-A14D-4E06-BB1A-1B87B159C505}" type="sibTrans" cxnId="{F3C3A931-F532-4CAA-B1C1-51435983FD98}">
      <dgm:prSet/>
      <dgm:spPr/>
      <dgm:t>
        <a:bodyPr/>
        <a:lstStyle/>
        <a:p>
          <a:endParaRPr lang="tr-TR"/>
        </a:p>
      </dgm:t>
    </dgm:pt>
    <dgm:pt modelId="{0DBB1EE8-A4E7-4D95-9664-BA7F14ECE266}">
      <dgm:prSet phldrT="[Metin]"/>
      <dgm:spPr/>
      <dgm:t>
        <a:bodyPr/>
        <a:lstStyle/>
        <a:p>
          <a:r>
            <a:rPr lang="tr-TR" altLang="tr-TR" smtClean="0"/>
            <a:t>Dış denetim</a:t>
          </a:r>
          <a:endParaRPr lang="tr-TR" dirty="0"/>
        </a:p>
      </dgm:t>
    </dgm:pt>
    <dgm:pt modelId="{EFAA6A4F-0200-49A6-A2B9-2119C5E576FE}" type="parTrans" cxnId="{90935AE1-6DBC-40A7-9ABB-2D2DC35767D6}">
      <dgm:prSet/>
      <dgm:spPr/>
      <dgm:t>
        <a:bodyPr/>
        <a:lstStyle/>
        <a:p>
          <a:endParaRPr lang="tr-TR"/>
        </a:p>
      </dgm:t>
    </dgm:pt>
    <dgm:pt modelId="{0E08352A-93D2-4185-A0C5-4F2BD3522C30}" type="sibTrans" cxnId="{90935AE1-6DBC-40A7-9ABB-2D2DC35767D6}">
      <dgm:prSet/>
      <dgm:spPr/>
      <dgm:t>
        <a:bodyPr/>
        <a:lstStyle/>
        <a:p>
          <a:endParaRPr lang="tr-TR"/>
        </a:p>
      </dgm:t>
    </dgm:pt>
    <dgm:pt modelId="{0F9B0603-4EF2-4674-B311-132D9886D3EC}">
      <dgm:prSet phldrT="[Metin]"/>
      <dgm:spPr/>
      <dgm:t>
        <a:bodyPr/>
        <a:lstStyle/>
        <a:p>
          <a:r>
            <a:rPr lang="tr-TR" altLang="tr-TR" smtClean="0"/>
            <a:t>İç kontrol</a:t>
          </a:r>
          <a:endParaRPr lang="tr-TR" dirty="0"/>
        </a:p>
      </dgm:t>
    </dgm:pt>
    <dgm:pt modelId="{9F689F34-6BAE-422F-94ED-E71473DC59DD}" type="parTrans" cxnId="{2C0FDD89-39BB-4AAA-9B03-866E6BE32661}">
      <dgm:prSet/>
      <dgm:spPr/>
      <dgm:t>
        <a:bodyPr/>
        <a:lstStyle/>
        <a:p>
          <a:endParaRPr lang="tr-TR"/>
        </a:p>
      </dgm:t>
    </dgm:pt>
    <dgm:pt modelId="{8BB6EA5C-87E0-419C-AA60-AC6CA429DD68}" type="sibTrans" cxnId="{2C0FDD89-39BB-4AAA-9B03-866E6BE32661}">
      <dgm:prSet/>
      <dgm:spPr/>
      <dgm:t>
        <a:bodyPr/>
        <a:lstStyle/>
        <a:p>
          <a:endParaRPr lang="tr-TR"/>
        </a:p>
      </dgm:t>
    </dgm:pt>
    <dgm:pt modelId="{4C1211A6-6A43-41D3-89F8-29BBB6B8B9BA}">
      <dgm:prSet phldrT="[Metin]"/>
      <dgm:spPr/>
      <dgm:t>
        <a:bodyPr/>
        <a:lstStyle/>
        <a:p>
          <a:r>
            <a:rPr lang="tr-TR" altLang="tr-TR" smtClean="0"/>
            <a:t>İç denetim </a:t>
          </a:r>
          <a:endParaRPr lang="tr-TR" dirty="0"/>
        </a:p>
      </dgm:t>
    </dgm:pt>
    <dgm:pt modelId="{D84100A6-5573-49A5-BD3F-6EF1BCB2B862}" type="parTrans" cxnId="{609D38DC-7C4C-496A-A608-2F9AD4103403}">
      <dgm:prSet/>
      <dgm:spPr/>
      <dgm:t>
        <a:bodyPr/>
        <a:lstStyle/>
        <a:p>
          <a:endParaRPr lang="tr-TR"/>
        </a:p>
      </dgm:t>
    </dgm:pt>
    <dgm:pt modelId="{0B2C4B1B-5F28-4424-B96C-771109B2E630}" type="sibTrans" cxnId="{609D38DC-7C4C-496A-A608-2F9AD4103403}">
      <dgm:prSet/>
      <dgm:spPr/>
      <dgm:t>
        <a:bodyPr/>
        <a:lstStyle/>
        <a:p>
          <a:endParaRPr lang="tr-TR"/>
        </a:p>
      </dgm:t>
    </dgm:pt>
    <dgm:pt modelId="{CBE5EDC3-3D20-4BB9-B048-785A3C86B437}">
      <dgm:prSet phldrT="[Metin]"/>
      <dgm:spPr/>
      <dgm:t>
        <a:bodyPr/>
        <a:lstStyle/>
        <a:p>
          <a:r>
            <a:rPr lang="tr-TR" altLang="tr-TR" smtClean="0"/>
            <a:t>Yönetim sorumluluğu modeli</a:t>
          </a:r>
          <a:endParaRPr lang="tr-TR" dirty="0"/>
        </a:p>
      </dgm:t>
    </dgm:pt>
    <dgm:pt modelId="{1F056AB0-6F86-4F2E-91F5-B6CCF293F003}" type="parTrans" cxnId="{42AD48E0-BFFB-4974-92BA-D874B2EB243E}">
      <dgm:prSet/>
      <dgm:spPr/>
      <dgm:t>
        <a:bodyPr/>
        <a:lstStyle/>
        <a:p>
          <a:endParaRPr lang="tr-TR"/>
        </a:p>
      </dgm:t>
    </dgm:pt>
    <dgm:pt modelId="{A4D8EA9A-5CCB-49D0-A89D-A81FCECA79A9}" type="sibTrans" cxnId="{42AD48E0-BFFB-4974-92BA-D874B2EB243E}">
      <dgm:prSet/>
      <dgm:spPr/>
      <dgm:t>
        <a:bodyPr/>
        <a:lstStyle/>
        <a:p>
          <a:endParaRPr lang="tr-TR"/>
        </a:p>
      </dgm:t>
    </dgm:pt>
    <dgm:pt modelId="{D0120FD0-8FF4-49D7-885C-48158E3CEB12}" type="pres">
      <dgm:prSet presAssocID="{CAD2ECB9-4969-46F7-8875-65B57155149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4AA2B3D0-35F8-401D-BC4A-1D17278A6713}" type="pres">
      <dgm:prSet presAssocID="{CAD2ECB9-4969-46F7-8875-65B57155149F}" presName="Name1" presStyleCnt="0"/>
      <dgm:spPr/>
      <dgm:t>
        <a:bodyPr/>
        <a:lstStyle/>
        <a:p>
          <a:endParaRPr lang="tr-TR"/>
        </a:p>
      </dgm:t>
    </dgm:pt>
    <dgm:pt modelId="{62873754-59AB-453F-8E06-5D9606F94422}" type="pres">
      <dgm:prSet presAssocID="{CAD2ECB9-4969-46F7-8875-65B57155149F}" presName="cycle" presStyleCnt="0"/>
      <dgm:spPr/>
      <dgm:t>
        <a:bodyPr/>
        <a:lstStyle/>
        <a:p>
          <a:endParaRPr lang="tr-TR"/>
        </a:p>
      </dgm:t>
    </dgm:pt>
    <dgm:pt modelId="{15071F6E-CC41-4CC8-9D09-9460F2185038}" type="pres">
      <dgm:prSet presAssocID="{CAD2ECB9-4969-46F7-8875-65B57155149F}" presName="srcNode" presStyleLbl="node1" presStyleIdx="0" presStyleCnt="7"/>
      <dgm:spPr/>
      <dgm:t>
        <a:bodyPr/>
        <a:lstStyle/>
        <a:p>
          <a:endParaRPr lang="tr-TR"/>
        </a:p>
      </dgm:t>
    </dgm:pt>
    <dgm:pt modelId="{B4EE13D3-349C-4C15-B2DD-4CB456B67F2B}" type="pres">
      <dgm:prSet presAssocID="{CAD2ECB9-4969-46F7-8875-65B57155149F}" presName="conn" presStyleLbl="parChTrans1D2" presStyleIdx="0" presStyleCnt="1"/>
      <dgm:spPr/>
      <dgm:t>
        <a:bodyPr/>
        <a:lstStyle/>
        <a:p>
          <a:endParaRPr lang="tr-TR"/>
        </a:p>
      </dgm:t>
    </dgm:pt>
    <dgm:pt modelId="{FE6761AB-D752-4AE0-A7FB-E518F78DDBF4}" type="pres">
      <dgm:prSet presAssocID="{CAD2ECB9-4969-46F7-8875-65B57155149F}" presName="extraNode" presStyleLbl="node1" presStyleIdx="0" presStyleCnt="7"/>
      <dgm:spPr/>
      <dgm:t>
        <a:bodyPr/>
        <a:lstStyle/>
        <a:p>
          <a:endParaRPr lang="tr-TR"/>
        </a:p>
      </dgm:t>
    </dgm:pt>
    <dgm:pt modelId="{953A69A2-3626-41BA-B72B-26F0E3A4A7C8}" type="pres">
      <dgm:prSet presAssocID="{CAD2ECB9-4969-46F7-8875-65B57155149F}" presName="dstNode" presStyleLbl="node1" presStyleIdx="0" presStyleCnt="7"/>
      <dgm:spPr/>
      <dgm:t>
        <a:bodyPr/>
        <a:lstStyle/>
        <a:p>
          <a:endParaRPr lang="tr-TR"/>
        </a:p>
      </dgm:t>
    </dgm:pt>
    <dgm:pt modelId="{5AC66D5A-1D4A-43B5-99AF-83D691540F63}" type="pres">
      <dgm:prSet presAssocID="{8EA5A2C3-D2E5-47A3-8E07-0753C4CB641D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F39A1A-8235-4650-9544-9C14596EFB95}" type="pres">
      <dgm:prSet presAssocID="{8EA5A2C3-D2E5-47A3-8E07-0753C4CB641D}" presName="accent_1" presStyleCnt="0"/>
      <dgm:spPr/>
      <dgm:t>
        <a:bodyPr/>
        <a:lstStyle/>
        <a:p>
          <a:endParaRPr lang="tr-TR"/>
        </a:p>
      </dgm:t>
    </dgm:pt>
    <dgm:pt modelId="{6712D7E4-3937-4921-A9E8-84875A05D59F}" type="pres">
      <dgm:prSet presAssocID="{8EA5A2C3-D2E5-47A3-8E07-0753C4CB641D}" presName="accentRepeatNode" presStyleLbl="solidFgAcc1" presStyleIdx="0" presStyleCnt="7"/>
      <dgm:spPr/>
      <dgm:t>
        <a:bodyPr/>
        <a:lstStyle/>
        <a:p>
          <a:endParaRPr lang="tr-TR"/>
        </a:p>
      </dgm:t>
    </dgm:pt>
    <dgm:pt modelId="{A4BF15F3-BCBB-4350-9B02-51912FF1928B}" type="pres">
      <dgm:prSet presAssocID="{DDFE86A9-7942-499F-865E-4968EEF9E011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651E5B-4056-4468-B4FC-F48AD4BB6D87}" type="pres">
      <dgm:prSet presAssocID="{DDFE86A9-7942-499F-865E-4968EEF9E011}" presName="accent_2" presStyleCnt="0"/>
      <dgm:spPr/>
      <dgm:t>
        <a:bodyPr/>
        <a:lstStyle/>
        <a:p>
          <a:endParaRPr lang="tr-TR"/>
        </a:p>
      </dgm:t>
    </dgm:pt>
    <dgm:pt modelId="{E9188948-5DB9-45CA-8474-0A7E86B2A873}" type="pres">
      <dgm:prSet presAssocID="{DDFE86A9-7942-499F-865E-4968EEF9E011}" presName="accentRepeatNode" presStyleLbl="solidFgAcc1" presStyleIdx="1" presStyleCnt="7"/>
      <dgm:spPr/>
      <dgm:t>
        <a:bodyPr/>
        <a:lstStyle/>
        <a:p>
          <a:endParaRPr lang="tr-TR"/>
        </a:p>
      </dgm:t>
    </dgm:pt>
    <dgm:pt modelId="{FEB04BB5-65DD-4278-A64F-44B6733EBEE3}" type="pres">
      <dgm:prSet presAssocID="{626F1E8B-6B49-4F60-A5F0-A5E25552DC3F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679EF1-29B9-4673-AF49-6A1B5D8DD8F9}" type="pres">
      <dgm:prSet presAssocID="{626F1E8B-6B49-4F60-A5F0-A5E25552DC3F}" presName="accent_3" presStyleCnt="0"/>
      <dgm:spPr/>
      <dgm:t>
        <a:bodyPr/>
        <a:lstStyle/>
        <a:p>
          <a:endParaRPr lang="tr-TR"/>
        </a:p>
      </dgm:t>
    </dgm:pt>
    <dgm:pt modelId="{97120579-A427-4C84-842C-06CDC2923E69}" type="pres">
      <dgm:prSet presAssocID="{626F1E8B-6B49-4F60-A5F0-A5E25552DC3F}" presName="accentRepeatNode" presStyleLbl="solidFgAcc1" presStyleIdx="2" presStyleCnt="7"/>
      <dgm:spPr/>
      <dgm:t>
        <a:bodyPr/>
        <a:lstStyle/>
        <a:p>
          <a:endParaRPr lang="tr-TR"/>
        </a:p>
      </dgm:t>
    </dgm:pt>
    <dgm:pt modelId="{5C84083F-80F1-4365-9F19-8CC2DC1EAA65}" type="pres">
      <dgm:prSet presAssocID="{0F9B0603-4EF2-4674-B311-132D9886D3E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5B5542-B661-4A8D-B2A1-1C169141B001}" type="pres">
      <dgm:prSet presAssocID="{0F9B0603-4EF2-4674-B311-132D9886D3EC}" presName="accent_4" presStyleCnt="0"/>
      <dgm:spPr/>
      <dgm:t>
        <a:bodyPr/>
        <a:lstStyle/>
        <a:p>
          <a:endParaRPr lang="tr-TR"/>
        </a:p>
      </dgm:t>
    </dgm:pt>
    <dgm:pt modelId="{EDD6AEB1-6243-4EF6-8AF6-CC3A8AA27D8D}" type="pres">
      <dgm:prSet presAssocID="{0F9B0603-4EF2-4674-B311-132D9886D3EC}" presName="accentRepeatNode" presStyleLbl="solidFgAcc1" presStyleIdx="3" presStyleCnt="7"/>
      <dgm:spPr/>
      <dgm:t>
        <a:bodyPr/>
        <a:lstStyle/>
        <a:p>
          <a:endParaRPr lang="tr-TR"/>
        </a:p>
      </dgm:t>
    </dgm:pt>
    <dgm:pt modelId="{4938CB45-5692-48DF-9B26-31DD570D7AA4}" type="pres">
      <dgm:prSet presAssocID="{4C1211A6-6A43-41D3-89F8-29BBB6B8B9BA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C9E1D4-8C2D-4ECF-A192-A57686AFB313}" type="pres">
      <dgm:prSet presAssocID="{4C1211A6-6A43-41D3-89F8-29BBB6B8B9BA}" presName="accent_5" presStyleCnt="0"/>
      <dgm:spPr/>
      <dgm:t>
        <a:bodyPr/>
        <a:lstStyle/>
        <a:p>
          <a:endParaRPr lang="tr-TR"/>
        </a:p>
      </dgm:t>
    </dgm:pt>
    <dgm:pt modelId="{CAAF88C6-D3A6-4E6B-9CD6-20527BD8AB88}" type="pres">
      <dgm:prSet presAssocID="{4C1211A6-6A43-41D3-89F8-29BBB6B8B9BA}" presName="accentRepeatNode" presStyleLbl="solidFgAcc1" presStyleIdx="4" presStyleCnt="7"/>
      <dgm:spPr/>
      <dgm:t>
        <a:bodyPr/>
        <a:lstStyle/>
        <a:p>
          <a:endParaRPr lang="tr-TR"/>
        </a:p>
      </dgm:t>
    </dgm:pt>
    <dgm:pt modelId="{DDB3DC3B-2888-4528-A46A-8E1A406B8B1B}" type="pres">
      <dgm:prSet presAssocID="{0DBB1EE8-A4E7-4D95-9664-BA7F14ECE266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1FDEBE-08E2-4ADD-9F9A-41B38C7CCBAC}" type="pres">
      <dgm:prSet presAssocID="{0DBB1EE8-A4E7-4D95-9664-BA7F14ECE266}" presName="accent_6" presStyleCnt="0"/>
      <dgm:spPr/>
      <dgm:t>
        <a:bodyPr/>
        <a:lstStyle/>
        <a:p>
          <a:endParaRPr lang="tr-TR"/>
        </a:p>
      </dgm:t>
    </dgm:pt>
    <dgm:pt modelId="{D0C9C005-95C1-4BD5-AE6A-39B5C9A3E159}" type="pres">
      <dgm:prSet presAssocID="{0DBB1EE8-A4E7-4D95-9664-BA7F14ECE266}" presName="accentRepeatNode" presStyleLbl="solidFgAcc1" presStyleIdx="5" presStyleCnt="7"/>
      <dgm:spPr/>
      <dgm:t>
        <a:bodyPr/>
        <a:lstStyle/>
        <a:p>
          <a:endParaRPr lang="tr-TR"/>
        </a:p>
      </dgm:t>
    </dgm:pt>
    <dgm:pt modelId="{0AB3A4EE-8E5E-476E-A9D9-8D6423C43F8D}" type="pres">
      <dgm:prSet presAssocID="{CBE5EDC3-3D20-4BB9-B048-785A3C86B437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53734B-5090-473E-9C54-FE765098ED43}" type="pres">
      <dgm:prSet presAssocID="{CBE5EDC3-3D20-4BB9-B048-785A3C86B437}" presName="accent_7" presStyleCnt="0"/>
      <dgm:spPr/>
      <dgm:t>
        <a:bodyPr/>
        <a:lstStyle/>
        <a:p>
          <a:endParaRPr lang="tr-TR"/>
        </a:p>
      </dgm:t>
    </dgm:pt>
    <dgm:pt modelId="{FCE9703A-6118-4D35-995D-B5659F3E0E12}" type="pres">
      <dgm:prSet presAssocID="{CBE5EDC3-3D20-4BB9-B048-785A3C86B437}" presName="accentRepeatNode" presStyleLbl="solidFgAcc1" presStyleIdx="6" presStyleCnt="7"/>
      <dgm:spPr/>
      <dgm:t>
        <a:bodyPr/>
        <a:lstStyle/>
        <a:p>
          <a:endParaRPr lang="tr-TR"/>
        </a:p>
      </dgm:t>
    </dgm:pt>
  </dgm:ptLst>
  <dgm:cxnLst>
    <dgm:cxn modelId="{FBEB4228-12D9-44AF-972B-51D9200E92BB}" type="presOf" srcId="{8EA5A2C3-D2E5-47A3-8E07-0753C4CB641D}" destId="{5AC66D5A-1D4A-43B5-99AF-83D691540F63}" srcOrd="0" destOrd="0" presId="urn:microsoft.com/office/officeart/2008/layout/VerticalCurvedList"/>
    <dgm:cxn modelId="{CCD6A06F-F4C2-4602-8465-D010DB1DA4A3}" type="presOf" srcId="{0DBB1EE8-A4E7-4D95-9664-BA7F14ECE266}" destId="{DDB3DC3B-2888-4528-A46A-8E1A406B8B1B}" srcOrd="0" destOrd="0" presId="urn:microsoft.com/office/officeart/2008/layout/VerticalCurvedList"/>
    <dgm:cxn modelId="{2C0FDD89-39BB-4AAA-9B03-866E6BE32661}" srcId="{CAD2ECB9-4969-46F7-8875-65B57155149F}" destId="{0F9B0603-4EF2-4674-B311-132D9886D3EC}" srcOrd="3" destOrd="0" parTransId="{9F689F34-6BAE-422F-94ED-E71473DC59DD}" sibTransId="{8BB6EA5C-87E0-419C-AA60-AC6CA429DD68}"/>
    <dgm:cxn modelId="{E1D65AB9-BB01-4996-833A-E894C43C4F76}" type="presOf" srcId="{626F1E8B-6B49-4F60-A5F0-A5E25552DC3F}" destId="{FEB04BB5-65DD-4278-A64F-44B6733EBEE3}" srcOrd="0" destOrd="0" presId="urn:microsoft.com/office/officeart/2008/layout/VerticalCurvedList"/>
    <dgm:cxn modelId="{A7A12C8F-AC88-451C-B836-198CB2CC844A}" type="presOf" srcId="{8D7BDDF9-6EA2-4D7C-8B35-65268C4D89C9}" destId="{B4EE13D3-349C-4C15-B2DD-4CB456B67F2B}" srcOrd="0" destOrd="0" presId="urn:microsoft.com/office/officeart/2008/layout/VerticalCurvedList"/>
    <dgm:cxn modelId="{F3C3A931-F532-4CAA-B1C1-51435983FD98}" srcId="{CAD2ECB9-4969-46F7-8875-65B57155149F}" destId="{626F1E8B-6B49-4F60-A5F0-A5E25552DC3F}" srcOrd="2" destOrd="0" parTransId="{E433CB0C-80D1-4F8E-9443-4E0BE9DD80B1}" sibTransId="{2002AD49-A14D-4E06-BB1A-1B87B159C505}"/>
    <dgm:cxn modelId="{A4A340EE-ED27-4C29-B04C-F2072B9A566F}" type="presOf" srcId="{0F9B0603-4EF2-4674-B311-132D9886D3EC}" destId="{5C84083F-80F1-4365-9F19-8CC2DC1EAA65}" srcOrd="0" destOrd="0" presId="urn:microsoft.com/office/officeart/2008/layout/VerticalCurvedList"/>
    <dgm:cxn modelId="{609D38DC-7C4C-496A-A608-2F9AD4103403}" srcId="{CAD2ECB9-4969-46F7-8875-65B57155149F}" destId="{4C1211A6-6A43-41D3-89F8-29BBB6B8B9BA}" srcOrd="4" destOrd="0" parTransId="{D84100A6-5573-49A5-BD3F-6EF1BCB2B862}" sibTransId="{0B2C4B1B-5F28-4424-B96C-771109B2E630}"/>
    <dgm:cxn modelId="{5CE37C33-4F59-4075-8506-58EC179B11B0}" type="presOf" srcId="{CAD2ECB9-4969-46F7-8875-65B57155149F}" destId="{D0120FD0-8FF4-49D7-885C-48158E3CEB12}" srcOrd="0" destOrd="0" presId="urn:microsoft.com/office/officeart/2008/layout/VerticalCurvedList"/>
    <dgm:cxn modelId="{FB3A5217-2EC4-47A2-90A7-091334F61EF2}" type="presOf" srcId="{4C1211A6-6A43-41D3-89F8-29BBB6B8B9BA}" destId="{4938CB45-5692-48DF-9B26-31DD570D7AA4}" srcOrd="0" destOrd="0" presId="urn:microsoft.com/office/officeart/2008/layout/VerticalCurvedList"/>
    <dgm:cxn modelId="{AAE0C921-1B00-4A46-95AD-4AE95330E0F8}" srcId="{CAD2ECB9-4969-46F7-8875-65B57155149F}" destId="{8EA5A2C3-D2E5-47A3-8E07-0753C4CB641D}" srcOrd="0" destOrd="0" parTransId="{95818BA9-4AFD-44AD-AFC1-F02258D1E2AD}" sibTransId="{8D7BDDF9-6EA2-4D7C-8B35-65268C4D89C9}"/>
    <dgm:cxn modelId="{CAD9C1D8-E047-4A36-82E2-4685E29B82CA}" type="presOf" srcId="{CBE5EDC3-3D20-4BB9-B048-785A3C86B437}" destId="{0AB3A4EE-8E5E-476E-A9D9-8D6423C43F8D}" srcOrd="0" destOrd="0" presId="urn:microsoft.com/office/officeart/2008/layout/VerticalCurvedList"/>
    <dgm:cxn modelId="{42AD48E0-BFFB-4974-92BA-D874B2EB243E}" srcId="{CAD2ECB9-4969-46F7-8875-65B57155149F}" destId="{CBE5EDC3-3D20-4BB9-B048-785A3C86B437}" srcOrd="6" destOrd="0" parTransId="{1F056AB0-6F86-4F2E-91F5-B6CCF293F003}" sibTransId="{A4D8EA9A-5CCB-49D0-A89D-A81FCECA79A9}"/>
    <dgm:cxn modelId="{423EDB13-A6EF-44E1-BE61-AB5FD9D7C712}" srcId="{CAD2ECB9-4969-46F7-8875-65B57155149F}" destId="{DDFE86A9-7942-499F-865E-4968EEF9E011}" srcOrd="1" destOrd="0" parTransId="{6B153F24-CE72-43B1-BA1F-B823DFEF871B}" sibTransId="{0B910070-6EB4-4E77-BBA0-4DC624C562C8}"/>
    <dgm:cxn modelId="{B577E78A-1287-455C-9585-0667061435A6}" type="presOf" srcId="{DDFE86A9-7942-499F-865E-4968EEF9E011}" destId="{A4BF15F3-BCBB-4350-9B02-51912FF1928B}" srcOrd="0" destOrd="0" presId="urn:microsoft.com/office/officeart/2008/layout/VerticalCurvedList"/>
    <dgm:cxn modelId="{90935AE1-6DBC-40A7-9ABB-2D2DC35767D6}" srcId="{CAD2ECB9-4969-46F7-8875-65B57155149F}" destId="{0DBB1EE8-A4E7-4D95-9664-BA7F14ECE266}" srcOrd="5" destOrd="0" parTransId="{EFAA6A4F-0200-49A6-A2B9-2119C5E576FE}" sibTransId="{0E08352A-93D2-4185-A0C5-4F2BD3522C30}"/>
    <dgm:cxn modelId="{252CFE96-EB14-417C-B2AD-3C14B8197852}" type="presParOf" srcId="{D0120FD0-8FF4-49D7-885C-48158E3CEB12}" destId="{4AA2B3D0-35F8-401D-BC4A-1D17278A6713}" srcOrd="0" destOrd="0" presId="urn:microsoft.com/office/officeart/2008/layout/VerticalCurvedList"/>
    <dgm:cxn modelId="{0DA0413A-A715-425C-8862-F3E3279C0071}" type="presParOf" srcId="{4AA2B3D0-35F8-401D-BC4A-1D17278A6713}" destId="{62873754-59AB-453F-8E06-5D9606F94422}" srcOrd="0" destOrd="0" presId="urn:microsoft.com/office/officeart/2008/layout/VerticalCurvedList"/>
    <dgm:cxn modelId="{340A40A6-E347-4645-9788-6E377BBECD06}" type="presParOf" srcId="{62873754-59AB-453F-8E06-5D9606F94422}" destId="{15071F6E-CC41-4CC8-9D09-9460F2185038}" srcOrd="0" destOrd="0" presId="urn:microsoft.com/office/officeart/2008/layout/VerticalCurvedList"/>
    <dgm:cxn modelId="{41A0F1BE-6CBF-4653-8CE9-AA832A5183E3}" type="presParOf" srcId="{62873754-59AB-453F-8E06-5D9606F94422}" destId="{B4EE13D3-349C-4C15-B2DD-4CB456B67F2B}" srcOrd="1" destOrd="0" presId="urn:microsoft.com/office/officeart/2008/layout/VerticalCurvedList"/>
    <dgm:cxn modelId="{67814B19-397B-423F-BB73-92262D79DB6F}" type="presParOf" srcId="{62873754-59AB-453F-8E06-5D9606F94422}" destId="{FE6761AB-D752-4AE0-A7FB-E518F78DDBF4}" srcOrd="2" destOrd="0" presId="urn:microsoft.com/office/officeart/2008/layout/VerticalCurvedList"/>
    <dgm:cxn modelId="{B3D2FDD4-A4D8-4203-8809-2D2B69366339}" type="presParOf" srcId="{62873754-59AB-453F-8E06-5D9606F94422}" destId="{953A69A2-3626-41BA-B72B-26F0E3A4A7C8}" srcOrd="3" destOrd="0" presId="urn:microsoft.com/office/officeart/2008/layout/VerticalCurvedList"/>
    <dgm:cxn modelId="{B25DCB83-7531-4477-95DA-58347FD4670C}" type="presParOf" srcId="{4AA2B3D0-35F8-401D-BC4A-1D17278A6713}" destId="{5AC66D5A-1D4A-43B5-99AF-83D691540F63}" srcOrd="1" destOrd="0" presId="urn:microsoft.com/office/officeart/2008/layout/VerticalCurvedList"/>
    <dgm:cxn modelId="{DD855526-65F2-433D-B02E-040A62BCF563}" type="presParOf" srcId="{4AA2B3D0-35F8-401D-BC4A-1D17278A6713}" destId="{DEF39A1A-8235-4650-9544-9C14596EFB95}" srcOrd="2" destOrd="0" presId="urn:microsoft.com/office/officeart/2008/layout/VerticalCurvedList"/>
    <dgm:cxn modelId="{B24FB2FA-FC63-425C-B2FB-D4B91388EFF2}" type="presParOf" srcId="{DEF39A1A-8235-4650-9544-9C14596EFB95}" destId="{6712D7E4-3937-4921-A9E8-84875A05D59F}" srcOrd="0" destOrd="0" presId="urn:microsoft.com/office/officeart/2008/layout/VerticalCurvedList"/>
    <dgm:cxn modelId="{C8341ACF-2928-4E52-911D-032F42AC2DC9}" type="presParOf" srcId="{4AA2B3D0-35F8-401D-BC4A-1D17278A6713}" destId="{A4BF15F3-BCBB-4350-9B02-51912FF1928B}" srcOrd="3" destOrd="0" presId="urn:microsoft.com/office/officeart/2008/layout/VerticalCurvedList"/>
    <dgm:cxn modelId="{8DB3B6A7-91D0-4B80-B05E-3C1D92465709}" type="presParOf" srcId="{4AA2B3D0-35F8-401D-BC4A-1D17278A6713}" destId="{C9651E5B-4056-4468-B4FC-F48AD4BB6D87}" srcOrd="4" destOrd="0" presId="urn:microsoft.com/office/officeart/2008/layout/VerticalCurvedList"/>
    <dgm:cxn modelId="{B2DB9A85-363C-49F2-AEF7-80A56F5A4A07}" type="presParOf" srcId="{C9651E5B-4056-4468-B4FC-F48AD4BB6D87}" destId="{E9188948-5DB9-45CA-8474-0A7E86B2A873}" srcOrd="0" destOrd="0" presId="urn:microsoft.com/office/officeart/2008/layout/VerticalCurvedList"/>
    <dgm:cxn modelId="{5E18B907-9C74-4879-A49E-0F3C652BF66E}" type="presParOf" srcId="{4AA2B3D0-35F8-401D-BC4A-1D17278A6713}" destId="{FEB04BB5-65DD-4278-A64F-44B6733EBEE3}" srcOrd="5" destOrd="0" presId="urn:microsoft.com/office/officeart/2008/layout/VerticalCurvedList"/>
    <dgm:cxn modelId="{FAC3D660-2F0C-4F3A-9EAA-B39F52C0529E}" type="presParOf" srcId="{4AA2B3D0-35F8-401D-BC4A-1D17278A6713}" destId="{2D679EF1-29B9-4673-AF49-6A1B5D8DD8F9}" srcOrd="6" destOrd="0" presId="urn:microsoft.com/office/officeart/2008/layout/VerticalCurvedList"/>
    <dgm:cxn modelId="{BFCFB8A3-B5B4-45F8-B9B4-AA5982D9C143}" type="presParOf" srcId="{2D679EF1-29B9-4673-AF49-6A1B5D8DD8F9}" destId="{97120579-A427-4C84-842C-06CDC2923E69}" srcOrd="0" destOrd="0" presId="urn:microsoft.com/office/officeart/2008/layout/VerticalCurvedList"/>
    <dgm:cxn modelId="{36ADDEF5-BA12-46E9-9CD0-4B25B400F496}" type="presParOf" srcId="{4AA2B3D0-35F8-401D-BC4A-1D17278A6713}" destId="{5C84083F-80F1-4365-9F19-8CC2DC1EAA65}" srcOrd="7" destOrd="0" presId="urn:microsoft.com/office/officeart/2008/layout/VerticalCurvedList"/>
    <dgm:cxn modelId="{35A3C2C5-7863-4CCD-92BE-B1C5A9FF2EC4}" type="presParOf" srcId="{4AA2B3D0-35F8-401D-BC4A-1D17278A6713}" destId="{1D5B5542-B661-4A8D-B2A1-1C169141B001}" srcOrd="8" destOrd="0" presId="urn:microsoft.com/office/officeart/2008/layout/VerticalCurvedList"/>
    <dgm:cxn modelId="{65A7BD6E-8D7E-4830-90F5-5DBAA99D1F07}" type="presParOf" srcId="{1D5B5542-B661-4A8D-B2A1-1C169141B001}" destId="{EDD6AEB1-6243-4EF6-8AF6-CC3A8AA27D8D}" srcOrd="0" destOrd="0" presId="urn:microsoft.com/office/officeart/2008/layout/VerticalCurvedList"/>
    <dgm:cxn modelId="{BBAC9967-26D8-43B5-BF4B-F081712EB022}" type="presParOf" srcId="{4AA2B3D0-35F8-401D-BC4A-1D17278A6713}" destId="{4938CB45-5692-48DF-9B26-31DD570D7AA4}" srcOrd="9" destOrd="0" presId="urn:microsoft.com/office/officeart/2008/layout/VerticalCurvedList"/>
    <dgm:cxn modelId="{BABC16BA-D702-4229-8A0A-D824C116B022}" type="presParOf" srcId="{4AA2B3D0-35F8-401D-BC4A-1D17278A6713}" destId="{A2C9E1D4-8C2D-4ECF-A192-A57686AFB313}" srcOrd="10" destOrd="0" presId="urn:microsoft.com/office/officeart/2008/layout/VerticalCurvedList"/>
    <dgm:cxn modelId="{302176B6-68EC-43EC-9B67-53DB9021AD57}" type="presParOf" srcId="{A2C9E1D4-8C2D-4ECF-A192-A57686AFB313}" destId="{CAAF88C6-D3A6-4E6B-9CD6-20527BD8AB88}" srcOrd="0" destOrd="0" presId="urn:microsoft.com/office/officeart/2008/layout/VerticalCurvedList"/>
    <dgm:cxn modelId="{E3F3892D-4D72-4370-A093-6D1AEECC27C6}" type="presParOf" srcId="{4AA2B3D0-35F8-401D-BC4A-1D17278A6713}" destId="{DDB3DC3B-2888-4528-A46A-8E1A406B8B1B}" srcOrd="11" destOrd="0" presId="urn:microsoft.com/office/officeart/2008/layout/VerticalCurvedList"/>
    <dgm:cxn modelId="{2D509833-8C24-41E0-A5DB-8E45C1B2F2C3}" type="presParOf" srcId="{4AA2B3D0-35F8-401D-BC4A-1D17278A6713}" destId="{291FDEBE-08E2-4ADD-9F9A-41B38C7CCBAC}" srcOrd="12" destOrd="0" presId="urn:microsoft.com/office/officeart/2008/layout/VerticalCurvedList"/>
    <dgm:cxn modelId="{774AB0B2-B641-41C9-B60C-A9575776BDA9}" type="presParOf" srcId="{291FDEBE-08E2-4ADD-9F9A-41B38C7CCBAC}" destId="{D0C9C005-95C1-4BD5-AE6A-39B5C9A3E159}" srcOrd="0" destOrd="0" presId="urn:microsoft.com/office/officeart/2008/layout/VerticalCurvedList"/>
    <dgm:cxn modelId="{4015B767-544A-42A7-85B0-03D4862D274D}" type="presParOf" srcId="{4AA2B3D0-35F8-401D-BC4A-1D17278A6713}" destId="{0AB3A4EE-8E5E-476E-A9D9-8D6423C43F8D}" srcOrd="13" destOrd="0" presId="urn:microsoft.com/office/officeart/2008/layout/VerticalCurvedList"/>
    <dgm:cxn modelId="{D0CC2256-FFAD-4CCB-B8EB-BA5F03833490}" type="presParOf" srcId="{4AA2B3D0-35F8-401D-BC4A-1D17278A6713}" destId="{7653734B-5090-473E-9C54-FE765098ED43}" srcOrd="14" destOrd="0" presId="urn:microsoft.com/office/officeart/2008/layout/VerticalCurvedList"/>
    <dgm:cxn modelId="{EEED15F1-6351-48FB-B0D8-89105ADEB105}" type="presParOf" srcId="{7653734B-5090-473E-9C54-FE765098ED43}" destId="{FCE9703A-6118-4D35-995D-B5659F3E0E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1FC82F-9710-4EE2-A726-2406EDF1E73D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9DA2B91F-E69F-4C9A-89F3-3A3705B00826}">
      <dgm:prSet phldrT="[Metin]"/>
      <dgm:spPr/>
      <dgm:t>
        <a:bodyPr/>
        <a:lstStyle/>
        <a:p>
          <a:r>
            <a:rPr lang="tr-TR" b="1" dirty="0" smtClean="0"/>
            <a:t>Giderin</a:t>
          </a:r>
          <a:r>
            <a:rPr lang="tr-TR" dirty="0" smtClean="0"/>
            <a:t> </a:t>
          </a:r>
          <a:r>
            <a:rPr lang="tr-TR" b="1" dirty="0" smtClean="0"/>
            <a:t>Gerçekleştirilmesi</a:t>
          </a:r>
          <a:endParaRPr lang="tr-TR" b="1" dirty="0"/>
        </a:p>
      </dgm:t>
    </dgm:pt>
    <dgm:pt modelId="{0135AEE6-EEDB-4F17-A907-9B58509C9A65}" type="parTrans" cxnId="{F6B33E04-E92C-45C3-B2B1-A3C5AB618051}">
      <dgm:prSet/>
      <dgm:spPr/>
      <dgm:t>
        <a:bodyPr/>
        <a:lstStyle/>
        <a:p>
          <a:endParaRPr lang="tr-TR"/>
        </a:p>
      </dgm:t>
    </dgm:pt>
    <dgm:pt modelId="{DD912BEC-165B-431B-94DF-1C3253D3B338}" type="sibTrans" cxnId="{F6B33E04-E92C-45C3-B2B1-A3C5AB618051}">
      <dgm:prSet/>
      <dgm:spPr/>
      <dgm:t>
        <a:bodyPr/>
        <a:lstStyle/>
        <a:p>
          <a:endParaRPr lang="tr-TR"/>
        </a:p>
      </dgm:t>
    </dgm:pt>
    <dgm:pt modelId="{DC7FEE8C-79D6-4D0C-9A39-75966387E5EF}">
      <dgm:prSet phldrT="[Metin]"/>
      <dgm:spPr/>
      <dgm:t>
        <a:bodyPr/>
        <a:lstStyle/>
        <a:p>
          <a:r>
            <a:rPr lang="tr-TR" dirty="0" smtClean="0"/>
            <a:t>Gerçekleştirme Görevlileri</a:t>
          </a:r>
          <a:endParaRPr lang="tr-TR" dirty="0"/>
        </a:p>
      </dgm:t>
    </dgm:pt>
    <dgm:pt modelId="{01AA8F56-78A4-4668-BBC8-F93F0A7A405F}" type="parTrans" cxnId="{E2A9DE2A-E847-4BC1-9F7E-6584825B257D}">
      <dgm:prSet/>
      <dgm:spPr/>
      <dgm:t>
        <a:bodyPr/>
        <a:lstStyle/>
        <a:p>
          <a:endParaRPr lang="tr-TR"/>
        </a:p>
      </dgm:t>
    </dgm:pt>
    <dgm:pt modelId="{0D020C9D-8FC9-452C-9EBA-A50DD9635862}" type="sibTrans" cxnId="{E2A9DE2A-E847-4BC1-9F7E-6584825B257D}">
      <dgm:prSet/>
      <dgm:spPr/>
      <dgm:t>
        <a:bodyPr/>
        <a:lstStyle/>
        <a:p>
          <a:endParaRPr lang="tr-TR"/>
        </a:p>
      </dgm:t>
    </dgm:pt>
    <dgm:pt modelId="{AFD0A59B-1248-4B88-955F-5CA93C452A89}">
      <dgm:prSet phldrT="[Metin]"/>
      <dgm:spPr/>
      <dgm:t>
        <a:bodyPr/>
        <a:lstStyle/>
        <a:p>
          <a:r>
            <a:rPr lang="tr-TR" b="1" dirty="0" smtClean="0"/>
            <a:t>Ödeme</a:t>
          </a:r>
          <a:endParaRPr lang="tr-TR" b="1" dirty="0"/>
        </a:p>
      </dgm:t>
    </dgm:pt>
    <dgm:pt modelId="{1EFF8651-5FA6-4732-8E41-26973C6DFFB4}" type="parTrans" cxnId="{11584408-E781-48DB-B566-2DB9C11C36DB}">
      <dgm:prSet/>
      <dgm:spPr/>
      <dgm:t>
        <a:bodyPr/>
        <a:lstStyle/>
        <a:p>
          <a:endParaRPr lang="tr-TR"/>
        </a:p>
      </dgm:t>
    </dgm:pt>
    <dgm:pt modelId="{ECF2DE50-92DF-4650-9929-4A651D278A74}" type="sibTrans" cxnId="{11584408-E781-48DB-B566-2DB9C11C36DB}">
      <dgm:prSet/>
      <dgm:spPr/>
      <dgm:t>
        <a:bodyPr/>
        <a:lstStyle/>
        <a:p>
          <a:endParaRPr lang="tr-TR"/>
        </a:p>
      </dgm:t>
    </dgm:pt>
    <dgm:pt modelId="{0AE2F82B-94CA-4ECB-A7B9-60CBE0CB655F}">
      <dgm:prSet phldrT="[Metin]"/>
      <dgm:spPr/>
      <dgm:t>
        <a:bodyPr/>
        <a:lstStyle/>
        <a:p>
          <a:r>
            <a:rPr lang="tr-TR" dirty="0" smtClean="0"/>
            <a:t>Muhasebe Birimi</a:t>
          </a:r>
          <a:endParaRPr lang="tr-TR" dirty="0"/>
        </a:p>
      </dgm:t>
    </dgm:pt>
    <dgm:pt modelId="{212484E0-3F37-4F21-9AF0-08E36B81192D}" type="parTrans" cxnId="{75A95A8C-4552-45B8-B028-787D98395B0D}">
      <dgm:prSet/>
      <dgm:spPr/>
      <dgm:t>
        <a:bodyPr/>
        <a:lstStyle/>
        <a:p>
          <a:endParaRPr lang="tr-TR"/>
        </a:p>
      </dgm:t>
    </dgm:pt>
    <dgm:pt modelId="{DB69BFBF-A1A3-408D-85FC-D5ABD5D7C216}" type="sibTrans" cxnId="{75A95A8C-4552-45B8-B028-787D98395B0D}">
      <dgm:prSet/>
      <dgm:spPr/>
      <dgm:t>
        <a:bodyPr/>
        <a:lstStyle/>
        <a:p>
          <a:endParaRPr lang="tr-TR"/>
        </a:p>
      </dgm:t>
    </dgm:pt>
    <dgm:pt modelId="{0AB43AC0-160A-492A-BD71-DAD5928CD789}">
      <dgm:prSet phldrT="[Metin]"/>
      <dgm:spPr/>
      <dgm:t>
        <a:bodyPr/>
        <a:lstStyle/>
        <a:p>
          <a:r>
            <a:rPr lang="tr-TR" dirty="0" smtClean="0"/>
            <a:t>Harcama Yetkilisi</a:t>
          </a:r>
          <a:endParaRPr lang="tr-TR" dirty="0"/>
        </a:p>
      </dgm:t>
    </dgm:pt>
    <dgm:pt modelId="{3BB29F2D-B748-4784-816F-490841D8CE6F}" type="sibTrans" cxnId="{E7DB55E8-2F99-4AA6-AEA9-5668B9583F03}">
      <dgm:prSet/>
      <dgm:spPr/>
      <dgm:t>
        <a:bodyPr/>
        <a:lstStyle/>
        <a:p>
          <a:endParaRPr lang="tr-TR"/>
        </a:p>
      </dgm:t>
    </dgm:pt>
    <dgm:pt modelId="{5A7E5A29-672A-48F2-A80A-75715C85465F}" type="parTrans" cxnId="{E7DB55E8-2F99-4AA6-AEA9-5668B9583F03}">
      <dgm:prSet/>
      <dgm:spPr/>
      <dgm:t>
        <a:bodyPr/>
        <a:lstStyle/>
        <a:p>
          <a:endParaRPr lang="tr-TR"/>
        </a:p>
      </dgm:t>
    </dgm:pt>
    <dgm:pt modelId="{9C226DFF-98CD-4FB9-AF67-C270B4E6E2DE}">
      <dgm:prSet phldrT="[Metin]"/>
      <dgm:spPr/>
      <dgm:t>
        <a:bodyPr/>
        <a:lstStyle/>
        <a:p>
          <a:r>
            <a:rPr lang="tr-TR" b="1" dirty="0" smtClean="0"/>
            <a:t>Harcama Talimatı</a:t>
          </a:r>
          <a:endParaRPr lang="tr-TR" b="1" dirty="0"/>
        </a:p>
      </dgm:t>
    </dgm:pt>
    <dgm:pt modelId="{8F399684-B5FE-4390-B676-1C9BA038A252}" type="sibTrans" cxnId="{3A2E6594-B3DC-45EF-887B-A86E6C791674}">
      <dgm:prSet/>
      <dgm:spPr/>
      <dgm:t>
        <a:bodyPr/>
        <a:lstStyle/>
        <a:p>
          <a:endParaRPr lang="tr-TR"/>
        </a:p>
      </dgm:t>
    </dgm:pt>
    <dgm:pt modelId="{4651E549-AE35-4ADD-BCC4-E259DB3152DE}" type="parTrans" cxnId="{3A2E6594-B3DC-45EF-887B-A86E6C791674}">
      <dgm:prSet/>
      <dgm:spPr/>
      <dgm:t>
        <a:bodyPr/>
        <a:lstStyle/>
        <a:p>
          <a:endParaRPr lang="tr-TR"/>
        </a:p>
      </dgm:t>
    </dgm:pt>
    <dgm:pt modelId="{813D4F99-4BEC-4DB1-85AA-6873394ADF3D}">
      <dgm:prSet phldrT="[Metin]"/>
      <dgm:spPr/>
      <dgm:t>
        <a:bodyPr/>
        <a:lstStyle/>
        <a:p>
          <a:r>
            <a:rPr lang="tr-TR" b="1" dirty="0" smtClean="0"/>
            <a:t>Ön Mali Kontrol</a:t>
          </a:r>
          <a:endParaRPr lang="tr-TR" b="1" dirty="0"/>
        </a:p>
      </dgm:t>
    </dgm:pt>
    <dgm:pt modelId="{E990B71B-6FA7-4859-B312-D41463424930}" type="parTrans" cxnId="{0B5D672D-E349-4679-9731-3D0B2DA2667D}">
      <dgm:prSet/>
      <dgm:spPr/>
      <dgm:t>
        <a:bodyPr/>
        <a:lstStyle/>
        <a:p>
          <a:endParaRPr lang="tr-TR"/>
        </a:p>
      </dgm:t>
    </dgm:pt>
    <dgm:pt modelId="{DF2BC5C4-5E5C-4D12-B9EB-869B7CD6A21A}" type="sibTrans" cxnId="{0B5D672D-E349-4679-9731-3D0B2DA2667D}">
      <dgm:prSet/>
      <dgm:spPr/>
      <dgm:t>
        <a:bodyPr/>
        <a:lstStyle/>
        <a:p>
          <a:endParaRPr lang="tr-TR"/>
        </a:p>
      </dgm:t>
    </dgm:pt>
    <dgm:pt modelId="{209B2CC6-3175-4498-9022-7B07432729E9}">
      <dgm:prSet/>
      <dgm:spPr/>
      <dgm:t>
        <a:bodyPr/>
        <a:lstStyle/>
        <a:p>
          <a:r>
            <a:rPr lang="tr-TR" dirty="0" smtClean="0"/>
            <a:t>Harcama Birimi</a:t>
          </a:r>
          <a:endParaRPr lang="tr-TR" dirty="0"/>
        </a:p>
      </dgm:t>
    </dgm:pt>
    <dgm:pt modelId="{C7A6A957-422F-46F2-8B66-C5A561A26B03}" type="parTrans" cxnId="{E4F99677-8AD1-4F3C-BA82-CF136C975A2E}">
      <dgm:prSet/>
      <dgm:spPr/>
      <dgm:t>
        <a:bodyPr/>
        <a:lstStyle/>
        <a:p>
          <a:endParaRPr lang="tr-TR"/>
        </a:p>
      </dgm:t>
    </dgm:pt>
    <dgm:pt modelId="{DC757AA2-5349-4AAC-968B-854FA815DDBB}" type="sibTrans" cxnId="{E4F99677-8AD1-4F3C-BA82-CF136C975A2E}">
      <dgm:prSet/>
      <dgm:spPr/>
      <dgm:t>
        <a:bodyPr/>
        <a:lstStyle/>
        <a:p>
          <a:endParaRPr lang="tr-TR"/>
        </a:p>
      </dgm:t>
    </dgm:pt>
    <dgm:pt modelId="{129CA4A5-8A6B-468C-842E-243CA8A7CF27}">
      <dgm:prSet/>
      <dgm:spPr/>
      <dgm:t>
        <a:bodyPr/>
        <a:lstStyle/>
        <a:p>
          <a:r>
            <a:rPr lang="tr-TR" dirty="0" smtClean="0"/>
            <a:t>Mali Hizmetler Birimi (SGB)</a:t>
          </a:r>
          <a:endParaRPr lang="tr-TR" dirty="0"/>
        </a:p>
      </dgm:t>
    </dgm:pt>
    <dgm:pt modelId="{BA00B478-21BC-498E-B029-E697183D44B2}" type="parTrans" cxnId="{DE7AB111-2678-4453-A0C5-B16560D56BF4}">
      <dgm:prSet/>
      <dgm:spPr/>
      <dgm:t>
        <a:bodyPr/>
        <a:lstStyle/>
        <a:p>
          <a:endParaRPr lang="tr-TR"/>
        </a:p>
      </dgm:t>
    </dgm:pt>
    <dgm:pt modelId="{E248F28C-0BDF-4803-846E-A995B627B571}" type="sibTrans" cxnId="{DE7AB111-2678-4453-A0C5-B16560D56BF4}">
      <dgm:prSet/>
      <dgm:spPr/>
      <dgm:t>
        <a:bodyPr/>
        <a:lstStyle/>
        <a:p>
          <a:endParaRPr lang="tr-TR"/>
        </a:p>
      </dgm:t>
    </dgm:pt>
    <dgm:pt modelId="{8CB85BDE-DE84-4916-8CFC-3B6ED5CEB095}" type="pres">
      <dgm:prSet presAssocID="{AF1FC82F-9710-4EE2-A726-2406EDF1E73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E426F0B-5260-43AE-A3AD-B57EEBD5690B}" type="pres">
      <dgm:prSet presAssocID="{9C226DFF-98CD-4FB9-AF67-C270B4E6E2DE}" presName="composite" presStyleCnt="0"/>
      <dgm:spPr/>
    </dgm:pt>
    <dgm:pt modelId="{22FD0339-1A22-467B-910F-4A20FF678CC9}" type="pres">
      <dgm:prSet presAssocID="{9C226DFF-98CD-4FB9-AF67-C270B4E6E2D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21EAD5-499E-4B77-B9B2-AB66472C3819}" type="pres">
      <dgm:prSet presAssocID="{9C226DFF-98CD-4FB9-AF67-C270B4E6E2DE}" presName="parSh" presStyleLbl="node1" presStyleIdx="0" presStyleCnt="4"/>
      <dgm:spPr/>
      <dgm:t>
        <a:bodyPr/>
        <a:lstStyle/>
        <a:p>
          <a:endParaRPr lang="tr-TR"/>
        </a:p>
      </dgm:t>
    </dgm:pt>
    <dgm:pt modelId="{F202872F-8E99-48C5-858D-5CB71C5E9EF8}" type="pres">
      <dgm:prSet presAssocID="{9C226DFF-98CD-4FB9-AF67-C270B4E6E2DE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359842-1BE1-41BA-A49A-9D0A6B5A7777}" type="pres">
      <dgm:prSet presAssocID="{8F399684-B5FE-4390-B676-1C9BA038A252}" presName="sibTrans" presStyleLbl="sibTrans2D1" presStyleIdx="0" presStyleCnt="3"/>
      <dgm:spPr/>
      <dgm:t>
        <a:bodyPr/>
        <a:lstStyle/>
        <a:p>
          <a:endParaRPr lang="tr-TR"/>
        </a:p>
      </dgm:t>
    </dgm:pt>
    <dgm:pt modelId="{434CF99C-FC81-4A88-9226-DB8D6EDDB1FA}" type="pres">
      <dgm:prSet presAssocID="{8F399684-B5FE-4390-B676-1C9BA038A252}" presName="connTx" presStyleLbl="sibTrans2D1" presStyleIdx="0" presStyleCnt="3"/>
      <dgm:spPr/>
      <dgm:t>
        <a:bodyPr/>
        <a:lstStyle/>
        <a:p>
          <a:endParaRPr lang="tr-TR"/>
        </a:p>
      </dgm:t>
    </dgm:pt>
    <dgm:pt modelId="{0B54A947-524E-4C14-AB48-54BBF6F50605}" type="pres">
      <dgm:prSet presAssocID="{9DA2B91F-E69F-4C9A-89F3-3A3705B00826}" presName="composite" presStyleCnt="0"/>
      <dgm:spPr/>
    </dgm:pt>
    <dgm:pt modelId="{29F80F1E-0B79-4766-B9CD-0826B0E826F7}" type="pres">
      <dgm:prSet presAssocID="{9DA2B91F-E69F-4C9A-89F3-3A3705B00826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CF5B3E-0A63-4DE4-AA43-ACB00CCCC7A2}" type="pres">
      <dgm:prSet presAssocID="{9DA2B91F-E69F-4C9A-89F3-3A3705B00826}" presName="parSh" presStyleLbl="node1" presStyleIdx="1" presStyleCnt="4"/>
      <dgm:spPr/>
      <dgm:t>
        <a:bodyPr/>
        <a:lstStyle/>
        <a:p>
          <a:endParaRPr lang="tr-TR"/>
        </a:p>
      </dgm:t>
    </dgm:pt>
    <dgm:pt modelId="{5B547C31-9E82-4825-B015-AA5723505B40}" type="pres">
      <dgm:prSet presAssocID="{9DA2B91F-E69F-4C9A-89F3-3A3705B00826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938D35-4FAE-46BC-B0A3-0CFC9A7989F0}" type="pres">
      <dgm:prSet presAssocID="{DD912BEC-165B-431B-94DF-1C3253D3B338}" presName="sibTrans" presStyleLbl="sibTrans2D1" presStyleIdx="1" presStyleCnt="3"/>
      <dgm:spPr/>
      <dgm:t>
        <a:bodyPr/>
        <a:lstStyle/>
        <a:p>
          <a:endParaRPr lang="tr-TR"/>
        </a:p>
      </dgm:t>
    </dgm:pt>
    <dgm:pt modelId="{89DA94E1-C1F0-48B8-A449-ACAAFBC92FFA}" type="pres">
      <dgm:prSet presAssocID="{DD912BEC-165B-431B-94DF-1C3253D3B338}" presName="connTx" presStyleLbl="sibTrans2D1" presStyleIdx="1" presStyleCnt="3"/>
      <dgm:spPr/>
      <dgm:t>
        <a:bodyPr/>
        <a:lstStyle/>
        <a:p>
          <a:endParaRPr lang="tr-TR"/>
        </a:p>
      </dgm:t>
    </dgm:pt>
    <dgm:pt modelId="{FFCDEC7D-FC64-42E9-9595-34E8632794F5}" type="pres">
      <dgm:prSet presAssocID="{813D4F99-4BEC-4DB1-85AA-6873394ADF3D}" presName="composite" presStyleCnt="0"/>
      <dgm:spPr/>
    </dgm:pt>
    <dgm:pt modelId="{D99C835F-E943-4DE2-8286-AEC572E7F5D2}" type="pres">
      <dgm:prSet presAssocID="{813D4F99-4BEC-4DB1-85AA-6873394ADF3D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AC3558-048B-473A-BAE5-A58BF9123076}" type="pres">
      <dgm:prSet presAssocID="{813D4F99-4BEC-4DB1-85AA-6873394ADF3D}" presName="parSh" presStyleLbl="node1" presStyleIdx="2" presStyleCnt="4"/>
      <dgm:spPr/>
      <dgm:t>
        <a:bodyPr/>
        <a:lstStyle/>
        <a:p>
          <a:endParaRPr lang="tr-TR"/>
        </a:p>
      </dgm:t>
    </dgm:pt>
    <dgm:pt modelId="{D44A339C-DA50-4EA7-ADAC-576B2665B27D}" type="pres">
      <dgm:prSet presAssocID="{813D4F99-4BEC-4DB1-85AA-6873394ADF3D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035A0B-053C-44EC-AA2E-3B90F38E3341}" type="pres">
      <dgm:prSet presAssocID="{DF2BC5C4-5E5C-4D12-B9EB-869B7CD6A21A}" presName="sibTrans" presStyleLbl="sibTrans2D1" presStyleIdx="2" presStyleCnt="3"/>
      <dgm:spPr/>
      <dgm:t>
        <a:bodyPr/>
        <a:lstStyle/>
        <a:p>
          <a:endParaRPr lang="tr-TR"/>
        </a:p>
      </dgm:t>
    </dgm:pt>
    <dgm:pt modelId="{AB2ACD31-E34F-4EDF-9E81-89AAEF238D94}" type="pres">
      <dgm:prSet presAssocID="{DF2BC5C4-5E5C-4D12-B9EB-869B7CD6A21A}" presName="connTx" presStyleLbl="sibTrans2D1" presStyleIdx="2" presStyleCnt="3"/>
      <dgm:spPr/>
      <dgm:t>
        <a:bodyPr/>
        <a:lstStyle/>
        <a:p>
          <a:endParaRPr lang="tr-TR"/>
        </a:p>
      </dgm:t>
    </dgm:pt>
    <dgm:pt modelId="{8901A8FB-506B-4A28-B471-1870844BF4F8}" type="pres">
      <dgm:prSet presAssocID="{AFD0A59B-1248-4B88-955F-5CA93C452A89}" presName="composite" presStyleCnt="0"/>
      <dgm:spPr/>
    </dgm:pt>
    <dgm:pt modelId="{AC0536D1-4E3A-4577-92C3-29FF8197F6BF}" type="pres">
      <dgm:prSet presAssocID="{AFD0A59B-1248-4B88-955F-5CA93C452A89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CA1D5F-824B-4C3B-8136-FAAD4D514C46}" type="pres">
      <dgm:prSet presAssocID="{AFD0A59B-1248-4B88-955F-5CA93C452A89}" presName="parSh" presStyleLbl="node1" presStyleIdx="3" presStyleCnt="4"/>
      <dgm:spPr/>
      <dgm:t>
        <a:bodyPr/>
        <a:lstStyle/>
        <a:p>
          <a:endParaRPr lang="tr-TR"/>
        </a:p>
      </dgm:t>
    </dgm:pt>
    <dgm:pt modelId="{BE76C4DE-61D9-419A-9B6C-B2A339FC59D0}" type="pres">
      <dgm:prSet presAssocID="{AFD0A59B-1248-4B88-955F-5CA93C452A89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626974B-8FAB-4BDB-A7C0-D7AE5678B14D}" type="presOf" srcId="{0AE2F82B-94CA-4ECB-A7B9-60CBE0CB655F}" destId="{BE76C4DE-61D9-419A-9B6C-B2A339FC59D0}" srcOrd="0" destOrd="0" presId="urn:microsoft.com/office/officeart/2005/8/layout/process3"/>
    <dgm:cxn modelId="{339314D8-3B9B-4AD8-89A2-5F23F103B301}" type="presOf" srcId="{813D4F99-4BEC-4DB1-85AA-6873394ADF3D}" destId="{7EAC3558-048B-473A-BAE5-A58BF9123076}" srcOrd="1" destOrd="0" presId="urn:microsoft.com/office/officeart/2005/8/layout/process3"/>
    <dgm:cxn modelId="{0B38D608-3DAE-486A-9EA7-D9F2DC3C6C7C}" type="presOf" srcId="{0AB43AC0-160A-492A-BD71-DAD5928CD789}" destId="{F202872F-8E99-48C5-858D-5CB71C5E9EF8}" srcOrd="0" destOrd="0" presId="urn:microsoft.com/office/officeart/2005/8/layout/process3"/>
    <dgm:cxn modelId="{F6B33E04-E92C-45C3-B2B1-A3C5AB618051}" srcId="{AF1FC82F-9710-4EE2-A726-2406EDF1E73D}" destId="{9DA2B91F-E69F-4C9A-89F3-3A3705B00826}" srcOrd="1" destOrd="0" parTransId="{0135AEE6-EEDB-4F17-A907-9B58509C9A65}" sibTransId="{DD912BEC-165B-431B-94DF-1C3253D3B338}"/>
    <dgm:cxn modelId="{75A95A8C-4552-45B8-B028-787D98395B0D}" srcId="{AFD0A59B-1248-4B88-955F-5CA93C452A89}" destId="{0AE2F82B-94CA-4ECB-A7B9-60CBE0CB655F}" srcOrd="0" destOrd="0" parTransId="{212484E0-3F37-4F21-9AF0-08E36B81192D}" sibTransId="{DB69BFBF-A1A3-408D-85FC-D5ABD5D7C216}"/>
    <dgm:cxn modelId="{E4F99677-8AD1-4F3C-BA82-CF136C975A2E}" srcId="{813D4F99-4BEC-4DB1-85AA-6873394ADF3D}" destId="{209B2CC6-3175-4498-9022-7B07432729E9}" srcOrd="0" destOrd="0" parTransId="{C7A6A957-422F-46F2-8B66-C5A561A26B03}" sibTransId="{DC757AA2-5349-4AAC-968B-854FA815DDBB}"/>
    <dgm:cxn modelId="{33702189-DAED-4410-99A0-DF4A4416DEDC}" type="presOf" srcId="{DD912BEC-165B-431B-94DF-1C3253D3B338}" destId="{FB938D35-4FAE-46BC-B0A3-0CFC9A7989F0}" srcOrd="0" destOrd="0" presId="urn:microsoft.com/office/officeart/2005/8/layout/process3"/>
    <dgm:cxn modelId="{61A2EE09-D0EB-4819-9F62-15F34717EDFF}" type="presOf" srcId="{813D4F99-4BEC-4DB1-85AA-6873394ADF3D}" destId="{D99C835F-E943-4DE2-8286-AEC572E7F5D2}" srcOrd="0" destOrd="0" presId="urn:microsoft.com/office/officeart/2005/8/layout/process3"/>
    <dgm:cxn modelId="{FF342683-171A-4FC0-AC5F-BFA18EDB634C}" type="presOf" srcId="{AFD0A59B-1248-4B88-955F-5CA93C452A89}" destId="{AC0536D1-4E3A-4577-92C3-29FF8197F6BF}" srcOrd="0" destOrd="0" presId="urn:microsoft.com/office/officeart/2005/8/layout/process3"/>
    <dgm:cxn modelId="{BEAEC37E-E102-4A1B-9136-210D827255C6}" type="presOf" srcId="{DF2BC5C4-5E5C-4D12-B9EB-869B7CD6A21A}" destId="{AB2ACD31-E34F-4EDF-9E81-89AAEF238D94}" srcOrd="1" destOrd="0" presId="urn:microsoft.com/office/officeart/2005/8/layout/process3"/>
    <dgm:cxn modelId="{66D0AD6F-3013-472D-A503-A18B97D5A417}" type="presOf" srcId="{209B2CC6-3175-4498-9022-7B07432729E9}" destId="{D44A339C-DA50-4EA7-ADAC-576B2665B27D}" srcOrd="0" destOrd="0" presId="urn:microsoft.com/office/officeart/2005/8/layout/process3"/>
    <dgm:cxn modelId="{00FC33D5-13AE-4D43-A8F5-F4D191A74FEC}" type="presOf" srcId="{8F399684-B5FE-4390-B676-1C9BA038A252}" destId="{08359842-1BE1-41BA-A49A-9D0A6B5A7777}" srcOrd="0" destOrd="0" presId="urn:microsoft.com/office/officeart/2005/8/layout/process3"/>
    <dgm:cxn modelId="{072A856C-55F2-4951-A9DE-2D49036594D2}" type="presOf" srcId="{AFD0A59B-1248-4B88-955F-5CA93C452A89}" destId="{7ECA1D5F-824B-4C3B-8136-FAAD4D514C46}" srcOrd="1" destOrd="0" presId="urn:microsoft.com/office/officeart/2005/8/layout/process3"/>
    <dgm:cxn modelId="{3A2E6594-B3DC-45EF-887B-A86E6C791674}" srcId="{AF1FC82F-9710-4EE2-A726-2406EDF1E73D}" destId="{9C226DFF-98CD-4FB9-AF67-C270B4E6E2DE}" srcOrd="0" destOrd="0" parTransId="{4651E549-AE35-4ADD-BCC4-E259DB3152DE}" sibTransId="{8F399684-B5FE-4390-B676-1C9BA038A252}"/>
    <dgm:cxn modelId="{B3AEF52E-B86A-4AF8-9806-C7C5DC65EB88}" type="presOf" srcId="{DC7FEE8C-79D6-4D0C-9A39-75966387E5EF}" destId="{5B547C31-9E82-4825-B015-AA5723505B40}" srcOrd="0" destOrd="0" presId="urn:microsoft.com/office/officeart/2005/8/layout/process3"/>
    <dgm:cxn modelId="{5899FFC8-3081-42D9-8741-3BFACDDC5FAA}" type="presOf" srcId="{9C226DFF-98CD-4FB9-AF67-C270B4E6E2DE}" destId="{9021EAD5-499E-4B77-B9B2-AB66472C3819}" srcOrd="1" destOrd="0" presId="urn:microsoft.com/office/officeart/2005/8/layout/process3"/>
    <dgm:cxn modelId="{40C5DF44-32BE-4AB2-B835-91D0FB71EB0F}" type="presOf" srcId="{9DA2B91F-E69F-4C9A-89F3-3A3705B00826}" destId="{29F80F1E-0B79-4766-B9CD-0826B0E826F7}" srcOrd="0" destOrd="0" presId="urn:microsoft.com/office/officeart/2005/8/layout/process3"/>
    <dgm:cxn modelId="{F7F39B38-CD15-4C0D-A4ED-28C83C635D46}" type="presOf" srcId="{AF1FC82F-9710-4EE2-A726-2406EDF1E73D}" destId="{8CB85BDE-DE84-4916-8CFC-3B6ED5CEB095}" srcOrd="0" destOrd="0" presId="urn:microsoft.com/office/officeart/2005/8/layout/process3"/>
    <dgm:cxn modelId="{E7DB55E8-2F99-4AA6-AEA9-5668B9583F03}" srcId="{9C226DFF-98CD-4FB9-AF67-C270B4E6E2DE}" destId="{0AB43AC0-160A-492A-BD71-DAD5928CD789}" srcOrd="0" destOrd="0" parTransId="{5A7E5A29-672A-48F2-A80A-75715C85465F}" sibTransId="{3BB29F2D-B748-4784-816F-490841D8CE6F}"/>
    <dgm:cxn modelId="{C955BDB1-9E58-49A2-9B0E-17E324FBD274}" type="presOf" srcId="{9DA2B91F-E69F-4C9A-89F3-3A3705B00826}" destId="{76CF5B3E-0A63-4DE4-AA43-ACB00CCCC7A2}" srcOrd="1" destOrd="0" presId="urn:microsoft.com/office/officeart/2005/8/layout/process3"/>
    <dgm:cxn modelId="{E2A9DE2A-E847-4BC1-9F7E-6584825B257D}" srcId="{9DA2B91F-E69F-4C9A-89F3-3A3705B00826}" destId="{DC7FEE8C-79D6-4D0C-9A39-75966387E5EF}" srcOrd="0" destOrd="0" parTransId="{01AA8F56-78A4-4668-BBC8-F93F0A7A405F}" sibTransId="{0D020C9D-8FC9-452C-9EBA-A50DD9635862}"/>
    <dgm:cxn modelId="{E095F819-6F2E-456C-BACE-A5E7740D9D2A}" type="presOf" srcId="{DD912BEC-165B-431B-94DF-1C3253D3B338}" destId="{89DA94E1-C1F0-48B8-A449-ACAAFBC92FFA}" srcOrd="1" destOrd="0" presId="urn:microsoft.com/office/officeart/2005/8/layout/process3"/>
    <dgm:cxn modelId="{25A93564-DA78-4FA3-BC39-FA3AC0600BED}" type="presOf" srcId="{129CA4A5-8A6B-468C-842E-243CA8A7CF27}" destId="{D44A339C-DA50-4EA7-ADAC-576B2665B27D}" srcOrd="0" destOrd="1" presId="urn:microsoft.com/office/officeart/2005/8/layout/process3"/>
    <dgm:cxn modelId="{11584408-E781-48DB-B566-2DB9C11C36DB}" srcId="{AF1FC82F-9710-4EE2-A726-2406EDF1E73D}" destId="{AFD0A59B-1248-4B88-955F-5CA93C452A89}" srcOrd="3" destOrd="0" parTransId="{1EFF8651-5FA6-4732-8E41-26973C6DFFB4}" sibTransId="{ECF2DE50-92DF-4650-9929-4A651D278A74}"/>
    <dgm:cxn modelId="{9D3E0502-B844-4C04-9737-7DA451764CA3}" type="presOf" srcId="{9C226DFF-98CD-4FB9-AF67-C270B4E6E2DE}" destId="{22FD0339-1A22-467B-910F-4A20FF678CC9}" srcOrd="0" destOrd="0" presId="urn:microsoft.com/office/officeart/2005/8/layout/process3"/>
    <dgm:cxn modelId="{0B5D672D-E349-4679-9731-3D0B2DA2667D}" srcId="{AF1FC82F-9710-4EE2-A726-2406EDF1E73D}" destId="{813D4F99-4BEC-4DB1-85AA-6873394ADF3D}" srcOrd="2" destOrd="0" parTransId="{E990B71B-6FA7-4859-B312-D41463424930}" sibTransId="{DF2BC5C4-5E5C-4D12-B9EB-869B7CD6A21A}"/>
    <dgm:cxn modelId="{DE7AB111-2678-4453-A0C5-B16560D56BF4}" srcId="{813D4F99-4BEC-4DB1-85AA-6873394ADF3D}" destId="{129CA4A5-8A6B-468C-842E-243CA8A7CF27}" srcOrd="1" destOrd="0" parTransId="{BA00B478-21BC-498E-B029-E697183D44B2}" sibTransId="{E248F28C-0BDF-4803-846E-A995B627B571}"/>
    <dgm:cxn modelId="{D4FB871E-DB29-4D3B-8C4A-EDB4C6B43079}" type="presOf" srcId="{8F399684-B5FE-4390-B676-1C9BA038A252}" destId="{434CF99C-FC81-4A88-9226-DB8D6EDDB1FA}" srcOrd="1" destOrd="0" presId="urn:microsoft.com/office/officeart/2005/8/layout/process3"/>
    <dgm:cxn modelId="{0B9DE8CB-9020-4D5A-B9AE-5D118B5B259A}" type="presOf" srcId="{DF2BC5C4-5E5C-4D12-B9EB-869B7CD6A21A}" destId="{24035A0B-053C-44EC-AA2E-3B90F38E3341}" srcOrd="0" destOrd="0" presId="urn:microsoft.com/office/officeart/2005/8/layout/process3"/>
    <dgm:cxn modelId="{44F24850-116A-4160-ADC2-C407E2A8E8F7}" type="presParOf" srcId="{8CB85BDE-DE84-4916-8CFC-3B6ED5CEB095}" destId="{FE426F0B-5260-43AE-A3AD-B57EEBD5690B}" srcOrd="0" destOrd="0" presId="urn:microsoft.com/office/officeart/2005/8/layout/process3"/>
    <dgm:cxn modelId="{B10176D4-036F-4BF1-9353-CAFCD9BAD137}" type="presParOf" srcId="{FE426F0B-5260-43AE-A3AD-B57EEBD5690B}" destId="{22FD0339-1A22-467B-910F-4A20FF678CC9}" srcOrd="0" destOrd="0" presId="urn:microsoft.com/office/officeart/2005/8/layout/process3"/>
    <dgm:cxn modelId="{536951DC-B7FF-476F-BF4C-E723DF33A9B3}" type="presParOf" srcId="{FE426F0B-5260-43AE-A3AD-B57EEBD5690B}" destId="{9021EAD5-499E-4B77-B9B2-AB66472C3819}" srcOrd="1" destOrd="0" presId="urn:microsoft.com/office/officeart/2005/8/layout/process3"/>
    <dgm:cxn modelId="{48534FB1-34F2-4046-81D7-B1954AA48930}" type="presParOf" srcId="{FE426F0B-5260-43AE-A3AD-B57EEBD5690B}" destId="{F202872F-8E99-48C5-858D-5CB71C5E9EF8}" srcOrd="2" destOrd="0" presId="urn:microsoft.com/office/officeart/2005/8/layout/process3"/>
    <dgm:cxn modelId="{A23529C9-C7FA-40BF-9DA3-11D2F94111C3}" type="presParOf" srcId="{8CB85BDE-DE84-4916-8CFC-3B6ED5CEB095}" destId="{08359842-1BE1-41BA-A49A-9D0A6B5A7777}" srcOrd="1" destOrd="0" presId="urn:microsoft.com/office/officeart/2005/8/layout/process3"/>
    <dgm:cxn modelId="{822D0FAA-9173-4053-83B2-D9BB4152E281}" type="presParOf" srcId="{08359842-1BE1-41BA-A49A-9D0A6B5A7777}" destId="{434CF99C-FC81-4A88-9226-DB8D6EDDB1FA}" srcOrd="0" destOrd="0" presId="urn:microsoft.com/office/officeart/2005/8/layout/process3"/>
    <dgm:cxn modelId="{5F5B98BF-23C8-4890-A953-416EB721F0F6}" type="presParOf" srcId="{8CB85BDE-DE84-4916-8CFC-3B6ED5CEB095}" destId="{0B54A947-524E-4C14-AB48-54BBF6F50605}" srcOrd="2" destOrd="0" presId="urn:microsoft.com/office/officeart/2005/8/layout/process3"/>
    <dgm:cxn modelId="{B10EF11B-4A42-44B1-9739-51FF3596AF25}" type="presParOf" srcId="{0B54A947-524E-4C14-AB48-54BBF6F50605}" destId="{29F80F1E-0B79-4766-B9CD-0826B0E826F7}" srcOrd="0" destOrd="0" presId="urn:microsoft.com/office/officeart/2005/8/layout/process3"/>
    <dgm:cxn modelId="{3393EE41-F0F8-4A1D-B079-F4530C7E71E4}" type="presParOf" srcId="{0B54A947-524E-4C14-AB48-54BBF6F50605}" destId="{76CF5B3E-0A63-4DE4-AA43-ACB00CCCC7A2}" srcOrd="1" destOrd="0" presId="urn:microsoft.com/office/officeart/2005/8/layout/process3"/>
    <dgm:cxn modelId="{5AD1E913-DB8B-44E7-83AC-EF095BE95AF9}" type="presParOf" srcId="{0B54A947-524E-4C14-AB48-54BBF6F50605}" destId="{5B547C31-9E82-4825-B015-AA5723505B40}" srcOrd="2" destOrd="0" presId="urn:microsoft.com/office/officeart/2005/8/layout/process3"/>
    <dgm:cxn modelId="{0C50C9C2-DBF6-49F2-8A83-D2D2C1F552B1}" type="presParOf" srcId="{8CB85BDE-DE84-4916-8CFC-3B6ED5CEB095}" destId="{FB938D35-4FAE-46BC-B0A3-0CFC9A7989F0}" srcOrd="3" destOrd="0" presId="urn:microsoft.com/office/officeart/2005/8/layout/process3"/>
    <dgm:cxn modelId="{6E2D7D8C-0E43-42C7-A6F3-04E227F9C4DD}" type="presParOf" srcId="{FB938D35-4FAE-46BC-B0A3-0CFC9A7989F0}" destId="{89DA94E1-C1F0-48B8-A449-ACAAFBC92FFA}" srcOrd="0" destOrd="0" presId="urn:microsoft.com/office/officeart/2005/8/layout/process3"/>
    <dgm:cxn modelId="{B1D2F8D6-3E75-4457-9A70-63EBF3A7150B}" type="presParOf" srcId="{8CB85BDE-DE84-4916-8CFC-3B6ED5CEB095}" destId="{FFCDEC7D-FC64-42E9-9595-34E8632794F5}" srcOrd="4" destOrd="0" presId="urn:microsoft.com/office/officeart/2005/8/layout/process3"/>
    <dgm:cxn modelId="{992AC376-2DE7-4D13-BC0A-73946680DAA1}" type="presParOf" srcId="{FFCDEC7D-FC64-42E9-9595-34E8632794F5}" destId="{D99C835F-E943-4DE2-8286-AEC572E7F5D2}" srcOrd="0" destOrd="0" presId="urn:microsoft.com/office/officeart/2005/8/layout/process3"/>
    <dgm:cxn modelId="{6724E4CA-2DDB-400E-B3DB-4C5271C38CE0}" type="presParOf" srcId="{FFCDEC7D-FC64-42E9-9595-34E8632794F5}" destId="{7EAC3558-048B-473A-BAE5-A58BF9123076}" srcOrd="1" destOrd="0" presId="urn:microsoft.com/office/officeart/2005/8/layout/process3"/>
    <dgm:cxn modelId="{B1A280E9-576A-4BF7-ABB3-A6A8569A9F46}" type="presParOf" srcId="{FFCDEC7D-FC64-42E9-9595-34E8632794F5}" destId="{D44A339C-DA50-4EA7-ADAC-576B2665B27D}" srcOrd="2" destOrd="0" presId="urn:microsoft.com/office/officeart/2005/8/layout/process3"/>
    <dgm:cxn modelId="{4C64AD79-FEF1-4361-8022-0FAB8ADFA330}" type="presParOf" srcId="{8CB85BDE-DE84-4916-8CFC-3B6ED5CEB095}" destId="{24035A0B-053C-44EC-AA2E-3B90F38E3341}" srcOrd="5" destOrd="0" presId="urn:microsoft.com/office/officeart/2005/8/layout/process3"/>
    <dgm:cxn modelId="{DDCC4F98-72BC-450B-A54A-7B2A7BF851C8}" type="presParOf" srcId="{24035A0B-053C-44EC-AA2E-3B90F38E3341}" destId="{AB2ACD31-E34F-4EDF-9E81-89AAEF238D94}" srcOrd="0" destOrd="0" presId="urn:microsoft.com/office/officeart/2005/8/layout/process3"/>
    <dgm:cxn modelId="{ABD667F5-FD6C-4E5A-8370-1C0C039B55AD}" type="presParOf" srcId="{8CB85BDE-DE84-4916-8CFC-3B6ED5CEB095}" destId="{8901A8FB-506B-4A28-B471-1870844BF4F8}" srcOrd="6" destOrd="0" presId="urn:microsoft.com/office/officeart/2005/8/layout/process3"/>
    <dgm:cxn modelId="{6FB4D26D-1F3E-4E4C-98A9-5976EFAF2490}" type="presParOf" srcId="{8901A8FB-506B-4A28-B471-1870844BF4F8}" destId="{AC0536D1-4E3A-4577-92C3-29FF8197F6BF}" srcOrd="0" destOrd="0" presId="urn:microsoft.com/office/officeart/2005/8/layout/process3"/>
    <dgm:cxn modelId="{333CC0B2-E501-4C88-8CAF-65A8609316E8}" type="presParOf" srcId="{8901A8FB-506B-4A28-B471-1870844BF4F8}" destId="{7ECA1D5F-824B-4C3B-8136-FAAD4D514C46}" srcOrd="1" destOrd="0" presId="urn:microsoft.com/office/officeart/2005/8/layout/process3"/>
    <dgm:cxn modelId="{55733F22-B786-43CA-B81C-D6CC6E02A753}" type="presParOf" srcId="{8901A8FB-506B-4A28-B471-1870844BF4F8}" destId="{BE76C4DE-61D9-419A-9B6C-B2A339FC59D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5C602D-014E-4CA2-A60E-9EAE4D09C093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70038C95-50E5-464D-B270-70501FCDB4DF}">
      <dgm:prSet phldrT="[Metin]"/>
      <dgm:spPr/>
      <dgm:t>
        <a:bodyPr/>
        <a:lstStyle/>
        <a:p>
          <a:r>
            <a:rPr lang="tr-TR" dirty="0" smtClean="0"/>
            <a:t>Harcama Birimi</a:t>
          </a:r>
          <a:endParaRPr lang="tr-TR" dirty="0"/>
        </a:p>
      </dgm:t>
    </dgm:pt>
    <dgm:pt modelId="{BC8E8553-0B0A-42AE-87D1-10DFF9856FB8}" type="parTrans" cxnId="{DC821792-D6D2-4BC6-B510-85AACBCEC9DC}">
      <dgm:prSet/>
      <dgm:spPr/>
      <dgm:t>
        <a:bodyPr/>
        <a:lstStyle/>
        <a:p>
          <a:endParaRPr lang="tr-TR"/>
        </a:p>
      </dgm:t>
    </dgm:pt>
    <dgm:pt modelId="{A5774259-78A0-4A12-9753-9DF95C95BF3D}" type="sibTrans" cxnId="{DC821792-D6D2-4BC6-B510-85AACBCEC9DC}">
      <dgm:prSet/>
      <dgm:spPr/>
      <dgm:t>
        <a:bodyPr/>
        <a:lstStyle/>
        <a:p>
          <a:endParaRPr lang="tr-TR"/>
        </a:p>
      </dgm:t>
    </dgm:pt>
    <dgm:pt modelId="{32EFF1D5-C433-43D4-9C7F-29D6A96752AA}">
      <dgm:prSet phldrT="[Metin]"/>
      <dgm:spPr/>
      <dgm:t>
        <a:bodyPr/>
        <a:lstStyle/>
        <a:p>
          <a:r>
            <a:rPr lang="tr-TR" dirty="0" smtClean="0"/>
            <a:t>Süreç kontrolü</a:t>
          </a:r>
          <a:endParaRPr lang="tr-TR" dirty="0"/>
        </a:p>
      </dgm:t>
    </dgm:pt>
    <dgm:pt modelId="{6CC966A3-C475-4AFD-9AEF-FA3726387ED2}" type="parTrans" cxnId="{41751C3E-CC7F-491F-9E12-5EB7EB46C1DC}">
      <dgm:prSet/>
      <dgm:spPr/>
      <dgm:t>
        <a:bodyPr/>
        <a:lstStyle/>
        <a:p>
          <a:endParaRPr lang="tr-TR"/>
        </a:p>
      </dgm:t>
    </dgm:pt>
    <dgm:pt modelId="{56E53B4F-DD14-4A41-97A8-45D131343116}" type="sibTrans" cxnId="{41751C3E-CC7F-491F-9E12-5EB7EB46C1DC}">
      <dgm:prSet/>
      <dgm:spPr/>
      <dgm:t>
        <a:bodyPr/>
        <a:lstStyle/>
        <a:p>
          <a:endParaRPr lang="tr-TR"/>
        </a:p>
      </dgm:t>
    </dgm:pt>
    <dgm:pt modelId="{E056DFFD-13D1-4355-B753-FB6B94C4E6F5}">
      <dgm:prSet phldrT="[Metin]"/>
      <dgm:spPr/>
      <dgm:t>
        <a:bodyPr/>
        <a:lstStyle/>
        <a:p>
          <a:r>
            <a:rPr lang="tr-TR" dirty="0" smtClean="0"/>
            <a:t>ÖEB Düzenlemekle görevli gerçekleştirme görevlisi</a:t>
          </a:r>
          <a:endParaRPr lang="tr-TR" dirty="0"/>
        </a:p>
      </dgm:t>
    </dgm:pt>
    <dgm:pt modelId="{DEF5ABD8-9D8A-4A96-B63F-24B33C1AFA7D}" type="parTrans" cxnId="{3F23FBFD-CD8E-443D-B359-305669517FCF}">
      <dgm:prSet/>
      <dgm:spPr/>
      <dgm:t>
        <a:bodyPr/>
        <a:lstStyle/>
        <a:p>
          <a:endParaRPr lang="tr-TR"/>
        </a:p>
      </dgm:t>
    </dgm:pt>
    <dgm:pt modelId="{823C2966-6E89-4905-A318-82968EFAB0BD}" type="sibTrans" cxnId="{3F23FBFD-CD8E-443D-B359-305669517FCF}">
      <dgm:prSet/>
      <dgm:spPr/>
      <dgm:t>
        <a:bodyPr/>
        <a:lstStyle/>
        <a:p>
          <a:endParaRPr lang="tr-TR"/>
        </a:p>
      </dgm:t>
    </dgm:pt>
    <dgm:pt modelId="{B8C4DC5D-A262-4CA6-BAD4-FC4136E43068}">
      <dgm:prSet phldrT="[Metin]"/>
      <dgm:spPr/>
      <dgm:t>
        <a:bodyPr/>
        <a:lstStyle/>
        <a:p>
          <a:r>
            <a:rPr lang="tr-TR" dirty="0" smtClean="0"/>
            <a:t>Mali Hizmetler Birimi</a:t>
          </a:r>
          <a:endParaRPr lang="tr-TR" dirty="0"/>
        </a:p>
      </dgm:t>
    </dgm:pt>
    <dgm:pt modelId="{191755DA-7AC3-4941-9E30-8123713B84E8}" type="parTrans" cxnId="{CA77E8B3-B225-47E3-A9EB-C50F619090BA}">
      <dgm:prSet/>
      <dgm:spPr/>
      <dgm:t>
        <a:bodyPr/>
        <a:lstStyle/>
        <a:p>
          <a:endParaRPr lang="tr-TR"/>
        </a:p>
      </dgm:t>
    </dgm:pt>
    <dgm:pt modelId="{0DBB63F6-9ECA-44DC-B7EE-CD2680ED7B35}" type="sibTrans" cxnId="{CA77E8B3-B225-47E3-A9EB-C50F619090BA}">
      <dgm:prSet/>
      <dgm:spPr/>
      <dgm:t>
        <a:bodyPr/>
        <a:lstStyle/>
        <a:p>
          <a:endParaRPr lang="tr-TR"/>
        </a:p>
      </dgm:t>
    </dgm:pt>
    <dgm:pt modelId="{83AB2C01-6D64-4413-9106-130FDB6D72E7}">
      <dgm:prSet phldrT="[Metin]"/>
      <dgm:spPr/>
      <dgm:t>
        <a:bodyPr/>
        <a:lstStyle/>
        <a:p>
          <a:r>
            <a:rPr lang="tr-TR" dirty="0" smtClean="0"/>
            <a:t>Uygun görüş</a:t>
          </a:r>
          <a:endParaRPr lang="tr-TR" dirty="0"/>
        </a:p>
      </dgm:t>
    </dgm:pt>
    <dgm:pt modelId="{8BCFC1AE-B0FF-4DDC-8D6D-4AD8EC5CA815}" type="parTrans" cxnId="{5680BE76-B5F0-4C0B-B7AF-304C319EC184}">
      <dgm:prSet/>
      <dgm:spPr/>
      <dgm:t>
        <a:bodyPr/>
        <a:lstStyle/>
        <a:p>
          <a:endParaRPr lang="tr-TR"/>
        </a:p>
      </dgm:t>
    </dgm:pt>
    <dgm:pt modelId="{C1237C5B-E514-4875-B156-7B16B993BBE8}" type="sibTrans" cxnId="{5680BE76-B5F0-4C0B-B7AF-304C319EC184}">
      <dgm:prSet/>
      <dgm:spPr/>
      <dgm:t>
        <a:bodyPr/>
        <a:lstStyle/>
        <a:p>
          <a:endParaRPr lang="tr-TR"/>
        </a:p>
      </dgm:t>
    </dgm:pt>
    <dgm:pt modelId="{E0C04DCE-F21A-48FC-A0BA-89591D34498B}">
      <dgm:prSet phldrT="[Metin]"/>
      <dgm:spPr/>
      <dgm:t>
        <a:bodyPr/>
        <a:lstStyle/>
        <a:p>
          <a:endParaRPr lang="tr-TR" dirty="0"/>
        </a:p>
      </dgm:t>
    </dgm:pt>
    <dgm:pt modelId="{9F53B477-BAAB-4DF3-B13D-61290EE2417F}" type="parTrans" cxnId="{F5EE6974-6AD3-4375-92E6-F38729459F67}">
      <dgm:prSet/>
      <dgm:spPr/>
      <dgm:t>
        <a:bodyPr/>
        <a:lstStyle/>
        <a:p>
          <a:endParaRPr lang="tr-TR"/>
        </a:p>
      </dgm:t>
    </dgm:pt>
    <dgm:pt modelId="{F174D474-500C-43FB-89CB-963072E6D9E4}" type="sibTrans" cxnId="{F5EE6974-6AD3-4375-92E6-F38729459F67}">
      <dgm:prSet/>
      <dgm:spPr/>
      <dgm:t>
        <a:bodyPr/>
        <a:lstStyle/>
        <a:p>
          <a:endParaRPr lang="tr-TR"/>
        </a:p>
      </dgm:t>
    </dgm:pt>
    <dgm:pt modelId="{CB932CB3-0AA7-465C-9967-F01B1703EC47}" type="pres">
      <dgm:prSet presAssocID="{695C602D-014E-4CA2-A60E-9EAE4D09C09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3DF6BAE-848E-460E-8129-8BCBAC3D8F07}" type="pres">
      <dgm:prSet presAssocID="{70038C95-50E5-464D-B270-70501FCDB4DF}" presName="linNode" presStyleCnt="0"/>
      <dgm:spPr/>
      <dgm:t>
        <a:bodyPr/>
        <a:lstStyle/>
        <a:p>
          <a:endParaRPr lang="tr-TR"/>
        </a:p>
      </dgm:t>
    </dgm:pt>
    <dgm:pt modelId="{C062B15A-F0C8-4999-B93C-4F9C5FD0EED4}" type="pres">
      <dgm:prSet presAssocID="{70038C95-50E5-464D-B270-70501FCDB4DF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B308A3-AC4E-4EE5-809E-7CD6368151F1}" type="pres">
      <dgm:prSet presAssocID="{70038C95-50E5-464D-B270-70501FCDB4D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C64B2A-49CB-44E8-974B-273A4EE21A8E}" type="pres">
      <dgm:prSet presAssocID="{A5774259-78A0-4A12-9753-9DF95C95BF3D}" presName="spacing" presStyleCnt="0"/>
      <dgm:spPr/>
      <dgm:t>
        <a:bodyPr/>
        <a:lstStyle/>
        <a:p>
          <a:endParaRPr lang="tr-TR"/>
        </a:p>
      </dgm:t>
    </dgm:pt>
    <dgm:pt modelId="{FF446240-9CF2-41E9-9209-B7D420AAF254}" type="pres">
      <dgm:prSet presAssocID="{B8C4DC5D-A262-4CA6-BAD4-FC4136E43068}" presName="linNode" presStyleCnt="0"/>
      <dgm:spPr/>
      <dgm:t>
        <a:bodyPr/>
        <a:lstStyle/>
        <a:p>
          <a:endParaRPr lang="tr-TR"/>
        </a:p>
      </dgm:t>
    </dgm:pt>
    <dgm:pt modelId="{461840CF-F1D2-4C56-B466-36F3EE0C502B}" type="pres">
      <dgm:prSet presAssocID="{B8C4DC5D-A262-4CA6-BAD4-FC4136E4306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8A6B61-5FAE-47D5-BE1C-89B176599379}" type="pres">
      <dgm:prSet presAssocID="{B8C4DC5D-A262-4CA6-BAD4-FC4136E4306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751C3E-CC7F-491F-9E12-5EB7EB46C1DC}" srcId="{70038C95-50E5-464D-B270-70501FCDB4DF}" destId="{32EFF1D5-C433-43D4-9C7F-29D6A96752AA}" srcOrd="0" destOrd="0" parTransId="{6CC966A3-C475-4AFD-9AEF-FA3726387ED2}" sibTransId="{56E53B4F-DD14-4A41-97A8-45D131343116}"/>
    <dgm:cxn modelId="{04DB30A7-8884-48A7-BBD2-D5E8E587368B}" type="presOf" srcId="{E0C04DCE-F21A-48FC-A0BA-89591D34498B}" destId="{BF8A6B61-5FAE-47D5-BE1C-89B176599379}" srcOrd="0" destOrd="0" presId="urn:microsoft.com/office/officeart/2005/8/layout/vList6"/>
    <dgm:cxn modelId="{F5EE6974-6AD3-4375-92E6-F38729459F67}" srcId="{B8C4DC5D-A262-4CA6-BAD4-FC4136E43068}" destId="{E0C04DCE-F21A-48FC-A0BA-89591D34498B}" srcOrd="0" destOrd="0" parTransId="{9F53B477-BAAB-4DF3-B13D-61290EE2417F}" sibTransId="{F174D474-500C-43FB-89CB-963072E6D9E4}"/>
    <dgm:cxn modelId="{CA77E8B3-B225-47E3-A9EB-C50F619090BA}" srcId="{695C602D-014E-4CA2-A60E-9EAE4D09C093}" destId="{B8C4DC5D-A262-4CA6-BAD4-FC4136E43068}" srcOrd="1" destOrd="0" parTransId="{191755DA-7AC3-4941-9E30-8123713B84E8}" sibTransId="{0DBB63F6-9ECA-44DC-B7EE-CD2680ED7B35}"/>
    <dgm:cxn modelId="{3F23FBFD-CD8E-443D-B359-305669517FCF}" srcId="{70038C95-50E5-464D-B270-70501FCDB4DF}" destId="{E056DFFD-13D1-4355-B753-FB6B94C4E6F5}" srcOrd="1" destOrd="0" parTransId="{DEF5ABD8-9D8A-4A96-B63F-24B33C1AFA7D}" sibTransId="{823C2966-6E89-4905-A318-82968EFAB0BD}"/>
    <dgm:cxn modelId="{634158B0-E650-4D07-BF04-832AE1C62F7C}" type="presOf" srcId="{32EFF1D5-C433-43D4-9C7F-29D6A96752AA}" destId="{E0B308A3-AC4E-4EE5-809E-7CD6368151F1}" srcOrd="0" destOrd="0" presId="urn:microsoft.com/office/officeart/2005/8/layout/vList6"/>
    <dgm:cxn modelId="{4CCFF224-C627-413F-B4EB-313014F87667}" type="presOf" srcId="{83AB2C01-6D64-4413-9106-130FDB6D72E7}" destId="{BF8A6B61-5FAE-47D5-BE1C-89B176599379}" srcOrd="0" destOrd="1" presId="urn:microsoft.com/office/officeart/2005/8/layout/vList6"/>
    <dgm:cxn modelId="{7702EDE4-90DD-4728-B8FB-3E271107D80B}" type="presOf" srcId="{E056DFFD-13D1-4355-B753-FB6B94C4E6F5}" destId="{E0B308A3-AC4E-4EE5-809E-7CD6368151F1}" srcOrd="0" destOrd="1" presId="urn:microsoft.com/office/officeart/2005/8/layout/vList6"/>
    <dgm:cxn modelId="{E73C9F23-3821-471C-9BEC-1676CF793EEF}" type="presOf" srcId="{695C602D-014E-4CA2-A60E-9EAE4D09C093}" destId="{CB932CB3-0AA7-465C-9967-F01B1703EC47}" srcOrd="0" destOrd="0" presId="urn:microsoft.com/office/officeart/2005/8/layout/vList6"/>
    <dgm:cxn modelId="{DC821792-D6D2-4BC6-B510-85AACBCEC9DC}" srcId="{695C602D-014E-4CA2-A60E-9EAE4D09C093}" destId="{70038C95-50E5-464D-B270-70501FCDB4DF}" srcOrd="0" destOrd="0" parTransId="{BC8E8553-0B0A-42AE-87D1-10DFF9856FB8}" sibTransId="{A5774259-78A0-4A12-9753-9DF95C95BF3D}"/>
    <dgm:cxn modelId="{86464CB6-6F97-42DA-A33D-7371664CCA87}" type="presOf" srcId="{B8C4DC5D-A262-4CA6-BAD4-FC4136E43068}" destId="{461840CF-F1D2-4C56-B466-36F3EE0C502B}" srcOrd="0" destOrd="0" presId="urn:microsoft.com/office/officeart/2005/8/layout/vList6"/>
    <dgm:cxn modelId="{5680BE76-B5F0-4C0B-B7AF-304C319EC184}" srcId="{B8C4DC5D-A262-4CA6-BAD4-FC4136E43068}" destId="{83AB2C01-6D64-4413-9106-130FDB6D72E7}" srcOrd="1" destOrd="0" parTransId="{8BCFC1AE-B0FF-4DDC-8D6D-4AD8EC5CA815}" sibTransId="{C1237C5B-E514-4875-B156-7B16B993BBE8}"/>
    <dgm:cxn modelId="{A7FFAB64-9CFA-4EE3-9FCE-0C068918FDBE}" type="presOf" srcId="{70038C95-50E5-464D-B270-70501FCDB4DF}" destId="{C062B15A-F0C8-4999-B93C-4F9C5FD0EED4}" srcOrd="0" destOrd="0" presId="urn:microsoft.com/office/officeart/2005/8/layout/vList6"/>
    <dgm:cxn modelId="{D50C3D54-B269-4A26-B56D-71650F7694D9}" type="presParOf" srcId="{CB932CB3-0AA7-465C-9967-F01B1703EC47}" destId="{83DF6BAE-848E-460E-8129-8BCBAC3D8F07}" srcOrd="0" destOrd="0" presId="urn:microsoft.com/office/officeart/2005/8/layout/vList6"/>
    <dgm:cxn modelId="{1C193F04-266E-4454-8058-14B7E8B4089C}" type="presParOf" srcId="{83DF6BAE-848E-460E-8129-8BCBAC3D8F07}" destId="{C062B15A-F0C8-4999-B93C-4F9C5FD0EED4}" srcOrd="0" destOrd="0" presId="urn:microsoft.com/office/officeart/2005/8/layout/vList6"/>
    <dgm:cxn modelId="{B24CB152-D331-4CD6-BAD6-2E5E0382AC71}" type="presParOf" srcId="{83DF6BAE-848E-460E-8129-8BCBAC3D8F07}" destId="{E0B308A3-AC4E-4EE5-809E-7CD6368151F1}" srcOrd="1" destOrd="0" presId="urn:microsoft.com/office/officeart/2005/8/layout/vList6"/>
    <dgm:cxn modelId="{A4ADD60A-8F56-4BD6-8354-77418A2EFA13}" type="presParOf" srcId="{CB932CB3-0AA7-465C-9967-F01B1703EC47}" destId="{01C64B2A-49CB-44E8-974B-273A4EE21A8E}" srcOrd="1" destOrd="0" presId="urn:microsoft.com/office/officeart/2005/8/layout/vList6"/>
    <dgm:cxn modelId="{4ED9083C-F0B5-42D7-A311-C64E53C6BFC3}" type="presParOf" srcId="{CB932CB3-0AA7-465C-9967-F01B1703EC47}" destId="{FF446240-9CF2-41E9-9209-B7D420AAF254}" srcOrd="2" destOrd="0" presId="urn:microsoft.com/office/officeart/2005/8/layout/vList6"/>
    <dgm:cxn modelId="{1C0D8F84-285F-4033-89EC-23EB9B0D0C45}" type="presParOf" srcId="{FF446240-9CF2-41E9-9209-B7D420AAF254}" destId="{461840CF-F1D2-4C56-B466-36F3EE0C502B}" srcOrd="0" destOrd="0" presId="urn:microsoft.com/office/officeart/2005/8/layout/vList6"/>
    <dgm:cxn modelId="{416E1D36-1399-41DD-9005-0C246BB9C8D2}" type="presParOf" srcId="{FF446240-9CF2-41E9-9209-B7D420AAF254}" destId="{BF8A6B61-5FAE-47D5-BE1C-89B17659937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94FFD8-554D-4937-AA94-D28417C76BFD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AAD6855D-A924-4F57-89E7-37E293EC37DE}">
      <dgm:prSet phldrT="[Metin]"/>
      <dgm:spPr/>
      <dgm:t>
        <a:bodyPr/>
        <a:lstStyle/>
        <a:p>
          <a:r>
            <a:rPr lang="tr-TR" dirty="0" smtClean="0">
              <a:latin typeface="Tahoma"/>
            </a:rPr>
            <a:t>Misyon- Vizyonun belirlenmesi</a:t>
          </a:r>
          <a:endParaRPr lang="tr-TR" dirty="0"/>
        </a:p>
      </dgm:t>
    </dgm:pt>
    <dgm:pt modelId="{A28E3287-AC81-4800-8FAC-A2F3E39DB971}" type="parTrans" cxnId="{DDA741A0-1537-410D-8AD5-619DF1444CD8}">
      <dgm:prSet/>
      <dgm:spPr/>
      <dgm:t>
        <a:bodyPr/>
        <a:lstStyle/>
        <a:p>
          <a:endParaRPr lang="tr-TR"/>
        </a:p>
      </dgm:t>
    </dgm:pt>
    <dgm:pt modelId="{752AE5D6-FC82-4BB9-B6EB-D41DE5436AC8}" type="sibTrans" cxnId="{DDA741A0-1537-410D-8AD5-619DF1444CD8}">
      <dgm:prSet/>
      <dgm:spPr/>
      <dgm:t>
        <a:bodyPr/>
        <a:lstStyle/>
        <a:p>
          <a:endParaRPr lang="tr-TR"/>
        </a:p>
      </dgm:t>
    </dgm:pt>
    <dgm:pt modelId="{5CBA3CA5-426E-4A19-8E12-148E4CD3276E}">
      <dgm:prSet phldrT="[Metin]"/>
      <dgm:spPr/>
      <dgm:t>
        <a:bodyPr/>
        <a:lstStyle/>
        <a:p>
          <a:r>
            <a:rPr lang="tr-TR" dirty="0" smtClean="0">
              <a:latin typeface="Tahoma"/>
            </a:rPr>
            <a:t>Hedef ve stratejilerin oluşturulması</a:t>
          </a:r>
          <a:endParaRPr lang="tr-TR" dirty="0"/>
        </a:p>
      </dgm:t>
    </dgm:pt>
    <dgm:pt modelId="{C5C9B66D-9ACB-46BF-800E-CCEA20D06FF6}" type="parTrans" cxnId="{1507E81B-FCD4-4BC1-A331-1DE49B08DB8D}">
      <dgm:prSet/>
      <dgm:spPr/>
      <dgm:t>
        <a:bodyPr/>
        <a:lstStyle/>
        <a:p>
          <a:endParaRPr lang="tr-TR"/>
        </a:p>
      </dgm:t>
    </dgm:pt>
    <dgm:pt modelId="{273C66C6-E18F-4F65-9511-24C7B1E26FD4}" type="sibTrans" cxnId="{1507E81B-FCD4-4BC1-A331-1DE49B08DB8D}">
      <dgm:prSet/>
      <dgm:spPr/>
      <dgm:t>
        <a:bodyPr/>
        <a:lstStyle/>
        <a:p>
          <a:endParaRPr lang="tr-TR"/>
        </a:p>
      </dgm:t>
    </dgm:pt>
    <dgm:pt modelId="{1946176A-EC0D-447C-B8B4-863E16FF3007}">
      <dgm:prSet phldrT="[Metin]"/>
      <dgm:spPr/>
      <dgm:t>
        <a:bodyPr/>
        <a:lstStyle/>
        <a:p>
          <a:r>
            <a:rPr lang="tr-TR" dirty="0" smtClean="0">
              <a:latin typeface="Tahoma"/>
            </a:rPr>
            <a:t>Hedeflere ulaşma derecesinin belirlenmesi (Değerlendirme) </a:t>
          </a:r>
          <a:endParaRPr lang="tr-TR" dirty="0"/>
        </a:p>
      </dgm:t>
    </dgm:pt>
    <dgm:pt modelId="{63B0B21C-BB23-4C61-A2EF-9171DF04B92A}" type="parTrans" cxnId="{BC2DD024-86B8-484E-A31A-C698C0D2190A}">
      <dgm:prSet/>
      <dgm:spPr/>
      <dgm:t>
        <a:bodyPr/>
        <a:lstStyle/>
        <a:p>
          <a:endParaRPr lang="tr-TR"/>
        </a:p>
      </dgm:t>
    </dgm:pt>
    <dgm:pt modelId="{9267A0CC-657B-40FE-B846-CCE5C2CF4EC7}" type="sibTrans" cxnId="{BC2DD024-86B8-484E-A31A-C698C0D2190A}">
      <dgm:prSet/>
      <dgm:spPr/>
      <dgm:t>
        <a:bodyPr/>
        <a:lstStyle/>
        <a:p>
          <a:endParaRPr lang="tr-TR"/>
        </a:p>
      </dgm:t>
    </dgm:pt>
    <dgm:pt modelId="{74F07189-AC4F-4F0C-8B39-8C70DF66B916}" type="pres">
      <dgm:prSet presAssocID="{5E94FFD8-554D-4937-AA94-D28417C76BF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8F0A47B-C3E6-4CD9-B58F-32B6FB36F3C6}" type="pres">
      <dgm:prSet presAssocID="{5E94FFD8-554D-4937-AA94-D28417C76BFD}" presName="arrow" presStyleLbl="bgShp" presStyleIdx="0" presStyleCnt="1"/>
      <dgm:spPr/>
    </dgm:pt>
    <dgm:pt modelId="{4BA3CDDE-4F97-4743-B430-E38B5CFB2BCD}" type="pres">
      <dgm:prSet presAssocID="{5E94FFD8-554D-4937-AA94-D28417C76BFD}" presName="linearProcess" presStyleCnt="0"/>
      <dgm:spPr/>
    </dgm:pt>
    <dgm:pt modelId="{3EB1ABA3-E9FE-4A14-ABBB-006C61EC1C0B}" type="pres">
      <dgm:prSet presAssocID="{AAD6855D-A924-4F57-89E7-37E293EC37D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ED2C88-E9F3-4F75-906C-4E9823A334E4}" type="pres">
      <dgm:prSet presAssocID="{752AE5D6-FC82-4BB9-B6EB-D41DE5436AC8}" presName="sibTrans" presStyleCnt="0"/>
      <dgm:spPr/>
    </dgm:pt>
    <dgm:pt modelId="{8A819FF5-F1F4-4A82-BA9A-95134AB60DB3}" type="pres">
      <dgm:prSet presAssocID="{5CBA3CA5-426E-4A19-8E12-148E4CD3276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91E173-29D3-4096-AE85-C8283B5A7B05}" type="pres">
      <dgm:prSet presAssocID="{273C66C6-E18F-4F65-9511-24C7B1E26FD4}" presName="sibTrans" presStyleCnt="0"/>
      <dgm:spPr/>
    </dgm:pt>
    <dgm:pt modelId="{1A54C2C7-62B9-4E3A-9BC8-CCF1D7036B44}" type="pres">
      <dgm:prSet presAssocID="{1946176A-EC0D-447C-B8B4-863E16FF300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2AAB765-8070-4F88-99AD-EA19EB35C39A}" type="presOf" srcId="{5E94FFD8-554D-4937-AA94-D28417C76BFD}" destId="{74F07189-AC4F-4F0C-8B39-8C70DF66B916}" srcOrd="0" destOrd="0" presId="urn:microsoft.com/office/officeart/2005/8/layout/hProcess9"/>
    <dgm:cxn modelId="{1507E81B-FCD4-4BC1-A331-1DE49B08DB8D}" srcId="{5E94FFD8-554D-4937-AA94-D28417C76BFD}" destId="{5CBA3CA5-426E-4A19-8E12-148E4CD3276E}" srcOrd="1" destOrd="0" parTransId="{C5C9B66D-9ACB-46BF-800E-CCEA20D06FF6}" sibTransId="{273C66C6-E18F-4F65-9511-24C7B1E26FD4}"/>
    <dgm:cxn modelId="{45664B39-8C91-43AB-94ED-9E140463ECED}" type="presOf" srcId="{1946176A-EC0D-447C-B8B4-863E16FF3007}" destId="{1A54C2C7-62B9-4E3A-9BC8-CCF1D7036B44}" srcOrd="0" destOrd="0" presId="urn:microsoft.com/office/officeart/2005/8/layout/hProcess9"/>
    <dgm:cxn modelId="{1A1447C3-172C-460E-858F-A95DC983FA40}" type="presOf" srcId="{AAD6855D-A924-4F57-89E7-37E293EC37DE}" destId="{3EB1ABA3-E9FE-4A14-ABBB-006C61EC1C0B}" srcOrd="0" destOrd="0" presId="urn:microsoft.com/office/officeart/2005/8/layout/hProcess9"/>
    <dgm:cxn modelId="{DDA741A0-1537-410D-8AD5-619DF1444CD8}" srcId="{5E94FFD8-554D-4937-AA94-D28417C76BFD}" destId="{AAD6855D-A924-4F57-89E7-37E293EC37DE}" srcOrd="0" destOrd="0" parTransId="{A28E3287-AC81-4800-8FAC-A2F3E39DB971}" sibTransId="{752AE5D6-FC82-4BB9-B6EB-D41DE5436AC8}"/>
    <dgm:cxn modelId="{BC2DD024-86B8-484E-A31A-C698C0D2190A}" srcId="{5E94FFD8-554D-4937-AA94-D28417C76BFD}" destId="{1946176A-EC0D-447C-B8B4-863E16FF3007}" srcOrd="2" destOrd="0" parTransId="{63B0B21C-BB23-4C61-A2EF-9171DF04B92A}" sibTransId="{9267A0CC-657B-40FE-B846-CCE5C2CF4EC7}"/>
    <dgm:cxn modelId="{CDC6C674-C69B-479D-B459-625120DF62F3}" type="presOf" srcId="{5CBA3CA5-426E-4A19-8E12-148E4CD3276E}" destId="{8A819FF5-F1F4-4A82-BA9A-95134AB60DB3}" srcOrd="0" destOrd="0" presId="urn:microsoft.com/office/officeart/2005/8/layout/hProcess9"/>
    <dgm:cxn modelId="{4B9FE9BB-BEDD-4D1C-AB08-E36AE8BFBBB5}" type="presParOf" srcId="{74F07189-AC4F-4F0C-8B39-8C70DF66B916}" destId="{58F0A47B-C3E6-4CD9-B58F-32B6FB36F3C6}" srcOrd="0" destOrd="0" presId="urn:microsoft.com/office/officeart/2005/8/layout/hProcess9"/>
    <dgm:cxn modelId="{30689703-B04F-4B91-866F-1D50EBC59836}" type="presParOf" srcId="{74F07189-AC4F-4F0C-8B39-8C70DF66B916}" destId="{4BA3CDDE-4F97-4743-B430-E38B5CFB2BCD}" srcOrd="1" destOrd="0" presId="urn:microsoft.com/office/officeart/2005/8/layout/hProcess9"/>
    <dgm:cxn modelId="{C309336E-6B3B-4B7E-9244-78A27607E489}" type="presParOf" srcId="{4BA3CDDE-4F97-4743-B430-E38B5CFB2BCD}" destId="{3EB1ABA3-E9FE-4A14-ABBB-006C61EC1C0B}" srcOrd="0" destOrd="0" presId="urn:microsoft.com/office/officeart/2005/8/layout/hProcess9"/>
    <dgm:cxn modelId="{30FD5B49-E3D8-48C2-8A22-D95021346B3A}" type="presParOf" srcId="{4BA3CDDE-4F97-4743-B430-E38B5CFB2BCD}" destId="{DAED2C88-E9F3-4F75-906C-4E9823A334E4}" srcOrd="1" destOrd="0" presId="urn:microsoft.com/office/officeart/2005/8/layout/hProcess9"/>
    <dgm:cxn modelId="{6141342F-C338-44D5-AD45-17D617EEB2CB}" type="presParOf" srcId="{4BA3CDDE-4F97-4743-B430-E38B5CFB2BCD}" destId="{8A819FF5-F1F4-4A82-BA9A-95134AB60DB3}" srcOrd="2" destOrd="0" presId="urn:microsoft.com/office/officeart/2005/8/layout/hProcess9"/>
    <dgm:cxn modelId="{3C8D82C5-6E61-4CB0-AC6A-AFDC8F262901}" type="presParOf" srcId="{4BA3CDDE-4F97-4743-B430-E38B5CFB2BCD}" destId="{FD91E173-29D3-4096-AE85-C8283B5A7B05}" srcOrd="3" destOrd="0" presId="urn:microsoft.com/office/officeart/2005/8/layout/hProcess9"/>
    <dgm:cxn modelId="{E5C3E054-9634-47B2-9CB7-C273F2646A88}" type="presParOf" srcId="{4BA3CDDE-4F97-4743-B430-E38B5CFB2BCD}" destId="{1A54C2C7-62B9-4E3A-9BC8-CCF1D7036B4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8AE0FB7-4226-42B5-9D8C-83425FCF6F71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580A6762-7598-4A2D-9257-E07E1311C9A1}">
      <dgm:prSet phldrT="[Metin]"/>
      <dgm:spPr/>
      <dgm:t>
        <a:bodyPr/>
        <a:lstStyle/>
        <a:p>
          <a:r>
            <a:rPr lang="tr-TR" dirty="0" smtClean="0"/>
            <a:t>Performans Esaslı Bütçeleme</a:t>
          </a:r>
          <a:endParaRPr lang="tr-TR" dirty="0"/>
        </a:p>
      </dgm:t>
    </dgm:pt>
    <dgm:pt modelId="{9E31F09B-5BFA-40D7-8DB7-114727CA8EE2}" type="parTrans" cxnId="{C24A95DC-4DCD-4F07-A918-B994BE4E127A}">
      <dgm:prSet/>
      <dgm:spPr/>
      <dgm:t>
        <a:bodyPr/>
        <a:lstStyle/>
        <a:p>
          <a:endParaRPr lang="tr-TR"/>
        </a:p>
      </dgm:t>
    </dgm:pt>
    <dgm:pt modelId="{82BFD88D-FF04-4182-9787-4595D2163E5D}" type="sibTrans" cxnId="{C24A95DC-4DCD-4F07-A918-B994BE4E127A}">
      <dgm:prSet/>
      <dgm:spPr/>
      <dgm:t>
        <a:bodyPr/>
        <a:lstStyle/>
        <a:p>
          <a:endParaRPr lang="tr-TR"/>
        </a:p>
      </dgm:t>
    </dgm:pt>
    <dgm:pt modelId="{D05155C7-BADD-4545-9C8C-E33A7473394D}">
      <dgm:prSet phldrT="[Metin]"/>
      <dgm:spPr/>
      <dgm:t>
        <a:bodyPr/>
        <a:lstStyle/>
        <a:p>
          <a:r>
            <a:rPr lang="tr-TR" dirty="0" smtClean="0"/>
            <a:t>Stratejik Plan</a:t>
          </a:r>
          <a:endParaRPr lang="tr-TR" dirty="0"/>
        </a:p>
      </dgm:t>
    </dgm:pt>
    <dgm:pt modelId="{DB581199-2B67-4600-9B10-975AC4B7591F}" type="parTrans" cxnId="{91878F69-C039-4E7E-AF31-EFC1F8A6C133}">
      <dgm:prSet/>
      <dgm:spPr/>
      <dgm:t>
        <a:bodyPr/>
        <a:lstStyle/>
        <a:p>
          <a:endParaRPr lang="tr-TR"/>
        </a:p>
      </dgm:t>
    </dgm:pt>
    <dgm:pt modelId="{1FFEC92C-FF8A-4A2C-9599-51EA2EF36C7F}" type="sibTrans" cxnId="{91878F69-C039-4E7E-AF31-EFC1F8A6C133}">
      <dgm:prSet/>
      <dgm:spPr/>
      <dgm:t>
        <a:bodyPr/>
        <a:lstStyle/>
        <a:p>
          <a:endParaRPr lang="tr-TR"/>
        </a:p>
      </dgm:t>
    </dgm:pt>
    <dgm:pt modelId="{3A680794-1330-46B4-89D1-00AABE3806E6}">
      <dgm:prSet phldrT="[Metin]"/>
      <dgm:spPr/>
      <dgm:t>
        <a:bodyPr/>
        <a:lstStyle/>
        <a:p>
          <a:r>
            <a:rPr lang="tr-TR" dirty="0" smtClean="0"/>
            <a:t>Performans Programı</a:t>
          </a:r>
          <a:endParaRPr lang="tr-TR" dirty="0"/>
        </a:p>
      </dgm:t>
    </dgm:pt>
    <dgm:pt modelId="{2DBB7781-0E15-43E1-9CAA-A96A8EB5D571}" type="parTrans" cxnId="{05D0ADF7-5615-4782-9746-A6BE18193447}">
      <dgm:prSet/>
      <dgm:spPr/>
      <dgm:t>
        <a:bodyPr/>
        <a:lstStyle/>
        <a:p>
          <a:endParaRPr lang="tr-TR"/>
        </a:p>
      </dgm:t>
    </dgm:pt>
    <dgm:pt modelId="{8128F57C-41D0-482E-A926-D8897FC4E6D0}" type="sibTrans" cxnId="{05D0ADF7-5615-4782-9746-A6BE18193447}">
      <dgm:prSet/>
      <dgm:spPr/>
      <dgm:t>
        <a:bodyPr/>
        <a:lstStyle/>
        <a:p>
          <a:endParaRPr lang="tr-TR"/>
        </a:p>
      </dgm:t>
    </dgm:pt>
    <dgm:pt modelId="{3DBC31C5-AFE0-4B20-9550-AF6C36CEED2E}">
      <dgm:prSet phldrT="[Metin]"/>
      <dgm:spPr/>
      <dgm:t>
        <a:bodyPr/>
        <a:lstStyle/>
        <a:p>
          <a:r>
            <a:rPr lang="tr-TR" dirty="0" smtClean="0"/>
            <a:t>Faaliyet Raporu</a:t>
          </a:r>
          <a:endParaRPr lang="tr-TR" dirty="0"/>
        </a:p>
      </dgm:t>
    </dgm:pt>
    <dgm:pt modelId="{E0C335DE-89BF-45D5-95A1-F2B09676AB11}" type="parTrans" cxnId="{3999E069-539F-467B-A621-D521C31F63C8}">
      <dgm:prSet/>
      <dgm:spPr/>
      <dgm:t>
        <a:bodyPr/>
        <a:lstStyle/>
        <a:p>
          <a:endParaRPr lang="tr-TR"/>
        </a:p>
      </dgm:t>
    </dgm:pt>
    <dgm:pt modelId="{8A74655A-C806-41AF-95A8-0896112E6961}" type="sibTrans" cxnId="{3999E069-539F-467B-A621-D521C31F63C8}">
      <dgm:prSet/>
      <dgm:spPr/>
      <dgm:t>
        <a:bodyPr/>
        <a:lstStyle/>
        <a:p>
          <a:endParaRPr lang="tr-TR"/>
        </a:p>
      </dgm:t>
    </dgm:pt>
    <dgm:pt modelId="{9FB544C4-88AF-49C7-A015-771724CBE4D3}" type="pres">
      <dgm:prSet presAssocID="{F8AE0FB7-4226-42B5-9D8C-83425FCF6F7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BD67C5-C5C5-4721-BD3C-0B5DB3354F7E}" type="pres">
      <dgm:prSet presAssocID="{580A6762-7598-4A2D-9257-E07E1311C9A1}" presName="centerShape" presStyleLbl="node0" presStyleIdx="0" presStyleCnt="1"/>
      <dgm:spPr/>
      <dgm:t>
        <a:bodyPr/>
        <a:lstStyle/>
        <a:p>
          <a:endParaRPr lang="tr-TR"/>
        </a:p>
      </dgm:t>
    </dgm:pt>
    <dgm:pt modelId="{4D5C86CD-9D0B-4914-B66E-5027567B7C13}" type="pres">
      <dgm:prSet presAssocID="{D05155C7-BADD-4545-9C8C-E33A7473394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017390-F33C-4D27-86C1-A15BA200496C}" type="pres">
      <dgm:prSet presAssocID="{D05155C7-BADD-4545-9C8C-E33A7473394D}" presName="dummy" presStyleCnt="0"/>
      <dgm:spPr/>
      <dgm:t>
        <a:bodyPr/>
        <a:lstStyle/>
        <a:p>
          <a:endParaRPr lang="tr-TR"/>
        </a:p>
      </dgm:t>
    </dgm:pt>
    <dgm:pt modelId="{2F429735-6F26-4DCB-9987-B9FD3CEDFBE7}" type="pres">
      <dgm:prSet presAssocID="{1FFEC92C-FF8A-4A2C-9599-51EA2EF36C7F}" presName="sibTrans" presStyleLbl="sibTrans2D1" presStyleIdx="0" presStyleCnt="3"/>
      <dgm:spPr/>
      <dgm:t>
        <a:bodyPr/>
        <a:lstStyle/>
        <a:p>
          <a:endParaRPr lang="tr-TR"/>
        </a:p>
      </dgm:t>
    </dgm:pt>
    <dgm:pt modelId="{B80498AC-1521-4DE1-BD44-FB6AF6656066}" type="pres">
      <dgm:prSet presAssocID="{3A680794-1330-46B4-89D1-00AABE3806E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D4152A-1877-4B83-9043-3B62CCBF83BA}" type="pres">
      <dgm:prSet presAssocID="{3A680794-1330-46B4-89D1-00AABE3806E6}" presName="dummy" presStyleCnt="0"/>
      <dgm:spPr/>
      <dgm:t>
        <a:bodyPr/>
        <a:lstStyle/>
        <a:p>
          <a:endParaRPr lang="tr-TR"/>
        </a:p>
      </dgm:t>
    </dgm:pt>
    <dgm:pt modelId="{7AF7D347-E0ED-45D8-A770-1523C8182737}" type="pres">
      <dgm:prSet presAssocID="{8128F57C-41D0-482E-A926-D8897FC4E6D0}" presName="sibTrans" presStyleLbl="sibTrans2D1" presStyleIdx="1" presStyleCnt="3"/>
      <dgm:spPr/>
      <dgm:t>
        <a:bodyPr/>
        <a:lstStyle/>
        <a:p>
          <a:endParaRPr lang="tr-TR"/>
        </a:p>
      </dgm:t>
    </dgm:pt>
    <dgm:pt modelId="{E0F57355-349F-4697-A6E1-143DD590847F}" type="pres">
      <dgm:prSet presAssocID="{3DBC31C5-AFE0-4B20-9550-AF6C36CEED2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9D001E-18FB-410B-87B5-F4CB5E5ED3E0}" type="pres">
      <dgm:prSet presAssocID="{3DBC31C5-AFE0-4B20-9550-AF6C36CEED2E}" presName="dummy" presStyleCnt="0"/>
      <dgm:spPr/>
      <dgm:t>
        <a:bodyPr/>
        <a:lstStyle/>
        <a:p>
          <a:endParaRPr lang="tr-TR"/>
        </a:p>
      </dgm:t>
    </dgm:pt>
    <dgm:pt modelId="{06815A02-4ED9-47B9-A6C0-766454C5CFAF}" type="pres">
      <dgm:prSet presAssocID="{8A74655A-C806-41AF-95A8-0896112E6961}" presName="sibTrans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E590336F-BE6E-4EE4-B205-F9AFF3C349D6}" type="presOf" srcId="{8A74655A-C806-41AF-95A8-0896112E6961}" destId="{06815A02-4ED9-47B9-A6C0-766454C5CFAF}" srcOrd="0" destOrd="0" presId="urn:microsoft.com/office/officeart/2005/8/layout/radial6"/>
    <dgm:cxn modelId="{352DF5E9-A521-4AFB-ABF8-4D5CD8EE3408}" type="presOf" srcId="{3A680794-1330-46B4-89D1-00AABE3806E6}" destId="{B80498AC-1521-4DE1-BD44-FB6AF6656066}" srcOrd="0" destOrd="0" presId="urn:microsoft.com/office/officeart/2005/8/layout/radial6"/>
    <dgm:cxn modelId="{C98C0B16-7C84-4FAA-A16D-8035CECE024E}" type="presOf" srcId="{8128F57C-41D0-482E-A926-D8897FC4E6D0}" destId="{7AF7D347-E0ED-45D8-A770-1523C8182737}" srcOrd="0" destOrd="0" presId="urn:microsoft.com/office/officeart/2005/8/layout/radial6"/>
    <dgm:cxn modelId="{3999E069-539F-467B-A621-D521C31F63C8}" srcId="{580A6762-7598-4A2D-9257-E07E1311C9A1}" destId="{3DBC31C5-AFE0-4B20-9550-AF6C36CEED2E}" srcOrd="2" destOrd="0" parTransId="{E0C335DE-89BF-45D5-95A1-F2B09676AB11}" sibTransId="{8A74655A-C806-41AF-95A8-0896112E6961}"/>
    <dgm:cxn modelId="{670AD1C1-BA72-4EA8-8155-780EBEA9E988}" type="presOf" srcId="{3DBC31C5-AFE0-4B20-9550-AF6C36CEED2E}" destId="{E0F57355-349F-4697-A6E1-143DD590847F}" srcOrd="0" destOrd="0" presId="urn:microsoft.com/office/officeart/2005/8/layout/radial6"/>
    <dgm:cxn modelId="{91878F69-C039-4E7E-AF31-EFC1F8A6C133}" srcId="{580A6762-7598-4A2D-9257-E07E1311C9A1}" destId="{D05155C7-BADD-4545-9C8C-E33A7473394D}" srcOrd="0" destOrd="0" parTransId="{DB581199-2B67-4600-9B10-975AC4B7591F}" sibTransId="{1FFEC92C-FF8A-4A2C-9599-51EA2EF36C7F}"/>
    <dgm:cxn modelId="{05D0ADF7-5615-4782-9746-A6BE18193447}" srcId="{580A6762-7598-4A2D-9257-E07E1311C9A1}" destId="{3A680794-1330-46B4-89D1-00AABE3806E6}" srcOrd="1" destOrd="0" parTransId="{2DBB7781-0E15-43E1-9CAA-A96A8EB5D571}" sibTransId="{8128F57C-41D0-482E-A926-D8897FC4E6D0}"/>
    <dgm:cxn modelId="{C24A95DC-4DCD-4F07-A918-B994BE4E127A}" srcId="{F8AE0FB7-4226-42B5-9D8C-83425FCF6F71}" destId="{580A6762-7598-4A2D-9257-E07E1311C9A1}" srcOrd="0" destOrd="0" parTransId="{9E31F09B-5BFA-40D7-8DB7-114727CA8EE2}" sibTransId="{82BFD88D-FF04-4182-9787-4595D2163E5D}"/>
    <dgm:cxn modelId="{6B275C58-C6D2-4E6D-89A3-7884807FCE01}" type="presOf" srcId="{1FFEC92C-FF8A-4A2C-9599-51EA2EF36C7F}" destId="{2F429735-6F26-4DCB-9987-B9FD3CEDFBE7}" srcOrd="0" destOrd="0" presId="urn:microsoft.com/office/officeart/2005/8/layout/radial6"/>
    <dgm:cxn modelId="{DD0DBA0A-1292-46EA-93E3-54894BC1705A}" type="presOf" srcId="{580A6762-7598-4A2D-9257-E07E1311C9A1}" destId="{B2BD67C5-C5C5-4721-BD3C-0B5DB3354F7E}" srcOrd="0" destOrd="0" presId="urn:microsoft.com/office/officeart/2005/8/layout/radial6"/>
    <dgm:cxn modelId="{15E3F19A-2583-437A-A781-53FB2C88B7F6}" type="presOf" srcId="{D05155C7-BADD-4545-9C8C-E33A7473394D}" destId="{4D5C86CD-9D0B-4914-B66E-5027567B7C13}" srcOrd="0" destOrd="0" presId="urn:microsoft.com/office/officeart/2005/8/layout/radial6"/>
    <dgm:cxn modelId="{E582D7E8-59B3-450F-9B98-1FC95358572A}" type="presOf" srcId="{F8AE0FB7-4226-42B5-9D8C-83425FCF6F71}" destId="{9FB544C4-88AF-49C7-A015-771724CBE4D3}" srcOrd="0" destOrd="0" presId="urn:microsoft.com/office/officeart/2005/8/layout/radial6"/>
    <dgm:cxn modelId="{ADCE8324-CEDC-4A3C-B3F3-297BE3FFCD17}" type="presParOf" srcId="{9FB544C4-88AF-49C7-A015-771724CBE4D3}" destId="{B2BD67C5-C5C5-4721-BD3C-0B5DB3354F7E}" srcOrd="0" destOrd="0" presId="urn:microsoft.com/office/officeart/2005/8/layout/radial6"/>
    <dgm:cxn modelId="{3E5C0F6A-9479-4A3D-B07A-E5F496EE629D}" type="presParOf" srcId="{9FB544C4-88AF-49C7-A015-771724CBE4D3}" destId="{4D5C86CD-9D0B-4914-B66E-5027567B7C13}" srcOrd="1" destOrd="0" presId="urn:microsoft.com/office/officeart/2005/8/layout/radial6"/>
    <dgm:cxn modelId="{6028ED92-652A-4C8D-8806-D93E75F0EA8E}" type="presParOf" srcId="{9FB544C4-88AF-49C7-A015-771724CBE4D3}" destId="{CD017390-F33C-4D27-86C1-A15BA200496C}" srcOrd="2" destOrd="0" presId="urn:microsoft.com/office/officeart/2005/8/layout/radial6"/>
    <dgm:cxn modelId="{23583C78-D41C-42C2-8259-E0B3D59A2944}" type="presParOf" srcId="{9FB544C4-88AF-49C7-A015-771724CBE4D3}" destId="{2F429735-6F26-4DCB-9987-B9FD3CEDFBE7}" srcOrd="3" destOrd="0" presId="urn:microsoft.com/office/officeart/2005/8/layout/radial6"/>
    <dgm:cxn modelId="{2732EC6C-1151-47E7-8392-560E3EAE0951}" type="presParOf" srcId="{9FB544C4-88AF-49C7-A015-771724CBE4D3}" destId="{B80498AC-1521-4DE1-BD44-FB6AF6656066}" srcOrd="4" destOrd="0" presId="urn:microsoft.com/office/officeart/2005/8/layout/radial6"/>
    <dgm:cxn modelId="{40A5FDBC-B60E-4700-A850-05A38599445B}" type="presParOf" srcId="{9FB544C4-88AF-49C7-A015-771724CBE4D3}" destId="{4ED4152A-1877-4B83-9043-3B62CCBF83BA}" srcOrd="5" destOrd="0" presId="urn:microsoft.com/office/officeart/2005/8/layout/radial6"/>
    <dgm:cxn modelId="{EE817E3E-FAC1-4FED-B08D-D1EBB0FFB950}" type="presParOf" srcId="{9FB544C4-88AF-49C7-A015-771724CBE4D3}" destId="{7AF7D347-E0ED-45D8-A770-1523C8182737}" srcOrd="6" destOrd="0" presId="urn:microsoft.com/office/officeart/2005/8/layout/radial6"/>
    <dgm:cxn modelId="{526AA6EB-366E-401F-8595-1F864FDE4EBE}" type="presParOf" srcId="{9FB544C4-88AF-49C7-A015-771724CBE4D3}" destId="{E0F57355-349F-4697-A6E1-143DD590847F}" srcOrd="7" destOrd="0" presId="urn:microsoft.com/office/officeart/2005/8/layout/radial6"/>
    <dgm:cxn modelId="{3BCBBC29-12BD-4701-980D-CECDB333C52C}" type="presParOf" srcId="{9FB544C4-88AF-49C7-A015-771724CBE4D3}" destId="{249D001E-18FB-410B-87B5-F4CB5E5ED3E0}" srcOrd="8" destOrd="0" presId="urn:microsoft.com/office/officeart/2005/8/layout/radial6"/>
    <dgm:cxn modelId="{A3F94A4F-27C3-40E7-B93E-3F10F05C3D03}" type="presParOf" srcId="{9FB544C4-88AF-49C7-A015-771724CBE4D3}" destId="{06815A02-4ED9-47B9-A6C0-766454C5CFAF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EEE16AD-C573-4A34-9BDB-13F14DA401B9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97C212CA-8542-46F5-9665-8A594506F773}">
      <dgm:prSet phldrT="[Metin]"/>
      <dgm:spPr/>
      <dgm:t>
        <a:bodyPr/>
        <a:lstStyle/>
        <a:p>
          <a:r>
            <a:rPr lang="tr-TR" dirty="0" smtClean="0"/>
            <a:t> </a:t>
          </a:r>
          <a:endParaRPr lang="tr-TR" dirty="0"/>
        </a:p>
      </dgm:t>
    </dgm:pt>
    <dgm:pt modelId="{8DB93C72-E034-40E6-B361-9C2A6C441000}" type="parTrans" cxnId="{F7F344DD-022B-44F9-830B-B6BB20E01E83}">
      <dgm:prSet/>
      <dgm:spPr/>
      <dgm:t>
        <a:bodyPr/>
        <a:lstStyle/>
        <a:p>
          <a:endParaRPr lang="tr-TR"/>
        </a:p>
      </dgm:t>
    </dgm:pt>
    <dgm:pt modelId="{D2FC4A22-C7F7-4145-94D8-6E8C673ADF85}" type="sibTrans" cxnId="{F7F344DD-022B-44F9-830B-B6BB20E01E83}">
      <dgm:prSet/>
      <dgm:spPr/>
      <dgm:t>
        <a:bodyPr/>
        <a:lstStyle/>
        <a:p>
          <a:endParaRPr lang="tr-TR"/>
        </a:p>
      </dgm:t>
    </dgm:pt>
    <dgm:pt modelId="{AABA8906-01DE-483A-9A75-A9D27E84027A}">
      <dgm:prSet phldrT="[Metin]"/>
      <dgm:spPr/>
      <dgm:t>
        <a:bodyPr/>
        <a:lstStyle/>
        <a:p>
          <a:r>
            <a:rPr lang="tr-TR" dirty="0" smtClean="0">
              <a:latin typeface="Arial" pitchFamily="34" charset="0"/>
              <a:cs typeface="Arial" pitchFamily="34" charset="0"/>
            </a:rPr>
            <a:t>İdarelerce belirlenen hedef ve göstergelerle ilgili olarak faaliyet sonuçlarının ölçülmesidir. </a:t>
          </a:r>
          <a:endParaRPr lang="tr-TR" dirty="0"/>
        </a:p>
      </dgm:t>
    </dgm:pt>
    <dgm:pt modelId="{9267A355-324B-4CB7-9D0C-400410363C7E}" type="parTrans" cxnId="{E08F2119-0636-413B-A005-B7D6477C239E}">
      <dgm:prSet/>
      <dgm:spPr/>
      <dgm:t>
        <a:bodyPr/>
        <a:lstStyle/>
        <a:p>
          <a:endParaRPr lang="tr-TR"/>
        </a:p>
      </dgm:t>
    </dgm:pt>
    <dgm:pt modelId="{7997DF31-A087-4DC4-A712-5AE0596F5CFE}" type="sibTrans" cxnId="{E08F2119-0636-413B-A005-B7D6477C239E}">
      <dgm:prSet/>
      <dgm:spPr/>
      <dgm:t>
        <a:bodyPr/>
        <a:lstStyle/>
        <a:p>
          <a:endParaRPr lang="tr-TR"/>
        </a:p>
      </dgm:t>
    </dgm:pt>
    <dgm:pt modelId="{7F14861E-F8A4-4139-9E77-2E914B96A2C4}">
      <dgm:prSet phldrT="[Metin]"/>
      <dgm:spPr/>
      <dgm:t>
        <a:bodyPr/>
        <a:lstStyle/>
        <a:p>
          <a:r>
            <a:rPr lang="tr-TR" dirty="0" smtClean="0"/>
            <a:t> </a:t>
          </a:r>
          <a:endParaRPr lang="tr-TR" dirty="0"/>
        </a:p>
      </dgm:t>
    </dgm:pt>
    <dgm:pt modelId="{D33F6FF8-B88A-40B0-8429-173874A3EA98}" type="parTrans" cxnId="{68B39048-3A87-4E68-B364-91BB54B40F6E}">
      <dgm:prSet/>
      <dgm:spPr/>
      <dgm:t>
        <a:bodyPr/>
        <a:lstStyle/>
        <a:p>
          <a:endParaRPr lang="tr-TR"/>
        </a:p>
      </dgm:t>
    </dgm:pt>
    <dgm:pt modelId="{CBDBEAA8-C5A8-4767-B303-8A0AAF9CF805}" type="sibTrans" cxnId="{68B39048-3A87-4E68-B364-91BB54B40F6E}">
      <dgm:prSet/>
      <dgm:spPr/>
      <dgm:t>
        <a:bodyPr/>
        <a:lstStyle/>
        <a:p>
          <a:endParaRPr lang="tr-TR"/>
        </a:p>
      </dgm:t>
    </dgm:pt>
    <dgm:pt modelId="{7548AB00-B08A-4416-B046-75A679DA5778}">
      <dgm:prSet phldrT="[Metin]"/>
      <dgm:spPr/>
      <dgm:t>
        <a:bodyPr/>
        <a:lstStyle/>
        <a:p>
          <a:r>
            <a:rPr lang="tr-TR" dirty="0" smtClean="0">
              <a:latin typeface="Arial" pitchFamily="34" charset="0"/>
              <a:cs typeface="Arial" pitchFamily="34" charset="0"/>
            </a:rPr>
            <a:t>idarelerin belirli faaliyet, program ya da projelerinin verimlilik, ekonomiklik ve etkililik ilkeleri açısından objektif ve sistematik olarak incelenmesidir.</a:t>
          </a:r>
          <a:endParaRPr lang="tr-TR" dirty="0"/>
        </a:p>
      </dgm:t>
    </dgm:pt>
    <dgm:pt modelId="{473491BE-FD15-4BFF-A879-FB35BA409FB6}" type="parTrans" cxnId="{FDBEFD68-BBC0-46FD-8AEF-132D522E3D9F}">
      <dgm:prSet/>
      <dgm:spPr/>
      <dgm:t>
        <a:bodyPr/>
        <a:lstStyle/>
        <a:p>
          <a:endParaRPr lang="tr-TR"/>
        </a:p>
      </dgm:t>
    </dgm:pt>
    <dgm:pt modelId="{A4E110A5-6828-4CDE-ABE6-4495239A7160}" type="sibTrans" cxnId="{FDBEFD68-BBC0-46FD-8AEF-132D522E3D9F}">
      <dgm:prSet/>
      <dgm:spPr/>
      <dgm:t>
        <a:bodyPr/>
        <a:lstStyle/>
        <a:p>
          <a:endParaRPr lang="tr-TR"/>
        </a:p>
      </dgm:t>
    </dgm:pt>
    <dgm:pt modelId="{E7881CEE-B45A-448B-A97A-09A8F915BACE}">
      <dgm:prSet phldrT="[Metin]"/>
      <dgm:spPr/>
      <dgm:t>
        <a:bodyPr/>
        <a:lstStyle/>
        <a:p>
          <a:endParaRPr lang="tr-TR" dirty="0"/>
        </a:p>
      </dgm:t>
    </dgm:pt>
    <dgm:pt modelId="{0845D451-4022-4D23-BF60-8B62DB74C788}" type="parTrans" cxnId="{C620C303-E45B-499A-BFC6-E25E4A8CCBDC}">
      <dgm:prSet/>
      <dgm:spPr/>
      <dgm:t>
        <a:bodyPr/>
        <a:lstStyle/>
        <a:p>
          <a:endParaRPr lang="tr-TR"/>
        </a:p>
      </dgm:t>
    </dgm:pt>
    <dgm:pt modelId="{3A7FBC13-714D-4920-92BF-0EB89EDC549F}" type="sibTrans" cxnId="{C620C303-E45B-499A-BFC6-E25E4A8CCBDC}">
      <dgm:prSet/>
      <dgm:spPr/>
      <dgm:t>
        <a:bodyPr/>
        <a:lstStyle/>
        <a:p>
          <a:endParaRPr lang="tr-TR"/>
        </a:p>
      </dgm:t>
    </dgm:pt>
    <dgm:pt modelId="{78152C5D-09FE-40E2-8BB6-9137B6507519}">
      <dgm:prSet/>
      <dgm:spPr/>
      <dgm:t>
        <a:bodyPr/>
        <a:lstStyle/>
        <a:p>
          <a:r>
            <a:rPr lang="tr-TR" dirty="0" smtClean="0"/>
            <a:t>İç Denetçiler ve Dış Denetçiler tarafından yapılması öngörülmüştür.</a:t>
          </a:r>
          <a:endParaRPr lang="tr-TR" dirty="0"/>
        </a:p>
      </dgm:t>
    </dgm:pt>
    <dgm:pt modelId="{880564AE-E57D-48AD-81AD-A9AC3121F6F7}" type="parTrans" cxnId="{6D4D3A16-28A9-486A-A202-B649C7976B4D}">
      <dgm:prSet/>
      <dgm:spPr/>
      <dgm:t>
        <a:bodyPr/>
        <a:lstStyle/>
        <a:p>
          <a:endParaRPr lang="tr-TR"/>
        </a:p>
      </dgm:t>
    </dgm:pt>
    <dgm:pt modelId="{10974670-C4B6-409E-A855-CB004F419B7C}" type="sibTrans" cxnId="{6D4D3A16-28A9-486A-A202-B649C7976B4D}">
      <dgm:prSet/>
      <dgm:spPr/>
      <dgm:t>
        <a:bodyPr/>
        <a:lstStyle/>
        <a:p>
          <a:endParaRPr lang="tr-TR"/>
        </a:p>
      </dgm:t>
    </dgm:pt>
    <dgm:pt modelId="{AF17ADCE-CDAE-48BD-86AF-CABF46BD2429}" type="pres">
      <dgm:prSet presAssocID="{5EEE16AD-C573-4A34-9BDB-13F14DA401B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C81CCA4-8839-4E64-BDF3-288ADC190945}" type="pres">
      <dgm:prSet presAssocID="{97C212CA-8542-46F5-9665-8A594506F773}" presName="composite" presStyleCnt="0"/>
      <dgm:spPr/>
    </dgm:pt>
    <dgm:pt modelId="{7476B98B-A320-4215-A381-2691F5B572EB}" type="pres">
      <dgm:prSet presAssocID="{97C212CA-8542-46F5-9665-8A594506F77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5F190A-FDBC-4A0E-8AB7-270F39A93069}" type="pres">
      <dgm:prSet presAssocID="{97C212CA-8542-46F5-9665-8A594506F77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6DACAD-F20C-4604-846F-A2F2726D2839}" type="pres">
      <dgm:prSet presAssocID="{D2FC4A22-C7F7-4145-94D8-6E8C673ADF85}" presName="sp" presStyleCnt="0"/>
      <dgm:spPr/>
    </dgm:pt>
    <dgm:pt modelId="{210A4FD4-D510-4135-B5FE-C9F3F251AB01}" type="pres">
      <dgm:prSet presAssocID="{E7881CEE-B45A-448B-A97A-09A8F915BACE}" presName="composite" presStyleCnt="0"/>
      <dgm:spPr/>
    </dgm:pt>
    <dgm:pt modelId="{E4E410F6-335B-4DE1-B92F-27A5534E0451}" type="pres">
      <dgm:prSet presAssocID="{E7881CEE-B45A-448B-A97A-09A8F915BAC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12F78E-98B2-47AA-A51E-892BA5F158AE}" type="pres">
      <dgm:prSet presAssocID="{E7881CEE-B45A-448B-A97A-09A8F915BAC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358A95-CDE8-4C7C-AEB8-3707F9C89630}" type="pres">
      <dgm:prSet presAssocID="{3A7FBC13-714D-4920-92BF-0EB89EDC549F}" presName="sp" presStyleCnt="0"/>
      <dgm:spPr/>
    </dgm:pt>
    <dgm:pt modelId="{A99F0AAF-8826-4750-A51B-A92281BEA808}" type="pres">
      <dgm:prSet presAssocID="{7F14861E-F8A4-4139-9E77-2E914B96A2C4}" presName="composite" presStyleCnt="0"/>
      <dgm:spPr/>
    </dgm:pt>
    <dgm:pt modelId="{7241BA5E-2ABB-4233-9790-0F0821CFD383}" type="pres">
      <dgm:prSet presAssocID="{7F14861E-F8A4-4139-9E77-2E914B96A2C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A37953-4519-4C9F-BECA-8540CF739CDB}" type="pres">
      <dgm:prSet presAssocID="{7F14861E-F8A4-4139-9E77-2E914B96A2C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620C303-E45B-499A-BFC6-E25E4A8CCBDC}" srcId="{5EEE16AD-C573-4A34-9BDB-13F14DA401B9}" destId="{E7881CEE-B45A-448B-A97A-09A8F915BACE}" srcOrd="1" destOrd="0" parTransId="{0845D451-4022-4D23-BF60-8B62DB74C788}" sibTransId="{3A7FBC13-714D-4920-92BF-0EB89EDC549F}"/>
    <dgm:cxn modelId="{5119E673-FC7B-43F6-A51A-67C4D4674E60}" type="presOf" srcId="{78152C5D-09FE-40E2-8BB6-9137B6507519}" destId="{DC5F190A-FDBC-4A0E-8AB7-270F39A93069}" srcOrd="0" destOrd="0" presId="urn:microsoft.com/office/officeart/2005/8/layout/chevron2"/>
    <dgm:cxn modelId="{FDBEFD68-BBC0-46FD-8AEF-132D522E3D9F}" srcId="{7F14861E-F8A4-4139-9E77-2E914B96A2C4}" destId="{7548AB00-B08A-4416-B046-75A679DA5778}" srcOrd="0" destOrd="0" parTransId="{473491BE-FD15-4BFF-A879-FB35BA409FB6}" sibTransId="{A4E110A5-6828-4CDE-ABE6-4495239A7160}"/>
    <dgm:cxn modelId="{68B39048-3A87-4E68-B364-91BB54B40F6E}" srcId="{5EEE16AD-C573-4A34-9BDB-13F14DA401B9}" destId="{7F14861E-F8A4-4139-9E77-2E914B96A2C4}" srcOrd="2" destOrd="0" parTransId="{D33F6FF8-B88A-40B0-8429-173874A3EA98}" sibTransId="{CBDBEAA8-C5A8-4767-B303-8A0AAF9CF805}"/>
    <dgm:cxn modelId="{2A5268BA-C752-4783-9181-AEB8A56017F6}" type="presOf" srcId="{97C212CA-8542-46F5-9665-8A594506F773}" destId="{7476B98B-A320-4215-A381-2691F5B572EB}" srcOrd="0" destOrd="0" presId="urn:microsoft.com/office/officeart/2005/8/layout/chevron2"/>
    <dgm:cxn modelId="{6E6A4869-289B-4546-8501-305693298ADF}" type="presOf" srcId="{5EEE16AD-C573-4A34-9BDB-13F14DA401B9}" destId="{AF17ADCE-CDAE-48BD-86AF-CABF46BD2429}" srcOrd="0" destOrd="0" presId="urn:microsoft.com/office/officeart/2005/8/layout/chevron2"/>
    <dgm:cxn modelId="{10F08AF2-EB8D-4D6B-B76E-084B7C568B34}" type="presOf" srcId="{7F14861E-F8A4-4139-9E77-2E914B96A2C4}" destId="{7241BA5E-2ABB-4233-9790-0F0821CFD383}" srcOrd="0" destOrd="0" presId="urn:microsoft.com/office/officeart/2005/8/layout/chevron2"/>
    <dgm:cxn modelId="{F7F344DD-022B-44F9-830B-B6BB20E01E83}" srcId="{5EEE16AD-C573-4A34-9BDB-13F14DA401B9}" destId="{97C212CA-8542-46F5-9665-8A594506F773}" srcOrd="0" destOrd="0" parTransId="{8DB93C72-E034-40E6-B361-9C2A6C441000}" sibTransId="{D2FC4A22-C7F7-4145-94D8-6E8C673ADF85}"/>
    <dgm:cxn modelId="{E08F2119-0636-413B-A005-B7D6477C239E}" srcId="{E7881CEE-B45A-448B-A97A-09A8F915BACE}" destId="{AABA8906-01DE-483A-9A75-A9D27E84027A}" srcOrd="0" destOrd="0" parTransId="{9267A355-324B-4CB7-9D0C-400410363C7E}" sibTransId="{7997DF31-A087-4DC4-A712-5AE0596F5CFE}"/>
    <dgm:cxn modelId="{6D4D3A16-28A9-486A-A202-B649C7976B4D}" srcId="{97C212CA-8542-46F5-9665-8A594506F773}" destId="{78152C5D-09FE-40E2-8BB6-9137B6507519}" srcOrd="0" destOrd="0" parTransId="{880564AE-E57D-48AD-81AD-A9AC3121F6F7}" sibTransId="{10974670-C4B6-409E-A855-CB004F419B7C}"/>
    <dgm:cxn modelId="{DD09AC83-0035-4D8A-8ED8-422FDFA6D729}" type="presOf" srcId="{7548AB00-B08A-4416-B046-75A679DA5778}" destId="{47A37953-4519-4C9F-BECA-8540CF739CDB}" srcOrd="0" destOrd="0" presId="urn:microsoft.com/office/officeart/2005/8/layout/chevron2"/>
    <dgm:cxn modelId="{A32F539C-A3BD-429E-B682-E5173CB22161}" type="presOf" srcId="{E7881CEE-B45A-448B-A97A-09A8F915BACE}" destId="{E4E410F6-335B-4DE1-B92F-27A5534E0451}" srcOrd="0" destOrd="0" presId="urn:microsoft.com/office/officeart/2005/8/layout/chevron2"/>
    <dgm:cxn modelId="{240C8748-5E4A-4403-B705-76D686600E8C}" type="presOf" srcId="{AABA8906-01DE-483A-9A75-A9D27E84027A}" destId="{4912F78E-98B2-47AA-A51E-892BA5F158AE}" srcOrd="0" destOrd="0" presId="urn:microsoft.com/office/officeart/2005/8/layout/chevron2"/>
    <dgm:cxn modelId="{952B17CF-4840-4106-A55A-DE8237942625}" type="presParOf" srcId="{AF17ADCE-CDAE-48BD-86AF-CABF46BD2429}" destId="{EC81CCA4-8839-4E64-BDF3-288ADC190945}" srcOrd="0" destOrd="0" presId="urn:microsoft.com/office/officeart/2005/8/layout/chevron2"/>
    <dgm:cxn modelId="{C5C79DC7-E816-4581-BE3C-61354072BDC2}" type="presParOf" srcId="{EC81CCA4-8839-4E64-BDF3-288ADC190945}" destId="{7476B98B-A320-4215-A381-2691F5B572EB}" srcOrd="0" destOrd="0" presId="urn:microsoft.com/office/officeart/2005/8/layout/chevron2"/>
    <dgm:cxn modelId="{6AD4FA62-3514-48B6-93A6-C3C56B7166B1}" type="presParOf" srcId="{EC81CCA4-8839-4E64-BDF3-288ADC190945}" destId="{DC5F190A-FDBC-4A0E-8AB7-270F39A93069}" srcOrd="1" destOrd="0" presId="urn:microsoft.com/office/officeart/2005/8/layout/chevron2"/>
    <dgm:cxn modelId="{B16ECB55-D57D-45F6-968F-D60DBFE02EAF}" type="presParOf" srcId="{AF17ADCE-CDAE-48BD-86AF-CABF46BD2429}" destId="{C66DACAD-F20C-4604-846F-A2F2726D2839}" srcOrd="1" destOrd="0" presId="urn:microsoft.com/office/officeart/2005/8/layout/chevron2"/>
    <dgm:cxn modelId="{F82E0980-4A03-4C71-85E8-02D827E1DE45}" type="presParOf" srcId="{AF17ADCE-CDAE-48BD-86AF-CABF46BD2429}" destId="{210A4FD4-D510-4135-B5FE-C9F3F251AB01}" srcOrd="2" destOrd="0" presId="urn:microsoft.com/office/officeart/2005/8/layout/chevron2"/>
    <dgm:cxn modelId="{A66BEFA7-09DB-443E-B4C2-EC0EDD718CF5}" type="presParOf" srcId="{210A4FD4-D510-4135-B5FE-C9F3F251AB01}" destId="{E4E410F6-335B-4DE1-B92F-27A5534E0451}" srcOrd="0" destOrd="0" presId="urn:microsoft.com/office/officeart/2005/8/layout/chevron2"/>
    <dgm:cxn modelId="{FAB7B67E-EA08-4EAD-8A15-3760C0561A25}" type="presParOf" srcId="{210A4FD4-D510-4135-B5FE-C9F3F251AB01}" destId="{4912F78E-98B2-47AA-A51E-892BA5F158AE}" srcOrd="1" destOrd="0" presId="urn:microsoft.com/office/officeart/2005/8/layout/chevron2"/>
    <dgm:cxn modelId="{6757BD1F-C68F-4115-8584-C1EC2461470E}" type="presParOf" srcId="{AF17ADCE-CDAE-48BD-86AF-CABF46BD2429}" destId="{C3358A95-CDE8-4C7C-AEB8-3707F9C89630}" srcOrd="3" destOrd="0" presId="urn:microsoft.com/office/officeart/2005/8/layout/chevron2"/>
    <dgm:cxn modelId="{4F518711-5B7F-4B1E-81FF-CEB6A9D3910A}" type="presParOf" srcId="{AF17ADCE-CDAE-48BD-86AF-CABF46BD2429}" destId="{A99F0AAF-8826-4750-A51B-A92281BEA808}" srcOrd="4" destOrd="0" presId="urn:microsoft.com/office/officeart/2005/8/layout/chevron2"/>
    <dgm:cxn modelId="{86EDE0C2-C8E4-464B-A43E-133ACBCCDF5D}" type="presParOf" srcId="{A99F0AAF-8826-4750-A51B-A92281BEA808}" destId="{7241BA5E-2ABB-4233-9790-0F0821CFD383}" srcOrd="0" destOrd="0" presId="urn:microsoft.com/office/officeart/2005/8/layout/chevron2"/>
    <dgm:cxn modelId="{004F4F6D-715D-49A0-A106-A645CDDC2B12}" type="presParOf" srcId="{A99F0AAF-8826-4750-A51B-A92281BEA808}" destId="{47A37953-4519-4C9F-BECA-8540CF739CD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55995-A418-4BC9-8F84-1D5EE9272D81}">
      <dsp:nvSpPr>
        <dsp:cNvPr id="0" name=""/>
        <dsp:cNvSpPr/>
      </dsp:nvSpPr>
      <dsp:spPr>
        <a:xfrm>
          <a:off x="1052448" y="810089"/>
          <a:ext cx="2430270" cy="243027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31C21A-0CED-4411-8F70-46ACC024759E}">
      <dsp:nvSpPr>
        <dsp:cNvPr id="0" name=""/>
        <dsp:cNvSpPr/>
      </dsp:nvSpPr>
      <dsp:spPr>
        <a:xfrm>
          <a:off x="1508829" y="1296144"/>
          <a:ext cx="1458162" cy="145816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3A1462-65D5-430B-B617-9E461534A1A6}">
      <dsp:nvSpPr>
        <dsp:cNvPr id="0" name=""/>
        <dsp:cNvSpPr/>
      </dsp:nvSpPr>
      <dsp:spPr>
        <a:xfrm>
          <a:off x="1994883" y="1782198"/>
          <a:ext cx="486054" cy="48605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EA7382-B97D-4722-AFCA-6A1FDC4DF584}">
      <dsp:nvSpPr>
        <dsp:cNvPr id="0" name=""/>
        <dsp:cNvSpPr/>
      </dsp:nvSpPr>
      <dsp:spPr>
        <a:xfrm>
          <a:off x="3858090" y="0"/>
          <a:ext cx="1215135" cy="708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Etkili</a:t>
          </a:r>
          <a:endParaRPr lang="tr-TR" sz="2000" kern="1200" dirty="0"/>
        </a:p>
      </dsp:txBody>
      <dsp:txXfrm>
        <a:off x="3858090" y="0"/>
        <a:ext cx="1215135" cy="708828"/>
      </dsp:txXfrm>
    </dsp:sp>
    <dsp:sp modelId="{C57A4FED-4A0C-4D74-969A-B4533BC363F2}">
      <dsp:nvSpPr>
        <dsp:cNvPr id="0" name=""/>
        <dsp:cNvSpPr/>
      </dsp:nvSpPr>
      <dsp:spPr>
        <a:xfrm>
          <a:off x="3554306" y="354414"/>
          <a:ext cx="30378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104478B-9A78-4CC3-BA67-B5EFC52247D9}">
      <dsp:nvSpPr>
        <dsp:cNvPr id="0" name=""/>
        <dsp:cNvSpPr/>
      </dsp:nvSpPr>
      <dsp:spPr>
        <a:xfrm rot="5400000">
          <a:off x="2060297" y="532431"/>
          <a:ext cx="1670405" cy="1315181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12DEAA3-F674-4C92-A7E2-45BBF19E603E}">
      <dsp:nvSpPr>
        <dsp:cNvPr id="0" name=""/>
        <dsp:cNvSpPr/>
      </dsp:nvSpPr>
      <dsp:spPr>
        <a:xfrm>
          <a:off x="3858090" y="708828"/>
          <a:ext cx="1215135" cy="708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Ekonomik</a:t>
          </a:r>
          <a:endParaRPr lang="tr-TR" sz="2000" kern="1200" dirty="0"/>
        </a:p>
      </dsp:txBody>
      <dsp:txXfrm>
        <a:off x="3858090" y="708828"/>
        <a:ext cx="1215135" cy="708828"/>
      </dsp:txXfrm>
    </dsp:sp>
    <dsp:sp modelId="{2193B3F2-55C6-4128-B373-C5408D83670E}">
      <dsp:nvSpPr>
        <dsp:cNvPr id="0" name=""/>
        <dsp:cNvSpPr/>
      </dsp:nvSpPr>
      <dsp:spPr>
        <a:xfrm>
          <a:off x="3554306" y="1063243"/>
          <a:ext cx="30378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AF2289E-D11C-4ECB-B1FD-ED4656F905B3}">
      <dsp:nvSpPr>
        <dsp:cNvPr id="0" name=""/>
        <dsp:cNvSpPr/>
      </dsp:nvSpPr>
      <dsp:spPr>
        <a:xfrm rot="5400000">
          <a:off x="2418843" y="1230202"/>
          <a:ext cx="1301652" cy="966842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1CD43AB-69B2-48AC-B5EB-FABD3F6E8741}">
      <dsp:nvSpPr>
        <dsp:cNvPr id="0" name=""/>
        <dsp:cNvSpPr/>
      </dsp:nvSpPr>
      <dsp:spPr>
        <a:xfrm>
          <a:off x="3858090" y="1417657"/>
          <a:ext cx="1215135" cy="708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Verimli</a:t>
          </a:r>
          <a:endParaRPr lang="tr-TR" sz="2000" kern="1200" dirty="0"/>
        </a:p>
      </dsp:txBody>
      <dsp:txXfrm>
        <a:off x="3858090" y="1417657"/>
        <a:ext cx="1215135" cy="708828"/>
      </dsp:txXfrm>
    </dsp:sp>
    <dsp:sp modelId="{531123EA-CF2C-45AF-956E-893227EF19C5}">
      <dsp:nvSpPr>
        <dsp:cNvPr id="0" name=""/>
        <dsp:cNvSpPr/>
      </dsp:nvSpPr>
      <dsp:spPr>
        <a:xfrm>
          <a:off x="3554306" y="1772071"/>
          <a:ext cx="30378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30C07F8-B002-4C44-9919-7BD517DBADD9}">
      <dsp:nvSpPr>
        <dsp:cNvPr id="0" name=""/>
        <dsp:cNvSpPr/>
      </dsp:nvSpPr>
      <dsp:spPr>
        <a:xfrm rot="5400000">
          <a:off x="2777834" y="1927406"/>
          <a:ext cx="929983" cy="618503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0ABCB-26B0-40A1-98B8-DFBB8D6BFBA5}">
      <dsp:nvSpPr>
        <dsp:cNvPr id="0" name=""/>
        <dsp:cNvSpPr/>
      </dsp:nvSpPr>
      <dsp:spPr>
        <a:xfrm>
          <a:off x="2966156" y="1190"/>
          <a:ext cx="3128962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B762C3-9691-4DF0-B619-599EA5FCD6A7}">
      <dsp:nvSpPr>
        <dsp:cNvPr id="0" name=""/>
        <dsp:cNvSpPr/>
      </dsp:nvSpPr>
      <dsp:spPr>
        <a:xfrm>
          <a:off x="4" y="0"/>
          <a:ext cx="2965276" cy="9445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Yeni kamu yönetimi anlayışı</a:t>
          </a:r>
          <a:endParaRPr lang="tr-TR" sz="2600" kern="1200" dirty="0"/>
        </a:p>
      </dsp:txBody>
      <dsp:txXfrm>
        <a:off x="46114" y="46110"/>
        <a:ext cx="2873056" cy="852342"/>
      </dsp:txXfrm>
    </dsp:sp>
    <dsp:sp modelId="{1DE078D7-1E47-4A84-AEDC-380505CF2A07}">
      <dsp:nvSpPr>
        <dsp:cNvPr id="0" name=""/>
        <dsp:cNvSpPr/>
      </dsp:nvSpPr>
      <dsp:spPr>
        <a:xfrm>
          <a:off x="2966156" y="1040209"/>
          <a:ext cx="3128962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4C6422-6C7F-46A7-892A-75E44FEFA52A}">
      <dsp:nvSpPr>
        <dsp:cNvPr id="0" name=""/>
        <dsp:cNvSpPr/>
      </dsp:nvSpPr>
      <dsp:spPr>
        <a:xfrm>
          <a:off x="880" y="1040209"/>
          <a:ext cx="2965276" cy="9445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Mali sisteme yönelik eleştiriler</a:t>
          </a:r>
          <a:endParaRPr lang="tr-TR" sz="2600" kern="1200" dirty="0"/>
        </a:p>
      </dsp:txBody>
      <dsp:txXfrm>
        <a:off x="46990" y="1086319"/>
        <a:ext cx="2873056" cy="852342"/>
      </dsp:txXfrm>
    </dsp:sp>
    <dsp:sp modelId="{D2B7F8BA-FCEE-4C63-BA15-E67BAED8E86D}">
      <dsp:nvSpPr>
        <dsp:cNvPr id="0" name=""/>
        <dsp:cNvSpPr/>
      </dsp:nvSpPr>
      <dsp:spPr>
        <a:xfrm>
          <a:off x="2966156" y="2079228"/>
          <a:ext cx="3128962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100F0-E457-434F-833B-9BBA78230110}">
      <dsp:nvSpPr>
        <dsp:cNvPr id="0" name=""/>
        <dsp:cNvSpPr/>
      </dsp:nvSpPr>
      <dsp:spPr>
        <a:xfrm>
          <a:off x="880" y="2079228"/>
          <a:ext cx="2965276" cy="9445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 </a:t>
          </a:r>
          <a:r>
            <a:rPr lang="tr-TR" altLang="tr-TR" sz="2600" kern="1200" dirty="0" smtClean="0"/>
            <a:t>IMF ve Dünya Bankası ile ilişkiler</a:t>
          </a:r>
          <a:endParaRPr lang="tr-TR" sz="2600" kern="1200" dirty="0"/>
        </a:p>
      </dsp:txBody>
      <dsp:txXfrm>
        <a:off x="46990" y="2125338"/>
        <a:ext cx="2873056" cy="852342"/>
      </dsp:txXfrm>
    </dsp:sp>
    <dsp:sp modelId="{D83D1288-6A48-4D3A-9D7C-46F51238B699}">
      <dsp:nvSpPr>
        <dsp:cNvPr id="0" name=""/>
        <dsp:cNvSpPr/>
      </dsp:nvSpPr>
      <dsp:spPr>
        <a:xfrm>
          <a:off x="2966156" y="3118246"/>
          <a:ext cx="3128962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4BCA2-7E91-49CF-BF8D-425738FFBF4F}">
      <dsp:nvSpPr>
        <dsp:cNvPr id="0" name=""/>
        <dsp:cNvSpPr/>
      </dsp:nvSpPr>
      <dsp:spPr>
        <a:xfrm>
          <a:off x="880" y="3118246"/>
          <a:ext cx="2965276" cy="94456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600" kern="1200" dirty="0" smtClean="0"/>
            <a:t>Avrupa Birliğine uyum süreci</a:t>
          </a:r>
          <a:endParaRPr lang="tr-TR" sz="2600" kern="1200" dirty="0"/>
        </a:p>
      </dsp:txBody>
      <dsp:txXfrm>
        <a:off x="46990" y="3164356"/>
        <a:ext cx="2873056" cy="8523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E13D3-349C-4C15-B2DD-4CB456B67F2B}">
      <dsp:nvSpPr>
        <dsp:cNvPr id="0" name=""/>
        <dsp:cNvSpPr/>
      </dsp:nvSpPr>
      <dsp:spPr>
        <a:xfrm>
          <a:off x="-5114931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66D5A-1D4A-43B5-99AF-83D691540F63}">
      <dsp:nvSpPr>
        <dsp:cNvPr id="0" name=""/>
        <dsp:cNvSpPr/>
      </dsp:nvSpPr>
      <dsp:spPr>
        <a:xfrm>
          <a:off x="317496" y="205750"/>
          <a:ext cx="7851682" cy="411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kern="1200" dirty="0" smtClean="0"/>
            <a:t>Performansa dayalı çok yıllı bütçe</a:t>
          </a:r>
          <a:endParaRPr lang="tr-TR" sz="1800" kern="1200" dirty="0"/>
        </a:p>
      </dsp:txBody>
      <dsp:txXfrm>
        <a:off x="317496" y="205750"/>
        <a:ext cx="7851682" cy="411319"/>
      </dsp:txXfrm>
    </dsp:sp>
    <dsp:sp modelId="{6712D7E4-3937-4921-A9E8-84875A05D59F}">
      <dsp:nvSpPr>
        <dsp:cNvPr id="0" name=""/>
        <dsp:cNvSpPr/>
      </dsp:nvSpPr>
      <dsp:spPr>
        <a:xfrm>
          <a:off x="60421" y="154335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F15F3-BCBB-4350-9B02-51912FF1928B}">
      <dsp:nvSpPr>
        <dsp:cNvPr id="0" name=""/>
        <dsp:cNvSpPr/>
      </dsp:nvSpPr>
      <dsp:spPr>
        <a:xfrm>
          <a:off x="689983" y="823091"/>
          <a:ext cx="7479195" cy="411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kern="1200" dirty="0" smtClean="0"/>
            <a:t>Ekonomik ve mali analizlere uygun bütçe kodlama sistemi</a:t>
          </a:r>
          <a:endParaRPr lang="tr-TR" sz="1800" kern="1200" dirty="0"/>
        </a:p>
      </dsp:txBody>
      <dsp:txXfrm>
        <a:off x="689983" y="823091"/>
        <a:ext cx="7479195" cy="411319"/>
      </dsp:txXfrm>
    </dsp:sp>
    <dsp:sp modelId="{E9188948-5DB9-45CA-8474-0A7E86B2A873}">
      <dsp:nvSpPr>
        <dsp:cNvPr id="0" name=""/>
        <dsp:cNvSpPr/>
      </dsp:nvSpPr>
      <dsp:spPr>
        <a:xfrm>
          <a:off x="432908" y="771676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B04BB5-65DD-4278-A64F-44B6733EBEE3}">
      <dsp:nvSpPr>
        <dsp:cNvPr id="0" name=""/>
        <dsp:cNvSpPr/>
      </dsp:nvSpPr>
      <dsp:spPr>
        <a:xfrm>
          <a:off x="894103" y="1439980"/>
          <a:ext cx="7275074" cy="411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kern="1200" smtClean="0"/>
            <a:t>Genel kabul görmüş muhasebe ilkelerine uygun tahakkuk esaslı muhasebe</a:t>
          </a:r>
          <a:endParaRPr lang="tr-TR" sz="1800" kern="1200" dirty="0"/>
        </a:p>
      </dsp:txBody>
      <dsp:txXfrm>
        <a:off x="894103" y="1439980"/>
        <a:ext cx="7275074" cy="411319"/>
      </dsp:txXfrm>
    </dsp:sp>
    <dsp:sp modelId="{97120579-A427-4C84-842C-06CDC2923E69}">
      <dsp:nvSpPr>
        <dsp:cNvPr id="0" name=""/>
        <dsp:cNvSpPr/>
      </dsp:nvSpPr>
      <dsp:spPr>
        <a:xfrm>
          <a:off x="637029" y="1388565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84083F-80F1-4365-9F19-8CC2DC1EAA65}">
      <dsp:nvSpPr>
        <dsp:cNvPr id="0" name=""/>
        <dsp:cNvSpPr/>
      </dsp:nvSpPr>
      <dsp:spPr>
        <a:xfrm>
          <a:off x="959277" y="2057321"/>
          <a:ext cx="7209900" cy="411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kern="1200" smtClean="0"/>
            <a:t>İç kontrol</a:t>
          </a:r>
          <a:endParaRPr lang="tr-TR" sz="1800" kern="1200" dirty="0"/>
        </a:p>
      </dsp:txBody>
      <dsp:txXfrm>
        <a:off x="959277" y="2057321"/>
        <a:ext cx="7209900" cy="411319"/>
      </dsp:txXfrm>
    </dsp:sp>
    <dsp:sp modelId="{EDD6AEB1-6243-4EF6-8AF6-CC3A8AA27D8D}">
      <dsp:nvSpPr>
        <dsp:cNvPr id="0" name=""/>
        <dsp:cNvSpPr/>
      </dsp:nvSpPr>
      <dsp:spPr>
        <a:xfrm>
          <a:off x="702203" y="2005906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38CB45-5692-48DF-9B26-31DD570D7AA4}">
      <dsp:nvSpPr>
        <dsp:cNvPr id="0" name=""/>
        <dsp:cNvSpPr/>
      </dsp:nvSpPr>
      <dsp:spPr>
        <a:xfrm>
          <a:off x="894103" y="2674663"/>
          <a:ext cx="7275074" cy="411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kern="1200" smtClean="0"/>
            <a:t>İç denetim </a:t>
          </a:r>
          <a:endParaRPr lang="tr-TR" sz="1800" kern="1200" dirty="0"/>
        </a:p>
      </dsp:txBody>
      <dsp:txXfrm>
        <a:off x="894103" y="2674663"/>
        <a:ext cx="7275074" cy="411319"/>
      </dsp:txXfrm>
    </dsp:sp>
    <dsp:sp modelId="{CAAF88C6-D3A6-4E6B-9CD6-20527BD8AB88}">
      <dsp:nvSpPr>
        <dsp:cNvPr id="0" name=""/>
        <dsp:cNvSpPr/>
      </dsp:nvSpPr>
      <dsp:spPr>
        <a:xfrm>
          <a:off x="637029" y="2623248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3DC3B-2888-4528-A46A-8E1A406B8B1B}">
      <dsp:nvSpPr>
        <dsp:cNvPr id="0" name=""/>
        <dsp:cNvSpPr/>
      </dsp:nvSpPr>
      <dsp:spPr>
        <a:xfrm>
          <a:off x="689983" y="3291551"/>
          <a:ext cx="7479195" cy="411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kern="1200" smtClean="0"/>
            <a:t>Dış denetim</a:t>
          </a:r>
          <a:endParaRPr lang="tr-TR" sz="1800" kern="1200" dirty="0"/>
        </a:p>
      </dsp:txBody>
      <dsp:txXfrm>
        <a:off x="689983" y="3291551"/>
        <a:ext cx="7479195" cy="411319"/>
      </dsp:txXfrm>
    </dsp:sp>
    <dsp:sp modelId="{D0C9C005-95C1-4BD5-AE6A-39B5C9A3E159}">
      <dsp:nvSpPr>
        <dsp:cNvPr id="0" name=""/>
        <dsp:cNvSpPr/>
      </dsp:nvSpPr>
      <dsp:spPr>
        <a:xfrm>
          <a:off x="432908" y="3240136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3A4EE-8E5E-476E-A9D9-8D6423C43F8D}">
      <dsp:nvSpPr>
        <dsp:cNvPr id="0" name=""/>
        <dsp:cNvSpPr/>
      </dsp:nvSpPr>
      <dsp:spPr>
        <a:xfrm>
          <a:off x="317496" y="3908893"/>
          <a:ext cx="7851682" cy="411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kern="1200" smtClean="0"/>
            <a:t>Yönetim sorumluluğu modeli</a:t>
          </a:r>
          <a:endParaRPr lang="tr-TR" sz="1800" kern="1200" dirty="0"/>
        </a:p>
      </dsp:txBody>
      <dsp:txXfrm>
        <a:off x="317496" y="3908893"/>
        <a:ext cx="7851682" cy="411319"/>
      </dsp:txXfrm>
    </dsp:sp>
    <dsp:sp modelId="{FCE9703A-6118-4D35-995D-B5659F3E0E12}">
      <dsp:nvSpPr>
        <dsp:cNvPr id="0" name=""/>
        <dsp:cNvSpPr/>
      </dsp:nvSpPr>
      <dsp:spPr>
        <a:xfrm>
          <a:off x="60421" y="3857478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34BC0-BF98-4F3D-B3C0-F3CCF92C4036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Abdurrahman ÜÇBAŞ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A7522-87FB-4617-A182-9198167078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33989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B4713-7D4F-4E31-844E-511AF9B3CC6A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Abdurrahman ÜÇBAŞ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02D76-3EE8-4907-8324-9B27A40661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4043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02D76-3EE8-4907-8324-9B27A406616B}" type="slidenum">
              <a:rPr lang="tr-TR" smtClean="0"/>
              <a:t>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Abdurrahman ÜÇBAŞ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01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 smtClean="0"/>
              <a:t>Abdurrahman ÜÇBAŞ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02D76-3EE8-4907-8324-9B27A406616B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29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 smtClean="0"/>
              <a:t>Abdurrahman ÜÇBAŞ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02D76-3EE8-4907-8324-9B27A406616B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65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B601-84D5-4E39-90C8-74A282A57CBB}" type="datetime1">
              <a:rPr lang="tr-TR" smtClean="0"/>
              <a:t>20.02.2019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91F5-F684-4189-9755-FF4EDBF68F37}" type="datetime1">
              <a:rPr lang="tr-TR" smtClean="0"/>
              <a:t>20.02.2019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5B67-F5CF-4B88-B9AA-19A881E4AEBA}" type="datetime1">
              <a:rPr lang="tr-TR" smtClean="0"/>
              <a:t>20.02.2019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82A5-CCF8-426B-8E8C-3144FFB44042}" type="datetime1">
              <a:rPr lang="tr-TR" smtClean="0"/>
              <a:t>20.02.2019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D5FB-88F7-462F-B426-C3261911F938}" type="datetime1">
              <a:rPr lang="tr-TR" smtClean="0"/>
              <a:t>20.02.2019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1F77-110D-42BA-8603-3FA991819B1E}" type="datetime1">
              <a:rPr lang="tr-TR" smtClean="0"/>
              <a:t>20.02.2019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36D4-D398-4407-AC74-6263304DBDF5}" type="datetime1">
              <a:rPr lang="tr-TR" smtClean="0"/>
              <a:t>20.02.2019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2710-66EB-4AB4-92CB-4B715ECF051F}" type="datetime1">
              <a:rPr lang="tr-TR" smtClean="0"/>
              <a:t>20.02.2019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3833-AEF9-4004-89DF-7B953CA43524}" type="datetime1">
              <a:rPr lang="tr-TR" smtClean="0"/>
              <a:t>20.02.2019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3239-6DDE-4F45-A133-04F4988E1169}" type="datetime1">
              <a:rPr lang="tr-TR" smtClean="0"/>
              <a:t>20.02.2019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D072-372C-453C-A94E-685F6A9066D9}" type="datetime1">
              <a:rPr lang="tr-TR" smtClean="0"/>
              <a:t>20.02.2019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98207-549B-4F33-927A-E130F3589446}" type="datetime1">
              <a:rPr lang="tr-TR" smtClean="0"/>
              <a:t>20.02.2019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ucbas@maliye.gov.t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KAMU MALİ YÖNETİM SİSTEMİ VE PERFORMANS YÖNETİMİ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128792" cy="3384376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2200" b="1" dirty="0" smtClean="0">
                <a:solidFill>
                  <a:schemeClr val="tx2"/>
                </a:solidFill>
              </a:rPr>
              <a:t>Abdurrahman ÜÇBAŞ</a:t>
            </a:r>
          </a:p>
          <a:p>
            <a:pPr algn="l"/>
            <a:r>
              <a:rPr lang="tr-TR" sz="2200" b="1" dirty="0" smtClean="0">
                <a:solidFill>
                  <a:schemeClr val="tx2"/>
                </a:solidFill>
              </a:rPr>
              <a:t>İç Denetçi</a:t>
            </a:r>
          </a:p>
          <a:p>
            <a:pPr algn="l"/>
            <a:r>
              <a:rPr lang="tr-TR" sz="2200" b="1" dirty="0" smtClean="0">
                <a:solidFill>
                  <a:schemeClr val="tx2"/>
                </a:solidFill>
              </a:rPr>
              <a:t>Hazine ve Maliye Bakanlığı</a:t>
            </a:r>
          </a:p>
          <a:p>
            <a:pPr algn="l"/>
            <a:r>
              <a:rPr lang="tr-TR" sz="2200" b="1" dirty="0" smtClean="0">
                <a:solidFill>
                  <a:schemeClr val="tx2"/>
                </a:solidFill>
              </a:rPr>
              <a:t>İç Denetim Birimi Başkanlığı</a:t>
            </a:r>
          </a:p>
          <a:p>
            <a:pPr algn="l"/>
            <a:endParaRPr lang="tr-TR" sz="2200" b="1" dirty="0" smtClean="0">
              <a:solidFill>
                <a:schemeClr val="tx2"/>
              </a:solidFill>
            </a:endParaRPr>
          </a:p>
          <a:p>
            <a:pPr algn="l"/>
            <a:r>
              <a:rPr lang="tr-TR" sz="2000" dirty="0" smtClean="0">
                <a:solidFill>
                  <a:schemeClr val="tx2"/>
                </a:solidFill>
              </a:rPr>
              <a:t>aucbas@maliye.gov.tr</a:t>
            </a:r>
            <a:endParaRPr lang="tr-TR" sz="2000" dirty="0">
              <a:solidFill>
                <a:schemeClr val="tx2"/>
              </a:solidFill>
            </a:endParaRPr>
          </a:p>
          <a:p>
            <a:pPr algn="l"/>
            <a:endParaRPr lang="tr-TR" b="1" dirty="0" smtClean="0">
              <a:solidFill>
                <a:schemeClr val="tx2"/>
              </a:solidFill>
              <a:hlinkClick r:id="rId3"/>
            </a:endParaRPr>
          </a:p>
          <a:p>
            <a:r>
              <a:rPr lang="tr-TR" sz="2200" b="1" dirty="0" smtClean="0">
                <a:solidFill>
                  <a:schemeClr val="tx2"/>
                </a:solidFill>
              </a:rPr>
              <a:t>20 Şubat 2019</a:t>
            </a:r>
            <a:endParaRPr lang="tr-TR" sz="2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711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sz="3100" b="1" dirty="0" smtClean="0">
                <a:solidFill>
                  <a:srgbClr val="C00000"/>
                </a:solidFill>
              </a:rPr>
              <a:t>Harcama </a:t>
            </a:r>
            <a:r>
              <a:rPr lang="tr-TR" sz="3100" b="1" dirty="0">
                <a:solidFill>
                  <a:srgbClr val="C00000"/>
                </a:solidFill>
              </a:rPr>
              <a:t>Süreci</a:t>
            </a:r>
            <a:br>
              <a:rPr lang="tr-TR" sz="3100" b="1" dirty="0">
                <a:solidFill>
                  <a:srgbClr val="C00000"/>
                </a:solidFill>
              </a:rPr>
            </a:br>
            <a:endParaRPr lang="tr-TR" sz="31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46231"/>
              </p:ext>
            </p:extLst>
          </p:nvPr>
        </p:nvGraphicFramePr>
        <p:xfrm>
          <a:off x="457200" y="332656"/>
          <a:ext cx="8229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6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3000" b="1" dirty="0">
                <a:solidFill>
                  <a:srgbClr val="C00000"/>
                </a:solidFill>
                <a:ea typeface="+mn-ea"/>
                <a:cs typeface="+mn-cs"/>
              </a:rPr>
              <a:t>Ön Mali Kontrol</a:t>
            </a:r>
            <a:br>
              <a:rPr lang="tr-TR" sz="3000" b="1" dirty="0">
                <a:solidFill>
                  <a:srgbClr val="C00000"/>
                </a:solidFill>
                <a:ea typeface="+mn-ea"/>
                <a:cs typeface="+mn-cs"/>
              </a:rPr>
            </a:br>
            <a:endParaRPr lang="tr-TR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482455"/>
              </p:ext>
            </p:extLst>
          </p:nvPr>
        </p:nvGraphicFramePr>
        <p:xfrm>
          <a:off x="1043608" y="1988840"/>
          <a:ext cx="72008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32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507288" cy="490537"/>
          </a:xfrm>
        </p:spPr>
        <p:txBody>
          <a:bodyPr>
            <a:normAutofit/>
          </a:bodyPr>
          <a:lstStyle/>
          <a:p>
            <a:pPr algn="l"/>
            <a:r>
              <a:rPr lang="tr-TR" sz="2000" b="1" dirty="0" smtClean="0">
                <a:solidFill>
                  <a:srgbClr val="C00000"/>
                </a:solidFill>
              </a:rPr>
              <a:t>Roller ve Sorumluluklar</a:t>
            </a:r>
            <a:endParaRPr lang="tr-TR" sz="2000" b="1" dirty="0">
              <a:solidFill>
                <a:srgbClr val="C00000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5256212"/>
          </a:xfrm>
        </p:spPr>
        <p:txBody>
          <a:bodyPr/>
          <a:lstStyle/>
          <a:p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22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CAE0B-F575-4A9F-9F16-5369C5868A92}" type="slidenum">
              <a:rPr lang="tr-TR"/>
              <a:pPr/>
              <a:t>12</a:t>
            </a:fld>
            <a:endParaRPr lang="tr-TR"/>
          </a:p>
        </p:txBody>
      </p:sp>
      <p:sp>
        <p:nvSpPr>
          <p:cNvPr id="74757" name="Oval 5"/>
          <p:cNvSpPr>
            <a:spLocks noChangeArrowheads="1"/>
          </p:cNvSpPr>
          <p:nvPr/>
        </p:nvSpPr>
        <p:spPr bwMode="auto">
          <a:xfrm>
            <a:off x="3779912" y="4005064"/>
            <a:ext cx="1727200" cy="71943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dirty="0"/>
              <a:t>Harcama</a:t>
            </a:r>
          </a:p>
          <a:p>
            <a:pPr algn="ctr"/>
            <a:r>
              <a:rPr lang="tr-TR" dirty="0"/>
              <a:t>Yetkilisi</a:t>
            </a:r>
          </a:p>
        </p:txBody>
      </p:sp>
      <p:sp>
        <p:nvSpPr>
          <p:cNvPr id="74758" name="Oval 6"/>
          <p:cNvSpPr>
            <a:spLocks noChangeArrowheads="1"/>
          </p:cNvSpPr>
          <p:nvPr/>
        </p:nvSpPr>
        <p:spPr bwMode="auto">
          <a:xfrm>
            <a:off x="3779912" y="2760969"/>
            <a:ext cx="1655763" cy="7200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dirty="0"/>
              <a:t>Üst Yönetici</a:t>
            </a:r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 flipV="1">
            <a:off x="4644008" y="3542761"/>
            <a:ext cx="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 flipV="1">
            <a:off x="4644802" y="2276872"/>
            <a:ext cx="0" cy="4840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 flipV="1">
            <a:off x="4644008" y="1124744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4768" name="AutoShape 16"/>
          <p:cNvSpPr>
            <a:spLocks noChangeArrowheads="1"/>
          </p:cNvSpPr>
          <p:nvPr/>
        </p:nvSpPr>
        <p:spPr bwMode="auto">
          <a:xfrm>
            <a:off x="3851125" y="432136"/>
            <a:ext cx="1584176" cy="648072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dirty="0" smtClean="0"/>
              <a:t>Cumhurbaşkanı</a:t>
            </a:r>
            <a:endParaRPr lang="tr-TR" dirty="0"/>
          </a:p>
        </p:txBody>
      </p:sp>
      <p:sp>
        <p:nvSpPr>
          <p:cNvPr id="74774" name="Rectangle 22"/>
          <p:cNvSpPr>
            <a:spLocks noChangeArrowheads="1"/>
          </p:cNvSpPr>
          <p:nvPr/>
        </p:nvSpPr>
        <p:spPr bwMode="auto">
          <a:xfrm>
            <a:off x="7020272" y="4941168"/>
            <a:ext cx="1873250" cy="43237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dirty="0">
                <a:solidFill>
                  <a:schemeClr val="bg1"/>
                </a:solidFill>
              </a:rPr>
              <a:t>Mali Sorumluluk</a:t>
            </a: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971600" y="3356992"/>
            <a:ext cx="1511300" cy="79216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dirty="0">
                <a:solidFill>
                  <a:schemeClr val="bg1"/>
                </a:solidFill>
              </a:rPr>
              <a:t>Hesap Verme</a:t>
            </a:r>
          </a:p>
          <a:p>
            <a:pPr algn="ctr"/>
            <a:r>
              <a:rPr lang="tr-TR" dirty="0">
                <a:solidFill>
                  <a:schemeClr val="bg1"/>
                </a:solidFill>
              </a:rPr>
              <a:t>Sorumluluğu</a:t>
            </a:r>
          </a:p>
        </p:txBody>
      </p:sp>
      <p:sp>
        <p:nvSpPr>
          <p:cNvPr id="74777" name="AutoShape 25"/>
          <p:cNvSpPr>
            <a:spLocks/>
          </p:cNvSpPr>
          <p:nvPr/>
        </p:nvSpPr>
        <p:spPr bwMode="auto">
          <a:xfrm>
            <a:off x="2987824" y="1540815"/>
            <a:ext cx="288925" cy="4840265"/>
          </a:xfrm>
          <a:prstGeom prst="leftBracket">
            <a:avLst>
              <a:gd name="adj" fmla="val 145375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4778" name="AutoShape 26"/>
          <p:cNvSpPr>
            <a:spLocks/>
          </p:cNvSpPr>
          <p:nvPr/>
        </p:nvSpPr>
        <p:spPr bwMode="auto">
          <a:xfrm>
            <a:off x="6444208" y="3861048"/>
            <a:ext cx="216024" cy="2520033"/>
          </a:xfrm>
          <a:prstGeom prst="rightBracket">
            <a:avLst>
              <a:gd name="adj" fmla="val 75061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>
            <a:off x="2483768" y="3717032"/>
            <a:ext cx="503238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 flipH="1">
            <a:off x="6660232" y="5157192"/>
            <a:ext cx="36004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3" name="22 Oval"/>
          <p:cNvSpPr/>
          <p:nvPr/>
        </p:nvSpPr>
        <p:spPr>
          <a:xfrm>
            <a:off x="3707904" y="5589240"/>
            <a:ext cx="1872208" cy="7200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Metin kutusu"/>
          <p:cNvSpPr txBox="1"/>
          <p:nvPr/>
        </p:nvSpPr>
        <p:spPr>
          <a:xfrm>
            <a:off x="3779912" y="566124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/>
              <a:t>Gerçekleştirme </a:t>
            </a:r>
          </a:p>
          <a:p>
            <a:pPr algn="ctr"/>
            <a:r>
              <a:rPr lang="tr-TR" sz="1600" dirty="0" smtClean="0"/>
              <a:t>Görevlisi</a:t>
            </a:r>
            <a:endParaRPr lang="tr-TR" sz="1600" dirty="0"/>
          </a:p>
        </p:txBody>
      </p:sp>
      <p:sp>
        <p:nvSpPr>
          <p:cNvPr id="28" name="Oval 6"/>
          <p:cNvSpPr>
            <a:spLocks noChangeArrowheads="1"/>
          </p:cNvSpPr>
          <p:nvPr/>
        </p:nvSpPr>
        <p:spPr bwMode="auto">
          <a:xfrm>
            <a:off x="3816920" y="1540816"/>
            <a:ext cx="1655763" cy="7200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dirty="0" smtClean="0"/>
              <a:t>Bakan</a:t>
            </a:r>
            <a:endParaRPr lang="tr-TR" dirty="0"/>
          </a:p>
        </p:txBody>
      </p:sp>
      <p:sp>
        <p:nvSpPr>
          <p:cNvPr id="29" name="Oval 6"/>
          <p:cNvSpPr>
            <a:spLocks noChangeArrowheads="1"/>
          </p:cNvSpPr>
          <p:nvPr/>
        </p:nvSpPr>
        <p:spPr bwMode="auto">
          <a:xfrm>
            <a:off x="5161593" y="4797152"/>
            <a:ext cx="1390627" cy="72008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1200" dirty="0" smtClean="0"/>
              <a:t>Muhasebe Yetkilisi</a:t>
            </a:r>
            <a:endParaRPr lang="tr-TR" sz="1200" dirty="0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 flipV="1">
            <a:off x="4607793" y="4797152"/>
            <a:ext cx="0" cy="7559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6" name="25 Metin kutusu"/>
          <p:cNvSpPr txBox="1"/>
          <p:nvPr/>
        </p:nvSpPr>
        <p:spPr>
          <a:xfrm>
            <a:off x="4581128" y="348104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0070C0"/>
                </a:solidFill>
              </a:rPr>
              <a:t>.……..……..</a:t>
            </a:r>
            <a:endParaRPr lang="tr-TR" sz="2400" b="1" dirty="0">
              <a:solidFill>
                <a:srgbClr val="0070C0"/>
              </a:solidFill>
            </a:endParaRPr>
          </a:p>
        </p:txBody>
      </p:sp>
      <p:sp>
        <p:nvSpPr>
          <p:cNvPr id="27" name="26 Metin kutusu"/>
          <p:cNvSpPr txBox="1"/>
          <p:nvPr/>
        </p:nvSpPr>
        <p:spPr>
          <a:xfrm rot="16200000">
            <a:off x="4802833" y="3630215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0070C0"/>
                </a:solidFill>
              </a:rPr>
              <a:t>.…..…….</a:t>
            </a:r>
            <a:endParaRPr lang="tr-T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35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C:\Users\aucbas\Desktop\fft99_mf286053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3644900"/>
            <a:ext cx="4621213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1 Başlık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8636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b="1" dirty="0" smtClean="0">
                <a:solidFill>
                  <a:srgbClr val="C00000"/>
                </a:solidFill>
              </a:rPr>
              <a:t>Kamu Zararı </a:t>
            </a:r>
          </a:p>
        </p:txBody>
      </p:sp>
      <p:sp>
        <p:nvSpPr>
          <p:cNvPr id="2" name="2 İçerik Yer Tutucusu"/>
          <p:cNvSpPr>
            <a:spLocks noGrp="1"/>
          </p:cNvSpPr>
          <p:nvPr>
            <p:ph idx="1"/>
          </p:nvPr>
        </p:nvSpPr>
        <p:spPr>
          <a:xfrm>
            <a:off x="1042988" y="1412875"/>
            <a:ext cx="7667625" cy="504031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400" b="1" dirty="0" smtClean="0">
                <a:solidFill>
                  <a:srgbClr val="002060"/>
                </a:solidFill>
              </a:rPr>
              <a:t>Kamu zararı tanımının unsurları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>
                <a:solidFill>
                  <a:srgbClr val="002060"/>
                </a:solidFill>
              </a:rPr>
              <a:t> </a:t>
            </a:r>
            <a:r>
              <a:rPr lang="tr-TR" sz="2400" dirty="0">
                <a:solidFill>
                  <a:srgbClr val="002060"/>
                </a:solidFill>
              </a:rPr>
              <a:t>K</a:t>
            </a:r>
            <a:r>
              <a:rPr lang="tr-TR" sz="2400" dirty="0" smtClean="0">
                <a:solidFill>
                  <a:srgbClr val="002060"/>
                </a:solidFill>
              </a:rPr>
              <a:t>amu görevlisi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>
                <a:solidFill>
                  <a:srgbClr val="002060"/>
                </a:solidFill>
              </a:rPr>
              <a:t> Kasıt, kusur veya ihmal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>
                <a:solidFill>
                  <a:srgbClr val="002060"/>
                </a:solidFill>
              </a:rPr>
              <a:t> </a:t>
            </a:r>
            <a:r>
              <a:rPr lang="tr-TR" sz="2400" dirty="0">
                <a:solidFill>
                  <a:srgbClr val="002060"/>
                </a:solidFill>
              </a:rPr>
              <a:t>M</a:t>
            </a:r>
            <a:r>
              <a:rPr lang="tr-TR" sz="2400" dirty="0" smtClean="0">
                <a:solidFill>
                  <a:srgbClr val="002060"/>
                </a:solidFill>
              </a:rPr>
              <a:t>evzuata aykırı karar, işlem veya eylem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>
                <a:solidFill>
                  <a:srgbClr val="002060"/>
                </a:solidFill>
              </a:rPr>
              <a:t> K</a:t>
            </a:r>
            <a:r>
              <a:rPr lang="tr-TR" sz="2400" dirty="0" smtClean="0">
                <a:solidFill>
                  <a:srgbClr val="002060"/>
                </a:solidFill>
              </a:rPr>
              <a:t>amu kaynağında artışa engel veya eksilmeye neden olunması. (5018/71)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400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2800" i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 smtClean="0"/>
          </a:p>
        </p:txBody>
      </p:sp>
      <p:sp>
        <p:nvSpPr>
          <p:cNvPr id="512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8DC54F-6F29-4430-8E35-AE17290A2E37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108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İç Kontrol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</a:t>
            </a:fld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1460350"/>
            <a:ext cx="4887342" cy="353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081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Performans Yönetimi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</a:t>
            </a:fld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157851"/>
              </p:ext>
            </p:extLst>
          </p:nvPr>
        </p:nvGraphicFramePr>
        <p:xfrm>
          <a:off x="457200" y="1772816"/>
          <a:ext cx="8229600" cy="435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8171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Performans Yönetiminin bileşenleri</a:t>
            </a:r>
            <a:endParaRPr lang="tr-TR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390619"/>
              </p:ext>
            </p:extLst>
          </p:nvPr>
        </p:nvGraphicFramePr>
        <p:xfrm>
          <a:off x="467544" y="1340768"/>
          <a:ext cx="8229600" cy="4741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44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Performans Denetimi</a:t>
            </a:r>
            <a:br>
              <a:rPr lang="tr-TR" sz="2800" b="1" dirty="0" smtClean="0">
                <a:solidFill>
                  <a:srgbClr val="C00000"/>
                </a:solidFill>
              </a:rPr>
            </a:br>
            <a:r>
              <a:rPr lang="tr-TR" sz="2800" b="1" dirty="0" smtClean="0">
                <a:solidFill>
                  <a:srgbClr val="C00000"/>
                </a:solidFill>
              </a:rPr>
              <a:t/>
            </a:r>
            <a:br>
              <a:rPr lang="tr-TR" sz="2800" b="1" dirty="0" smtClean="0">
                <a:solidFill>
                  <a:srgbClr val="C00000"/>
                </a:solidFill>
              </a:rPr>
            </a:b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17</a:t>
            </a:fld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587548"/>
              </p:ext>
            </p:extLst>
          </p:nvPr>
        </p:nvGraphicFramePr>
        <p:xfrm>
          <a:off x="611560" y="1628800"/>
          <a:ext cx="8229600" cy="3949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48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46" name="Group 2"/>
          <p:cNvGrpSpPr>
            <a:grpSpLocks/>
          </p:cNvGrpSpPr>
          <p:nvPr/>
        </p:nvGrpSpPr>
        <p:grpSpPr bwMode="auto">
          <a:xfrm>
            <a:off x="3424238" y="692150"/>
            <a:ext cx="2232025" cy="1873250"/>
            <a:chOff x="1610" y="709"/>
            <a:chExt cx="1406" cy="1180"/>
          </a:xfrm>
        </p:grpSpPr>
        <p:sp>
          <p:nvSpPr>
            <p:cNvPr id="159747" name="Rectangle 3"/>
            <p:cNvSpPr>
              <a:spLocks noChangeArrowheads="1"/>
            </p:cNvSpPr>
            <p:nvPr/>
          </p:nvSpPr>
          <p:spPr bwMode="auto">
            <a:xfrm>
              <a:off x="1610" y="709"/>
              <a:ext cx="1406" cy="272"/>
            </a:xfrm>
            <a:prstGeom prst="rect">
              <a:avLst/>
            </a:prstGeom>
            <a:solidFill>
              <a:srgbClr val="FF6600"/>
            </a:solidFill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1600" b="1">
                  <a:latin typeface="Times New Roman" pitchFamily="18" charset="0"/>
                </a:rPr>
                <a:t>Performans Programı</a:t>
              </a:r>
            </a:p>
          </p:txBody>
        </p:sp>
        <p:sp>
          <p:nvSpPr>
            <p:cNvPr id="159748" name="Rectangle 4"/>
            <p:cNvSpPr>
              <a:spLocks noChangeArrowheads="1"/>
            </p:cNvSpPr>
            <p:nvPr/>
          </p:nvSpPr>
          <p:spPr bwMode="auto">
            <a:xfrm>
              <a:off x="1610" y="982"/>
              <a:ext cx="1406" cy="907"/>
            </a:xfrm>
            <a:prstGeom prst="rect">
              <a:avLst/>
            </a:prstGeom>
            <a:noFill/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Öncelikler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Performans hedefleri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Faaliyet/projeler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Kaynak ihtiyacı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Performans Göstergeleri</a:t>
              </a:r>
            </a:p>
          </p:txBody>
        </p:sp>
      </p:grpSp>
      <p:grpSp>
        <p:nvGrpSpPr>
          <p:cNvPr id="159749" name="Group 5"/>
          <p:cNvGrpSpPr>
            <a:grpSpLocks/>
          </p:cNvGrpSpPr>
          <p:nvPr/>
        </p:nvGrpSpPr>
        <p:grpSpPr bwMode="auto">
          <a:xfrm>
            <a:off x="544513" y="706438"/>
            <a:ext cx="2232025" cy="1573212"/>
            <a:chOff x="343" y="471"/>
            <a:chExt cx="1406" cy="991"/>
          </a:xfrm>
        </p:grpSpPr>
        <p:sp>
          <p:nvSpPr>
            <p:cNvPr id="159750" name="Rectangle 6"/>
            <p:cNvSpPr>
              <a:spLocks noChangeArrowheads="1"/>
            </p:cNvSpPr>
            <p:nvPr/>
          </p:nvSpPr>
          <p:spPr bwMode="auto">
            <a:xfrm>
              <a:off x="343" y="471"/>
              <a:ext cx="1406" cy="256"/>
            </a:xfrm>
            <a:prstGeom prst="rect">
              <a:avLst/>
            </a:prstGeom>
            <a:solidFill>
              <a:srgbClr val="FF6600"/>
            </a:solidFill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1600" b="1">
                  <a:latin typeface="Times New Roman" pitchFamily="18" charset="0"/>
                </a:rPr>
                <a:t>Stratejik Plan</a:t>
              </a:r>
            </a:p>
          </p:txBody>
        </p:sp>
        <p:sp>
          <p:nvSpPr>
            <p:cNvPr id="159751" name="Rectangle 7"/>
            <p:cNvSpPr>
              <a:spLocks noChangeArrowheads="1"/>
            </p:cNvSpPr>
            <p:nvPr/>
          </p:nvSpPr>
          <p:spPr bwMode="auto">
            <a:xfrm>
              <a:off x="343" y="729"/>
              <a:ext cx="1406" cy="733"/>
            </a:xfrm>
            <a:prstGeom prst="rect">
              <a:avLst/>
            </a:prstGeom>
            <a:noFill/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Misyon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Vizyon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Stratejik amaçlar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Stratejik hedefler</a:t>
              </a:r>
            </a:p>
          </p:txBody>
        </p:sp>
      </p:grpSp>
      <p:grpSp>
        <p:nvGrpSpPr>
          <p:cNvPr id="159752" name="Group 8"/>
          <p:cNvGrpSpPr>
            <a:grpSpLocks/>
          </p:cNvGrpSpPr>
          <p:nvPr/>
        </p:nvGrpSpPr>
        <p:grpSpPr bwMode="auto">
          <a:xfrm>
            <a:off x="6303963" y="673100"/>
            <a:ext cx="2232025" cy="1727200"/>
            <a:chOff x="2925" y="1344"/>
            <a:chExt cx="1406" cy="997"/>
          </a:xfrm>
        </p:grpSpPr>
        <p:sp>
          <p:nvSpPr>
            <p:cNvPr id="159753" name="Rectangle 9"/>
            <p:cNvSpPr>
              <a:spLocks noChangeArrowheads="1"/>
            </p:cNvSpPr>
            <p:nvPr/>
          </p:nvSpPr>
          <p:spPr bwMode="auto">
            <a:xfrm>
              <a:off x="2925" y="1344"/>
              <a:ext cx="1406" cy="272"/>
            </a:xfrm>
            <a:prstGeom prst="rect">
              <a:avLst/>
            </a:prstGeom>
            <a:solidFill>
              <a:srgbClr val="FF6600"/>
            </a:solidFill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1600" b="1">
                  <a:latin typeface="Times New Roman" pitchFamily="18" charset="0"/>
                </a:rPr>
                <a:t>İdare Bütçesi</a:t>
              </a:r>
            </a:p>
          </p:txBody>
        </p:sp>
        <p:sp>
          <p:nvSpPr>
            <p:cNvPr id="159754" name="Rectangle 10"/>
            <p:cNvSpPr>
              <a:spLocks noChangeArrowheads="1"/>
            </p:cNvSpPr>
            <p:nvPr/>
          </p:nvSpPr>
          <p:spPr bwMode="auto">
            <a:xfrm>
              <a:off x="2925" y="1617"/>
              <a:ext cx="1406" cy="724"/>
            </a:xfrm>
            <a:prstGeom prst="rect">
              <a:avLst/>
            </a:prstGeom>
            <a:noFill/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Harcama birimleri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Kaynak tahsisi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Temel performans </a:t>
              </a:r>
            </a:p>
            <a:p>
              <a:r>
                <a:rPr lang="tr-TR" altLang="tr-TR" sz="1600">
                  <a:latin typeface="Times New Roman" pitchFamily="18" charset="0"/>
                </a:rPr>
                <a:t>  göstergeleri</a:t>
              </a:r>
            </a:p>
          </p:txBody>
        </p:sp>
      </p:grpSp>
      <p:grpSp>
        <p:nvGrpSpPr>
          <p:cNvPr id="159755" name="Group 11"/>
          <p:cNvGrpSpPr>
            <a:grpSpLocks/>
          </p:cNvGrpSpPr>
          <p:nvPr/>
        </p:nvGrpSpPr>
        <p:grpSpPr bwMode="auto">
          <a:xfrm>
            <a:off x="544513" y="4005263"/>
            <a:ext cx="2305050" cy="2376487"/>
            <a:chOff x="4059" y="1933"/>
            <a:chExt cx="1452" cy="1497"/>
          </a:xfrm>
        </p:grpSpPr>
        <p:sp>
          <p:nvSpPr>
            <p:cNvPr id="159756" name="Rectangle 12"/>
            <p:cNvSpPr>
              <a:spLocks noChangeArrowheads="1"/>
            </p:cNvSpPr>
            <p:nvPr/>
          </p:nvSpPr>
          <p:spPr bwMode="auto">
            <a:xfrm>
              <a:off x="4059" y="1933"/>
              <a:ext cx="1452" cy="272"/>
            </a:xfrm>
            <a:prstGeom prst="rect">
              <a:avLst/>
            </a:prstGeom>
            <a:solidFill>
              <a:srgbClr val="FF6600"/>
            </a:solidFill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1600" b="1">
                  <a:latin typeface="Times New Roman" pitchFamily="18" charset="0"/>
                </a:rPr>
                <a:t>Faaliyet Raporu</a:t>
              </a:r>
            </a:p>
          </p:txBody>
        </p:sp>
        <p:sp>
          <p:nvSpPr>
            <p:cNvPr id="159757" name="Rectangle 13"/>
            <p:cNvSpPr>
              <a:spLocks noChangeArrowheads="1"/>
            </p:cNvSpPr>
            <p:nvPr/>
          </p:nvSpPr>
          <p:spPr bwMode="auto">
            <a:xfrm>
              <a:off x="4059" y="2206"/>
              <a:ext cx="1452" cy="1224"/>
            </a:xfrm>
            <a:prstGeom prst="rect">
              <a:avLst/>
            </a:prstGeom>
            <a:noFill/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Faaliyet/proje sonuçları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Performans hedef </a:t>
              </a:r>
            </a:p>
            <a:p>
              <a:r>
                <a:rPr lang="tr-TR" altLang="tr-TR" sz="1600">
                  <a:latin typeface="Times New Roman" pitchFamily="18" charset="0"/>
                </a:rPr>
                <a:t> ve gerçekleşmeleri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Performans göstergeleri </a:t>
              </a:r>
            </a:p>
            <a:p>
              <a:r>
                <a:rPr lang="tr-TR" altLang="tr-TR" sz="1600">
                  <a:latin typeface="Times New Roman" pitchFamily="18" charset="0"/>
                </a:rPr>
                <a:t>  hedef ve gerçekleşmeleri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Sapma ve nedenleri</a:t>
              </a:r>
            </a:p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Öneriler </a:t>
              </a:r>
            </a:p>
          </p:txBody>
        </p:sp>
      </p:grpSp>
      <p:grpSp>
        <p:nvGrpSpPr>
          <p:cNvPr id="159758" name="Group 14"/>
          <p:cNvGrpSpPr>
            <a:grpSpLocks/>
          </p:cNvGrpSpPr>
          <p:nvPr/>
        </p:nvGrpSpPr>
        <p:grpSpPr bwMode="auto">
          <a:xfrm>
            <a:off x="3279775" y="3975100"/>
            <a:ext cx="2592388" cy="1296988"/>
            <a:chOff x="3152" y="2296"/>
            <a:chExt cx="1633" cy="817"/>
          </a:xfrm>
        </p:grpSpPr>
        <p:sp>
          <p:nvSpPr>
            <p:cNvPr id="159759" name="Rectangle 15"/>
            <p:cNvSpPr>
              <a:spLocks noChangeArrowheads="1"/>
            </p:cNvSpPr>
            <p:nvPr/>
          </p:nvSpPr>
          <p:spPr bwMode="auto">
            <a:xfrm>
              <a:off x="3152" y="2296"/>
              <a:ext cx="1633" cy="318"/>
            </a:xfrm>
            <a:prstGeom prst="rect">
              <a:avLst/>
            </a:prstGeom>
            <a:solidFill>
              <a:srgbClr val="FF6600"/>
            </a:solidFill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1600" b="1">
                  <a:latin typeface="Times New Roman" pitchFamily="18" charset="0"/>
                </a:rPr>
                <a:t>Denetim ve </a:t>
              </a:r>
            </a:p>
            <a:p>
              <a:pPr algn="ctr"/>
              <a:r>
                <a:rPr lang="tr-TR" altLang="tr-TR" sz="1600" b="1">
                  <a:latin typeface="Times New Roman" pitchFamily="18" charset="0"/>
                </a:rPr>
                <a:t>Değerlendirme</a:t>
              </a:r>
            </a:p>
          </p:txBody>
        </p:sp>
        <p:sp>
          <p:nvSpPr>
            <p:cNvPr id="159760" name="Rectangle 16"/>
            <p:cNvSpPr>
              <a:spLocks noChangeArrowheads="1"/>
            </p:cNvSpPr>
            <p:nvPr/>
          </p:nvSpPr>
          <p:spPr bwMode="auto">
            <a:xfrm>
              <a:off x="3152" y="2615"/>
              <a:ext cx="1633" cy="498"/>
            </a:xfrm>
            <a:prstGeom prst="rect">
              <a:avLst/>
            </a:prstGeom>
            <a:noFill/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İç ve Dış Denetim</a:t>
              </a:r>
            </a:p>
          </p:txBody>
        </p:sp>
      </p:grpSp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2847975" y="3068638"/>
            <a:ext cx="3744913" cy="361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altLang="tr-TR" b="1" i="1"/>
              <a:t>UYGULAMA</a:t>
            </a:r>
            <a:endParaRPr lang="en-US" altLang="tr-TR" b="1" i="1"/>
          </a:p>
        </p:txBody>
      </p:sp>
      <p:cxnSp>
        <p:nvCxnSpPr>
          <p:cNvPr id="159762" name="AutoShape 18"/>
          <p:cNvCxnSpPr>
            <a:cxnSpLocks noChangeShapeType="1"/>
            <a:stCxn id="159750" idx="3"/>
            <a:endCxn id="159747" idx="1"/>
          </p:cNvCxnSpPr>
          <p:nvPr/>
        </p:nvCxnSpPr>
        <p:spPr bwMode="auto">
          <a:xfrm flipV="1">
            <a:off x="2794000" y="908050"/>
            <a:ext cx="612775" cy="1588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763" name="AutoShape 19"/>
          <p:cNvCxnSpPr>
            <a:cxnSpLocks noChangeShapeType="1"/>
            <a:stCxn id="159747" idx="3"/>
            <a:endCxn id="159753" idx="1"/>
          </p:cNvCxnSpPr>
          <p:nvPr/>
        </p:nvCxnSpPr>
        <p:spPr bwMode="auto">
          <a:xfrm>
            <a:off x="5673725" y="908050"/>
            <a:ext cx="612775" cy="1588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764" name="AutoShape 20"/>
          <p:cNvCxnSpPr>
            <a:cxnSpLocks noChangeShapeType="1"/>
          </p:cNvCxnSpPr>
          <p:nvPr/>
        </p:nvCxnSpPr>
        <p:spPr bwMode="auto">
          <a:xfrm flipH="1">
            <a:off x="2847975" y="982663"/>
            <a:ext cx="5718175" cy="2390775"/>
          </a:xfrm>
          <a:prstGeom prst="bentConnector5">
            <a:avLst>
              <a:gd name="adj1" fmla="val -3694"/>
              <a:gd name="adj2" fmla="val 71644"/>
              <a:gd name="adj3" fmla="val 103778"/>
            </a:avLst>
          </a:prstGeom>
          <a:noFill/>
          <a:ln w="57150">
            <a:solidFill>
              <a:schemeClr val="accent2"/>
            </a:solidFill>
            <a:prstDash val="sysDot"/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765" name="AutoShape 21"/>
          <p:cNvCxnSpPr>
            <a:cxnSpLocks noChangeShapeType="1"/>
            <a:stCxn id="159761" idx="3"/>
            <a:endCxn id="159756" idx="1"/>
          </p:cNvCxnSpPr>
          <p:nvPr/>
        </p:nvCxnSpPr>
        <p:spPr bwMode="auto">
          <a:xfrm flipH="1">
            <a:off x="527050" y="3249613"/>
            <a:ext cx="6078538" cy="971550"/>
          </a:xfrm>
          <a:prstGeom prst="bentConnector5">
            <a:avLst>
              <a:gd name="adj1" fmla="val -3528"/>
              <a:gd name="adj2" fmla="val 48204"/>
              <a:gd name="adj3" fmla="val 103472"/>
            </a:avLst>
          </a:prstGeom>
          <a:noFill/>
          <a:ln w="57150">
            <a:solidFill>
              <a:schemeClr val="accent2"/>
            </a:solidFill>
            <a:prstDash val="sysDot"/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766" name="AutoShape 22"/>
          <p:cNvCxnSpPr>
            <a:cxnSpLocks noChangeShapeType="1"/>
            <a:stCxn id="159756" idx="3"/>
            <a:endCxn id="159759" idx="1"/>
          </p:cNvCxnSpPr>
          <p:nvPr/>
        </p:nvCxnSpPr>
        <p:spPr bwMode="auto">
          <a:xfrm>
            <a:off x="2867025" y="4221163"/>
            <a:ext cx="395288" cy="635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9767" name="Group 23"/>
          <p:cNvGrpSpPr>
            <a:grpSpLocks/>
          </p:cNvGrpSpPr>
          <p:nvPr/>
        </p:nvGrpSpPr>
        <p:grpSpPr bwMode="auto">
          <a:xfrm>
            <a:off x="6376988" y="4005263"/>
            <a:ext cx="2232025" cy="1223962"/>
            <a:chOff x="295" y="300"/>
            <a:chExt cx="1406" cy="771"/>
          </a:xfrm>
        </p:grpSpPr>
        <p:sp>
          <p:nvSpPr>
            <p:cNvPr id="159768" name="Rectangle 24"/>
            <p:cNvSpPr>
              <a:spLocks noChangeArrowheads="1"/>
            </p:cNvSpPr>
            <p:nvPr/>
          </p:nvSpPr>
          <p:spPr bwMode="auto">
            <a:xfrm>
              <a:off x="295" y="300"/>
              <a:ext cx="1406" cy="272"/>
            </a:xfrm>
            <a:prstGeom prst="rect">
              <a:avLst/>
            </a:prstGeom>
            <a:solidFill>
              <a:srgbClr val="FF6600"/>
            </a:solidFill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1600" b="1">
                  <a:latin typeface="Times New Roman" pitchFamily="18" charset="0"/>
                </a:rPr>
                <a:t>TBMM/Yerel Meclis</a:t>
              </a:r>
            </a:p>
          </p:txBody>
        </p:sp>
        <p:sp>
          <p:nvSpPr>
            <p:cNvPr id="159769" name="Rectangle 25"/>
            <p:cNvSpPr>
              <a:spLocks noChangeArrowheads="1"/>
            </p:cNvSpPr>
            <p:nvPr/>
          </p:nvSpPr>
          <p:spPr bwMode="auto">
            <a:xfrm>
              <a:off x="295" y="573"/>
              <a:ext cx="1406" cy="498"/>
            </a:xfrm>
            <a:prstGeom prst="rect">
              <a:avLst/>
            </a:prstGeom>
            <a:noFill/>
            <a:ln w="34925" cap="sq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Tx/>
                <a:buChar char="•"/>
              </a:pPr>
              <a:r>
                <a:rPr lang="tr-TR" altLang="tr-TR" sz="1600">
                  <a:latin typeface="Times New Roman" pitchFamily="18" charset="0"/>
                </a:rPr>
                <a:t>Hesapverme </a:t>
              </a:r>
            </a:p>
            <a:p>
              <a:r>
                <a:rPr lang="tr-TR" altLang="tr-TR" sz="1600">
                  <a:latin typeface="Times New Roman" pitchFamily="18" charset="0"/>
                </a:rPr>
                <a:t> sorumluluğu</a:t>
              </a:r>
            </a:p>
          </p:txBody>
        </p:sp>
      </p:grpSp>
      <p:cxnSp>
        <p:nvCxnSpPr>
          <p:cNvPr id="159770" name="AutoShape 26"/>
          <p:cNvCxnSpPr>
            <a:cxnSpLocks noChangeShapeType="1"/>
            <a:stCxn id="159759" idx="3"/>
            <a:endCxn id="159768" idx="1"/>
          </p:cNvCxnSpPr>
          <p:nvPr/>
        </p:nvCxnSpPr>
        <p:spPr bwMode="auto">
          <a:xfrm flipV="1">
            <a:off x="5889625" y="4221163"/>
            <a:ext cx="469900" cy="635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771" name="Text Box 27"/>
          <p:cNvSpPr txBox="1">
            <a:spLocks noChangeArrowheads="1"/>
          </p:cNvSpPr>
          <p:nvPr/>
        </p:nvSpPr>
        <p:spPr bwMode="auto">
          <a:xfrm>
            <a:off x="2195513" y="0"/>
            <a:ext cx="4895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3200" b="1">
                <a:solidFill>
                  <a:srgbClr val="FF0000"/>
                </a:solidFill>
              </a:rPr>
              <a:t>SİSTEMİN İŞLEYİŞİ</a:t>
            </a:r>
          </a:p>
        </p:txBody>
      </p:sp>
    </p:spTree>
    <p:extLst>
      <p:ext uri="{BB962C8B-B14F-4D97-AF65-F5344CB8AC3E}">
        <p14:creationId xmlns:p14="http://schemas.microsoft.com/office/powerpoint/2010/main" val="3267393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tr-TR" sz="1400" dirty="0" smtClean="0">
                <a:solidFill>
                  <a:srgbClr val="C00000"/>
                </a:solidFill>
              </a:rPr>
              <a:t> </a:t>
            </a:r>
            <a:endParaRPr lang="tr-TR" sz="1400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altLang="ja-JP" sz="4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tr-TR" sz="5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tr-TR" sz="5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TEŞEKKÜRLER</a:t>
            </a:r>
          </a:p>
          <a:p>
            <a:pPr algn="ctr">
              <a:buFont typeface="Wingdings" pitchFamily="2" charset="2"/>
              <a:buNone/>
              <a:defRPr/>
            </a:pPr>
            <a:endParaRPr lang="tr-TR" sz="1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endParaRPr lang="tr-TR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endParaRPr lang="tr-TR" sz="1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endParaRPr lang="tr-TR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tr-TR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aucbas@maliye.gov.tr</a:t>
            </a:r>
            <a:endParaRPr lang="tr-TR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None/>
              <a:defRPr/>
            </a:pPr>
            <a:endParaRPr lang="tr-TR" sz="5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None/>
              <a:defRPr/>
            </a:pPr>
            <a:endParaRPr lang="tr-TR" sz="5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tr-TR" sz="5600" dirty="0"/>
          </a:p>
          <a:p>
            <a:pPr algn="just"/>
            <a:endParaRPr lang="tr-TR" sz="5600" dirty="0"/>
          </a:p>
          <a:p>
            <a:pPr marL="0" indent="0">
              <a:buNone/>
            </a:pPr>
            <a:endParaRPr lang="tr-TR" altLang="ja-JP" sz="5600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7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3200" dirty="0" smtClean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tr-TR" sz="3200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tr-TR" sz="3200" b="1" dirty="0" smtClean="0">
                <a:solidFill>
                  <a:srgbClr val="C00000"/>
                </a:solidFill>
                <a:ea typeface="+mn-ea"/>
                <a:cs typeface="+mn-cs"/>
              </a:rPr>
              <a:t>Kamu Mali Yönetimi Sistemi</a:t>
            </a:r>
            <a:br>
              <a:rPr lang="tr-TR" sz="3200" b="1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tr-TR" sz="3200" b="1" dirty="0" smtClean="0">
                <a:solidFill>
                  <a:srgbClr val="C00000"/>
                </a:solidFill>
                <a:ea typeface="+mn-ea"/>
                <a:cs typeface="+mn-cs"/>
              </a:rPr>
              <a:t> (ne, ne zaman, nasıl ?)</a:t>
            </a:r>
            <a:br>
              <a:rPr lang="tr-TR" sz="3200" b="1" dirty="0" smtClean="0">
                <a:solidFill>
                  <a:srgbClr val="C00000"/>
                </a:solidFill>
                <a:ea typeface="+mn-ea"/>
                <a:cs typeface="+mn-cs"/>
              </a:rPr>
            </a:b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  <p:pic>
        <p:nvPicPr>
          <p:cNvPr id="1026" name="Picture 2" descr="C:\Users\A.ÜÇBAŞ\Desktop\question-1080x675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230" y="1600200"/>
            <a:ext cx="724154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487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r-TR" sz="2900" b="1" dirty="0">
                <a:solidFill>
                  <a:srgbClr val="C00000"/>
                </a:solidFill>
              </a:rPr>
              <a:t>Kamu Mali Yönetimi nedir ?</a:t>
            </a:r>
            <a:br>
              <a:rPr lang="tr-TR" sz="2900" b="1" dirty="0">
                <a:solidFill>
                  <a:srgbClr val="C000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tr-TR" sz="2600" dirty="0" smtClean="0">
                <a:solidFill>
                  <a:srgbClr val="002060"/>
                </a:solidFill>
              </a:rPr>
              <a:t>Kamu Kaynaklarının</a:t>
            </a:r>
            <a:r>
              <a:rPr lang="tr-TR" sz="2600" dirty="0">
                <a:solidFill>
                  <a:srgbClr val="002060"/>
                </a:solidFill>
                <a:ea typeface="Times New Roman"/>
              </a:rPr>
              <a:t> tanımlanmış standartlara uygun olarak </a:t>
            </a:r>
            <a:endParaRPr lang="tr-TR" sz="2600" dirty="0" smtClean="0">
              <a:solidFill>
                <a:srgbClr val="002060"/>
              </a:solidFill>
              <a:ea typeface="Times New Roman"/>
            </a:endParaRPr>
          </a:p>
          <a:p>
            <a:endParaRPr lang="tr-TR" dirty="0">
              <a:latin typeface="Times New Roman"/>
            </a:endParaRPr>
          </a:p>
          <a:p>
            <a:pPr marL="0" indent="0">
              <a:buNone/>
            </a:pPr>
            <a:endParaRPr lang="tr-TR" dirty="0" smtClean="0">
              <a:latin typeface="Times New Roman"/>
            </a:endParaRPr>
          </a:p>
          <a:p>
            <a:endParaRPr lang="tr-TR" dirty="0">
              <a:latin typeface="Times New Roman"/>
            </a:endParaRPr>
          </a:p>
          <a:p>
            <a:endParaRPr lang="tr-TR" dirty="0" smtClean="0">
              <a:latin typeface="Times New Roman"/>
            </a:endParaRPr>
          </a:p>
          <a:p>
            <a:endParaRPr lang="tr-TR" dirty="0">
              <a:latin typeface="Times New Roman"/>
            </a:endParaRPr>
          </a:p>
          <a:p>
            <a:endParaRPr lang="tr-TR" dirty="0" smtClean="0">
              <a:latin typeface="Times New Roman"/>
            </a:endParaRPr>
          </a:p>
          <a:p>
            <a:endParaRPr lang="tr-TR" dirty="0" smtClean="0">
              <a:latin typeface="Times New Roman"/>
            </a:endParaRPr>
          </a:p>
          <a:p>
            <a:r>
              <a:rPr lang="tr-TR" sz="2600" dirty="0">
                <a:solidFill>
                  <a:srgbClr val="002060"/>
                </a:solidFill>
              </a:rPr>
              <a:t>Kullanılmasını </a:t>
            </a:r>
            <a:r>
              <a:rPr lang="tr-TR" sz="2600" dirty="0" smtClean="0">
                <a:solidFill>
                  <a:srgbClr val="002060"/>
                </a:solidFill>
              </a:rPr>
              <a:t>sağlayacak</a:t>
            </a:r>
            <a:r>
              <a:rPr lang="tr-TR" sz="2800" dirty="0">
                <a:latin typeface="Times New Roman"/>
                <a:ea typeface="Times New Roman"/>
              </a:rPr>
              <a:t> </a:t>
            </a:r>
            <a:r>
              <a:rPr lang="tr-TR" sz="2600" dirty="0" smtClean="0">
                <a:solidFill>
                  <a:srgbClr val="002060"/>
                </a:solidFill>
              </a:rPr>
              <a:t>yasal </a:t>
            </a:r>
            <a:r>
              <a:rPr lang="tr-TR" sz="2600" dirty="0">
                <a:solidFill>
                  <a:srgbClr val="002060"/>
                </a:solidFill>
              </a:rPr>
              <a:t>ve yönetsel sistem ve süreçleri ifade eder. (5018 S.K, 3. Madde)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955010785"/>
              </p:ext>
            </p:extLst>
          </p:nvPr>
        </p:nvGraphicFramePr>
        <p:xfrm>
          <a:off x="2051720" y="1556792"/>
          <a:ext cx="609600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226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.ÜÇBAŞ\Desktop\2016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" y="764704"/>
            <a:ext cx="9144000" cy="6283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Mali Sistemde Değişimi Getiren Etkenler 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>
                <a:solidFill>
                  <a:srgbClr val="002060"/>
                </a:solidFill>
              </a:rPr>
              <a:t> </a:t>
            </a:r>
            <a:endParaRPr lang="tr-TR" sz="2800" dirty="0">
              <a:solidFill>
                <a:srgbClr val="00206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934960304"/>
              </p:ext>
            </p:extLst>
          </p:nvPr>
        </p:nvGraphicFramePr>
        <p:xfrm>
          <a:off x="179512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893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tr-TR" sz="24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5018 </a:t>
            </a:r>
            <a:r>
              <a:rPr lang="tr-TR" altLang="tr-TR" sz="24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Öncesi</a:t>
            </a:r>
            <a:r>
              <a:rPr lang="en-US" altLang="tr-TR" sz="24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altLang="tr-TR" sz="24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Mali Yönetim </a:t>
            </a:r>
            <a:r>
              <a:rPr lang="tr-TR" altLang="tr-TR" sz="24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Sistemine Yönelik Eleştiriler   </a:t>
            </a:r>
            <a:endParaRPr lang="tr-TR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4968552"/>
          </a:xfrm>
        </p:spPr>
        <p:txBody>
          <a:bodyPr>
            <a:normAutofit/>
          </a:bodyPr>
          <a:lstStyle/>
          <a:p>
            <a:pPr algn="just" defTabSz="185738">
              <a:lnSpc>
                <a:spcPct val="90000"/>
              </a:lnSpc>
              <a:buClr>
                <a:schemeClr val="tx2"/>
              </a:buClr>
              <a:defRPr/>
            </a:pPr>
            <a:r>
              <a:rPr lang="tr-TR" sz="2400" dirty="0" smtClean="0">
                <a:solidFill>
                  <a:srgbClr val="002060"/>
                </a:solidFill>
              </a:rPr>
              <a:t>Katı </a:t>
            </a:r>
            <a:r>
              <a:rPr lang="tr-TR" sz="2400" dirty="0">
                <a:solidFill>
                  <a:srgbClr val="002060"/>
                </a:solidFill>
              </a:rPr>
              <a:t>ön mali kontrol uygulamaları</a:t>
            </a:r>
          </a:p>
          <a:p>
            <a:pPr algn="just" defTabSz="185738">
              <a:lnSpc>
                <a:spcPct val="90000"/>
              </a:lnSpc>
              <a:buClr>
                <a:schemeClr val="tx2"/>
              </a:buClr>
              <a:defRPr/>
            </a:pPr>
            <a:r>
              <a:rPr lang="tr-TR" sz="2400" dirty="0">
                <a:solidFill>
                  <a:srgbClr val="002060"/>
                </a:solidFill>
              </a:rPr>
              <a:t>Bütçe birliği ilkesinden uzaklaşılmış olması</a:t>
            </a:r>
          </a:p>
          <a:p>
            <a:pPr algn="just" defTabSz="185738">
              <a:lnSpc>
                <a:spcPct val="90000"/>
              </a:lnSpc>
              <a:buClr>
                <a:schemeClr val="tx2"/>
              </a:buClr>
              <a:defRPr/>
            </a:pPr>
            <a:r>
              <a:rPr lang="tr-TR" sz="2400" dirty="0">
                <a:solidFill>
                  <a:srgbClr val="002060"/>
                </a:solidFill>
              </a:rPr>
              <a:t>Bütçe dışı harcamalar: Fon, özel hesap, döner sermaye </a:t>
            </a:r>
          </a:p>
          <a:p>
            <a:pPr algn="just" defTabSz="185738">
              <a:lnSpc>
                <a:spcPct val="90000"/>
              </a:lnSpc>
              <a:buClr>
                <a:schemeClr val="tx2"/>
              </a:buClr>
              <a:defRPr/>
            </a:pPr>
            <a:r>
              <a:rPr lang="tr-TR" sz="2400" dirty="0">
                <a:solidFill>
                  <a:srgbClr val="002060"/>
                </a:solidFill>
              </a:rPr>
              <a:t>Bütçe planlaması ve uygulamalarının mali yılla sınırlı olması</a:t>
            </a:r>
          </a:p>
          <a:p>
            <a:pPr algn="just" defTabSz="185738">
              <a:lnSpc>
                <a:spcPct val="90000"/>
              </a:lnSpc>
              <a:buClr>
                <a:schemeClr val="tx2"/>
              </a:buClr>
              <a:defRPr/>
            </a:pPr>
            <a:r>
              <a:rPr lang="tr-TR" sz="2400" dirty="0">
                <a:solidFill>
                  <a:srgbClr val="002060"/>
                </a:solidFill>
              </a:rPr>
              <a:t>Kalkınma planlar, ve programlar ve bütçeler arasında gereken ölçüde bir bağ kurulamaması</a:t>
            </a:r>
          </a:p>
          <a:p>
            <a:pPr algn="just" defTabSz="185738">
              <a:lnSpc>
                <a:spcPct val="90000"/>
              </a:lnSpc>
              <a:buClr>
                <a:schemeClr val="tx2"/>
              </a:buClr>
              <a:defRPr/>
            </a:pPr>
            <a:r>
              <a:rPr lang="tr-TR" sz="2400" dirty="0">
                <a:solidFill>
                  <a:srgbClr val="002060"/>
                </a:solidFill>
              </a:rPr>
              <a:t>Bütçe uygulamalarında kamu idarelerine yeterli inisiyatifin tanınmaması</a:t>
            </a:r>
          </a:p>
          <a:p>
            <a:pPr algn="just" fontAlgn="base">
              <a:lnSpc>
                <a:spcPct val="80000"/>
              </a:lnSpc>
              <a:spcAft>
                <a:spcPct val="0"/>
              </a:spcAft>
            </a:pPr>
            <a:r>
              <a:rPr lang="tr-TR" altLang="tr-TR" sz="2400" kern="0" dirty="0" smtClean="0">
                <a:solidFill>
                  <a:srgbClr val="002060"/>
                </a:solidFill>
              </a:rPr>
              <a:t>Kamu </a:t>
            </a:r>
            <a:r>
              <a:rPr lang="tr-TR" altLang="tr-TR" sz="2400" kern="0" dirty="0">
                <a:solidFill>
                  <a:srgbClr val="002060"/>
                </a:solidFill>
              </a:rPr>
              <a:t>kaynaklarının etkin kullanılamadığı</a:t>
            </a:r>
          </a:p>
          <a:p>
            <a:pPr algn="just" defTabSz="185738">
              <a:lnSpc>
                <a:spcPct val="90000"/>
              </a:lnSpc>
              <a:buClr>
                <a:schemeClr val="tx2"/>
              </a:buClr>
              <a:defRPr/>
            </a:pPr>
            <a:r>
              <a:rPr lang="tr-TR" sz="2400" dirty="0" smtClean="0">
                <a:solidFill>
                  <a:srgbClr val="002060"/>
                </a:solidFill>
              </a:rPr>
              <a:t>Sayıştay </a:t>
            </a:r>
            <a:r>
              <a:rPr lang="tr-TR" sz="2400" dirty="0">
                <a:solidFill>
                  <a:srgbClr val="002060"/>
                </a:solidFill>
              </a:rPr>
              <a:t>denetiminin sınırlı olması</a:t>
            </a:r>
          </a:p>
          <a:p>
            <a:pPr algn="just" fontAlgn="base">
              <a:lnSpc>
                <a:spcPct val="80000"/>
              </a:lnSpc>
              <a:spcAft>
                <a:spcPct val="0"/>
              </a:spcAft>
            </a:pPr>
            <a:r>
              <a:rPr lang="tr-TR" altLang="tr-TR" sz="2400" kern="0" dirty="0" smtClean="0">
                <a:solidFill>
                  <a:srgbClr val="002060"/>
                </a:solidFill>
              </a:rPr>
              <a:t>Muhasebe </a:t>
            </a:r>
            <a:r>
              <a:rPr lang="tr-TR" altLang="tr-TR" sz="2400" kern="0" dirty="0">
                <a:solidFill>
                  <a:srgbClr val="002060"/>
                </a:solidFill>
              </a:rPr>
              <a:t>sisteminin yetersiz olduğu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496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tr-TR" sz="2200" b="1" dirty="0" smtClean="0">
                <a:solidFill>
                  <a:srgbClr val="C00000"/>
                </a:solidFill>
              </a:rPr>
              <a:t/>
            </a:r>
            <a:br>
              <a:rPr lang="tr-TR" sz="2200" b="1" dirty="0" smtClean="0">
                <a:solidFill>
                  <a:srgbClr val="C00000"/>
                </a:solidFill>
              </a:rPr>
            </a:br>
            <a:r>
              <a:rPr lang="tr-TR" sz="2200" b="1" dirty="0">
                <a:solidFill>
                  <a:srgbClr val="C00000"/>
                </a:solidFill>
              </a:rPr>
              <a:t/>
            </a:r>
            <a:br>
              <a:rPr lang="tr-TR" sz="2200" b="1" dirty="0">
                <a:solidFill>
                  <a:srgbClr val="C00000"/>
                </a:solidFill>
              </a:rPr>
            </a:br>
            <a:r>
              <a:rPr lang="tr-TR" sz="2700" b="1" dirty="0" err="1" smtClean="0">
                <a:solidFill>
                  <a:srgbClr val="C00000"/>
                </a:solidFill>
              </a:rPr>
              <a:t>KMYS’nin</a:t>
            </a:r>
            <a:r>
              <a:rPr lang="tr-TR" sz="2700" b="1" dirty="0" smtClean="0">
                <a:solidFill>
                  <a:srgbClr val="C00000"/>
                </a:solidFill>
              </a:rPr>
              <a:t> </a:t>
            </a:r>
            <a:r>
              <a:rPr lang="tr-TR" sz="2700" b="1" dirty="0">
                <a:solidFill>
                  <a:srgbClr val="C00000"/>
                </a:solidFill>
              </a:rPr>
              <a:t>Özellikleri</a:t>
            </a:r>
            <a:br>
              <a:rPr lang="tr-TR" sz="2700" b="1" dirty="0">
                <a:solidFill>
                  <a:srgbClr val="C00000"/>
                </a:solidFill>
              </a:rPr>
            </a:br>
            <a:endParaRPr lang="tr-TR" sz="27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95769"/>
              </p:ext>
            </p:extLst>
          </p:nvPr>
        </p:nvGraphicFramePr>
        <p:xfrm>
          <a:off x="467544" y="13407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31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4122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rgbClr val="C00000"/>
                </a:solidFill>
              </a:rPr>
              <a:t>KMYS Anahtar </a:t>
            </a:r>
            <a:r>
              <a:rPr lang="tr-TR" sz="2800" b="1" dirty="0" smtClean="0">
                <a:solidFill>
                  <a:srgbClr val="C00000"/>
                </a:solidFill>
              </a:rPr>
              <a:t>Kavramları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4207924" y="3020250"/>
            <a:ext cx="1800200" cy="166145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dirty="0"/>
              <a:t>Performans Esaslı Bütçeleme</a:t>
            </a:r>
          </a:p>
        </p:txBody>
      </p:sp>
      <p:sp>
        <p:nvSpPr>
          <p:cNvPr id="6" name="Oval 5"/>
          <p:cNvSpPr/>
          <p:nvPr/>
        </p:nvSpPr>
        <p:spPr>
          <a:xfrm>
            <a:off x="2007916" y="1565455"/>
            <a:ext cx="1584176" cy="129614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dirty="0" smtClean="0"/>
              <a:t> Mali </a:t>
            </a:r>
            <a:r>
              <a:rPr lang="tr-TR" dirty="0"/>
              <a:t>Saydamlık</a:t>
            </a:r>
          </a:p>
        </p:txBody>
      </p:sp>
      <p:sp>
        <p:nvSpPr>
          <p:cNvPr id="8" name="Oval 7"/>
          <p:cNvSpPr/>
          <p:nvPr/>
        </p:nvSpPr>
        <p:spPr>
          <a:xfrm>
            <a:off x="3961572" y="1172088"/>
            <a:ext cx="1728192" cy="144297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dirty="0"/>
              <a:t>Hesap Verebilirlik</a:t>
            </a:r>
          </a:p>
        </p:txBody>
      </p:sp>
      <p:sp>
        <p:nvSpPr>
          <p:cNvPr id="9" name="Oval 8"/>
          <p:cNvSpPr/>
          <p:nvPr/>
        </p:nvSpPr>
        <p:spPr>
          <a:xfrm>
            <a:off x="3595856" y="4720294"/>
            <a:ext cx="1512168" cy="14941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İç Kontrol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5860684" y="1772816"/>
            <a:ext cx="1800200" cy="14401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r-TR" altLang="tr-TR" dirty="0" smtClean="0"/>
              <a:t>Tahakkuk Esaslı Muhasebe</a:t>
            </a:r>
            <a:endParaRPr lang="tr-TR" altLang="tr-TR" dirty="0"/>
          </a:p>
        </p:txBody>
      </p:sp>
      <p:sp>
        <p:nvSpPr>
          <p:cNvPr id="10" name="Oval 9"/>
          <p:cNvSpPr/>
          <p:nvPr/>
        </p:nvSpPr>
        <p:spPr>
          <a:xfrm>
            <a:off x="1547664" y="4681704"/>
            <a:ext cx="1525808" cy="122413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İç Denetim</a:t>
            </a:r>
            <a:endParaRPr lang="tr-TR" dirty="0"/>
          </a:p>
        </p:txBody>
      </p:sp>
      <p:sp>
        <p:nvSpPr>
          <p:cNvPr id="11" name="Oval 10"/>
          <p:cNvSpPr/>
          <p:nvPr/>
        </p:nvSpPr>
        <p:spPr>
          <a:xfrm>
            <a:off x="899592" y="2861599"/>
            <a:ext cx="1512168" cy="122413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dirty="0"/>
              <a:t>Stratejik Planlama</a:t>
            </a:r>
          </a:p>
        </p:txBody>
      </p:sp>
      <p:sp>
        <p:nvSpPr>
          <p:cNvPr id="13" name="Oval 12"/>
          <p:cNvSpPr/>
          <p:nvPr/>
        </p:nvSpPr>
        <p:spPr>
          <a:xfrm>
            <a:off x="5508104" y="4783287"/>
            <a:ext cx="1548172" cy="136815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Dış Denetim</a:t>
            </a:r>
            <a:endParaRPr lang="tr-TR" dirty="0"/>
          </a:p>
        </p:txBody>
      </p:sp>
      <p:sp>
        <p:nvSpPr>
          <p:cNvPr id="14" name="Oval 13"/>
          <p:cNvSpPr/>
          <p:nvPr/>
        </p:nvSpPr>
        <p:spPr>
          <a:xfrm>
            <a:off x="2441496" y="3082893"/>
            <a:ext cx="1584176" cy="14401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Ön Mali Kontrol</a:t>
            </a:r>
            <a:endParaRPr lang="tr-TR" dirty="0"/>
          </a:p>
        </p:txBody>
      </p:sp>
      <p:sp>
        <p:nvSpPr>
          <p:cNvPr id="15" name="Oval 14"/>
          <p:cNvSpPr/>
          <p:nvPr/>
        </p:nvSpPr>
        <p:spPr>
          <a:xfrm>
            <a:off x="6300192" y="3473667"/>
            <a:ext cx="1512168" cy="132678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Kamu Zararı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768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KMYS Kapsamı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772817"/>
            <a:ext cx="8686797" cy="4059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556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3132137" y="908719"/>
            <a:ext cx="2663825" cy="431353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sz="1400" b="1" dirty="0">
                <a:solidFill>
                  <a:schemeClr val="bg1"/>
                </a:solidFill>
                <a:latin typeface="Verdana" pitchFamily="34" charset="0"/>
              </a:rPr>
              <a:t>ÜST YÖNETİCİ</a:t>
            </a:r>
          </a:p>
        </p:txBody>
      </p:sp>
      <p:sp>
        <p:nvSpPr>
          <p:cNvPr id="141315" name="Oval 3"/>
          <p:cNvSpPr>
            <a:spLocks noChangeArrowheads="1"/>
          </p:cNvSpPr>
          <p:nvPr/>
        </p:nvSpPr>
        <p:spPr bwMode="auto">
          <a:xfrm>
            <a:off x="883454" y="1905413"/>
            <a:ext cx="2248684" cy="13075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sz="1200" b="1" dirty="0">
                <a:solidFill>
                  <a:srgbClr val="00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Mali Hizmetler </a:t>
            </a:r>
          </a:p>
          <a:p>
            <a:pPr algn="ctr"/>
            <a:r>
              <a:rPr lang="tr-TR" altLang="tr-TR" sz="1200" b="1" dirty="0" smtClean="0">
                <a:solidFill>
                  <a:srgbClr val="00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Birimi</a:t>
            </a:r>
          </a:p>
          <a:p>
            <a:pPr algn="ctr"/>
            <a:endParaRPr lang="tr-TR" altLang="tr-TR" b="1" dirty="0">
              <a:solidFill>
                <a:srgbClr val="003300"/>
              </a:solidFill>
              <a:latin typeface="Garamond" pitchFamily="18" charset="0"/>
            </a:endParaRPr>
          </a:p>
        </p:txBody>
      </p:sp>
      <p:sp>
        <p:nvSpPr>
          <p:cNvPr id="141316" name="Oval 4"/>
          <p:cNvSpPr>
            <a:spLocks noChangeArrowheads="1"/>
          </p:cNvSpPr>
          <p:nvPr/>
        </p:nvSpPr>
        <p:spPr bwMode="auto">
          <a:xfrm>
            <a:off x="7092280" y="2347901"/>
            <a:ext cx="1296070" cy="122511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sz="1400" b="1" dirty="0">
                <a:latin typeface="Verdana" pitchFamily="34" charset="0"/>
              </a:rPr>
              <a:t>İç Denetim</a:t>
            </a:r>
          </a:p>
          <a:p>
            <a:pPr algn="ctr"/>
            <a:r>
              <a:rPr lang="tr-TR" altLang="tr-TR" sz="1400" b="1" dirty="0">
                <a:latin typeface="Verdana" pitchFamily="34" charset="0"/>
              </a:rPr>
              <a:t>Birimi</a:t>
            </a:r>
          </a:p>
        </p:txBody>
      </p:sp>
      <p:sp>
        <p:nvSpPr>
          <p:cNvPr id="141317" name="Oval 5"/>
          <p:cNvSpPr>
            <a:spLocks noChangeArrowheads="1"/>
          </p:cNvSpPr>
          <p:nvPr/>
        </p:nvSpPr>
        <p:spPr bwMode="auto">
          <a:xfrm>
            <a:off x="3816349" y="4280315"/>
            <a:ext cx="1295400" cy="8651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sz="1400" b="1" dirty="0">
                <a:solidFill>
                  <a:srgbClr val="003300"/>
                </a:solidFill>
                <a:latin typeface="Verdana" pitchFamily="34" charset="0"/>
              </a:rPr>
              <a:t>Harcama </a:t>
            </a:r>
          </a:p>
          <a:p>
            <a:pPr algn="ctr"/>
            <a:r>
              <a:rPr lang="tr-TR" altLang="tr-TR" sz="1400" b="1" dirty="0">
                <a:solidFill>
                  <a:srgbClr val="003300"/>
                </a:solidFill>
                <a:latin typeface="Verdana" pitchFamily="34" charset="0"/>
              </a:rPr>
              <a:t>Birimi</a:t>
            </a:r>
          </a:p>
        </p:txBody>
      </p:sp>
      <p:sp>
        <p:nvSpPr>
          <p:cNvPr id="141318" name="Line 6"/>
          <p:cNvSpPr>
            <a:spLocks noChangeShapeType="1"/>
          </p:cNvSpPr>
          <p:nvPr/>
        </p:nvSpPr>
        <p:spPr bwMode="auto">
          <a:xfrm>
            <a:off x="755650" y="3429000"/>
            <a:ext cx="0" cy="1871663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755650" y="5300663"/>
            <a:ext cx="6048375" cy="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 flipV="1">
            <a:off x="6804025" y="3141663"/>
            <a:ext cx="0" cy="215900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21" name="Rectangle 9"/>
          <p:cNvSpPr>
            <a:spLocks noChangeArrowheads="1"/>
          </p:cNvSpPr>
          <p:nvPr/>
        </p:nvSpPr>
        <p:spPr bwMode="auto">
          <a:xfrm>
            <a:off x="3280668" y="5373688"/>
            <a:ext cx="2305050" cy="287337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sz="1600" dirty="0" smtClean="0">
                <a:solidFill>
                  <a:schemeClr val="bg1"/>
                </a:solidFill>
                <a:latin typeface="Verdana" pitchFamily="34" charset="0"/>
              </a:rPr>
              <a:t>Ön Mali Kontrol</a:t>
            </a:r>
            <a:endParaRPr lang="tr-TR" altLang="tr-TR" sz="16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7019925" y="5322126"/>
            <a:ext cx="1656531" cy="2873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sz="1600" dirty="0" smtClean="0">
                <a:latin typeface="Verdana" pitchFamily="34" charset="0"/>
              </a:rPr>
              <a:t>İç Denetim</a:t>
            </a:r>
            <a:endParaRPr lang="tr-TR" altLang="tr-TR" sz="1600" dirty="0">
              <a:latin typeface="Verdana" pitchFamily="34" charset="0"/>
            </a:endParaRPr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H="1">
            <a:off x="2411410" y="1348770"/>
            <a:ext cx="720726" cy="55664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auto">
          <a:xfrm>
            <a:off x="5795962" y="1340073"/>
            <a:ext cx="1440334" cy="86496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>
            <a:off x="468313" y="3068638"/>
            <a:ext cx="0" cy="273685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27" name="Line 15"/>
          <p:cNvSpPr>
            <a:spLocks noChangeShapeType="1"/>
          </p:cNvSpPr>
          <p:nvPr/>
        </p:nvSpPr>
        <p:spPr bwMode="auto">
          <a:xfrm flipV="1">
            <a:off x="468313" y="5734050"/>
            <a:ext cx="8424862" cy="73025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28" name="Line 16"/>
          <p:cNvSpPr>
            <a:spLocks noChangeShapeType="1"/>
          </p:cNvSpPr>
          <p:nvPr/>
        </p:nvSpPr>
        <p:spPr bwMode="auto">
          <a:xfrm flipV="1">
            <a:off x="8893173" y="3068638"/>
            <a:ext cx="2" cy="2665412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29" name="Rectangle 17"/>
          <p:cNvSpPr>
            <a:spLocks noChangeArrowheads="1"/>
          </p:cNvSpPr>
          <p:nvPr/>
        </p:nvSpPr>
        <p:spPr bwMode="auto">
          <a:xfrm>
            <a:off x="2771773" y="5876924"/>
            <a:ext cx="3275915" cy="28892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dirty="0">
                <a:solidFill>
                  <a:schemeClr val="bg1"/>
                </a:solidFill>
                <a:latin typeface="Verdana" pitchFamily="34" charset="0"/>
              </a:rPr>
              <a:t>İç Kontrol</a:t>
            </a:r>
          </a:p>
        </p:txBody>
      </p:sp>
      <p:sp>
        <p:nvSpPr>
          <p:cNvPr id="141330" name="Oval 18"/>
          <p:cNvSpPr>
            <a:spLocks noChangeArrowheads="1"/>
          </p:cNvSpPr>
          <p:nvPr/>
        </p:nvSpPr>
        <p:spPr bwMode="auto">
          <a:xfrm>
            <a:off x="2100231" y="4280315"/>
            <a:ext cx="1203325" cy="8651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sz="1400" b="1" dirty="0">
                <a:solidFill>
                  <a:srgbClr val="003300"/>
                </a:solidFill>
                <a:latin typeface="Verdana" pitchFamily="34" charset="0"/>
              </a:rPr>
              <a:t>Harcama</a:t>
            </a:r>
          </a:p>
          <a:p>
            <a:pPr algn="ctr"/>
            <a:r>
              <a:rPr lang="tr-TR" altLang="tr-TR" sz="1400" b="1" dirty="0">
                <a:solidFill>
                  <a:srgbClr val="003300"/>
                </a:solidFill>
                <a:latin typeface="Verdana" pitchFamily="34" charset="0"/>
              </a:rPr>
              <a:t> Birimi</a:t>
            </a:r>
          </a:p>
        </p:txBody>
      </p:sp>
      <p:sp>
        <p:nvSpPr>
          <p:cNvPr id="141331" name="Oval 19"/>
          <p:cNvSpPr>
            <a:spLocks noChangeArrowheads="1"/>
          </p:cNvSpPr>
          <p:nvPr/>
        </p:nvSpPr>
        <p:spPr bwMode="auto">
          <a:xfrm>
            <a:off x="5471425" y="4292600"/>
            <a:ext cx="1152525" cy="8651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tr-TR" altLang="tr-TR" sz="1400" b="1">
                <a:solidFill>
                  <a:srgbClr val="003300"/>
                </a:solidFill>
                <a:latin typeface="Verdana" pitchFamily="34" charset="0"/>
              </a:rPr>
              <a:t>Harcama </a:t>
            </a:r>
          </a:p>
          <a:p>
            <a:pPr algn="ctr"/>
            <a:r>
              <a:rPr lang="tr-TR" altLang="tr-TR" sz="1400" b="1">
                <a:solidFill>
                  <a:srgbClr val="003300"/>
                </a:solidFill>
                <a:latin typeface="Verdana" pitchFamily="34" charset="0"/>
              </a:rPr>
              <a:t>Birimi</a:t>
            </a:r>
          </a:p>
        </p:txBody>
      </p:sp>
      <p:sp>
        <p:nvSpPr>
          <p:cNvPr id="141332" name="Line 20"/>
          <p:cNvSpPr>
            <a:spLocks noChangeShapeType="1"/>
          </p:cNvSpPr>
          <p:nvPr/>
        </p:nvSpPr>
        <p:spPr bwMode="auto">
          <a:xfrm flipV="1">
            <a:off x="2771773" y="3697213"/>
            <a:ext cx="3275915" cy="3656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33" name="Line 21"/>
          <p:cNvSpPr>
            <a:spLocks noChangeShapeType="1"/>
          </p:cNvSpPr>
          <p:nvPr/>
        </p:nvSpPr>
        <p:spPr bwMode="auto">
          <a:xfrm>
            <a:off x="2771773" y="3752056"/>
            <a:ext cx="1" cy="50398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141336" name="Line 24"/>
          <p:cNvSpPr>
            <a:spLocks noChangeShapeType="1"/>
          </p:cNvSpPr>
          <p:nvPr/>
        </p:nvSpPr>
        <p:spPr bwMode="auto">
          <a:xfrm>
            <a:off x="4433193" y="1340072"/>
            <a:ext cx="0" cy="23667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1337" name="Rectangle 25"/>
          <p:cNvSpPr>
            <a:spLocks noChangeArrowheads="1"/>
          </p:cNvSpPr>
          <p:nvPr/>
        </p:nvSpPr>
        <p:spPr bwMode="auto">
          <a:xfrm>
            <a:off x="468313" y="192112"/>
            <a:ext cx="8277225" cy="5725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solidFill>
                  <a:srgbClr val="C00000"/>
                </a:solidFill>
              </a:rPr>
              <a:t>KMYS Yapısı</a:t>
            </a:r>
            <a:endParaRPr lang="tr-TR" altLang="tr-TR" sz="2800" b="1" dirty="0">
              <a:solidFill>
                <a:srgbClr val="C00000"/>
              </a:solidFill>
            </a:endParaRPr>
          </a:p>
        </p:txBody>
      </p:sp>
      <p:sp>
        <p:nvSpPr>
          <p:cNvPr id="141338" name="Oval 26"/>
          <p:cNvSpPr>
            <a:spLocks noChangeArrowheads="1"/>
          </p:cNvSpPr>
          <p:nvPr/>
        </p:nvSpPr>
        <p:spPr bwMode="auto">
          <a:xfrm>
            <a:off x="1235362" y="2637507"/>
            <a:ext cx="1536412" cy="575469"/>
          </a:xfrm>
          <a:prstGeom prst="ellipse">
            <a:avLst/>
          </a:prstGeom>
          <a:solidFill>
            <a:srgbClr val="00CCFF">
              <a:alpha val="64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1400" dirty="0">
                <a:solidFill>
                  <a:srgbClr val="00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Muhasebe </a:t>
            </a:r>
          </a:p>
          <a:p>
            <a:pPr algn="ctr"/>
            <a:r>
              <a:rPr lang="tr-TR" altLang="tr-TR" sz="1400" dirty="0" smtClean="0">
                <a:solidFill>
                  <a:srgbClr val="00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Birimi*</a:t>
            </a:r>
            <a:endParaRPr lang="tr-TR" altLang="tr-TR" sz="1400" dirty="0">
              <a:solidFill>
                <a:srgbClr val="00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 flipH="1">
            <a:off x="6047688" y="3715494"/>
            <a:ext cx="0" cy="54054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 flipH="1">
            <a:off x="4433193" y="3680617"/>
            <a:ext cx="0" cy="54054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7813006" y="3595092"/>
            <a:ext cx="0" cy="137044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559995" y="6381328"/>
            <a:ext cx="5812229" cy="267629"/>
          </a:xfrm>
        </p:spPr>
        <p:txBody>
          <a:bodyPr/>
          <a:lstStyle/>
          <a:p>
            <a:pPr algn="just"/>
            <a:r>
              <a:rPr lang="tr-TR" dirty="0" smtClean="0"/>
              <a:t>* Genel bütçeli idarelerde Hazine ve Maliye Bakanlığına bağlı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438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508</Words>
  <Application>Microsoft Office PowerPoint</Application>
  <PresentationFormat>Ekran Gösterisi (4:3)</PresentationFormat>
  <Paragraphs>201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KAMU MALİ YÖNETİM SİSTEMİ VE PERFORMANS YÖNETİMİ</vt:lpstr>
      <vt:lpstr> Kamu Mali Yönetimi Sistemi  (ne, ne zaman, nasıl ?) </vt:lpstr>
      <vt:lpstr>Kamu Mali Yönetimi nedir ? </vt:lpstr>
      <vt:lpstr>Mali Sistemde Değişimi Getiren Etkenler </vt:lpstr>
      <vt:lpstr>5018 Öncesi Mali Yönetim Sistemine Yönelik Eleştiriler   </vt:lpstr>
      <vt:lpstr>  KMYS’nin Özellikleri </vt:lpstr>
      <vt:lpstr>KMYS Anahtar Kavramları</vt:lpstr>
      <vt:lpstr>KMYS Kapsamı</vt:lpstr>
      <vt:lpstr>PowerPoint Sunusu</vt:lpstr>
      <vt:lpstr> Harcama Süreci </vt:lpstr>
      <vt:lpstr>Ön Mali Kontrol </vt:lpstr>
      <vt:lpstr>Roller ve Sorumluluklar</vt:lpstr>
      <vt:lpstr>Kamu Zararı </vt:lpstr>
      <vt:lpstr>İç Kontrol</vt:lpstr>
      <vt:lpstr>Performans Yönetimi</vt:lpstr>
      <vt:lpstr>Performans Yönetiminin bileşenleri</vt:lpstr>
      <vt:lpstr>Performans Denetimi  </vt:lpstr>
      <vt:lpstr>PowerPoint Sunusu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MALİ YÖNETİM SİSTEMİ VE PERFORMANS</dc:title>
  <dc:creator>aucbas</dc:creator>
  <cp:lastModifiedBy>A.ÜÇBAŞ</cp:lastModifiedBy>
  <cp:revision>122</cp:revision>
  <dcterms:created xsi:type="dcterms:W3CDTF">2019-02-06T06:47:42Z</dcterms:created>
  <dcterms:modified xsi:type="dcterms:W3CDTF">2019-02-20T07:50:04Z</dcterms:modified>
</cp:coreProperties>
</file>