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6"/>
  </p:notesMasterIdLst>
  <p:sldIdLst>
    <p:sldId id="260" r:id="rId2"/>
    <p:sldId id="256" r:id="rId3"/>
    <p:sldId id="257" r:id="rId4"/>
    <p:sldId id="258" r:id="rId5"/>
    <p:sldId id="259" r:id="rId6"/>
    <p:sldId id="261" r:id="rId7"/>
    <p:sldId id="262" r:id="rId8"/>
    <p:sldId id="263" r:id="rId9"/>
    <p:sldId id="264" r:id="rId10"/>
    <p:sldId id="269"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4651" autoAdjust="0"/>
  </p:normalViewPr>
  <p:slideViewPr>
    <p:cSldViewPr snapToGrid="0">
      <p:cViewPr varScale="1">
        <p:scale>
          <a:sx n="104" d="100"/>
          <a:sy n="104" d="100"/>
        </p:scale>
        <p:origin x="816" y="96"/>
      </p:cViewPr>
      <p:guideLst/>
    </p:cSldViewPr>
  </p:slideViewPr>
  <p:outlineViewPr>
    <p:cViewPr>
      <p:scale>
        <a:sx n="33" d="100"/>
        <a:sy n="33" d="100"/>
      </p:scale>
      <p:origin x="0" y="-603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8207-83AC-4EBC-A666-FEEB114493B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5E620AB5-7228-4109-AECC-244DB6749E6B}">
      <dgm:prSet custT="1"/>
      <dgm:spPr/>
      <dgm:t>
        <a:bodyPr/>
        <a:lstStyle/>
        <a:p>
          <a:pPr rtl="0"/>
          <a:endParaRPr lang="tr-TR" sz="2400" dirty="0"/>
        </a:p>
      </dgm:t>
    </dgm:pt>
    <dgm:pt modelId="{076A942F-E3E5-46F2-9FA8-30773B117BFF}" type="parTrans" cxnId="{C53E07E7-F8A5-42CA-BF25-453FD0621813}">
      <dgm:prSet/>
      <dgm:spPr/>
      <dgm:t>
        <a:bodyPr/>
        <a:lstStyle/>
        <a:p>
          <a:endParaRPr lang="tr-TR"/>
        </a:p>
      </dgm:t>
    </dgm:pt>
    <dgm:pt modelId="{483AB001-0624-4811-AD66-19F467CB4FF9}" type="sibTrans" cxnId="{C53E07E7-F8A5-42CA-BF25-453FD0621813}">
      <dgm:prSet/>
      <dgm:spPr/>
      <dgm:t>
        <a:bodyPr/>
        <a:lstStyle/>
        <a:p>
          <a:endParaRPr lang="tr-TR"/>
        </a:p>
      </dgm:t>
    </dgm:pt>
    <dgm:pt modelId="{6895CE06-1E84-41E7-9FC8-FAB9E0877D0E}">
      <dgm:prSet/>
      <dgm:spPr/>
      <dgm:t>
        <a:bodyPr/>
        <a:lstStyle/>
        <a:p>
          <a:pPr algn="ctr" rtl="0"/>
          <a:r>
            <a:rPr lang="tr-TR" dirty="0">
              <a:effectLst>
                <a:outerShdw blurRad="50800" dist="50800" sx="1000" sy="1000" algn="ctr" rotWithShape="0">
                  <a:srgbClr val="000000"/>
                </a:outerShdw>
              </a:effectLst>
            </a:rPr>
            <a:t>TESPİT BAŞVURUSU</a:t>
          </a:r>
        </a:p>
      </dgm:t>
    </dgm:pt>
    <dgm:pt modelId="{49D15973-B3ED-436F-B3E3-9CA6E57D77F8}" type="parTrans" cxnId="{18F55B50-F160-42DE-A2DA-84EACA6E62DC}">
      <dgm:prSet/>
      <dgm:spPr/>
      <dgm:t>
        <a:bodyPr/>
        <a:lstStyle/>
        <a:p>
          <a:endParaRPr lang="tr-TR"/>
        </a:p>
      </dgm:t>
    </dgm:pt>
    <dgm:pt modelId="{0459235C-2951-4925-B87D-708A78A8EF76}" type="sibTrans" cxnId="{18F55B50-F160-42DE-A2DA-84EACA6E62DC}">
      <dgm:prSet/>
      <dgm:spPr/>
      <dgm:t>
        <a:bodyPr/>
        <a:lstStyle/>
        <a:p>
          <a:endParaRPr lang="tr-TR"/>
        </a:p>
      </dgm:t>
    </dgm:pt>
    <dgm:pt modelId="{E76F1646-EF9B-42DC-9400-89783B87E14A}">
      <dgm:prSet/>
      <dgm:spPr/>
      <dgm:t>
        <a:bodyPr/>
        <a:lstStyle/>
        <a:p>
          <a:pPr rtl="0"/>
          <a:endParaRPr lang="tr-TR" dirty="0"/>
        </a:p>
      </dgm:t>
    </dgm:pt>
    <dgm:pt modelId="{4F35F3B0-CEC5-4A85-BEC6-A5BB75B381CF}" type="parTrans" cxnId="{14AF6FF2-352A-440A-9C1B-41050E32F892}">
      <dgm:prSet/>
      <dgm:spPr/>
      <dgm:t>
        <a:bodyPr/>
        <a:lstStyle/>
        <a:p>
          <a:endParaRPr lang="tr-TR"/>
        </a:p>
      </dgm:t>
    </dgm:pt>
    <dgm:pt modelId="{741318E2-FC12-4E91-822A-9C9519554CC4}" type="sibTrans" cxnId="{14AF6FF2-352A-440A-9C1B-41050E32F892}">
      <dgm:prSet/>
      <dgm:spPr/>
      <dgm:t>
        <a:bodyPr/>
        <a:lstStyle/>
        <a:p>
          <a:endParaRPr lang="tr-TR"/>
        </a:p>
      </dgm:t>
    </dgm:pt>
    <dgm:pt modelId="{E3ED0B24-FBB5-4851-9563-B5FEAE81E776}">
      <dgm:prSet/>
      <dgm:spPr/>
      <dgm:t>
        <a:bodyPr/>
        <a:lstStyle/>
        <a:p>
          <a:pPr rtl="0"/>
          <a:endParaRPr lang="tr-TR" dirty="0"/>
        </a:p>
      </dgm:t>
    </dgm:pt>
    <dgm:pt modelId="{D5B317CE-129A-4552-B782-240427A05CCC}" type="parTrans" cxnId="{B4F33990-10A7-4382-BE0C-E158B0567C28}">
      <dgm:prSet/>
      <dgm:spPr/>
      <dgm:t>
        <a:bodyPr/>
        <a:lstStyle/>
        <a:p>
          <a:endParaRPr lang="tr-TR"/>
        </a:p>
      </dgm:t>
    </dgm:pt>
    <dgm:pt modelId="{603208E0-89C6-4064-98E6-99B3E6E3DEFD}" type="sibTrans" cxnId="{B4F33990-10A7-4382-BE0C-E158B0567C28}">
      <dgm:prSet/>
      <dgm:spPr/>
      <dgm:t>
        <a:bodyPr/>
        <a:lstStyle/>
        <a:p>
          <a:endParaRPr lang="tr-TR"/>
        </a:p>
      </dgm:t>
    </dgm:pt>
    <dgm:pt modelId="{3711FD2D-B5A3-4A9E-A794-060CE992EC09}">
      <dgm:prSet/>
      <dgm:spPr/>
      <dgm:t>
        <a:bodyPr/>
        <a:lstStyle/>
        <a:p>
          <a:pPr algn="ctr" rtl="0"/>
          <a:r>
            <a:rPr lang="tr-TR" dirty="0"/>
            <a:t>RİSK TESPİTİ</a:t>
          </a:r>
        </a:p>
      </dgm:t>
    </dgm:pt>
    <dgm:pt modelId="{6F818218-B370-4579-A5B0-228D0E265956}" type="parTrans" cxnId="{A9B0070D-2695-48FE-B01B-9CEE554C0BB8}">
      <dgm:prSet/>
      <dgm:spPr/>
      <dgm:t>
        <a:bodyPr/>
        <a:lstStyle/>
        <a:p>
          <a:endParaRPr lang="tr-TR"/>
        </a:p>
      </dgm:t>
    </dgm:pt>
    <dgm:pt modelId="{81EA73AE-80C9-40B1-9E6F-243241E4F26F}" type="sibTrans" cxnId="{A9B0070D-2695-48FE-B01B-9CEE554C0BB8}">
      <dgm:prSet/>
      <dgm:spPr/>
      <dgm:t>
        <a:bodyPr/>
        <a:lstStyle/>
        <a:p>
          <a:endParaRPr lang="tr-TR"/>
        </a:p>
      </dgm:t>
    </dgm:pt>
    <dgm:pt modelId="{7C05E7CA-C913-416F-AB64-D49B8565EC56}">
      <dgm:prSet/>
      <dgm:spPr/>
      <dgm:t>
        <a:bodyPr/>
        <a:lstStyle/>
        <a:p>
          <a:pPr algn="ctr" rtl="0"/>
          <a:r>
            <a:rPr lang="tr-TR" dirty="0"/>
            <a:t>YIKIM SONRASI UYGULAMA</a:t>
          </a:r>
        </a:p>
      </dgm:t>
    </dgm:pt>
    <dgm:pt modelId="{510DF73E-4A2C-4A5C-9357-EF7FE1470793}" type="parTrans" cxnId="{06BFE1D3-EBA7-427B-8F7A-4494C1767238}">
      <dgm:prSet/>
      <dgm:spPr/>
      <dgm:t>
        <a:bodyPr/>
        <a:lstStyle/>
        <a:p>
          <a:endParaRPr lang="tr-TR"/>
        </a:p>
      </dgm:t>
    </dgm:pt>
    <dgm:pt modelId="{A56A4C98-ED54-4A10-A7F4-47B841CDF9E1}" type="sibTrans" cxnId="{06BFE1D3-EBA7-427B-8F7A-4494C1767238}">
      <dgm:prSet/>
      <dgm:spPr/>
      <dgm:t>
        <a:bodyPr/>
        <a:lstStyle/>
        <a:p>
          <a:endParaRPr lang="tr-TR"/>
        </a:p>
      </dgm:t>
    </dgm:pt>
    <dgm:pt modelId="{D7B8AC14-CE5E-424F-ABA2-E29E95268062}">
      <dgm:prSet/>
      <dgm:spPr/>
      <dgm:t>
        <a:bodyPr/>
        <a:lstStyle/>
        <a:p>
          <a:pPr algn="l" rtl="0"/>
          <a:endParaRPr lang="tr-TR" dirty="0"/>
        </a:p>
      </dgm:t>
    </dgm:pt>
    <dgm:pt modelId="{16B467C8-7A88-4430-887E-D01B9212E404}" type="sibTrans" cxnId="{AA764CD5-5786-4886-A494-574E2830D2A7}">
      <dgm:prSet/>
      <dgm:spPr/>
      <dgm:t>
        <a:bodyPr/>
        <a:lstStyle/>
        <a:p>
          <a:endParaRPr lang="tr-TR"/>
        </a:p>
      </dgm:t>
    </dgm:pt>
    <dgm:pt modelId="{42FD163E-6541-40E7-87F7-20F5E313ED75}" type="parTrans" cxnId="{AA764CD5-5786-4886-A494-574E2830D2A7}">
      <dgm:prSet/>
      <dgm:spPr/>
      <dgm:t>
        <a:bodyPr/>
        <a:lstStyle/>
        <a:p>
          <a:endParaRPr lang="tr-TR"/>
        </a:p>
      </dgm:t>
    </dgm:pt>
    <dgm:pt modelId="{9C7E3F45-21E0-43CE-8DE0-2DAA6B302ACB}">
      <dgm:prSet/>
      <dgm:spPr/>
      <dgm:t>
        <a:bodyPr/>
        <a:lstStyle/>
        <a:p>
          <a:pPr algn="ctr" rtl="0"/>
          <a:r>
            <a:rPr lang="tr-TR" dirty="0"/>
            <a:t>RİSKLİ YAPININ YIKTIRILMASI</a:t>
          </a:r>
        </a:p>
      </dgm:t>
    </dgm:pt>
    <dgm:pt modelId="{3494613F-93BA-4987-8097-0C04D6328926}" type="sibTrans" cxnId="{FD0F017C-5231-442C-8485-5E591CA162EB}">
      <dgm:prSet/>
      <dgm:spPr/>
      <dgm:t>
        <a:bodyPr/>
        <a:lstStyle/>
        <a:p>
          <a:endParaRPr lang="tr-TR"/>
        </a:p>
      </dgm:t>
    </dgm:pt>
    <dgm:pt modelId="{72D940B8-B351-486D-B6C1-D6DAD4D3EC51}" type="parTrans" cxnId="{FD0F017C-5231-442C-8485-5E591CA162EB}">
      <dgm:prSet/>
      <dgm:spPr/>
      <dgm:t>
        <a:bodyPr/>
        <a:lstStyle/>
        <a:p>
          <a:endParaRPr lang="tr-TR"/>
        </a:p>
      </dgm:t>
    </dgm:pt>
    <dgm:pt modelId="{85D448F6-8257-4626-838F-DF40FDAC3E13}">
      <dgm:prSet/>
      <dgm:spPr/>
      <dgm:t>
        <a:bodyPr/>
        <a:lstStyle/>
        <a:p>
          <a:pPr rtl="0"/>
          <a:endParaRPr lang="tr-TR" dirty="0"/>
        </a:p>
        <a:p>
          <a:pPr rtl="0"/>
          <a:endParaRPr lang="tr-TR" dirty="0"/>
        </a:p>
      </dgm:t>
    </dgm:pt>
    <dgm:pt modelId="{ADDE01DA-0923-43C7-8B96-503A23C04CB1}" type="sibTrans" cxnId="{0C3725F9-1BDE-4F4E-8BFF-512FCF46AEC2}">
      <dgm:prSet/>
      <dgm:spPr/>
      <dgm:t>
        <a:bodyPr/>
        <a:lstStyle/>
        <a:p>
          <a:endParaRPr lang="tr-TR"/>
        </a:p>
      </dgm:t>
    </dgm:pt>
    <dgm:pt modelId="{D4A88E7C-6531-4A1E-81FC-E48733067C6C}" type="parTrans" cxnId="{0C3725F9-1BDE-4F4E-8BFF-512FCF46AEC2}">
      <dgm:prSet/>
      <dgm:spPr/>
      <dgm:t>
        <a:bodyPr/>
        <a:lstStyle/>
        <a:p>
          <a:endParaRPr lang="tr-TR"/>
        </a:p>
      </dgm:t>
    </dgm:pt>
    <dgm:pt modelId="{219D4605-DDEC-4E6F-849C-47F7E22A0E0F}" type="pres">
      <dgm:prSet presAssocID="{4D918207-83AC-4EBC-A666-FEEB114493B8}" presName="linearFlow" presStyleCnt="0">
        <dgm:presLayoutVars>
          <dgm:dir/>
          <dgm:animLvl val="lvl"/>
          <dgm:resizeHandles val="exact"/>
        </dgm:presLayoutVars>
      </dgm:prSet>
      <dgm:spPr/>
    </dgm:pt>
    <dgm:pt modelId="{98B2BD0E-44F1-4D01-A675-9F384810219F}" type="pres">
      <dgm:prSet presAssocID="{5E620AB5-7228-4109-AECC-244DB6749E6B}" presName="composite" presStyleCnt="0"/>
      <dgm:spPr/>
    </dgm:pt>
    <dgm:pt modelId="{F54C9B78-5F75-4FE0-B95B-4E8B6492C917}" type="pres">
      <dgm:prSet presAssocID="{5E620AB5-7228-4109-AECC-244DB6749E6B}" presName="parentText" presStyleLbl="alignNode1" presStyleIdx="0" presStyleCnt="4">
        <dgm:presLayoutVars>
          <dgm:chMax val="1"/>
          <dgm:bulletEnabled val="1"/>
        </dgm:presLayoutVars>
      </dgm:prSet>
      <dgm:spPr/>
    </dgm:pt>
    <dgm:pt modelId="{034C6D3C-7C88-41DD-97EE-B6E6BEE54660}" type="pres">
      <dgm:prSet presAssocID="{5E620AB5-7228-4109-AECC-244DB6749E6B}" presName="descendantText" presStyleLbl="alignAcc1" presStyleIdx="0" presStyleCnt="4">
        <dgm:presLayoutVars>
          <dgm:bulletEnabled val="1"/>
        </dgm:presLayoutVars>
      </dgm:prSet>
      <dgm:spPr/>
    </dgm:pt>
    <dgm:pt modelId="{45E75C14-7206-4EDC-944E-253C9DD5D287}" type="pres">
      <dgm:prSet presAssocID="{483AB001-0624-4811-AD66-19F467CB4FF9}" presName="sp" presStyleCnt="0"/>
      <dgm:spPr/>
    </dgm:pt>
    <dgm:pt modelId="{B043C477-8E18-4D48-A00E-ACD93399283C}" type="pres">
      <dgm:prSet presAssocID="{85D448F6-8257-4626-838F-DF40FDAC3E13}" presName="composite" presStyleCnt="0"/>
      <dgm:spPr/>
    </dgm:pt>
    <dgm:pt modelId="{EFF9AF60-3F11-42DF-923B-C3360CD2A695}" type="pres">
      <dgm:prSet presAssocID="{85D448F6-8257-4626-838F-DF40FDAC3E13}" presName="parentText" presStyleLbl="alignNode1" presStyleIdx="1" presStyleCnt="4" custLinFactNeighborY="0">
        <dgm:presLayoutVars>
          <dgm:chMax val="1"/>
          <dgm:bulletEnabled val="1"/>
        </dgm:presLayoutVars>
      </dgm:prSet>
      <dgm:spPr/>
    </dgm:pt>
    <dgm:pt modelId="{D338E168-4B93-458B-BC84-03C68F5FE443}" type="pres">
      <dgm:prSet presAssocID="{85D448F6-8257-4626-838F-DF40FDAC3E13}" presName="descendantText" presStyleLbl="alignAcc1" presStyleIdx="1" presStyleCnt="4" custLinFactNeighborX="0" custLinFactNeighborY="-1330">
        <dgm:presLayoutVars>
          <dgm:bulletEnabled val="1"/>
        </dgm:presLayoutVars>
      </dgm:prSet>
      <dgm:spPr/>
    </dgm:pt>
    <dgm:pt modelId="{BE57E9A8-C4CA-4041-AE02-2EA917A512BA}" type="pres">
      <dgm:prSet presAssocID="{ADDE01DA-0923-43C7-8B96-503A23C04CB1}" presName="sp" presStyleCnt="0"/>
      <dgm:spPr/>
    </dgm:pt>
    <dgm:pt modelId="{C22A9E0E-EC8A-42B2-B3BA-8CAEDCFC09E1}" type="pres">
      <dgm:prSet presAssocID="{E76F1646-EF9B-42DC-9400-89783B87E14A}" presName="composite" presStyleCnt="0"/>
      <dgm:spPr/>
    </dgm:pt>
    <dgm:pt modelId="{9F15E6C5-C713-4AB3-9E7E-A11AF6DFF729}" type="pres">
      <dgm:prSet presAssocID="{E76F1646-EF9B-42DC-9400-89783B87E14A}" presName="parentText" presStyleLbl="alignNode1" presStyleIdx="2" presStyleCnt="4">
        <dgm:presLayoutVars>
          <dgm:chMax val="1"/>
          <dgm:bulletEnabled val="1"/>
        </dgm:presLayoutVars>
      </dgm:prSet>
      <dgm:spPr/>
    </dgm:pt>
    <dgm:pt modelId="{BB0E6582-C87B-4722-A448-5D3AF991DC6F}" type="pres">
      <dgm:prSet presAssocID="{E76F1646-EF9B-42DC-9400-89783B87E14A}" presName="descendantText" presStyleLbl="alignAcc1" presStyleIdx="2" presStyleCnt="4" custLinFactNeighborX="0" custLinFactNeighborY="1027">
        <dgm:presLayoutVars>
          <dgm:bulletEnabled val="1"/>
        </dgm:presLayoutVars>
      </dgm:prSet>
      <dgm:spPr/>
    </dgm:pt>
    <dgm:pt modelId="{56EBE1D2-3898-413D-B540-0DC11A230D6D}" type="pres">
      <dgm:prSet presAssocID="{741318E2-FC12-4E91-822A-9C9519554CC4}" presName="sp" presStyleCnt="0"/>
      <dgm:spPr/>
    </dgm:pt>
    <dgm:pt modelId="{303CB1DC-7768-425A-92FD-FBF52FEC39A5}" type="pres">
      <dgm:prSet presAssocID="{E3ED0B24-FBB5-4851-9563-B5FEAE81E776}" presName="composite" presStyleCnt="0"/>
      <dgm:spPr/>
    </dgm:pt>
    <dgm:pt modelId="{B24D16B4-1D2C-4434-881E-2B7A03662BDD}" type="pres">
      <dgm:prSet presAssocID="{E3ED0B24-FBB5-4851-9563-B5FEAE81E776}" presName="parentText" presStyleLbl="alignNode1" presStyleIdx="3" presStyleCnt="4">
        <dgm:presLayoutVars>
          <dgm:chMax val="1"/>
          <dgm:bulletEnabled val="1"/>
        </dgm:presLayoutVars>
      </dgm:prSet>
      <dgm:spPr/>
    </dgm:pt>
    <dgm:pt modelId="{FBFEED56-814A-4239-8F7E-F48055D7D1F8}" type="pres">
      <dgm:prSet presAssocID="{E3ED0B24-FBB5-4851-9563-B5FEAE81E776}" presName="descendantText" presStyleLbl="alignAcc1" presStyleIdx="3" presStyleCnt="4">
        <dgm:presLayoutVars>
          <dgm:bulletEnabled val="1"/>
        </dgm:presLayoutVars>
      </dgm:prSet>
      <dgm:spPr/>
    </dgm:pt>
  </dgm:ptLst>
  <dgm:cxnLst>
    <dgm:cxn modelId="{E3D04E07-D4D7-415C-8851-7FADFAAF233B}" type="presOf" srcId="{7C05E7CA-C913-416F-AB64-D49B8565EC56}" destId="{FBFEED56-814A-4239-8F7E-F48055D7D1F8}" srcOrd="0" destOrd="0" presId="urn:microsoft.com/office/officeart/2005/8/layout/chevron2"/>
    <dgm:cxn modelId="{A9B0070D-2695-48FE-B01B-9CEE554C0BB8}" srcId="{85D448F6-8257-4626-838F-DF40FDAC3E13}" destId="{3711FD2D-B5A3-4A9E-A794-060CE992EC09}" srcOrd="0" destOrd="0" parTransId="{6F818218-B370-4579-A5B0-228D0E265956}" sibTransId="{81EA73AE-80C9-40B1-9E6F-243241E4F26F}"/>
    <dgm:cxn modelId="{0C47E229-A6A7-4BB1-BA26-956B7AB508B3}" type="presOf" srcId="{4D918207-83AC-4EBC-A666-FEEB114493B8}" destId="{219D4605-DDEC-4E6F-849C-47F7E22A0E0F}" srcOrd="0" destOrd="0" presId="urn:microsoft.com/office/officeart/2005/8/layout/chevron2"/>
    <dgm:cxn modelId="{41B05F4C-4374-4782-9C30-291D4D60FBD1}" type="presOf" srcId="{5E620AB5-7228-4109-AECC-244DB6749E6B}" destId="{F54C9B78-5F75-4FE0-B95B-4E8B6492C917}" srcOrd="0" destOrd="0" presId="urn:microsoft.com/office/officeart/2005/8/layout/chevron2"/>
    <dgm:cxn modelId="{18F55B50-F160-42DE-A2DA-84EACA6E62DC}" srcId="{5E620AB5-7228-4109-AECC-244DB6749E6B}" destId="{6895CE06-1E84-41E7-9FC8-FAB9E0877D0E}" srcOrd="0" destOrd="0" parTransId="{49D15973-B3ED-436F-B3E3-9CA6E57D77F8}" sibTransId="{0459235C-2951-4925-B87D-708A78A8EF76}"/>
    <dgm:cxn modelId="{571C5177-7C32-4430-9324-AD18370273A8}" type="presOf" srcId="{9C7E3F45-21E0-43CE-8DE0-2DAA6B302ACB}" destId="{BB0E6582-C87B-4722-A448-5D3AF991DC6F}" srcOrd="0" destOrd="1" presId="urn:microsoft.com/office/officeart/2005/8/layout/chevron2"/>
    <dgm:cxn modelId="{FD0F017C-5231-442C-8485-5E591CA162EB}" srcId="{E76F1646-EF9B-42DC-9400-89783B87E14A}" destId="{9C7E3F45-21E0-43CE-8DE0-2DAA6B302ACB}" srcOrd="1" destOrd="0" parTransId="{72D940B8-B351-486D-B6C1-D6DAD4D3EC51}" sibTransId="{3494613F-93BA-4987-8097-0C04D6328926}"/>
    <dgm:cxn modelId="{B4F33990-10A7-4382-BE0C-E158B0567C28}" srcId="{4D918207-83AC-4EBC-A666-FEEB114493B8}" destId="{E3ED0B24-FBB5-4851-9563-B5FEAE81E776}" srcOrd="3" destOrd="0" parTransId="{D5B317CE-129A-4552-B782-240427A05CCC}" sibTransId="{603208E0-89C6-4064-98E6-99B3E6E3DEFD}"/>
    <dgm:cxn modelId="{1E5F84A6-6B65-4D9E-9089-CA20B84A72AD}" type="presOf" srcId="{3711FD2D-B5A3-4A9E-A794-060CE992EC09}" destId="{D338E168-4B93-458B-BC84-03C68F5FE443}" srcOrd="0" destOrd="0" presId="urn:microsoft.com/office/officeart/2005/8/layout/chevron2"/>
    <dgm:cxn modelId="{96F2B0A8-FE0B-497F-BE63-D848ACA8D170}" type="presOf" srcId="{85D448F6-8257-4626-838F-DF40FDAC3E13}" destId="{EFF9AF60-3F11-42DF-923B-C3360CD2A695}" srcOrd="0" destOrd="0" presId="urn:microsoft.com/office/officeart/2005/8/layout/chevron2"/>
    <dgm:cxn modelId="{C83462C8-1153-438D-A505-50D84D0E8AB3}" type="presOf" srcId="{6895CE06-1E84-41E7-9FC8-FAB9E0877D0E}" destId="{034C6D3C-7C88-41DD-97EE-B6E6BEE54660}" srcOrd="0" destOrd="0" presId="urn:microsoft.com/office/officeart/2005/8/layout/chevron2"/>
    <dgm:cxn modelId="{98696ED0-C623-43E3-80D7-715FBE596853}" type="presOf" srcId="{D7B8AC14-CE5E-424F-ABA2-E29E95268062}" destId="{BB0E6582-C87B-4722-A448-5D3AF991DC6F}" srcOrd="0" destOrd="0" presId="urn:microsoft.com/office/officeart/2005/8/layout/chevron2"/>
    <dgm:cxn modelId="{2797BAD2-C1E4-4A2D-A1DD-5038AFFFC701}" type="presOf" srcId="{E3ED0B24-FBB5-4851-9563-B5FEAE81E776}" destId="{B24D16B4-1D2C-4434-881E-2B7A03662BDD}" srcOrd="0" destOrd="0" presId="urn:microsoft.com/office/officeart/2005/8/layout/chevron2"/>
    <dgm:cxn modelId="{06BFE1D3-EBA7-427B-8F7A-4494C1767238}" srcId="{E3ED0B24-FBB5-4851-9563-B5FEAE81E776}" destId="{7C05E7CA-C913-416F-AB64-D49B8565EC56}" srcOrd="0" destOrd="0" parTransId="{510DF73E-4A2C-4A5C-9357-EF7FE1470793}" sibTransId="{A56A4C98-ED54-4A10-A7F4-47B841CDF9E1}"/>
    <dgm:cxn modelId="{AA764CD5-5786-4886-A494-574E2830D2A7}" srcId="{E76F1646-EF9B-42DC-9400-89783B87E14A}" destId="{D7B8AC14-CE5E-424F-ABA2-E29E95268062}" srcOrd="0" destOrd="0" parTransId="{42FD163E-6541-40E7-87F7-20F5E313ED75}" sibTransId="{16B467C8-7A88-4430-887E-D01B9212E404}"/>
    <dgm:cxn modelId="{7A89C5E4-8B9C-4629-A4DF-37562BD8BFEC}" type="presOf" srcId="{E76F1646-EF9B-42DC-9400-89783B87E14A}" destId="{9F15E6C5-C713-4AB3-9E7E-A11AF6DFF729}" srcOrd="0" destOrd="0" presId="urn:microsoft.com/office/officeart/2005/8/layout/chevron2"/>
    <dgm:cxn modelId="{C53E07E7-F8A5-42CA-BF25-453FD0621813}" srcId="{4D918207-83AC-4EBC-A666-FEEB114493B8}" destId="{5E620AB5-7228-4109-AECC-244DB6749E6B}" srcOrd="0" destOrd="0" parTransId="{076A942F-E3E5-46F2-9FA8-30773B117BFF}" sibTransId="{483AB001-0624-4811-AD66-19F467CB4FF9}"/>
    <dgm:cxn modelId="{14AF6FF2-352A-440A-9C1B-41050E32F892}" srcId="{4D918207-83AC-4EBC-A666-FEEB114493B8}" destId="{E76F1646-EF9B-42DC-9400-89783B87E14A}" srcOrd="2" destOrd="0" parTransId="{4F35F3B0-CEC5-4A85-BEC6-A5BB75B381CF}" sibTransId="{741318E2-FC12-4E91-822A-9C9519554CC4}"/>
    <dgm:cxn modelId="{0C3725F9-1BDE-4F4E-8BFF-512FCF46AEC2}" srcId="{4D918207-83AC-4EBC-A666-FEEB114493B8}" destId="{85D448F6-8257-4626-838F-DF40FDAC3E13}" srcOrd="1" destOrd="0" parTransId="{D4A88E7C-6531-4A1E-81FC-E48733067C6C}" sibTransId="{ADDE01DA-0923-43C7-8B96-503A23C04CB1}"/>
    <dgm:cxn modelId="{D77D0DE7-36CB-4B77-9AEC-DBCC53DA5FDC}" type="presParOf" srcId="{219D4605-DDEC-4E6F-849C-47F7E22A0E0F}" destId="{98B2BD0E-44F1-4D01-A675-9F384810219F}" srcOrd="0" destOrd="0" presId="urn:microsoft.com/office/officeart/2005/8/layout/chevron2"/>
    <dgm:cxn modelId="{71DDFF5B-2D0F-4BD6-997B-07CF166B63B0}" type="presParOf" srcId="{98B2BD0E-44F1-4D01-A675-9F384810219F}" destId="{F54C9B78-5F75-4FE0-B95B-4E8B6492C917}" srcOrd="0" destOrd="0" presId="urn:microsoft.com/office/officeart/2005/8/layout/chevron2"/>
    <dgm:cxn modelId="{E8038072-61F1-4ECE-ACCF-689B0A36554D}" type="presParOf" srcId="{98B2BD0E-44F1-4D01-A675-9F384810219F}" destId="{034C6D3C-7C88-41DD-97EE-B6E6BEE54660}" srcOrd="1" destOrd="0" presId="urn:microsoft.com/office/officeart/2005/8/layout/chevron2"/>
    <dgm:cxn modelId="{6EB4EEA6-320D-4541-910B-0828F6A04575}" type="presParOf" srcId="{219D4605-DDEC-4E6F-849C-47F7E22A0E0F}" destId="{45E75C14-7206-4EDC-944E-253C9DD5D287}" srcOrd="1" destOrd="0" presId="urn:microsoft.com/office/officeart/2005/8/layout/chevron2"/>
    <dgm:cxn modelId="{96AEBBD0-5D98-4B95-BE95-3982590FFE7E}" type="presParOf" srcId="{219D4605-DDEC-4E6F-849C-47F7E22A0E0F}" destId="{B043C477-8E18-4D48-A00E-ACD93399283C}" srcOrd="2" destOrd="0" presId="urn:microsoft.com/office/officeart/2005/8/layout/chevron2"/>
    <dgm:cxn modelId="{44F07F74-1338-4B44-9666-F8033767C57D}" type="presParOf" srcId="{B043C477-8E18-4D48-A00E-ACD93399283C}" destId="{EFF9AF60-3F11-42DF-923B-C3360CD2A695}" srcOrd="0" destOrd="0" presId="urn:microsoft.com/office/officeart/2005/8/layout/chevron2"/>
    <dgm:cxn modelId="{98E67097-860F-4AA3-9D6A-71B7F29A566B}" type="presParOf" srcId="{B043C477-8E18-4D48-A00E-ACD93399283C}" destId="{D338E168-4B93-458B-BC84-03C68F5FE443}" srcOrd="1" destOrd="0" presId="urn:microsoft.com/office/officeart/2005/8/layout/chevron2"/>
    <dgm:cxn modelId="{EBC18D5E-28DA-4B87-8AC6-6EE82A5C7253}" type="presParOf" srcId="{219D4605-DDEC-4E6F-849C-47F7E22A0E0F}" destId="{BE57E9A8-C4CA-4041-AE02-2EA917A512BA}" srcOrd="3" destOrd="0" presId="urn:microsoft.com/office/officeart/2005/8/layout/chevron2"/>
    <dgm:cxn modelId="{13E539E8-DB75-428D-B9E0-A544DFC55DAD}" type="presParOf" srcId="{219D4605-DDEC-4E6F-849C-47F7E22A0E0F}" destId="{C22A9E0E-EC8A-42B2-B3BA-8CAEDCFC09E1}" srcOrd="4" destOrd="0" presId="urn:microsoft.com/office/officeart/2005/8/layout/chevron2"/>
    <dgm:cxn modelId="{F162B34A-1E7D-4B24-BB6D-E84A9E205783}" type="presParOf" srcId="{C22A9E0E-EC8A-42B2-B3BA-8CAEDCFC09E1}" destId="{9F15E6C5-C713-4AB3-9E7E-A11AF6DFF729}" srcOrd="0" destOrd="0" presId="urn:microsoft.com/office/officeart/2005/8/layout/chevron2"/>
    <dgm:cxn modelId="{9DF1DE9A-2362-4C43-86A3-0B49B85CBE55}" type="presParOf" srcId="{C22A9E0E-EC8A-42B2-B3BA-8CAEDCFC09E1}" destId="{BB0E6582-C87B-4722-A448-5D3AF991DC6F}" srcOrd="1" destOrd="0" presId="urn:microsoft.com/office/officeart/2005/8/layout/chevron2"/>
    <dgm:cxn modelId="{774BF105-C488-49FC-9B7E-5DAD53BF694A}" type="presParOf" srcId="{219D4605-DDEC-4E6F-849C-47F7E22A0E0F}" destId="{56EBE1D2-3898-413D-B540-0DC11A230D6D}" srcOrd="5" destOrd="0" presId="urn:microsoft.com/office/officeart/2005/8/layout/chevron2"/>
    <dgm:cxn modelId="{2FB23D56-7596-467B-B465-54DB4E3583FB}" type="presParOf" srcId="{219D4605-DDEC-4E6F-849C-47F7E22A0E0F}" destId="{303CB1DC-7768-425A-92FD-FBF52FEC39A5}" srcOrd="6" destOrd="0" presId="urn:microsoft.com/office/officeart/2005/8/layout/chevron2"/>
    <dgm:cxn modelId="{77DEE9E8-56C7-46C6-A062-6DCC3F440130}" type="presParOf" srcId="{303CB1DC-7768-425A-92FD-FBF52FEC39A5}" destId="{B24D16B4-1D2C-4434-881E-2B7A03662BDD}" srcOrd="0" destOrd="0" presId="urn:microsoft.com/office/officeart/2005/8/layout/chevron2"/>
    <dgm:cxn modelId="{BA61B87C-5AEA-45B1-BDA6-43EE85B469AA}" type="presParOf" srcId="{303CB1DC-7768-425A-92FD-FBF52FEC39A5}" destId="{FBFEED56-814A-4239-8F7E-F48055D7D1F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2BF565-F62A-44E5-B23D-CADB5E35305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5FC58921-8864-4CEB-A656-A9E908A7C92D}">
      <dgm:prSet/>
      <dgm:spPr/>
      <dgm:t>
        <a:bodyPr/>
        <a:lstStyle/>
        <a:p>
          <a:pPr rtl="0"/>
          <a:r>
            <a:rPr lang="tr-TR" baseline="0" dirty="0"/>
            <a:t>FAİZ DESTEĞİ</a:t>
          </a:r>
          <a:endParaRPr lang="tr-TR" dirty="0"/>
        </a:p>
      </dgm:t>
    </dgm:pt>
    <dgm:pt modelId="{383790B0-D667-43A6-A9F8-D664679BD10A}" type="parTrans" cxnId="{8CAEA194-52C3-407E-90A9-7A9ED6089344}">
      <dgm:prSet/>
      <dgm:spPr/>
      <dgm:t>
        <a:bodyPr/>
        <a:lstStyle/>
        <a:p>
          <a:endParaRPr lang="tr-TR"/>
        </a:p>
      </dgm:t>
    </dgm:pt>
    <dgm:pt modelId="{42946EF6-9AF4-4F22-B66E-980698A71083}" type="sibTrans" cxnId="{8CAEA194-52C3-407E-90A9-7A9ED6089344}">
      <dgm:prSet/>
      <dgm:spPr/>
      <dgm:t>
        <a:bodyPr/>
        <a:lstStyle/>
        <a:p>
          <a:endParaRPr lang="tr-TR"/>
        </a:p>
      </dgm:t>
    </dgm:pt>
    <dgm:pt modelId="{CBD2DECC-2601-437E-90BF-698E2856E1DA}" type="pres">
      <dgm:prSet presAssocID="{0E2BF565-F62A-44E5-B23D-CADB5E353059}" presName="compositeShape" presStyleCnt="0">
        <dgm:presLayoutVars>
          <dgm:chMax val="7"/>
          <dgm:dir/>
          <dgm:resizeHandles val="exact"/>
        </dgm:presLayoutVars>
      </dgm:prSet>
      <dgm:spPr/>
    </dgm:pt>
    <dgm:pt modelId="{D80E84DB-D7A2-4523-AD61-DC492E36212D}" type="pres">
      <dgm:prSet presAssocID="{5FC58921-8864-4CEB-A656-A9E908A7C92D}" presName="circ1TxSh" presStyleLbl="vennNode1" presStyleIdx="0" presStyleCnt="1" custScaleX="304029"/>
      <dgm:spPr/>
    </dgm:pt>
  </dgm:ptLst>
  <dgm:cxnLst>
    <dgm:cxn modelId="{68707E02-F4EF-4569-BF18-45C780846E12}" type="presOf" srcId="{5FC58921-8864-4CEB-A656-A9E908A7C92D}" destId="{D80E84DB-D7A2-4523-AD61-DC492E36212D}" srcOrd="0" destOrd="0" presId="urn:microsoft.com/office/officeart/2005/8/layout/venn1"/>
    <dgm:cxn modelId="{59134757-9641-49DC-8F8D-9C4E4620643F}" type="presOf" srcId="{0E2BF565-F62A-44E5-B23D-CADB5E353059}" destId="{CBD2DECC-2601-437E-90BF-698E2856E1DA}" srcOrd="0" destOrd="0" presId="urn:microsoft.com/office/officeart/2005/8/layout/venn1"/>
    <dgm:cxn modelId="{8CAEA194-52C3-407E-90A9-7A9ED6089344}" srcId="{0E2BF565-F62A-44E5-B23D-CADB5E353059}" destId="{5FC58921-8864-4CEB-A656-A9E908A7C92D}" srcOrd="0" destOrd="0" parTransId="{383790B0-D667-43A6-A9F8-D664679BD10A}" sibTransId="{42946EF6-9AF4-4F22-B66E-980698A71083}"/>
    <dgm:cxn modelId="{B0929966-D87A-49CF-9F41-94B02BDFF9DB}" type="presParOf" srcId="{CBD2DECC-2601-437E-90BF-698E2856E1DA}" destId="{D80E84DB-D7A2-4523-AD61-DC492E36212D}"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564D23-4652-40D6-B633-8FD97B7404D8}"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8EFB02D8-D2EA-4A56-8DD6-410DC03FFAB4}">
      <dgm:prSet custT="1"/>
      <dgm:spPr/>
      <dgm:t>
        <a:bodyPr/>
        <a:lstStyle/>
        <a:p>
          <a:pPr rtl="0"/>
          <a:r>
            <a:rPr lang="tr-TR" sz="4000" baseline="0" dirty="0"/>
            <a:t>1- RİSK TESPİTİ BAŞVURUSU</a:t>
          </a:r>
          <a:endParaRPr lang="tr-TR" sz="4000" dirty="0"/>
        </a:p>
      </dgm:t>
    </dgm:pt>
    <dgm:pt modelId="{56E85D25-E04D-43CB-B650-1F192BD45474}" type="parTrans" cxnId="{4A85D777-E7D3-4AC1-86BA-1A517F3944B8}">
      <dgm:prSet/>
      <dgm:spPr/>
      <dgm:t>
        <a:bodyPr/>
        <a:lstStyle/>
        <a:p>
          <a:endParaRPr lang="tr-TR"/>
        </a:p>
      </dgm:t>
    </dgm:pt>
    <dgm:pt modelId="{8EB9F57A-4201-4056-A00B-CDB9D72BDF89}" type="sibTrans" cxnId="{4A85D777-E7D3-4AC1-86BA-1A517F3944B8}">
      <dgm:prSet/>
      <dgm:spPr/>
      <dgm:t>
        <a:bodyPr/>
        <a:lstStyle/>
        <a:p>
          <a:endParaRPr lang="tr-TR"/>
        </a:p>
      </dgm:t>
    </dgm:pt>
    <dgm:pt modelId="{AA00854C-B43C-4FB8-9BC0-024C5BB70B91}" type="pres">
      <dgm:prSet presAssocID="{89564D23-4652-40D6-B633-8FD97B7404D8}" presName="Name0" presStyleCnt="0">
        <dgm:presLayoutVars>
          <dgm:chPref val="3"/>
          <dgm:dir/>
          <dgm:animLvl val="lvl"/>
          <dgm:resizeHandles/>
        </dgm:presLayoutVars>
      </dgm:prSet>
      <dgm:spPr/>
    </dgm:pt>
    <dgm:pt modelId="{4661122C-7B6A-486F-AF5E-20DAFD0A534C}" type="pres">
      <dgm:prSet presAssocID="{8EFB02D8-D2EA-4A56-8DD6-410DC03FFAB4}" presName="horFlow" presStyleCnt="0"/>
      <dgm:spPr/>
    </dgm:pt>
    <dgm:pt modelId="{9218E9AB-9616-417A-95A3-C434A7B41C9C}" type="pres">
      <dgm:prSet presAssocID="{8EFB02D8-D2EA-4A56-8DD6-410DC03FFAB4}" presName="bigChev" presStyleLbl="node1" presStyleIdx="0" presStyleCnt="1" custScaleX="271379"/>
      <dgm:spPr/>
    </dgm:pt>
  </dgm:ptLst>
  <dgm:cxnLst>
    <dgm:cxn modelId="{05200836-5BB1-446F-BF0A-BF322F1F0DD6}" type="presOf" srcId="{89564D23-4652-40D6-B633-8FD97B7404D8}" destId="{AA00854C-B43C-4FB8-9BC0-024C5BB70B91}" srcOrd="0" destOrd="0" presId="urn:microsoft.com/office/officeart/2005/8/layout/lProcess3"/>
    <dgm:cxn modelId="{4A85D777-E7D3-4AC1-86BA-1A517F3944B8}" srcId="{89564D23-4652-40D6-B633-8FD97B7404D8}" destId="{8EFB02D8-D2EA-4A56-8DD6-410DC03FFAB4}" srcOrd="0" destOrd="0" parTransId="{56E85D25-E04D-43CB-B650-1F192BD45474}" sibTransId="{8EB9F57A-4201-4056-A00B-CDB9D72BDF89}"/>
    <dgm:cxn modelId="{CFC7F8CE-8F0B-4705-9B70-89409B9E6EC0}" type="presOf" srcId="{8EFB02D8-D2EA-4A56-8DD6-410DC03FFAB4}" destId="{9218E9AB-9616-417A-95A3-C434A7B41C9C}" srcOrd="0" destOrd="0" presId="urn:microsoft.com/office/officeart/2005/8/layout/lProcess3"/>
    <dgm:cxn modelId="{B28B6C66-E610-4433-A40A-B29FD92CABD7}" type="presParOf" srcId="{AA00854C-B43C-4FB8-9BC0-024C5BB70B91}" destId="{4661122C-7B6A-486F-AF5E-20DAFD0A534C}" srcOrd="0" destOrd="0" presId="urn:microsoft.com/office/officeart/2005/8/layout/lProcess3"/>
    <dgm:cxn modelId="{23F51F7A-8CD9-43B1-BCD7-C43C5F570326}" type="presParOf" srcId="{4661122C-7B6A-486F-AF5E-20DAFD0A534C}" destId="{9218E9AB-9616-417A-95A3-C434A7B41C9C}"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322C99-7378-4477-9ED2-C2DA70FFD2B3}"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A0514A35-44D0-4BE0-87EE-DB23EDF55747}">
      <dgm:prSet custT="1"/>
      <dgm:spPr/>
      <dgm:t>
        <a:bodyPr/>
        <a:lstStyle/>
        <a:p>
          <a:pPr rtl="0"/>
          <a:r>
            <a:rPr lang="tr-TR" sz="4000" baseline="0" dirty="0"/>
            <a:t>2-RİSK TESPİTİ</a:t>
          </a:r>
        </a:p>
      </dgm:t>
    </dgm:pt>
    <dgm:pt modelId="{19D81C4F-3C88-42F8-AA5B-B982A6A5DC2E}" type="parTrans" cxnId="{B9B54065-CA65-45D0-96E2-434604FFD1DD}">
      <dgm:prSet/>
      <dgm:spPr/>
      <dgm:t>
        <a:bodyPr/>
        <a:lstStyle/>
        <a:p>
          <a:endParaRPr lang="tr-TR"/>
        </a:p>
      </dgm:t>
    </dgm:pt>
    <dgm:pt modelId="{5E77395D-7D59-4D3C-BBF2-50883D447560}" type="sibTrans" cxnId="{B9B54065-CA65-45D0-96E2-434604FFD1DD}">
      <dgm:prSet/>
      <dgm:spPr/>
      <dgm:t>
        <a:bodyPr/>
        <a:lstStyle/>
        <a:p>
          <a:endParaRPr lang="tr-TR"/>
        </a:p>
      </dgm:t>
    </dgm:pt>
    <dgm:pt modelId="{C0C0DB4B-222E-4148-9696-A6A775B46BA9}" type="pres">
      <dgm:prSet presAssocID="{4B322C99-7378-4477-9ED2-C2DA70FFD2B3}" presName="Name0" presStyleCnt="0">
        <dgm:presLayoutVars>
          <dgm:chPref val="3"/>
          <dgm:dir/>
          <dgm:animLvl val="lvl"/>
          <dgm:resizeHandles/>
        </dgm:presLayoutVars>
      </dgm:prSet>
      <dgm:spPr/>
    </dgm:pt>
    <dgm:pt modelId="{6198A29B-73D5-416D-8EF5-9F97D9A5F6D9}" type="pres">
      <dgm:prSet presAssocID="{A0514A35-44D0-4BE0-87EE-DB23EDF55747}" presName="horFlow" presStyleCnt="0"/>
      <dgm:spPr/>
    </dgm:pt>
    <dgm:pt modelId="{EC387375-F37B-441E-B681-219AA9EF893F}" type="pres">
      <dgm:prSet presAssocID="{A0514A35-44D0-4BE0-87EE-DB23EDF55747}" presName="bigChev" presStyleLbl="node1" presStyleIdx="0" presStyleCnt="1" custScaleX="305216" custLinFactNeighborX="-9572" custLinFactNeighborY="-8973"/>
      <dgm:spPr/>
    </dgm:pt>
  </dgm:ptLst>
  <dgm:cxnLst>
    <dgm:cxn modelId="{86CEE818-A529-41E2-80F8-DEFE19E12407}" type="presOf" srcId="{A0514A35-44D0-4BE0-87EE-DB23EDF55747}" destId="{EC387375-F37B-441E-B681-219AA9EF893F}" srcOrd="0" destOrd="0" presId="urn:microsoft.com/office/officeart/2005/8/layout/lProcess3"/>
    <dgm:cxn modelId="{B9B54065-CA65-45D0-96E2-434604FFD1DD}" srcId="{4B322C99-7378-4477-9ED2-C2DA70FFD2B3}" destId="{A0514A35-44D0-4BE0-87EE-DB23EDF55747}" srcOrd="0" destOrd="0" parTransId="{19D81C4F-3C88-42F8-AA5B-B982A6A5DC2E}" sibTransId="{5E77395D-7D59-4D3C-BBF2-50883D447560}"/>
    <dgm:cxn modelId="{87883BBC-8F52-4C18-8CAF-203A59AC1E49}" type="presOf" srcId="{4B322C99-7378-4477-9ED2-C2DA70FFD2B3}" destId="{C0C0DB4B-222E-4148-9696-A6A775B46BA9}" srcOrd="0" destOrd="0" presId="urn:microsoft.com/office/officeart/2005/8/layout/lProcess3"/>
    <dgm:cxn modelId="{75B2D884-EE7D-48A7-B6A4-A7B6732B07DF}" type="presParOf" srcId="{C0C0DB4B-222E-4148-9696-A6A775B46BA9}" destId="{6198A29B-73D5-416D-8EF5-9F97D9A5F6D9}" srcOrd="0" destOrd="0" presId="urn:microsoft.com/office/officeart/2005/8/layout/lProcess3"/>
    <dgm:cxn modelId="{3BFA1085-CFF0-4A3D-919A-63A3C0169091}" type="presParOf" srcId="{6198A29B-73D5-416D-8EF5-9F97D9A5F6D9}" destId="{EC387375-F37B-441E-B681-219AA9EF893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6A47D0-605B-4AB0-9F3B-7D43F923237D}"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7798D3A8-D7A6-49CD-83B4-D689A459988C}">
      <dgm:prSet/>
      <dgm:spPr/>
      <dgm:t>
        <a:bodyPr/>
        <a:lstStyle/>
        <a:p>
          <a:pPr rtl="0"/>
          <a:r>
            <a:rPr lang="tr-TR" baseline="0" dirty="0"/>
            <a:t>3- RİSKLİ YAPININ YIKTIRILMAS</a:t>
          </a:r>
          <a:endParaRPr lang="tr-TR" dirty="0"/>
        </a:p>
      </dgm:t>
    </dgm:pt>
    <dgm:pt modelId="{795A7DFA-86CF-43A8-B08F-D989766F31D8}" type="parTrans" cxnId="{77D4CB98-FA6B-4DAD-91A9-9FA3A650684F}">
      <dgm:prSet/>
      <dgm:spPr/>
      <dgm:t>
        <a:bodyPr/>
        <a:lstStyle/>
        <a:p>
          <a:endParaRPr lang="tr-TR"/>
        </a:p>
      </dgm:t>
    </dgm:pt>
    <dgm:pt modelId="{AD071C60-7649-4550-9B47-16D6C6E091DD}" type="sibTrans" cxnId="{77D4CB98-FA6B-4DAD-91A9-9FA3A650684F}">
      <dgm:prSet/>
      <dgm:spPr/>
      <dgm:t>
        <a:bodyPr/>
        <a:lstStyle/>
        <a:p>
          <a:endParaRPr lang="tr-TR"/>
        </a:p>
      </dgm:t>
    </dgm:pt>
    <dgm:pt modelId="{FDE77BFB-6A84-478A-BCF7-31A47D10AF06}" type="pres">
      <dgm:prSet presAssocID="{276A47D0-605B-4AB0-9F3B-7D43F923237D}" presName="Name0" presStyleCnt="0">
        <dgm:presLayoutVars>
          <dgm:chPref val="3"/>
          <dgm:dir/>
          <dgm:animLvl val="lvl"/>
          <dgm:resizeHandles/>
        </dgm:presLayoutVars>
      </dgm:prSet>
      <dgm:spPr/>
    </dgm:pt>
    <dgm:pt modelId="{6CE5623D-2371-4E65-B7CB-A831B4891C0E}" type="pres">
      <dgm:prSet presAssocID="{7798D3A8-D7A6-49CD-83B4-D689A459988C}" presName="horFlow" presStyleCnt="0"/>
      <dgm:spPr/>
    </dgm:pt>
    <dgm:pt modelId="{991FBBEF-C954-43CD-8749-1648E0EE0C70}" type="pres">
      <dgm:prSet presAssocID="{7798D3A8-D7A6-49CD-83B4-D689A459988C}" presName="bigChev" presStyleLbl="node1" presStyleIdx="0" presStyleCnt="1" custScaleX="400761"/>
      <dgm:spPr/>
    </dgm:pt>
  </dgm:ptLst>
  <dgm:cxnLst>
    <dgm:cxn modelId="{55DA9500-4654-4835-8BBA-B542625AC16E}" type="presOf" srcId="{276A47D0-605B-4AB0-9F3B-7D43F923237D}" destId="{FDE77BFB-6A84-478A-BCF7-31A47D10AF06}" srcOrd="0" destOrd="0" presId="urn:microsoft.com/office/officeart/2005/8/layout/lProcess3"/>
    <dgm:cxn modelId="{77D4CB98-FA6B-4DAD-91A9-9FA3A650684F}" srcId="{276A47D0-605B-4AB0-9F3B-7D43F923237D}" destId="{7798D3A8-D7A6-49CD-83B4-D689A459988C}" srcOrd="0" destOrd="0" parTransId="{795A7DFA-86CF-43A8-B08F-D989766F31D8}" sibTransId="{AD071C60-7649-4550-9B47-16D6C6E091DD}"/>
    <dgm:cxn modelId="{9B49BCEB-30CE-454E-9445-D41D080E59EB}" type="presOf" srcId="{7798D3A8-D7A6-49CD-83B4-D689A459988C}" destId="{991FBBEF-C954-43CD-8749-1648E0EE0C70}" srcOrd="0" destOrd="0" presId="urn:microsoft.com/office/officeart/2005/8/layout/lProcess3"/>
    <dgm:cxn modelId="{982F3576-F3C5-40F2-9A1E-A93F12401D95}" type="presParOf" srcId="{FDE77BFB-6A84-478A-BCF7-31A47D10AF06}" destId="{6CE5623D-2371-4E65-B7CB-A831B4891C0E}" srcOrd="0" destOrd="0" presId="urn:microsoft.com/office/officeart/2005/8/layout/lProcess3"/>
    <dgm:cxn modelId="{5D6D97D3-4C72-4948-9655-E00F225FADBE}" type="presParOf" srcId="{6CE5623D-2371-4E65-B7CB-A831B4891C0E}" destId="{991FBBEF-C954-43CD-8749-1648E0EE0C70}"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82F79B-2B81-4DBD-A556-509CD523B2B5}"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181A7E89-BC13-4970-9C3E-CE063DFCDEDE}">
      <dgm:prSet/>
      <dgm:spPr/>
      <dgm:t>
        <a:bodyPr/>
        <a:lstStyle/>
        <a:p>
          <a:pPr rtl="0"/>
          <a:r>
            <a:rPr lang="tr-TR" baseline="0" dirty="0"/>
            <a:t>4- YIKIM SONRASI UYGULAMALAR</a:t>
          </a:r>
          <a:endParaRPr lang="tr-TR" dirty="0"/>
        </a:p>
      </dgm:t>
    </dgm:pt>
    <dgm:pt modelId="{45744421-98F4-45C2-9457-1168ED8118C7}" type="parTrans" cxnId="{66D1117D-8E32-434F-95CD-79D67437330B}">
      <dgm:prSet/>
      <dgm:spPr/>
      <dgm:t>
        <a:bodyPr/>
        <a:lstStyle/>
        <a:p>
          <a:endParaRPr lang="tr-TR"/>
        </a:p>
      </dgm:t>
    </dgm:pt>
    <dgm:pt modelId="{9716E496-0793-4283-B13E-74548FB7EFD6}" type="sibTrans" cxnId="{66D1117D-8E32-434F-95CD-79D67437330B}">
      <dgm:prSet/>
      <dgm:spPr/>
      <dgm:t>
        <a:bodyPr/>
        <a:lstStyle/>
        <a:p>
          <a:endParaRPr lang="tr-TR"/>
        </a:p>
      </dgm:t>
    </dgm:pt>
    <dgm:pt modelId="{FF4D014B-6DEF-4094-A118-53218E8DCA97}" type="pres">
      <dgm:prSet presAssocID="{7082F79B-2B81-4DBD-A556-509CD523B2B5}" presName="Name0" presStyleCnt="0">
        <dgm:presLayoutVars>
          <dgm:chPref val="3"/>
          <dgm:dir/>
          <dgm:animLvl val="lvl"/>
          <dgm:resizeHandles/>
        </dgm:presLayoutVars>
      </dgm:prSet>
      <dgm:spPr/>
    </dgm:pt>
    <dgm:pt modelId="{725EF865-D229-4EC9-95F4-FBBCD9B977EC}" type="pres">
      <dgm:prSet presAssocID="{181A7E89-BC13-4970-9C3E-CE063DFCDEDE}" presName="horFlow" presStyleCnt="0"/>
      <dgm:spPr/>
    </dgm:pt>
    <dgm:pt modelId="{D0197D77-B3EF-4E9D-9EDA-7DCF916E46EA}" type="pres">
      <dgm:prSet presAssocID="{181A7E89-BC13-4970-9C3E-CE063DFCDEDE}" presName="bigChev" presStyleLbl="node1" presStyleIdx="0" presStyleCnt="1" custScaleX="379259" custScaleY="91161" custLinFactNeighborX="-5955" custLinFactNeighborY="-6269"/>
      <dgm:spPr/>
    </dgm:pt>
  </dgm:ptLst>
  <dgm:cxnLst>
    <dgm:cxn modelId="{5081124E-43F1-4C83-A24F-D3EC4EB00A2F}" type="presOf" srcId="{181A7E89-BC13-4970-9C3E-CE063DFCDEDE}" destId="{D0197D77-B3EF-4E9D-9EDA-7DCF916E46EA}" srcOrd="0" destOrd="0" presId="urn:microsoft.com/office/officeart/2005/8/layout/lProcess3"/>
    <dgm:cxn modelId="{66D1117D-8E32-434F-95CD-79D67437330B}" srcId="{7082F79B-2B81-4DBD-A556-509CD523B2B5}" destId="{181A7E89-BC13-4970-9C3E-CE063DFCDEDE}" srcOrd="0" destOrd="0" parTransId="{45744421-98F4-45C2-9457-1168ED8118C7}" sibTransId="{9716E496-0793-4283-B13E-74548FB7EFD6}"/>
    <dgm:cxn modelId="{7403BDB6-EEBB-4389-97A0-9B2EC8BD74E9}" type="presOf" srcId="{7082F79B-2B81-4DBD-A556-509CD523B2B5}" destId="{FF4D014B-6DEF-4094-A118-53218E8DCA97}" srcOrd="0" destOrd="0" presId="urn:microsoft.com/office/officeart/2005/8/layout/lProcess3"/>
    <dgm:cxn modelId="{ED2F0D6B-C0EA-41CF-8C89-5BB2FD24F5B7}" type="presParOf" srcId="{FF4D014B-6DEF-4094-A118-53218E8DCA97}" destId="{725EF865-D229-4EC9-95F4-FBBCD9B977EC}" srcOrd="0" destOrd="0" presId="urn:microsoft.com/office/officeart/2005/8/layout/lProcess3"/>
    <dgm:cxn modelId="{738B6551-BDA7-4B51-8178-51F198E30389}" type="presParOf" srcId="{725EF865-D229-4EC9-95F4-FBBCD9B977EC}" destId="{D0197D77-B3EF-4E9D-9EDA-7DCF916E46EA}"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29D872-CA53-4BD4-9A7B-07AD03BDC010}"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3CE92350-4DF9-42A1-BFD4-26F2EA511434}">
      <dgm:prSet/>
      <dgm:spPr/>
      <dgm:t>
        <a:bodyPr/>
        <a:lstStyle/>
        <a:p>
          <a:pPr rtl="0"/>
          <a:r>
            <a:rPr lang="tr-TR" baseline="0" dirty="0"/>
            <a:t>AYLIK KİRA DESTEĞİ</a:t>
          </a:r>
          <a:endParaRPr lang="tr-TR" dirty="0"/>
        </a:p>
      </dgm:t>
    </dgm:pt>
    <dgm:pt modelId="{386320AD-CDFD-4E8F-B3B6-D705AF4C2C19}" type="parTrans" cxnId="{63F56CCC-107C-44D1-AB75-EE02CC4B0DC2}">
      <dgm:prSet/>
      <dgm:spPr/>
      <dgm:t>
        <a:bodyPr/>
        <a:lstStyle/>
        <a:p>
          <a:endParaRPr lang="tr-TR"/>
        </a:p>
      </dgm:t>
    </dgm:pt>
    <dgm:pt modelId="{F5B21810-4856-42C4-A967-3DA7E6A8941A}" type="sibTrans" cxnId="{63F56CCC-107C-44D1-AB75-EE02CC4B0DC2}">
      <dgm:prSet/>
      <dgm:spPr/>
      <dgm:t>
        <a:bodyPr/>
        <a:lstStyle/>
        <a:p>
          <a:endParaRPr lang="tr-TR"/>
        </a:p>
      </dgm:t>
    </dgm:pt>
    <dgm:pt modelId="{A1AD129C-A22A-47EF-82F6-E1CF0D9E4A43}" type="pres">
      <dgm:prSet presAssocID="{8C29D872-CA53-4BD4-9A7B-07AD03BDC010}" presName="compositeShape" presStyleCnt="0">
        <dgm:presLayoutVars>
          <dgm:chMax val="7"/>
          <dgm:dir/>
          <dgm:resizeHandles val="exact"/>
        </dgm:presLayoutVars>
      </dgm:prSet>
      <dgm:spPr/>
    </dgm:pt>
    <dgm:pt modelId="{F587151D-E88C-4AEA-A51D-A58F252192F9}" type="pres">
      <dgm:prSet presAssocID="{3CE92350-4DF9-42A1-BFD4-26F2EA511434}" presName="circ1TxSh" presStyleLbl="vennNode1" presStyleIdx="0" presStyleCnt="1" custScaleX="418698"/>
      <dgm:spPr/>
    </dgm:pt>
  </dgm:ptLst>
  <dgm:cxnLst>
    <dgm:cxn modelId="{5BE75806-CC16-4E9F-AE79-C49162FEC951}" type="presOf" srcId="{8C29D872-CA53-4BD4-9A7B-07AD03BDC010}" destId="{A1AD129C-A22A-47EF-82F6-E1CF0D9E4A43}" srcOrd="0" destOrd="0" presId="urn:microsoft.com/office/officeart/2005/8/layout/venn1"/>
    <dgm:cxn modelId="{6BD915AB-9BBE-49C7-88AF-5387366E98DB}" type="presOf" srcId="{3CE92350-4DF9-42A1-BFD4-26F2EA511434}" destId="{F587151D-E88C-4AEA-A51D-A58F252192F9}" srcOrd="0" destOrd="0" presId="urn:microsoft.com/office/officeart/2005/8/layout/venn1"/>
    <dgm:cxn modelId="{63F56CCC-107C-44D1-AB75-EE02CC4B0DC2}" srcId="{8C29D872-CA53-4BD4-9A7B-07AD03BDC010}" destId="{3CE92350-4DF9-42A1-BFD4-26F2EA511434}" srcOrd="0" destOrd="0" parTransId="{386320AD-CDFD-4E8F-B3B6-D705AF4C2C19}" sibTransId="{F5B21810-4856-42C4-A967-3DA7E6A8941A}"/>
    <dgm:cxn modelId="{CF499C11-F0F2-45F8-95D3-98232BBA66F3}" type="presParOf" srcId="{A1AD129C-A22A-47EF-82F6-E1CF0D9E4A43}" destId="{F587151D-E88C-4AEA-A51D-A58F252192F9}" srcOrd="0"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B42018C-8CC8-4205-9C8D-2E4E02ED77F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7248164A-7161-4051-A28C-F4C12B8EF0DE}">
      <dgm:prSet/>
      <dgm:spPr/>
      <dgm:t>
        <a:bodyPr/>
        <a:lstStyle/>
        <a:p>
          <a:pPr rtl="0"/>
          <a:endParaRPr lang="tr-TR" dirty="0"/>
        </a:p>
      </dgm:t>
    </dgm:pt>
    <dgm:pt modelId="{C0373626-72D0-4AA8-87B0-856EE7FDC33A}" type="parTrans" cxnId="{5154BB2F-0357-4D2D-B198-033A7FBF9056}">
      <dgm:prSet/>
      <dgm:spPr/>
      <dgm:t>
        <a:bodyPr/>
        <a:lstStyle/>
        <a:p>
          <a:endParaRPr lang="tr-TR"/>
        </a:p>
      </dgm:t>
    </dgm:pt>
    <dgm:pt modelId="{2932DEC3-AE2F-4979-B4B1-1F562A0A9024}" type="sibTrans" cxnId="{5154BB2F-0357-4D2D-B198-033A7FBF9056}">
      <dgm:prSet/>
      <dgm:spPr/>
      <dgm:t>
        <a:bodyPr/>
        <a:lstStyle/>
        <a:p>
          <a:endParaRPr lang="tr-TR"/>
        </a:p>
      </dgm:t>
    </dgm:pt>
    <dgm:pt modelId="{C6A8B8D3-B920-4BAA-9797-D01B841F9404}">
      <dgm:prSet/>
      <dgm:spPr/>
      <dgm:t>
        <a:bodyPr vert="vert270"/>
        <a:lstStyle/>
        <a:p>
          <a:pPr rtl="0"/>
          <a:r>
            <a:rPr lang="tr-TR" baseline="0" dirty="0"/>
            <a:t>AYLIK KİRA DESTEĞİ İÇİN DİLEKÇE ÖRNEĞİ</a:t>
          </a:r>
          <a:endParaRPr lang="tr-TR" dirty="0"/>
        </a:p>
      </dgm:t>
    </dgm:pt>
    <dgm:pt modelId="{A0CD3C24-B54B-4B66-96C8-CAF75E7EDAF3}" type="parTrans" cxnId="{6D2B09D8-585A-4D22-BE34-3683BD55F2B8}">
      <dgm:prSet/>
      <dgm:spPr/>
      <dgm:t>
        <a:bodyPr/>
        <a:lstStyle/>
        <a:p>
          <a:endParaRPr lang="tr-TR"/>
        </a:p>
      </dgm:t>
    </dgm:pt>
    <dgm:pt modelId="{18537BD8-3CF4-4535-B125-654475CE808D}" type="sibTrans" cxnId="{6D2B09D8-585A-4D22-BE34-3683BD55F2B8}">
      <dgm:prSet/>
      <dgm:spPr/>
      <dgm:t>
        <a:bodyPr/>
        <a:lstStyle/>
        <a:p>
          <a:endParaRPr lang="tr-TR"/>
        </a:p>
      </dgm:t>
    </dgm:pt>
    <dgm:pt modelId="{A716422B-D98D-44B9-A8F0-8742C446FADF}" type="pres">
      <dgm:prSet presAssocID="{0B42018C-8CC8-4205-9C8D-2E4E02ED77F5}" presName="linearFlow" presStyleCnt="0">
        <dgm:presLayoutVars>
          <dgm:dir/>
          <dgm:animLvl val="lvl"/>
          <dgm:resizeHandles val="exact"/>
        </dgm:presLayoutVars>
      </dgm:prSet>
      <dgm:spPr/>
    </dgm:pt>
    <dgm:pt modelId="{34C94904-37AE-4198-B850-F9B12BD3E934}" type="pres">
      <dgm:prSet presAssocID="{7248164A-7161-4051-A28C-F4C12B8EF0DE}" presName="composite" presStyleCnt="0"/>
      <dgm:spPr/>
    </dgm:pt>
    <dgm:pt modelId="{B1DDE7C0-D28C-41F8-8CE2-2F7477FE6DE5}" type="pres">
      <dgm:prSet presAssocID="{7248164A-7161-4051-A28C-F4C12B8EF0DE}" presName="parentText" presStyleLbl="alignNode1" presStyleIdx="0" presStyleCnt="1" custScaleY="438566" custLinFactX="-100000" custLinFactY="-174073" custLinFactNeighborX="-184674" custLinFactNeighborY="-200000">
        <dgm:presLayoutVars>
          <dgm:chMax val="1"/>
          <dgm:bulletEnabled val="1"/>
        </dgm:presLayoutVars>
      </dgm:prSet>
      <dgm:spPr/>
    </dgm:pt>
    <dgm:pt modelId="{936EDAF8-D974-4B89-90AC-2658243406CD}" type="pres">
      <dgm:prSet presAssocID="{7248164A-7161-4051-A28C-F4C12B8EF0DE}" presName="descendantText" presStyleLbl="alignAcc1" presStyleIdx="0" presStyleCnt="1" custScaleY="511657" custLinFactNeighborX="-3832" custLinFactNeighborY="-8136">
        <dgm:presLayoutVars>
          <dgm:bulletEnabled val="1"/>
        </dgm:presLayoutVars>
      </dgm:prSet>
      <dgm:spPr/>
    </dgm:pt>
  </dgm:ptLst>
  <dgm:cxnLst>
    <dgm:cxn modelId="{5154BB2F-0357-4D2D-B198-033A7FBF9056}" srcId="{0B42018C-8CC8-4205-9C8D-2E4E02ED77F5}" destId="{7248164A-7161-4051-A28C-F4C12B8EF0DE}" srcOrd="0" destOrd="0" parTransId="{C0373626-72D0-4AA8-87B0-856EE7FDC33A}" sibTransId="{2932DEC3-AE2F-4979-B4B1-1F562A0A9024}"/>
    <dgm:cxn modelId="{568F1357-9C80-487B-9479-541A82B2385E}" type="presOf" srcId="{7248164A-7161-4051-A28C-F4C12B8EF0DE}" destId="{B1DDE7C0-D28C-41F8-8CE2-2F7477FE6DE5}" srcOrd="0" destOrd="0" presId="urn:microsoft.com/office/officeart/2005/8/layout/chevron2"/>
    <dgm:cxn modelId="{62B625AF-A3BB-43B6-B3A0-D3495E8B0C95}" type="presOf" srcId="{C6A8B8D3-B920-4BAA-9797-D01B841F9404}" destId="{936EDAF8-D974-4B89-90AC-2658243406CD}" srcOrd="0" destOrd="0" presId="urn:microsoft.com/office/officeart/2005/8/layout/chevron2"/>
    <dgm:cxn modelId="{6D2B09D8-585A-4D22-BE34-3683BD55F2B8}" srcId="{7248164A-7161-4051-A28C-F4C12B8EF0DE}" destId="{C6A8B8D3-B920-4BAA-9797-D01B841F9404}" srcOrd="0" destOrd="0" parTransId="{A0CD3C24-B54B-4B66-96C8-CAF75E7EDAF3}" sibTransId="{18537BD8-3CF4-4535-B125-654475CE808D}"/>
    <dgm:cxn modelId="{A4BFB2ED-BED7-4E6A-83D2-1E42031A1E1D}" type="presOf" srcId="{0B42018C-8CC8-4205-9C8D-2E4E02ED77F5}" destId="{A716422B-D98D-44B9-A8F0-8742C446FADF}" srcOrd="0" destOrd="0" presId="urn:microsoft.com/office/officeart/2005/8/layout/chevron2"/>
    <dgm:cxn modelId="{C4824DF4-0B0C-4582-A6DC-A49C4AA2B983}" type="presParOf" srcId="{A716422B-D98D-44B9-A8F0-8742C446FADF}" destId="{34C94904-37AE-4198-B850-F9B12BD3E934}" srcOrd="0" destOrd="0" presId="urn:microsoft.com/office/officeart/2005/8/layout/chevron2"/>
    <dgm:cxn modelId="{D4E2DB53-A74E-4A02-A33F-0ADFF574ED0A}" type="presParOf" srcId="{34C94904-37AE-4198-B850-F9B12BD3E934}" destId="{B1DDE7C0-D28C-41F8-8CE2-2F7477FE6DE5}" srcOrd="0" destOrd="0" presId="urn:microsoft.com/office/officeart/2005/8/layout/chevron2"/>
    <dgm:cxn modelId="{22F1AB71-713E-423E-842B-315CB9A0BECE}" type="presParOf" srcId="{34C94904-37AE-4198-B850-F9B12BD3E934}" destId="{936EDAF8-D974-4B89-90AC-2658243406C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26D3FB-75DA-41DE-9411-65D53820050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1DA0BFCC-DD85-4ED6-8ADF-DB05A2E9A1DD}">
      <dgm:prSet/>
      <dgm:spPr/>
      <dgm:t>
        <a:bodyPr/>
        <a:lstStyle/>
        <a:p>
          <a:pPr rtl="0"/>
          <a:r>
            <a:rPr lang="tr-TR" baseline="0" dirty="0"/>
            <a:t>FAİZ DESTEĞİ</a:t>
          </a:r>
          <a:endParaRPr lang="tr-TR" dirty="0"/>
        </a:p>
      </dgm:t>
    </dgm:pt>
    <dgm:pt modelId="{F74738E3-57AF-4D25-AA68-132BD0B23100}" type="parTrans" cxnId="{F6E0C865-6BBC-409C-82BB-1980F0CFF897}">
      <dgm:prSet/>
      <dgm:spPr/>
      <dgm:t>
        <a:bodyPr/>
        <a:lstStyle/>
        <a:p>
          <a:endParaRPr lang="tr-TR"/>
        </a:p>
      </dgm:t>
    </dgm:pt>
    <dgm:pt modelId="{C528B887-08C9-4CEF-9A0E-3EE53D8B909A}" type="sibTrans" cxnId="{F6E0C865-6BBC-409C-82BB-1980F0CFF897}">
      <dgm:prSet/>
      <dgm:spPr/>
      <dgm:t>
        <a:bodyPr/>
        <a:lstStyle/>
        <a:p>
          <a:endParaRPr lang="tr-TR"/>
        </a:p>
      </dgm:t>
    </dgm:pt>
    <dgm:pt modelId="{1023FE92-5387-4FE8-8D91-8158CAEE6BFD}" type="pres">
      <dgm:prSet presAssocID="{2B26D3FB-75DA-41DE-9411-65D538200505}" presName="compositeShape" presStyleCnt="0">
        <dgm:presLayoutVars>
          <dgm:chMax val="7"/>
          <dgm:dir/>
          <dgm:resizeHandles val="exact"/>
        </dgm:presLayoutVars>
      </dgm:prSet>
      <dgm:spPr/>
    </dgm:pt>
    <dgm:pt modelId="{5B43C494-797E-416D-92BB-BF449FF889E3}" type="pres">
      <dgm:prSet presAssocID="{1DA0BFCC-DD85-4ED6-8ADF-DB05A2E9A1DD}" presName="circ1TxSh" presStyleLbl="vennNode1" presStyleIdx="0" presStyleCnt="1" custScaleX="314773"/>
      <dgm:spPr/>
    </dgm:pt>
  </dgm:ptLst>
  <dgm:cxnLst>
    <dgm:cxn modelId="{F6E0C865-6BBC-409C-82BB-1980F0CFF897}" srcId="{2B26D3FB-75DA-41DE-9411-65D538200505}" destId="{1DA0BFCC-DD85-4ED6-8ADF-DB05A2E9A1DD}" srcOrd="0" destOrd="0" parTransId="{F74738E3-57AF-4D25-AA68-132BD0B23100}" sibTransId="{C528B887-08C9-4CEF-9A0E-3EE53D8B909A}"/>
    <dgm:cxn modelId="{69C7A27B-784B-494A-B348-EA088F41FE06}" type="presOf" srcId="{2B26D3FB-75DA-41DE-9411-65D538200505}" destId="{1023FE92-5387-4FE8-8D91-8158CAEE6BFD}" srcOrd="0" destOrd="0" presId="urn:microsoft.com/office/officeart/2005/8/layout/venn1"/>
    <dgm:cxn modelId="{B0943EEC-D8B0-4859-AB19-0D414D7E8EF1}" type="presOf" srcId="{1DA0BFCC-DD85-4ED6-8ADF-DB05A2E9A1DD}" destId="{5B43C494-797E-416D-92BB-BF449FF889E3}" srcOrd="0" destOrd="0" presId="urn:microsoft.com/office/officeart/2005/8/layout/venn1"/>
    <dgm:cxn modelId="{141FA27C-C89D-4E76-873C-06958C4F6923}" type="presParOf" srcId="{1023FE92-5387-4FE8-8D91-8158CAEE6BFD}" destId="{5B43C494-797E-416D-92BB-BF449FF889E3}"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E56F09C-FED4-4503-AB79-54122B793E6A}"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tr-TR"/>
        </a:p>
      </dgm:t>
    </dgm:pt>
    <dgm:pt modelId="{9CB0D3B4-E2AF-4997-A5D7-5AFB706696AD}">
      <dgm:prSet/>
      <dgm:spPr/>
      <dgm:t>
        <a:bodyPr/>
        <a:lstStyle/>
        <a:p>
          <a:pPr rtl="0"/>
          <a:r>
            <a:rPr lang="tr-TR" baseline="0" dirty="0"/>
            <a:t>FAİZ DESTEĞİ</a:t>
          </a:r>
          <a:endParaRPr lang="tr-TR" dirty="0"/>
        </a:p>
      </dgm:t>
    </dgm:pt>
    <dgm:pt modelId="{DA04CD78-C362-4192-9B7E-39F0B12920E4}" type="parTrans" cxnId="{D744B920-9930-472B-B722-2247EC6B47B9}">
      <dgm:prSet/>
      <dgm:spPr/>
      <dgm:t>
        <a:bodyPr/>
        <a:lstStyle/>
        <a:p>
          <a:endParaRPr lang="tr-TR"/>
        </a:p>
      </dgm:t>
    </dgm:pt>
    <dgm:pt modelId="{D57E83D9-55FE-4418-95B1-D979D491224A}" type="sibTrans" cxnId="{D744B920-9930-472B-B722-2247EC6B47B9}">
      <dgm:prSet/>
      <dgm:spPr/>
      <dgm:t>
        <a:bodyPr/>
        <a:lstStyle/>
        <a:p>
          <a:endParaRPr lang="tr-TR"/>
        </a:p>
      </dgm:t>
    </dgm:pt>
    <dgm:pt modelId="{7871C473-5F6D-4996-A1B0-A709537184E8}" type="pres">
      <dgm:prSet presAssocID="{7E56F09C-FED4-4503-AB79-54122B793E6A}" presName="compositeShape" presStyleCnt="0">
        <dgm:presLayoutVars>
          <dgm:chMax val="7"/>
          <dgm:dir/>
          <dgm:resizeHandles val="exact"/>
        </dgm:presLayoutVars>
      </dgm:prSet>
      <dgm:spPr/>
    </dgm:pt>
    <dgm:pt modelId="{60A50CDB-7444-4933-BAF8-4E387EF14897}" type="pres">
      <dgm:prSet presAssocID="{9CB0D3B4-E2AF-4997-A5D7-5AFB706696AD}" presName="circ1TxSh" presStyleLbl="vennNode1" presStyleIdx="0" presStyleCnt="1" custScaleX="289566"/>
      <dgm:spPr/>
    </dgm:pt>
  </dgm:ptLst>
  <dgm:cxnLst>
    <dgm:cxn modelId="{D744B920-9930-472B-B722-2247EC6B47B9}" srcId="{7E56F09C-FED4-4503-AB79-54122B793E6A}" destId="{9CB0D3B4-E2AF-4997-A5D7-5AFB706696AD}" srcOrd="0" destOrd="0" parTransId="{DA04CD78-C362-4192-9B7E-39F0B12920E4}" sibTransId="{D57E83D9-55FE-4418-95B1-D979D491224A}"/>
    <dgm:cxn modelId="{D381DE9A-88F9-43DB-8195-322A6FC2CB5B}" type="presOf" srcId="{7E56F09C-FED4-4503-AB79-54122B793E6A}" destId="{7871C473-5F6D-4996-A1B0-A709537184E8}" srcOrd="0" destOrd="0" presId="urn:microsoft.com/office/officeart/2005/8/layout/venn1"/>
    <dgm:cxn modelId="{A7C6CAC3-1559-4686-A19A-BF2994104416}" type="presOf" srcId="{9CB0D3B4-E2AF-4997-A5D7-5AFB706696AD}" destId="{60A50CDB-7444-4933-BAF8-4E387EF14897}" srcOrd="0" destOrd="0" presId="urn:microsoft.com/office/officeart/2005/8/layout/venn1"/>
    <dgm:cxn modelId="{930422B4-AF75-4530-9C68-8110607DE4CF}" type="presParOf" srcId="{7871C473-5F6D-4996-A1B0-A709537184E8}" destId="{60A50CDB-7444-4933-BAF8-4E387EF14897}"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4C9B78-5F75-4FE0-B95B-4E8B6492C917}">
      <dsp:nvSpPr>
        <dsp:cNvPr id="0" name=""/>
        <dsp:cNvSpPr/>
      </dsp:nvSpPr>
      <dsp:spPr>
        <a:xfrm rot="5400000">
          <a:off x="-150650" y="153454"/>
          <a:ext cx="1004335" cy="70303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endParaRPr lang="tr-TR" sz="2400" kern="1200" dirty="0"/>
        </a:p>
      </dsp:txBody>
      <dsp:txXfrm rot="-5400000">
        <a:off x="1" y="354322"/>
        <a:ext cx="703035" cy="301300"/>
      </dsp:txXfrm>
    </dsp:sp>
    <dsp:sp modelId="{034C6D3C-7C88-41DD-97EE-B6E6BEE54660}">
      <dsp:nvSpPr>
        <dsp:cNvPr id="0" name=""/>
        <dsp:cNvSpPr/>
      </dsp:nvSpPr>
      <dsp:spPr>
        <a:xfrm rot="5400000">
          <a:off x="5054308" y="-4348469"/>
          <a:ext cx="652818" cy="935536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ctr" defTabSz="844550" rtl="0">
            <a:lnSpc>
              <a:spcPct val="90000"/>
            </a:lnSpc>
            <a:spcBef>
              <a:spcPct val="0"/>
            </a:spcBef>
            <a:spcAft>
              <a:spcPct val="15000"/>
            </a:spcAft>
            <a:buChar char="•"/>
          </a:pPr>
          <a:r>
            <a:rPr lang="tr-TR" sz="1900" kern="1200" dirty="0">
              <a:effectLst>
                <a:outerShdw blurRad="50800" dist="50800" sx="1000" sy="1000" algn="ctr" rotWithShape="0">
                  <a:srgbClr val="000000"/>
                </a:outerShdw>
              </a:effectLst>
            </a:rPr>
            <a:t>TESPİT BAŞVURUSU</a:t>
          </a:r>
        </a:p>
      </dsp:txBody>
      <dsp:txXfrm rot="-5400000">
        <a:off x="703035" y="34672"/>
        <a:ext cx="9323496" cy="589082"/>
      </dsp:txXfrm>
    </dsp:sp>
    <dsp:sp modelId="{EFF9AF60-3F11-42DF-923B-C3360CD2A695}">
      <dsp:nvSpPr>
        <dsp:cNvPr id="0" name=""/>
        <dsp:cNvSpPr/>
      </dsp:nvSpPr>
      <dsp:spPr>
        <a:xfrm rot="5400000">
          <a:off x="-150650" y="1007130"/>
          <a:ext cx="1004335" cy="70303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endParaRPr lang="tr-TR" sz="900" kern="1200" dirty="0"/>
        </a:p>
        <a:p>
          <a:pPr marL="0" lvl="0" indent="0" algn="ctr" defTabSz="400050" rtl="0">
            <a:lnSpc>
              <a:spcPct val="90000"/>
            </a:lnSpc>
            <a:spcBef>
              <a:spcPct val="0"/>
            </a:spcBef>
            <a:spcAft>
              <a:spcPct val="35000"/>
            </a:spcAft>
            <a:buNone/>
          </a:pPr>
          <a:endParaRPr lang="tr-TR" sz="900" kern="1200" dirty="0"/>
        </a:p>
      </dsp:txBody>
      <dsp:txXfrm rot="-5400000">
        <a:off x="1" y="1207998"/>
        <a:ext cx="703035" cy="301300"/>
      </dsp:txXfrm>
    </dsp:sp>
    <dsp:sp modelId="{D338E168-4B93-458B-BC84-03C68F5FE443}">
      <dsp:nvSpPr>
        <dsp:cNvPr id="0" name=""/>
        <dsp:cNvSpPr/>
      </dsp:nvSpPr>
      <dsp:spPr>
        <a:xfrm rot="5400000">
          <a:off x="5054308" y="-3503475"/>
          <a:ext cx="652818" cy="935536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ctr" defTabSz="844550" rtl="0">
            <a:lnSpc>
              <a:spcPct val="90000"/>
            </a:lnSpc>
            <a:spcBef>
              <a:spcPct val="0"/>
            </a:spcBef>
            <a:spcAft>
              <a:spcPct val="15000"/>
            </a:spcAft>
            <a:buChar char="•"/>
          </a:pPr>
          <a:r>
            <a:rPr lang="tr-TR" sz="1900" kern="1200" dirty="0"/>
            <a:t>RİSK TESPİTİ</a:t>
          </a:r>
        </a:p>
      </dsp:txBody>
      <dsp:txXfrm rot="-5400000">
        <a:off x="703035" y="879666"/>
        <a:ext cx="9323496" cy="589082"/>
      </dsp:txXfrm>
    </dsp:sp>
    <dsp:sp modelId="{9F15E6C5-C713-4AB3-9E7E-A11AF6DFF729}">
      <dsp:nvSpPr>
        <dsp:cNvPr id="0" name=""/>
        <dsp:cNvSpPr/>
      </dsp:nvSpPr>
      <dsp:spPr>
        <a:xfrm rot="5400000">
          <a:off x="-150650" y="1860806"/>
          <a:ext cx="1004335" cy="70303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endParaRPr lang="tr-TR" sz="900" kern="1200" dirty="0"/>
        </a:p>
      </dsp:txBody>
      <dsp:txXfrm rot="-5400000">
        <a:off x="1" y="2061674"/>
        <a:ext cx="703035" cy="301300"/>
      </dsp:txXfrm>
    </dsp:sp>
    <dsp:sp modelId="{BB0E6582-C87B-4722-A448-5D3AF991DC6F}">
      <dsp:nvSpPr>
        <dsp:cNvPr id="0" name=""/>
        <dsp:cNvSpPr/>
      </dsp:nvSpPr>
      <dsp:spPr>
        <a:xfrm rot="5400000">
          <a:off x="5054308" y="-2634412"/>
          <a:ext cx="652818" cy="935536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rtl="0">
            <a:lnSpc>
              <a:spcPct val="90000"/>
            </a:lnSpc>
            <a:spcBef>
              <a:spcPct val="0"/>
            </a:spcBef>
            <a:spcAft>
              <a:spcPct val="15000"/>
            </a:spcAft>
            <a:buChar char="•"/>
          </a:pPr>
          <a:endParaRPr lang="tr-TR" sz="1900" kern="1200" dirty="0"/>
        </a:p>
        <a:p>
          <a:pPr marL="171450" lvl="1" indent="-171450" algn="ctr" defTabSz="844550" rtl="0">
            <a:lnSpc>
              <a:spcPct val="90000"/>
            </a:lnSpc>
            <a:spcBef>
              <a:spcPct val="0"/>
            </a:spcBef>
            <a:spcAft>
              <a:spcPct val="15000"/>
            </a:spcAft>
            <a:buChar char="•"/>
          </a:pPr>
          <a:r>
            <a:rPr lang="tr-TR" sz="1900" kern="1200" dirty="0"/>
            <a:t>RİSKLİ YAPININ YIKTIRILMASI</a:t>
          </a:r>
        </a:p>
      </dsp:txBody>
      <dsp:txXfrm rot="-5400000">
        <a:off x="703035" y="1748729"/>
        <a:ext cx="9323496" cy="589082"/>
      </dsp:txXfrm>
    </dsp:sp>
    <dsp:sp modelId="{B24D16B4-1D2C-4434-881E-2B7A03662BDD}">
      <dsp:nvSpPr>
        <dsp:cNvPr id="0" name=""/>
        <dsp:cNvSpPr/>
      </dsp:nvSpPr>
      <dsp:spPr>
        <a:xfrm rot="5400000">
          <a:off x="-150650" y="2714482"/>
          <a:ext cx="1004335" cy="70303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rtl="0">
            <a:lnSpc>
              <a:spcPct val="90000"/>
            </a:lnSpc>
            <a:spcBef>
              <a:spcPct val="0"/>
            </a:spcBef>
            <a:spcAft>
              <a:spcPct val="35000"/>
            </a:spcAft>
            <a:buNone/>
          </a:pPr>
          <a:endParaRPr lang="tr-TR" sz="900" kern="1200" dirty="0"/>
        </a:p>
      </dsp:txBody>
      <dsp:txXfrm rot="-5400000">
        <a:off x="1" y="2915350"/>
        <a:ext cx="703035" cy="301300"/>
      </dsp:txXfrm>
    </dsp:sp>
    <dsp:sp modelId="{FBFEED56-814A-4239-8F7E-F48055D7D1F8}">
      <dsp:nvSpPr>
        <dsp:cNvPr id="0" name=""/>
        <dsp:cNvSpPr/>
      </dsp:nvSpPr>
      <dsp:spPr>
        <a:xfrm rot="5400000">
          <a:off x="5054308" y="-1787441"/>
          <a:ext cx="652818" cy="935536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ctr" defTabSz="844550" rtl="0">
            <a:lnSpc>
              <a:spcPct val="90000"/>
            </a:lnSpc>
            <a:spcBef>
              <a:spcPct val="0"/>
            </a:spcBef>
            <a:spcAft>
              <a:spcPct val="15000"/>
            </a:spcAft>
            <a:buChar char="•"/>
          </a:pPr>
          <a:r>
            <a:rPr lang="tr-TR" sz="1900" kern="1200" dirty="0"/>
            <a:t>YIKIM SONRASI UYGULAMA</a:t>
          </a:r>
        </a:p>
      </dsp:txBody>
      <dsp:txXfrm rot="-5400000">
        <a:off x="703035" y="2595700"/>
        <a:ext cx="9323496" cy="58908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0E84DB-D7A2-4523-AD61-DC492E36212D}">
      <dsp:nvSpPr>
        <dsp:cNvPr id="0" name=""/>
        <dsp:cNvSpPr/>
      </dsp:nvSpPr>
      <dsp:spPr>
        <a:xfrm>
          <a:off x="2582763" y="0"/>
          <a:ext cx="4892872" cy="160934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22450" rtl="0">
            <a:lnSpc>
              <a:spcPct val="90000"/>
            </a:lnSpc>
            <a:spcBef>
              <a:spcPct val="0"/>
            </a:spcBef>
            <a:spcAft>
              <a:spcPct val="35000"/>
            </a:spcAft>
            <a:buNone/>
          </a:pPr>
          <a:r>
            <a:rPr lang="tr-TR" sz="4100" kern="1200" baseline="0" dirty="0"/>
            <a:t>FAİZ DESTEĞİ</a:t>
          </a:r>
          <a:endParaRPr lang="tr-TR" sz="4100" kern="1200" dirty="0"/>
        </a:p>
      </dsp:txBody>
      <dsp:txXfrm>
        <a:off x="3299308" y="235683"/>
        <a:ext cx="3459782" cy="11379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8E9AB-9616-417A-95A3-C434A7B41C9C}">
      <dsp:nvSpPr>
        <dsp:cNvPr id="0" name=""/>
        <dsp:cNvSpPr/>
      </dsp:nvSpPr>
      <dsp:spPr>
        <a:xfrm>
          <a:off x="624192" y="427"/>
          <a:ext cx="8810014" cy="1298555"/>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25400" rIns="0" bIns="25400" numCol="1" spcCol="1270" anchor="ctr" anchorCtr="0">
          <a:noAutofit/>
        </a:bodyPr>
        <a:lstStyle/>
        <a:p>
          <a:pPr marL="0" lvl="0" indent="0" algn="ctr" defTabSz="1778000" rtl="0">
            <a:lnSpc>
              <a:spcPct val="90000"/>
            </a:lnSpc>
            <a:spcBef>
              <a:spcPct val="0"/>
            </a:spcBef>
            <a:spcAft>
              <a:spcPct val="35000"/>
            </a:spcAft>
            <a:buNone/>
          </a:pPr>
          <a:r>
            <a:rPr lang="tr-TR" sz="4000" kern="1200" baseline="0" dirty="0"/>
            <a:t>1- RİSK TESPİTİ BAŞVURUSU</a:t>
          </a:r>
          <a:endParaRPr lang="tr-TR" sz="4000" kern="1200" dirty="0"/>
        </a:p>
      </dsp:txBody>
      <dsp:txXfrm>
        <a:off x="1273470" y="427"/>
        <a:ext cx="7511459" cy="12985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87375-F37B-441E-B681-219AA9EF893F}">
      <dsp:nvSpPr>
        <dsp:cNvPr id="0" name=""/>
        <dsp:cNvSpPr/>
      </dsp:nvSpPr>
      <dsp:spPr>
        <a:xfrm>
          <a:off x="0" y="0"/>
          <a:ext cx="10058396" cy="13182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25400" rIns="0" bIns="25400" numCol="1" spcCol="1270" anchor="ctr" anchorCtr="0">
          <a:noAutofit/>
        </a:bodyPr>
        <a:lstStyle/>
        <a:p>
          <a:pPr marL="0" lvl="0" indent="0" algn="ctr" defTabSz="1778000" rtl="0">
            <a:lnSpc>
              <a:spcPct val="90000"/>
            </a:lnSpc>
            <a:spcBef>
              <a:spcPct val="0"/>
            </a:spcBef>
            <a:spcAft>
              <a:spcPct val="35000"/>
            </a:spcAft>
            <a:buNone/>
          </a:pPr>
          <a:r>
            <a:rPr lang="tr-TR" sz="4000" kern="1200" baseline="0" dirty="0"/>
            <a:t>2-RİSK TESPİTİ</a:t>
          </a:r>
        </a:p>
      </dsp:txBody>
      <dsp:txXfrm>
        <a:off x="659100" y="0"/>
        <a:ext cx="8740196" cy="13182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1FBBEF-C954-43CD-8749-1648E0EE0C70}">
      <dsp:nvSpPr>
        <dsp:cNvPr id="0" name=""/>
        <dsp:cNvSpPr/>
      </dsp:nvSpPr>
      <dsp:spPr>
        <a:xfrm>
          <a:off x="67368" y="96"/>
          <a:ext cx="10413108" cy="103933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29210" rIns="0" bIns="29210" numCol="1" spcCol="1270" anchor="ctr" anchorCtr="0">
          <a:noAutofit/>
        </a:bodyPr>
        <a:lstStyle/>
        <a:p>
          <a:pPr marL="0" lvl="0" indent="0" algn="ctr" defTabSz="2044700" rtl="0">
            <a:lnSpc>
              <a:spcPct val="90000"/>
            </a:lnSpc>
            <a:spcBef>
              <a:spcPct val="0"/>
            </a:spcBef>
            <a:spcAft>
              <a:spcPct val="35000"/>
            </a:spcAft>
            <a:buNone/>
          </a:pPr>
          <a:r>
            <a:rPr lang="tr-TR" sz="4600" kern="1200" baseline="0" dirty="0"/>
            <a:t>3- RİSKLİ YAPININ YIKTIRILMAS</a:t>
          </a:r>
          <a:endParaRPr lang="tr-TR" sz="4600" kern="1200" dirty="0"/>
        </a:p>
      </dsp:txBody>
      <dsp:txXfrm>
        <a:off x="587035" y="96"/>
        <a:ext cx="9373775" cy="10393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197D77-B3EF-4E9D-9EDA-7DCF916E46EA}">
      <dsp:nvSpPr>
        <dsp:cNvPr id="0" name=""/>
        <dsp:cNvSpPr/>
      </dsp:nvSpPr>
      <dsp:spPr>
        <a:xfrm>
          <a:off x="0" y="43069"/>
          <a:ext cx="10058393" cy="96707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0" bIns="26670" numCol="1" spcCol="1270" anchor="ctr" anchorCtr="0">
          <a:noAutofit/>
        </a:bodyPr>
        <a:lstStyle/>
        <a:p>
          <a:pPr marL="0" lvl="0" indent="0" algn="ctr" defTabSz="1866900" rtl="0">
            <a:lnSpc>
              <a:spcPct val="90000"/>
            </a:lnSpc>
            <a:spcBef>
              <a:spcPct val="0"/>
            </a:spcBef>
            <a:spcAft>
              <a:spcPct val="35000"/>
            </a:spcAft>
            <a:buNone/>
          </a:pPr>
          <a:r>
            <a:rPr lang="tr-TR" sz="4200" kern="1200" baseline="0" dirty="0"/>
            <a:t>4- YIKIM SONRASI UYGULAMALAR</a:t>
          </a:r>
          <a:endParaRPr lang="tr-TR" sz="4200" kern="1200" dirty="0"/>
        </a:p>
      </dsp:txBody>
      <dsp:txXfrm>
        <a:off x="483539" y="43069"/>
        <a:ext cx="9091315" cy="9670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7151D-E88C-4AEA-A51D-A58F252192F9}">
      <dsp:nvSpPr>
        <dsp:cNvPr id="0" name=""/>
        <dsp:cNvSpPr/>
      </dsp:nvSpPr>
      <dsp:spPr>
        <a:xfrm>
          <a:off x="2058573" y="0"/>
          <a:ext cx="5941253" cy="1418983"/>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600200" rtl="0">
            <a:lnSpc>
              <a:spcPct val="90000"/>
            </a:lnSpc>
            <a:spcBef>
              <a:spcPct val="0"/>
            </a:spcBef>
            <a:spcAft>
              <a:spcPct val="35000"/>
            </a:spcAft>
            <a:buNone/>
          </a:pPr>
          <a:r>
            <a:rPr lang="tr-TR" sz="3600" kern="1200" baseline="0" dirty="0"/>
            <a:t>AYLIK KİRA DESTEĞİ</a:t>
          </a:r>
          <a:endParaRPr lang="tr-TR" sz="3600" kern="1200" dirty="0"/>
        </a:p>
      </dsp:txBody>
      <dsp:txXfrm>
        <a:off x="2928649" y="207805"/>
        <a:ext cx="4201101" cy="10033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DE7C0-D28C-41F8-8CE2-2F7477FE6DE5}">
      <dsp:nvSpPr>
        <dsp:cNvPr id="0" name=""/>
        <dsp:cNvSpPr/>
      </dsp:nvSpPr>
      <dsp:spPr>
        <a:xfrm rot="5400000">
          <a:off x="-2888535" y="2888535"/>
          <a:ext cx="6267838" cy="49076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rtl="0">
            <a:lnSpc>
              <a:spcPct val="90000"/>
            </a:lnSpc>
            <a:spcBef>
              <a:spcPct val="0"/>
            </a:spcBef>
            <a:spcAft>
              <a:spcPct val="35000"/>
            </a:spcAft>
            <a:buNone/>
          </a:pPr>
          <a:endParaRPr lang="tr-TR" sz="6300" kern="1200" dirty="0"/>
        </a:p>
      </dsp:txBody>
      <dsp:txXfrm rot="-5400000">
        <a:off x="1" y="245382"/>
        <a:ext cx="490766" cy="5777072"/>
      </dsp:txXfrm>
    </dsp:sp>
    <dsp:sp modelId="{936EDAF8-D974-4B89-90AC-2658243406CD}">
      <dsp:nvSpPr>
        <dsp:cNvPr id="0" name=""/>
        <dsp:cNvSpPr/>
      </dsp:nvSpPr>
      <dsp:spPr>
        <a:xfrm rot="5400000">
          <a:off x="-2197822" y="2660379"/>
          <a:ext cx="6056909" cy="73615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vert270"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tr-TR" sz="2000" kern="1200" baseline="0" dirty="0"/>
            <a:t>AYLIK KİRA DESTEĞİ İÇİN DİLEKÇE ÖRNEĞİ</a:t>
          </a:r>
          <a:endParaRPr lang="tr-TR" sz="2000" kern="1200" dirty="0"/>
        </a:p>
      </dsp:txBody>
      <dsp:txXfrm rot="-5400000">
        <a:off x="462557" y="35936"/>
        <a:ext cx="700214" cy="59850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43C494-797E-416D-92BB-BF449FF889E3}">
      <dsp:nvSpPr>
        <dsp:cNvPr id="0" name=""/>
        <dsp:cNvSpPr/>
      </dsp:nvSpPr>
      <dsp:spPr>
        <a:xfrm>
          <a:off x="2674239" y="0"/>
          <a:ext cx="4709920" cy="149629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733550" rtl="0">
            <a:lnSpc>
              <a:spcPct val="90000"/>
            </a:lnSpc>
            <a:spcBef>
              <a:spcPct val="0"/>
            </a:spcBef>
            <a:spcAft>
              <a:spcPct val="35000"/>
            </a:spcAft>
            <a:buNone/>
          </a:pPr>
          <a:r>
            <a:rPr lang="tr-TR" sz="3900" kern="1200" baseline="0" dirty="0"/>
            <a:t>FAİZ DESTEĞİ</a:t>
          </a:r>
          <a:endParaRPr lang="tr-TR" sz="3900" kern="1200" dirty="0"/>
        </a:p>
      </dsp:txBody>
      <dsp:txXfrm>
        <a:off x="3363991" y="219127"/>
        <a:ext cx="3330416" cy="10580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50CDB-7444-4933-BAF8-4E387EF14897}">
      <dsp:nvSpPr>
        <dsp:cNvPr id="0" name=""/>
        <dsp:cNvSpPr/>
      </dsp:nvSpPr>
      <dsp:spPr>
        <a:xfrm>
          <a:off x="2699143" y="0"/>
          <a:ext cx="4660113" cy="160934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22450" rtl="0">
            <a:lnSpc>
              <a:spcPct val="90000"/>
            </a:lnSpc>
            <a:spcBef>
              <a:spcPct val="0"/>
            </a:spcBef>
            <a:spcAft>
              <a:spcPct val="35000"/>
            </a:spcAft>
            <a:buNone/>
          </a:pPr>
          <a:r>
            <a:rPr lang="tr-TR" sz="4100" kern="1200" baseline="0" dirty="0"/>
            <a:t>FAİZ DESTEĞİ</a:t>
          </a:r>
          <a:endParaRPr lang="tr-TR" sz="4100" kern="1200" dirty="0"/>
        </a:p>
      </dsp:txBody>
      <dsp:txXfrm>
        <a:off x="3381601" y="235683"/>
        <a:ext cx="3295197" cy="11379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0B3841-3494-4AC2-8F25-0569F4B87931}" type="datetimeFigureOut">
              <a:rPr lang="tr-TR" smtClean="0"/>
              <a:t>8.04.2023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0D4801-E69B-409F-916F-9AA863A8401E}" type="slidenum">
              <a:rPr lang="tr-TR" smtClean="0"/>
              <a:t>‹#›</a:t>
            </a:fld>
            <a:endParaRPr lang="tr-TR"/>
          </a:p>
        </p:txBody>
      </p:sp>
    </p:spTree>
    <p:extLst>
      <p:ext uri="{BB962C8B-B14F-4D97-AF65-F5344CB8AC3E}">
        <p14:creationId xmlns:p14="http://schemas.microsoft.com/office/powerpoint/2010/main" val="1891511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0D4801-E69B-409F-916F-9AA863A8401E}" type="slidenum">
              <a:rPr lang="tr-TR" smtClean="0"/>
              <a:t>10</a:t>
            </a:fld>
            <a:endParaRPr lang="tr-TR"/>
          </a:p>
        </p:txBody>
      </p:sp>
    </p:spTree>
    <p:extLst>
      <p:ext uri="{BB962C8B-B14F-4D97-AF65-F5344CB8AC3E}">
        <p14:creationId xmlns:p14="http://schemas.microsoft.com/office/powerpoint/2010/main" val="32590847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4/8/2023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4/8/2023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4/8/2023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4/8/2023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4/8/2023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4/8/2023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4/8/2023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4/8/2023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4/8/2023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4/8/2023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4/8/2023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4/8/2023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ransition spd="slow">
    <p:randomBar dir="vert"/>
  </p:transition>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5.JP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5.JP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0.xml"/><Relationship Id="rId7" Type="http://schemas.openxmlformats.org/officeDocument/2006/relationships/image" Target="../media/image5.JP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diagramLayout" Target="../diagrams/layout2.xml"/><Relationship Id="rId7" Type="http://schemas.openxmlformats.org/officeDocument/2006/relationships/hyperlink" Target="SLAYTT.html"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5.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5.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484632"/>
            <a:ext cx="10058400" cy="2200816"/>
          </a:xfrm>
        </p:spPr>
        <p:txBody>
          <a:bodyPr>
            <a:normAutofit fontScale="90000"/>
          </a:bodyPr>
          <a:lstStyle/>
          <a:p>
            <a:pPr algn="ctr"/>
            <a:r>
              <a:rPr lang="tr-TR" cap="none" dirty="0">
                <a:latin typeface="Times New Roman" panose="02020603050405020304" pitchFamily="18" charset="0"/>
                <a:cs typeface="Times New Roman" panose="02020603050405020304" pitchFamily="18" charset="0"/>
              </a:rPr>
              <a:t>HAKKARİ ÇEVRE, ŞEHİRCİLİK VE İKLİM DEĞİŞİKLİĞİ </a:t>
            </a:r>
            <a:br>
              <a:rPr lang="tr-TR" cap="none" dirty="0">
                <a:latin typeface="Times New Roman" panose="02020603050405020304" pitchFamily="18" charset="0"/>
                <a:cs typeface="Times New Roman" panose="02020603050405020304" pitchFamily="18" charset="0"/>
              </a:rPr>
            </a:br>
            <a:r>
              <a:rPr lang="tr-TR" cap="none" dirty="0">
                <a:latin typeface="Times New Roman" panose="02020603050405020304" pitchFamily="18" charset="0"/>
                <a:cs typeface="Times New Roman" panose="02020603050405020304" pitchFamily="18" charset="0"/>
              </a:rPr>
              <a:t>İL MÜDÜRLÜĞÜ</a:t>
            </a:r>
          </a:p>
        </p:txBody>
      </p:sp>
      <p:sp>
        <p:nvSpPr>
          <p:cNvPr id="3" name="İçerik Yer Tutucusu 2"/>
          <p:cNvSpPr>
            <a:spLocks noGrp="1"/>
          </p:cNvSpPr>
          <p:nvPr>
            <p:ph idx="1"/>
          </p:nvPr>
        </p:nvSpPr>
        <p:spPr/>
        <p:txBody>
          <a:bodyPr/>
          <a:lstStyle/>
          <a:p>
            <a:pPr marL="0" indent="0">
              <a:buNone/>
            </a:pPr>
            <a:r>
              <a:rPr lang="tr-TR" dirty="0">
                <a:latin typeface="Times New Roman" panose="02020603050405020304" pitchFamily="18" charset="0"/>
                <a:cs typeface="Times New Roman" panose="02020603050405020304" pitchFamily="18" charset="0"/>
              </a:rPr>
              <a:t> </a:t>
            </a:r>
          </a:p>
          <a:p>
            <a:endParaRPr lang="tr-TR"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8860" y="2494347"/>
            <a:ext cx="3000375" cy="3467100"/>
          </a:xfrm>
          <a:prstGeom prst="rect">
            <a:avLst/>
          </a:prstGeom>
          <a:effectLst>
            <a:outerShdw blurRad="50800" dist="50800" sx="1000" sy="1000" algn="ctr" rotWithShape="0">
              <a:srgbClr val="000000"/>
            </a:outerShdw>
            <a:reflection endPos="0" dist="50800" dir="5400000" sy="-100000" algn="bl" rotWithShape="0"/>
            <a:softEdge rad="12700"/>
          </a:effectLst>
          <a:scene3d>
            <a:camera prst="orthographicFront"/>
            <a:lightRig rig="threePt" dir="t"/>
          </a:scene3d>
          <a:sp3d>
            <a:bevelB/>
          </a:sp3d>
        </p:spPr>
      </p:pic>
    </p:spTree>
    <p:extLst>
      <p:ext uri="{BB962C8B-B14F-4D97-AF65-F5344CB8AC3E}">
        <p14:creationId xmlns:p14="http://schemas.microsoft.com/office/powerpoint/2010/main" val="305963579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515482218"/>
              </p:ext>
            </p:extLst>
          </p:nvPr>
        </p:nvGraphicFramePr>
        <p:xfrm>
          <a:off x="173620" y="181069"/>
          <a:ext cx="1226917" cy="63007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İçerik Yer Tutucusu 2"/>
          <p:cNvSpPr>
            <a:spLocks noGrp="1"/>
          </p:cNvSpPr>
          <p:nvPr>
            <p:ph idx="1"/>
          </p:nvPr>
        </p:nvSpPr>
        <p:spPr>
          <a:xfrm>
            <a:off x="1840374" y="-134199"/>
            <a:ext cx="9496218" cy="6616021"/>
          </a:xfrm>
        </p:spPr>
        <p:txBody>
          <a:bodyPr/>
          <a:lstStyle/>
          <a:p>
            <a:pPr marL="0" indent="0">
              <a:buNone/>
            </a:pPr>
            <a:r>
              <a:rPr lang="tr-TR" dirty="0">
                <a:latin typeface="Times New Roman" panose="02020603050405020304" pitchFamily="18" charset="0"/>
                <a:cs typeface="Times New Roman" panose="02020603050405020304" pitchFamily="18" charset="0"/>
              </a:rPr>
              <a:t> </a:t>
            </a:r>
          </a:p>
          <a:p>
            <a:pPr marL="0" indent="0">
              <a:buNone/>
            </a:pPr>
            <a:endParaRPr lang="tr-TR" dirty="0">
              <a:latin typeface="Times New Roman" panose="02020603050405020304" pitchFamily="18" charset="0"/>
              <a:cs typeface="Times New Roman" panose="02020603050405020304" pitchFamily="18" charset="0"/>
            </a:endParaRPr>
          </a:p>
        </p:txBody>
      </p:sp>
      <p:pic>
        <p:nvPicPr>
          <p:cNvPr id="19" name="Resim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58946" y="92597"/>
            <a:ext cx="7130005" cy="6620719"/>
          </a:xfrm>
          <a:prstGeom prst="rect">
            <a:avLst/>
          </a:prstGeom>
          <a:effectLst>
            <a:glow rad="228600">
              <a:schemeClr val="accent2">
                <a:lumMod val="60000"/>
                <a:lumOff val="40000"/>
                <a:alpha val="74000"/>
              </a:schemeClr>
            </a:glow>
          </a:effectLst>
        </p:spPr>
      </p:pic>
      <p:pic>
        <p:nvPicPr>
          <p:cNvPr id="20" name="Resim 1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625558" y="5290485"/>
            <a:ext cx="1433515" cy="1567515"/>
          </a:xfrm>
          <a:prstGeom prst="rect">
            <a:avLst/>
          </a:prstGeom>
          <a:effectLst>
            <a:glow>
              <a:schemeClr val="accent1">
                <a:alpha val="40000"/>
              </a:schemeClr>
            </a:glow>
          </a:effectLst>
        </p:spPr>
      </p:pic>
    </p:spTree>
    <p:extLst>
      <p:ext uri="{BB962C8B-B14F-4D97-AF65-F5344CB8AC3E}">
        <p14:creationId xmlns:p14="http://schemas.microsoft.com/office/powerpoint/2010/main" val="1739401538"/>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3812273644"/>
              </p:ext>
            </p:extLst>
          </p:nvPr>
        </p:nvGraphicFramePr>
        <p:xfrm>
          <a:off x="1069848" y="399011"/>
          <a:ext cx="10058400" cy="1496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606829" y="2069869"/>
            <a:ext cx="11080866" cy="4588625"/>
          </a:xfrm>
        </p:spPr>
        <p:txBody>
          <a:bodyPr>
            <a:normAutofit/>
          </a:bodyPr>
          <a:lstStyle/>
          <a:p>
            <a:pPr marL="0" indent="0" algn="just">
              <a:buNone/>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RİSKLİ YAPININ YIKIM TARİHİNDEN İTİBAREN EN GEÇ </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(BİR) </a:t>
            </a:r>
            <a:r>
              <a:rPr lang="tr-TR" dirty="0">
                <a:solidFill>
                  <a:srgbClr val="FF0000"/>
                </a:solidFill>
                <a:latin typeface="Times New Roman" panose="02020603050405020304" pitchFamily="18" charset="0"/>
                <a:cs typeface="Times New Roman" panose="02020603050405020304" pitchFamily="18" charset="0"/>
              </a:rPr>
              <a:t>YIL </a:t>
            </a:r>
            <a:r>
              <a:rPr lang="tr-TR" dirty="0">
                <a:latin typeface="Times New Roman" panose="02020603050405020304" pitchFamily="18" charset="0"/>
                <a:cs typeface="Times New Roman" panose="02020603050405020304" pitchFamily="18" charset="0"/>
              </a:rPr>
              <a:t>İÇİNDE KREDİ ALMAK ÜZERE BAKANLIKLA PROTOKOL İMZALAMIŞ BANKALARA BAŞVURULMUŞ OLMASI GEREKMEKTEDİR.</a:t>
            </a:r>
          </a:p>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 FAZİ DESTEĞİNDEN YARARLANMAK İÇİN YIKILAN RİSKLİ YAPI YERİNE YENİ BİNA İNŞAA EDİLMESİ GEREKMEKTEDİR. RİSKLİ YAPININ YIKTIRILMASI İLE BİRLİKTE MALİKLER YENİDEN BİNA İNŞAAT EDİLMESİNE SAHİP OLDUKLARI HİSSELERİ ORANINDA EN AZ ÜÇTE İKİ ÇOĞUNLUK İLE KARAR VEREBİLİRLER. TEKLİFİ KABUL ETMEYENLERİN ARSA PAYLARI, BAKANLIKÇA RAYİÇ DEĞERİ TESPİT ETTİRİLEREK ANLAŞMA SAĞLAYAN DÜĞER PAYDAŞLARA AÇIK ARTIRMA USULÜ İLE SATILIR.</a:t>
            </a:r>
          </a:p>
          <a:p>
            <a:pPr marL="0" indent="0" algn="just">
              <a:buNone/>
            </a:pP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dirty="0">
              <a:solidFill>
                <a:srgbClr val="FF0000"/>
              </a:solidFill>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97422" y="5478087"/>
            <a:ext cx="1861652" cy="1379913"/>
          </a:xfrm>
          <a:prstGeom prst="rect">
            <a:avLst/>
          </a:prstGeom>
        </p:spPr>
      </p:pic>
    </p:spTree>
    <p:extLst>
      <p:ext uri="{BB962C8B-B14F-4D97-AF65-F5344CB8AC3E}">
        <p14:creationId xmlns:p14="http://schemas.microsoft.com/office/powerpoint/2010/main" val="4198073669"/>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274647635"/>
              </p:ext>
            </p:extLst>
          </p:nvPr>
        </p:nvGraphicFramePr>
        <p:xfrm>
          <a:off x="1069848" y="484632"/>
          <a:ext cx="10058400" cy="1609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chor="ctr"/>
          <a:lstStyle/>
          <a:p>
            <a:pPr marL="0" indent="0" algn="just">
              <a:buNone/>
            </a:pP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KONUT İÇİN;</a:t>
            </a:r>
          </a:p>
          <a:p>
            <a:pPr marL="0" indent="0" algn="just">
              <a:buNone/>
            </a:pPr>
            <a:r>
              <a:rPr lang="tr-TR" dirty="0">
                <a:latin typeface="Times New Roman" panose="02020603050405020304" pitchFamily="18" charset="0"/>
                <a:cs typeface="Times New Roman" panose="02020603050405020304" pitchFamily="18" charset="0"/>
              </a:rPr>
              <a:t>HER BİR BAĞIMSIZ BÖLÜM İÇİN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MİLYON 250 BİN TL</a:t>
            </a:r>
            <a:r>
              <a:rPr lang="tr-TR" dirty="0">
                <a:latin typeface="Times New Roman" panose="02020603050405020304" pitchFamily="18" charset="0"/>
                <a:cs typeface="Times New Roman" panose="02020603050405020304" pitchFamily="18" charset="0"/>
              </a:rPr>
              <a:t> OLMAK ÜZERE KREDİ SAĞALANACAK OLUP BİR HAK SAHİBİ ADINA KREDİ TUTARI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 MİLYON TL</a:t>
            </a:r>
            <a:r>
              <a:rPr lang="tr-TR" dirty="0">
                <a:latin typeface="Times New Roman" panose="02020603050405020304" pitchFamily="18" charset="0"/>
                <a:cs typeface="Times New Roman" panose="02020603050405020304" pitchFamily="18" charset="0"/>
              </a:rPr>
              <a:t>’Yİ GEÇMEYECEKTİR. GÜNCEL KREDİ ORANI OLAN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1.49 KREDİ ORANI</a:t>
            </a:r>
            <a:r>
              <a:rPr lang="tr-TR" dirty="0">
                <a:latin typeface="Times New Roman" panose="02020603050405020304" pitchFamily="18" charset="0"/>
                <a:cs typeface="Times New Roman" panose="02020603050405020304" pitchFamily="18" charset="0"/>
              </a:rPr>
              <a:t>NIN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0.70 BAKANLIĞIMIZ </a:t>
            </a:r>
            <a:r>
              <a:rPr lang="tr-TR" dirty="0">
                <a:latin typeface="Times New Roman" panose="02020603050405020304" pitchFamily="18" charset="0"/>
                <a:cs typeface="Times New Roman" panose="02020603050405020304" pitchFamily="18" charset="0"/>
              </a:rPr>
              <a:t>KARŞILAYACAK, HAK SAHİPLERİ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0.79 FAİZ İMKANI</a:t>
            </a:r>
            <a:r>
              <a:rPr lang="tr-TR"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YLA </a:t>
            </a:r>
            <a:r>
              <a:rPr lang="tr-TR" dirty="0">
                <a:latin typeface="Times New Roman" panose="02020603050405020304" pitchFamily="18" charset="0"/>
                <a:cs typeface="Times New Roman" panose="02020603050405020304" pitchFamily="18" charset="0"/>
              </a:rPr>
              <a:t>KREDİDEN YARARLANABİLECEKTİR.KONUT KREDİLERİ İÇİN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10 YIL VADE </a:t>
            </a:r>
            <a:r>
              <a:rPr lang="tr-TR" dirty="0">
                <a:latin typeface="Times New Roman" panose="02020603050405020304" pitchFamily="18" charset="0"/>
                <a:cs typeface="Times New Roman" panose="02020603050405020304" pitchFamily="18" charset="0"/>
              </a:rPr>
              <a:t>UYGULANACAKTIR.</a:t>
            </a:r>
          </a:p>
          <a:p>
            <a:pPr marL="0" indent="0" algn="just">
              <a:buNone/>
            </a:pP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ÖNEMLİ!!! </a:t>
            </a:r>
            <a:r>
              <a:rPr lang="tr-TR" dirty="0">
                <a:latin typeface="Times New Roman" panose="02020603050405020304" pitchFamily="18" charset="0"/>
                <a:cs typeface="Times New Roman" panose="02020603050405020304" pitchFamily="18" charset="0"/>
              </a:rPr>
              <a:t>MEVCUT İNŞAAT ALANININ BİR BUÇUK KATINA KADAR OLAN YENİ İNŞAAT ALANI İÇİN BELEDİYELERCE HARÇ VE ÜCRET ALINMAYACAKTIR.</a:t>
            </a: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97422" y="5478087"/>
            <a:ext cx="1861652" cy="1379913"/>
          </a:xfrm>
          <a:prstGeom prst="rect">
            <a:avLst/>
          </a:prstGeom>
        </p:spPr>
      </p:pic>
    </p:spTree>
    <p:extLst>
      <p:ext uri="{BB962C8B-B14F-4D97-AF65-F5344CB8AC3E}">
        <p14:creationId xmlns:p14="http://schemas.microsoft.com/office/powerpoint/2010/main" val="1727864645"/>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837538029"/>
              </p:ext>
            </p:extLst>
          </p:nvPr>
        </p:nvGraphicFramePr>
        <p:xfrm>
          <a:off x="1069848" y="484632"/>
          <a:ext cx="10058400" cy="1609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lstStyle/>
          <a:p>
            <a:pPr marL="0" indent="0">
              <a:buNone/>
            </a:pPr>
            <a:r>
              <a:rPr lang="tr-TR" dirty="0">
                <a:latin typeface="Times New Roman" panose="02020603050405020304" pitchFamily="18" charset="0"/>
                <a:cs typeface="Times New Roman" panose="02020603050405020304" pitchFamily="18" charset="0"/>
              </a:rPr>
              <a:t> </a:t>
            </a:r>
          </a:p>
          <a:p>
            <a:pPr marL="0" indent="0">
              <a:buNone/>
            </a:pP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İŞYERLERİ İÇİN;</a:t>
            </a:r>
            <a:endPar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HER BİR İŞYERİ İÇİN </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1.10 FAİZ İMKANIYLA</a:t>
            </a:r>
            <a:r>
              <a:rPr lang="tr-TR" dirty="0">
                <a:latin typeface="Times New Roman" panose="02020603050405020304" pitchFamily="18" charset="0"/>
                <a:cs typeface="Times New Roman" panose="02020603050405020304" pitchFamily="18" charset="0"/>
              </a:rPr>
              <a:t> </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800 BİN TL’</a:t>
            </a:r>
            <a:r>
              <a:rPr lang="tr-TR" dirty="0">
                <a:latin typeface="Times New Roman" panose="02020603050405020304" pitchFamily="18" charset="0"/>
                <a:cs typeface="Times New Roman" panose="02020603050405020304" pitchFamily="18" charset="0"/>
              </a:rPr>
              <a:t>YE KADAR KREDİ VERİLECEKTİR. İŞYERLERİ İÇİN </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7 YIL VADE </a:t>
            </a:r>
            <a:r>
              <a:rPr lang="tr-TR" dirty="0">
                <a:latin typeface="Times New Roman" panose="02020603050405020304" pitchFamily="18" charset="0"/>
                <a:cs typeface="Times New Roman" panose="02020603050405020304" pitchFamily="18" charset="0"/>
              </a:rPr>
              <a:t>UYGULANACAKTIR.</a:t>
            </a:r>
          </a:p>
          <a:p>
            <a:pPr marL="0" indent="0" algn="just">
              <a:buNone/>
            </a:pP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ÖNEMLİ!!! </a:t>
            </a:r>
            <a:r>
              <a:rPr lang="tr-TR" dirty="0">
                <a:latin typeface="Times New Roman" panose="02020603050405020304" pitchFamily="18" charset="0"/>
                <a:cs typeface="Times New Roman" panose="02020603050405020304" pitchFamily="18" charset="0"/>
              </a:rPr>
              <a:t>FAİZ DESTEĞİ KAPSAMINDA İLK DAİRE İÇİN </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0.79</a:t>
            </a:r>
            <a:r>
              <a:rPr lang="tr-TR" dirty="0">
                <a:latin typeface="Times New Roman" panose="02020603050405020304" pitchFamily="18" charset="0"/>
                <a:cs typeface="Times New Roman" panose="02020603050405020304" pitchFamily="18" charset="0"/>
              </a:rPr>
              <a:t>, DİĞERİ İÇİN </a:t>
            </a: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0.89 </a:t>
            </a:r>
            <a:r>
              <a:rPr lang="tr-TR" dirty="0">
                <a:latin typeface="Times New Roman" panose="02020603050405020304" pitchFamily="18" charset="0"/>
                <a:cs typeface="Times New Roman" panose="02020603050405020304" pitchFamily="18" charset="0"/>
              </a:rPr>
              <a:t>ORANLA KREDİ VERİLECEKTİR.</a:t>
            </a: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97422" y="5290485"/>
            <a:ext cx="1861652" cy="1567515"/>
          </a:xfrm>
          <a:prstGeom prst="rect">
            <a:avLst/>
          </a:prstGeom>
        </p:spPr>
      </p:pic>
      <p:sp>
        <p:nvSpPr>
          <p:cNvPr id="2" name="Unvan 1"/>
          <p:cNvSpPr>
            <a:spLocks noGrp="1"/>
          </p:cNvSpPr>
          <p:nvPr>
            <p:ph type="title"/>
          </p:nvPr>
        </p:nvSpPr>
        <p:spPr/>
        <p:txBody>
          <a:bodyPr/>
          <a:lstStyle/>
          <a:p>
            <a:endParaRPr lang="tr-TR" sz="5400" kern="1200" cap="all" baseline="0" dirty="0">
              <a:blipFill>
                <a:blip r:embed="rId8">
                  <a:extLst>
                    <a:ext uri="{28A0092B-C50C-407E-A947-70E740481C1C}">
                      <a14:useLocalDpi xmlns:a14="http://schemas.microsoft.com/office/drawing/2010/main" val="0"/>
                    </a:ext>
                  </a:extLst>
                </a:blip>
                <a:tile tx="6350" ty="-127000" sx="65000" sy="64000" flip="none" algn="tl"/>
              </a:blipFill>
              <a:latin typeface="Times New Roman" panose="02020603050405020304" pitchFamily="18" charset="0"/>
              <a:ea typeface="+mj-ea"/>
              <a:cs typeface="Times New Roman" panose="02020603050405020304" pitchFamily="18" charset="0"/>
            </a:endParaRPr>
          </a:p>
          <a:p>
            <a:endParaRPr lang="tr-TR" dirty="0"/>
          </a:p>
        </p:txBody>
      </p:sp>
    </p:spTree>
    <p:extLst>
      <p:ext uri="{BB962C8B-B14F-4D97-AF65-F5344CB8AC3E}">
        <p14:creationId xmlns:p14="http://schemas.microsoft.com/office/powerpoint/2010/main" val="2527629178"/>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26080" y="4231178"/>
            <a:ext cx="7132320" cy="798022"/>
          </a:xfrm>
        </p:spPr>
        <p:txBody>
          <a:bodyPr>
            <a:normAutofit fontScale="90000"/>
          </a:bodyPr>
          <a:lstStyle/>
          <a:p>
            <a:r>
              <a:rPr lang="tr-TR" cap="none" dirty="0">
                <a:latin typeface="Times New Roman" panose="02020603050405020304" pitchFamily="18" charset="0"/>
                <a:cs typeface="Times New Roman" panose="02020603050405020304" pitchFamily="18" charset="0"/>
              </a:rPr>
              <a:t>TEŞEKKÜR EDERİZ….</a:t>
            </a:r>
          </a:p>
        </p:txBody>
      </p:sp>
      <p:sp>
        <p:nvSpPr>
          <p:cNvPr id="3" name="İçerik Yer Tutucusu 2"/>
          <p:cNvSpPr>
            <a:spLocks noGrp="1"/>
          </p:cNvSpPr>
          <p:nvPr>
            <p:ph idx="1"/>
          </p:nvPr>
        </p:nvSpPr>
        <p:spPr>
          <a:xfrm>
            <a:off x="2133600" y="2390041"/>
            <a:ext cx="10058400" cy="4050792"/>
          </a:xfrm>
        </p:spPr>
        <p:txBody>
          <a:bodyPr>
            <a:normAutofit/>
          </a:bodyPr>
          <a:lstStyle/>
          <a:p>
            <a:pPr marL="0" indent="0">
              <a:buNone/>
            </a:pPr>
            <a:r>
              <a:rPr lang="tr-TR" sz="2400" dirty="0">
                <a:latin typeface="Times New Roman" panose="02020603050405020304" pitchFamily="18" charset="0"/>
                <a:cs typeface="Times New Roman" panose="02020603050405020304" pitchFamily="18" charset="0"/>
              </a:rPr>
              <a:t> </a:t>
            </a:r>
          </a:p>
          <a:p>
            <a:pPr marL="0" indent="0">
              <a:buNone/>
            </a:pPr>
            <a:endParaRPr lang="tr-TR" sz="2400" dirty="0">
              <a:latin typeface="Times New Roman" panose="02020603050405020304" pitchFamily="18" charset="0"/>
              <a:cs typeface="Times New Roman" panose="02020603050405020304" pitchFamily="18" charset="0"/>
            </a:endParaRP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4801" y="369350"/>
            <a:ext cx="3433156" cy="3471130"/>
          </a:xfrm>
          <a:prstGeom prst="rect">
            <a:avLst/>
          </a:prstGeom>
        </p:spPr>
      </p:pic>
    </p:spTree>
    <p:extLst>
      <p:ext uri="{BB962C8B-B14F-4D97-AF65-F5344CB8AC3E}">
        <p14:creationId xmlns:p14="http://schemas.microsoft.com/office/powerpoint/2010/main" val="438055874"/>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943495" y="1347536"/>
            <a:ext cx="9966960" cy="3249401"/>
          </a:xfrm>
        </p:spPr>
        <p:txBody>
          <a:bodyPr/>
          <a:lstStyle/>
          <a:p>
            <a:pPr algn="ctr"/>
            <a:r>
              <a:rPr lang="tr-TR" sz="3200" cap="none" dirty="0">
                <a:latin typeface="Times New Roman" panose="02020603050405020304" pitchFamily="18" charset="0"/>
                <a:cs typeface="Times New Roman" panose="02020603050405020304" pitchFamily="18" charset="0"/>
              </a:rPr>
              <a:t>6306 SAYILI AFET RİSKİ ALTINDAKİ ALANLARIN       DÖNÜŞTÜRÜLMESİ HAKKINDA KANUN İLE RİSKLİ YAPILARIN YENİLENMESİ</a:t>
            </a:r>
          </a:p>
        </p:txBody>
      </p:sp>
      <p:sp>
        <p:nvSpPr>
          <p:cNvPr id="3" name="Alt Başlık 2"/>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918978"/>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Unvan 1"/>
          <p:cNvSpPr>
            <a:spLocks noGrp="1"/>
          </p:cNvSpPr>
          <p:nvPr>
            <p:ph type="title"/>
          </p:nvPr>
        </p:nvSpPr>
        <p:spPr>
          <a:xfrm>
            <a:off x="1069848" y="221381"/>
            <a:ext cx="10058400" cy="1087655"/>
          </a:xfrm>
          <a:ln>
            <a:noFill/>
          </a:ln>
        </p:spPr>
        <p:txBody>
          <a:bodyPr>
            <a:normAutofit/>
          </a:bodyPr>
          <a:lstStyle/>
          <a:p>
            <a:pPr algn="ctr"/>
            <a:r>
              <a:rPr lang="tr-TR" sz="4000" cap="none" dirty="0">
                <a:latin typeface="Times New Roman" panose="02020603050405020304" pitchFamily="18" charset="0"/>
                <a:cs typeface="Times New Roman" panose="02020603050405020304" pitchFamily="18" charset="0"/>
              </a:rPr>
              <a:t>RİSKLİ YAPI NEDİR?</a:t>
            </a:r>
          </a:p>
        </p:txBody>
      </p:sp>
      <p:sp>
        <p:nvSpPr>
          <p:cNvPr id="3" name="İçerik Yer Tutucusu 2"/>
          <p:cNvSpPr>
            <a:spLocks noGrp="1"/>
          </p:cNvSpPr>
          <p:nvPr>
            <p:ph idx="1"/>
          </p:nvPr>
        </p:nvSpPr>
        <p:spPr>
          <a:xfrm>
            <a:off x="413885" y="1309036"/>
            <a:ext cx="11454063" cy="4870384"/>
          </a:xfrm>
        </p:spPr>
        <p:txBody>
          <a:bodyPr/>
          <a:lstStyle/>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RİSKLİ YAPI, EKONOMİK ÖMRÜNÜ TAMAMLAMIŞ OLAN VEYA AĞIR HASAR RİSKİ TAŞIDIĞI TEKNİK VERİLERE DAYANILARAK TESPİT EDİLEN YAPILARDIR. BU TANIMDAN ANLAŞILACAĞI ÜZERE BİR YAPININ KENTSEL DÖNÜŞÜME TABİ TUTULABİLMESİ İÇİN;</a:t>
            </a:r>
          </a:p>
          <a:p>
            <a:pPr>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 YAPININ EKONOMİK ÖMRÜNÜ TAMAMLAMIŞ OLMALI</a:t>
            </a:r>
          </a:p>
          <a:p>
            <a:pPr>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 YAPININ YIKILMA VEYA AĞIR HASAR GÖRME RİSKİ TAŞIYOR OLMALI</a:t>
            </a:r>
          </a:p>
          <a:p>
            <a:pPr marL="0" indent="0">
              <a:buNone/>
            </a:pPr>
            <a:endParaRPr lang="tr-TR" sz="2800" dirty="0">
              <a:latin typeface="Times New Roman" panose="02020603050405020304" pitchFamily="18" charset="0"/>
              <a:cs typeface="Times New Roman" panose="02020603050405020304" pitchFamily="18" charset="0"/>
            </a:endParaRPr>
          </a:p>
          <a:p>
            <a:pPr marL="0" indent="0">
              <a:buNone/>
            </a:pPr>
            <a:r>
              <a:rPr lang="tr-TR" sz="2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ÖNEMLİ!!!  </a:t>
            </a:r>
            <a:r>
              <a:rPr lang="tr-TR"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İNŞAAT HALİNDE OLUP, İKAMET EDİLMEYEN YAPILAR İLE METRUK HALDE BIRAKILMIŞ YAPILAR RİSKLİ YAPIYA KONU OLAMAZLAR.</a:t>
            </a:r>
            <a:endParaRPr lang="tr-TR" sz="2400"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422" y="5227219"/>
            <a:ext cx="1861652" cy="1567515"/>
          </a:xfrm>
          <a:prstGeom prst="rect">
            <a:avLst/>
          </a:prstGeom>
        </p:spPr>
      </p:pic>
    </p:spTree>
    <p:extLst>
      <p:ext uri="{BB962C8B-B14F-4D97-AF65-F5344CB8AC3E}">
        <p14:creationId xmlns:p14="http://schemas.microsoft.com/office/powerpoint/2010/main" val="220728235"/>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2505" y="484632"/>
            <a:ext cx="11280809" cy="1440421"/>
          </a:xfrm>
        </p:spPr>
        <p:txBody>
          <a:bodyPr>
            <a:noAutofit/>
          </a:bodyPr>
          <a:lstStyle/>
          <a:p>
            <a:pPr algn="ctr"/>
            <a:r>
              <a:rPr lang="tr-TR" sz="40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RİSKLİ YAPIMI NASIL DÖNÜŞTÜREBİLİRİM</a:t>
            </a:r>
            <a:br>
              <a:rPr lang="tr-TR" sz="40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40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tr-TR" sz="40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4000" cap="none" dirty="0">
                <a:latin typeface="Times New Roman" panose="02020603050405020304" pitchFamily="18" charset="0"/>
                <a:cs typeface="Times New Roman" panose="02020603050405020304" pitchFamily="18" charset="0"/>
              </a:rPr>
              <a:t>RİSKLİ YAPILAR </a:t>
            </a:r>
            <a:r>
              <a:rPr lang="tr-TR" sz="4000" b="1" cap="none" dirty="0">
                <a:latin typeface="Times New Roman" panose="02020603050405020304" pitchFamily="18" charset="0"/>
                <a:cs typeface="Times New Roman" panose="02020603050405020304" pitchFamily="18" charset="0"/>
              </a:rPr>
              <a:t>4 AŞAMADA </a:t>
            </a:r>
            <a:r>
              <a:rPr lang="tr-TR" sz="4000" cap="none" dirty="0">
                <a:latin typeface="Times New Roman" panose="02020603050405020304" pitchFamily="18" charset="0"/>
                <a:cs typeface="Times New Roman" panose="02020603050405020304" pitchFamily="18" charset="0"/>
              </a:rPr>
              <a:t>YENİLENİYOR</a:t>
            </a:r>
            <a:br>
              <a:rPr lang="tr-TR" sz="4000" cap="none" dirty="0">
                <a:latin typeface="Times New Roman" panose="02020603050405020304" pitchFamily="18" charset="0"/>
                <a:cs typeface="Times New Roman" panose="02020603050405020304" pitchFamily="18" charset="0"/>
              </a:rPr>
            </a:br>
            <a:endParaRPr lang="tr-TR" sz="4000" b="1" cap="none"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9" name="İçerik Yer Tutucusu 8"/>
          <p:cNvGraphicFramePr>
            <a:graphicFrameLocks noGrp="1"/>
          </p:cNvGraphicFramePr>
          <p:nvPr>
            <p:ph idx="1"/>
            <p:extLst>
              <p:ext uri="{D42A27DB-BD31-4B8C-83A1-F6EECF244321}">
                <p14:modId xmlns:p14="http://schemas.microsoft.com/office/powerpoint/2010/main" val="190962822"/>
              </p:ext>
            </p:extLst>
          </p:nvPr>
        </p:nvGraphicFramePr>
        <p:xfrm>
          <a:off x="1069848" y="2107933"/>
          <a:ext cx="10058400" cy="3570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Resim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22029" y="5159141"/>
            <a:ext cx="1861652" cy="1567515"/>
          </a:xfrm>
          <a:prstGeom prst="rect">
            <a:avLst/>
          </a:prstGeom>
        </p:spPr>
      </p:pic>
    </p:spTree>
    <p:extLst>
      <p:ext uri="{BB962C8B-B14F-4D97-AF65-F5344CB8AC3E}">
        <p14:creationId xmlns:p14="http://schemas.microsoft.com/office/powerpoint/2010/main" val="369236221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709763370"/>
              </p:ext>
            </p:extLst>
          </p:nvPr>
        </p:nvGraphicFramePr>
        <p:xfrm>
          <a:off x="1069848" y="327260"/>
          <a:ext cx="10058400" cy="1299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9848" y="2079057"/>
            <a:ext cx="10182086" cy="4093143"/>
          </a:xfrm>
        </p:spPr>
        <p:txBody>
          <a:bodyPr>
            <a:normAutofit/>
          </a:bodyPr>
          <a:lstStyle/>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MUHTEMEL AFET ANINDA YIKILMA VE AĞIR HASAR GÖRME İHTİMALİ BULUNAN, İÇİNDE YAŞAYANLARIN CAN GÜVENLİĞİ İÇİN RİSK TAŞIYAN BİNALARIN TESPİTİ İÇİN İLK ADIMIN YAPI MALİKİ TARAFINDAN ATILMASI GEREKMEKTEDİR.</a:t>
            </a:r>
          </a:p>
          <a:p>
            <a:pPr>
              <a:buFont typeface="Wingdings" panose="05000000000000000000" pitchFamily="2" charset="2"/>
              <a:buChar char="v"/>
            </a:pPr>
            <a:r>
              <a:rPr lang="tr-TR" sz="2800"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ARSA PAYI SAHİBİNCE </a:t>
            </a:r>
            <a:r>
              <a:rPr lang="tr-TR"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MASRAFLARI KENDİLERİNE AİT OLMAZ ÜZERE </a:t>
            </a:r>
            <a:r>
              <a:rPr lang="tr-TR" sz="2400" dirty="0">
                <a:latin typeface="Times New Roman" panose="02020603050405020304" pitchFamily="18" charset="0"/>
                <a:cs typeface="Times New Roman" panose="02020603050405020304" pitchFamily="18" charset="0"/>
              </a:rPr>
              <a:t>"RİSKLİ YAPI TESPİTİNİN  BAKANLIĞIN </a:t>
            </a:r>
            <a:r>
              <a:rPr lang="tr-TR" sz="2400" dirty="0">
                <a:solidFill>
                  <a:srgbClr val="3333FF"/>
                </a:solidFill>
                <a:latin typeface="Times New Roman" panose="02020603050405020304" pitchFamily="18" charset="0"/>
                <a:cs typeface="Times New Roman" panose="02020603050405020304" pitchFamily="18" charset="0"/>
              </a:rPr>
              <a:t>"</a:t>
            </a:r>
            <a:r>
              <a:rPr lang="tr-TR" sz="2400" dirty="0">
                <a:solidFill>
                  <a:srgbClr val="FF0000"/>
                </a:solidFill>
                <a:latin typeface="Times New Roman" panose="02020603050405020304" pitchFamily="18" charset="0"/>
                <a:cs typeface="Times New Roman" panose="02020603050405020304" pitchFamily="18" charset="0"/>
                <a:hlinkClick r:id="rId7" action="ppaction://hlinkfile"/>
              </a:rPr>
              <a:t>HTTPS://ALTYAPİ.CSB.GOV.TR/RİSKLİ-YAPİ-TESPİTİ-İLE-İLGİLİ-KURULUSLAR</a:t>
            </a:r>
            <a:r>
              <a:rPr lang="tr-TR" sz="2400" dirty="0">
                <a:solidFill>
                  <a:srgbClr val="3333FF"/>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LİNKİNDE YER ALAN LİSANSLANDIRILMIŞ KURUM VE KURULUŞLARA YAPTIRILMASI GEREKMEKTEDİR.</a:t>
            </a:r>
          </a:p>
        </p:txBody>
      </p:sp>
      <p:pic>
        <p:nvPicPr>
          <p:cNvPr id="7" name="Resim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197422" y="5290485"/>
            <a:ext cx="1861652" cy="1567515"/>
          </a:xfrm>
          <a:prstGeom prst="rect">
            <a:avLst/>
          </a:prstGeom>
        </p:spPr>
      </p:pic>
    </p:spTree>
    <p:extLst>
      <p:ext uri="{BB962C8B-B14F-4D97-AF65-F5344CB8AC3E}">
        <p14:creationId xmlns:p14="http://schemas.microsoft.com/office/powerpoint/2010/main" val="1919699114"/>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2506832462"/>
              </p:ext>
            </p:extLst>
          </p:nvPr>
        </p:nvGraphicFramePr>
        <p:xfrm>
          <a:off x="1069848" y="269507"/>
          <a:ext cx="10058400" cy="1318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a:xfrm>
            <a:off x="1069848" y="1809549"/>
            <a:ext cx="10058400" cy="4362651"/>
          </a:xfrm>
        </p:spPr>
        <p:txBody>
          <a:bodyPr>
            <a:normAutofit lnSpcReduction="10000"/>
          </a:bodyPr>
          <a:lstStyle/>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LİSANSLANDIRILAN KURUM TARAFINDAN TEKNİK ÇALIŞMALAR NETİCESİNDE HAZIRLANAN </a:t>
            </a:r>
            <a:r>
              <a:rPr lang="tr-TR"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RİSK ANALİZ RAPORLARI</a:t>
            </a:r>
            <a:r>
              <a:rPr lang="tr-TR" sz="2400" dirty="0">
                <a:latin typeface="Times New Roman" panose="02020603050405020304" pitchFamily="18" charset="0"/>
                <a:cs typeface="Times New Roman" panose="02020603050405020304" pitchFamily="18" charset="0"/>
              </a:rPr>
              <a:t> ÇEVRE, ŞEHİRCİLİK VE İKLİM DEĞİŞİKLİĞİ SUNULUR. İL MÜDÜRLÜKLERİ VEYA İDARELER RAPORLARI İNCELER, RAPORLARDA EKSİK VEYAHUT YANLIŞ HUSUSLARIN BULUNMAMASI  HALİNDE YAPININ «RİSKLİ YAPI» OLDUĞUNA DAİR ŞEHR BIRAKILMASI İÇİN İLGİLİ TAPU MÜDÜRLÜĞÜNE İLETİLİR.</a:t>
            </a:r>
          </a:p>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TAPU MÜDÜRLÜĞÜNCE </a:t>
            </a:r>
            <a:r>
              <a:rPr lang="tr-TR" sz="2400" b="1" dirty="0">
                <a:latin typeface="Times New Roman" panose="02020603050405020304" pitchFamily="18" charset="0"/>
                <a:cs typeface="Times New Roman" panose="02020603050405020304" pitchFamily="18" charset="0"/>
              </a:rPr>
              <a:t>RİSKLİ YAPI ŞERHİ </a:t>
            </a:r>
            <a:r>
              <a:rPr lang="tr-TR" sz="2400" dirty="0">
                <a:latin typeface="Times New Roman" panose="02020603050405020304" pitchFamily="18" charset="0"/>
                <a:cs typeface="Times New Roman" panose="02020603050405020304" pitchFamily="18" charset="0"/>
              </a:rPr>
              <a:t>KONULAN YAPILARIN HAK SAHİPLERİNE BU DURUM TEBLİĞ EDİLİR. TEBLİGATTA, RİSKLİ YAPI TESPİTİNE KARŞI TEBLİĞ TARİHİNDEN </a:t>
            </a:r>
            <a:r>
              <a:rPr lang="tr-TR"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15 (ON BEŞ) </a:t>
            </a:r>
            <a:r>
              <a:rPr lang="tr-TR" sz="2400" dirty="0">
                <a:latin typeface="Times New Roman" panose="02020603050405020304" pitchFamily="18" charset="0"/>
                <a:cs typeface="Times New Roman" panose="02020603050405020304" pitchFamily="18" charset="0"/>
              </a:rPr>
              <a:t>GÜN İÇİNDE İTİRAZ EDİLEBİLECEĞİ, AKSİ TAKDİRDE VERİLECEK SÜRE İÇİNDE RİSKLİ YAPININ YIKTIRILMASI GEREKTİĞİ BİLDİRİLİR.</a:t>
            </a:r>
            <a:endParaRPr lang="tr-TR"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0348" y="5223108"/>
            <a:ext cx="1861652" cy="1567515"/>
          </a:xfrm>
          <a:prstGeom prst="rect">
            <a:avLst/>
          </a:prstGeom>
        </p:spPr>
      </p:pic>
    </p:spTree>
    <p:extLst>
      <p:ext uri="{BB962C8B-B14F-4D97-AF65-F5344CB8AC3E}">
        <p14:creationId xmlns:p14="http://schemas.microsoft.com/office/powerpoint/2010/main" val="2912360688"/>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45640" y="5531667"/>
            <a:ext cx="1246360" cy="1292643"/>
          </a:xfrm>
          <a:prstGeom prst="rect">
            <a:avLst/>
          </a:prstGeom>
        </p:spPr>
      </p:pic>
      <p:graphicFrame>
        <p:nvGraphicFramePr>
          <p:cNvPr id="4" name="Diyagram 3"/>
          <p:cNvGraphicFramePr/>
          <p:nvPr>
            <p:extLst>
              <p:ext uri="{D42A27DB-BD31-4B8C-83A1-F6EECF244321}">
                <p14:modId xmlns:p14="http://schemas.microsoft.com/office/powerpoint/2010/main" val="3152008350"/>
              </p:ext>
            </p:extLst>
          </p:nvPr>
        </p:nvGraphicFramePr>
        <p:xfrm>
          <a:off x="1069847" y="279134"/>
          <a:ext cx="10547845" cy="10395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İçerik Yer Tutucusu 2"/>
          <p:cNvSpPr>
            <a:spLocks noGrp="1"/>
          </p:cNvSpPr>
          <p:nvPr>
            <p:ph idx="1"/>
          </p:nvPr>
        </p:nvSpPr>
        <p:spPr>
          <a:xfrm>
            <a:off x="1069848" y="1684420"/>
            <a:ext cx="10058400" cy="5005137"/>
          </a:xfrm>
        </p:spPr>
        <p:txBody>
          <a:bodyPr>
            <a:normAutofit/>
          </a:bodyPr>
          <a:lstStyle/>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KESİNLEŞEN "RİSKLİ YAPI" KARARI SONRASI, YIKIM İÇİN YAPI MALİKLERİNE </a:t>
            </a:r>
            <a:r>
              <a:rPr lang="tr-TR" sz="2400" b="1" dirty="0">
                <a:solidFill>
                  <a:srgbClr val="FF0000"/>
                </a:solidFill>
                <a:latin typeface="Times New Roman" panose="02020603050405020304" pitchFamily="18" charset="0"/>
                <a:cs typeface="Times New Roman" panose="02020603050405020304" pitchFamily="18" charset="0"/>
              </a:rPr>
              <a:t>60 (ALTMIŞ) </a:t>
            </a:r>
            <a:r>
              <a:rPr lang="tr-TR" sz="2400" dirty="0">
                <a:latin typeface="Times New Roman" panose="02020603050405020304" pitchFamily="18" charset="0"/>
                <a:cs typeface="Times New Roman" panose="02020603050405020304" pitchFamily="18" charset="0"/>
              </a:rPr>
              <a:t>GÜNDEN AZ OLMAMAK ÜZERE SÜRE VERİLİYOR. BU SÜRE İÇİNDE YAPININ YIKTIRILIP YIKTIRILMADIĞI, İDARE TARAFINDAN KONTROL EDİLMEKTEDİR.</a:t>
            </a:r>
          </a:p>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60 GÜN SONUNDA YAPININ YIKTIRILMADIĞI TESPİT EDİLDİĞİNDE YAPININ İDARİ MAKAMLARCA YIKTIRILACAĞI BELİRTİLEREK EN FAZLA </a:t>
            </a:r>
            <a:r>
              <a:rPr lang="tr-TR" sz="2400" b="1" dirty="0">
                <a:solidFill>
                  <a:srgbClr val="FF0000"/>
                </a:solidFill>
                <a:latin typeface="Times New Roman" panose="02020603050405020304" pitchFamily="18" charset="0"/>
                <a:cs typeface="Times New Roman" panose="02020603050405020304" pitchFamily="18" charset="0"/>
              </a:rPr>
              <a:t>30 (OTUZ) </a:t>
            </a:r>
            <a:r>
              <a:rPr lang="tr-TR" sz="2400" dirty="0">
                <a:latin typeface="Times New Roman" panose="02020603050405020304" pitchFamily="18" charset="0"/>
                <a:cs typeface="Times New Roman" panose="02020603050405020304" pitchFamily="18" charset="0"/>
              </a:rPr>
              <a:t>GÜN EK SÜRE TANINMAKTADIR.</a:t>
            </a:r>
          </a:p>
          <a:p>
            <a:pPr algn="just">
              <a:buFont typeface="Wingdings" panose="05000000000000000000" pitchFamily="2" charset="2"/>
              <a:buChar char="v"/>
            </a:pPr>
            <a:r>
              <a:rPr lang="tr-TR" sz="2400" dirty="0">
                <a:latin typeface="Times New Roman" panose="02020603050405020304" pitchFamily="18" charset="0"/>
                <a:cs typeface="Times New Roman" panose="02020603050405020304" pitchFamily="18" charset="0"/>
              </a:rPr>
              <a:t>BU SÜRE SONUNDA DA RİSKLİ YAPILARIN MALİKLERİNCE YIKTIRILMAMASI HALİNDE, İLGİLİ KURUM VE KURULUŞLARDAN, RİSKLİ YAPILARA ELEKTRİK, SU VE DOĞAL GAZ VERMEMELERİ VE HİZMETLERİNİ DURDURMALARI İSTENMEKTEDİR. YAPININ YIKIMI MÜLKİ AMİRLER TARAFINDAN KOLLUK KUVVETLERİ DESTEĞİ İLE YIKILIR. YIKIM MALİYETİ YAPI MALİKLERİNİN HİSSELERİ ORANINDA PAYLAŞTIRILIR.</a:t>
            </a:r>
          </a:p>
          <a:p>
            <a:pPr marL="0" indent="0" algn="just">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2976409"/>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ext uri="{D42A27DB-BD31-4B8C-83A1-F6EECF244321}">
                <p14:modId xmlns:p14="http://schemas.microsoft.com/office/powerpoint/2010/main" val="1794295968"/>
              </p:ext>
            </p:extLst>
          </p:nvPr>
        </p:nvGraphicFramePr>
        <p:xfrm>
          <a:off x="1069848" y="484632"/>
          <a:ext cx="10058400" cy="11862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İçerik Yer Tutucusu 2"/>
          <p:cNvSpPr>
            <a:spLocks noGrp="1"/>
          </p:cNvSpPr>
          <p:nvPr>
            <p:ph idx="1"/>
          </p:nvPr>
        </p:nvSpPr>
        <p:spPr/>
        <p:txBody>
          <a:bodyPr>
            <a:normAutofit/>
          </a:bodyPr>
          <a:lstStyle/>
          <a:p>
            <a:r>
              <a:rPr lang="tr-TR" sz="2400" dirty="0">
                <a:latin typeface="Times New Roman" panose="02020603050405020304" pitchFamily="18" charset="0"/>
                <a:cs typeface="Times New Roman" panose="02020603050405020304" pitchFamily="18" charset="0"/>
              </a:rPr>
              <a:t>YIKIMI GERÇEKLEŞTİRİLMİŞ OLAN RİSKLİ YAPILARLA İLGİLİ OLARAK BAKANLIĞIMIZ TARAFINDAN;</a:t>
            </a:r>
          </a:p>
          <a:p>
            <a:pPr marL="0" indent="0">
              <a:buNone/>
            </a:pPr>
            <a:r>
              <a:rPr lang="tr-TR" sz="2400" dirty="0">
                <a:latin typeface="Times New Roman" panose="02020603050405020304" pitchFamily="18" charset="0"/>
                <a:cs typeface="Times New Roman" panose="02020603050405020304" pitchFamily="18" charset="0"/>
              </a:rPr>
              <a:t>		</a:t>
            </a:r>
          </a:p>
          <a:p>
            <a:pPr marL="2128600" lvl="6" indent="-457200">
              <a:buFont typeface="+mj-lt"/>
              <a:buAutoNum type="arabicPeriod"/>
            </a:pPr>
            <a:r>
              <a:rPr lang="tr-TR"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AYLIK KİRA YARDIMI 	</a:t>
            </a:r>
          </a:p>
          <a:p>
            <a:pPr marL="2128600" lvl="6" indent="-457200">
              <a:buFont typeface="+mj-lt"/>
              <a:buAutoNum type="arabicPeriod"/>
            </a:pPr>
            <a:endParaRPr lang="tr-TR" sz="2400" dirty="0">
              <a:latin typeface="Times New Roman" panose="02020603050405020304" pitchFamily="18" charset="0"/>
              <a:cs typeface="Times New Roman" panose="02020603050405020304" pitchFamily="18" charset="0"/>
            </a:endParaRPr>
          </a:p>
          <a:p>
            <a:pPr marL="2128600" lvl="6" indent="-457200">
              <a:buFont typeface="+mj-lt"/>
              <a:buAutoNum type="arabicPeriod"/>
            </a:pPr>
            <a:r>
              <a:rPr lang="tr-TR"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KREDİ DESTEĞİ YARDIMI      </a:t>
            </a:r>
            <a:r>
              <a:rPr lang="tr-TR" sz="2400" dirty="0">
                <a:latin typeface="Times New Roman" panose="02020603050405020304" pitchFamily="18" charset="0"/>
                <a:cs typeface="Times New Roman" panose="02020603050405020304" pitchFamily="18" charset="0"/>
              </a:rPr>
              <a:t>SAĞLANMAKTADIR.</a:t>
            </a:r>
          </a:p>
          <a:p>
            <a:pPr marL="2128600" lvl="6" indent="-457200">
              <a:buFont typeface="+mj-lt"/>
              <a:buAutoNum type="arabicPeriod"/>
            </a:pPr>
            <a:endParaRPr lang="tr-TR" sz="2400"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30348" y="5256795"/>
            <a:ext cx="1861652" cy="1567515"/>
          </a:xfrm>
          <a:prstGeom prst="rect">
            <a:avLst/>
          </a:prstGeom>
        </p:spPr>
      </p:pic>
    </p:spTree>
    <p:extLst>
      <p:ext uri="{BB962C8B-B14F-4D97-AF65-F5344CB8AC3E}">
        <p14:creationId xmlns:p14="http://schemas.microsoft.com/office/powerpoint/2010/main" val="269370946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422" y="5290485"/>
            <a:ext cx="1861652" cy="1567515"/>
          </a:xfrm>
          <a:prstGeom prst="rect">
            <a:avLst/>
          </a:prstGeom>
        </p:spPr>
      </p:pic>
      <p:graphicFrame>
        <p:nvGraphicFramePr>
          <p:cNvPr id="4" name="Diyagram 3"/>
          <p:cNvGraphicFramePr/>
          <p:nvPr>
            <p:extLst>
              <p:ext uri="{D42A27DB-BD31-4B8C-83A1-F6EECF244321}">
                <p14:modId xmlns:p14="http://schemas.microsoft.com/office/powerpoint/2010/main" val="1407859481"/>
              </p:ext>
            </p:extLst>
          </p:nvPr>
        </p:nvGraphicFramePr>
        <p:xfrm>
          <a:off x="1069848" y="484632"/>
          <a:ext cx="10058400" cy="1418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İçerik Yer Tutucusu 2"/>
          <p:cNvSpPr>
            <a:spLocks noGrp="1"/>
          </p:cNvSpPr>
          <p:nvPr>
            <p:ph idx="1"/>
          </p:nvPr>
        </p:nvSpPr>
        <p:spPr>
          <a:xfrm>
            <a:off x="665018" y="2121408"/>
            <a:ext cx="10463230" cy="4050792"/>
          </a:xfrm>
        </p:spPr>
        <p:txBody>
          <a:bodyPr>
            <a:normAutofit/>
          </a:bodyPr>
          <a:lstStyle/>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 AYLIK KİRA DESTEĞİ RİSKLİ YAPININ YIKIM TARİHİNDEN İTİBAREN BAKANLIĞIMIZCA BELİRLENEN MİKTAR ÜZERİNDEN RİSKLİ ALAN DIŞINDAKİ YAPILARDA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18 (ON SEKİZ ) </a:t>
            </a:r>
            <a:r>
              <a:rPr lang="tr-TR" dirty="0">
                <a:latin typeface="Times New Roman" panose="02020603050405020304" pitchFamily="18" charset="0"/>
                <a:cs typeface="Times New Roman" panose="02020603050405020304" pitchFamily="18" charset="0"/>
              </a:rPr>
              <a:t>AYDIR. </a:t>
            </a:r>
          </a:p>
          <a:p>
            <a:pPr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RİSKLİ VE REZER YAPI ALANLARINDA KÜRA YARDIMI SÜRESİ </a:t>
            </a:r>
            <a:r>
              <a:rPr lang="tr-TR"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48 (KIRK SEKİZ) </a:t>
            </a:r>
            <a:r>
              <a:rPr lang="tr-TR" dirty="0">
                <a:latin typeface="Times New Roman" panose="02020603050405020304" pitchFamily="18" charset="0"/>
                <a:cs typeface="Times New Roman" panose="02020603050405020304" pitchFamily="18" charset="0"/>
              </a:rPr>
              <a:t>AYI GEÇMEMEK ŞARTI İLE İLGİLİ KURUMCA BELİRLENİR.</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ÖNEMLİ!!! </a:t>
            </a:r>
            <a:r>
              <a:rPr lang="tr-TR"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KİRA YARDIMINDAN RİSKLİ YAPIDA EN AZ 1 YIL OTURAN KİRACILARDA YARARLANABİLECEKTİR</a:t>
            </a:r>
            <a:r>
              <a:rPr lang="tr-TR" dirty="0">
                <a:latin typeface="Times New Roman" panose="02020603050405020304" pitchFamily="18" charset="0"/>
                <a:cs typeface="Times New Roman" panose="02020603050405020304" pitchFamily="18" charset="0"/>
              </a:rPr>
              <a:t>.</a:t>
            </a: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ÖNEMLİ!!! </a:t>
            </a:r>
            <a:r>
              <a:rPr lang="tr-TR"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HEM DAİRE HEM DE İŞ YERİ İÇİN AYNI ÖDEME TARİHİNDE KİRA YARDIMI ALINABİLİR.</a:t>
            </a:r>
            <a:endParaRPr lang="tr-TR"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5413469"/>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TM03090434[[fn=Tahta Yazı]]</Template>
  <TotalTime>1411</TotalTime>
  <Words>713</Words>
  <Application>Microsoft Office PowerPoint</Application>
  <PresentationFormat>Geniş ekran</PresentationFormat>
  <Paragraphs>60</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Calibri</vt:lpstr>
      <vt:lpstr>Rockwell</vt:lpstr>
      <vt:lpstr>Rockwell Condensed</vt:lpstr>
      <vt:lpstr>Times New Roman</vt:lpstr>
      <vt:lpstr>Wingdings</vt:lpstr>
      <vt:lpstr>Wood Type Yazı Tipi</vt:lpstr>
      <vt:lpstr>HAKKARİ ÇEVRE, ŞEHİRCİLİK VE İKLİM DEĞİŞİKLİĞİ  İL MÜDÜRLÜĞÜ</vt:lpstr>
      <vt:lpstr>6306 SAYILI AFET RİSKİ ALTINDAKİ ALANLARIN       DÖNÜŞTÜRÜLMESİ HAKKINDA KANUN İLE RİSKLİ YAPILARIN YENİLENMESİ</vt:lpstr>
      <vt:lpstr>RİSKLİ YAPI NEDİR?</vt:lpstr>
      <vt:lpstr>RİSKLİ YAPIMI NASIL DÖNÜŞTÜREBİLİRİM  ? RİSKLİ YAPILAR 4 AŞAMADA YENİLENİYOR </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TEŞEKKÜR EDERİZ….</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6306 sayılı Afet Riski Altındaki Alanların       Dönüştürülmesi Hakkında Kanun ile riskli yapıların yenilenmesi</dc:title>
  <dc:creator>Burak Yıldıırm</dc:creator>
  <cp:lastModifiedBy>mustafa bozkurt</cp:lastModifiedBy>
  <cp:revision>42</cp:revision>
  <dcterms:created xsi:type="dcterms:W3CDTF">2023-03-28T11:55:16Z</dcterms:created>
  <dcterms:modified xsi:type="dcterms:W3CDTF">2023-04-08T12:40:16Z</dcterms:modified>
</cp:coreProperties>
</file>