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7" r:id="rId4"/>
  </p:sldMasterIdLst>
  <p:notesMasterIdLst>
    <p:notesMasterId r:id="rId31"/>
  </p:notesMasterIdLst>
  <p:handoutMasterIdLst>
    <p:handoutMasterId r:id="rId32"/>
  </p:handoutMasterIdLst>
  <p:sldIdLst>
    <p:sldId id="332" r:id="rId5"/>
    <p:sldId id="494" r:id="rId6"/>
    <p:sldId id="427" r:id="rId7"/>
    <p:sldId id="428" r:id="rId8"/>
    <p:sldId id="496" r:id="rId9"/>
    <p:sldId id="513" r:id="rId10"/>
    <p:sldId id="515" r:id="rId11"/>
    <p:sldId id="516" r:id="rId12"/>
    <p:sldId id="506" r:id="rId13"/>
    <p:sldId id="505" r:id="rId14"/>
    <p:sldId id="509" r:id="rId15"/>
    <p:sldId id="508" r:id="rId16"/>
    <p:sldId id="518" r:id="rId17"/>
    <p:sldId id="538" r:id="rId18"/>
    <p:sldId id="521" r:id="rId19"/>
    <p:sldId id="520" r:id="rId20"/>
    <p:sldId id="523" r:id="rId21"/>
    <p:sldId id="541" r:id="rId22"/>
    <p:sldId id="542" r:id="rId23"/>
    <p:sldId id="543" r:id="rId24"/>
    <p:sldId id="525" r:id="rId25"/>
    <p:sldId id="528" r:id="rId26"/>
    <p:sldId id="530" r:id="rId27"/>
    <p:sldId id="532" r:id="rId28"/>
    <p:sldId id="535" r:id="rId29"/>
    <p:sldId id="544" r:id="rId3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75"/>
    <a:srgbClr val="FFD653"/>
    <a:srgbClr val="FF6600"/>
    <a:srgbClr val="C2E49C"/>
    <a:srgbClr val="D0C20C"/>
    <a:srgbClr val="C9DFF9"/>
    <a:srgbClr val="A0BE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7CE84F3-28C3-443E-9E96-99CF82512B78}" styleName="Koyu Stil 1 - Vurgu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43" autoAdjust="0"/>
    <p:restoredTop sz="96774" autoAdjust="0"/>
  </p:normalViewPr>
  <p:slideViewPr>
    <p:cSldViewPr snapToGrid="0">
      <p:cViewPr varScale="1">
        <p:scale>
          <a:sx n="111" d="100"/>
          <a:sy n="111" d="100"/>
        </p:scale>
        <p:origin x="930" y="102"/>
      </p:cViewPr>
      <p:guideLst>
        <p:guide orient="horz" pos="2160"/>
        <p:guide pos="3840"/>
      </p:guideLst>
    </p:cSldViewPr>
  </p:slideViewPr>
  <p:notesTextViewPr>
    <p:cViewPr>
      <p:scale>
        <a:sx n="3" d="2"/>
        <a:sy n="3" d="2"/>
      </p:scale>
      <p:origin x="0" y="0"/>
    </p:cViewPr>
  </p:notesTextViewPr>
  <p:notesViewPr>
    <p:cSldViewPr snapToGrid="0">
      <p:cViewPr varScale="1">
        <p:scale>
          <a:sx n="89" d="100"/>
          <a:sy n="89" d="100"/>
        </p:scale>
        <p:origin x="204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035A4-72A5-484C-89BE-D956C23FDF23}" type="doc">
      <dgm:prSet loTypeId="urn:microsoft.com/office/officeart/2005/8/layout/arrow4" loCatId="process" qsTypeId="urn:microsoft.com/office/officeart/2005/8/quickstyle/3D5" qsCatId="3D" csTypeId="urn:microsoft.com/office/officeart/2005/8/colors/accent6_4" csCatId="accent6" phldr="1"/>
      <dgm:spPr/>
      <dgm:t>
        <a:bodyPr/>
        <a:lstStyle/>
        <a:p>
          <a:endParaRPr lang="tr-TR"/>
        </a:p>
      </dgm:t>
    </dgm:pt>
    <dgm:pt modelId="{053FE1B3-B59C-4FF9-A61C-A06A8037B2C5}">
      <dgm:prSet phldrT="[Metin]" custT="1"/>
      <dgm:spPr/>
      <dgm:t>
        <a:bodyPr/>
        <a:lstStyle/>
        <a:p>
          <a:r>
            <a:rPr lang="tr-TR" sz="3600" b="1" dirty="0" smtClean="0"/>
            <a:t>NÜFUS X 5</a:t>
          </a:r>
        </a:p>
        <a:p>
          <a:r>
            <a:rPr lang="tr-TR" sz="3600" b="1" dirty="0" smtClean="0"/>
            <a:t>SANAYİLEŞME X 2</a:t>
          </a:r>
        </a:p>
        <a:p>
          <a:r>
            <a:rPr lang="tr-TR" sz="3600" b="1" dirty="0" smtClean="0"/>
            <a:t>KENTLEŞME X 5</a:t>
          </a:r>
        </a:p>
        <a:p>
          <a:r>
            <a:rPr lang="tr-TR" sz="3600" b="1" dirty="0" smtClean="0"/>
            <a:t>TÜKETİM X 3</a:t>
          </a:r>
          <a:endParaRPr lang="tr-TR" sz="1600" b="1" dirty="0"/>
        </a:p>
      </dgm:t>
    </dgm:pt>
    <dgm:pt modelId="{25F583EA-4B10-49C6-B9D6-A208D53666A5}" type="sibTrans" cxnId="{04A4C05F-14D2-4189-B099-0441917D82E5}">
      <dgm:prSet/>
      <dgm:spPr/>
      <dgm:t>
        <a:bodyPr/>
        <a:lstStyle/>
        <a:p>
          <a:endParaRPr lang="tr-TR"/>
        </a:p>
      </dgm:t>
    </dgm:pt>
    <dgm:pt modelId="{7DAA538D-5414-45A9-AF12-76573CE0C0B4}" type="parTrans" cxnId="{04A4C05F-14D2-4189-B099-0441917D82E5}">
      <dgm:prSet/>
      <dgm:spPr/>
      <dgm:t>
        <a:bodyPr/>
        <a:lstStyle/>
        <a:p>
          <a:endParaRPr lang="tr-TR"/>
        </a:p>
      </dgm:t>
    </dgm:pt>
    <dgm:pt modelId="{D6F759F8-834C-1B4D-A983-CB59E28F98CA}">
      <dgm:prSet phldrT="[Metin]" custT="1"/>
      <dgm:spPr/>
      <dgm:t>
        <a:bodyPr/>
        <a:lstStyle/>
        <a:p>
          <a:r>
            <a:rPr lang="tr-TR" sz="4800" b="1" dirty="0" smtClean="0"/>
            <a:t>KAYNAKLAR</a:t>
          </a:r>
          <a:endParaRPr lang="tr-TR" sz="2800" b="1" dirty="0"/>
        </a:p>
      </dgm:t>
    </dgm:pt>
    <dgm:pt modelId="{75133492-181D-7240-BE19-A1C9567AD030}" type="parTrans" cxnId="{2A7DB62F-7854-2444-BB7D-A89B404CD4C8}">
      <dgm:prSet/>
      <dgm:spPr/>
      <dgm:t>
        <a:bodyPr/>
        <a:lstStyle/>
        <a:p>
          <a:endParaRPr lang="tr-TR"/>
        </a:p>
      </dgm:t>
    </dgm:pt>
    <dgm:pt modelId="{47EBEC39-8138-8E4E-857E-E588BA05206A}" type="sibTrans" cxnId="{2A7DB62F-7854-2444-BB7D-A89B404CD4C8}">
      <dgm:prSet/>
      <dgm:spPr/>
      <dgm:t>
        <a:bodyPr/>
        <a:lstStyle/>
        <a:p>
          <a:endParaRPr lang="tr-TR"/>
        </a:p>
      </dgm:t>
    </dgm:pt>
    <dgm:pt modelId="{6025D8C1-A00C-A045-B9A4-5D643E9EF4C2}" type="pres">
      <dgm:prSet presAssocID="{178035A4-72A5-484C-89BE-D956C23FDF23}" presName="compositeShape" presStyleCnt="0">
        <dgm:presLayoutVars>
          <dgm:chMax val="2"/>
          <dgm:dir/>
          <dgm:resizeHandles val="exact"/>
        </dgm:presLayoutVars>
      </dgm:prSet>
      <dgm:spPr/>
      <dgm:t>
        <a:bodyPr/>
        <a:lstStyle/>
        <a:p>
          <a:endParaRPr lang="tr-TR"/>
        </a:p>
      </dgm:t>
    </dgm:pt>
    <dgm:pt modelId="{93CAEB79-E3CD-BF4F-B2EE-BD67AEA32D2B}" type="pres">
      <dgm:prSet presAssocID="{053FE1B3-B59C-4FF9-A61C-A06A8037B2C5}" presName="upArrow" presStyleLbl="node1" presStyleIdx="0" presStyleCnt="2"/>
      <dgm:spPr/>
      <dgm:t>
        <a:bodyPr/>
        <a:lstStyle/>
        <a:p>
          <a:endParaRPr lang="tr-TR"/>
        </a:p>
      </dgm:t>
    </dgm:pt>
    <dgm:pt modelId="{D8541537-5482-1541-88D4-BC7F6C2CB858}" type="pres">
      <dgm:prSet presAssocID="{053FE1B3-B59C-4FF9-A61C-A06A8037B2C5}" presName="upArrowText" presStyleLbl="revTx" presStyleIdx="0" presStyleCnt="2">
        <dgm:presLayoutVars>
          <dgm:chMax val="0"/>
          <dgm:bulletEnabled val="1"/>
        </dgm:presLayoutVars>
      </dgm:prSet>
      <dgm:spPr/>
      <dgm:t>
        <a:bodyPr/>
        <a:lstStyle/>
        <a:p>
          <a:endParaRPr lang="tr-TR"/>
        </a:p>
      </dgm:t>
    </dgm:pt>
    <dgm:pt modelId="{B628FBC9-3669-2D49-B35B-88588E5E2F95}" type="pres">
      <dgm:prSet presAssocID="{D6F759F8-834C-1B4D-A983-CB59E28F98CA}" presName="downArrow" presStyleLbl="node1" presStyleIdx="1" presStyleCnt="2"/>
      <dgm:spPr>
        <a:solidFill>
          <a:srgbClr val="FF0000"/>
        </a:solidFill>
        <a:ln>
          <a:solidFill>
            <a:srgbClr val="FF0000"/>
          </a:solidFill>
        </a:ln>
      </dgm:spPr>
      <dgm:t>
        <a:bodyPr/>
        <a:lstStyle/>
        <a:p>
          <a:endParaRPr lang="tr-TR"/>
        </a:p>
      </dgm:t>
    </dgm:pt>
    <dgm:pt modelId="{25C153DB-232C-5548-BAEF-D10EA935E407}" type="pres">
      <dgm:prSet presAssocID="{D6F759F8-834C-1B4D-A983-CB59E28F98CA}" presName="downArrowText" presStyleLbl="revTx" presStyleIdx="1" presStyleCnt="2">
        <dgm:presLayoutVars>
          <dgm:chMax val="0"/>
          <dgm:bulletEnabled val="1"/>
        </dgm:presLayoutVars>
      </dgm:prSet>
      <dgm:spPr/>
      <dgm:t>
        <a:bodyPr/>
        <a:lstStyle/>
        <a:p>
          <a:endParaRPr lang="tr-TR"/>
        </a:p>
      </dgm:t>
    </dgm:pt>
  </dgm:ptLst>
  <dgm:cxnLst>
    <dgm:cxn modelId="{2A7DB62F-7854-2444-BB7D-A89B404CD4C8}" srcId="{178035A4-72A5-484C-89BE-D956C23FDF23}" destId="{D6F759F8-834C-1B4D-A983-CB59E28F98CA}" srcOrd="1" destOrd="0" parTransId="{75133492-181D-7240-BE19-A1C9567AD030}" sibTransId="{47EBEC39-8138-8E4E-857E-E588BA05206A}"/>
    <dgm:cxn modelId="{D8839CE7-106B-43B5-AB29-D035320FFA3B}" type="presOf" srcId="{053FE1B3-B59C-4FF9-A61C-A06A8037B2C5}" destId="{D8541537-5482-1541-88D4-BC7F6C2CB858}" srcOrd="0" destOrd="0" presId="urn:microsoft.com/office/officeart/2005/8/layout/arrow4"/>
    <dgm:cxn modelId="{06936E30-C1B0-4E14-B44F-59111A49F9EA}" type="presOf" srcId="{178035A4-72A5-484C-89BE-D956C23FDF23}" destId="{6025D8C1-A00C-A045-B9A4-5D643E9EF4C2}" srcOrd="0" destOrd="0" presId="urn:microsoft.com/office/officeart/2005/8/layout/arrow4"/>
    <dgm:cxn modelId="{04A4C05F-14D2-4189-B099-0441917D82E5}" srcId="{178035A4-72A5-484C-89BE-D956C23FDF23}" destId="{053FE1B3-B59C-4FF9-A61C-A06A8037B2C5}" srcOrd="0" destOrd="0" parTransId="{7DAA538D-5414-45A9-AF12-76573CE0C0B4}" sibTransId="{25F583EA-4B10-49C6-B9D6-A208D53666A5}"/>
    <dgm:cxn modelId="{0C12E7A7-0EDB-48FF-BDD3-2CE2BBC9A8F8}" type="presOf" srcId="{D6F759F8-834C-1B4D-A983-CB59E28F98CA}" destId="{25C153DB-232C-5548-BAEF-D10EA935E407}" srcOrd="0" destOrd="0" presId="urn:microsoft.com/office/officeart/2005/8/layout/arrow4"/>
    <dgm:cxn modelId="{BEEE4218-C99C-4750-B53D-4DA03591659F}" type="presParOf" srcId="{6025D8C1-A00C-A045-B9A4-5D643E9EF4C2}" destId="{93CAEB79-E3CD-BF4F-B2EE-BD67AEA32D2B}" srcOrd="0" destOrd="0" presId="urn:microsoft.com/office/officeart/2005/8/layout/arrow4"/>
    <dgm:cxn modelId="{B9D4DE15-0A3C-4436-A941-BBBFE27D337A}" type="presParOf" srcId="{6025D8C1-A00C-A045-B9A4-5D643E9EF4C2}" destId="{D8541537-5482-1541-88D4-BC7F6C2CB858}" srcOrd="1" destOrd="0" presId="urn:microsoft.com/office/officeart/2005/8/layout/arrow4"/>
    <dgm:cxn modelId="{CF4E1E1E-A0A1-4E6F-A572-A6BEA245D526}" type="presParOf" srcId="{6025D8C1-A00C-A045-B9A4-5D643E9EF4C2}" destId="{B628FBC9-3669-2D49-B35B-88588E5E2F95}" srcOrd="2" destOrd="0" presId="urn:microsoft.com/office/officeart/2005/8/layout/arrow4"/>
    <dgm:cxn modelId="{0C9CC255-5BCB-4E0C-976B-30CBCC454063}" type="presParOf" srcId="{6025D8C1-A00C-A045-B9A4-5D643E9EF4C2}" destId="{25C153DB-232C-5548-BAEF-D10EA935E407}"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AEB79-E3CD-BF4F-B2EE-BD67AEA32D2B}">
      <dsp:nvSpPr>
        <dsp:cNvPr id="0" name=""/>
        <dsp:cNvSpPr/>
      </dsp:nvSpPr>
      <dsp:spPr>
        <a:xfrm>
          <a:off x="4526" y="0"/>
          <a:ext cx="2715768" cy="2931630"/>
        </a:xfrm>
        <a:prstGeom prst="upArrow">
          <a:avLst/>
        </a:prstGeom>
        <a:solidFill>
          <a:schemeClr val="accent6">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8541537-5482-1541-88D4-BC7F6C2CB858}">
      <dsp:nvSpPr>
        <dsp:cNvPr id="0" name=""/>
        <dsp:cNvSpPr/>
      </dsp:nvSpPr>
      <dsp:spPr>
        <a:xfrm>
          <a:off x="2801767" y="0"/>
          <a:ext cx="4608576" cy="2931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0" rIns="256032" bIns="256032" numCol="1" spcCol="1270" anchor="ctr" anchorCtr="0">
          <a:noAutofit/>
        </a:bodyPr>
        <a:lstStyle/>
        <a:p>
          <a:pPr lvl="0" algn="l" defTabSz="1600200">
            <a:lnSpc>
              <a:spcPct val="90000"/>
            </a:lnSpc>
            <a:spcBef>
              <a:spcPct val="0"/>
            </a:spcBef>
            <a:spcAft>
              <a:spcPct val="35000"/>
            </a:spcAft>
          </a:pPr>
          <a:r>
            <a:rPr lang="tr-TR" sz="3600" b="1" kern="1200" dirty="0" smtClean="0"/>
            <a:t>NÜFUS X 5</a:t>
          </a:r>
        </a:p>
        <a:p>
          <a:pPr lvl="0" algn="l" defTabSz="1600200">
            <a:lnSpc>
              <a:spcPct val="90000"/>
            </a:lnSpc>
            <a:spcBef>
              <a:spcPct val="0"/>
            </a:spcBef>
            <a:spcAft>
              <a:spcPct val="35000"/>
            </a:spcAft>
          </a:pPr>
          <a:r>
            <a:rPr lang="tr-TR" sz="3600" b="1" kern="1200" dirty="0" smtClean="0"/>
            <a:t>SANAYİLEŞME X 2</a:t>
          </a:r>
        </a:p>
        <a:p>
          <a:pPr lvl="0" algn="l" defTabSz="1600200">
            <a:lnSpc>
              <a:spcPct val="90000"/>
            </a:lnSpc>
            <a:spcBef>
              <a:spcPct val="0"/>
            </a:spcBef>
            <a:spcAft>
              <a:spcPct val="35000"/>
            </a:spcAft>
          </a:pPr>
          <a:r>
            <a:rPr lang="tr-TR" sz="3600" b="1" kern="1200" dirty="0" smtClean="0"/>
            <a:t>KENTLEŞME X 5</a:t>
          </a:r>
        </a:p>
        <a:p>
          <a:pPr lvl="0" algn="l" defTabSz="1600200">
            <a:lnSpc>
              <a:spcPct val="90000"/>
            </a:lnSpc>
            <a:spcBef>
              <a:spcPct val="0"/>
            </a:spcBef>
            <a:spcAft>
              <a:spcPct val="35000"/>
            </a:spcAft>
          </a:pPr>
          <a:r>
            <a:rPr lang="tr-TR" sz="3600" b="1" kern="1200" dirty="0" smtClean="0"/>
            <a:t>TÜKETİM X 3</a:t>
          </a:r>
          <a:endParaRPr lang="tr-TR" sz="1600" b="1" kern="1200" dirty="0"/>
        </a:p>
      </dsp:txBody>
      <dsp:txXfrm>
        <a:off x="2801767" y="0"/>
        <a:ext cx="4608576" cy="2931630"/>
      </dsp:txXfrm>
    </dsp:sp>
    <dsp:sp modelId="{B628FBC9-3669-2D49-B35B-88588E5E2F95}">
      <dsp:nvSpPr>
        <dsp:cNvPr id="0" name=""/>
        <dsp:cNvSpPr/>
      </dsp:nvSpPr>
      <dsp:spPr>
        <a:xfrm>
          <a:off x="819256" y="3175932"/>
          <a:ext cx="2715768" cy="2931630"/>
        </a:xfrm>
        <a:prstGeom prst="downArrow">
          <a:avLst/>
        </a:prstGeom>
        <a:solidFill>
          <a:srgbClr val="FF0000"/>
        </a:solidFill>
        <a:ln>
          <a:solidFill>
            <a:srgbClr val="FF00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5C153DB-232C-5548-BAEF-D10EA935E407}">
      <dsp:nvSpPr>
        <dsp:cNvPr id="0" name=""/>
        <dsp:cNvSpPr/>
      </dsp:nvSpPr>
      <dsp:spPr>
        <a:xfrm>
          <a:off x="3616497" y="3175932"/>
          <a:ext cx="4608576" cy="2931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376" tIns="0" rIns="341376" bIns="341376" numCol="1" spcCol="1270" anchor="ctr" anchorCtr="0">
          <a:noAutofit/>
        </a:bodyPr>
        <a:lstStyle/>
        <a:p>
          <a:pPr lvl="0" algn="l" defTabSz="2133600">
            <a:lnSpc>
              <a:spcPct val="90000"/>
            </a:lnSpc>
            <a:spcBef>
              <a:spcPct val="0"/>
            </a:spcBef>
            <a:spcAft>
              <a:spcPct val="35000"/>
            </a:spcAft>
          </a:pPr>
          <a:r>
            <a:rPr lang="tr-TR" sz="4800" b="1" kern="1200" dirty="0" smtClean="0"/>
            <a:t>KAYNAKLAR</a:t>
          </a:r>
          <a:endParaRPr lang="tr-TR" sz="2800" b="1" kern="1200" dirty="0"/>
        </a:p>
      </dsp:txBody>
      <dsp:txXfrm>
        <a:off x="3616497" y="3175932"/>
        <a:ext cx="4608576" cy="2931630"/>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latinLnBrk="0">
              <a:defRPr lang="tr-TR" sz="1200"/>
            </a:lvl1pPr>
          </a:lstStyle>
          <a:p>
            <a:endParaRPr lang="tr-TR" dirty="0"/>
          </a:p>
        </p:txBody>
      </p:sp>
      <p:sp>
        <p:nvSpPr>
          <p:cNvPr id="3" name="Tarih Yer Tutucusu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latinLnBrk="0">
              <a:defRPr lang="tr-TR" sz="1200"/>
            </a:lvl1pPr>
          </a:lstStyle>
          <a:p>
            <a:fld id="{30E08F2E-5F06-4CE2-A139-452A1382A6F0}" type="datetimeFigureOut">
              <a:rPr lang="tr-TR"/>
              <a:pPr/>
              <a:t>6.03.2020</a:t>
            </a:fld>
            <a:endParaRPr lang="tr-TR" dirty="0"/>
          </a:p>
        </p:txBody>
      </p:sp>
      <p:sp>
        <p:nvSpPr>
          <p:cNvPr id="4" name="Alt Bilgi Yer Tutucusu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latinLnBrk="0">
              <a:defRPr lang="tr-TR" sz="1200"/>
            </a:lvl1pPr>
          </a:lstStyle>
          <a:p>
            <a:endParaRPr lang="tr-TR" dirty="0"/>
          </a:p>
        </p:txBody>
      </p:sp>
      <p:sp>
        <p:nvSpPr>
          <p:cNvPr id="5" name="Slayt Numarası Yer Tutucus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latinLnBrk="0">
              <a:defRPr lang="tr-TR" sz="1200"/>
            </a:lvl1pPr>
          </a:lstStyle>
          <a:p>
            <a:fld id="{B828588A-5C4E-401A-AECC-B6F63A9DE965}" type="slidenum">
              <a:rPr lang="tr-TR"/>
              <a:pPr/>
              <a:t>‹#›</a:t>
            </a:fld>
            <a:endParaRPr lang="tr-TR" dirty="0"/>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latinLnBrk="0">
              <a:defRPr lang="tr-TR" sz="1200"/>
            </a:lvl1pPr>
          </a:lstStyle>
          <a:p>
            <a:endParaRPr lang="tr-TR" dirty="0"/>
          </a:p>
        </p:txBody>
      </p:sp>
      <p:sp>
        <p:nvSpPr>
          <p:cNvPr id="3" name="Tarih Yer Tutucusu 2"/>
          <p:cNvSpPr>
            <a:spLocks noGrp="1"/>
          </p:cNvSpPr>
          <p:nvPr>
            <p:ph type="dt" idx="1"/>
          </p:nvPr>
        </p:nvSpPr>
        <p:spPr>
          <a:xfrm>
            <a:off x="3850443" y="0"/>
            <a:ext cx="2945659" cy="498056"/>
          </a:xfrm>
          <a:prstGeom prst="rect">
            <a:avLst/>
          </a:prstGeom>
        </p:spPr>
        <p:txBody>
          <a:bodyPr vert="horz" lIns="91440" tIns="45720" rIns="91440" bIns="45720" rtlCol="0"/>
          <a:lstStyle>
            <a:lvl1pPr algn="r" latinLnBrk="0">
              <a:defRPr lang="tr-TR" sz="1200"/>
            </a:lvl1pPr>
          </a:lstStyle>
          <a:p>
            <a:fld id="{1A4C5DC6-1594-414D-9341-ABA08739246C}" type="datetimeFigureOut">
              <a:rPr lang="tr-TR"/>
              <a:pPr/>
              <a:t>6.03.2020</a:t>
            </a:fld>
            <a:endParaRPr lang="tr-TR" dirty="0"/>
          </a:p>
        </p:txBody>
      </p:sp>
      <p:sp>
        <p:nvSpPr>
          <p:cNvPr id="4" name="Slayt Görüntüsü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lar Yer Tutucusu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6" name="Alt Bilgi Yer Tutucusu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latinLnBrk="0">
              <a:defRPr lang="tr-TR" sz="1200"/>
            </a:lvl1pPr>
          </a:lstStyle>
          <a:p>
            <a:endParaRPr lang="tr-TR" dirty="0"/>
          </a:p>
        </p:txBody>
      </p:sp>
      <p:sp>
        <p:nvSpPr>
          <p:cNvPr id="7" name="Slayt Numarası Yer Tutucus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latinLnBrk="0">
              <a:defRPr lang="tr-TR" sz="1200"/>
            </a:lvl1pPr>
          </a:lstStyle>
          <a:p>
            <a:fld id="{77542409-6A04-4DC6-AC3A-D3758287A8F2}" type="slidenum">
              <a:rPr lang="tr-TR" smtClean="0"/>
              <a:pPr/>
              <a:t>‹#›</a:t>
            </a:fld>
            <a:endParaRPr lang="tr-TR" dirty="0"/>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lang="tr-TR" sz="1200" kern="1200">
        <a:solidFill>
          <a:schemeClr val="tx1"/>
        </a:solidFill>
        <a:latin typeface="+mn-lt"/>
        <a:ea typeface="+mn-ea"/>
        <a:cs typeface="+mn-cs"/>
      </a:defRPr>
    </a:lvl1pPr>
    <a:lvl2pPr marL="457200" algn="l" defTabSz="914400" rtl="0" eaLnBrk="1" latinLnBrk="0" hangingPunct="1">
      <a:defRPr lang="tr-TR" sz="1200" kern="1200">
        <a:solidFill>
          <a:schemeClr val="tx1"/>
        </a:solidFill>
        <a:latin typeface="+mn-lt"/>
        <a:ea typeface="+mn-ea"/>
        <a:cs typeface="+mn-cs"/>
      </a:defRPr>
    </a:lvl2pPr>
    <a:lvl3pPr marL="914400" algn="l" defTabSz="914400" rtl="0" eaLnBrk="1" latinLnBrk="0" hangingPunct="1">
      <a:defRPr lang="tr-TR" sz="1200" kern="1200">
        <a:solidFill>
          <a:schemeClr val="tx1"/>
        </a:solidFill>
        <a:latin typeface="+mn-lt"/>
        <a:ea typeface="+mn-ea"/>
        <a:cs typeface="+mn-cs"/>
      </a:defRPr>
    </a:lvl3pPr>
    <a:lvl4pPr marL="1371600" algn="l" defTabSz="914400" rtl="0" eaLnBrk="1" latinLnBrk="0" hangingPunct="1">
      <a:defRPr lang="tr-TR" sz="1200" kern="1200">
        <a:solidFill>
          <a:schemeClr val="tx1"/>
        </a:solidFill>
        <a:latin typeface="+mn-lt"/>
        <a:ea typeface="+mn-ea"/>
        <a:cs typeface="+mn-cs"/>
      </a:defRPr>
    </a:lvl4pPr>
    <a:lvl5pPr marL="1828800" algn="l" defTabSz="914400" rtl="0" eaLnBrk="1" latinLnBrk="0" hangingPunct="1">
      <a:defRPr lang="tr-TR" sz="1200" kern="1200">
        <a:solidFill>
          <a:schemeClr val="tx1"/>
        </a:solidFill>
        <a:latin typeface="+mn-lt"/>
        <a:ea typeface="+mn-ea"/>
        <a:cs typeface="+mn-cs"/>
      </a:defRPr>
    </a:lvl5pPr>
    <a:lvl6pPr marL="2286000" algn="l" defTabSz="914400" rtl="0" eaLnBrk="1" latinLnBrk="0" hangingPunct="1">
      <a:defRPr lang="tr-TR" sz="1200" kern="1200">
        <a:solidFill>
          <a:schemeClr val="tx1"/>
        </a:solidFill>
        <a:latin typeface="+mn-lt"/>
        <a:ea typeface="+mn-ea"/>
        <a:cs typeface="+mn-cs"/>
      </a:defRPr>
    </a:lvl6pPr>
    <a:lvl7pPr marL="2743200" algn="l" defTabSz="914400" rtl="0" eaLnBrk="1" latinLnBrk="0" hangingPunct="1">
      <a:defRPr lang="tr-TR" sz="1200" kern="1200">
        <a:solidFill>
          <a:schemeClr val="tx1"/>
        </a:solidFill>
        <a:latin typeface="+mn-lt"/>
        <a:ea typeface="+mn-ea"/>
        <a:cs typeface="+mn-cs"/>
      </a:defRPr>
    </a:lvl7pPr>
    <a:lvl8pPr marL="3200400" algn="l" defTabSz="914400" rtl="0" eaLnBrk="1" latinLnBrk="0" hangingPunct="1">
      <a:defRPr lang="tr-TR" sz="1200" kern="1200">
        <a:solidFill>
          <a:schemeClr val="tx1"/>
        </a:solidFill>
        <a:latin typeface="+mn-lt"/>
        <a:ea typeface="+mn-ea"/>
        <a:cs typeface="+mn-cs"/>
      </a:defRPr>
    </a:lvl8pPr>
    <a:lvl9pPr marL="3657600" algn="l" defTabSz="914400" rtl="0" eaLnBrk="1" latinLnBrk="0" hangingPunct="1">
      <a:defRPr lang="tr-T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130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CB258A05-68A4-42F1-94F7-928CC79ED9EE}" type="datetime4">
              <a:rPr lang="tr-TR" smtClean="0"/>
              <a:pPr/>
              <a:t>6 Mart 2020</a:t>
            </a:fld>
            <a:endParaRPr lang="tr-TR" dirty="0"/>
          </a:p>
        </p:txBody>
      </p:sp>
      <p:sp>
        <p:nvSpPr>
          <p:cNvPr id="5" name="Footer Placeholder 4"/>
          <p:cNvSpPr>
            <a:spLocks noGrp="1"/>
          </p:cNvSpPr>
          <p:nvPr>
            <p:ph type="ftr" sz="quarter" idx="11"/>
          </p:nvPr>
        </p:nvSpPr>
        <p:spPr/>
        <p:txBody>
          <a:bodyPr/>
          <a:lstStyle/>
          <a:p>
            <a:r>
              <a:rPr lang="tr-TR" smtClean="0"/>
              <a:t>Alt bilgi metni buraya</a:t>
            </a:r>
            <a:endParaRPr lang="tr-TR"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393376797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CB258A05-68A4-42F1-94F7-928CC79ED9EE}" type="datetime4">
              <a:rPr lang="tr-TR" smtClean="0"/>
              <a:pPr/>
              <a:t>6 Mart 2020</a:t>
            </a:fld>
            <a:endParaRPr lang="tr-TR" dirty="0"/>
          </a:p>
        </p:txBody>
      </p:sp>
      <p:sp>
        <p:nvSpPr>
          <p:cNvPr id="5" name="Footer Placeholder 4"/>
          <p:cNvSpPr>
            <a:spLocks noGrp="1"/>
          </p:cNvSpPr>
          <p:nvPr>
            <p:ph type="ftr" sz="quarter" idx="11"/>
          </p:nvPr>
        </p:nvSpPr>
        <p:spPr/>
        <p:txBody>
          <a:bodyPr/>
          <a:lstStyle/>
          <a:p>
            <a:r>
              <a:rPr lang="tr-TR" smtClean="0"/>
              <a:t>Alt bilgi metni buraya</a:t>
            </a:r>
            <a:endParaRPr lang="tr-TR"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CD8D479-8942-46E8-A226-A4E01F7A105C}" type="slidenum">
              <a:rPr lang="tr-TR" smtClean="0"/>
              <a:pPr/>
              <a:t>‹#›</a:t>
            </a:fld>
            <a:endParaRPr lang="tr-TR"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5411935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CB258A05-68A4-42F1-94F7-928CC79ED9EE}" type="datetime4">
              <a:rPr lang="tr-TR" smtClean="0"/>
              <a:pPr/>
              <a:t>6 Mart 2020</a:t>
            </a:fld>
            <a:endParaRPr lang="tr-TR" dirty="0"/>
          </a:p>
        </p:txBody>
      </p:sp>
      <p:sp>
        <p:nvSpPr>
          <p:cNvPr id="6" name="Footer Placeholder 5"/>
          <p:cNvSpPr>
            <a:spLocks noGrp="1"/>
          </p:cNvSpPr>
          <p:nvPr>
            <p:ph type="ftr" sz="quarter" idx="11"/>
          </p:nvPr>
        </p:nvSpPr>
        <p:spPr/>
        <p:txBody>
          <a:bodyPr/>
          <a:lstStyle/>
          <a:p>
            <a:r>
              <a:rPr lang="tr-TR" smtClean="0"/>
              <a:t>Alt bilgi metni buraya</a:t>
            </a:r>
            <a:endParaRPr lang="tr-T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274839376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CB258A05-68A4-42F1-94F7-928CC79ED9EE}" type="datetime4">
              <a:rPr lang="tr-TR" smtClean="0"/>
              <a:pPr/>
              <a:t>6 Mart 2020</a:t>
            </a:fld>
            <a:endParaRPr lang="tr-TR" dirty="0"/>
          </a:p>
        </p:txBody>
      </p:sp>
      <p:sp>
        <p:nvSpPr>
          <p:cNvPr id="6" name="Footer Placeholder 5"/>
          <p:cNvSpPr>
            <a:spLocks noGrp="1"/>
          </p:cNvSpPr>
          <p:nvPr>
            <p:ph type="ftr" sz="quarter" idx="11"/>
          </p:nvPr>
        </p:nvSpPr>
        <p:spPr/>
        <p:txBody>
          <a:bodyPr/>
          <a:lstStyle/>
          <a:p>
            <a:r>
              <a:rPr lang="tr-TR" smtClean="0"/>
              <a:t>Alt bilgi metni buraya</a:t>
            </a:r>
            <a:endParaRPr lang="tr-TR"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CD8D479-8942-46E8-A226-A4E01F7A105C}" type="slidenum">
              <a:rPr lang="tr-TR" smtClean="0"/>
              <a:pPr/>
              <a:t>‹#›</a:t>
            </a:fld>
            <a:endParaRPr lang="tr-TR"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291018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a:t>
            </a:r>
          </a:p>
        </p:txBody>
      </p:sp>
      <p:sp>
        <p:nvSpPr>
          <p:cNvPr id="5" name="Date Placeholder 4"/>
          <p:cNvSpPr>
            <a:spLocks noGrp="1"/>
          </p:cNvSpPr>
          <p:nvPr>
            <p:ph type="dt" sz="half" idx="10"/>
          </p:nvPr>
        </p:nvSpPr>
        <p:spPr/>
        <p:txBody>
          <a:bodyPr/>
          <a:lstStyle/>
          <a:p>
            <a:fld id="{CB258A05-68A4-42F1-94F7-928CC79ED9EE}" type="datetime4">
              <a:rPr lang="tr-TR" smtClean="0"/>
              <a:pPr/>
              <a:t>6 Mart 2020</a:t>
            </a:fld>
            <a:endParaRPr lang="tr-TR" dirty="0"/>
          </a:p>
        </p:txBody>
      </p:sp>
      <p:sp>
        <p:nvSpPr>
          <p:cNvPr id="6" name="Footer Placeholder 5"/>
          <p:cNvSpPr>
            <a:spLocks noGrp="1"/>
          </p:cNvSpPr>
          <p:nvPr>
            <p:ph type="ftr" sz="quarter" idx="11"/>
          </p:nvPr>
        </p:nvSpPr>
        <p:spPr/>
        <p:txBody>
          <a:bodyPr/>
          <a:lstStyle/>
          <a:p>
            <a:r>
              <a:rPr lang="tr-TR" smtClean="0"/>
              <a:t>Alt bilgi metni buraya</a:t>
            </a:r>
            <a:endParaRPr lang="tr-T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387288996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A66DFCE7-58D4-4EDC-833B-13113D19320D}" type="datetime4">
              <a:rPr lang="tr-TR" smtClean="0"/>
              <a:pPr/>
              <a:t>6 Mart 2020</a:t>
            </a:fld>
            <a:endParaRPr lang="tr-TR" dirty="0"/>
          </a:p>
        </p:txBody>
      </p:sp>
      <p:sp>
        <p:nvSpPr>
          <p:cNvPr id="5" name="Footer Placeholder 4"/>
          <p:cNvSpPr>
            <a:spLocks noGrp="1"/>
          </p:cNvSpPr>
          <p:nvPr>
            <p:ph type="ftr" sz="quarter" idx="11"/>
          </p:nvPr>
        </p:nvSpPr>
        <p:spPr/>
        <p:txBody>
          <a:bodyPr/>
          <a:lstStyle/>
          <a:p>
            <a:r>
              <a:rPr lang="tr-TR" smtClean="0"/>
              <a:t>Alt bilgi metni buraya</a:t>
            </a:r>
            <a:endParaRPr lang="tr-T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96297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023B4AE6-D74A-4F53-8939-98EE685F4E41}" type="datetime4">
              <a:rPr lang="tr-TR" smtClean="0"/>
              <a:pPr/>
              <a:t>6 Mart 2020</a:t>
            </a:fld>
            <a:endParaRPr lang="tr-TR" dirty="0"/>
          </a:p>
        </p:txBody>
      </p:sp>
      <p:sp>
        <p:nvSpPr>
          <p:cNvPr id="5" name="Footer Placeholder 4"/>
          <p:cNvSpPr>
            <a:spLocks noGrp="1"/>
          </p:cNvSpPr>
          <p:nvPr>
            <p:ph type="ftr" sz="quarter" idx="11"/>
          </p:nvPr>
        </p:nvSpPr>
        <p:spPr/>
        <p:txBody>
          <a:bodyPr/>
          <a:lstStyle/>
          <a:p>
            <a:r>
              <a:rPr lang="tr-TR" smtClean="0"/>
              <a:t>Alt bilgi metni buraya</a:t>
            </a:r>
            <a:endParaRPr lang="tr-T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179637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A67ABDA-B320-490F-899C-9F21D1A18F43}" type="datetime4">
              <a:rPr lang="tr-TR" smtClean="0"/>
              <a:pPr/>
              <a:t>6 Mart 2020</a:t>
            </a:fld>
            <a:endParaRPr lang="tr-TR" dirty="0"/>
          </a:p>
        </p:txBody>
      </p:sp>
      <p:sp>
        <p:nvSpPr>
          <p:cNvPr id="5" name="Footer Placeholder 4"/>
          <p:cNvSpPr>
            <a:spLocks noGrp="1"/>
          </p:cNvSpPr>
          <p:nvPr>
            <p:ph type="ftr" sz="quarter" idx="11"/>
          </p:nvPr>
        </p:nvSpPr>
        <p:spPr/>
        <p:txBody>
          <a:bodyPr/>
          <a:lstStyle/>
          <a:p>
            <a:r>
              <a:rPr lang="tr-TR" smtClean="0"/>
              <a:t>Alt bilgi metni buraya</a:t>
            </a:r>
            <a:endParaRPr lang="tr-TR"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324555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CB258A05-68A4-42F1-94F7-928CC79ED9EE}" type="datetime4">
              <a:rPr lang="tr-TR" smtClean="0"/>
              <a:pPr/>
              <a:t>6 Mart 2020</a:t>
            </a:fld>
            <a:endParaRPr lang="tr-TR" dirty="0"/>
          </a:p>
        </p:txBody>
      </p:sp>
      <p:sp>
        <p:nvSpPr>
          <p:cNvPr id="5" name="Footer Placeholder 4"/>
          <p:cNvSpPr>
            <a:spLocks noGrp="1"/>
          </p:cNvSpPr>
          <p:nvPr>
            <p:ph type="ftr" sz="quarter" idx="11"/>
          </p:nvPr>
        </p:nvSpPr>
        <p:spPr/>
        <p:txBody>
          <a:bodyPr/>
          <a:lstStyle/>
          <a:p>
            <a:r>
              <a:rPr lang="tr-TR" smtClean="0"/>
              <a:t>Alt bilgi metni buraya</a:t>
            </a:r>
            <a:endParaRPr lang="tr-TR"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897590081"/>
      </p:ext>
    </p:extLst>
  </p:cSld>
  <p:clrMapOvr>
    <a:masterClrMapping/>
  </p:clrMapOvr>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2AC746B-0BF2-490F-834A-4FBE0846FFFA}" type="datetime4">
              <a:rPr lang="tr-TR" smtClean="0"/>
              <a:pPr/>
              <a:t>6 Mart 2020</a:t>
            </a:fld>
            <a:endParaRPr lang="tr-TR" dirty="0"/>
          </a:p>
        </p:txBody>
      </p:sp>
      <p:sp>
        <p:nvSpPr>
          <p:cNvPr id="6" name="Footer Placeholder 5"/>
          <p:cNvSpPr>
            <a:spLocks noGrp="1"/>
          </p:cNvSpPr>
          <p:nvPr>
            <p:ph type="ftr" sz="quarter" idx="11"/>
          </p:nvPr>
        </p:nvSpPr>
        <p:spPr/>
        <p:txBody>
          <a:bodyPr/>
          <a:lstStyle/>
          <a:p>
            <a:r>
              <a:rPr lang="tr-TR" smtClean="0"/>
              <a:t>Alt bilgi metni buraya</a:t>
            </a:r>
            <a:endParaRPr lang="tr-TR"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169546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E87474AE-980F-4C05-9722-6D879227DD64}" type="datetime4">
              <a:rPr lang="tr-TR" smtClean="0"/>
              <a:pPr/>
              <a:t>6 Mart 2020</a:t>
            </a:fld>
            <a:endParaRPr lang="tr-TR" dirty="0"/>
          </a:p>
        </p:txBody>
      </p:sp>
      <p:sp>
        <p:nvSpPr>
          <p:cNvPr id="8" name="Footer Placeholder 7"/>
          <p:cNvSpPr>
            <a:spLocks noGrp="1"/>
          </p:cNvSpPr>
          <p:nvPr>
            <p:ph type="ftr" sz="quarter" idx="11"/>
          </p:nvPr>
        </p:nvSpPr>
        <p:spPr/>
        <p:txBody>
          <a:bodyPr/>
          <a:lstStyle/>
          <a:p>
            <a:r>
              <a:rPr lang="tr-TR" smtClean="0"/>
              <a:t>Alt bilgi metni buraya</a:t>
            </a:r>
            <a:endParaRPr lang="tr-TR"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178159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3870A0C4-65F6-4938-AB93-593F36E3C1A7}" type="datetime4">
              <a:rPr lang="tr-TR" smtClean="0"/>
              <a:pPr/>
              <a:t>6 Mart 2020</a:t>
            </a:fld>
            <a:endParaRPr lang="tr-TR" dirty="0"/>
          </a:p>
        </p:txBody>
      </p:sp>
      <p:sp>
        <p:nvSpPr>
          <p:cNvPr id="4" name="Footer Placeholder 3"/>
          <p:cNvSpPr>
            <a:spLocks noGrp="1"/>
          </p:cNvSpPr>
          <p:nvPr>
            <p:ph type="ftr" sz="quarter" idx="11"/>
          </p:nvPr>
        </p:nvSpPr>
        <p:spPr/>
        <p:txBody>
          <a:bodyPr/>
          <a:lstStyle/>
          <a:p>
            <a:r>
              <a:rPr lang="tr-TR" smtClean="0"/>
              <a:t>Alt bilgi metni buraya</a:t>
            </a:r>
            <a:endParaRPr lang="tr-TR"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49908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955C8-713D-4009-912D-6CB276F94097}" type="datetime4">
              <a:rPr lang="tr-TR" smtClean="0"/>
              <a:pPr/>
              <a:t>6 Mart 2020</a:t>
            </a:fld>
            <a:endParaRPr lang="tr-TR" dirty="0"/>
          </a:p>
        </p:txBody>
      </p:sp>
      <p:sp>
        <p:nvSpPr>
          <p:cNvPr id="3" name="Footer Placeholder 2"/>
          <p:cNvSpPr>
            <a:spLocks noGrp="1"/>
          </p:cNvSpPr>
          <p:nvPr>
            <p:ph type="ftr" sz="quarter" idx="11"/>
          </p:nvPr>
        </p:nvSpPr>
        <p:spPr/>
        <p:txBody>
          <a:bodyPr/>
          <a:lstStyle/>
          <a:p>
            <a:r>
              <a:rPr lang="tr-TR" smtClean="0"/>
              <a:t>Alt bilgi metni buraya</a:t>
            </a:r>
            <a:endParaRPr lang="tr-TR"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26515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596BA246-E3FB-4323-A904-4679E86ACADC}" type="datetime4">
              <a:rPr lang="tr-TR" smtClean="0"/>
              <a:pPr/>
              <a:t>6 Mart 2020</a:t>
            </a:fld>
            <a:endParaRPr lang="tr-TR" dirty="0"/>
          </a:p>
        </p:txBody>
      </p:sp>
      <p:sp>
        <p:nvSpPr>
          <p:cNvPr id="6" name="Footer Placeholder 5"/>
          <p:cNvSpPr>
            <a:spLocks noGrp="1"/>
          </p:cNvSpPr>
          <p:nvPr>
            <p:ph type="ftr" sz="quarter" idx="11"/>
          </p:nvPr>
        </p:nvSpPr>
        <p:spPr/>
        <p:txBody>
          <a:bodyPr/>
          <a:lstStyle/>
          <a:p>
            <a:r>
              <a:rPr lang="tr-TR" smtClean="0"/>
              <a:t>Alt bilgi metni buraya</a:t>
            </a:r>
            <a:endParaRPr lang="tr-TR"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182770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2A03AC46-C864-43A6-9AFD-574A11A1DEB6}" type="datetime4">
              <a:rPr lang="tr-TR" smtClean="0"/>
              <a:pPr/>
              <a:t>6 Mart 2020</a:t>
            </a:fld>
            <a:endParaRPr lang="tr-TR" dirty="0"/>
          </a:p>
        </p:txBody>
      </p:sp>
      <p:sp>
        <p:nvSpPr>
          <p:cNvPr id="6" name="Footer Placeholder 5"/>
          <p:cNvSpPr>
            <a:spLocks noGrp="1"/>
          </p:cNvSpPr>
          <p:nvPr>
            <p:ph type="ftr" sz="quarter" idx="11"/>
          </p:nvPr>
        </p:nvSpPr>
        <p:spPr/>
        <p:txBody>
          <a:bodyPr/>
          <a:lstStyle/>
          <a:p>
            <a:r>
              <a:rPr lang="tr-TR" smtClean="0"/>
              <a:t>Alt bilgi metni buraya</a:t>
            </a:r>
            <a:endParaRPr lang="tr-TR"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36978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B258A05-68A4-42F1-94F7-928CC79ED9EE}" type="datetime4">
              <a:rPr lang="tr-TR" smtClean="0"/>
              <a:pPr/>
              <a:t>6 Mart 2020</a:t>
            </a:fld>
            <a:endParaRPr lang="tr-TR"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tr-TR" smtClean="0"/>
              <a:t>Alt bilgi metni buraya</a:t>
            </a:r>
            <a:endParaRPr lang="tr-TR"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CD8D479-8942-46E8-A226-A4E01F7A105C}" type="slidenum">
              <a:rPr lang="tr-TR" smtClean="0"/>
              <a:pPr/>
              <a:t>‹#›</a:t>
            </a:fld>
            <a:endParaRPr lang="tr-TR" dirty="0"/>
          </a:p>
        </p:txBody>
      </p:sp>
    </p:spTree>
    <p:extLst>
      <p:ext uri="{BB962C8B-B14F-4D97-AF65-F5344CB8AC3E}">
        <p14:creationId xmlns:p14="http://schemas.microsoft.com/office/powerpoint/2010/main" val="1348552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Alt Başlık 2"/>
          <p:cNvSpPr txBox="1">
            <a:spLocks/>
          </p:cNvSpPr>
          <p:nvPr/>
        </p:nvSpPr>
        <p:spPr>
          <a:xfrm>
            <a:off x="1319777" y="1291249"/>
            <a:ext cx="10073335" cy="967202"/>
          </a:xfrm>
          <a:prstGeom prst="rect">
            <a:avLst/>
          </a:prstGeom>
        </p:spPr>
        <p:txBody>
          <a:bodyPr vert="horz" lIns="91440" tIns="45720" rIns="91440" bIns="4572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lang="tr-T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lang="tr-T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lang="tr-T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lang="tr-T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lang="tr-T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lang="tr-T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lang="tr-T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lang="tr-T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lang="tr-TR" sz="1600" kern="1200">
                <a:solidFill>
                  <a:schemeClr val="tx1"/>
                </a:solidFill>
                <a:latin typeface="+mn-lt"/>
                <a:ea typeface="+mn-ea"/>
                <a:cs typeface="+mn-cs"/>
              </a:defRPr>
            </a:lvl9pPr>
          </a:lstStyle>
          <a:p>
            <a:pPr marL="0" indent="0">
              <a:buNone/>
            </a:pPr>
            <a:r>
              <a:rPr lang="tr-TR" sz="2000" b="1" dirty="0" smtClean="0">
                <a:solidFill>
                  <a:schemeClr val="accent5">
                    <a:lumMod val="50000"/>
                  </a:schemeClr>
                </a:solidFill>
                <a:latin typeface="Arial Black" pitchFamily="34" charset="0"/>
                <a:cs typeface="Times New Roman" pitchFamily="18" charset="0"/>
              </a:rPr>
              <a:t> </a:t>
            </a:r>
          </a:p>
          <a:p>
            <a:pPr marL="0" indent="0" algn="ctr">
              <a:buNone/>
            </a:pPr>
            <a:r>
              <a:rPr lang="tr-TR" sz="2800" dirty="0" smtClean="0">
                <a:latin typeface="Arial" panose="020B0604020202020204" pitchFamily="34" charset="0"/>
                <a:cs typeface="Arial" panose="020B0604020202020204" pitchFamily="34" charset="0"/>
              </a:rPr>
              <a:t>EDİRNE ÇEVRE VE ŞEHİRCİLİK İL MÜDÜRLÜĞÜ</a:t>
            </a:r>
            <a:endParaRPr lang="tr-TR" sz="2800" dirty="0">
              <a:latin typeface="Arial" panose="020B0604020202020204" pitchFamily="34" charset="0"/>
              <a:cs typeface="Arial" panose="020B0604020202020204" pitchFamily="34" charset="0"/>
            </a:endParaRPr>
          </a:p>
        </p:txBody>
      </p:sp>
      <p:pic>
        <p:nvPicPr>
          <p:cNvPr id="2" name="Resim 1"/>
          <p:cNvPicPr>
            <a:picLocks noChangeAspect="1"/>
          </p:cNvPicPr>
          <p:nvPr/>
        </p:nvPicPr>
        <p:blipFill>
          <a:blip r:embed="rId2"/>
          <a:stretch>
            <a:fillRect/>
          </a:stretch>
        </p:blipFill>
        <p:spPr>
          <a:xfrm>
            <a:off x="5401573" y="202888"/>
            <a:ext cx="1285336" cy="1209520"/>
          </a:xfrm>
          <a:prstGeom prst="rect">
            <a:avLst/>
          </a:prstGeom>
        </p:spPr>
      </p:pic>
      <p:pic>
        <p:nvPicPr>
          <p:cNvPr id="6" name="Resim 5"/>
          <p:cNvPicPr>
            <a:picLocks noChangeAspect="1"/>
          </p:cNvPicPr>
          <p:nvPr/>
        </p:nvPicPr>
        <p:blipFill>
          <a:blip r:embed="rId3"/>
          <a:stretch>
            <a:fillRect/>
          </a:stretch>
        </p:blipFill>
        <p:spPr>
          <a:xfrm>
            <a:off x="3364931" y="2258451"/>
            <a:ext cx="5358621" cy="4270967"/>
          </a:xfrm>
          <a:prstGeom prst="rect">
            <a:avLst/>
          </a:prstGeom>
        </p:spPr>
      </p:pic>
      <p:pic>
        <p:nvPicPr>
          <p:cNvPr id="8" name="Resim 7"/>
          <p:cNvPicPr>
            <a:picLocks noChangeAspect="1"/>
          </p:cNvPicPr>
          <p:nvPr/>
        </p:nvPicPr>
        <p:blipFill>
          <a:blip r:embed="rId4"/>
          <a:stretch>
            <a:fillRect/>
          </a:stretch>
        </p:blipFill>
        <p:spPr>
          <a:xfrm>
            <a:off x="84268" y="3269237"/>
            <a:ext cx="2952230" cy="1767993"/>
          </a:xfrm>
          <a:prstGeom prst="rect">
            <a:avLst/>
          </a:prstGeom>
        </p:spPr>
      </p:pic>
      <p:pic>
        <p:nvPicPr>
          <p:cNvPr id="9" name="Resim 8"/>
          <p:cNvPicPr>
            <a:picLocks noChangeAspect="1"/>
          </p:cNvPicPr>
          <p:nvPr/>
        </p:nvPicPr>
        <p:blipFill>
          <a:blip r:embed="rId5"/>
          <a:stretch>
            <a:fillRect/>
          </a:stretch>
        </p:blipFill>
        <p:spPr>
          <a:xfrm>
            <a:off x="9051985" y="3269237"/>
            <a:ext cx="2950720" cy="1767993"/>
          </a:xfrm>
          <a:prstGeom prst="rect">
            <a:avLst/>
          </a:prstGeom>
        </p:spPr>
      </p:pic>
    </p:spTree>
    <p:extLst>
      <p:ext uri="{BB962C8B-B14F-4D97-AF65-F5344CB8AC3E}">
        <p14:creationId xmlns:p14="http://schemas.microsoft.com/office/powerpoint/2010/main" val="77031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626766" y="624110"/>
            <a:ext cx="8911687" cy="971777"/>
          </a:xfrm>
        </p:spPr>
        <p:txBody>
          <a:bodyPr>
            <a:normAutofit/>
          </a:bodyPr>
          <a:lstStyle/>
          <a:p>
            <a:pPr algn="ctr"/>
            <a:r>
              <a:rPr lang="tr-TR" sz="4000" dirty="0" smtClean="0">
                <a:solidFill>
                  <a:srgbClr val="0070C0"/>
                </a:solidFill>
              </a:rPr>
              <a:t>ODAK NOKTASI EĞİTİMLERİ</a:t>
            </a:r>
            <a:endParaRPr lang="tr-TR" sz="4000" dirty="0">
              <a:solidFill>
                <a:srgbClr val="0070C0"/>
              </a:solidFill>
            </a:endParaRPr>
          </a:p>
        </p:txBody>
      </p:sp>
      <p:pic>
        <p:nvPicPr>
          <p:cNvPr id="4" name="Resim 3"/>
          <p:cNvPicPr>
            <a:picLocks noChangeAspect="1"/>
          </p:cNvPicPr>
          <p:nvPr/>
        </p:nvPicPr>
        <p:blipFill>
          <a:blip r:embed="rId2"/>
          <a:stretch>
            <a:fillRect/>
          </a:stretch>
        </p:blipFill>
        <p:spPr>
          <a:xfrm>
            <a:off x="973632" y="2172560"/>
            <a:ext cx="4909583" cy="3843230"/>
          </a:xfrm>
          <a:prstGeom prst="rect">
            <a:avLst/>
          </a:prstGeom>
        </p:spPr>
      </p:pic>
      <p:sp>
        <p:nvSpPr>
          <p:cNvPr id="6"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pic>
        <p:nvPicPr>
          <p:cNvPr id="3" name="Resim 2"/>
          <p:cNvPicPr>
            <a:picLocks noChangeAspect="1"/>
          </p:cNvPicPr>
          <p:nvPr/>
        </p:nvPicPr>
        <p:blipFill>
          <a:blip r:embed="rId4"/>
          <a:stretch>
            <a:fillRect/>
          </a:stretch>
        </p:blipFill>
        <p:spPr>
          <a:xfrm>
            <a:off x="6734721" y="2172560"/>
            <a:ext cx="5066215" cy="3843230"/>
          </a:xfrm>
          <a:prstGeom prst="rect">
            <a:avLst/>
          </a:prstGeom>
        </p:spPr>
      </p:pic>
    </p:spTree>
    <p:extLst>
      <p:ext uri="{BB962C8B-B14F-4D97-AF65-F5344CB8AC3E}">
        <p14:creationId xmlns:p14="http://schemas.microsoft.com/office/powerpoint/2010/main" val="261020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14624" y="506870"/>
            <a:ext cx="8911687" cy="881983"/>
          </a:xfrm>
        </p:spPr>
        <p:txBody>
          <a:bodyPr>
            <a:normAutofit fontScale="90000"/>
          </a:bodyPr>
          <a:lstStyle/>
          <a:p>
            <a:pPr algn="ctr"/>
            <a:r>
              <a:rPr lang="tr-TR" sz="4000" dirty="0" smtClean="0">
                <a:solidFill>
                  <a:srgbClr val="0070C0"/>
                </a:solidFill>
              </a:rPr>
              <a:t>EDİRNE ÇOCUK TRAFİK EĞİTİM PARKI</a:t>
            </a:r>
            <a:endParaRPr lang="tr-TR" sz="4000" dirty="0">
              <a:solidFill>
                <a:srgbClr val="0070C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823" y="1687745"/>
            <a:ext cx="5055138" cy="4219760"/>
          </a:xfrm>
          <a:prstGeom prst="rect">
            <a:avLst/>
          </a:prstGeom>
          <a:pattFill prst="pct5">
            <a:fgClr>
              <a:schemeClr val="accent1">
                <a:lumMod val="20000"/>
                <a:lumOff val="80000"/>
              </a:schemeClr>
            </a:fgClr>
            <a:bgClr>
              <a:schemeClr val="bg1"/>
            </a:bgClr>
          </a:pattFill>
          <a:ln>
            <a:solidFill>
              <a:schemeClr val="bg1">
                <a:lumMod val="75000"/>
              </a:schemeClr>
            </a:solidFill>
          </a:ln>
          <a:effectLst>
            <a:glow rad="127000">
              <a:schemeClr val="bg2"/>
            </a:glow>
          </a:effectLst>
        </p:spPr>
      </p:pic>
      <p:pic>
        <p:nvPicPr>
          <p:cNvPr id="6"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045" y="2622884"/>
            <a:ext cx="5242910" cy="3932183"/>
          </a:xfrm>
          <a:prstGeom prst="rect">
            <a:avLst/>
          </a:prstGeom>
        </p:spPr>
      </p:pic>
      <p:sp>
        <p:nvSpPr>
          <p:cNvPr id="8" name="object 13"/>
          <p:cNvSpPr/>
          <p:nvPr/>
        </p:nvSpPr>
        <p:spPr>
          <a:xfrm>
            <a:off x="10694894" y="232759"/>
            <a:ext cx="1269944" cy="1192629"/>
          </a:xfrm>
          <a:prstGeom prst="rect">
            <a:avLst/>
          </a:prstGeom>
          <a:blipFill>
            <a:blip r:embed="rId4"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252640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49128" y="391197"/>
            <a:ext cx="8911687" cy="1280890"/>
          </a:xfrm>
        </p:spPr>
        <p:txBody>
          <a:bodyPr>
            <a:noAutofit/>
          </a:bodyPr>
          <a:lstStyle/>
          <a:p>
            <a:pPr algn="ctr"/>
            <a:r>
              <a:rPr lang="tr-TR" dirty="0" smtClean="0">
                <a:solidFill>
                  <a:srgbClr val="0070C0"/>
                </a:solidFill>
              </a:rPr>
              <a:t>İL MÜDÜRLÜĞÜMÜZ BİNASINDA SIFIR ATIK SİSTEMİNİN KURULMASI</a:t>
            </a:r>
            <a:endParaRPr lang="tr-TR" dirty="0">
              <a:solidFill>
                <a:srgbClr val="0070C0"/>
              </a:solidFill>
            </a:endParaRPr>
          </a:p>
        </p:txBody>
      </p:sp>
      <p:pic>
        <p:nvPicPr>
          <p:cNvPr id="4" name="Resim 7"/>
          <p:cNvPicPr>
            <a:picLocks noChangeAspect="1"/>
          </p:cNvPicPr>
          <p:nvPr/>
        </p:nvPicPr>
        <p:blipFill>
          <a:blip r:embed="rId2" cstate="print"/>
          <a:srcRect/>
          <a:stretch>
            <a:fillRect/>
          </a:stretch>
        </p:blipFill>
        <p:spPr bwMode="auto">
          <a:xfrm>
            <a:off x="2260838" y="1968412"/>
            <a:ext cx="7905845" cy="4328222"/>
          </a:xfrm>
          <a:prstGeom prst="rect">
            <a:avLst/>
          </a:prstGeom>
          <a:ln>
            <a:noFill/>
          </a:ln>
          <a:effectLst>
            <a:softEdge rad="112500"/>
          </a:effectLst>
        </p:spPr>
      </p:pic>
      <p:sp>
        <p:nvSpPr>
          <p:cNvPr id="5"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320522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976717" y="471709"/>
            <a:ext cx="8911687" cy="1280890"/>
          </a:xfrm>
        </p:spPr>
        <p:txBody>
          <a:bodyPr>
            <a:normAutofit/>
          </a:bodyPr>
          <a:lstStyle/>
          <a:p>
            <a:pPr algn="ctr"/>
            <a:r>
              <a:rPr lang="tr-TR" sz="4000" dirty="0" smtClean="0">
                <a:solidFill>
                  <a:srgbClr val="0070C0"/>
                </a:solidFill>
              </a:rPr>
              <a:t>SIFIR ATIK BİLGİ SİSTEMİ</a:t>
            </a:r>
            <a:endParaRPr lang="tr-TR" sz="4000" dirty="0">
              <a:solidFill>
                <a:srgbClr val="0070C0"/>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944" y="1905000"/>
            <a:ext cx="7622894" cy="4726185"/>
          </a:xfrm>
          <a:prstGeom prst="rect">
            <a:avLst/>
          </a:prstGeom>
        </p:spPr>
      </p:pic>
      <p:sp>
        <p:nvSpPr>
          <p:cNvPr id="4"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sp>
        <p:nvSpPr>
          <p:cNvPr id="5" name="Metin kutusu 4"/>
          <p:cNvSpPr txBox="1"/>
          <p:nvPr/>
        </p:nvSpPr>
        <p:spPr>
          <a:xfrm>
            <a:off x="107576" y="3352841"/>
            <a:ext cx="4078941" cy="830997"/>
          </a:xfrm>
          <a:prstGeom prst="rect">
            <a:avLst/>
          </a:prstGeom>
          <a:noFill/>
        </p:spPr>
        <p:txBody>
          <a:bodyPr wrap="square" rtlCol="0">
            <a:spAutoFit/>
          </a:bodyPr>
          <a:lstStyle/>
          <a:p>
            <a:r>
              <a:rPr lang="tr-TR" sz="2400" dirty="0" smtClean="0"/>
              <a:t>İlimizde sisteme kayıt yapan tesis ve belediyeler</a:t>
            </a:r>
            <a:endParaRPr lang="tr-TR" sz="2400" dirty="0"/>
          </a:p>
        </p:txBody>
      </p:sp>
    </p:spTree>
    <p:extLst>
      <p:ext uri="{BB962C8B-B14F-4D97-AF65-F5344CB8AC3E}">
        <p14:creationId xmlns:p14="http://schemas.microsoft.com/office/powerpoint/2010/main" val="19550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 3"/>
          <p:cNvGrpSpPr>
            <a:grpSpLocks/>
          </p:cNvGrpSpPr>
          <p:nvPr/>
        </p:nvGrpSpPr>
        <p:grpSpPr bwMode="auto">
          <a:xfrm>
            <a:off x="1440774" y="232759"/>
            <a:ext cx="8492107" cy="3367748"/>
            <a:chOff x="-2053654" y="1331844"/>
            <a:chExt cx="8859187" cy="3679054"/>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27" y="1331844"/>
              <a:ext cx="6540539" cy="367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a:spLocks noChangeArrowheads="1"/>
            </p:cNvSpPr>
            <p:nvPr/>
          </p:nvSpPr>
          <p:spPr bwMode="auto">
            <a:xfrm>
              <a:off x="-2053654" y="3942504"/>
              <a:ext cx="8859187" cy="100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tr-TR" sz="5400" b="1" dirty="0">
                  <a:solidFill>
                    <a:schemeClr val="accent2">
                      <a:lumMod val="60000"/>
                      <a:lumOff val="40000"/>
                    </a:schemeClr>
                  </a:solidFill>
                </a:rPr>
                <a:t>SIFIR ATIK KAZANIMLARI</a:t>
              </a:r>
              <a:endParaRPr lang="tr-TR" altLang="tr-TR" sz="5400" b="1" dirty="0">
                <a:solidFill>
                  <a:schemeClr val="accent2">
                    <a:lumMod val="60000"/>
                    <a:lumOff val="40000"/>
                  </a:schemeClr>
                </a:solidFill>
              </a:endParaRPr>
            </a:p>
          </p:txBody>
        </p:sp>
      </p:grpSp>
      <p:sp>
        <p:nvSpPr>
          <p:cNvPr id="8"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414385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13"/>
          <p:cNvSpPr/>
          <p:nvPr/>
        </p:nvSpPr>
        <p:spPr>
          <a:xfrm>
            <a:off x="10694894" y="232759"/>
            <a:ext cx="1269944" cy="1192629"/>
          </a:xfrm>
          <a:prstGeom prst="rect">
            <a:avLst/>
          </a:prstGeom>
          <a:blipFill>
            <a:blip r:embed="rId2" cstate="print"/>
            <a:stretch>
              <a:fillRect/>
            </a:stretch>
          </a:blipFill>
        </p:spPr>
        <p:txBody>
          <a:bodyPr wrap="square" lIns="0" tIns="0" rIns="0" bIns="0" rtlCol="0"/>
          <a:lstStyle/>
          <a:p>
            <a:endParaRPr sz="2400"/>
          </a:p>
        </p:txBody>
      </p:sp>
      <p:sp>
        <p:nvSpPr>
          <p:cNvPr id="8" name="Unvan 7"/>
          <p:cNvSpPr>
            <a:spLocks noGrp="1"/>
          </p:cNvSpPr>
          <p:nvPr>
            <p:ph type="title"/>
          </p:nvPr>
        </p:nvSpPr>
        <p:spPr>
          <a:xfrm>
            <a:off x="794085" y="612078"/>
            <a:ext cx="9900810" cy="1000154"/>
          </a:xfrm>
        </p:spPr>
        <p:txBody>
          <a:bodyPr>
            <a:noAutofit/>
          </a:bodyPr>
          <a:lstStyle/>
          <a:p>
            <a:r>
              <a:rPr lang="tr-TR" sz="4000" dirty="0" smtClean="0">
                <a:solidFill>
                  <a:srgbClr val="0070C0"/>
                </a:solidFill>
              </a:rPr>
              <a:t>1 TON ATIK KAĞIDIN GERİ KAZANILMASI</a:t>
            </a:r>
            <a:endParaRPr lang="tr-TR" sz="4000" dirty="0">
              <a:solidFill>
                <a:srgbClr val="0070C0"/>
              </a:solidFill>
            </a:endParaRPr>
          </a:p>
        </p:txBody>
      </p:sp>
      <p:pic>
        <p:nvPicPr>
          <p:cNvPr id="9" name="Resim 8"/>
          <p:cNvPicPr>
            <a:picLocks noChangeAspect="1"/>
          </p:cNvPicPr>
          <p:nvPr/>
        </p:nvPicPr>
        <p:blipFill>
          <a:blip r:embed="rId3"/>
          <a:stretch>
            <a:fillRect/>
          </a:stretch>
        </p:blipFill>
        <p:spPr>
          <a:xfrm>
            <a:off x="880857" y="1804707"/>
            <a:ext cx="10236321" cy="4601997"/>
          </a:xfrm>
          <a:prstGeom prst="rect">
            <a:avLst/>
          </a:prstGeom>
        </p:spPr>
      </p:pic>
    </p:spTree>
    <p:extLst>
      <p:ext uri="{BB962C8B-B14F-4D97-AF65-F5344CB8AC3E}">
        <p14:creationId xmlns:p14="http://schemas.microsoft.com/office/powerpoint/2010/main" val="89083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860744" y="570867"/>
            <a:ext cx="9877925" cy="1280890"/>
          </a:xfrm>
        </p:spPr>
        <p:txBody>
          <a:bodyPr>
            <a:noAutofit/>
          </a:bodyPr>
          <a:lstStyle/>
          <a:p>
            <a:pPr algn="ctr"/>
            <a:r>
              <a:rPr lang="tr-TR" sz="4000" dirty="0" smtClean="0">
                <a:solidFill>
                  <a:srgbClr val="0070C0"/>
                </a:solidFill>
              </a:rPr>
              <a:t>1 TON ATIK CAMIN GERİ KAZANILMASI </a:t>
            </a:r>
            <a:endParaRPr lang="tr-TR" sz="4000" dirty="0">
              <a:solidFill>
                <a:srgbClr val="0070C0"/>
              </a:solidFill>
            </a:endParaRPr>
          </a:p>
        </p:txBody>
      </p:sp>
      <p:sp>
        <p:nvSpPr>
          <p:cNvPr id="5" name="object 13"/>
          <p:cNvSpPr/>
          <p:nvPr/>
        </p:nvSpPr>
        <p:spPr>
          <a:xfrm>
            <a:off x="10694894" y="232759"/>
            <a:ext cx="1269944" cy="1192629"/>
          </a:xfrm>
          <a:prstGeom prst="rect">
            <a:avLst/>
          </a:prstGeom>
          <a:blipFill>
            <a:blip r:embed="rId2" cstate="print"/>
            <a:stretch>
              <a:fillRect/>
            </a:stretch>
          </a:blipFill>
        </p:spPr>
        <p:txBody>
          <a:bodyPr wrap="square" lIns="0" tIns="0" rIns="0" bIns="0" rtlCol="0"/>
          <a:lstStyle/>
          <a:p>
            <a:endParaRPr sz="2400"/>
          </a:p>
        </p:txBody>
      </p:sp>
      <p:pic>
        <p:nvPicPr>
          <p:cNvPr id="6" name="Resim 5"/>
          <p:cNvPicPr>
            <a:picLocks noChangeAspect="1"/>
          </p:cNvPicPr>
          <p:nvPr/>
        </p:nvPicPr>
        <p:blipFill>
          <a:blip r:embed="rId3"/>
          <a:stretch>
            <a:fillRect/>
          </a:stretch>
        </p:blipFill>
        <p:spPr>
          <a:xfrm>
            <a:off x="860744" y="1851757"/>
            <a:ext cx="10057426" cy="4320443"/>
          </a:xfrm>
          <a:prstGeom prst="rect">
            <a:avLst/>
          </a:prstGeom>
        </p:spPr>
      </p:pic>
    </p:spTree>
    <p:extLst>
      <p:ext uri="{BB962C8B-B14F-4D97-AF65-F5344CB8AC3E}">
        <p14:creationId xmlns:p14="http://schemas.microsoft.com/office/powerpoint/2010/main" val="66869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859515" y="1851757"/>
            <a:ext cx="9879155" cy="4462935"/>
          </a:xfrm>
          <a:prstGeom prst="rect">
            <a:avLst/>
          </a:prstGeom>
        </p:spPr>
      </p:pic>
      <p:sp>
        <p:nvSpPr>
          <p:cNvPr id="6"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sp>
        <p:nvSpPr>
          <p:cNvPr id="7" name="Unvan 1"/>
          <p:cNvSpPr>
            <a:spLocks noGrp="1"/>
          </p:cNvSpPr>
          <p:nvPr>
            <p:ph type="title"/>
          </p:nvPr>
        </p:nvSpPr>
        <p:spPr>
          <a:xfrm>
            <a:off x="601580" y="570867"/>
            <a:ext cx="10137090" cy="1280890"/>
          </a:xfrm>
        </p:spPr>
        <p:txBody>
          <a:bodyPr>
            <a:noAutofit/>
          </a:bodyPr>
          <a:lstStyle/>
          <a:p>
            <a:pPr algn="ctr"/>
            <a:r>
              <a:rPr lang="tr-TR" sz="4000" dirty="0" smtClean="0">
                <a:solidFill>
                  <a:srgbClr val="0070C0"/>
                </a:solidFill>
              </a:rPr>
              <a:t>1 TON ATIK PLASTİĞİN GERİ KAZANILMASI </a:t>
            </a:r>
            <a:endParaRPr lang="tr-TR" sz="4000" dirty="0">
              <a:solidFill>
                <a:srgbClr val="0070C0"/>
              </a:solidFill>
            </a:endParaRPr>
          </a:p>
        </p:txBody>
      </p:sp>
    </p:spTree>
    <p:extLst>
      <p:ext uri="{BB962C8B-B14F-4D97-AF65-F5344CB8AC3E}">
        <p14:creationId xmlns:p14="http://schemas.microsoft.com/office/powerpoint/2010/main" val="401659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1034831" y="1989221"/>
            <a:ext cx="9841716" cy="4604600"/>
          </a:xfrm>
          <a:prstGeom prst="rect">
            <a:avLst/>
          </a:prstGeom>
        </p:spPr>
      </p:pic>
      <p:sp>
        <p:nvSpPr>
          <p:cNvPr id="4" name="Unvan 1"/>
          <p:cNvSpPr>
            <a:spLocks noGrp="1"/>
          </p:cNvSpPr>
          <p:nvPr>
            <p:ph type="title"/>
          </p:nvPr>
        </p:nvSpPr>
        <p:spPr>
          <a:xfrm>
            <a:off x="739457" y="570867"/>
            <a:ext cx="10137090" cy="1280890"/>
          </a:xfrm>
        </p:spPr>
        <p:txBody>
          <a:bodyPr>
            <a:noAutofit/>
          </a:bodyPr>
          <a:lstStyle/>
          <a:p>
            <a:pPr algn="ctr"/>
            <a:r>
              <a:rPr lang="tr-TR" sz="4000" dirty="0" smtClean="0">
                <a:solidFill>
                  <a:srgbClr val="0070C0"/>
                </a:solidFill>
              </a:rPr>
              <a:t>1 TON ATIK METALİN GERİ KAZANILMASI </a:t>
            </a:r>
            <a:endParaRPr lang="tr-TR" sz="4000" dirty="0">
              <a:solidFill>
                <a:srgbClr val="0070C0"/>
              </a:solidFill>
            </a:endParaRPr>
          </a:p>
        </p:txBody>
      </p:sp>
      <p:sp>
        <p:nvSpPr>
          <p:cNvPr id="5"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355845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Metin kutusu 3"/>
          <p:cNvSpPr txBox="1"/>
          <p:nvPr/>
        </p:nvSpPr>
        <p:spPr>
          <a:xfrm>
            <a:off x="896902" y="1876926"/>
            <a:ext cx="10641381" cy="4186990"/>
          </a:xfrm>
          <a:prstGeom prst="rect">
            <a:avLst/>
          </a:prstGeom>
          <a:noFill/>
        </p:spPr>
        <p:txBody>
          <a:bodyPr wrap="square" rtlCol="0">
            <a:spAutoFit/>
          </a:bodyPr>
          <a:lstStyle/>
          <a:p>
            <a:pPr marL="457200" indent="-457200">
              <a:buFont typeface="Wingdings" panose="05000000000000000000" pitchFamily="2" charset="2"/>
              <a:buChar char="ü"/>
            </a:pPr>
            <a:r>
              <a:rPr lang="tr-TR" sz="3200" dirty="0" smtClean="0"/>
              <a:t>1 Litre bitkisel atık yağ 1 milyon </a:t>
            </a:r>
            <a:r>
              <a:rPr lang="tr-TR" sz="3200" dirty="0"/>
              <a:t>l</a:t>
            </a:r>
            <a:r>
              <a:rPr lang="tr-TR" sz="3200" dirty="0" smtClean="0"/>
              <a:t>itre </a:t>
            </a:r>
            <a:r>
              <a:rPr lang="tr-TR" sz="3200" dirty="0"/>
              <a:t>i</a:t>
            </a:r>
            <a:r>
              <a:rPr lang="tr-TR" sz="3200" dirty="0" smtClean="0"/>
              <a:t>çme </a:t>
            </a:r>
            <a:r>
              <a:rPr lang="tr-TR" sz="3200" dirty="0"/>
              <a:t>s</a:t>
            </a:r>
            <a:r>
              <a:rPr lang="tr-TR" sz="3200" dirty="0" smtClean="0"/>
              <a:t>uyunu </a:t>
            </a:r>
            <a:r>
              <a:rPr lang="tr-TR" sz="3200" dirty="0"/>
              <a:t>k</a:t>
            </a:r>
            <a:r>
              <a:rPr lang="tr-TR" sz="3200" dirty="0" smtClean="0"/>
              <a:t>irletiyor.</a:t>
            </a:r>
          </a:p>
          <a:p>
            <a:pPr marL="457200" indent="-457200">
              <a:buFont typeface="Wingdings" panose="05000000000000000000" pitchFamily="2" charset="2"/>
              <a:buChar char="ü"/>
            </a:pPr>
            <a:r>
              <a:rPr lang="tr-TR" sz="3200" dirty="0" smtClean="0"/>
              <a:t> 1 adet pilin doğaya karışması 4 m2 toprağı ve 800 bin litre içme suyu kirletiyor.</a:t>
            </a:r>
          </a:p>
          <a:p>
            <a:pPr marL="457200" indent="-457200">
              <a:buFont typeface="Wingdings" panose="05000000000000000000" pitchFamily="2" charset="2"/>
              <a:buChar char="ü"/>
            </a:pPr>
            <a:r>
              <a:rPr lang="tr-TR" sz="3200" dirty="0" smtClean="0"/>
              <a:t>1 ton atık kağıdın geri kazanılması ile 20 ailenin aylık enerji ihtiyacı karşılanabilir.</a:t>
            </a:r>
          </a:p>
          <a:p>
            <a:pPr marL="457200" indent="-457200">
              <a:buFont typeface="Wingdings" panose="05000000000000000000" pitchFamily="2" charset="2"/>
              <a:buChar char="ü"/>
            </a:pPr>
            <a:r>
              <a:rPr lang="tr-TR" sz="3200" dirty="0" smtClean="0"/>
              <a:t> 1 Kg. Bakır için 200 kg. madenin işlenmesi gerekirken 13 kg. </a:t>
            </a:r>
            <a:r>
              <a:rPr lang="tr-TR" sz="3200" dirty="0" err="1" smtClean="0"/>
              <a:t>AEEE’den</a:t>
            </a:r>
            <a:r>
              <a:rPr lang="tr-TR" sz="3200" dirty="0" smtClean="0"/>
              <a:t> elde edilmektedir.</a:t>
            </a:r>
            <a:endParaRPr lang="tr-TR" sz="3200" dirty="0"/>
          </a:p>
        </p:txBody>
      </p:sp>
      <p:sp>
        <p:nvSpPr>
          <p:cNvPr id="6" name="object 13"/>
          <p:cNvSpPr/>
          <p:nvPr/>
        </p:nvSpPr>
        <p:spPr>
          <a:xfrm>
            <a:off x="10694894" y="232759"/>
            <a:ext cx="1269944" cy="1192629"/>
          </a:xfrm>
          <a:prstGeom prst="rect">
            <a:avLst/>
          </a:prstGeom>
          <a:blipFill>
            <a:blip r:embed="rId2" cstate="print"/>
            <a:stretch>
              <a:fillRect/>
            </a:stretch>
          </a:blipFill>
        </p:spPr>
        <p:txBody>
          <a:bodyPr wrap="square" lIns="0" tIns="0" rIns="0" bIns="0" rtlCol="0"/>
          <a:lstStyle/>
          <a:p>
            <a:endParaRPr sz="2400"/>
          </a:p>
        </p:txBody>
      </p:sp>
      <p:sp>
        <p:nvSpPr>
          <p:cNvPr id="2" name="Dikdörtgen 1"/>
          <p:cNvSpPr/>
          <p:nvPr/>
        </p:nvSpPr>
        <p:spPr>
          <a:xfrm>
            <a:off x="1884218" y="725421"/>
            <a:ext cx="7526420" cy="707886"/>
          </a:xfrm>
          <a:prstGeom prst="rect">
            <a:avLst/>
          </a:prstGeom>
        </p:spPr>
        <p:txBody>
          <a:bodyPr wrap="none">
            <a:spAutoFit/>
          </a:bodyPr>
          <a:lstStyle/>
          <a:p>
            <a:pPr algn="ctr"/>
            <a:r>
              <a:rPr lang="tr-TR" altLang="tr-TR" sz="4000" dirty="0">
                <a:solidFill>
                  <a:srgbClr val="0070C0"/>
                </a:solidFill>
              </a:rPr>
              <a:t>PEKİ BUNLARI BİLİYOR MUYUZ?</a:t>
            </a:r>
          </a:p>
        </p:txBody>
      </p:sp>
    </p:spTree>
    <p:extLst>
      <p:ext uri="{BB962C8B-B14F-4D97-AF65-F5344CB8AC3E}">
        <p14:creationId xmlns:p14="http://schemas.microsoft.com/office/powerpoint/2010/main" val="146273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2879335" y="663309"/>
            <a:ext cx="6190827" cy="942139"/>
          </a:xfrm>
          <a:prstGeom prst="rect">
            <a:avLst/>
          </a:prstGeom>
        </p:spPr>
        <p:txBody>
          <a:bodyPr vert="horz" wrap="square" lIns="0" tIns="18627" rIns="0" bIns="0" rtlCol="0" anchor="b">
            <a:spAutoFit/>
          </a:bodyPr>
          <a:lstStyle/>
          <a:p>
            <a:pPr marL="16933" algn="ctr">
              <a:spcBef>
                <a:spcPts val="147"/>
              </a:spcBef>
            </a:pPr>
            <a:r>
              <a:rPr sz="6000" spc="-7" dirty="0">
                <a:solidFill>
                  <a:srgbClr val="0070C0"/>
                </a:solidFill>
                <a:latin typeface="Century" panose="02040604050505020304" pitchFamily="18" charset="0"/>
                <a:cs typeface="Viner Hand ITC"/>
              </a:rPr>
              <a:t>ATIK</a:t>
            </a:r>
            <a:r>
              <a:rPr sz="6000" spc="-113" dirty="0">
                <a:solidFill>
                  <a:srgbClr val="0070C0"/>
                </a:solidFill>
                <a:latin typeface="Century" panose="02040604050505020304" pitchFamily="18" charset="0"/>
                <a:cs typeface="Viner Hand ITC"/>
              </a:rPr>
              <a:t> </a:t>
            </a:r>
            <a:r>
              <a:rPr sz="6000" dirty="0" smtClean="0">
                <a:solidFill>
                  <a:srgbClr val="0070C0"/>
                </a:solidFill>
                <a:latin typeface="Century" panose="02040604050505020304" pitchFamily="18" charset="0"/>
                <a:cs typeface="Viner Hand ITC"/>
              </a:rPr>
              <a:t>NED</a:t>
            </a:r>
            <a:r>
              <a:rPr sz="6000" dirty="0" smtClean="0">
                <a:solidFill>
                  <a:srgbClr val="0070C0"/>
                </a:solidFill>
                <a:latin typeface="Century" panose="02040604050505020304" pitchFamily="18" charset="0"/>
                <a:cs typeface="Times New Roman"/>
              </a:rPr>
              <a:t>İ</a:t>
            </a:r>
            <a:r>
              <a:rPr sz="6000" dirty="0" smtClean="0">
                <a:solidFill>
                  <a:srgbClr val="0070C0"/>
                </a:solidFill>
                <a:latin typeface="Century" panose="02040604050505020304" pitchFamily="18" charset="0"/>
                <a:cs typeface="Viner Hand ITC"/>
              </a:rPr>
              <a:t>R</a:t>
            </a:r>
            <a:r>
              <a:rPr lang="tr-TR" sz="6000" dirty="0" smtClean="0">
                <a:solidFill>
                  <a:srgbClr val="0070C0"/>
                </a:solidFill>
                <a:latin typeface="Century" panose="02040604050505020304" pitchFamily="18" charset="0"/>
                <a:cs typeface="Viner Hand ITC"/>
              </a:rPr>
              <a:t>?</a:t>
            </a:r>
            <a:endParaRPr sz="6000" dirty="0">
              <a:solidFill>
                <a:srgbClr val="0070C0"/>
              </a:solidFill>
              <a:latin typeface="Century" panose="02040604050505020304" pitchFamily="18" charset="0"/>
              <a:cs typeface="Viner Hand ITC"/>
            </a:endParaRPr>
          </a:p>
        </p:txBody>
      </p:sp>
      <p:sp>
        <p:nvSpPr>
          <p:cNvPr id="13" name="object 13"/>
          <p:cNvSpPr/>
          <p:nvPr/>
        </p:nvSpPr>
        <p:spPr>
          <a:xfrm>
            <a:off x="10694894" y="232759"/>
            <a:ext cx="1269944" cy="1192629"/>
          </a:xfrm>
          <a:prstGeom prst="rect">
            <a:avLst/>
          </a:prstGeom>
          <a:blipFill>
            <a:blip r:embed="rId2" cstate="print"/>
            <a:stretch>
              <a:fillRect/>
            </a:stretch>
          </a:blipFill>
        </p:spPr>
        <p:txBody>
          <a:bodyPr wrap="square" lIns="0" tIns="0" rIns="0" bIns="0" rtlCol="0"/>
          <a:lstStyle/>
          <a:p>
            <a:endParaRPr sz="2400"/>
          </a:p>
        </p:txBody>
      </p:sp>
      <p:pic>
        <p:nvPicPr>
          <p:cNvPr id="2" name="Resim 1"/>
          <p:cNvPicPr>
            <a:picLocks noChangeAspect="1"/>
          </p:cNvPicPr>
          <p:nvPr/>
        </p:nvPicPr>
        <p:blipFill>
          <a:blip r:embed="rId3"/>
          <a:stretch>
            <a:fillRect/>
          </a:stretch>
        </p:blipFill>
        <p:spPr>
          <a:xfrm>
            <a:off x="6845969" y="2257114"/>
            <a:ext cx="5118870" cy="3883709"/>
          </a:xfrm>
          <a:prstGeom prst="rect">
            <a:avLst/>
          </a:prstGeom>
          <a:effectLst>
            <a:softEdge rad="38100"/>
          </a:effectLst>
        </p:spPr>
      </p:pic>
      <p:pic>
        <p:nvPicPr>
          <p:cNvPr id="4" name="Resim 3"/>
          <p:cNvPicPr>
            <a:picLocks noChangeAspect="1"/>
          </p:cNvPicPr>
          <p:nvPr/>
        </p:nvPicPr>
        <p:blipFill>
          <a:blip r:embed="rId4"/>
          <a:stretch>
            <a:fillRect/>
          </a:stretch>
        </p:blipFill>
        <p:spPr>
          <a:xfrm>
            <a:off x="701288" y="2140573"/>
            <a:ext cx="5025744" cy="4116792"/>
          </a:xfrm>
          <a:prstGeom prst="rect">
            <a:avLst/>
          </a:prstGeom>
        </p:spPr>
      </p:pic>
    </p:spTree>
    <p:extLst>
      <p:ext uri="{BB962C8B-B14F-4D97-AF65-F5344CB8AC3E}">
        <p14:creationId xmlns:p14="http://schemas.microsoft.com/office/powerpoint/2010/main" val="321700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 3"/>
          <p:cNvGrpSpPr>
            <a:grpSpLocks/>
          </p:cNvGrpSpPr>
          <p:nvPr/>
        </p:nvGrpSpPr>
        <p:grpSpPr bwMode="auto">
          <a:xfrm>
            <a:off x="1440774" y="232759"/>
            <a:ext cx="8492107" cy="3367748"/>
            <a:chOff x="-2053654" y="1331844"/>
            <a:chExt cx="8859187" cy="3679054"/>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27" y="1331844"/>
              <a:ext cx="6540539" cy="367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a:spLocks noChangeArrowheads="1"/>
            </p:cNvSpPr>
            <p:nvPr/>
          </p:nvSpPr>
          <p:spPr bwMode="auto">
            <a:xfrm>
              <a:off x="-2053654" y="3942504"/>
              <a:ext cx="8859187" cy="100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tr-TR" altLang="tr-TR" sz="5400" b="1" dirty="0" smtClean="0">
                  <a:solidFill>
                    <a:schemeClr val="accent2">
                      <a:lumMod val="60000"/>
                      <a:lumOff val="40000"/>
                    </a:schemeClr>
                  </a:solidFill>
                </a:rPr>
                <a:t>PROJELER</a:t>
              </a:r>
              <a:endParaRPr lang="tr-TR" altLang="tr-TR" sz="5400" b="1" dirty="0">
                <a:solidFill>
                  <a:schemeClr val="accent2">
                    <a:lumMod val="60000"/>
                    <a:lumOff val="40000"/>
                  </a:schemeClr>
                </a:solidFill>
              </a:endParaRPr>
            </a:p>
          </p:txBody>
        </p:sp>
      </p:grpSp>
      <p:sp>
        <p:nvSpPr>
          <p:cNvPr id="8"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317311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297089" y="292416"/>
            <a:ext cx="8911687" cy="1280890"/>
          </a:xfrm>
        </p:spPr>
        <p:txBody>
          <a:bodyPr>
            <a:noAutofit/>
          </a:bodyPr>
          <a:lstStyle/>
          <a:p>
            <a:pPr algn="ctr"/>
            <a:r>
              <a:rPr lang="tr-TR" sz="4000" dirty="0" smtClean="0">
                <a:solidFill>
                  <a:srgbClr val="0070C0"/>
                </a:solidFill>
              </a:rPr>
              <a:t>SIFIR ATIK PİLOT MAHALLE</a:t>
            </a:r>
            <a:endParaRPr lang="tr-TR" sz="4000" dirty="0">
              <a:solidFill>
                <a:srgbClr val="0070C0"/>
              </a:solidFill>
            </a:endParaRPr>
          </a:p>
        </p:txBody>
      </p:sp>
      <p:pic>
        <p:nvPicPr>
          <p:cNvPr id="8" name="Resim 7" descr="C:\Users\merve.ergul\Pictures\p2.png"/>
          <p:cNvPicPr/>
          <p:nvPr/>
        </p:nvPicPr>
        <p:blipFill>
          <a:blip r:embed="rId2">
            <a:extLst>
              <a:ext uri="{28A0092B-C50C-407E-A947-70E740481C1C}">
                <a14:useLocalDpi xmlns:a14="http://schemas.microsoft.com/office/drawing/2010/main" val="0"/>
              </a:ext>
            </a:extLst>
          </a:blip>
          <a:srcRect/>
          <a:stretch>
            <a:fillRect/>
          </a:stretch>
        </p:blipFill>
        <p:spPr bwMode="auto">
          <a:xfrm>
            <a:off x="589548" y="2126222"/>
            <a:ext cx="5181600" cy="4211128"/>
          </a:xfrm>
          <a:prstGeom prst="rect">
            <a:avLst/>
          </a:prstGeom>
          <a:pattFill prst="pct5">
            <a:fgClr>
              <a:schemeClr val="accent1">
                <a:lumMod val="20000"/>
                <a:lumOff val="80000"/>
              </a:schemeClr>
            </a:fgClr>
            <a:bgClr>
              <a:schemeClr val="bg1"/>
            </a:bgClr>
          </a:pattFill>
          <a:ln>
            <a:solidFill>
              <a:schemeClr val="bg1">
                <a:lumMod val="75000"/>
              </a:schemeClr>
            </a:solidFill>
          </a:ln>
          <a:effectLst>
            <a:glow rad="127000">
              <a:schemeClr val="bg2"/>
            </a:glow>
          </a:effectLst>
        </p:spPr>
      </p:pic>
      <p:sp>
        <p:nvSpPr>
          <p:cNvPr id="7"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pic>
        <p:nvPicPr>
          <p:cNvPr id="9" name="Resim 8"/>
          <p:cNvPicPr>
            <a:picLocks noChangeAspect="1"/>
          </p:cNvPicPr>
          <p:nvPr/>
        </p:nvPicPr>
        <p:blipFill>
          <a:blip r:embed="rId4"/>
          <a:stretch>
            <a:fillRect/>
          </a:stretch>
        </p:blipFill>
        <p:spPr>
          <a:xfrm>
            <a:off x="6448926" y="2126222"/>
            <a:ext cx="5168478" cy="4211128"/>
          </a:xfrm>
          <a:prstGeom prst="rect">
            <a:avLst/>
          </a:prstGeom>
        </p:spPr>
      </p:pic>
    </p:spTree>
    <p:extLst>
      <p:ext uri="{BB962C8B-B14F-4D97-AF65-F5344CB8AC3E}">
        <p14:creationId xmlns:p14="http://schemas.microsoft.com/office/powerpoint/2010/main" val="15439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191127" y="606180"/>
            <a:ext cx="9587344" cy="1280890"/>
          </a:xfrm>
        </p:spPr>
        <p:txBody>
          <a:bodyPr/>
          <a:lstStyle/>
          <a:p>
            <a:pPr algn="ctr"/>
            <a:r>
              <a:rPr lang="tr-TR" dirty="0" smtClean="0">
                <a:solidFill>
                  <a:srgbClr val="0070C0"/>
                </a:solidFill>
              </a:rPr>
              <a:t>OKULLARA İÇME SUYU ARITMA CİHAZI TEMİNİ</a:t>
            </a:r>
            <a:endParaRPr lang="tr-TR" dirty="0">
              <a:solidFill>
                <a:srgbClr val="0070C0"/>
              </a:solidFill>
            </a:endParaRPr>
          </a:p>
        </p:txBody>
      </p:sp>
      <p:pic>
        <p:nvPicPr>
          <p:cNvPr id="5" name="Resim 4"/>
          <p:cNvPicPr>
            <a:picLocks noChangeAspect="1"/>
          </p:cNvPicPr>
          <p:nvPr/>
        </p:nvPicPr>
        <p:blipFill>
          <a:blip r:embed="rId2"/>
          <a:stretch>
            <a:fillRect/>
          </a:stretch>
        </p:blipFill>
        <p:spPr>
          <a:xfrm>
            <a:off x="409309" y="2260491"/>
            <a:ext cx="5113185" cy="4236562"/>
          </a:xfrm>
          <a:prstGeom prst="rect">
            <a:avLst/>
          </a:prstGeom>
        </p:spPr>
      </p:pic>
      <p:sp>
        <p:nvSpPr>
          <p:cNvPr id="6"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pic>
        <p:nvPicPr>
          <p:cNvPr id="7" name="Resim 6"/>
          <p:cNvPicPr>
            <a:picLocks noChangeAspect="1"/>
          </p:cNvPicPr>
          <p:nvPr/>
        </p:nvPicPr>
        <p:blipFill>
          <a:blip r:embed="rId4"/>
          <a:stretch>
            <a:fillRect/>
          </a:stretch>
        </p:blipFill>
        <p:spPr>
          <a:xfrm>
            <a:off x="6434441" y="2260491"/>
            <a:ext cx="4761389" cy="4236562"/>
          </a:xfrm>
          <a:prstGeom prst="rect">
            <a:avLst/>
          </a:prstGeom>
        </p:spPr>
      </p:pic>
    </p:spTree>
    <p:extLst>
      <p:ext uri="{BB962C8B-B14F-4D97-AF65-F5344CB8AC3E}">
        <p14:creationId xmlns:p14="http://schemas.microsoft.com/office/powerpoint/2010/main" val="140161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46177" y="498604"/>
            <a:ext cx="8911687" cy="1280890"/>
          </a:xfrm>
        </p:spPr>
        <p:txBody>
          <a:bodyPr/>
          <a:lstStyle/>
          <a:p>
            <a:pPr algn="ctr"/>
            <a:r>
              <a:rPr lang="tr-TR" dirty="0" smtClean="0">
                <a:solidFill>
                  <a:srgbClr val="0070C0"/>
                </a:solidFill>
              </a:rPr>
              <a:t>ATIK POTASI</a:t>
            </a:r>
            <a:endParaRPr lang="tr-TR" dirty="0">
              <a:solidFill>
                <a:srgbClr val="0070C0"/>
              </a:solidFill>
            </a:endParaRPr>
          </a:p>
        </p:txBody>
      </p:sp>
      <p:pic>
        <p:nvPicPr>
          <p:cNvPr id="5" name="Resim 4"/>
          <p:cNvPicPr>
            <a:picLocks noChangeAspect="1"/>
          </p:cNvPicPr>
          <p:nvPr/>
        </p:nvPicPr>
        <p:blipFill>
          <a:blip r:embed="rId2"/>
          <a:stretch>
            <a:fillRect/>
          </a:stretch>
        </p:blipFill>
        <p:spPr>
          <a:xfrm>
            <a:off x="6649234" y="2350168"/>
            <a:ext cx="4949208" cy="3990474"/>
          </a:xfrm>
          <a:prstGeom prst="rect">
            <a:avLst/>
          </a:prstGeom>
          <a:effectLst>
            <a:glow rad="127000">
              <a:schemeClr val="bg2"/>
            </a:glow>
          </a:effectLst>
        </p:spPr>
      </p:pic>
      <p:sp>
        <p:nvSpPr>
          <p:cNvPr id="6"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pic>
        <p:nvPicPr>
          <p:cNvPr id="7" name="Resim 6"/>
          <p:cNvPicPr>
            <a:picLocks noChangeAspect="1"/>
          </p:cNvPicPr>
          <p:nvPr/>
        </p:nvPicPr>
        <p:blipFill>
          <a:blip r:embed="rId4"/>
          <a:stretch>
            <a:fillRect/>
          </a:stretch>
        </p:blipFill>
        <p:spPr>
          <a:xfrm>
            <a:off x="588303" y="2202475"/>
            <a:ext cx="5413717" cy="4285859"/>
          </a:xfrm>
          <a:prstGeom prst="rect">
            <a:avLst/>
          </a:prstGeom>
        </p:spPr>
      </p:pic>
    </p:spTree>
    <p:extLst>
      <p:ext uri="{BB962C8B-B14F-4D97-AF65-F5344CB8AC3E}">
        <p14:creationId xmlns:p14="http://schemas.microsoft.com/office/powerpoint/2010/main" val="424420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706164" y="520931"/>
            <a:ext cx="8911687" cy="1280890"/>
          </a:xfrm>
        </p:spPr>
        <p:txBody>
          <a:bodyPr>
            <a:normAutofit/>
          </a:bodyPr>
          <a:lstStyle/>
          <a:p>
            <a:pPr algn="ctr"/>
            <a:r>
              <a:rPr lang="tr-TR" dirty="0" smtClean="0">
                <a:solidFill>
                  <a:srgbClr val="0070C0"/>
                </a:solidFill>
              </a:rPr>
              <a:t>GERİ DÖNÜŞÜM PARKI</a:t>
            </a:r>
            <a:endParaRPr lang="tr-TR" dirty="0">
              <a:solidFill>
                <a:srgbClr val="0070C0"/>
              </a:solidFill>
            </a:endParaRPr>
          </a:p>
        </p:txBody>
      </p:sp>
      <p:pic>
        <p:nvPicPr>
          <p:cNvPr id="5" name="Resim 1">
            <a:extLst>
              <a:ext uri="{FF2B5EF4-FFF2-40B4-BE49-F238E27FC236}">
                <a16:creationId xmlns:a16="http://schemas.microsoft.com/office/drawing/2014/main" id="{2B69DDB6-058C-4ABC-8577-DD1F797D01A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14800" y="2043951"/>
            <a:ext cx="3792070" cy="3854825"/>
          </a:xfrm>
          <a:prstGeom prst="rect">
            <a:avLst/>
          </a:prstGeom>
          <a:effectLst>
            <a:glow rad="127000">
              <a:schemeClr val="bg2"/>
            </a:glow>
          </a:effectLst>
        </p:spPr>
      </p:pic>
      <p:pic>
        <p:nvPicPr>
          <p:cNvPr id="6" name="Resim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56494" y="2043952"/>
            <a:ext cx="3493296" cy="3854824"/>
          </a:xfrm>
          <a:prstGeom prst="rect">
            <a:avLst/>
          </a:prstGeom>
          <a:effectLst>
            <a:glow rad="127000">
              <a:schemeClr val="bg2"/>
            </a:glow>
          </a:effectLst>
        </p:spPr>
      </p:pic>
      <p:pic>
        <p:nvPicPr>
          <p:cNvPr id="7" name="Resim 1">
            <a:extLst>
              <a:ext uri="{FF2B5EF4-FFF2-40B4-BE49-F238E27FC236}">
                <a16:creationId xmlns:a16="http://schemas.microsoft.com/office/drawing/2014/main" id="{32A9BA8F-9DF5-4391-833A-1368BD3285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9424" y="4052046"/>
            <a:ext cx="3704012" cy="2699016"/>
          </a:xfrm>
          <a:prstGeom prst="rect">
            <a:avLst/>
          </a:prstGeom>
          <a:effectLst>
            <a:glow rad="127000">
              <a:schemeClr val="bg2"/>
            </a:glow>
          </a:effectLst>
        </p:spPr>
      </p:pic>
      <p:sp>
        <p:nvSpPr>
          <p:cNvPr id="8" name="object 13"/>
          <p:cNvSpPr/>
          <p:nvPr/>
        </p:nvSpPr>
        <p:spPr>
          <a:xfrm>
            <a:off x="10694894" y="232759"/>
            <a:ext cx="1269944" cy="1192629"/>
          </a:xfrm>
          <a:prstGeom prst="rect">
            <a:avLst/>
          </a:prstGeom>
          <a:blipFill>
            <a:blip r:embed="rId5"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402013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54669" y="598749"/>
            <a:ext cx="8911687" cy="1280890"/>
          </a:xfrm>
        </p:spPr>
        <p:txBody>
          <a:bodyPr/>
          <a:lstStyle/>
          <a:p>
            <a:pPr algn="ctr"/>
            <a:r>
              <a:rPr lang="tr-TR" dirty="0" smtClean="0">
                <a:solidFill>
                  <a:srgbClr val="0070C0"/>
                </a:solidFill>
              </a:rPr>
              <a:t>NİHAİ ÖRNEK HEDEF </a:t>
            </a:r>
            <a:endParaRPr lang="tr-TR" dirty="0">
              <a:solidFill>
                <a:srgbClr val="0070C0"/>
              </a:solidFill>
            </a:endParaRPr>
          </a:p>
        </p:txBody>
      </p:sp>
      <p:sp>
        <p:nvSpPr>
          <p:cNvPr id="6" name="object 13"/>
          <p:cNvSpPr/>
          <p:nvPr/>
        </p:nvSpPr>
        <p:spPr>
          <a:xfrm>
            <a:off x="10694894" y="232759"/>
            <a:ext cx="1269944" cy="1192629"/>
          </a:xfrm>
          <a:prstGeom prst="rect">
            <a:avLst/>
          </a:prstGeom>
          <a:blipFill>
            <a:blip r:embed="rId2" cstate="print"/>
            <a:stretch>
              <a:fillRect/>
            </a:stretch>
          </a:blipFill>
        </p:spPr>
        <p:txBody>
          <a:bodyPr wrap="square" lIns="0" tIns="0" rIns="0" bIns="0" rtlCol="0"/>
          <a:lstStyle/>
          <a:p>
            <a:endParaRPr sz="2400"/>
          </a:p>
        </p:txBody>
      </p:sp>
      <p:pic>
        <p:nvPicPr>
          <p:cNvPr id="7" name="Resim 6"/>
          <p:cNvPicPr>
            <a:picLocks noChangeAspect="1"/>
          </p:cNvPicPr>
          <p:nvPr/>
        </p:nvPicPr>
        <p:blipFill>
          <a:blip r:embed="rId3"/>
          <a:stretch>
            <a:fillRect/>
          </a:stretch>
        </p:blipFill>
        <p:spPr>
          <a:xfrm>
            <a:off x="1108573" y="2333890"/>
            <a:ext cx="9586321" cy="3585647"/>
          </a:xfrm>
          <a:prstGeom prst="rect">
            <a:avLst/>
          </a:prstGeom>
        </p:spPr>
      </p:pic>
    </p:spTree>
    <p:extLst>
      <p:ext uri="{BB962C8B-B14F-4D97-AF65-F5344CB8AC3E}">
        <p14:creationId xmlns:p14="http://schemas.microsoft.com/office/powerpoint/2010/main" val="7624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Unvan 4"/>
          <p:cNvSpPr>
            <a:spLocks noGrp="1"/>
          </p:cNvSpPr>
          <p:nvPr>
            <p:ph type="title"/>
          </p:nvPr>
        </p:nvSpPr>
        <p:spPr>
          <a:xfrm>
            <a:off x="2845588" y="3848572"/>
            <a:ext cx="8911687" cy="2191281"/>
          </a:xfrm>
        </p:spPr>
        <p:txBody>
          <a:bodyPr>
            <a:normAutofit fontScale="90000"/>
          </a:bodyPr>
          <a:lstStyle/>
          <a:p>
            <a:r>
              <a:rPr lang="tr-TR" dirty="0" smtClean="0">
                <a:solidFill>
                  <a:srgbClr val="0070C0"/>
                </a:solidFill>
              </a:rPr>
              <a:t>Teşekkür Ederiz.</a:t>
            </a:r>
            <a:br>
              <a:rPr lang="tr-TR" dirty="0" smtClean="0">
                <a:solidFill>
                  <a:srgbClr val="0070C0"/>
                </a:solidFill>
              </a:rPr>
            </a:br>
            <a:r>
              <a:rPr lang="tr-TR" dirty="0" smtClean="0"/>
              <a:t/>
            </a:r>
            <a:br>
              <a:rPr lang="tr-TR" dirty="0" smtClean="0"/>
            </a:br>
            <a:r>
              <a:rPr lang="tr-TR" dirty="0" smtClean="0"/>
              <a:t>		</a:t>
            </a:r>
            <a:r>
              <a:rPr lang="tr-TR" dirty="0" smtClean="0">
                <a:solidFill>
                  <a:srgbClr val="C00000"/>
                </a:solidFill>
              </a:rPr>
              <a:t>EDİRNE ÇEVRE VE ŞEHİRCİLİK İL MÜDÜRÜ</a:t>
            </a:r>
            <a:r>
              <a:rPr lang="tr-TR" dirty="0" smtClean="0">
                <a:solidFill>
                  <a:schemeClr val="tx1"/>
                </a:solidFill>
              </a:rPr>
              <a:t/>
            </a:r>
            <a:br>
              <a:rPr lang="tr-TR" dirty="0" smtClean="0">
                <a:solidFill>
                  <a:schemeClr val="tx1"/>
                </a:solidFill>
              </a:rPr>
            </a:br>
            <a:r>
              <a:rPr lang="tr-TR" dirty="0" smtClean="0">
                <a:solidFill>
                  <a:schemeClr val="tx1"/>
                </a:solidFill>
              </a:rPr>
              <a:t>						</a:t>
            </a:r>
            <a:r>
              <a:rPr lang="tr-TR" dirty="0" smtClean="0">
                <a:solidFill>
                  <a:schemeClr val="tx1"/>
                </a:solidFill>
              </a:rPr>
              <a:t>    </a:t>
            </a:r>
            <a:r>
              <a:rPr lang="tr-TR" sz="3100" dirty="0" smtClean="0">
                <a:solidFill>
                  <a:schemeClr val="tx1"/>
                </a:solidFill>
              </a:rPr>
              <a:t>ENGİN </a:t>
            </a:r>
            <a:r>
              <a:rPr lang="tr-TR" sz="3100" dirty="0" smtClean="0">
                <a:solidFill>
                  <a:schemeClr val="tx1"/>
                </a:solidFill>
              </a:rPr>
              <a:t>ÖZTÜRK</a:t>
            </a:r>
            <a:endParaRPr lang="tr-TR" sz="3100" dirty="0">
              <a:solidFill>
                <a:schemeClr val="tx1"/>
              </a:solidFill>
            </a:endParaRP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5510" y="624110"/>
            <a:ext cx="6269532" cy="336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28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Resim 5"/>
          <p:cNvPicPr>
            <a:picLocks noChangeAspect="1"/>
          </p:cNvPicPr>
          <p:nvPr/>
        </p:nvPicPr>
        <p:blipFill>
          <a:blip r:embed="rId2" cstate="print"/>
          <a:srcRect/>
          <a:stretch>
            <a:fillRect/>
          </a:stretch>
        </p:blipFill>
        <p:spPr bwMode="auto">
          <a:xfrm>
            <a:off x="250166" y="1115217"/>
            <a:ext cx="4037162" cy="2972073"/>
          </a:xfrm>
          <a:prstGeom prst="rect">
            <a:avLst/>
          </a:prstGeom>
          <a:noFill/>
          <a:ln w="9525">
            <a:noFill/>
            <a:miter lim="800000"/>
            <a:headEnd/>
            <a:tailEnd/>
          </a:ln>
        </p:spPr>
      </p:pic>
      <p:sp>
        <p:nvSpPr>
          <p:cNvPr id="4" name="Metin kutusu 3"/>
          <p:cNvSpPr txBox="1">
            <a:spLocks noChangeArrowheads="1"/>
          </p:cNvSpPr>
          <p:nvPr/>
        </p:nvSpPr>
        <p:spPr bwMode="auto">
          <a:xfrm>
            <a:off x="1438682" y="3238393"/>
            <a:ext cx="2946383" cy="1015437"/>
          </a:xfrm>
          <a:prstGeom prst="rect">
            <a:avLst/>
          </a:prstGeom>
          <a:noFill/>
          <a:ln w="9525">
            <a:noFill/>
            <a:miter lim="800000"/>
            <a:headEnd/>
            <a:tailEnd/>
          </a:ln>
        </p:spPr>
        <p:txBody>
          <a:bodyPr>
            <a:spAutoFit/>
          </a:bodyPr>
          <a:lstStyle/>
          <a:p>
            <a:pPr eaLnBrk="1" hangingPunct="1"/>
            <a:r>
              <a:rPr lang="tr-TR" altLang="tr-TR" sz="6000" b="1" dirty="0">
                <a:solidFill>
                  <a:schemeClr val="tx2"/>
                </a:solidFill>
              </a:rPr>
              <a:t>NEDİR?</a:t>
            </a:r>
          </a:p>
        </p:txBody>
      </p:sp>
      <p:pic>
        <p:nvPicPr>
          <p:cNvPr id="6" name="Resim 1"/>
          <p:cNvPicPr>
            <a:picLocks noChangeAspect="1"/>
          </p:cNvPicPr>
          <p:nvPr/>
        </p:nvPicPr>
        <p:blipFill>
          <a:blip r:embed="rId3" cstate="print"/>
          <a:srcRect/>
          <a:stretch>
            <a:fillRect/>
          </a:stretch>
        </p:blipFill>
        <p:spPr bwMode="auto">
          <a:xfrm>
            <a:off x="4704779" y="1339123"/>
            <a:ext cx="6150634" cy="5070881"/>
          </a:xfrm>
          <a:prstGeom prst="rect">
            <a:avLst/>
          </a:prstGeom>
          <a:noFill/>
          <a:ln w="9525">
            <a:noFill/>
            <a:miter lim="800000"/>
            <a:headEnd/>
            <a:tailEnd/>
          </a:ln>
        </p:spPr>
      </p:pic>
      <p:sp>
        <p:nvSpPr>
          <p:cNvPr id="7" name="object 13"/>
          <p:cNvSpPr/>
          <p:nvPr/>
        </p:nvSpPr>
        <p:spPr>
          <a:xfrm>
            <a:off x="10694894" y="232759"/>
            <a:ext cx="1269944" cy="1192629"/>
          </a:xfrm>
          <a:prstGeom prst="rect">
            <a:avLst/>
          </a:prstGeom>
          <a:blipFill>
            <a:blip r:embed="rId4" cstate="print"/>
            <a:stretch>
              <a:fillRect/>
            </a:stretch>
          </a:blipFill>
        </p:spPr>
        <p:txBody>
          <a:bodyPr wrap="square" lIns="0" tIns="0" rIns="0" bIns="0" rtlCol="0"/>
          <a:lstStyle/>
          <a:p>
            <a:endParaRPr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İçerik Yer Tutucusu 3"/>
          <p:cNvGraphicFramePr>
            <a:graphicFrameLocks/>
          </p:cNvGraphicFramePr>
          <p:nvPr>
            <p:extLst>
              <p:ext uri="{D42A27DB-BD31-4B8C-83A1-F6EECF244321}">
                <p14:modId xmlns:p14="http://schemas.microsoft.com/office/powerpoint/2010/main" val="1217668952"/>
              </p:ext>
            </p:extLst>
          </p:nvPr>
        </p:nvGraphicFramePr>
        <p:xfrm>
          <a:off x="4734892" y="362248"/>
          <a:ext cx="8229600" cy="6107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up 6"/>
          <p:cNvGrpSpPr>
            <a:grpSpLocks/>
          </p:cNvGrpSpPr>
          <p:nvPr/>
        </p:nvGrpSpPr>
        <p:grpSpPr bwMode="auto">
          <a:xfrm>
            <a:off x="-575064" y="1410621"/>
            <a:ext cx="6096000" cy="4383974"/>
            <a:chOff x="-920108" y="742509"/>
            <a:chExt cx="6540072" cy="4384165"/>
          </a:xfrm>
        </p:grpSpPr>
        <p:pic>
          <p:nvPicPr>
            <p:cNvPr id="10245" name="Resim 5"/>
            <p:cNvPicPr>
              <a:picLocks noChangeAspect="1"/>
            </p:cNvPicPr>
            <p:nvPr/>
          </p:nvPicPr>
          <p:blipFill>
            <a:blip r:embed="rId7" cstate="print"/>
            <a:srcRect/>
            <a:stretch>
              <a:fillRect/>
            </a:stretch>
          </p:blipFill>
          <p:spPr bwMode="auto">
            <a:xfrm>
              <a:off x="-920108" y="1447883"/>
              <a:ext cx="6540072" cy="3678791"/>
            </a:xfrm>
            <a:prstGeom prst="rect">
              <a:avLst/>
            </a:prstGeom>
            <a:noFill/>
            <a:ln w="9525">
              <a:noFill/>
              <a:miter lim="800000"/>
              <a:headEnd/>
              <a:tailEnd/>
            </a:ln>
          </p:spPr>
        </p:pic>
        <p:sp>
          <p:nvSpPr>
            <p:cNvPr id="10244" name="Metin kutusu 3"/>
            <p:cNvSpPr txBox="1">
              <a:spLocks noChangeArrowheads="1"/>
            </p:cNvSpPr>
            <p:nvPr/>
          </p:nvSpPr>
          <p:spPr bwMode="auto">
            <a:xfrm>
              <a:off x="1391320" y="742509"/>
              <a:ext cx="3417418" cy="1015664"/>
            </a:xfrm>
            <a:prstGeom prst="rect">
              <a:avLst/>
            </a:prstGeom>
            <a:noFill/>
            <a:ln w="9525">
              <a:noFill/>
              <a:miter lim="800000"/>
              <a:headEnd/>
              <a:tailEnd/>
            </a:ln>
          </p:spPr>
          <p:txBody>
            <a:bodyPr wrap="square">
              <a:spAutoFit/>
            </a:bodyPr>
            <a:lstStyle/>
            <a:p>
              <a:pPr eaLnBrk="1" hangingPunct="1"/>
              <a:r>
                <a:rPr lang="tr-TR" altLang="tr-TR" sz="6000" b="1" dirty="0">
                  <a:solidFill>
                    <a:schemeClr val="tx2"/>
                  </a:solidFill>
                </a:rPr>
                <a:t>NEDEN?</a:t>
              </a:r>
            </a:p>
          </p:txBody>
        </p:sp>
      </p:grpSp>
      <p:sp>
        <p:nvSpPr>
          <p:cNvPr id="6" name="object 13"/>
          <p:cNvSpPr/>
          <p:nvPr/>
        </p:nvSpPr>
        <p:spPr>
          <a:xfrm>
            <a:off x="10694894" y="232759"/>
            <a:ext cx="1269944" cy="1192629"/>
          </a:xfrm>
          <a:prstGeom prst="rect">
            <a:avLst/>
          </a:prstGeom>
          <a:blipFill>
            <a:blip r:embed="rId8" cstate="print"/>
            <a:stretch>
              <a:fillRect/>
            </a:stretch>
          </a:blipFill>
        </p:spPr>
        <p:txBody>
          <a:bodyPr wrap="square" lIns="0" tIns="0" rIns="0" bIns="0" rtlCol="0"/>
          <a:lstStyle/>
          <a:p>
            <a:endParaRPr sz="2400"/>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58197" y="239295"/>
            <a:ext cx="8082168" cy="1496136"/>
          </a:xfrm>
          <a:prstGeom prst="rect">
            <a:avLst/>
          </a:prstGeom>
        </p:spPr>
        <p:txBody>
          <a:bodyPr vert="horz" wrap="square" lIns="0" tIns="18627" rIns="0" bIns="0" rtlCol="0" anchor="b">
            <a:spAutoFit/>
          </a:bodyPr>
          <a:lstStyle/>
          <a:p>
            <a:pPr marL="16933" algn="ctr">
              <a:spcBef>
                <a:spcPts val="147"/>
              </a:spcBef>
            </a:pPr>
            <a:r>
              <a:rPr sz="4800" spc="47" dirty="0">
                <a:solidFill>
                  <a:srgbClr val="0070C0"/>
                </a:solidFill>
                <a:latin typeface="Century" panose="02040604050505020304" pitchFamily="18" charset="0"/>
                <a:cs typeface="Mistral"/>
              </a:rPr>
              <a:t>SIFIR </a:t>
            </a:r>
            <a:r>
              <a:rPr sz="4800" spc="53" dirty="0">
                <a:solidFill>
                  <a:srgbClr val="0070C0"/>
                </a:solidFill>
                <a:latin typeface="Century" panose="02040604050505020304" pitchFamily="18" charset="0"/>
                <a:cs typeface="Mistral"/>
              </a:rPr>
              <a:t>ATIK</a:t>
            </a:r>
            <a:r>
              <a:rPr sz="4800" spc="-633" dirty="0">
                <a:solidFill>
                  <a:srgbClr val="0070C0"/>
                </a:solidFill>
                <a:latin typeface="Century" panose="02040604050505020304" pitchFamily="18" charset="0"/>
                <a:cs typeface="Mistral"/>
              </a:rPr>
              <a:t> </a:t>
            </a:r>
            <a:r>
              <a:rPr lang="tr-TR" sz="4800" spc="-633" dirty="0" smtClean="0">
                <a:solidFill>
                  <a:srgbClr val="0070C0"/>
                </a:solidFill>
                <a:latin typeface="Century" panose="02040604050505020304" pitchFamily="18" charset="0"/>
                <a:cs typeface="Mistral"/>
              </a:rPr>
              <a:t/>
            </a:r>
            <a:br>
              <a:rPr lang="tr-TR" sz="4800" spc="-633" dirty="0" smtClean="0">
                <a:solidFill>
                  <a:srgbClr val="0070C0"/>
                </a:solidFill>
                <a:latin typeface="Century" panose="02040604050505020304" pitchFamily="18" charset="0"/>
                <a:cs typeface="Mistral"/>
              </a:rPr>
            </a:br>
            <a:r>
              <a:rPr sz="4800" spc="20" dirty="0" smtClean="0">
                <a:solidFill>
                  <a:srgbClr val="0070C0"/>
                </a:solidFill>
                <a:latin typeface="Century" panose="02040604050505020304" pitchFamily="18" charset="0"/>
                <a:cs typeface="Mistral"/>
              </a:rPr>
              <a:t>HİYERARŞİSİ</a:t>
            </a:r>
            <a:endParaRPr sz="4800" dirty="0">
              <a:solidFill>
                <a:srgbClr val="0070C0"/>
              </a:solidFill>
              <a:latin typeface="Century" panose="02040604050505020304" pitchFamily="18" charset="0"/>
              <a:cs typeface="Mistral"/>
            </a:endParaRPr>
          </a:p>
        </p:txBody>
      </p:sp>
      <p:pic>
        <p:nvPicPr>
          <p:cNvPr id="2" name="Resim 1"/>
          <p:cNvPicPr>
            <a:picLocks noChangeAspect="1"/>
          </p:cNvPicPr>
          <p:nvPr/>
        </p:nvPicPr>
        <p:blipFill>
          <a:blip r:embed="rId2"/>
          <a:stretch>
            <a:fillRect/>
          </a:stretch>
        </p:blipFill>
        <p:spPr>
          <a:xfrm>
            <a:off x="2380888" y="1945638"/>
            <a:ext cx="6996025" cy="4450466"/>
          </a:xfrm>
          <a:prstGeom prst="rect">
            <a:avLst/>
          </a:prstGeom>
        </p:spPr>
      </p:pic>
      <p:sp>
        <p:nvSpPr>
          <p:cNvPr id="9"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188772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AutoShape 5" descr="kÄ±rklareli valiliÄi logosu ile ilgili gÃ¶rsel sonucu"/>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sp>
        <p:nvSpPr>
          <p:cNvPr id="15363" name="AutoShape 7" descr="kÄ±rklareli valiliÄi logosu ile ilgili gÃ¶rsel sonucu"/>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sp>
        <p:nvSpPr>
          <p:cNvPr id="15364" name="AutoShape 9" descr="kÄ±rklareli valiliÄi logosu ile ilgili gÃ¶rsel sonucu"/>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sp>
        <p:nvSpPr>
          <p:cNvPr id="15365" name="AutoShape 11" descr="kÄ±rklareli valiliÄi logosu ile ilgili gÃ¶rsel sonucu"/>
          <p:cNvSpPr>
            <a:spLocks noChangeAspect="1" noChangeArrowheads="1"/>
          </p:cNvSpPr>
          <p:nvPr/>
        </p:nvSpPr>
        <p:spPr bwMode="auto">
          <a:xfrm>
            <a:off x="601663"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sp>
        <p:nvSpPr>
          <p:cNvPr id="15366" name="AutoShape 13" descr="KÄ±rklareli ValiliÄi logo"/>
          <p:cNvSpPr>
            <a:spLocks noChangeAspect="1" noChangeArrowheads="1"/>
          </p:cNvSpPr>
          <p:nvPr/>
        </p:nvSpPr>
        <p:spPr bwMode="auto">
          <a:xfrm>
            <a:off x="754063"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sp>
        <p:nvSpPr>
          <p:cNvPr id="15368" name="Metin kutusu 1"/>
          <p:cNvSpPr txBox="1">
            <a:spLocks noChangeArrowheads="1"/>
          </p:cNvSpPr>
          <p:nvPr/>
        </p:nvSpPr>
        <p:spPr bwMode="auto">
          <a:xfrm>
            <a:off x="1663760" y="1903033"/>
            <a:ext cx="430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tr-TR" altLang="tr-TR" sz="2000" b="1" dirty="0">
                <a:solidFill>
                  <a:srgbClr val="00B050"/>
                </a:solidFill>
                <a:latin typeface="+mj-lt"/>
                <a:cs typeface="Arial" panose="020B0604020202020204" pitchFamily="34" charset="0"/>
              </a:rPr>
              <a:t>PROJENİN DOĞUŞU</a:t>
            </a:r>
          </a:p>
        </p:txBody>
      </p:sp>
      <p:sp>
        <p:nvSpPr>
          <p:cNvPr id="11273" name="Dikdörtgen 2"/>
          <p:cNvSpPr>
            <a:spLocks noChangeArrowheads="1"/>
          </p:cNvSpPr>
          <p:nvPr/>
        </p:nvSpPr>
        <p:spPr bwMode="auto">
          <a:xfrm>
            <a:off x="668398" y="2522381"/>
            <a:ext cx="6362130" cy="2862322"/>
          </a:xfrm>
          <a:prstGeom prst="rect">
            <a:avLst/>
          </a:prstGeom>
          <a:noFill/>
          <a:ln>
            <a:noFill/>
          </a:ln>
          <a:effectLst>
            <a:softEdge rad="63500"/>
          </a:effectLst>
        </p:spPr>
        <p:txBody>
          <a:bodyPr wrap="square">
            <a:spAutoFit/>
          </a:bodyPr>
          <a:lstStyle/>
          <a:p>
            <a:pPr algn="just">
              <a:defRPr/>
            </a:pPr>
            <a:r>
              <a:rPr lang="tr-TR" altLang="tr-TR" sz="2000" dirty="0">
                <a:cs typeface="Times New Roman" pitchFamily="18" charset="0"/>
              </a:rPr>
              <a:t>	Sıfır Atık Projesinin Bakanlığımızda uygulanmaya başlamasının akabinde Cumhurbaşkanımız Sayın Recep Tayyip Erdoğan’ın eşi Sayın Emine Erdoğan Hanımefendinin takdirleri ile kendileri projemize öncülük etmiş ve 26.09.2017 tarihinde Sıfır Atık Projesinin Tanıtım Toplantısı yapılarak bu projenin tüm Türkiye’de uygulanmasına ilişkin yola çıkılmıştır. </a:t>
            </a:r>
          </a:p>
        </p:txBody>
      </p:sp>
      <p:sp>
        <p:nvSpPr>
          <p:cNvPr id="15372" name="AutoShape 2" descr="https://www.tccb.gov.tr/assets/resim/album/haber/2018B/2018-06-05-ee-cevre-14.jpg"/>
          <p:cNvSpPr>
            <a:spLocks noChangeAspect="1" noChangeArrowheads="1"/>
          </p:cNvSpPr>
          <p:nvPr/>
        </p:nvSpPr>
        <p:spPr bwMode="auto">
          <a:xfrm>
            <a:off x="906463"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tr-TR" altLang="tr-TR"/>
          </a:p>
        </p:txBody>
      </p:sp>
      <p:pic>
        <p:nvPicPr>
          <p:cNvPr id="2"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712" y="1539875"/>
            <a:ext cx="3971925" cy="2314575"/>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8713" y="4151313"/>
            <a:ext cx="3971925" cy="2090737"/>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2302804" y="243797"/>
            <a:ext cx="7049728" cy="1323439"/>
          </a:xfrm>
          <a:prstGeom prst="rect">
            <a:avLst/>
          </a:prstGeom>
          <a:noFill/>
        </p:spPr>
        <p:txBody>
          <a:bodyPr wrap="square" rtlCol="0">
            <a:spAutoFit/>
          </a:bodyPr>
          <a:lstStyle/>
          <a:p>
            <a:pPr algn="ctr"/>
            <a:r>
              <a:rPr lang="tr-TR" sz="4000" dirty="0" smtClean="0">
                <a:solidFill>
                  <a:srgbClr val="0070C0"/>
                </a:solidFill>
                <a:latin typeface="+mj-lt"/>
              </a:rPr>
              <a:t>SIFIR ATIĞIN ÜLKEMİZDEKİ OLUŞUMU</a:t>
            </a:r>
            <a:endParaRPr lang="tr-TR" sz="4000" dirty="0">
              <a:solidFill>
                <a:srgbClr val="0070C0"/>
              </a:solidFill>
              <a:latin typeface="+mj-lt"/>
            </a:endParaRPr>
          </a:p>
        </p:txBody>
      </p:sp>
      <p:sp>
        <p:nvSpPr>
          <p:cNvPr id="14" name="object 13"/>
          <p:cNvSpPr/>
          <p:nvPr/>
        </p:nvSpPr>
        <p:spPr>
          <a:xfrm>
            <a:off x="10694894" y="232759"/>
            <a:ext cx="1269944" cy="1192629"/>
          </a:xfrm>
          <a:prstGeom prst="rect">
            <a:avLst/>
          </a:prstGeom>
          <a:blipFill>
            <a:blip r:embed="rId4"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135317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965394" y="544735"/>
            <a:ext cx="8911687" cy="1280890"/>
          </a:xfrm>
        </p:spPr>
        <p:txBody>
          <a:bodyPr>
            <a:normAutofit/>
          </a:bodyPr>
          <a:lstStyle/>
          <a:p>
            <a:pPr algn="ctr"/>
            <a:r>
              <a:rPr lang="tr-TR" sz="4000" dirty="0" smtClean="0">
                <a:solidFill>
                  <a:srgbClr val="0070C0"/>
                </a:solidFill>
              </a:rPr>
              <a:t>SIFIR ATIK PLANLAMASI</a:t>
            </a:r>
            <a:endParaRPr lang="tr-TR" sz="4000" dirty="0">
              <a:solidFill>
                <a:srgbClr val="0070C0"/>
              </a:solidFill>
            </a:endParaRPr>
          </a:p>
        </p:txBody>
      </p:sp>
      <p:sp>
        <p:nvSpPr>
          <p:cNvPr id="3" name="İçerik Yer Tutucusu 2"/>
          <p:cNvSpPr>
            <a:spLocks noGrp="1"/>
          </p:cNvSpPr>
          <p:nvPr>
            <p:ph sz="half" idx="1"/>
          </p:nvPr>
        </p:nvSpPr>
        <p:spPr>
          <a:xfrm>
            <a:off x="1075765" y="2082065"/>
            <a:ext cx="4410888" cy="3777622"/>
          </a:xfrm>
        </p:spPr>
        <p:txBody>
          <a:bodyPr>
            <a:normAutofit/>
          </a:bodyPr>
          <a:lstStyle/>
          <a:p>
            <a:r>
              <a:rPr lang="tr-TR" b="1" u="sng" dirty="0" smtClean="0">
                <a:solidFill>
                  <a:srgbClr val="0070C0"/>
                </a:solidFill>
                <a:cs typeface="Arial" panose="020B0604020202020204" pitchFamily="34" charset="0"/>
              </a:rPr>
              <a:t>Odak noktası: </a:t>
            </a:r>
            <a:r>
              <a:rPr lang="tr-TR" dirty="0" smtClean="0">
                <a:solidFill>
                  <a:schemeClr val="tx1"/>
                </a:solidFill>
                <a:cs typeface="Arial" panose="020B0604020202020204" pitchFamily="34" charset="0"/>
              </a:rPr>
              <a:t>Sorumlu kişi,</a:t>
            </a:r>
          </a:p>
          <a:p>
            <a:r>
              <a:rPr lang="tr-TR" b="1" u="sng" dirty="0" smtClean="0">
                <a:solidFill>
                  <a:srgbClr val="0070C0"/>
                </a:solidFill>
                <a:cs typeface="Arial" panose="020B0604020202020204" pitchFamily="34" charset="0"/>
              </a:rPr>
              <a:t>Mevcut durum: </a:t>
            </a:r>
            <a:r>
              <a:rPr lang="tr-TR" dirty="0" smtClean="0">
                <a:solidFill>
                  <a:schemeClr val="tx1"/>
                </a:solidFill>
                <a:cs typeface="Arial" panose="020B0604020202020204" pitchFamily="34" charset="0"/>
              </a:rPr>
              <a:t>Çıkan atıkların miktarı, niteliği belirlenir.</a:t>
            </a:r>
          </a:p>
          <a:p>
            <a:pPr algn="just"/>
            <a:r>
              <a:rPr lang="tr-TR" b="1" u="sng" dirty="0">
                <a:solidFill>
                  <a:srgbClr val="0070C0"/>
                </a:solidFill>
                <a:cs typeface="Arial" panose="020B0604020202020204" pitchFamily="34" charset="0"/>
              </a:rPr>
              <a:t>Planlama ve </a:t>
            </a:r>
            <a:r>
              <a:rPr lang="tr-TR" b="1" u="sng" dirty="0" smtClean="0">
                <a:solidFill>
                  <a:srgbClr val="0070C0"/>
                </a:solidFill>
                <a:cs typeface="Arial" panose="020B0604020202020204" pitchFamily="34" charset="0"/>
              </a:rPr>
              <a:t>İhtiyaç</a:t>
            </a:r>
            <a:r>
              <a:rPr lang="tr-TR" b="1" u="sng" dirty="0">
                <a:solidFill>
                  <a:srgbClr val="0070C0"/>
                </a:solidFill>
                <a:cs typeface="Arial" panose="020B0604020202020204" pitchFamily="34" charset="0"/>
              </a:rPr>
              <a:t>: </a:t>
            </a:r>
            <a:r>
              <a:rPr lang="tr-TR" dirty="0" smtClean="0">
                <a:solidFill>
                  <a:schemeClr val="tx1"/>
                </a:solidFill>
                <a:cs typeface="Arial" panose="020B0604020202020204" pitchFamily="34" charset="0"/>
              </a:rPr>
              <a:t>Atık kutuları temin etme,</a:t>
            </a:r>
            <a:r>
              <a:rPr lang="tr-TR" altLang="tr-TR" dirty="0" smtClean="0">
                <a:solidFill>
                  <a:schemeClr val="tx1"/>
                </a:solidFill>
                <a:cs typeface="Times New Roman" pitchFamily="18" charset="0"/>
              </a:rPr>
              <a:t> </a:t>
            </a:r>
            <a:r>
              <a:rPr lang="tr-TR" altLang="tr-TR" dirty="0">
                <a:solidFill>
                  <a:schemeClr val="tx1"/>
                </a:solidFill>
                <a:cs typeface="Arial" panose="020B0604020202020204" pitchFamily="34" charset="0"/>
              </a:rPr>
              <a:t>t</a:t>
            </a:r>
            <a:r>
              <a:rPr lang="tr-TR" altLang="tr-TR" dirty="0" smtClean="0">
                <a:solidFill>
                  <a:schemeClr val="tx1"/>
                </a:solidFill>
                <a:cs typeface="Arial" panose="020B0604020202020204" pitchFamily="34" charset="0"/>
              </a:rPr>
              <a:t>oplama, taşıma, geçici depolama ve atık yönetimine ilişkin diğer faaliyetlerin ne şekilde, ne zaman, kimler tarafından gerçekleştirileceği düzenlenmelerdir.</a:t>
            </a:r>
          </a:p>
          <a:p>
            <a:endParaRPr lang="tr-TR" dirty="0">
              <a:solidFill>
                <a:schemeClr val="tx1"/>
              </a:solidFill>
              <a:cs typeface="Arial" panose="020B0604020202020204" pitchFamily="34" charset="0"/>
            </a:endParaRPr>
          </a:p>
        </p:txBody>
      </p:sp>
      <p:pic>
        <p:nvPicPr>
          <p:cNvPr id="5"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91518" y="1825625"/>
            <a:ext cx="5840506" cy="429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273618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624736" y="544735"/>
            <a:ext cx="8911687" cy="835830"/>
          </a:xfrm>
        </p:spPr>
        <p:txBody>
          <a:bodyPr>
            <a:normAutofit/>
          </a:bodyPr>
          <a:lstStyle/>
          <a:p>
            <a:pPr algn="ctr"/>
            <a:r>
              <a:rPr lang="tr-TR" sz="4400" dirty="0" smtClean="0">
                <a:solidFill>
                  <a:srgbClr val="0070C0"/>
                </a:solidFill>
              </a:rPr>
              <a:t>SIFIR ATIK PLANLAMASI</a:t>
            </a:r>
            <a:endParaRPr lang="tr-TR" sz="4400" dirty="0">
              <a:solidFill>
                <a:srgbClr val="0070C0"/>
              </a:solidFill>
            </a:endParaRPr>
          </a:p>
        </p:txBody>
      </p:sp>
      <p:sp>
        <p:nvSpPr>
          <p:cNvPr id="3" name="İçerik Yer Tutucusu 2"/>
          <p:cNvSpPr>
            <a:spLocks noGrp="1"/>
          </p:cNvSpPr>
          <p:nvPr>
            <p:ph sz="half" idx="1"/>
          </p:nvPr>
        </p:nvSpPr>
        <p:spPr>
          <a:xfrm>
            <a:off x="273610" y="2043247"/>
            <a:ext cx="4483941" cy="3777622"/>
          </a:xfrm>
        </p:spPr>
        <p:txBody>
          <a:bodyPr>
            <a:normAutofit/>
          </a:bodyPr>
          <a:lstStyle/>
          <a:p>
            <a:r>
              <a:rPr lang="tr-TR" sz="2000" b="1" u="sng" dirty="0" smtClean="0">
                <a:solidFill>
                  <a:srgbClr val="0070C0"/>
                </a:solidFill>
                <a:cs typeface="Arial" panose="020B0604020202020204" pitchFamily="34" charset="0"/>
              </a:rPr>
              <a:t>Eğitim: </a:t>
            </a:r>
            <a:r>
              <a:rPr lang="tr-TR" sz="2000" dirty="0" smtClean="0">
                <a:solidFill>
                  <a:schemeClr val="tx1"/>
                </a:solidFill>
                <a:cs typeface="Arial" panose="020B0604020202020204" pitchFamily="34" charset="0"/>
              </a:rPr>
              <a:t>kurum çalışanlarına bilgilendirme ve bilinçlendirme amaçlı sıfır atık anlatılması,</a:t>
            </a:r>
          </a:p>
          <a:p>
            <a:r>
              <a:rPr lang="tr-TR" sz="2000" b="1" u="sng" dirty="0" smtClean="0">
                <a:solidFill>
                  <a:srgbClr val="0070C0"/>
                </a:solidFill>
                <a:cs typeface="Arial" panose="020B0604020202020204" pitchFamily="34" charset="0"/>
              </a:rPr>
              <a:t>Uygulama: </a:t>
            </a:r>
            <a:r>
              <a:rPr lang="tr-TR" sz="2000" dirty="0" smtClean="0">
                <a:solidFill>
                  <a:schemeClr val="tx1"/>
                </a:solidFill>
                <a:cs typeface="Arial" panose="020B0604020202020204" pitchFamily="34" charset="0"/>
              </a:rPr>
              <a:t>kurum içindeki atıkların toplama, taşıma, geçici depolama faaliyetlerinin sıfır atık bilgi sistemine (Bakanlığımız uygulaması) raporlanması,</a:t>
            </a:r>
          </a:p>
          <a:p>
            <a:r>
              <a:rPr lang="tr-TR" sz="2000" b="1" u="sng" dirty="0">
                <a:solidFill>
                  <a:srgbClr val="0070C0"/>
                </a:solidFill>
                <a:cs typeface="Arial" panose="020B0604020202020204" pitchFamily="34" charset="0"/>
              </a:rPr>
              <a:t>Değerlendirme: </a:t>
            </a:r>
            <a:r>
              <a:rPr lang="tr-TR" sz="2000" dirty="0" smtClean="0">
                <a:solidFill>
                  <a:schemeClr val="tx1"/>
                </a:solidFill>
                <a:cs typeface="Arial" panose="020B0604020202020204" pitchFamily="34" charset="0"/>
              </a:rPr>
              <a:t>yapılan çalışmalarda eksikliklerin belirlenerek giderilmesi.</a:t>
            </a:r>
          </a:p>
          <a:p>
            <a:endParaRPr lang="tr-TR" sz="2000" dirty="0" smtClean="0">
              <a:solidFill>
                <a:schemeClr val="tx1"/>
              </a:solidFill>
            </a:endParaRPr>
          </a:p>
          <a:p>
            <a:endParaRPr lang="tr-TR" sz="2000" dirty="0">
              <a:solidFill>
                <a:schemeClr val="tx1"/>
              </a:solidFill>
            </a:endParaRPr>
          </a:p>
        </p:txBody>
      </p:sp>
      <p:pic>
        <p:nvPicPr>
          <p:cNvPr id="5" name="Resim 1"/>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602567" y="2043246"/>
            <a:ext cx="3362271" cy="409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pic>
        <p:nvPicPr>
          <p:cNvPr id="4" name="Resim 3"/>
          <p:cNvPicPr>
            <a:picLocks noChangeAspect="1"/>
          </p:cNvPicPr>
          <p:nvPr/>
        </p:nvPicPr>
        <p:blipFill>
          <a:blip r:embed="rId4"/>
          <a:stretch>
            <a:fillRect/>
          </a:stretch>
        </p:blipFill>
        <p:spPr>
          <a:xfrm>
            <a:off x="4757550" y="1929142"/>
            <a:ext cx="3601445" cy="4290503"/>
          </a:xfrm>
          <a:prstGeom prst="rect">
            <a:avLst/>
          </a:prstGeom>
          <a:noFill/>
          <a:ln>
            <a:noFill/>
          </a:ln>
        </p:spPr>
      </p:pic>
    </p:spTree>
    <p:extLst>
      <p:ext uri="{BB962C8B-B14F-4D97-AF65-F5344CB8AC3E}">
        <p14:creationId xmlns:p14="http://schemas.microsoft.com/office/powerpoint/2010/main" val="33161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 3"/>
          <p:cNvGrpSpPr>
            <a:grpSpLocks/>
          </p:cNvGrpSpPr>
          <p:nvPr/>
        </p:nvGrpSpPr>
        <p:grpSpPr bwMode="auto">
          <a:xfrm>
            <a:off x="1440775" y="232759"/>
            <a:ext cx="8492107" cy="3367747"/>
            <a:chOff x="-2053653" y="1331844"/>
            <a:chExt cx="8859187" cy="3679054"/>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27" y="1331844"/>
              <a:ext cx="6540539" cy="367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etin kutusu 5"/>
            <p:cNvSpPr txBox="1">
              <a:spLocks noChangeArrowheads="1"/>
            </p:cNvSpPr>
            <p:nvPr/>
          </p:nvSpPr>
          <p:spPr bwMode="auto">
            <a:xfrm>
              <a:off x="-2053653" y="3810569"/>
              <a:ext cx="88591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tr-TR" altLang="tr-TR" sz="7200" b="1" dirty="0" smtClean="0">
                  <a:solidFill>
                    <a:srgbClr val="FF9800"/>
                  </a:solidFill>
                </a:rPr>
                <a:t>UYGULAMALARI</a:t>
              </a:r>
              <a:endParaRPr lang="tr-TR" altLang="tr-TR" sz="7200" b="1" dirty="0">
                <a:solidFill>
                  <a:srgbClr val="FF9800"/>
                </a:solidFill>
              </a:endParaRPr>
            </a:p>
          </p:txBody>
        </p:sp>
      </p:grpSp>
      <p:sp>
        <p:nvSpPr>
          <p:cNvPr id="8" name="object 13"/>
          <p:cNvSpPr/>
          <p:nvPr/>
        </p:nvSpPr>
        <p:spPr>
          <a:xfrm>
            <a:off x="10694894" y="232759"/>
            <a:ext cx="1269944" cy="1192629"/>
          </a:xfrm>
          <a:prstGeom prst="rect">
            <a:avLst/>
          </a:prstGeom>
          <a:blipFill>
            <a:blip r:embed="rId3" cstate="print"/>
            <a:stretch>
              <a:fillRect/>
            </a:stretch>
          </a:blipFill>
        </p:spPr>
        <p:txBody>
          <a:bodyPr wrap="square" lIns="0" tIns="0" rIns="0" bIns="0" rtlCol="0"/>
          <a:lstStyle/>
          <a:p>
            <a:endParaRPr sz="2400"/>
          </a:p>
        </p:txBody>
      </p:sp>
      <p:pic>
        <p:nvPicPr>
          <p:cNvPr id="2" name="Resim 1"/>
          <p:cNvPicPr>
            <a:picLocks noChangeAspect="1"/>
          </p:cNvPicPr>
          <p:nvPr/>
        </p:nvPicPr>
        <p:blipFill>
          <a:blip r:embed="rId4"/>
          <a:stretch>
            <a:fillRect/>
          </a:stretch>
        </p:blipFill>
        <p:spPr>
          <a:xfrm>
            <a:off x="612475" y="3600506"/>
            <a:ext cx="4542087" cy="3060457"/>
          </a:xfrm>
          <a:prstGeom prst="rect">
            <a:avLst/>
          </a:prstGeom>
        </p:spPr>
      </p:pic>
      <p:pic>
        <p:nvPicPr>
          <p:cNvPr id="3" name="Resim 2"/>
          <p:cNvPicPr>
            <a:picLocks noChangeAspect="1"/>
          </p:cNvPicPr>
          <p:nvPr/>
        </p:nvPicPr>
        <p:blipFill>
          <a:blip r:embed="rId5"/>
          <a:stretch>
            <a:fillRect/>
          </a:stretch>
        </p:blipFill>
        <p:spPr>
          <a:xfrm>
            <a:off x="5686828" y="3647439"/>
            <a:ext cx="4561913" cy="2966590"/>
          </a:xfrm>
          <a:prstGeom prst="rect">
            <a:avLst/>
          </a:prstGeom>
        </p:spPr>
      </p:pic>
    </p:spTree>
    <p:extLst>
      <p:ext uri="{BB962C8B-B14F-4D97-AF65-F5344CB8AC3E}">
        <p14:creationId xmlns:p14="http://schemas.microsoft.com/office/powerpoint/2010/main" val="29637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E4A0A9-2C99-418B-A071-FC66BFD35DE9}">
  <ds:schemaRefs>
    <ds:schemaRef ds:uri="http://schemas.microsoft.com/sharepoint/v3/contenttype/forms"/>
  </ds:schemaRefs>
</ds:datastoreItem>
</file>

<file path=customXml/itemProps2.xml><?xml version="1.0" encoding="utf-8"?>
<ds:datastoreItem xmlns:ds="http://schemas.openxmlformats.org/officeDocument/2006/customXml" ds:itemID="{F8C8B583-6F29-43E5-A753-63A626A76C98}">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DE493AF9-AC66-400F-BE61-DEAB22F2F7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Wisp</Template>
  <TotalTime>3625</TotalTime>
  <Words>274</Words>
  <Application>Microsoft Office PowerPoint</Application>
  <PresentationFormat>Geniş ekran</PresentationFormat>
  <Paragraphs>45</Paragraphs>
  <Slides>26</Slides>
  <Notes>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26</vt:i4>
      </vt:variant>
    </vt:vector>
  </HeadingPairs>
  <TitlesOfParts>
    <vt:vector size="38" baseType="lpstr">
      <vt:lpstr>Arial</vt:lpstr>
      <vt:lpstr>Arial Black</vt:lpstr>
      <vt:lpstr>Calibri</vt:lpstr>
      <vt:lpstr>Century</vt:lpstr>
      <vt:lpstr>Century Gothic</vt:lpstr>
      <vt:lpstr>Corbel</vt:lpstr>
      <vt:lpstr>Mistral</vt:lpstr>
      <vt:lpstr>Times New Roman</vt:lpstr>
      <vt:lpstr>Viner Hand ITC</vt:lpstr>
      <vt:lpstr>Wingdings</vt:lpstr>
      <vt:lpstr>Wingdings 3</vt:lpstr>
      <vt:lpstr>Duman</vt:lpstr>
      <vt:lpstr>PowerPoint Sunusu</vt:lpstr>
      <vt:lpstr>ATIK NEDİR?</vt:lpstr>
      <vt:lpstr>PowerPoint Sunusu</vt:lpstr>
      <vt:lpstr>PowerPoint Sunusu</vt:lpstr>
      <vt:lpstr>SIFIR ATIK  HİYERARŞİSİ</vt:lpstr>
      <vt:lpstr>PowerPoint Sunusu</vt:lpstr>
      <vt:lpstr>SIFIR ATIK PLANLAMASI</vt:lpstr>
      <vt:lpstr>SIFIR ATIK PLANLAMASI</vt:lpstr>
      <vt:lpstr>PowerPoint Sunusu</vt:lpstr>
      <vt:lpstr>ODAK NOKTASI EĞİTİMLERİ</vt:lpstr>
      <vt:lpstr>EDİRNE ÇOCUK TRAFİK EĞİTİM PARKI</vt:lpstr>
      <vt:lpstr>İL MÜDÜRLÜĞÜMÜZ BİNASINDA SIFIR ATIK SİSTEMİNİN KURULMASI</vt:lpstr>
      <vt:lpstr>SIFIR ATIK BİLGİ SİSTEMİ</vt:lpstr>
      <vt:lpstr>PowerPoint Sunusu</vt:lpstr>
      <vt:lpstr>1 TON ATIK KAĞIDIN GERİ KAZANILMASI</vt:lpstr>
      <vt:lpstr>1 TON ATIK CAMIN GERİ KAZANILMASI </vt:lpstr>
      <vt:lpstr>1 TON ATIK PLASTİĞİN GERİ KAZANILMASI </vt:lpstr>
      <vt:lpstr>1 TON ATIK METALİN GERİ KAZANILMASI </vt:lpstr>
      <vt:lpstr>PowerPoint Sunusu</vt:lpstr>
      <vt:lpstr>PowerPoint Sunusu</vt:lpstr>
      <vt:lpstr>SIFIR ATIK PİLOT MAHALLE</vt:lpstr>
      <vt:lpstr>OKULLARA İÇME SUYU ARITMA CİHAZI TEMİNİ</vt:lpstr>
      <vt:lpstr>ATIK POTASI</vt:lpstr>
      <vt:lpstr>GERİ DÖNÜŞÜM PARKI</vt:lpstr>
      <vt:lpstr>NİHAİ ÖRNEK HEDEF </vt:lpstr>
      <vt:lpstr>Teşekkür Ederiz.    EDİRNE ÇEVRE VE ŞEHİRCİLİK İL MÜDÜRÜ           ENGİN ÖZTÜRK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MÇK</dc:title>
  <dc:creator>İhsan Yüksel</dc:creator>
  <cp:lastModifiedBy>Yener Taş</cp:lastModifiedBy>
  <cp:revision>393</cp:revision>
  <cp:lastPrinted>2018-01-23T06:21:17Z</cp:lastPrinted>
  <dcterms:created xsi:type="dcterms:W3CDTF">2013-04-05T20:05:51Z</dcterms:created>
  <dcterms:modified xsi:type="dcterms:W3CDTF">2020-03-06T06:54:20Z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