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303" r:id="rId12"/>
    <p:sldId id="304" r:id="rId13"/>
    <p:sldId id="305" r:id="rId14"/>
    <p:sldId id="30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35"/>
              </a:lnSpc>
            </a:pPr>
            <a:r>
              <a:rPr spc="-10" dirty="0">
                <a:solidFill>
                  <a:srgbClr val="888888"/>
                </a:solidFill>
              </a:rPr>
              <a:t>Hülya </a:t>
            </a:r>
            <a:r>
              <a:rPr dirty="0">
                <a:solidFill>
                  <a:srgbClr val="888888"/>
                </a:solidFill>
              </a:rPr>
              <a:t>Çakır-Sıfır </a:t>
            </a:r>
            <a:r>
              <a:rPr spc="-10" dirty="0">
                <a:solidFill>
                  <a:srgbClr val="888888"/>
                </a:solidFill>
              </a:rPr>
              <a:t>Atık </a:t>
            </a:r>
            <a:r>
              <a:rPr spc="-15" dirty="0">
                <a:solidFill>
                  <a:srgbClr val="888888"/>
                </a:solidFill>
              </a:rPr>
              <a:t>Envanter </a:t>
            </a:r>
            <a:r>
              <a:rPr spc="-10" dirty="0">
                <a:solidFill>
                  <a:srgbClr val="888888"/>
                </a:solidFill>
              </a:rPr>
              <a:t>ve</a:t>
            </a:r>
            <a:r>
              <a:rPr spc="-60" dirty="0">
                <a:solidFill>
                  <a:srgbClr val="888888"/>
                </a:solidFill>
              </a:rPr>
              <a:t> </a:t>
            </a:r>
            <a:r>
              <a:rPr spc="5" dirty="0">
                <a:solidFill>
                  <a:srgbClr val="888888"/>
                </a:solidFill>
              </a:rPr>
              <a:t>Eğitim</a:t>
            </a:r>
          </a:p>
          <a:p>
            <a:pPr algn="ctr">
              <a:lnSpc>
                <a:spcPts val="1435"/>
              </a:lnSpc>
            </a:pPr>
            <a:r>
              <a:rPr spc="-25" dirty="0">
                <a:solidFill>
                  <a:srgbClr val="888888"/>
                </a:solidFill>
              </a:rPr>
              <a:t>Şube</a:t>
            </a:r>
            <a:r>
              <a:rPr spc="100" dirty="0">
                <a:solidFill>
                  <a:srgbClr val="888888"/>
                </a:solidFill>
              </a:rPr>
              <a:t> </a:t>
            </a:r>
            <a:r>
              <a:rPr spc="-35" dirty="0">
                <a:solidFill>
                  <a:srgbClr val="888888"/>
                </a:solidFill>
              </a:rPr>
              <a:t>Müdürü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35"/>
              </a:lnSpc>
            </a:pPr>
            <a:r>
              <a:rPr spc="-10" dirty="0">
                <a:solidFill>
                  <a:srgbClr val="888888"/>
                </a:solidFill>
              </a:rPr>
              <a:t>Hülya </a:t>
            </a:r>
            <a:r>
              <a:rPr dirty="0">
                <a:solidFill>
                  <a:srgbClr val="888888"/>
                </a:solidFill>
              </a:rPr>
              <a:t>Çakır-Sıfır </a:t>
            </a:r>
            <a:r>
              <a:rPr spc="-10" dirty="0">
                <a:solidFill>
                  <a:srgbClr val="888888"/>
                </a:solidFill>
              </a:rPr>
              <a:t>Atık </a:t>
            </a:r>
            <a:r>
              <a:rPr spc="-15" dirty="0">
                <a:solidFill>
                  <a:srgbClr val="888888"/>
                </a:solidFill>
              </a:rPr>
              <a:t>Envanter </a:t>
            </a:r>
            <a:r>
              <a:rPr spc="-10" dirty="0">
                <a:solidFill>
                  <a:srgbClr val="888888"/>
                </a:solidFill>
              </a:rPr>
              <a:t>ve</a:t>
            </a:r>
            <a:r>
              <a:rPr spc="-60" dirty="0">
                <a:solidFill>
                  <a:srgbClr val="888888"/>
                </a:solidFill>
              </a:rPr>
              <a:t> </a:t>
            </a:r>
            <a:r>
              <a:rPr spc="5" dirty="0">
                <a:solidFill>
                  <a:srgbClr val="888888"/>
                </a:solidFill>
              </a:rPr>
              <a:t>Eğitim</a:t>
            </a:r>
          </a:p>
          <a:p>
            <a:pPr algn="ctr">
              <a:lnSpc>
                <a:spcPts val="1435"/>
              </a:lnSpc>
            </a:pPr>
            <a:r>
              <a:rPr spc="-25" dirty="0">
                <a:solidFill>
                  <a:srgbClr val="888888"/>
                </a:solidFill>
              </a:rPr>
              <a:t>Şube</a:t>
            </a:r>
            <a:r>
              <a:rPr spc="100" dirty="0">
                <a:solidFill>
                  <a:srgbClr val="888888"/>
                </a:solidFill>
              </a:rPr>
              <a:t> </a:t>
            </a:r>
            <a:r>
              <a:rPr spc="-35" dirty="0">
                <a:solidFill>
                  <a:srgbClr val="888888"/>
                </a:solidFill>
              </a:rPr>
              <a:t>Müdürü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3547" y="1674749"/>
            <a:ext cx="2552700" cy="444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35"/>
              </a:lnSpc>
            </a:pPr>
            <a:r>
              <a:rPr spc="-10" dirty="0">
                <a:solidFill>
                  <a:srgbClr val="888888"/>
                </a:solidFill>
              </a:rPr>
              <a:t>Hülya </a:t>
            </a:r>
            <a:r>
              <a:rPr dirty="0">
                <a:solidFill>
                  <a:srgbClr val="888888"/>
                </a:solidFill>
              </a:rPr>
              <a:t>Çakır-Sıfır </a:t>
            </a:r>
            <a:r>
              <a:rPr spc="-10" dirty="0">
                <a:solidFill>
                  <a:srgbClr val="888888"/>
                </a:solidFill>
              </a:rPr>
              <a:t>Atık </a:t>
            </a:r>
            <a:r>
              <a:rPr spc="-15" dirty="0">
                <a:solidFill>
                  <a:srgbClr val="888888"/>
                </a:solidFill>
              </a:rPr>
              <a:t>Envanter </a:t>
            </a:r>
            <a:r>
              <a:rPr spc="-10" dirty="0">
                <a:solidFill>
                  <a:srgbClr val="888888"/>
                </a:solidFill>
              </a:rPr>
              <a:t>ve</a:t>
            </a:r>
            <a:r>
              <a:rPr spc="-60" dirty="0">
                <a:solidFill>
                  <a:srgbClr val="888888"/>
                </a:solidFill>
              </a:rPr>
              <a:t> </a:t>
            </a:r>
            <a:r>
              <a:rPr spc="5" dirty="0">
                <a:solidFill>
                  <a:srgbClr val="888888"/>
                </a:solidFill>
              </a:rPr>
              <a:t>Eğitim</a:t>
            </a:r>
          </a:p>
          <a:p>
            <a:pPr algn="ctr">
              <a:lnSpc>
                <a:spcPts val="1435"/>
              </a:lnSpc>
            </a:pPr>
            <a:r>
              <a:rPr spc="-25" dirty="0">
                <a:solidFill>
                  <a:srgbClr val="888888"/>
                </a:solidFill>
              </a:rPr>
              <a:t>Şube</a:t>
            </a:r>
            <a:r>
              <a:rPr spc="100" dirty="0">
                <a:solidFill>
                  <a:srgbClr val="888888"/>
                </a:solidFill>
              </a:rPr>
              <a:t> </a:t>
            </a:r>
            <a:r>
              <a:rPr spc="-35" dirty="0">
                <a:solidFill>
                  <a:srgbClr val="888888"/>
                </a:solidFill>
              </a:rPr>
              <a:t>Müdürü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35"/>
              </a:lnSpc>
            </a:pPr>
            <a:r>
              <a:rPr spc="-10" dirty="0">
                <a:solidFill>
                  <a:srgbClr val="888888"/>
                </a:solidFill>
              </a:rPr>
              <a:t>Hülya </a:t>
            </a:r>
            <a:r>
              <a:rPr dirty="0">
                <a:solidFill>
                  <a:srgbClr val="888888"/>
                </a:solidFill>
              </a:rPr>
              <a:t>Çakır-Sıfır </a:t>
            </a:r>
            <a:r>
              <a:rPr spc="-10" dirty="0">
                <a:solidFill>
                  <a:srgbClr val="888888"/>
                </a:solidFill>
              </a:rPr>
              <a:t>Atık </a:t>
            </a:r>
            <a:r>
              <a:rPr spc="-15" dirty="0">
                <a:solidFill>
                  <a:srgbClr val="888888"/>
                </a:solidFill>
              </a:rPr>
              <a:t>Envanter </a:t>
            </a:r>
            <a:r>
              <a:rPr spc="-10" dirty="0">
                <a:solidFill>
                  <a:srgbClr val="888888"/>
                </a:solidFill>
              </a:rPr>
              <a:t>ve</a:t>
            </a:r>
            <a:r>
              <a:rPr spc="-60" dirty="0">
                <a:solidFill>
                  <a:srgbClr val="888888"/>
                </a:solidFill>
              </a:rPr>
              <a:t> </a:t>
            </a:r>
            <a:r>
              <a:rPr spc="5" dirty="0">
                <a:solidFill>
                  <a:srgbClr val="888888"/>
                </a:solidFill>
              </a:rPr>
              <a:t>Eğitim</a:t>
            </a:r>
          </a:p>
          <a:p>
            <a:pPr algn="ctr">
              <a:lnSpc>
                <a:spcPts val="1435"/>
              </a:lnSpc>
            </a:pPr>
            <a:r>
              <a:rPr spc="-25" dirty="0">
                <a:solidFill>
                  <a:srgbClr val="888888"/>
                </a:solidFill>
              </a:rPr>
              <a:t>Şube</a:t>
            </a:r>
            <a:r>
              <a:rPr spc="100" dirty="0">
                <a:solidFill>
                  <a:srgbClr val="888888"/>
                </a:solidFill>
              </a:rPr>
              <a:t> </a:t>
            </a:r>
            <a:r>
              <a:rPr spc="-35" dirty="0">
                <a:solidFill>
                  <a:srgbClr val="888888"/>
                </a:solidFill>
              </a:rPr>
              <a:t>Müdürü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35"/>
              </a:lnSpc>
            </a:pPr>
            <a:r>
              <a:rPr spc="-10" dirty="0">
                <a:solidFill>
                  <a:srgbClr val="888888"/>
                </a:solidFill>
              </a:rPr>
              <a:t>Hülya </a:t>
            </a:r>
            <a:r>
              <a:rPr dirty="0">
                <a:solidFill>
                  <a:srgbClr val="888888"/>
                </a:solidFill>
              </a:rPr>
              <a:t>Çakır-Sıfır </a:t>
            </a:r>
            <a:r>
              <a:rPr spc="-10" dirty="0">
                <a:solidFill>
                  <a:srgbClr val="888888"/>
                </a:solidFill>
              </a:rPr>
              <a:t>Atık </a:t>
            </a:r>
            <a:r>
              <a:rPr spc="-15" dirty="0">
                <a:solidFill>
                  <a:srgbClr val="888888"/>
                </a:solidFill>
              </a:rPr>
              <a:t>Envanter </a:t>
            </a:r>
            <a:r>
              <a:rPr spc="-10" dirty="0">
                <a:solidFill>
                  <a:srgbClr val="888888"/>
                </a:solidFill>
              </a:rPr>
              <a:t>ve</a:t>
            </a:r>
            <a:r>
              <a:rPr spc="-60" dirty="0">
                <a:solidFill>
                  <a:srgbClr val="888888"/>
                </a:solidFill>
              </a:rPr>
              <a:t> </a:t>
            </a:r>
            <a:r>
              <a:rPr spc="5" dirty="0">
                <a:solidFill>
                  <a:srgbClr val="888888"/>
                </a:solidFill>
              </a:rPr>
              <a:t>Eğitim</a:t>
            </a:r>
          </a:p>
          <a:p>
            <a:pPr algn="ctr">
              <a:lnSpc>
                <a:spcPts val="1435"/>
              </a:lnSpc>
            </a:pPr>
            <a:r>
              <a:rPr spc="-25" dirty="0">
                <a:solidFill>
                  <a:srgbClr val="888888"/>
                </a:solidFill>
              </a:rPr>
              <a:t>Şube</a:t>
            </a:r>
            <a:r>
              <a:rPr spc="100" dirty="0">
                <a:solidFill>
                  <a:srgbClr val="888888"/>
                </a:solidFill>
              </a:rPr>
              <a:t> </a:t>
            </a:r>
            <a:r>
              <a:rPr spc="-35" dirty="0">
                <a:solidFill>
                  <a:srgbClr val="888888"/>
                </a:solidFill>
              </a:rPr>
              <a:t>Müdürü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78F-4637-4279-948E-1C208E1EF56D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AB1C-A372-4AB7-B02D-944278AA898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2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89800" y="0"/>
            <a:ext cx="1854200" cy="1340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1979" y="279399"/>
            <a:ext cx="5400040" cy="1004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9269" y="2551366"/>
            <a:ext cx="5585460" cy="3904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0353" y="6380797"/>
            <a:ext cx="2470150" cy="359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235"/>
              </a:lnSpc>
            </a:pPr>
            <a:r>
              <a:rPr spc="-10" dirty="0">
                <a:solidFill>
                  <a:srgbClr val="888888"/>
                </a:solidFill>
              </a:rPr>
              <a:t>Hülya </a:t>
            </a:r>
            <a:r>
              <a:rPr dirty="0">
                <a:solidFill>
                  <a:srgbClr val="888888"/>
                </a:solidFill>
              </a:rPr>
              <a:t>Çakır-Sıfır </a:t>
            </a:r>
            <a:r>
              <a:rPr spc="-10" dirty="0">
                <a:solidFill>
                  <a:srgbClr val="888888"/>
                </a:solidFill>
              </a:rPr>
              <a:t>Atık </a:t>
            </a:r>
            <a:r>
              <a:rPr spc="-15" dirty="0">
                <a:solidFill>
                  <a:srgbClr val="888888"/>
                </a:solidFill>
              </a:rPr>
              <a:t>Envanter </a:t>
            </a:r>
            <a:r>
              <a:rPr spc="-10" dirty="0">
                <a:solidFill>
                  <a:srgbClr val="888888"/>
                </a:solidFill>
              </a:rPr>
              <a:t>ve</a:t>
            </a:r>
            <a:r>
              <a:rPr spc="-60" dirty="0">
                <a:solidFill>
                  <a:srgbClr val="888888"/>
                </a:solidFill>
              </a:rPr>
              <a:t> </a:t>
            </a:r>
            <a:r>
              <a:rPr spc="5" dirty="0">
                <a:solidFill>
                  <a:srgbClr val="888888"/>
                </a:solidFill>
              </a:rPr>
              <a:t>Eğitim</a:t>
            </a:r>
          </a:p>
          <a:p>
            <a:pPr algn="ctr">
              <a:lnSpc>
                <a:spcPts val="1435"/>
              </a:lnSpc>
            </a:pPr>
            <a:r>
              <a:rPr spc="-25" dirty="0">
                <a:solidFill>
                  <a:srgbClr val="888888"/>
                </a:solidFill>
              </a:rPr>
              <a:t>Şube</a:t>
            </a:r>
            <a:r>
              <a:rPr spc="100" dirty="0">
                <a:solidFill>
                  <a:srgbClr val="888888"/>
                </a:solidFill>
              </a:rPr>
              <a:t> </a:t>
            </a:r>
            <a:r>
              <a:rPr spc="-35" dirty="0">
                <a:solidFill>
                  <a:srgbClr val="888888"/>
                </a:solidFill>
              </a:rPr>
              <a:t>Müdürü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50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jp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jpg"/><Relationship Id="rId16" Type="http://schemas.openxmlformats.org/officeDocument/2006/relationships/image" Target="../media/image1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jpg"/><Relationship Id="rId15" Type="http://schemas.openxmlformats.org/officeDocument/2006/relationships/image" Target="../media/image125.jp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jpg"/><Relationship Id="rId12" Type="http://schemas.openxmlformats.org/officeDocument/2006/relationships/image" Target="../media/image142.png"/><Relationship Id="rId2" Type="http://schemas.openxmlformats.org/officeDocument/2006/relationships/image" Target="../media/image132.jp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jpg"/><Relationship Id="rId11" Type="http://schemas.openxmlformats.org/officeDocument/2006/relationships/image" Target="../media/image141.png"/><Relationship Id="rId5" Type="http://schemas.openxmlformats.org/officeDocument/2006/relationships/image" Target="../media/image135.jp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jpg"/><Relationship Id="rId9" Type="http://schemas.openxmlformats.org/officeDocument/2006/relationships/image" Target="../media/image139.jpg"/><Relationship Id="rId1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hyperlink" Target="https://ecbs.cevre.gov.tr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1419225"/>
            <a:ext cx="4219575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3575" y="1419225"/>
            <a:ext cx="12573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2150" y="2419350"/>
            <a:ext cx="52959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250" y="2419350"/>
            <a:ext cx="12573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7018" y="874522"/>
            <a:ext cx="2936789" cy="582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4914" y="105206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4" h="398144">
                <a:moveTo>
                  <a:pt x="51562" y="0"/>
                </a:moveTo>
                <a:lnTo>
                  <a:pt x="61722" y="0"/>
                </a:lnTo>
                <a:lnTo>
                  <a:pt x="69976" y="381"/>
                </a:lnTo>
                <a:lnTo>
                  <a:pt x="103124" y="13716"/>
                </a:lnTo>
                <a:lnTo>
                  <a:pt x="103124" y="16383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2" y="386588"/>
                </a:lnTo>
                <a:lnTo>
                  <a:pt x="100711" y="388620"/>
                </a:lnTo>
                <a:lnTo>
                  <a:pt x="99060" y="390652"/>
                </a:lnTo>
                <a:lnTo>
                  <a:pt x="96265" y="392430"/>
                </a:lnTo>
                <a:lnTo>
                  <a:pt x="92328" y="393700"/>
                </a:lnTo>
                <a:lnTo>
                  <a:pt x="88391" y="395097"/>
                </a:lnTo>
                <a:lnTo>
                  <a:pt x="83058" y="396113"/>
                </a:lnTo>
                <a:lnTo>
                  <a:pt x="76581" y="396875"/>
                </a:lnTo>
                <a:lnTo>
                  <a:pt x="69976" y="397510"/>
                </a:lnTo>
                <a:lnTo>
                  <a:pt x="61722" y="397891"/>
                </a:lnTo>
                <a:lnTo>
                  <a:pt x="51562" y="397891"/>
                </a:lnTo>
                <a:lnTo>
                  <a:pt x="41528" y="397891"/>
                </a:lnTo>
                <a:lnTo>
                  <a:pt x="10922" y="393700"/>
                </a:lnTo>
                <a:lnTo>
                  <a:pt x="6985" y="392430"/>
                </a:lnTo>
                <a:lnTo>
                  <a:pt x="4190" y="390652"/>
                </a:lnTo>
                <a:lnTo>
                  <a:pt x="2539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6383"/>
                </a:lnTo>
                <a:lnTo>
                  <a:pt x="0" y="13716"/>
                </a:lnTo>
                <a:lnTo>
                  <a:pt x="888" y="11303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9014" y="105206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4" h="398144">
                <a:moveTo>
                  <a:pt x="51562" y="0"/>
                </a:moveTo>
                <a:lnTo>
                  <a:pt x="61722" y="0"/>
                </a:lnTo>
                <a:lnTo>
                  <a:pt x="69976" y="381"/>
                </a:lnTo>
                <a:lnTo>
                  <a:pt x="103124" y="13716"/>
                </a:lnTo>
                <a:lnTo>
                  <a:pt x="103124" y="16383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2" y="386588"/>
                </a:lnTo>
                <a:lnTo>
                  <a:pt x="100711" y="388620"/>
                </a:lnTo>
                <a:lnTo>
                  <a:pt x="99060" y="390652"/>
                </a:lnTo>
                <a:lnTo>
                  <a:pt x="96265" y="392430"/>
                </a:lnTo>
                <a:lnTo>
                  <a:pt x="92328" y="393700"/>
                </a:lnTo>
                <a:lnTo>
                  <a:pt x="88391" y="395097"/>
                </a:lnTo>
                <a:lnTo>
                  <a:pt x="83058" y="396113"/>
                </a:lnTo>
                <a:lnTo>
                  <a:pt x="76581" y="396875"/>
                </a:lnTo>
                <a:lnTo>
                  <a:pt x="69976" y="397510"/>
                </a:lnTo>
                <a:lnTo>
                  <a:pt x="61722" y="397891"/>
                </a:lnTo>
                <a:lnTo>
                  <a:pt x="51562" y="397891"/>
                </a:lnTo>
                <a:lnTo>
                  <a:pt x="41528" y="397891"/>
                </a:lnTo>
                <a:lnTo>
                  <a:pt x="10922" y="393700"/>
                </a:lnTo>
                <a:lnTo>
                  <a:pt x="6985" y="392430"/>
                </a:lnTo>
                <a:lnTo>
                  <a:pt x="4190" y="390652"/>
                </a:lnTo>
                <a:lnTo>
                  <a:pt x="2539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6383"/>
                </a:lnTo>
                <a:lnTo>
                  <a:pt x="0" y="13716"/>
                </a:lnTo>
                <a:lnTo>
                  <a:pt x="888" y="11303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764" y="105206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4" h="398144">
                <a:moveTo>
                  <a:pt x="51562" y="0"/>
                </a:moveTo>
                <a:lnTo>
                  <a:pt x="61722" y="0"/>
                </a:lnTo>
                <a:lnTo>
                  <a:pt x="69976" y="381"/>
                </a:lnTo>
                <a:lnTo>
                  <a:pt x="103124" y="13716"/>
                </a:lnTo>
                <a:lnTo>
                  <a:pt x="103124" y="16383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2" y="386588"/>
                </a:lnTo>
                <a:lnTo>
                  <a:pt x="100711" y="388620"/>
                </a:lnTo>
                <a:lnTo>
                  <a:pt x="99060" y="390652"/>
                </a:lnTo>
                <a:lnTo>
                  <a:pt x="96265" y="392430"/>
                </a:lnTo>
                <a:lnTo>
                  <a:pt x="92328" y="393700"/>
                </a:lnTo>
                <a:lnTo>
                  <a:pt x="88391" y="395097"/>
                </a:lnTo>
                <a:lnTo>
                  <a:pt x="83058" y="396113"/>
                </a:lnTo>
                <a:lnTo>
                  <a:pt x="76581" y="396875"/>
                </a:lnTo>
                <a:lnTo>
                  <a:pt x="69976" y="397510"/>
                </a:lnTo>
                <a:lnTo>
                  <a:pt x="61722" y="397891"/>
                </a:lnTo>
                <a:lnTo>
                  <a:pt x="51562" y="397891"/>
                </a:lnTo>
                <a:lnTo>
                  <a:pt x="41528" y="397891"/>
                </a:lnTo>
                <a:lnTo>
                  <a:pt x="10922" y="393700"/>
                </a:lnTo>
                <a:lnTo>
                  <a:pt x="6985" y="392430"/>
                </a:lnTo>
                <a:lnTo>
                  <a:pt x="4190" y="390652"/>
                </a:lnTo>
                <a:lnTo>
                  <a:pt x="2539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6383"/>
                </a:lnTo>
                <a:lnTo>
                  <a:pt x="0" y="13716"/>
                </a:lnTo>
                <a:lnTo>
                  <a:pt x="888" y="11303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8564" y="1045083"/>
            <a:ext cx="234950" cy="405130"/>
          </a:xfrm>
          <a:custGeom>
            <a:avLst/>
            <a:gdLst/>
            <a:ahLst/>
            <a:cxnLst/>
            <a:rect l="l" t="t" r="r" b="b"/>
            <a:pathLst>
              <a:path w="234950" h="405130">
                <a:moveTo>
                  <a:pt x="185038" y="0"/>
                </a:moveTo>
                <a:lnTo>
                  <a:pt x="188595" y="0"/>
                </a:lnTo>
                <a:lnTo>
                  <a:pt x="192405" y="253"/>
                </a:lnTo>
                <a:lnTo>
                  <a:pt x="220599" y="5968"/>
                </a:lnTo>
                <a:lnTo>
                  <a:pt x="223900" y="7238"/>
                </a:lnTo>
                <a:lnTo>
                  <a:pt x="226313" y="8508"/>
                </a:lnTo>
                <a:lnTo>
                  <a:pt x="227837" y="9905"/>
                </a:lnTo>
                <a:lnTo>
                  <a:pt x="229362" y="11302"/>
                </a:lnTo>
                <a:lnTo>
                  <a:pt x="230377" y="12700"/>
                </a:lnTo>
                <a:lnTo>
                  <a:pt x="231012" y="14350"/>
                </a:lnTo>
                <a:lnTo>
                  <a:pt x="231775" y="16001"/>
                </a:lnTo>
                <a:lnTo>
                  <a:pt x="234187" y="34036"/>
                </a:lnTo>
                <a:lnTo>
                  <a:pt x="234441" y="39750"/>
                </a:lnTo>
                <a:lnTo>
                  <a:pt x="234569" y="47497"/>
                </a:lnTo>
                <a:lnTo>
                  <a:pt x="234569" y="57403"/>
                </a:lnTo>
                <a:lnTo>
                  <a:pt x="234569" y="67182"/>
                </a:lnTo>
                <a:lnTo>
                  <a:pt x="234314" y="75183"/>
                </a:lnTo>
                <a:lnTo>
                  <a:pt x="233680" y="81533"/>
                </a:lnTo>
                <a:lnTo>
                  <a:pt x="233172" y="87756"/>
                </a:lnTo>
                <a:lnTo>
                  <a:pt x="232410" y="92709"/>
                </a:lnTo>
                <a:lnTo>
                  <a:pt x="231266" y="96265"/>
                </a:lnTo>
                <a:lnTo>
                  <a:pt x="230250" y="99821"/>
                </a:lnTo>
                <a:lnTo>
                  <a:pt x="228726" y="102234"/>
                </a:lnTo>
                <a:lnTo>
                  <a:pt x="226949" y="103631"/>
                </a:lnTo>
                <a:lnTo>
                  <a:pt x="225171" y="105028"/>
                </a:lnTo>
                <a:lnTo>
                  <a:pt x="223012" y="105663"/>
                </a:lnTo>
                <a:lnTo>
                  <a:pt x="220218" y="105663"/>
                </a:lnTo>
                <a:lnTo>
                  <a:pt x="218059" y="105663"/>
                </a:lnTo>
                <a:lnTo>
                  <a:pt x="215646" y="105155"/>
                </a:lnTo>
                <a:lnTo>
                  <a:pt x="212851" y="104266"/>
                </a:lnTo>
                <a:lnTo>
                  <a:pt x="210185" y="103250"/>
                </a:lnTo>
                <a:lnTo>
                  <a:pt x="207010" y="102234"/>
                </a:lnTo>
                <a:lnTo>
                  <a:pt x="183769" y="96646"/>
                </a:lnTo>
                <a:lnTo>
                  <a:pt x="178943" y="96646"/>
                </a:lnTo>
                <a:lnTo>
                  <a:pt x="173100" y="96646"/>
                </a:lnTo>
                <a:lnTo>
                  <a:pt x="139251" y="114946"/>
                </a:lnTo>
                <a:lnTo>
                  <a:pt x="114300" y="144303"/>
                </a:lnTo>
                <a:lnTo>
                  <a:pt x="103124" y="160908"/>
                </a:lnTo>
                <a:lnTo>
                  <a:pt x="103124" y="388492"/>
                </a:lnTo>
                <a:lnTo>
                  <a:pt x="103124" y="391159"/>
                </a:lnTo>
                <a:lnTo>
                  <a:pt x="102362" y="393572"/>
                </a:lnTo>
                <a:lnTo>
                  <a:pt x="100711" y="395604"/>
                </a:lnTo>
                <a:lnTo>
                  <a:pt x="99060" y="397637"/>
                </a:lnTo>
                <a:lnTo>
                  <a:pt x="96265" y="399414"/>
                </a:lnTo>
                <a:lnTo>
                  <a:pt x="92328" y="400684"/>
                </a:lnTo>
                <a:lnTo>
                  <a:pt x="88391" y="402081"/>
                </a:lnTo>
                <a:lnTo>
                  <a:pt x="83058" y="403097"/>
                </a:lnTo>
                <a:lnTo>
                  <a:pt x="76581" y="403859"/>
                </a:lnTo>
                <a:lnTo>
                  <a:pt x="69976" y="404494"/>
                </a:lnTo>
                <a:lnTo>
                  <a:pt x="61722" y="404875"/>
                </a:lnTo>
                <a:lnTo>
                  <a:pt x="51562" y="404875"/>
                </a:lnTo>
                <a:lnTo>
                  <a:pt x="41528" y="404875"/>
                </a:lnTo>
                <a:lnTo>
                  <a:pt x="10922" y="400684"/>
                </a:lnTo>
                <a:lnTo>
                  <a:pt x="6985" y="399414"/>
                </a:lnTo>
                <a:lnTo>
                  <a:pt x="4190" y="397637"/>
                </a:lnTo>
                <a:lnTo>
                  <a:pt x="2539" y="395604"/>
                </a:lnTo>
                <a:lnTo>
                  <a:pt x="888" y="393572"/>
                </a:lnTo>
                <a:lnTo>
                  <a:pt x="0" y="391159"/>
                </a:lnTo>
                <a:lnTo>
                  <a:pt x="0" y="388492"/>
                </a:lnTo>
                <a:lnTo>
                  <a:pt x="0" y="23367"/>
                </a:lnTo>
                <a:lnTo>
                  <a:pt x="0" y="20700"/>
                </a:lnTo>
                <a:lnTo>
                  <a:pt x="762" y="18287"/>
                </a:lnTo>
                <a:lnTo>
                  <a:pt x="35813" y="6984"/>
                </a:lnTo>
                <a:lnTo>
                  <a:pt x="44196" y="6984"/>
                </a:lnTo>
                <a:lnTo>
                  <a:pt x="52959" y="6984"/>
                </a:lnTo>
                <a:lnTo>
                  <a:pt x="85978" y="16255"/>
                </a:lnTo>
                <a:lnTo>
                  <a:pt x="87375" y="18287"/>
                </a:lnTo>
                <a:lnTo>
                  <a:pt x="88011" y="20700"/>
                </a:lnTo>
                <a:lnTo>
                  <a:pt x="88011" y="23367"/>
                </a:lnTo>
                <a:lnTo>
                  <a:pt x="88011" y="68833"/>
                </a:lnTo>
                <a:lnTo>
                  <a:pt x="115062" y="35051"/>
                </a:lnTo>
                <a:lnTo>
                  <a:pt x="146812" y="8762"/>
                </a:lnTo>
                <a:lnTo>
                  <a:pt x="162051" y="3175"/>
                </a:lnTo>
                <a:lnTo>
                  <a:pt x="169799" y="1015"/>
                </a:lnTo>
                <a:lnTo>
                  <a:pt x="177419" y="0"/>
                </a:lnTo>
                <a:lnTo>
                  <a:pt x="185038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6353" y="1018921"/>
            <a:ext cx="150495" cy="225425"/>
          </a:xfrm>
          <a:custGeom>
            <a:avLst/>
            <a:gdLst/>
            <a:ahLst/>
            <a:cxnLst/>
            <a:rect l="l" t="t" r="r" b="b"/>
            <a:pathLst>
              <a:path w="150495" h="225425">
                <a:moveTo>
                  <a:pt x="74930" y="0"/>
                </a:moveTo>
                <a:lnTo>
                  <a:pt x="0" y="225170"/>
                </a:lnTo>
                <a:lnTo>
                  <a:pt x="150241" y="225170"/>
                </a:lnTo>
                <a:lnTo>
                  <a:pt x="75311" y="0"/>
                </a:lnTo>
                <a:lnTo>
                  <a:pt x="74930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7475" y="955928"/>
            <a:ext cx="258445" cy="499745"/>
          </a:xfrm>
          <a:custGeom>
            <a:avLst/>
            <a:gdLst/>
            <a:ahLst/>
            <a:cxnLst/>
            <a:rect l="l" t="t" r="r" b="b"/>
            <a:pathLst>
              <a:path w="258445" h="499744">
                <a:moveTo>
                  <a:pt x="110998" y="0"/>
                </a:moveTo>
                <a:lnTo>
                  <a:pt x="121030" y="0"/>
                </a:lnTo>
                <a:lnTo>
                  <a:pt x="129412" y="381"/>
                </a:lnTo>
                <a:lnTo>
                  <a:pt x="136144" y="1016"/>
                </a:lnTo>
                <a:lnTo>
                  <a:pt x="142875" y="1650"/>
                </a:lnTo>
                <a:lnTo>
                  <a:pt x="148082" y="2794"/>
                </a:lnTo>
                <a:lnTo>
                  <a:pt x="151891" y="4318"/>
                </a:lnTo>
                <a:lnTo>
                  <a:pt x="155701" y="5842"/>
                </a:lnTo>
                <a:lnTo>
                  <a:pt x="158496" y="7620"/>
                </a:lnTo>
                <a:lnTo>
                  <a:pt x="160020" y="9779"/>
                </a:lnTo>
                <a:lnTo>
                  <a:pt x="161671" y="11937"/>
                </a:lnTo>
                <a:lnTo>
                  <a:pt x="162560" y="14478"/>
                </a:lnTo>
                <a:lnTo>
                  <a:pt x="162560" y="17145"/>
                </a:lnTo>
                <a:lnTo>
                  <a:pt x="162560" y="98679"/>
                </a:lnTo>
                <a:lnTo>
                  <a:pt x="241935" y="98679"/>
                </a:lnTo>
                <a:lnTo>
                  <a:pt x="244601" y="98679"/>
                </a:lnTo>
                <a:lnTo>
                  <a:pt x="247014" y="99313"/>
                </a:lnTo>
                <a:lnTo>
                  <a:pt x="249047" y="100711"/>
                </a:lnTo>
                <a:lnTo>
                  <a:pt x="251078" y="101981"/>
                </a:lnTo>
                <a:lnTo>
                  <a:pt x="252857" y="104267"/>
                </a:lnTo>
                <a:lnTo>
                  <a:pt x="258317" y="132461"/>
                </a:lnTo>
                <a:lnTo>
                  <a:pt x="258317" y="140335"/>
                </a:lnTo>
                <a:lnTo>
                  <a:pt x="251460" y="178943"/>
                </a:lnTo>
                <a:lnTo>
                  <a:pt x="247523" y="182118"/>
                </a:lnTo>
                <a:lnTo>
                  <a:pt x="242315" y="182118"/>
                </a:lnTo>
                <a:lnTo>
                  <a:pt x="162560" y="182118"/>
                </a:lnTo>
                <a:lnTo>
                  <a:pt x="162560" y="353568"/>
                </a:lnTo>
                <a:lnTo>
                  <a:pt x="163135" y="367591"/>
                </a:lnTo>
                <a:lnTo>
                  <a:pt x="177553" y="404973"/>
                </a:lnTo>
                <a:lnTo>
                  <a:pt x="205486" y="413385"/>
                </a:lnTo>
                <a:lnTo>
                  <a:pt x="210947" y="413385"/>
                </a:lnTo>
                <a:lnTo>
                  <a:pt x="238125" y="406273"/>
                </a:lnTo>
                <a:lnTo>
                  <a:pt x="240537" y="405384"/>
                </a:lnTo>
                <a:lnTo>
                  <a:pt x="242824" y="404368"/>
                </a:lnTo>
                <a:lnTo>
                  <a:pt x="244983" y="403987"/>
                </a:lnTo>
                <a:lnTo>
                  <a:pt x="246887" y="403987"/>
                </a:lnTo>
                <a:lnTo>
                  <a:pt x="248538" y="403987"/>
                </a:lnTo>
                <a:lnTo>
                  <a:pt x="250062" y="404368"/>
                </a:lnTo>
                <a:lnTo>
                  <a:pt x="251587" y="405384"/>
                </a:lnTo>
                <a:lnTo>
                  <a:pt x="253111" y="406273"/>
                </a:lnTo>
                <a:lnTo>
                  <a:pt x="254253" y="408305"/>
                </a:lnTo>
                <a:lnTo>
                  <a:pt x="255015" y="411099"/>
                </a:lnTo>
                <a:lnTo>
                  <a:pt x="255904" y="414020"/>
                </a:lnTo>
                <a:lnTo>
                  <a:pt x="256539" y="417830"/>
                </a:lnTo>
                <a:lnTo>
                  <a:pt x="257301" y="422783"/>
                </a:lnTo>
                <a:lnTo>
                  <a:pt x="257937" y="427736"/>
                </a:lnTo>
                <a:lnTo>
                  <a:pt x="258317" y="433959"/>
                </a:lnTo>
                <a:lnTo>
                  <a:pt x="258317" y="441579"/>
                </a:lnTo>
                <a:lnTo>
                  <a:pt x="252602" y="480187"/>
                </a:lnTo>
                <a:lnTo>
                  <a:pt x="250062" y="482726"/>
                </a:lnTo>
                <a:lnTo>
                  <a:pt x="247650" y="485267"/>
                </a:lnTo>
                <a:lnTo>
                  <a:pt x="244094" y="487680"/>
                </a:lnTo>
                <a:lnTo>
                  <a:pt x="239267" y="489712"/>
                </a:lnTo>
                <a:lnTo>
                  <a:pt x="234441" y="491744"/>
                </a:lnTo>
                <a:lnTo>
                  <a:pt x="201675" y="498475"/>
                </a:lnTo>
                <a:lnTo>
                  <a:pt x="194055" y="499363"/>
                </a:lnTo>
                <a:lnTo>
                  <a:pt x="186562" y="499745"/>
                </a:lnTo>
                <a:lnTo>
                  <a:pt x="178942" y="499745"/>
                </a:lnTo>
                <a:lnTo>
                  <a:pt x="137491" y="495351"/>
                </a:lnTo>
                <a:lnTo>
                  <a:pt x="96297" y="475567"/>
                </a:lnTo>
                <a:lnTo>
                  <a:pt x="70729" y="438991"/>
                </a:lnTo>
                <a:lnTo>
                  <a:pt x="61547" y="400446"/>
                </a:lnTo>
                <a:lnTo>
                  <a:pt x="59816" y="369188"/>
                </a:lnTo>
                <a:lnTo>
                  <a:pt x="59816" y="182118"/>
                </a:lnTo>
                <a:lnTo>
                  <a:pt x="16001" y="182118"/>
                </a:lnTo>
                <a:lnTo>
                  <a:pt x="10795" y="182118"/>
                </a:lnTo>
                <a:lnTo>
                  <a:pt x="6858" y="178943"/>
                </a:lnTo>
                <a:lnTo>
                  <a:pt x="0" y="140335"/>
                </a:lnTo>
                <a:lnTo>
                  <a:pt x="0" y="132461"/>
                </a:lnTo>
                <a:lnTo>
                  <a:pt x="4190" y="107442"/>
                </a:lnTo>
                <a:lnTo>
                  <a:pt x="5461" y="104267"/>
                </a:lnTo>
                <a:lnTo>
                  <a:pt x="7238" y="101981"/>
                </a:lnTo>
                <a:lnTo>
                  <a:pt x="9271" y="100711"/>
                </a:lnTo>
                <a:lnTo>
                  <a:pt x="11302" y="99313"/>
                </a:lnTo>
                <a:lnTo>
                  <a:pt x="13715" y="98679"/>
                </a:lnTo>
                <a:lnTo>
                  <a:pt x="16383" y="98679"/>
                </a:lnTo>
                <a:lnTo>
                  <a:pt x="59816" y="98679"/>
                </a:lnTo>
                <a:lnTo>
                  <a:pt x="59816" y="17145"/>
                </a:lnTo>
                <a:lnTo>
                  <a:pt x="59816" y="14478"/>
                </a:lnTo>
                <a:lnTo>
                  <a:pt x="60578" y="11937"/>
                </a:lnTo>
                <a:lnTo>
                  <a:pt x="62102" y="9779"/>
                </a:lnTo>
                <a:lnTo>
                  <a:pt x="63500" y="7620"/>
                </a:lnTo>
                <a:lnTo>
                  <a:pt x="66294" y="5842"/>
                </a:lnTo>
                <a:lnTo>
                  <a:pt x="70230" y="4318"/>
                </a:lnTo>
                <a:lnTo>
                  <a:pt x="74167" y="2794"/>
                </a:lnTo>
                <a:lnTo>
                  <a:pt x="79501" y="1650"/>
                </a:lnTo>
                <a:lnTo>
                  <a:pt x="86233" y="1016"/>
                </a:lnTo>
                <a:lnTo>
                  <a:pt x="92837" y="381"/>
                </a:lnTo>
                <a:lnTo>
                  <a:pt x="101091" y="0"/>
                </a:lnTo>
                <a:lnTo>
                  <a:pt x="110998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3158" y="915416"/>
            <a:ext cx="488950" cy="534670"/>
          </a:xfrm>
          <a:custGeom>
            <a:avLst/>
            <a:gdLst/>
            <a:ahLst/>
            <a:cxnLst/>
            <a:rect l="l" t="t" r="r" b="b"/>
            <a:pathLst>
              <a:path w="488950" h="534669">
                <a:moveTo>
                  <a:pt x="239775" y="0"/>
                </a:moveTo>
                <a:lnTo>
                  <a:pt x="251253" y="27"/>
                </a:lnTo>
                <a:lnTo>
                  <a:pt x="261492" y="126"/>
                </a:lnTo>
                <a:lnTo>
                  <a:pt x="270494" y="321"/>
                </a:lnTo>
                <a:lnTo>
                  <a:pt x="278256" y="635"/>
                </a:lnTo>
                <a:lnTo>
                  <a:pt x="287781" y="1016"/>
                </a:lnTo>
                <a:lnTo>
                  <a:pt x="295275" y="1905"/>
                </a:lnTo>
                <a:lnTo>
                  <a:pt x="300608" y="3429"/>
                </a:lnTo>
                <a:lnTo>
                  <a:pt x="305942" y="4953"/>
                </a:lnTo>
                <a:lnTo>
                  <a:pt x="318007" y="22479"/>
                </a:lnTo>
                <a:lnTo>
                  <a:pt x="481711" y="491871"/>
                </a:lnTo>
                <a:lnTo>
                  <a:pt x="484886" y="501776"/>
                </a:lnTo>
                <a:lnTo>
                  <a:pt x="487044" y="509524"/>
                </a:lnTo>
                <a:lnTo>
                  <a:pt x="487806" y="515238"/>
                </a:lnTo>
                <a:lnTo>
                  <a:pt x="488568" y="520954"/>
                </a:lnTo>
                <a:lnTo>
                  <a:pt x="487552" y="525272"/>
                </a:lnTo>
                <a:lnTo>
                  <a:pt x="446537" y="534473"/>
                </a:lnTo>
                <a:lnTo>
                  <a:pt x="437006" y="534543"/>
                </a:lnTo>
                <a:lnTo>
                  <a:pt x="427176" y="534497"/>
                </a:lnTo>
                <a:lnTo>
                  <a:pt x="386714" y="531368"/>
                </a:lnTo>
                <a:lnTo>
                  <a:pt x="382650" y="530225"/>
                </a:lnTo>
                <a:lnTo>
                  <a:pt x="379729" y="528447"/>
                </a:lnTo>
                <a:lnTo>
                  <a:pt x="378078" y="526288"/>
                </a:lnTo>
                <a:lnTo>
                  <a:pt x="376427" y="524129"/>
                </a:lnTo>
                <a:lnTo>
                  <a:pt x="375157" y="521208"/>
                </a:lnTo>
                <a:lnTo>
                  <a:pt x="374014" y="517779"/>
                </a:lnTo>
                <a:lnTo>
                  <a:pt x="338454" y="411353"/>
                </a:lnTo>
                <a:lnTo>
                  <a:pt x="139572" y="411353"/>
                </a:lnTo>
                <a:lnTo>
                  <a:pt x="105917" y="514858"/>
                </a:lnTo>
                <a:lnTo>
                  <a:pt x="104901" y="518668"/>
                </a:lnTo>
                <a:lnTo>
                  <a:pt x="103377" y="521843"/>
                </a:lnTo>
                <a:lnTo>
                  <a:pt x="101600" y="524510"/>
                </a:lnTo>
                <a:lnTo>
                  <a:pt x="99821" y="527050"/>
                </a:lnTo>
                <a:lnTo>
                  <a:pt x="97027" y="529082"/>
                </a:lnTo>
                <a:lnTo>
                  <a:pt x="93090" y="530606"/>
                </a:lnTo>
                <a:lnTo>
                  <a:pt x="89153" y="532130"/>
                </a:lnTo>
                <a:lnTo>
                  <a:pt x="47878" y="534543"/>
                </a:lnTo>
                <a:lnTo>
                  <a:pt x="38953" y="534451"/>
                </a:lnTo>
                <a:lnTo>
                  <a:pt x="3682" y="527304"/>
                </a:lnTo>
                <a:lnTo>
                  <a:pt x="888" y="524256"/>
                </a:lnTo>
                <a:lnTo>
                  <a:pt x="0" y="519811"/>
                </a:lnTo>
                <a:lnTo>
                  <a:pt x="762" y="514096"/>
                </a:lnTo>
                <a:lnTo>
                  <a:pt x="1524" y="508254"/>
                </a:lnTo>
                <a:lnTo>
                  <a:pt x="170179" y="21209"/>
                </a:lnTo>
                <a:lnTo>
                  <a:pt x="186436" y="3429"/>
                </a:lnTo>
                <a:lnTo>
                  <a:pt x="191134" y="1905"/>
                </a:lnTo>
                <a:lnTo>
                  <a:pt x="197738" y="1016"/>
                </a:lnTo>
                <a:lnTo>
                  <a:pt x="206247" y="635"/>
                </a:lnTo>
                <a:lnTo>
                  <a:pt x="213058" y="321"/>
                </a:lnTo>
                <a:lnTo>
                  <a:pt x="220916" y="126"/>
                </a:lnTo>
                <a:lnTo>
                  <a:pt x="229822" y="27"/>
                </a:lnTo>
                <a:lnTo>
                  <a:pt x="23977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6932" y="908430"/>
            <a:ext cx="346075" cy="548640"/>
          </a:xfrm>
          <a:custGeom>
            <a:avLst/>
            <a:gdLst/>
            <a:ahLst/>
            <a:cxnLst/>
            <a:rect l="l" t="t" r="r" b="b"/>
            <a:pathLst>
              <a:path w="346075" h="548640">
                <a:moveTo>
                  <a:pt x="186690" y="0"/>
                </a:moveTo>
                <a:lnTo>
                  <a:pt x="233547" y="4470"/>
                </a:lnTo>
                <a:lnTo>
                  <a:pt x="274955" y="15906"/>
                </a:lnTo>
                <a:lnTo>
                  <a:pt x="305307" y="31877"/>
                </a:lnTo>
                <a:lnTo>
                  <a:pt x="308102" y="34671"/>
                </a:lnTo>
                <a:lnTo>
                  <a:pt x="313308" y="46482"/>
                </a:lnTo>
                <a:lnTo>
                  <a:pt x="314070" y="49657"/>
                </a:lnTo>
                <a:lnTo>
                  <a:pt x="314452" y="53594"/>
                </a:lnTo>
                <a:lnTo>
                  <a:pt x="314706" y="58293"/>
                </a:lnTo>
                <a:lnTo>
                  <a:pt x="315087" y="63119"/>
                </a:lnTo>
                <a:lnTo>
                  <a:pt x="315214" y="69088"/>
                </a:lnTo>
                <a:lnTo>
                  <a:pt x="315214" y="76073"/>
                </a:lnTo>
                <a:lnTo>
                  <a:pt x="315214" y="84074"/>
                </a:lnTo>
                <a:lnTo>
                  <a:pt x="308482" y="117475"/>
                </a:lnTo>
                <a:lnTo>
                  <a:pt x="306705" y="119126"/>
                </a:lnTo>
                <a:lnTo>
                  <a:pt x="304292" y="119888"/>
                </a:lnTo>
                <a:lnTo>
                  <a:pt x="301244" y="119888"/>
                </a:lnTo>
                <a:lnTo>
                  <a:pt x="298322" y="119888"/>
                </a:lnTo>
                <a:lnTo>
                  <a:pt x="293496" y="117983"/>
                </a:lnTo>
                <a:lnTo>
                  <a:pt x="286893" y="114173"/>
                </a:lnTo>
                <a:lnTo>
                  <a:pt x="281729" y="111246"/>
                </a:lnTo>
                <a:lnTo>
                  <a:pt x="238760" y="92243"/>
                </a:lnTo>
                <a:lnTo>
                  <a:pt x="199344" y="84282"/>
                </a:lnTo>
                <a:lnTo>
                  <a:pt x="188341" y="83947"/>
                </a:lnTo>
                <a:lnTo>
                  <a:pt x="179788" y="84210"/>
                </a:lnTo>
                <a:lnTo>
                  <a:pt x="141605" y="94996"/>
                </a:lnTo>
                <a:lnTo>
                  <a:pt x="135763" y="100076"/>
                </a:lnTo>
                <a:lnTo>
                  <a:pt x="129793" y="105156"/>
                </a:lnTo>
                <a:lnTo>
                  <a:pt x="125476" y="111252"/>
                </a:lnTo>
                <a:lnTo>
                  <a:pt x="122555" y="118237"/>
                </a:lnTo>
                <a:lnTo>
                  <a:pt x="119761" y="125349"/>
                </a:lnTo>
                <a:lnTo>
                  <a:pt x="118364" y="132842"/>
                </a:lnTo>
                <a:lnTo>
                  <a:pt x="118364" y="140843"/>
                </a:lnTo>
                <a:lnTo>
                  <a:pt x="133149" y="177555"/>
                </a:lnTo>
                <a:lnTo>
                  <a:pt x="170926" y="203914"/>
                </a:lnTo>
                <a:lnTo>
                  <a:pt x="200634" y="217503"/>
                </a:lnTo>
                <a:lnTo>
                  <a:pt x="211026" y="222123"/>
                </a:lnTo>
                <a:lnTo>
                  <a:pt x="253174" y="242157"/>
                </a:lnTo>
                <a:lnTo>
                  <a:pt x="293179" y="267684"/>
                </a:lnTo>
                <a:lnTo>
                  <a:pt x="324723" y="302768"/>
                </a:lnTo>
                <a:lnTo>
                  <a:pt x="343407" y="350393"/>
                </a:lnTo>
                <a:lnTo>
                  <a:pt x="345820" y="380238"/>
                </a:lnTo>
                <a:lnTo>
                  <a:pt x="344864" y="400456"/>
                </a:lnTo>
                <a:lnTo>
                  <a:pt x="330327" y="453517"/>
                </a:lnTo>
                <a:lnTo>
                  <a:pt x="300787" y="494879"/>
                </a:lnTo>
                <a:lnTo>
                  <a:pt x="259286" y="524589"/>
                </a:lnTo>
                <a:lnTo>
                  <a:pt x="207813" y="542438"/>
                </a:lnTo>
                <a:lnTo>
                  <a:pt x="169765" y="547721"/>
                </a:lnTo>
                <a:lnTo>
                  <a:pt x="149859" y="548386"/>
                </a:lnTo>
                <a:lnTo>
                  <a:pt x="136384" y="548120"/>
                </a:lnTo>
                <a:lnTo>
                  <a:pt x="87477" y="541557"/>
                </a:lnTo>
                <a:lnTo>
                  <a:pt x="48682" y="529883"/>
                </a:lnTo>
                <a:lnTo>
                  <a:pt x="13462" y="511048"/>
                </a:lnTo>
                <a:lnTo>
                  <a:pt x="142" y="472176"/>
                </a:lnTo>
                <a:lnTo>
                  <a:pt x="0" y="463296"/>
                </a:lnTo>
                <a:lnTo>
                  <a:pt x="0" y="454914"/>
                </a:lnTo>
                <a:lnTo>
                  <a:pt x="254" y="447802"/>
                </a:lnTo>
                <a:lnTo>
                  <a:pt x="889" y="442087"/>
                </a:lnTo>
                <a:lnTo>
                  <a:pt x="1397" y="436245"/>
                </a:lnTo>
                <a:lnTo>
                  <a:pt x="2286" y="431673"/>
                </a:lnTo>
                <a:lnTo>
                  <a:pt x="3556" y="428117"/>
                </a:lnTo>
                <a:lnTo>
                  <a:pt x="4699" y="424561"/>
                </a:lnTo>
                <a:lnTo>
                  <a:pt x="6350" y="422021"/>
                </a:lnTo>
                <a:lnTo>
                  <a:pt x="8381" y="420497"/>
                </a:lnTo>
                <a:lnTo>
                  <a:pt x="10414" y="419100"/>
                </a:lnTo>
                <a:lnTo>
                  <a:pt x="12827" y="418338"/>
                </a:lnTo>
                <a:lnTo>
                  <a:pt x="15621" y="418338"/>
                </a:lnTo>
                <a:lnTo>
                  <a:pt x="19431" y="418338"/>
                </a:lnTo>
                <a:lnTo>
                  <a:pt x="24765" y="420497"/>
                </a:lnTo>
                <a:lnTo>
                  <a:pt x="31750" y="425069"/>
                </a:lnTo>
                <a:lnTo>
                  <a:pt x="37347" y="428498"/>
                </a:lnTo>
                <a:lnTo>
                  <a:pt x="76533" y="447801"/>
                </a:lnTo>
                <a:lnTo>
                  <a:pt x="122142" y="459993"/>
                </a:lnTo>
                <a:lnTo>
                  <a:pt x="150241" y="461645"/>
                </a:lnTo>
                <a:lnTo>
                  <a:pt x="159791" y="461357"/>
                </a:lnTo>
                <a:lnTo>
                  <a:pt x="199818" y="451278"/>
                </a:lnTo>
                <a:lnTo>
                  <a:pt x="228472" y="422402"/>
                </a:lnTo>
                <a:lnTo>
                  <a:pt x="234188" y="394081"/>
                </a:lnTo>
                <a:lnTo>
                  <a:pt x="233568" y="385437"/>
                </a:lnTo>
                <a:lnTo>
                  <a:pt x="213042" y="351075"/>
                </a:lnTo>
                <a:lnTo>
                  <a:pt x="172680" y="325965"/>
                </a:lnTo>
                <a:lnTo>
                  <a:pt x="152846" y="316986"/>
                </a:lnTo>
                <a:lnTo>
                  <a:pt x="142573" y="312404"/>
                </a:lnTo>
                <a:lnTo>
                  <a:pt x="100615" y="292385"/>
                </a:lnTo>
                <a:lnTo>
                  <a:pt x="61309" y="266858"/>
                </a:lnTo>
                <a:lnTo>
                  <a:pt x="30162" y="231743"/>
                </a:lnTo>
                <a:lnTo>
                  <a:pt x="11493" y="183435"/>
                </a:lnTo>
                <a:lnTo>
                  <a:pt x="9017" y="152654"/>
                </a:lnTo>
                <a:lnTo>
                  <a:pt x="9898" y="134195"/>
                </a:lnTo>
                <a:lnTo>
                  <a:pt x="23114" y="85725"/>
                </a:lnTo>
                <a:lnTo>
                  <a:pt x="49831" y="47988"/>
                </a:lnTo>
                <a:lnTo>
                  <a:pt x="87328" y="21240"/>
                </a:lnTo>
                <a:lnTo>
                  <a:pt x="134254" y="5304"/>
                </a:lnTo>
                <a:lnTo>
                  <a:pt x="168735" y="593"/>
                </a:lnTo>
                <a:lnTo>
                  <a:pt x="186690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4464" y="877697"/>
            <a:ext cx="339725" cy="572770"/>
          </a:xfrm>
          <a:custGeom>
            <a:avLst/>
            <a:gdLst/>
            <a:ahLst/>
            <a:cxnLst/>
            <a:rect l="l" t="t" r="r" b="b"/>
            <a:pathLst>
              <a:path w="339725" h="572769">
                <a:moveTo>
                  <a:pt x="51562" y="0"/>
                </a:moveTo>
                <a:lnTo>
                  <a:pt x="61722" y="0"/>
                </a:lnTo>
                <a:lnTo>
                  <a:pt x="69976" y="507"/>
                </a:lnTo>
                <a:lnTo>
                  <a:pt x="100711" y="10287"/>
                </a:lnTo>
                <a:lnTo>
                  <a:pt x="102362" y="12445"/>
                </a:lnTo>
                <a:lnTo>
                  <a:pt x="103124" y="14858"/>
                </a:lnTo>
                <a:lnTo>
                  <a:pt x="103124" y="17652"/>
                </a:lnTo>
                <a:lnTo>
                  <a:pt x="103124" y="338074"/>
                </a:lnTo>
                <a:lnTo>
                  <a:pt x="211200" y="192786"/>
                </a:lnTo>
                <a:lnTo>
                  <a:pt x="213360" y="189483"/>
                </a:lnTo>
                <a:lnTo>
                  <a:pt x="215900" y="186689"/>
                </a:lnTo>
                <a:lnTo>
                  <a:pt x="218566" y="184276"/>
                </a:lnTo>
                <a:lnTo>
                  <a:pt x="221361" y="181737"/>
                </a:lnTo>
                <a:lnTo>
                  <a:pt x="224916" y="179831"/>
                </a:lnTo>
                <a:lnTo>
                  <a:pt x="264380" y="174440"/>
                </a:lnTo>
                <a:lnTo>
                  <a:pt x="271780" y="174370"/>
                </a:lnTo>
                <a:lnTo>
                  <a:pt x="279092" y="174440"/>
                </a:lnTo>
                <a:lnTo>
                  <a:pt x="318388" y="179831"/>
                </a:lnTo>
                <a:lnTo>
                  <a:pt x="325374" y="188213"/>
                </a:lnTo>
                <a:lnTo>
                  <a:pt x="325374" y="191135"/>
                </a:lnTo>
                <a:lnTo>
                  <a:pt x="325374" y="195325"/>
                </a:lnTo>
                <a:lnTo>
                  <a:pt x="324358" y="199643"/>
                </a:lnTo>
                <a:lnTo>
                  <a:pt x="322325" y="204215"/>
                </a:lnTo>
                <a:lnTo>
                  <a:pt x="320294" y="208914"/>
                </a:lnTo>
                <a:lnTo>
                  <a:pt x="317246" y="213867"/>
                </a:lnTo>
                <a:lnTo>
                  <a:pt x="313182" y="218948"/>
                </a:lnTo>
                <a:lnTo>
                  <a:pt x="206375" y="340105"/>
                </a:lnTo>
                <a:lnTo>
                  <a:pt x="329946" y="531240"/>
                </a:lnTo>
                <a:lnTo>
                  <a:pt x="333248" y="536701"/>
                </a:lnTo>
                <a:lnTo>
                  <a:pt x="335534" y="541401"/>
                </a:lnTo>
                <a:lnTo>
                  <a:pt x="337058" y="545464"/>
                </a:lnTo>
                <a:lnTo>
                  <a:pt x="339344" y="556260"/>
                </a:lnTo>
                <a:lnTo>
                  <a:pt x="339344" y="558926"/>
                </a:lnTo>
                <a:lnTo>
                  <a:pt x="300974" y="571992"/>
                </a:lnTo>
                <a:lnTo>
                  <a:pt x="286131" y="572262"/>
                </a:lnTo>
                <a:lnTo>
                  <a:pt x="278133" y="572194"/>
                </a:lnTo>
                <a:lnTo>
                  <a:pt x="241681" y="568705"/>
                </a:lnTo>
                <a:lnTo>
                  <a:pt x="237236" y="567563"/>
                </a:lnTo>
                <a:lnTo>
                  <a:pt x="224789" y="554989"/>
                </a:lnTo>
                <a:lnTo>
                  <a:pt x="103124" y="362712"/>
                </a:lnTo>
                <a:lnTo>
                  <a:pt x="103124" y="555878"/>
                </a:lnTo>
                <a:lnTo>
                  <a:pt x="103124" y="558545"/>
                </a:lnTo>
                <a:lnTo>
                  <a:pt x="102362" y="560958"/>
                </a:lnTo>
                <a:lnTo>
                  <a:pt x="100711" y="562990"/>
                </a:lnTo>
                <a:lnTo>
                  <a:pt x="99060" y="565023"/>
                </a:lnTo>
                <a:lnTo>
                  <a:pt x="96265" y="566801"/>
                </a:lnTo>
                <a:lnTo>
                  <a:pt x="92328" y="568070"/>
                </a:lnTo>
                <a:lnTo>
                  <a:pt x="88391" y="569467"/>
                </a:lnTo>
                <a:lnTo>
                  <a:pt x="83058" y="570483"/>
                </a:lnTo>
                <a:lnTo>
                  <a:pt x="76581" y="571245"/>
                </a:lnTo>
                <a:lnTo>
                  <a:pt x="69976" y="571880"/>
                </a:lnTo>
                <a:lnTo>
                  <a:pt x="61722" y="572262"/>
                </a:lnTo>
                <a:lnTo>
                  <a:pt x="51562" y="572262"/>
                </a:lnTo>
                <a:lnTo>
                  <a:pt x="41528" y="572262"/>
                </a:lnTo>
                <a:lnTo>
                  <a:pt x="10922" y="568070"/>
                </a:lnTo>
                <a:lnTo>
                  <a:pt x="6985" y="566801"/>
                </a:lnTo>
                <a:lnTo>
                  <a:pt x="4190" y="565023"/>
                </a:lnTo>
                <a:lnTo>
                  <a:pt x="2539" y="562990"/>
                </a:lnTo>
                <a:lnTo>
                  <a:pt x="888" y="560958"/>
                </a:lnTo>
                <a:lnTo>
                  <a:pt x="0" y="558545"/>
                </a:lnTo>
                <a:lnTo>
                  <a:pt x="0" y="555878"/>
                </a:lnTo>
                <a:lnTo>
                  <a:pt x="0" y="17652"/>
                </a:lnTo>
                <a:lnTo>
                  <a:pt x="0" y="14858"/>
                </a:lnTo>
                <a:lnTo>
                  <a:pt x="888" y="12445"/>
                </a:lnTo>
                <a:lnTo>
                  <a:pt x="2539" y="10287"/>
                </a:lnTo>
                <a:lnTo>
                  <a:pt x="4190" y="8127"/>
                </a:lnTo>
                <a:lnTo>
                  <a:pt x="26670" y="1269"/>
                </a:lnTo>
                <a:lnTo>
                  <a:pt x="33147" y="507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1039" y="874522"/>
            <a:ext cx="261620" cy="575945"/>
          </a:xfrm>
          <a:custGeom>
            <a:avLst/>
            <a:gdLst/>
            <a:ahLst/>
            <a:cxnLst/>
            <a:rect l="l" t="t" r="r" b="b"/>
            <a:pathLst>
              <a:path w="261620" h="575944">
                <a:moveTo>
                  <a:pt x="189484" y="0"/>
                </a:moveTo>
                <a:lnTo>
                  <a:pt x="229362" y="4444"/>
                </a:lnTo>
                <a:lnTo>
                  <a:pt x="253364" y="14097"/>
                </a:lnTo>
                <a:lnTo>
                  <a:pt x="255270" y="15875"/>
                </a:lnTo>
                <a:lnTo>
                  <a:pt x="261493" y="46862"/>
                </a:lnTo>
                <a:lnTo>
                  <a:pt x="261493" y="54737"/>
                </a:lnTo>
                <a:lnTo>
                  <a:pt x="261493" y="62737"/>
                </a:lnTo>
                <a:lnTo>
                  <a:pt x="258190" y="84836"/>
                </a:lnTo>
                <a:lnTo>
                  <a:pt x="257175" y="87502"/>
                </a:lnTo>
                <a:lnTo>
                  <a:pt x="255905" y="89280"/>
                </a:lnTo>
                <a:lnTo>
                  <a:pt x="254508" y="90169"/>
                </a:lnTo>
                <a:lnTo>
                  <a:pt x="253237" y="91186"/>
                </a:lnTo>
                <a:lnTo>
                  <a:pt x="251713" y="91566"/>
                </a:lnTo>
                <a:lnTo>
                  <a:pt x="250062" y="91566"/>
                </a:lnTo>
                <a:lnTo>
                  <a:pt x="248158" y="91566"/>
                </a:lnTo>
                <a:lnTo>
                  <a:pt x="245999" y="91186"/>
                </a:lnTo>
                <a:lnTo>
                  <a:pt x="243712" y="90169"/>
                </a:lnTo>
                <a:lnTo>
                  <a:pt x="241426" y="89280"/>
                </a:lnTo>
                <a:lnTo>
                  <a:pt x="238506" y="88264"/>
                </a:lnTo>
                <a:lnTo>
                  <a:pt x="235076" y="87122"/>
                </a:lnTo>
                <a:lnTo>
                  <a:pt x="231648" y="85978"/>
                </a:lnTo>
                <a:lnTo>
                  <a:pt x="227711" y="84962"/>
                </a:lnTo>
                <a:lnTo>
                  <a:pt x="223012" y="84074"/>
                </a:lnTo>
                <a:lnTo>
                  <a:pt x="218439" y="83057"/>
                </a:lnTo>
                <a:lnTo>
                  <a:pt x="212978" y="82676"/>
                </a:lnTo>
                <a:lnTo>
                  <a:pt x="206628" y="82676"/>
                </a:lnTo>
                <a:lnTo>
                  <a:pt x="199262" y="82676"/>
                </a:lnTo>
                <a:lnTo>
                  <a:pt x="174371" y="97154"/>
                </a:lnTo>
                <a:lnTo>
                  <a:pt x="170814" y="102235"/>
                </a:lnTo>
                <a:lnTo>
                  <a:pt x="164084" y="146430"/>
                </a:lnTo>
                <a:lnTo>
                  <a:pt x="164084" y="180086"/>
                </a:lnTo>
                <a:lnTo>
                  <a:pt x="230759" y="180086"/>
                </a:lnTo>
                <a:lnTo>
                  <a:pt x="233299" y="180086"/>
                </a:lnTo>
                <a:lnTo>
                  <a:pt x="235458" y="180720"/>
                </a:lnTo>
                <a:lnTo>
                  <a:pt x="237616" y="182117"/>
                </a:lnTo>
                <a:lnTo>
                  <a:pt x="239649" y="183387"/>
                </a:lnTo>
                <a:lnTo>
                  <a:pt x="241300" y="185674"/>
                </a:lnTo>
                <a:lnTo>
                  <a:pt x="242697" y="188849"/>
                </a:lnTo>
                <a:lnTo>
                  <a:pt x="244094" y="192024"/>
                </a:lnTo>
                <a:lnTo>
                  <a:pt x="245110" y="196214"/>
                </a:lnTo>
                <a:lnTo>
                  <a:pt x="245745" y="201675"/>
                </a:lnTo>
                <a:lnTo>
                  <a:pt x="246380" y="207137"/>
                </a:lnTo>
                <a:lnTo>
                  <a:pt x="246761" y="213867"/>
                </a:lnTo>
                <a:lnTo>
                  <a:pt x="246761" y="221741"/>
                </a:lnTo>
                <a:lnTo>
                  <a:pt x="239902" y="260350"/>
                </a:lnTo>
                <a:lnTo>
                  <a:pt x="235965" y="263525"/>
                </a:lnTo>
                <a:lnTo>
                  <a:pt x="230759" y="263525"/>
                </a:lnTo>
                <a:lnTo>
                  <a:pt x="164084" y="263525"/>
                </a:lnTo>
                <a:lnTo>
                  <a:pt x="164084" y="559053"/>
                </a:lnTo>
                <a:lnTo>
                  <a:pt x="164084" y="561720"/>
                </a:lnTo>
                <a:lnTo>
                  <a:pt x="163322" y="564133"/>
                </a:lnTo>
                <a:lnTo>
                  <a:pt x="161671" y="566165"/>
                </a:lnTo>
                <a:lnTo>
                  <a:pt x="160020" y="568198"/>
                </a:lnTo>
                <a:lnTo>
                  <a:pt x="157225" y="569976"/>
                </a:lnTo>
                <a:lnTo>
                  <a:pt x="153415" y="571245"/>
                </a:lnTo>
                <a:lnTo>
                  <a:pt x="149606" y="572642"/>
                </a:lnTo>
                <a:lnTo>
                  <a:pt x="144272" y="573658"/>
                </a:lnTo>
                <a:lnTo>
                  <a:pt x="137540" y="574420"/>
                </a:lnTo>
                <a:lnTo>
                  <a:pt x="130683" y="575055"/>
                </a:lnTo>
                <a:lnTo>
                  <a:pt x="122300" y="575437"/>
                </a:lnTo>
                <a:lnTo>
                  <a:pt x="112522" y="575437"/>
                </a:lnTo>
                <a:lnTo>
                  <a:pt x="102743" y="575437"/>
                </a:lnTo>
                <a:lnTo>
                  <a:pt x="71755" y="571245"/>
                </a:lnTo>
                <a:lnTo>
                  <a:pt x="67818" y="569976"/>
                </a:lnTo>
                <a:lnTo>
                  <a:pt x="65150" y="568198"/>
                </a:lnTo>
                <a:lnTo>
                  <a:pt x="63626" y="566165"/>
                </a:lnTo>
                <a:lnTo>
                  <a:pt x="62102" y="564133"/>
                </a:lnTo>
                <a:lnTo>
                  <a:pt x="61340" y="561720"/>
                </a:lnTo>
                <a:lnTo>
                  <a:pt x="61340" y="559053"/>
                </a:lnTo>
                <a:lnTo>
                  <a:pt x="61340" y="263525"/>
                </a:lnTo>
                <a:lnTo>
                  <a:pt x="15494" y="263525"/>
                </a:lnTo>
                <a:lnTo>
                  <a:pt x="10287" y="263525"/>
                </a:lnTo>
                <a:lnTo>
                  <a:pt x="6476" y="260350"/>
                </a:lnTo>
                <a:lnTo>
                  <a:pt x="0" y="221741"/>
                </a:lnTo>
                <a:lnTo>
                  <a:pt x="0" y="213867"/>
                </a:lnTo>
                <a:lnTo>
                  <a:pt x="253" y="207137"/>
                </a:lnTo>
                <a:lnTo>
                  <a:pt x="1015" y="201675"/>
                </a:lnTo>
                <a:lnTo>
                  <a:pt x="1650" y="196214"/>
                </a:lnTo>
                <a:lnTo>
                  <a:pt x="8762" y="182117"/>
                </a:lnTo>
                <a:lnTo>
                  <a:pt x="10795" y="180720"/>
                </a:lnTo>
                <a:lnTo>
                  <a:pt x="13208" y="180086"/>
                </a:lnTo>
                <a:lnTo>
                  <a:pt x="15875" y="180086"/>
                </a:lnTo>
                <a:lnTo>
                  <a:pt x="61340" y="180086"/>
                </a:lnTo>
                <a:lnTo>
                  <a:pt x="61340" y="149351"/>
                </a:lnTo>
                <a:lnTo>
                  <a:pt x="61813" y="131276"/>
                </a:lnTo>
                <a:lnTo>
                  <a:pt x="68707" y="84074"/>
                </a:lnTo>
                <a:lnTo>
                  <a:pt x="84512" y="47265"/>
                </a:lnTo>
                <a:lnTo>
                  <a:pt x="120306" y="14656"/>
                </a:lnTo>
                <a:lnTo>
                  <a:pt x="158527" y="2317"/>
                </a:lnTo>
                <a:lnTo>
                  <a:pt x="173458" y="575"/>
                </a:lnTo>
                <a:lnTo>
                  <a:pt x="189484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50286" y="1887347"/>
            <a:ext cx="4124324" cy="719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4049" y="2435537"/>
            <a:ext cx="171713" cy="105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1056" y="2219510"/>
            <a:ext cx="175650" cy="1601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37512" y="2122863"/>
            <a:ext cx="163331" cy="1024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8781" y="2122863"/>
            <a:ext cx="132724" cy="1336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63614" y="206171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4" h="398144">
                <a:moveTo>
                  <a:pt x="51561" y="0"/>
                </a:moveTo>
                <a:lnTo>
                  <a:pt x="61721" y="0"/>
                </a:lnTo>
                <a:lnTo>
                  <a:pt x="69976" y="381"/>
                </a:lnTo>
                <a:lnTo>
                  <a:pt x="76580" y="1270"/>
                </a:lnTo>
                <a:lnTo>
                  <a:pt x="83057" y="2032"/>
                </a:lnTo>
                <a:lnTo>
                  <a:pt x="103124" y="14478"/>
                </a:lnTo>
                <a:lnTo>
                  <a:pt x="103124" y="17272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1" y="386588"/>
                </a:lnTo>
                <a:lnTo>
                  <a:pt x="100710" y="388620"/>
                </a:lnTo>
                <a:lnTo>
                  <a:pt x="99059" y="390652"/>
                </a:lnTo>
                <a:lnTo>
                  <a:pt x="96265" y="392430"/>
                </a:lnTo>
                <a:lnTo>
                  <a:pt x="92328" y="393700"/>
                </a:lnTo>
                <a:lnTo>
                  <a:pt x="88391" y="395097"/>
                </a:lnTo>
                <a:lnTo>
                  <a:pt x="83057" y="396113"/>
                </a:lnTo>
                <a:lnTo>
                  <a:pt x="76580" y="396875"/>
                </a:lnTo>
                <a:lnTo>
                  <a:pt x="69976" y="397510"/>
                </a:lnTo>
                <a:lnTo>
                  <a:pt x="61721" y="397891"/>
                </a:lnTo>
                <a:lnTo>
                  <a:pt x="51561" y="397891"/>
                </a:lnTo>
                <a:lnTo>
                  <a:pt x="41528" y="397891"/>
                </a:lnTo>
                <a:lnTo>
                  <a:pt x="10921" y="393700"/>
                </a:lnTo>
                <a:lnTo>
                  <a:pt x="6984" y="392430"/>
                </a:lnTo>
                <a:lnTo>
                  <a:pt x="4190" y="390652"/>
                </a:lnTo>
                <a:lnTo>
                  <a:pt x="2539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7272"/>
                </a:lnTo>
                <a:lnTo>
                  <a:pt x="0" y="14478"/>
                </a:lnTo>
                <a:lnTo>
                  <a:pt x="888" y="12065"/>
                </a:lnTo>
                <a:lnTo>
                  <a:pt x="26669" y="1270"/>
                </a:lnTo>
                <a:lnTo>
                  <a:pt x="33146" y="381"/>
                </a:lnTo>
                <a:lnTo>
                  <a:pt x="41528" y="0"/>
                </a:lnTo>
                <a:lnTo>
                  <a:pt x="51561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0514" y="206171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4" h="398144">
                <a:moveTo>
                  <a:pt x="51562" y="0"/>
                </a:moveTo>
                <a:lnTo>
                  <a:pt x="61722" y="0"/>
                </a:lnTo>
                <a:lnTo>
                  <a:pt x="69976" y="381"/>
                </a:lnTo>
                <a:lnTo>
                  <a:pt x="76581" y="1270"/>
                </a:lnTo>
                <a:lnTo>
                  <a:pt x="83058" y="2032"/>
                </a:lnTo>
                <a:lnTo>
                  <a:pt x="88391" y="3175"/>
                </a:lnTo>
                <a:lnTo>
                  <a:pt x="92328" y="4699"/>
                </a:lnTo>
                <a:lnTo>
                  <a:pt x="96265" y="6223"/>
                </a:lnTo>
                <a:lnTo>
                  <a:pt x="99060" y="8001"/>
                </a:lnTo>
                <a:lnTo>
                  <a:pt x="100711" y="10033"/>
                </a:lnTo>
                <a:lnTo>
                  <a:pt x="102362" y="12065"/>
                </a:lnTo>
                <a:lnTo>
                  <a:pt x="103124" y="14478"/>
                </a:lnTo>
                <a:lnTo>
                  <a:pt x="103124" y="17272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2" y="386588"/>
                </a:lnTo>
                <a:lnTo>
                  <a:pt x="100711" y="388620"/>
                </a:lnTo>
                <a:lnTo>
                  <a:pt x="99060" y="390652"/>
                </a:lnTo>
                <a:lnTo>
                  <a:pt x="96265" y="392430"/>
                </a:lnTo>
                <a:lnTo>
                  <a:pt x="92328" y="393700"/>
                </a:lnTo>
                <a:lnTo>
                  <a:pt x="88391" y="395097"/>
                </a:lnTo>
                <a:lnTo>
                  <a:pt x="83058" y="396113"/>
                </a:lnTo>
                <a:lnTo>
                  <a:pt x="76581" y="396875"/>
                </a:lnTo>
                <a:lnTo>
                  <a:pt x="69976" y="397510"/>
                </a:lnTo>
                <a:lnTo>
                  <a:pt x="61722" y="397891"/>
                </a:lnTo>
                <a:lnTo>
                  <a:pt x="51562" y="397891"/>
                </a:lnTo>
                <a:lnTo>
                  <a:pt x="41528" y="397891"/>
                </a:lnTo>
                <a:lnTo>
                  <a:pt x="10922" y="393700"/>
                </a:lnTo>
                <a:lnTo>
                  <a:pt x="6985" y="392430"/>
                </a:lnTo>
                <a:lnTo>
                  <a:pt x="4190" y="390652"/>
                </a:lnTo>
                <a:lnTo>
                  <a:pt x="2539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7272"/>
                </a:lnTo>
                <a:lnTo>
                  <a:pt x="0" y="14478"/>
                </a:lnTo>
                <a:lnTo>
                  <a:pt x="888" y="12065"/>
                </a:lnTo>
                <a:lnTo>
                  <a:pt x="2539" y="10033"/>
                </a:lnTo>
                <a:lnTo>
                  <a:pt x="4190" y="8001"/>
                </a:lnTo>
                <a:lnTo>
                  <a:pt x="6985" y="6223"/>
                </a:lnTo>
                <a:lnTo>
                  <a:pt x="10922" y="4699"/>
                </a:lnTo>
                <a:lnTo>
                  <a:pt x="14859" y="3175"/>
                </a:lnTo>
                <a:lnTo>
                  <a:pt x="20065" y="2032"/>
                </a:lnTo>
                <a:lnTo>
                  <a:pt x="26670" y="1270"/>
                </a:lnTo>
                <a:lnTo>
                  <a:pt x="33147" y="381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9939" y="206171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4" h="398144">
                <a:moveTo>
                  <a:pt x="51562" y="0"/>
                </a:moveTo>
                <a:lnTo>
                  <a:pt x="61722" y="0"/>
                </a:lnTo>
                <a:lnTo>
                  <a:pt x="69976" y="381"/>
                </a:lnTo>
                <a:lnTo>
                  <a:pt x="76581" y="1270"/>
                </a:lnTo>
                <a:lnTo>
                  <a:pt x="83058" y="2032"/>
                </a:lnTo>
                <a:lnTo>
                  <a:pt x="88391" y="3175"/>
                </a:lnTo>
                <a:lnTo>
                  <a:pt x="92328" y="4699"/>
                </a:lnTo>
                <a:lnTo>
                  <a:pt x="96265" y="6223"/>
                </a:lnTo>
                <a:lnTo>
                  <a:pt x="99060" y="8001"/>
                </a:lnTo>
                <a:lnTo>
                  <a:pt x="100711" y="10033"/>
                </a:lnTo>
                <a:lnTo>
                  <a:pt x="102362" y="12065"/>
                </a:lnTo>
                <a:lnTo>
                  <a:pt x="103124" y="14478"/>
                </a:lnTo>
                <a:lnTo>
                  <a:pt x="103124" y="17272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2" y="386588"/>
                </a:lnTo>
                <a:lnTo>
                  <a:pt x="100711" y="388620"/>
                </a:lnTo>
                <a:lnTo>
                  <a:pt x="99060" y="390652"/>
                </a:lnTo>
                <a:lnTo>
                  <a:pt x="96265" y="392430"/>
                </a:lnTo>
                <a:lnTo>
                  <a:pt x="92328" y="393700"/>
                </a:lnTo>
                <a:lnTo>
                  <a:pt x="88391" y="395097"/>
                </a:lnTo>
                <a:lnTo>
                  <a:pt x="83058" y="396113"/>
                </a:lnTo>
                <a:lnTo>
                  <a:pt x="76581" y="396875"/>
                </a:lnTo>
                <a:lnTo>
                  <a:pt x="69976" y="397510"/>
                </a:lnTo>
                <a:lnTo>
                  <a:pt x="61722" y="397891"/>
                </a:lnTo>
                <a:lnTo>
                  <a:pt x="51562" y="397891"/>
                </a:lnTo>
                <a:lnTo>
                  <a:pt x="41528" y="397891"/>
                </a:lnTo>
                <a:lnTo>
                  <a:pt x="10922" y="393700"/>
                </a:lnTo>
                <a:lnTo>
                  <a:pt x="6985" y="392430"/>
                </a:lnTo>
                <a:lnTo>
                  <a:pt x="4190" y="390652"/>
                </a:lnTo>
                <a:lnTo>
                  <a:pt x="2539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7272"/>
                </a:lnTo>
                <a:lnTo>
                  <a:pt x="0" y="14478"/>
                </a:lnTo>
                <a:lnTo>
                  <a:pt x="888" y="12065"/>
                </a:lnTo>
                <a:lnTo>
                  <a:pt x="2539" y="10033"/>
                </a:lnTo>
                <a:lnTo>
                  <a:pt x="4190" y="8001"/>
                </a:lnTo>
                <a:lnTo>
                  <a:pt x="6985" y="6223"/>
                </a:lnTo>
                <a:lnTo>
                  <a:pt x="10922" y="4699"/>
                </a:lnTo>
                <a:lnTo>
                  <a:pt x="14859" y="3175"/>
                </a:lnTo>
                <a:lnTo>
                  <a:pt x="20065" y="2032"/>
                </a:lnTo>
                <a:lnTo>
                  <a:pt x="26670" y="1270"/>
                </a:lnTo>
                <a:lnTo>
                  <a:pt x="33147" y="381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10789" y="2061717"/>
            <a:ext cx="103505" cy="398145"/>
          </a:xfrm>
          <a:custGeom>
            <a:avLst/>
            <a:gdLst/>
            <a:ahLst/>
            <a:cxnLst/>
            <a:rect l="l" t="t" r="r" b="b"/>
            <a:pathLst>
              <a:path w="103505" h="398144">
                <a:moveTo>
                  <a:pt x="51562" y="0"/>
                </a:moveTo>
                <a:lnTo>
                  <a:pt x="61722" y="0"/>
                </a:lnTo>
                <a:lnTo>
                  <a:pt x="69977" y="381"/>
                </a:lnTo>
                <a:lnTo>
                  <a:pt x="76581" y="1270"/>
                </a:lnTo>
                <a:lnTo>
                  <a:pt x="83058" y="2032"/>
                </a:lnTo>
                <a:lnTo>
                  <a:pt x="88392" y="3175"/>
                </a:lnTo>
                <a:lnTo>
                  <a:pt x="92329" y="4699"/>
                </a:lnTo>
                <a:lnTo>
                  <a:pt x="96266" y="6223"/>
                </a:lnTo>
                <a:lnTo>
                  <a:pt x="99060" y="8001"/>
                </a:lnTo>
                <a:lnTo>
                  <a:pt x="100711" y="10033"/>
                </a:lnTo>
                <a:lnTo>
                  <a:pt x="102362" y="12065"/>
                </a:lnTo>
                <a:lnTo>
                  <a:pt x="103124" y="14478"/>
                </a:lnTo>
                <a:lnTo>
                  <a:pt x="103124" y="17272"/>
                </a:lnTo>
                <a:lnTo>
                  <a:pt x="103124" y="381508"/>
                </a:lnTo>
                <a:lnTo>
                  <a:pt x="103124" y="384175"/>
                </a:lnTo>
                <a:lnTo>
                  <a:pt x="102362" y="386588"/>
                </a:lnTo>
                <a:lnTo>
                  <a:pt x="100711" y="388620"/>
                </a:lnTo>
                <a:lnTo>
                  <a:pt x="99060" y="390652"/>
                </a:lnTo>
                <a:lnTo>
                  <a:pt x="96266" y="392430"/>
                </a:lnTo>
                <a:lnTo>
                  <a:pt x="92329" y="393700"/>
                </a:lnTo>
                <a:lnTo>
                  <a:pt x="88392" y="395097"/>
                </a:lnTo>
                <a:lnTo>
                  <a:pt x="83058" y="396113"/>
                </a:lnTo>
                <a:lnTo>
                  <a:pt x="76581" y="396875"/>
                </a:lnTo>
                <a:lnTo>
                  <a:pt x="69977" y="397510"/>
                </a:lnTo>
                <a:lnTo>
                  <a:pt x="61722" y="397891"/>
                </a:lnTo>
                <a:lnTo>
                  <a:pt x="51562" y="397891"/>
                </a:lnTo>
                <a:lnTo>
                  <a:pt x="41529" y="397891"/>
                </a:lnTo>
                <a:lnTo>
                  <a:pt x="10922" y="393700"/>
                </a:lnTo>
                <a:lnTo>
                  <a:pt x="6985" y="392430"/>
                </a:lnTo>
                <a:lnTo>
                  <a:pt x="4191" y="390652"/>
                </a:lnTo>
                <a:lnTo>
                  <a:pt x="2540" y="388620"/>
                </a:lnTo>
                <a:lnTo>
                  <a:pt x="888" y="386588"/>
                </a:lnTo>
                <a:lnTo>
                  <a:pt x="0" y="384175"/>
                </a:lnTo>
                <a:lnTo>
                  <a:pt x="0" y="381508"/>
                </a:lnTo>
                <a:lnTo>
                  <a:pt x="0" y="17272"/>
                </a:lnTo>
                <a:lnTo>
                  <a:pt x="0" y="14478"/>
                </a:lnTo>
                <a:lnTo>
                  <a:pt x="888" y="12065"/>
                </a:lnTo>
                <a:lnTo>
                  <a:pt x="2540" y="10033"/>
                </a:lnTo>
                <a:lnTo>
                  <a:pt x="4191" y="8001"/>
                </a:lnTo>
                <a:lnTo>
                  <a:pt x="6985" y="6223"/>
                </a:lnTo>
                <a:lnTo>
                  <a:pt x="10922" y="4699"/>
                </a:lnTo>
                <a:lnTo>
                  <a:pt x="14859" y="3175"/>
                </a:lnTo>
                <a:lnTo>
                  <a:pt x="20066" y="2032"/>
                </a:lnTo>
                <a:lnTo>
                  <a:pt x="26669" y="1270"/>
                </a:lnTo>
                <a:lnTo>
                  <a:pt x="33147" y="381"/>
                </a:lnTo>
                <a:lnTo>
                  <a:pt x="41529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9376" y="2056383"/>
            <a:ext cx="369570" cy="550545"/>
          </a:xfrm>
          <a:custGeom>
            <a:avLst/>
            <a:gdLst/>
            <a:ahLst/>
            <a:cxnLst/>
            <a:rect l="l" t="t" r="r" b="b"/>
            <a:pathLst>
              <a:path w="369570" h="550544">
                <a:moveTo>
                  <a:pt x="176022" y="0"/>
                </a:moveTo>
                <a:lnTo>
                  <a:pt x="216677" y="3176"/>
                </a:lnTo>
                <a:lnTo>
                  <a:pt x="238251" y="7874"/>
                </a:lnTo>
                <a:lnTo>
                  <a:pt x="354075" y="7874"/>
                </a:lnTo>
                <a:lnTo>
                  <a:pt x="358648" y="7874"/>
                </a:lnTo>
                <a:lnTo>
                  <a:pt x="362458" y="10794"/>
                </a:lnTo>
                <a:lnTo>
                  <a:pt x="369570" y="47116"/>
                </a:lnTo>
                <a:lnTo>
                  <a:pt x="369286" y="56286"/>
                </a:lnTo>
                <a:lnTo>
                  <a:pt x="358394" y="85598"/>
                </a:lnTo>
                <a:lnTo>
                  <a:pt x="354075" y="85598"/>
                </a:lnTo>
                <a:lnTo>
                  <a:pt x="311023" y="85598"/>
                </a:lnTo>
                <a:lnTo>
                  <a:pt x="326898" y="120602"/>
                </a:lnTo>
                <a:lnTo>
                  <a:pt x="327913" y="133857"/>
                </a:lnTo>
                <a:lnTo>
                  <a:pt x="327247" y="149387"/>
                </a:lnTo>
                <a:lnTo>
                  <a:pt x="317246" y="190500"/>
                </a:lnTo>
                <a:lnTo>
                  <a:pt x="296100" y="223307"/>
                </a:lnTo>
                <a:lnTo>
                  <a:pt x="264874" y="247221"/>
                </a:lnTo>
                <a:lnTo>
                  <a:pt x="224480" y="261897"/>
                </a:lnTo>
                <a:lnTo>
                  <a:pt x="176402" y="266826"/>
                </a:lnTo>
                <a:lnTo>
                  <a:pt x="167735" y="266565"/>
                </a:lnTo>
                <a:lnTo>
                  <a:pt x="128762" y="257952"/>
                </a:lnTo>
                <a:lnTo>
                  <a:pt x="118363" y="252602"/>
                </a:lnTo>
                <a:lnTo>
                  <a:pt x="115062" y="256158"/>
                </a:lnTo>
                <a:lnTo>
                  <a:pt x="112140" y="260350"/>
                </a:lnTo>
                <a:lnTo>
                  <a:pt x="109474" y="265302"/>
                </a:lnTo>
                <a:lnTo>
                  <a:pt x="106934" y="270128"/>
                </a:lnTo>
                <a:lnTo>
                  <a:pt x="105663" y="275589"/>
                </a:lnTo>
                <a:lnTo>
                  <a:pt x="105663" y="281686"/>
                </a:lnTo>
                <a:lnTo>
                  <a:pt x="105663" y="289560"/>
                </a:lnTo>
                <a:lnTo>
                  <a:pt x="145287" y="309499"/>
                </a:lnTo>
                <a:lnTo>
                  <a:pt x="234187" y="312674"/>
                </a:lnTo>
                <a:lnTo>
                  <a:pt x="249287" y="313723"/>
                </a:lnTo>
                <a:lnTo>
                  <a:pt x="289560" y="321563"/>
                </a:lnTo>
                <a:lnTo>
                  <a:pt x="330581" y="342773"/>
                </a:lnTo>
                <a:lnTo>
                  <a:pt x="355853" y="375792"/>
                </a:lnTo>
                <a:lnTo>
                  <a:pt x="364744" y="419607"/>
                </a:lnTo>
                <a:lnTo>
                  <a:pt x="363985" y="432869"/>
                </a:lnTo>
                <a:lnTo>
                  <a:pt x="352806" y="470535"/>
                </a:lnTo>
                <a:lnTo>
                  <a:pt x="328338" y="502824"/>
                </a:lnTo>
                <a:lnTo>
                  <a:pt x="290464" y="527780"/>
                </a:lnTo>
                <a:lnTo>
                  <a:pt x="239015" y="544377"/>
                </a:lnTo>
                <a:lnTo>
                  <a:pt x="197157" y="549521"/>
                </a:lnTo>
                <a:lnTo>
                  <a:pt x="173989" y="550163"/>
                </a:lnTo>
                <a:lnTo>
                  <a:pt x="151511" y="549691"/>
                </a:lnTo>
                <a:lnTo>
                  <a:pt x="111696" y="545984"/>
                </a:lnTo>
                <a:lnTo>
                  <a:pt x="64373" y="533939"/>
                </a:lnTo>
                <a:lnTo>
                  <a:pt x="30529" y="515413"/>
                </a:lnTo>
                <a:lnTo>
                  <a:pt x="5464" y="481643"/>
                </a:lnTo>
                <a:lnTo>
                  <a:pt x="0" y="451103"/>
                </a:lnTo>
                <a:lnTo>
                  <a:pt x="216" y="444414"/>
                </a:lnTo>
                <a:lnTo>
                  <a:pt x="10574" y="407392"/>
                </a:lnTo>
                <a:lnTo>
                  <a:pt x="35401" y="375161"/>
                </a:lnTo>
                <a:lnTo>
                  <a:pt x="52832" y="360552"/>
                </a:lnTo>
                <a:lnTo>
                  <a:pt x="44549" y="355457"/>
                </a:lnTo>
                <a:lnTo>
                  <a:pt x="18399" y="318071"/>
                </a:lnTo>
                <a:lnTo>
                  <a:pt x="16001" y="299592"/>
                </a:lnTo>
                <a:lnTo>
                  <a:pt x="16692" y="287833"/>
                </a:lnTo>
                <a:lnTo>
                  <a:pt x="32982" y="245983"/>
                </a:lnTo>
                <a:lnTo>
                  <a:pt x="55752" y="219837"/>
                </a:lnTo>
                <a:lnTo>
                  <a:pt x="48893" y="212316"/>
                </a:lnTo>
                <a:lnTo>
                  <a:pt x="29005" y="174799"/>
                </a:lnTo>
                <a:lnTo>
                  <a:pt x="24129" y="135508"/>
                </a:lnTo>
                <a:lnTo>
                  <a:pt x="24842" y="119953"/>
                </a:lnTo>
                <a:lnTo>
                  <a:pt x="35433" y="78358"/>
                </a:lnTo>
                <a:lnTo>
                  <a:pt x="57275" y="45033"/>
                </a:lnTo>
                <a:lnTo>
                  <a:pt x="88788" y="20494"/>
                </a:lnTo>
                <a:lnTo>
                  <a:pt x="128944" y="5197"/>
                </a:lnTo>
                <a:lnTo>
                  <a:pt x="159615" y="573"/>
                </a:lnTo>
                <a:lnTo>
                  <a:pt x="17602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77814" y="2054732"/>
            <a:ext cx="581025" cy="405130"/>
          </a:xfrm>
          <a:custGeom>
            <a:avLst/>
            <a:gdLst/>
            <a:ahLst/>
            <a:cxnLst/>
            <a:rect l="l" t="t" r="r" b="b"/>
            <a:pathLst>
              <a:path w="581025" h="405130">
                <a:moveTo>
                  <a:pt x="211200" y="0"/>
                </a:moveTo>
                <a:lnTo>
                  <a:pt x="251713" y="4699"/>
                </a:lnTo>
                <a:lnTo>
                  <a:pt x="290655" y="22885"/>
                </a:lnTo>
                <a:lnTo>
                  <a:pt x="317658" y="52324"/>
                </a:lnTo>
                <a:lnTo>
                  <a:pt x="325374" y="66801"/>
                </a:lnTo>
                <a:lnTo>
                  <a:pt x="333537" y="58273"/>
                </a:lnTo>
                <a:lnTo>
                  <a:pt x="365384" y="30430"/>
                </a:lnTo>
                <a:lnTo>
                  <a:pt x="403987" y="8858"/>
                </a:lnTo>
                <a:lnTo>
                  <a:pt x="442696" y="257"/>
                </a:lnTo>
                <a:lnTo>
                  <a:pt x="450596" y="0"/>
                </a:lnTo>
                <a:lnTo>
                  <a:pt x="468147" y="781"/>
                </a:lnTo>
                <a:lnTo>
                  <a:pt x="512063" y="12318"/>
                </a:lnTo>
                <a:lnTo>
                  <a:pt x="544085" y="35714"/>
                </a:lnTo>
                <a:lnTo>
                  <a:pt x="565499" y="68548"/>
                </a:lnTo>
                <a:lnTo>
                  <a:pt x="577127" y="109307"/>
                </a:lnTo>
                <a:lnTo>
                  <a:pt x="580771" y="154812"/>
                </a:lnTo>
                <a:lnTo>
                  <a:pt x="580771" y="388492"/>
                </a:lnTo>
                <a:lnTo>
                  <a:pt x="580771" y="391159"/>
                </a:lnTo>
                <a:lnTo>
                  <a:pt x="580009" y="393572"/>
                </a:lnTo>
                <a:lnTo>
                  <a:pt x="578358" y="395604"/>
                </a:lnTo>
                <a:lnTo>
                  <a:pt x="576707" y="397637"/>
                </a:lnTo>
                <a:lnTo>
                  <a:pt x="574039" y="399414"/>
                </a:lnTo>
                <a:lnTo>
                  <a:pt x="570102" y="400684"/>
                </a:lnTo>
                <a:lnTo>
                  <a:pt x="566293" y="402081"/>
                </a:lnTo>
                <a:lnTo>
                  <a:pt x="561213" y="403097"/>
                </a:lnTo>
                <a:lnTo>
                  <a:pt x="554609" y="403859"/>
                </a:lnTo>
                <a:lnTo>
                  <a:pt x="548005" y="404494"/>
                </a:lnTo>
                <a:lnTo>
                  <a:pt x="539750" y="404875"/>
                </a:lnTo>
                <a:lnTo>
                  <a:pt x="529589" y="404875"/>
                </a:lnTo>
                <a:lnTo>
                  <a:pt x="519302" y="404875"/>
                </a:lnTo>
                <a:lnTo>
                  <a:pt x="488569" y="400684"/>
                </a:lnTo>
                <a:lnTo>
                  <a:pt x="484505" y="399414"/>
                </a:lnTo>
                <a:lnTo>
                  <a:pt x="481838" y="397637"/>
                </a:lnTo>
                <a:lnTo>
                  <a:pt x="480313" y="395604"/>
                </a:lnTo>
                <a:lnTo>
                  <a:pt x="478789" y="393572"/>
                </a:lnTo>
                <a:lnTo>
                  <a:pt x="478027" y="391159"/>
                </a:lnTo>
                <a:lnTo>
                  <a:pt x="478027" y="388492"/>
                </a:lnTo>
                <a:lnTo>
                  <a:pt x="478027" y="171957"/>
                </a:lnTo>
                <a:lnTo>
                  <a:pt x="472646" y="131093"/>
                </a:lnTo>
                <a:lnTo>
                  <a:pt x="445897" y="95630"/>
                </a:lnTo>
                <a:lnTo>
                  <a:pt x="419988" y="89662"/>
                </a:lnTo>
                <a:lnTo>
                  <a:pt x="410725" y="90564"/>
                </a:lnTo>
                <a:lnTo>
                  <a:pt x="373082" y="111988"/>
                </a:lnTo>
                <a:lnTo>
                  <a:pt x="341757" y="145795"/>
                </a:lnTo>
                <a:lnTo>
                  <a:pt x="341757" y="388492"/>
                </a:lnTo>
                <a:lnTo>
                  <a:pt x="341757" y="391159"/>
                </a:lnTo>
                <a:lnTo>
                  <a:pt x="340995" y="393572"/>
                </a:lnTo>
                <a:lnTo>
                  <a:pt x="339344" y="395604"/>
                </a:lnTo>
                <a:lnTo>
                  <a:pt x="337693" y="397637"/>
                </a:lnTo>
                <a:lnTo>
                  <a:pt x="334899" y="399414"/>
                </a:lnTo>
                <a:lnTo>
                  <a:pt x="330962" y="400684"/>
                </a:lnTo>
                <a:lnTo>
                  <a:pt x="327025" y="402081"/>
                </a:lnTo>
                <a:lnTo>
                  <a:pt x="321690" y="403097"/>
                </a:lnTo>
                <a:lnTo>
                  <a:pt x="315213" y="403859"/>
                </a:lnTo>
                <a:lnTo>
                  <a:pt x="308610" y="404494"/>
                </a:lnTo>
                <a:lnTo>
                  <a:pt x="300482" y="404875"/>
                </a:lnTo>
                <a:lnTo>
                  <a:pt x="290575" y="404875"/>
                </a:lnTo>
                <a:lnTo>
                  <a:pt x="280543" y="404875"/>
                </a:lnTo>
                <a:lnTo>
                  <a:pt x="249936" y="400684"/>
                </a:lnTo>
                <a:lnTo>
                  <a:pt x="245999" y="399414"/>
                </a:lnTo>
                <a:lnTo>
                  <a:pt x="243205" y="397637"/>
                </a:lnTo>
                <a:lnTo>
                  <a:pt x="241553" y="395604"/>
                </a:lnTo>
                <a:lnTo>
                  <a:pt x="239902" y="393572"/>
                </a:lnTo>
                <a:lnTo>
                  <a:pt x="239013" y="391159"/>
                </a:lnTo>
                <a:lnTo>
                  <a:pt x="239013" y="388492"/>
                </a:lnTo>
                <a:lnTo>
                  <a:pt x="239013" y="171957"/>
                </a:lnTo>
                <a:lnTo>
                  <a:pt x="233636" y="131093"/>
                </a:lnTo>
                <a:lnTo>
                  <a:pt x="207137" y="95630"/>
                </a:lnTo>
                <a:lnTo>
                  <a:pt x="181356" y="89662"/>
                </a:lnTo>
                <a:lnTo>
                  <a:pt x="171926" y="90564"/>
                </a:lnTo>
                <a:lnTo>
                  <a:pt x="134092" y="111988"/>
                </a:lnTo>
                <a:lnTo>
                  <a:pt x="103124" y="145795"/>
                </a:lnTo>
                <a:lnTo>
                  <a:pt x="103124" y="388492"/>
                </a:lnTo>
                <a:lnTo>
                  <a:pt x="103124" y="391159"/>
                </a:lnTo>
                <a:lnTo>
                  <a:pt x="102362" y="393572"/>
                </a:lnTo>
                <a:lnTo>
                  <a:pt x="100711" y="395604"/>
                </a:lnTo>
                <a:lnTo>
                  <a:pt x="99060" y="397637"/>
                </a:lnTo>
                <a:lnTo>
                  <a:pt x="96265" y="399414"/>
                </a:lnTo>
                <a:lnTo>
                  <a:pt x="92328" y="400684"/>
                </a:lnTo>
                <a:lnTo>
                  <a:pt x="88391" y="402081"/>
                </a:lnTo>
                <a:lnTo>
                  <a:pt x="83058" y="403097"/>
                </a:lnTo>
                <a:lnTo>
                  <a:pt x="76581" y="403859"/>
                </a:lnTo>
                <a:lnTo>
                  <a:pt x="69976" y="404494"/>
                </a:lnTo>
                <a:lnTo>
                  <a:pt x="61722" y="404875"/>
                </a:lnTo>
                <a:lnTo>
                  <a:pt x="51562" y="404875"/>
                </a:lnTo>
                <a:lnTo>
                  <a:pt x="41528" y="404875"/>
                </a:lnTo>
                <a:lnTo>
                  <a:pt x="10922" y="400684"/>
                </a:lnTo>
                <a:lnTo>
                  <a:pt x="6985" y="399414"/>
                </a:lnTo>
                <a:lnTo>
                  <a:pt x="4190" y="397637"/>
                </a:lnTo>
                <a:lnTo>
                  <a:pt x="2539" y="395604"/>
                </a:lnTo>
                <a:lnTo>
                  <a:pt x="888" y="393572"/>
                </a:lnTo>
                <a:lnTo>
                  <a:pt x="0" y="391159"/>
                </a:lnTo>
                <a:lnTo>
                  <a:pt x="0" y="388492"/>
                </a:lnTo>
                <a:lnTo>
                  <a:pt x="0" y="23367"/>
                </a:lnTo>
                <a:lnTo>
                  <a:pt x="0" y="20700"/>
                </a:lnTo>
                <a:lnTo>
                  <a:pt x="762" y="18287"/>
                </a:lnTo>
                <a:lnTo>
                  <a:pt x="35813" y="6984"/>
                </a:lnTo>
                <a:lnTo>
                  <a:pt x="44196" y="6984"/>
                </a:lnTo>
                <a:lnTo>
                  <a:pt x="52959" y="6984"/>
                </a:lnTo>
                <a:lnTo>
                  <a:pt x="85978" y="16255"/>
                </a:lnTo>
                <a:lnTo>
                  <a:pt x="87375" y="18287"/>
                </a:lnTo>
                <a:lnTo>
                  <a:pt x="88011" y="20700"/>
                </a:lnTo>
                <a:lnTo>
                  <a:pt x="88011" y="23367"/>
                </a:lnTo>
                <a:lnTo>
                  <a:pt x="88011" y="65531"/>
                </a:lnTo>
                <a:lnTo>
                  <a:pt x="118284" y="36861"/>
                </a:lnTo>
                <a:lnTo>
                  <a:pt x="163605" y="9215"/>
                </a:lnTo>
                <a:lnTo>
                  <a:pt x="194986" y="1023"/>
                </a:lnTo>
                <a:lnTo>
                  <a:pt x="211200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7504" y="2054732"/>
            <a:ext cx="358775" cy="412115"/>
          </a:xfrm>
          <a:custGeom>
            <a:avLst/>
            <a:gdLst/>
            <a:ahLst/>
            <a:cxnLst/>
            <a:rect l="l" t="t" r="r" b="b"/>
            <a:pathLst>
              <a:path w="358775" h="412114">
                <a:moveTo>
                  <a:pt x="186182" y="0"/>
                </a:moveTo>
                <a:lnTo>
                  <a:pt x="228695" y="3413"/>
                </a:lnTo>
                <a:lnTo>
                  <a:pt x="280092" y="20996"/>
                </a:lnTo>
                <a:lnTo>
                  <a:pt x="318008" y="51053"/>
                </a:lnTo>
                <a:lnTo>
                  <a:pt x="343046" y="91862"/>
                </a:lnTo>
                <a:lnTo>
                  <a:pt x="356044" y="141890"/>
                </a:lnTo>
                <a:lnTo>
                  <a:pt x="358521" y="178942"/>
                </a:lnTo>
                <a:lnTo>
                  <a:pt x="358521" y="195325"/>
                </a:lnTo>
                <a:lnTo>
                  <a:pt x="336804" y="232155"/>
                </a:lnTo>
                <a:lnTo>
                  <a:pt x="327025" y="232155"/>
                </a:lnTo>
                <a:lnTo>
                  <a:pt x="104775" y="232155"/>
                </a:lnTo>
                <a:lnTo>
                  <a:pt x="110236" y="274446"/>
                </a:lnTo>
                <a:lnTo>
                  <a:pt x="134340" y="313094"/>
                </a:lnTo>
                <a:lnTo>
                  <a:pt x="168985" y="330098"/>
                </a:lnTo>
                <a:lnTo>
                  <a:pt x="204597" y="334009"/>
                </a:lnTo>
                <a:lnTo>
                  <a:pt x="217697" y="333771"/>
                </a:lnTo>
                <a:lnTo>
                  <a:pt x="261953" y="328171"/>
                </a:lnTo>
                <a:lnTo>
                  <a:pt x="301148" y="317055"/>
                </a:lnTo>
                <a:lnTo>
                  <a:pt x="318770" y="310388"/>
                </a:lnTo>
                <a:lnTo>
                  <a:pt x="324104" y="309117"/>
                </a:lnTo>
                <a:lnTo>
                  <a:pt x="328168" y="309117"/>
                </a:lnTo>
                <a:lnTo>
                  <a:pt x="330708" y="309117"/>
                </a:lnTo>
                <a:lnTo>
                  <a:pt x="332740" y="309499"/>
                </a:lnTo>
                <a:lnTo>
                  <a:pt x="334391" y="310514"/>
                </a:lnTo>
                <a:lnTo>
                  <a:pt x="336042" y="311403"/>
                </a:lnTo>
                <a:lnTo>
                  <a:pt x="337312" y="313181"/>
                </a:lnTo>
                <a:lnTo>
                  <a:pt x="341249" y="336168"/>
                </a:lnTo>
                <a:lnTo>
                  <a:pt x="341249" y="343026"/>
                </a:lnTo>
                <a:lnTo>
                  <a:pt x="341249" y="348995"/>
                </a:lnTo>
                <a:lnTo>
                  <a:pt x="341122" y="354202"/>
                </a:lnTo>
                <a:lnTo>
                  <a:pt x="340868" y="358393"/>
                </a:lnTo>
                <a:lnTo>
                  <a:pt x="340614" y="362584"/>
                </a:lnTo>
                <a:lnTo>
                  <a:pt x="337185" y="376808"/>
                </a:lnTo>
                <a:lnTo>
                  <a:pt x="336169" y="378840"/>
                </a:lnTo>
                <a:lnTo>
                  <a:pt x="296868" y="397793"/>
                </a:lnTo>
                <a:lnTo>
                  <a:pt x="257496" y="406499"/>
                </a:lnTo>
                <a:lnTo>
                  <a:pt x="208512" y="411519"/>
                </a:lnTo>
                <a:lnTo>
                  <a:pt x="195199" y="411733"/>
                </a:lnTo>
                <a:lnTo>
                  <a:pt x="171576" y="410971"/>
                </a:lnTo>
                <a:lnTo>
                  <a:pt x="128904" y="404875"/>
                </a:lnTo>
                <a:lnTo>
                  <a:pt x="92307" y="392582"/>
                </a:lnTo>
                <a:lnTo>
                  <a:pt x="48641" y="362203"/>
                </a:lnTo>
                <a:lnTo>
                  <a:pt x="18851" y="317430"/>
                </a:lnTo>
                <a:lnTo>
                  <a:pt x="6750" y="279352"/>
                </a:lnTo>
                <a:lnTo>
                  <a:pt x="742" y="234775"/>
                </a:lnTo>
                <a:lnTo>
                  <a:pt x="0" y="210057"/>
                </a:lnTo>
                <a:lnTo>
                  <a:pt x="787" y="186289"/>
                </a:lnTo>
                <a:lnTo>
                  <a:pt x="7125" y="142370"/>
                </a:lnTo>
                <a:lnTo>
                  <a:pt x="19722" y="103385"/>
                </a:lnTo>
                <a:lnTo>
                  <a:pt x="49530" y="55879"/>
                </a:lnTo>
                <a:lnTo>
                  <a:pt x="91588" y="22304"/>
                </a:lnTo>
                <a:lnTo>
                  <a:pt x="145002" y="3603"/>
                </a:lnTo>
                <a:lnTo>
                  <a:pt x="165032" y="902"/>
                </a:lnTo>
                <a:lnTo>
                  <a:pt x="18618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8346" y="2054732"/>
            <a:ext cx="278765" cy="412115"/>
          </a:xfrm>
          <a:custGeom>
            <a:avLst/>
            <a:gdLst/>
            <a:ahLst/>
            <a:cxnLst/>
            <a:rect l="l" t="t" r="r" b="b"/>
            <a:pathLst>
              <a:path w="278764" h="412114">
                <a:moveTo>
                  <a:pt x="150622" y="0"/>
                </a:moveTo>
                <a:lnTo>
                  <a:pt x="191928" y="3849"/>
                </a:lnTo>
                <a:lnTo>
                  <a:pt x="229362" y="13715"/>
                </a:lnTo>
                <a:lnTo>
                  <a:pt x="248285" y="24002"/>
                </a:lnTo>
                <a:lnTo>
                  <a:pt x="250825" y="26034"/>
                </a:lnTo>
                <a:lnTo>
                  <a:pt x="257682" y="48132"/>
                </a:lnTo>
                <a:lnTo>
                  <a:pt x="258063" y="52324"/>
                </a:lnTo>
                <a:lnTo>
                  <a:pt x="258317" y="57657"/>
                </a:lnTo>
                <a:lnTo>
                  <a:pt x="258317" y="63880"/>
                </a:lnTo>
                <a:lnTo>
                  <a:pt x="258317" y="71246"/>
                </a:lnTo>
                <a:lnTo>
                  <a:pt x="255650" y="92963"/>
                </a:lnTo>
                <a:lnTo>
                  <a:pt x="254762" y="95630"/>
                </a:lnTo>
                <a:lnTo>
                  <a:pt x="253364" y="97536"/>
                </a:lnTo>
                <a:lnTo>
                  <a:pt x="251713" y="98425"/>
                </a:lnTo>
                <a:lnTo>
                  <a:pt x="250189" y="99440"/>
                </a:lnTo>
                <a:lnTo>
                  <a:pt x="248157" y="99949"/>
                </a:lnTo>
                <a:lnTo>
                  <a:pt x="245999" y="99949"/>
                </a:lnTo>
                <a:lnTo>
                  <a:pt x="243586" y="99949"/>
                </a:lnTo>
                <a:lnTo>
                  <a:pt x="239775" y="98425"/>
                </a:lnTo>
                <a:lnTo>
                  <a:pt x="234568" y="95630"/>
                </a:lnTo>
                <a:lnTo>
                  <a:pt x="229362" y="92709"/>
                </a:lnTo>
                <a:lnTo>
                  <a:pt x="222885" y="89662"/>
                </a:lnTo>
                <a:lnTo>
                  <a:pt x="180183" y="75309"/>
                </a:lnTo>
                <a:lnTo>
                  <a:pt x="153162" y="72897"/>
                </a:lnTo>
                <a:lnTo>
                  <a:pt x="143890" y="72897"/>
                </a:lnTo>
                <a:lnTo>
                  <a:pt x="135762" y="73913"/>
                </a:lnTo>
                <a:lnTo>
                  <a:pt x="129031" y="75818"/>
                </a:lnTo>
                <a:lnTo>
                  <a:pt x="122174" y="77724"/>
                </a:lnTo>
                <a:lnTo>
                  <a:pt x="116586" y="80390"/>
                </a:lnTo>
                <a:lnTo>
                  <a:pt x="112267" y="83946"/>
                </a:lnTo>
                <a:lnTo>
                  <a:pt x="107823" y="87502"/>
                </a:lnTo>
                <a:lnTo>
                  <a:pt x="104520" y="91693"/>
                </a:lnTo>
                <a:lnTo>
                  <a:pt x="102362" y="96392"/>
                </a:lnTo>
                <a:lnTo>
                  <a:pt x="100202" y="101218"/>
                </a:lnTo>
                <a:lnTo>
                  <a:pt x="99060" y="106299"/>
                </a:lnTo>
                <a:lnTo>
                  <a:pt x="99060" y="111759"/>
                </a:lnTo>
                <a:lnTo>
                  <a:pt x="99060" y="120268"/>
                </a:lnTo>
                <a:lnTo>
                  <a:pt x="127380" y="148208"/>
                </a:lnTo>
                <a:lnTo>
                  <a:pt x="164330" y="163454"/>
                </a:lnTo>
                <a:lnTo>
                  <a:pt x="172497" y="166512"/>
                </a:lnTo>
                <a:lnTo>
                  <a:pt x="213621" y="184368"/>
                </a:lnTo>
                <a:lnTo>
                  <a:pt x="250570" y="210819"/>
                </a:lnTo>
                <a:lnTo>
                  <a:pt x="274425" y="251686"/>
                </a:lnTo>
                <a:lnTo>
                  <a:pt x="278764" y="285368"/>
                </a:lnTo>
                <a:lnTo>
                  <a:pt x="278046" y="300440"/>
                </a:lnTo>
                <a:lnTo>
                  <a:pt x="267080" y="340105"/>
                </a:lnTo>
                <a:lnTo>
                  <a:pt x="244238" y="371377"/>
                </a:lnTo>
                <a:lnTo>
                  <a:pt x="210931" y="393858"/>
                </a:lnTo>
                <a:lnTo>
                  <a:pt x="168979" y="407287"/>
                </a:lnTo>
                <a:lnTo>
                  <a:pt x="120776" y="411733"/>
                </a:lnTo>
                <a:lnTo>
                  <a:pt x="110682" y="411543"/>
                </a:lnTo>
                <a:lnTo>
                  <a:pt x="72640" y="407064"/>
                </a:lnTo>
                <a:lnTo>
                  <a:pt x="34829" y="396160"/>
                </a:lnTo>
                <a:lnTo>
                  <a:pt x="2539" y="368553"/>
                </a:lnTo>
                <a:lnTo>
                  <a:pt x="0" y="341375"/>
                </a:lnTo>
                <a:lnTo>
                  <a:pt x="0" y="333501"/>
                </a:lnTo>
                <a:lnTo>
                  <a:pt x="7492" y="305180"/>
                </a:lnTo>
                <a:lnTo>
                  <a:pt x="9016" y="304164"/>
                </a:lnTo>
                <a:lnTo>
                  <a:pt x="11175" y="303783"/>
                </a:lnTo>
                <a:lnTo>
                  <a:pt x="13588" y="303783"/>
                </a:lnTo>
                <a:lnTo>
                  <a:pt x="16637" y="303783"/>
                </a:lnTo>
                <a:lnTo>
                  <a:pt x="20954" y="305434"/>
                </a:lnTo>
                <a:lnTo>
                  <a:pt x="26924" y="308863"/>
                </a:lnTo>
                <a:lnTo>
                  <a:pt x="32765" y="312292"/>
                </a:lnTo>
                <a:lnTo>
                  <a:pt x="40004" y="315975"/>
                </a:lnTo>
                <a:lnTo>
                  <a:pt x="79248" y="331596"/>
                </a:lnTo>
                <a:lnTo>
                  <a:pt x="118744" y="336930"/>
                </a:lnTo>
                <a:lnTo>
                  <a:pt x="128015" y="336930"/>
                </a:lnTo>
                <a:lnTo>
                  <a:pt x="136270" y="335914"/>
                </a:lnTo>
                <a:lnTo>
                  <a:pt x="143510" y="334009"/>
                </a:lnTo>
                <a:lnTo>
                  <a:pt x="150749" y="332104"/>
                </a:lnTo>
                <a:lnTo>
                  <a:pt x="156972" y="329438"/>
                </a:lnTo>
                <a:lnTo>
                  <a:pt x="162305" y="325881"/>
                </a:lnTo>
                <a:lnTo>
                  <a:pt x="167639" y="322325"/>
                </a:lnTo>
                <a:lnTo>
                  <a:pt x="171703" y="317753"/>
                </a:lnTo>
                <a:lnTo>
                  <a:pt x="174370" y="312292"/>
                </a:lnTo>
                <a:lnTo>
                  <a:pt x="177164" y="306831"/>
                </a:lnTo>
                <a:lnTo>
                  <a:pt x="178562" y="300608"/>
                </a:lnTo>
                <a:lnTo>
                  <a:pt x="178562" y="293496"/>
                </a:lnTo>
                <a:lnTo>
                  <a:pt x="178562" y="285368"/>
                </a:lnTo>
                <a:lnTo>
                  <a:pt x="176022" y="278256"/>
                </a:lnTo>
                <a:lnTo>
                  <a:pt x="170941" y="272414"/>
                </a:lnTo>
                <a:lnTo>
                  <a:pt x="165862" y="266572"/>
                </a:lnTo>
                <a:lnTo>
                  <a:pt x="130319" y="247761"/>
                </a:lnTo>
                <a:lnTo>
                  <a:pt x="114728" y="241907"/>
                </a:lnTo>
                <a:lnTo>
                  <a:pt x="106679" y="238791"/>
                </a:lnTo>
                <a:lnTo>
                  <a:pt x="65918" y="220511"/>
                </a:lnTo>
                <a:lnTo>
                  <a:pt x="29717" y="194055"/>
                </a:lnTo>
                <a:lnTo>
                  <a:pt x="6338" y="152868"/>
                </a:lnTo>
                <a:lnTo>
                  <a:pt x="2158" y="118363"/>
                </a:lnTo>
                <a:lnTo>
                  <a:pt x="2782" y="105503"/>
                </a:lnTo>
                <a:lnTo>
                  <a:pt x="18012" y="59680"/>
                </a:lnTo>
                <a:lnTo>
                  <a:pt x="51927" y="25459"/>
                </a:lnTo>
                <a:lnTo>
                  <a:pt x="88645" y="8636"/>
                </a:lnTo>
                <a:lnTo>
                  <a:pt x="133883" y="545"/>
                </a:lnTo>
                <a:lnTo>
                  <a:pt x="15062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1056" y="2003356"/>
            <a:ext cx="148345" cy="1470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21275" y="1965579"/>
            <a:ext cx="258445" cy="499745"/>
          </a:xfrm>
          <a:custGeom>
            <a:avLst/>
            <a:gdLst/>
            <a:ahLst/>
            <a:cxnLst/>
            <a:rect l="l" t="t" r="r" b="b"/>
            <a:pathLst>
              <a:path w="258445" h="499744">
                <a:moveTo>
                  <a:pt x="110998" y="0"/>
                </a:moveTo>
                <a:lnTo>
                  <a:pt x="121030" y="0"/>
                </a:lnTo>
                <a:lnTo>
                  <a:pt x="129412" y="381"/>
                </a:lnTo>
                <a:lnTo>
                  <a:pt x="136144" y="1016"/>
                </a:lnTo>
                <a:lnTo>
                  <a:pt x="142875" y="1650"/>
                </a:lnTo>
                <a:lnTo>
                  <a:pt x="148082" y="2794"/>
                </a:lnTo>
                <a:lnTo>
                  <a:pt x="151891" y="4318"/>
                </a:lnTo>
                <a:lnTo>
                  <a:pt x="155701" y="5842"/>
                </a:lnTo>
                <a:lnTo>
                  <a:pt x="158496" y="7620"/>
                </a:lnTo>
                <a:lnTo>
                  <a:pt x="160020" y="9779"/>
                </a:lnTo>
                <a:lnTo>
                  <a:pt x="161671" y="11937"/>
                </a:lnTo>
                <a:lnTo>
                  <a:pt x="162560" y="14478"/>
                </a:lnTo>
                <a:lnTo>
                  <a:pt x="162560" y="17145"/>
                </a:lnTo>
                <a:lnTo>
                  <a:pt x="162560" y="98679"/>
                </a:lnTo>
                <a:lnTo>
                  <a:pt x="241935" y="98679"/>
                </a:lnTo>
                <a:lnTo>
                  <a:pt x="244601" y="98679"/>
                </a:lnTo>
                <a:lnTo>
                  <a:pt x="247014" y="99313"/>
                </a:lnTo>
                <a:lnTo>
                  <a:pt x="249047" y="100711"/>
                </a:lnTo>
                <a:lnTo>
                  <a:pt x="251078" y="101981"/>
                </a:lnTo>
                <a:lnTo>
                  <a:pt x="252857" y="104267"/>
                </a:lnTo>
                <a:lnTo>
                  <a:pt x="258317" y="132461"/>
                </a:lnTo>
                <a:lnTo>
                  <a:pt x="258317" y="140335"/>
                </a:lnTo>
                <a:lnTo>
                  <a:pt x="251460" y="178943"/>
                </a:lnTo>
                <a:lnTo>
                  <a:pt x="247523" y="182118"/>
                </a:lnTo>
                <a:lnTo>
                  <a:pt x="242315" y="182118"/>
                </a:lnTo>
                <a:lnTo>
                  <a:pt x="162560" y="182118"/>
                </a:lnTo>
                <a:lnTo>
                  <a:pt x="162560" y="353568"/>
                </a:lnTo>
                <a:lnTo>
                  <a:pt x="163135" y="367591"/>
                </a:lnTo>
                <a:lnTo>
                  <a:pt x="177553" y="404973"/>
                </a:lnTo>
                <a:lnTo>
                  <a:pt x="205486" y="413385"/>
                </a:lnTo>
                <a:lnTo>
                  <a:pt x="210947" y="413385"/>
                </a:lnTo>
                <a:lnTo>
                  <a:pt x="238125" y="406273"/>
                </a:lnTo>
                <a:lnTo>
                  <a:pt x="240537" y="405384"/>
                </a:lnTo>
                <a:lnTo>
                  <a:pt x="242824" y="404368"/>
                </a:lnTo>
                <a:lnTo>
                  <a:pt x="244983" y="403987"/>
                </a:lnTo>
                <a:lnTo>
                  <a:pt x="246887" y="403987"/>
                </a:lnTo>
                <a:lnTo>
                  <a:pt x="248538" y="403987"/>
                </a:lnTo>
                <a:lnTo>
                  <a:pt x="250062" y="404368"/>
                </a:lnTo>
                <a:lnTo>
                  <a:pt x="251587" y="405384"/>
                </a:lnTo>
                <a:lnTo>
                  <a:pt x="253111" y="406273"/>
                </a:lnTo>
                <a:lnTo>
                  <a:pt x="254253" y="408305"/>
                </a:lnTo>
                <a:lnTo>
                  <a:pt x="255015" y="411099"/>
                </a:lnTo>
                <a:lnTo>
                  <a:pt x="255904" y="414020"/>
                </a:lnTo>
                <a:lnTo>
                  <a:pt x="256539" y="417830"/>
                </a:lnTo>
                <a:lnTo>
                  <a:pt x="257301" y="422783"/>
                </a:lnTo>
                <a:lnTo>
                  <a:pt x="257937" y="427736"/>
                </a:lnTo>
                <a:lnTo>
                  <a:pt x="258317" y="433959"/>
                </a:lnTo>
                <a:lnTo>
                  <a:pt x="258317" y="441579"/>
                </a:lnTo>
                <a:lnTo>
                  <a:pt x="252602" y="480187"/>
                </a:lnTo>
                <a:lnTo>
                  <a:pt x="250062" y="482726"/>
                </a:lnTo>
                <a:lnTo>
                  <a:pt x="247650" y="485267"/>
                </a:lnTo>
                <a:lnTo>
                  <a:pt x="244094" y="487680"/>
                </a:lnTo>
                <a:lnTo>
                  <a:pt x="239267" y="489712"/>
                </a:lnTo>
                <a:lnTo>
                  <a:pt x="234441" y="491744"/>
                </a:lnTo>
                <a:lnTo>
                  <a:pt x="201675" y="498475"/>
                </a:lnTo>
                <a:lnTo>
                  <a:pt x="194055" y="499363"/>
                </a:lnTo>
                <a:lnTo>
                  <a:pt x="186562" y="499745"/>
                </a:lnTo>
                <a:lnTo>
                  <a:pt x="178942" y="499745"/>
                </a:lnTo>
                <a:lnTo>
                  <a:pt x="137491" y="495351"/>
                </a:lnTo>
                <a:lnTo>
                  <a:pt x="96297" y="475567"/>
                </a:lnTo>
                <a:lnTo>
                  <a:pt x="70729" y="438991"/>
                </a:lnTo>
                <a:lnTo>
                  <a:pt x="61547" y="400446"/>
                </a:lnTo>
                <a:lnTo>
                  <a:pt x="59816" y="369188"/>
                </a:lnTo>
                <a:lnTo>
                  <a:pt x="59816" y="182118"/>
                </a:lnTo>
                <a:lnTo>
                  <a:pt x="16001" y="182118"/>
                </a:lnTo>
                <a:lnTo>
                  <a:pt x="10795" y="182118"/>
                </a:lnTo>
                <a:lnTo>
                  <a:pt x="6858" y="178943"/>
                </a:lnTo>
                <a:lnTo>
                  <a:pt x="0" y="140335"/>
                </a:lnTo>
                <a:lnTo>
                  <a:pt x="0" y="132461"/>
                </a:lnTo>
                <a:lnTo>
                  <a:pt x="4190" y="107442"/>
                </a:lnTo>
                <a:lnTo>
                  <a:pt x="5461" y="104267"/>
                </a:lnTo>
                <a:lnTo>
                  <a:pt x="7238" y="101981"/>
                </a:lnTo>
                <a:lnTo>
                  <a:pt x="9271" y="100711"/>
                </a:lnTo>
                <a:lnTo>
                  <a:pt x="11302" y="99313"/>
                </a:lnTo>
                <a:lnTo>
                  <a:pt x="13715" y="98679"/>
                </a:lnTo>
                <a:lnTo>
                  <a:pt x="16383" y="98679"/>
                </a:lnTo>
                <a:lnTo>
                  <a:pt x="59816" y="98679"/>
                </a:lnTo>
                <a:lnTo>
                  <a:pt x="59816" y="17145"/>
                </a:lnTo>
                <a:lnTo>
                  <a:pt x="59816" y="14478"/>
                </a:lnTo>
                <a:lnTo>
                  <a:pt x="60578" y="11937"/>
                </a:lnTo>
                <a:lnTo>
                  <a:pt x="62102" y="9779"/>
                </a:lnTo>
                <a:lnTo>
                  <a:pt x="63500" y="7620"/>
                </a:lnTo>
                <a:lnTo>
                  <a:pt x="66294" y="5842"/>
                </a:lnTo>
                <a:lnTo>
                  <a:pt x="70230" y="4318"/>
                </a:lnTo>
                <a:lnTo>
                  <a:pt x="74167" y="2794"/>
                </a:lnTo>
                <a:lnTo>
                  <a:pt x="79501" y="1650"/>
                </a:lnTo>
                <a:lnTo>
                  <a:pt x="86233" y="1016"/>
                </a:lnTo>
                <a:lnTo>
                  <a:pt x="92837" y="381"/>
                </a:lnTo>
                <a:lnTo>
                  <a:pt x="101091" y="0"/>
                </a:lnTo>
                <a:lnTo>
                  <a:pt x="110998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50286" y="1927479"/>
            <a:ext cx="383540" cy="529590"/>
          </a:xfrm>
          <a:custGeom>
            <a:avLst/>
            <a:gdLst/>
            <a:ahLst/>
            <a:cxnLst/>
            <a:rect l="l" t="t" r="r" b="b"/>
            <a:pathLst>
              <a:path w="383539" h="529589">
                <a:moveTo>
                  <a:pt x="31876" y="0"/>
                </a:moveTo>
                <a:lnTo>
                  <a:pt x="164845" y="0"/>
                </a:lnTo>
                <a:lnTo>
                  <a:pt x="188281" y="521"/>
                </a:lnTo>
                <a:lnTo>
                  <a:pt x="229532" y="4661"/>
                </a:lnTo>
                <a:lnTo>
                  <a:pt x="278463" y="18542"/>
                </a:lnTo>
                <a:lnTo>
                  <a:pt x="315148" y="41854"/>
                </a:lnTo>
                <a:lnTo>
                  <a:pt x="339598" y="74930"/>
                </a:lnTo>
                <a:lnTo>
                  <a:pt x="351153" y="118024"/>
                </a:lnTo>
                <a:lnTo>
                  <a:pt x="351917" y="134620"/>
                </a:lnTo>
                <a:lnTo>
                  <a:pt x="351607" y="144099"/>
                </a:lnTo>
                <a:lnTo>
                  <a:pt x="340994" y="187134"/>
                </a:lnTo>
                <a:lnTo>
                  <a:pt x="316202" y="220787"/>
                </a:lnTo>
                <a:lnTo>
                  <a:pt x="278256" y="243586"/>
                </a:lnTo>
                <a:lnTo>
                  <a:pt x="289282" y="245987"/>
                </a:lnTo>
                <a:lnTo>
                  <a:pt x="329001" y="263312"/>
                </a:lnTo>
                <a:lnTo>
                  <a:pt x="359622" y="292675"/>
                </a:lnTo>
                <a:lnTo>
                  <a:pt x="378858" y="333263"/>
                </a:lnTo>
                <a:lnTo>
                  <a:pt x="383413" y="370840"/>
                </a:lnTo>
                <a:lnTo>
                  <a:pt x="382934" y="384605"/>
                </a:lnTo>
                <a:lnTo>
                  <a:pt x="375665" y="422021"/>
                </a:lnTo>
                <a:lnTo>
                  <a:pt x="354202" y="462534"/>
                </a:lnTo>
                <a:lnTo>
                  <a:pt x="321437" y="492760"/>
                </a:lnTo>
                <a:lnTo>
                  <a:pt x="279526" y="513715"/>
                </a:lnTo>
                <a:lnTo>
                  <a:pt x="230631" y="525780"/>
                </a:lnTo>
                <a:lnTo>
                  <a:pt x="188269" y="529351"/>
                </a:lnTo>
                <a:lnTo>
                  <a:pt x="172719" y="529590"/>
                </a:lnTo>
                <a:lnTo>
                  <a:pt x="31876" y="529590"/>
                </a:lnTo>
                <a:lnTo>
                  <a:pt x="22860" y="529590"/>
                </a:lnTo>
                <a:lnTo>
                  <a:pt x="0" y="495681"/>
                </a:lnTo>
                <a:lnTo>
                  <a:pt x="0" y="34036"/>
                </a:lnTo>
                <a:lnTo>
                  <a:pt x="22860" y="0"/>
                </a:lnTo>
                <a:lnTo>
                  <a:pt x="31876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4683" y="1918080"/>
            <a:ext cx="346075" cy="548640"/>
          </a:xfrm>
          <a:custGeom>
            <a:avLst/>
            <a:gdLst/>
            <a:ahLst/>
            <a:cxnLst/>
            <a:rect l="l" t="t" r="r" b="b"/>
            <a:pathLst>
              <a:path w="346075" h="548639">
                <a:moveTo>
                  <a:pt x="186689" y="0"/>
                </a:moveTo>
                <a:lnTo>
                  <a:pt x="233547" y="4470"/>
                </a:lnTo>
                <a:lnTo>
                  <a:pt x="274955" y="15906"/>
                </a:lnTo>
                <a:lnTo>
                  <a:pt x="305307" y="31877"/>
                </a:lnTo>
                <a:lnTo>
                  <a:pt x="308101" y="34671"/>
                </a:lnTo>
                <a:lnTo>
                  <a:pt x="313308" y="46482"/>
                </a:lnTo>
                <a:lnTo>
                  <a:pt x="314070" y="49657"/>
                </a:lnTo>
                <a:lnTo>
                  <a:pt x="314451" y="53594"/>
                </a:lnTo>
                <a:lnTo>
                  <a:pt x="314705" y="58293"/>
                </a:lnTo>
                <a:lnTo>
                  <a:pt x="315087" y="63119"/>
                </a:lnTo>
                <a:lnTo>
                  <a:pt x="315213" y="69088"/>
                </a:lnTo>
                <a:lnTo>
                  <a:pt x="315213" y="76073"/>
                </a:lnTo>
                <a:lnTo>
                  <a:pt x="315213" y="84074"/>
                </a:lnTo>
                <a:lnTo>
                  <a:pt x="308482" y="117475"/>
                </a:lnTo>
                <a:lnTo>
                  <a:pt x="306704" y="119126"/>
                </a:lnTo>
                <a:lnTo>
                  <a:pt x="304291" y="119888"/>
                </a:lnTo>
                <a:lnTo>
                  <a:pt x="301243" y="119888"/>
                </a:lnTo>
                <a:lnTo>
                  <a:pt x="298322" y="119888"/>
                </a:lnTo>
                <a:lnTo>
                  <a:pt x="293496" y="117983"/>
                </a:lnTo>
                <a:lnTo>
                  <a:pt x="286892" y="114173"/>
                </a:lnTo>
                <a:lnTo>
                  <a:pt x="281729" y="111246"/>
                </a:lnTo>
                <a:lnTo>
                  <a:pt x="238760" y="92243"/>
                </a:lnTo>
                <a:lnTo>
                  <a:pt x="199344" y="84282"/>
                </a:lnTo>
                <a:lnTo>
                  <a:pt x="188340" y="83947"/>
                </a:lnTo>
                <a:lnTo>
                  <a:pt x="179788" y="84210"/>
                </a:lnTo>
                <a:lnTo>
                  <a:pt x="141604" y="94996"/>
                </a:lnTo>
                <a:lnTo>
                  <a:pt x="135762" y="100076"/>
                </a:lnTo>
                <a:lnTo>
                  <a:pt x="129793" y="105156"/>
                </a:lnTo>
                <a:lnTo>
                  <a:pt x="125475" y="111252"/>
                </a:lnTo>
                <a:lnTo>
                  <a:pt x="122554" y="118237"/>
                </a:lnTo>
                <a:lnTo>
                  <a:pt x="119761" y="125349"/>
                </a:lnTo>
                <a:lnTo>
                  <a:pt x="118363" y="132842"/>
                </a:lnTo>
                <a:lnTo>
                  <a:pt x="118363" y="140843"/>
                </a:lnTo>
                <a:lnTo>
                  <a:pt x="133149" y="177555"/>
                </a:lnTo>
                <a:lnTo>
                  <a:pt x="170926" y="203914"/>
                </a:lnTo>
                <a:lnTo>
                  <a:pt x="200634" y="217503"/>
                </a:lnTo>
                <a:lnTo>
                  <a:pt x="211026" y="222123"/>
                </a:lnTo>
                <a:lnTo>
                  <a:pt x="253174" y="242157"/>
                </a:lnTo>
                <a:lnTo>
                  <a:pt x="293179" y="267684"/>
                </a:lnTo>
                <a:lnTo>
                  <a:pt x="324723" y="302768"/>
                </a:lnTo>
                <a:lnTo>
                  <a:pt x="343407" y="350393"/>
                </a:lnTo>
                <a:lnTo>
                  <a:pt x="345820" y="380238"/>
                </a:lnTo>
                <a:lnTo>
                  <a:pt x="344864" y="400456"/>
                </a:lnTo>
                <a:lnTo>
                  <a:pt x="330326" y="453517"/>
                </a:lnTo>
                <a:lnTo>
                  <a:pt x="300787" y="494879"/>
                </a:lnTo>
                <a:lnTo>
                  <a:pt x="259286" y="524589"/>
                </a:lnTo>
                <a:lnTo>
                  <a:pt x="207813" y="542438"/>
                </a:lnTo>
                <a:lnTo>
                  <a:pt x="169765" y="547721"/>
                </a:lnTo>
                <a:lnTo>
                  <a:pt x="149859" y="548386"/>
                </a:lnTo>
                <a:lnTo>
                  <a:pt x="136384" y="548120"/>
                </a:lnTo>
                <a:lnTo>
                  <a:pt x="87477" y="541557"/>
                </a:lnTo>
                <a:lnTo>
                  <a:pt x="48682" y="529883"/>
                </a:lnTo>
                <a:lnTo>
                  <a:pt x="13462" y="511048"/>
                </a:lnTo>
                <a:lnTo>
                  <a:pt x="142" y="472176"/>
                </a:lnTo>
                <a:lnTo>
                  <a:pt x="0" y="463296"/>
                </a:lnTo>
                <a:lnTo>
                  <a:pt x="0" y="454914"/>
                </a:lnTo>
                <a:lnTo>
                  <a:pt x="253" y="447802"/>
                </a:lnTo>
                <a:lnTo>
                  <a:pt x="888" y="442087"/>
                </a:lnTo>
                <a:lnTo>
                  <a:pt x="1396" y="436245"/>
                </a:lnTo>
                <a:lnTo>
                  <a:pt x="2286" y="431673"/>
                </a:lnTo>
                <a:lnTo>
                  <a:pt x="3555" y="428117"/>
                </a:lnTo>
                <a:lnTo>
                  <a:pt x="4699" y="424561"/>
                </a:lnTo>
                <a:lnTo>
                  <a:pt x="6350" y="422021"/>
                </a:lnTo>
                <a:lnTo>
                  <a:pt x="8381" y="420497"/>
                </a:lnTo>
                <a:lnTo>
                  <a:pt x="10413" y="419100"/>
                </a:lnTo>
                <a:lnTo>
                  <a:pt x="12826" y="418338"/>
                </a:lnTo>
                <a:lnTo>
                  <a:pt x="15620" y="418338"/>
                </a:lnTo>
                <a:lnTo>
                  <a:pt x="19430" y="418338"/>
                </a:lnTo>
                <a:lnTo>
                  <a:pt x="24764" y="420497"/>
                </a:lnTo>
                <a:lnTo>
                  <a:pt x="31750" y="425069"/>
                </a:lnTo>
                <a:lnTo>
                  <a:pt x="37347" y="428498"/>
                </a:lnTo>
                <a:lnTo>
                  <a:pt x="76533" y="447801"/>
                </a:lnTo>
                <a:lnTo>
                  <a:pt x="122142" y="459993"/>
                </a:lnTo>
                <a:lnTo>
                  <a:pt x="150240" y="461645"/>
                </a:lnTo>
                <a:lnTo>
                  <a:pt x="159791" y="461357"/>
                </a:lnTo>
                <a:lnTo>
                  <a:pt x="199818" y="451278"/>
                </a:lnTo>
                <a:lnTo>
                  <a:pt x="228472" y="422402"/>
                </a:lnTo>
                <a:lnTo>
                  <a:pt x="234187" y="394081"/>
                </a:lnTo>
                <a:lnTo>
                  <a:pt x="233568" y="385437"/>
                </a:lnTo>
                <a:lnTo>
                  <a:pt x="213042" y="351075"/>
                </a:lnTo>
                <a:lnTo>
                  <a:pt x="172680" y="325965"/>
                </a:lnTo>
                <a:lnTo>
                  <a:pt x="152846" y="316986"/>
                </a:lnTo>
                <a:lnTo>
                  <a:pt x="142573" y="312404"/>
                </a:lnTo>
                <a:lnTo>
                  <a:pt x="100615" y="292385"/>
                </a:lnTo>
                <a:lnTo>
                  <a:pt x="61309" y="266858"/>
                </a:lnTo>
                <a:lnTo>
                  <a:pt x="30162" y="231743"/>
                </a:lnTo>
                <a:lnTo>
                  <a:pt x="11493" y="183435"/>
                </a:lnTo>
                <a:lnTo>
                  <a:pt x="9016" y="152654"/>
                </a:lnTo>
                <a:lnTo>
                  <a:pt x="9898" y="134195"/>
                </a:lnTo>
                <a:lnTo>
                  <a:pt x="23113" y="85725"/>
                </a:lnTo>
                <a:lnTo>
                  <a:pt x="49831" y="47988"/>
                </a:lnTo>
                <a:lnTo>
                  <a:pt x="87328" y="21240"/>
                </a:lnTo>
                <a:lnTo>
                  <a:pt x="134254" y="5304"/>
                </a:lnTo>
                <a:lnTo>
                  <a:pt x="168735" y="593"/>
                </a:lnTo>
                <a:lnTo>
                  <a:pt x="186689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1099" y="1896549"/>
            <a:ext cx="128279" cy="117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07999" y="1896549"/>
            <a:ext cx="128279" cy="117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7424" y="1896549"/>
            <a:ext cx="128279" cy="117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8274" y="1896549"/>
            <a:ext cx="128279" cy="117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0339" y="1887347"/>
            <a:ext cx="103505" cy="572770"/>
          </a:xfrm>
          <a:custGeom>
            <a:avLst/>
            <a:gdLst/>
            <a:ahLst/>
            <a:cxnLst/>
            <a:rect l="l" t="t" r="r" b="b"/>
            <a:pathLst>
              <a:path w="103504" h="572769">
                <a:moveTo>
                  <a:pt x="51562" y="0"/>
                </a:moveTo>
                <a:lnTo>
                  <a:pt x="61722" y="0"/>
                </a:lnTo>
                <a:lnTo>
                  <a:pt x="69976" y="507"/>
                </a:lnTo>
                <a:lnTo>
                  <a:pt x="100711" y="10287"/>
                </a:lnTo>
                <a:lnTo>
                  <a:pt x="102362" y="12445"/>
                </a:lnTo>
                <a:lnTo>
                  <a:pt x="103124" y="14858"/>
                </a:lnTo>
                <a:lnTo>
                  <a:pt x="103124" y="17652"/>
                </a:lnTo>
                <a:lnTo>
                  <a:pt x="103124" y="555878"/>
                </a:lnTo>
                <a:lnTo>
                  <a:pt x="103124" y="558545"/>
                </a:lnTo>
                <a:lnTo>
                  <a:pt x="102362" y="560958"/>
                </a:lnTo>
                <a:lnTo>
                  <a:pt x="100711" y="562990"/>
                </a:lnTo>
                <a:lnTo>
                  <a:pt x="99060" y="565023"/>
                </a:lnTo>
                <a:lnTo>
                  <a:pt x="96265" y="566801"/>
                </a:lnTo>
                <a:lnTo>
                  <a:pt x="92328" y="568070"/>
                </a:lnTo>
                <a:lnTo>
                  <a:pt x="88391" y="569467"/>
                </a:lnTo>
                <a:lnTo>
                  <a:pt x="83058" y="570483"/>
                </a:lnTo>
                <a:lnTo>
                  <a:pt x="76581" y="571245"/>
                </a:lnTo>
                <a:lnTo>
                  <a:pt x="69976" y="571880"/>
                </a:lnTo>
                <a:lnTo>
                  <a:pt x="61722" y="572262"/>
                </a:lnTo>
                <a:lnTo>
                  <a:pt x="51562" y="572262"/>
                </a:lnTo>
                <a:lnTo>
                  <a:pt x="41528" y="572262"/>
                </a:lnTo>
                <a:lnTo>
                  <a:pt x="10922" y="568070"/>
                </a:lnTo>
                <a:lnTo>
                  <a:pt x="6985" y="566801"/>
                </a:lnTo>
                <a:lnTo>
                  <a:pt x="4191" y="565023"/>
                </a:lnTo>
                <a:lnTo>
                  <a:pt x="2540" y="562990"/>
                </a:lnTo>
                <a:lnTo>
                  <a:pt x="888" y="560958"/>
                </a:lnTo>
                <a:lnTo>
                  <a:pt x="0" y="558545"/>
                </a:lnTo>
                <a:lnTo>
                  <a:pt x="0" y="555878"/>
                </a:lnTo>
                <a:lnTo>
                  <a:pt x="0" y="17652"/>
                </a:lnTo>
                <a:lnTo>
                  <a:pt x="0" y="14858"/>
                </a:lnTo>
                <a:lnTo>
                  <a:pt x="888" y="12445"/>
                </a:lnTo>
                <a:lnTo>
                  <a:pt x="2540" y="10287"/>
                </a:lnTo>
                <a:lnTo>
                  <a:pt x="4191" y="8127"/>
                </a:lnTo>
                <a:lnTo>
                  <a:pt x="26669" y="1269"/>
                </a:lnTo>
                <a:lnTo>
                  <a:pt x="33147" y="507"/>
                </a:lnTo>
                <a:lnTo>
                  <a:pt x="41528" y="0"/>
                </a:lnTo>
                <a:lnTo>
                  <a:pt x="515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7775" y="3057525"/>
            <a:ext cx="7248525" cy="29908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678" y="460692"/>
            <a:ext cx="25933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20" dirty="0">
                <a:solidFill>
                  <a:srgbClr val="000000"/>
                </a:solidFill>
              </a:rPr>
              <a:t>Giriş</a:t>
            </a:r>
            <a:r>
              <a:rPr sz="4400" spc="-1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ekranı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53053" y="6393497"/>
            <a:ext cx="2444750" cy="3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35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Hülya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Çakır-Sıfır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Atık 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Envanter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ve</a:t>
            </a:r>
            <a:r>
              <a:rPr sz="120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Eğitim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35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Şube</a:t>
            </a:r>
            <a:r>
              <a:rPr sz="1200" spc="1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Müdürü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1" y="1426878"/>
            <a:ext cx="8619490" cy="541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229600" cy="5474771"/>
          </a:xfrm>
        </p:spPr>
      </p:pic>
      <p:pic>
        <p:nvPicPr>
          <p:cNvPr id="3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8229600" cy="52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8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9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8772" y="838200"/>
            <a:ext cx="7772400" cy="1440180"/>
          </a:xfrm>
        </p:spPr>
        <p:txBody>
          <a:bodyPr/>
          <a:lstStyle/>
          <a:p>
            <a:r>
              <a:rPr lang="tr-TR" dirty="0" smtClean="0"/>
              <a:t>Yeni Tesis Yetkilisi ekleme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9" y="1846263"/>
            <a:ext cx="7151511" cy="4022725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2" y="1447801"/>
            <a:ext cx="8204227" cy="45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7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400" dirty="0" smtClean="0"/>
              <a:t>Çevre İthalat İhracat İzinleri Uygulaması kaydedilir.</a:t>
            </a:r>
            <a:endParaRPr lang="tr-TR" sz="1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8922" y="1340768"/>
            <a:ext cx="8507368" cy="47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2638425"/>
            <a:ext cx="3609975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4134" y="2560701"/>
            <a:ext cx="1243330" cy="894080"/>
          </a:xfrm>
          <a:custGeom>
            <a:avLst/>
            <a:gdLst/>
            <a:ahLst/>
            <a:cxnLst/>
            <a:rect l="l" t="t" r="r" b="b"/>
            <a:pathLst>
              <a:path w="1243329" h="894079">
                <a:moveTo>
                  <a:pt x="0" y="893699"/>
                </a:moveTo>
                <a:lnTo>
                  <a:pt x="1243329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9650" y="1733550"/>
            <a:ext cx="381000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4134" y="3454400"/>
            <a:ext cx="1243330" cy="894080"/>
          </a:xfrm>
          <a:custGeom>
            <a:avLst/>
            <a:gdLst/>
            <a:ahLst/>
            <a:cxnLst/>
            <a:rect l="l" t="t" r="r" b="b"/>
            <a:pathLst>
              <a:path w="1243329" h="894079">
                <a:moveTo>
                  <a:pt x="0" y="0"/>
                </a:moveTo>
                <a:lnTo>
                  <a:pt x="1243329" y="893699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7775" y="3514725"/>
            <a:ext cx="3228975" cy="180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9800" y="1883410"/>
            <a:ext cx="7204709" cy="301752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263390" marR="5080" indent="9525" algn="ctr">
              <a:lnSpc>
                <a:spcPts val="4510"/>
              </a:lnSpc>
              <a:spcBef>
                <a:spcPts val="620"/>
              </a:spcBef>
            </a:pPr>
            <a:r>
              <a:rPr sz="4100" spc="-5" dirty="0">
                <a:solidFill>
                  <a:srgbClr val="FFFFFF"/>
                </a:solidFill>
                <a:latin typeface="Calibri"/>
                <a:cs typeface="Calibri"/>
              </a:rPr>
              <a:t>Kendi </a:t>
            </a:r>
            <a:r>
              <a:rPr sz="4100" spc="15" dirty="0">
                <a:solidFill>
                  <a:srgbClr val="FFFFFF"/>
                </a:solidFill>
                <a:latin typeface="Calibri"/>
                <a:cs typeface="Calibri"/>
              </a:rPr>
              <a:t>hizmet  binası</a:t>
            </a:r>
            <a:r>
              <a:rPr sz="4100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5" dirty="0">
                <a:solidFill>
                  <a:srgbClr val="FFFFFF"/>
                </a:solidFill>
                <a:latin typeface="Calibri"/>
                <a:cs typeface="Calibri"/>
              </a:rPr>
              <a:t>bilgileri</a:t>
            </a:r>
            <a:endParaRPr sz="4100">
              <a:latin typeface="Calibri"/>
              <a:cs typeface="Calibri"/>
            </a:endParaRPr>
          </a:p>
          <a:p>
            <a:pPr marL="12700">
              <a:lnSpc>
                <a:spcPts val="4645"/>
              </a:lnSpc>
            </a:pPr>
            <a:r>
              <a:rPr sz="4100" spc="5" dirty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4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15" dirty="0">
                <a:solidFill>
                  <a:srgbClr val="FFFFFF"/>
                </a:solidFill>
                <a:latin typeface="Calibri"/>
                <a:cs typeface="Calibri"/>
              </a:rPr>
              <a:t>müdürlüğü</a:t>
            </a:r>
            <a:endParaRPr sz="4100">
              <a:latin typeface="Calibri"/>
              <a:cs typeface="Calibri"/>
            </a:endParaRPr>
          </a:p>
          <a:p>
            <a:pPr marL="4940935" marR="640080" indent="-38100" algn="r">
              <a:lnSpc>
                <a:spcPts val="4510"/>
              </a:lnSpc>
              <a:spcBef>
                <a:spcPts val="430"/>
              </a:spcBef>
            </a:pPr>
            <a:r>
              <a:rPr sz="4100" spc="5" dirty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4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5" dirty="0">
                <a:solidFill>
                  <a:srgbClr val="FFFFFF"/>
                </a:solidFill>
                <a:latin typeface="Calibri"/>
                <a:cs typeface="Calibri"/>
              </a:rPr>
              <a:t>geneli  </a:t>
            </a:r>
            <a:r>
              <a:rPr sz="4100" spc="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1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100" spc="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100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1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100" spc="2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1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1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75310" marR="5080" indent="20955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İl </a:t>
            </a:r>
            <a:r>
              <a:rPr spc="25" dirty="0">
                <a:solidFill>
                  <a:srgbClr val="000000"/>
                </a:solidFill>
              </a:rPr>
              <a:t>Müdürlüğü Ana </a:t>
            </a:r>
            <a:r>
              <a:rPr spc="-20" dirty="0">
                <a:solidFill>
                  <a:srgbClr val="000000"/>
                </a:solidFill>
              </a:rPr>
              <a:t>Sayfa  </a:t>
            </a:r>
            <a:r>
              <a:rPr spc="5" dirty="0"/>
              <a:t>(İşlem </a:t>
            </a:r>
            <a:r>
              <a:rPr dirty="0"/>
              <a:t>sekmeleri, </a:t>
            </a:r>
            <a:r>
              <a:rPr spc="5" dirty="0"/>
              <a:t>il</a:t>
            </a:r>
            <a:r>
              <a:rPr spc="-170" dirty="0"/>
              <a:t> </a:t>
            </a:r>
            <a:r>
              <a:rPr spc="10" dirty="0"/>
              <a:t>bilgisi)</a:t>
            </a:r>
          </a:p>
        </p:txBody>
      </p:sp>
      <p:sp>
        <p:nvSpPr>
          <p:cNvPr id="3" name="object 3"/>
          <p:cNvSpPr/>
          <p:nvPr/>
        </p:nvSpPr>
        <p:spPr>
          <a:xfrm>
            <a:off x="233768" y="1283968"/>
            <a:ext cx="8500491" cy="5431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5" y="1866900"/>
            <a:ext cx="88582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1857375"/>
            <a:ext cx="80962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8858" y="1907032"/>
            <a:ext cx="7620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8858" y="1907032"/>
            <a:ext cx="762000" cy="152400"/>
          </a:xfrm>
          <a:prstGeom prst="rect">
            <a:avLst/>
          </a:prstGeom>
          <a:ln w="9534">
            <a:solidFill>
              <a:srgbClr val="97B853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0"/>
              </a:spcBef>
            </a:pPr>
            <a:r>
              <a:rPr sz="800" spc="25" dirty="0">
                <a:latin typeface="Calibri"/>
                <a:cs typeface="Calibri"/>
              </a:rPr>
              <a:t>Kurum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Sayısı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1750" y="1866900"/>
            <a:ext cx="885825" cy="276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9375" y="1857375"/>
            <a:ext cx="838200" cy="323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7282" y="1907032"/>
            <a:ext cx="761999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37282" y="1907032"/>
            <a:ext cx="762000" cy="152400"/>
          </a:xfrm>
          <a:prstGeom prst="rect">
            <a:avLst/>
          </a:prstGeom>
          <a:ln w="9534">
            <a:solidFill>
              <a:srgbClr val="97B853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90"/>
              </a:spcBef>
            </a:pPr>
            <a:r>
              <a:rPr sz="800" spc="30" dirty="0">
                <a:latin typeface="Calibri"/>
                <a:cs typeface="Calibri"/>
              </a:rPr>
              <a:t>Belediye</a:t>
            </a:r>
            <a:r>
              <a:rPr sz="800" spc="-8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Syısı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56" y="1523949"/>
            <a:ext cx="8967978" cy="533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227" y="279399"/>
            <a:ext cx="708787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540" algn="ctr">
              <a:lnSpc>
                <a:spcPts val="3835"/>
              </a:lnSpc>
              <a:spcBef>
                <a:spcPts val="130"/>
              </a:spcBef>
              <a:tabLst>
                <a:tab pos="379730" algn="l"/>
              </a:tabLst>
            </a:pPr>
            <a:r>
              <a:rPr spc="5" dirty="0">
                <a:solidFill>
                  <a:srgbClr val="000000"/>
                </a:solidFill>
              </a:rPr>
              <a:t>İl	</a:t>
            </a:r>
            <a:r>
              <a:rPr dirty="0">
                <a:solidFill>
                  <a:srgbClr val="000000"/>
                </a:solidFill>
              </a:rPr>
              <a:t>Geneli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Bilgileri</a:t>
            </a:r>
          </a:p>
          <a:p>
            <a:pPr algn="ctr">
              <a:lnSpc>
                <a:spcPts val="3835"/>
              </a:lnSpc>
            </a:pPr>
            <a:r>
              <a:rPr spc="-5" dirty="0"/>
              <a:t>(AVM,kurum,belediye, eğitim </a:t>
            </a:r>
            <a:r>
              <a:rPr spc="10" dirty="0"/>
              <a:t>kurumu</a:t>
            </a:r>
            <a:r>
              <a:rPr spc="-285" dirty="0"/>
              <a:t> </a:t>
            </a:r>
            <a:r>
              <a:rPr spc="-5" dirty="0"/>
              <a:t>sayı)</a:t>
            </a:r>
          </a:p>
        </p:txBody>
      </p:sp>
      <p:sp>
        <p:nvSpPr>
          <p:cNvPr id="4" name="object 4"/>
          <p:cNvSpPr/>
          <p:nvPr/>
        </p:nvSpPr>
        <p:spPr>
          <a:xfrm>
            <a:off x="831316" y="1414272"/>
            <a:ext cx="2140585" cy="1189355"/>
          </a:xfrm>
          <a:custGeom>
            <a:avLst/>
            <a:gdLst/>
            <a:ahLst/>
            <a:cxnLst/>
            <a:rect l="l" t="t" r="r" b="b"/>
            <a:pathLst>
              <a:path w="2140585" h="1189355">
                <a:moveTo>
                  <a:pt x="2062580" y="29890"/>
                </a:moveTo>
                <a:lnTo>
                  <a:pt x="0" y="1163954"/>
                </a:lnTo>
                <a:lnTo>
                  <a:pt x="13766" y="1189101"/>
                </a:lnTo>
                <a:lnTo>
                  <a:pt x="2076316" y="54902"/>
                </a:lnTo>
                <a:lnTo>
                  <a:pt x="2090852" y="30614"/>
                </a:lnTo>
                <a:lnTo>
                  <a:pt x="2062580" y="29890"/>
                </a:lnTo>
                <a:close/>
              </a:path>
              <a:path w="2140585" h="1189355">
                <a:moveTo>
                  <a:pt x="2139799" y="4444"/>
                </a:moveTo>
                <a:lnTo>
                  <a:pt x="2108860" y="4444"/>
                </a:lnTo>
                <a:lnTo>
                  <a:pt x="2122576" y="29463"/>
                </a:lnTo>
                <a:lnTo>
                  <a:pt x="2076316" y="54902"/>
                </a:lnTo>
                <a:lnTo>
                  <a:pt x="2052472" y="94741"/>
                </a:lnTo>
                <a:lnTo>
                  <a:pt x="2048408" y="101600"/>
                </a:lnTo>
                <a:lnTo>
                  <a:pt x="2050567" y="110362"/>
                </a:lnTo>
                <a:lnTo>
                  <a:pt x="2064029" y="118490"/>
                </a:lnTo>
                <a:lnTo>
                  <a:pt x="2072919" y="116204"/>
                </a:lnTo>
                <a:lnTo>
                  <a:pt x="2076983" y="109474"/>
                </a:lnTo>
                <a:lnTo>
                  <a:pt x="2139799" y="4444"/>
                </a:lnTo>
                <a:close/>
              </a:path>
              <a:path w="2140585" h="1189355">
                <a:moveTo>
                  <a:pt x="2090852" y="30614"/>
                </a:moveTo>
                <a:lnTo>
                  <a:pt x="2076316" y="54902"/>
                </a:lnTo>
                <a:lnTo>
                  <a:pt x="2119343" y="31241"/>
                </a:lnTo>
                <a:lnTo>
                  <a:pt x="2115337" y="31241"/>
                </a:lnTo>
                <a:lnTo>
                  <a:pt x="2090852" y="30614"/>
                </a:lnTo>
                <a:close/>
              </a:path>
              <a:path w="2140585" h="1189355">
                <a:moveTo>
                  <a:pt x="2103399" y="9651"/>
                </a:moveTo>
                <a:lnTo>
                  <a:pt x="2090852" y="30614"/>
                </a:lnTo>
                <a:lnTo>
                  <a:pt x="2115337" y="31241"/>
                </a:lnTo>
                <a:lnTo>
                  <a:pt x="2103399" y="9651"/>
                </a:lnTo>
                <a:close/>
              </a:path>
              <a:path w="2140585" h="1189355">
                <a:moveTo>
                  <a:pt x="2111714" y="9651"/>
                </a:moveTo>
                <a:lnTo>
                  <a:pt x="2103399" y="9651"/>
                </a:lnTo>
                <a:lnTo>
                  <a:pt x="2115337" y="31241"/>
                </a:lnTo>
                <a:lnTo>
                  <a:pt x="2119343" y="31241"/>
                </a:lnTo>
                <a:lnTo>
                  <a:pt x="2122576" y="29463"/>
                </a:lnTo>
                <a:lnTo>
                  <a:pt x="2111714" y="9651"/>
                </a:lnTo>
                <a:close/>
              </a:path>
              <a:path w="2140585" h="1189355">
                <a:moveTo>
                  <a:pt x="2108860" y="4444"/>
                </a:moveTo>
                <a:lnTo>
                  <a:pt x="2062580" y="29890"/>
                </a:lnTo>
                <a:lnTo>
                  <a:pt x="2090852" y="30614"/>
                </a:lnTo>
                <a:lnTo>
                  <a:pt x="2103399" y="9651"/>
                </a:lnTo>
                <a:lnTo>
                  <a:pt x="2111714" y="9651"/>
                </a:lnTo>
                <a:lnTo>
                  <a:pt x="2108860" y="4444"/>
                </a:lnTo>
                <a:close/>
              </a:path>
              <a:path w="2140585" h="1189355">
                <a:moveTo>
                  <a:pt x="2008911" y="0"/>
                </a:moveTo>
                <a:lnTo>
                  <a:pt x="2002434" y="6223"/>
                </a:lnTo>
                <a:lnTo>
                  <a:pt x="2002180" y="14097"/>
                </a:lnTo>
                <a:lnTo>
                  <a:pt x="2002053" y="21970"/>
                </a:lnTo>
                <a:lnTo>
                  <a:pt x="2008276" y="28575"/>
                </a:lnTo>
                <a:lnTo>
                  <a:pt x="2062580" y="29890"/>
                </a:lnTo>
                <a:lnTo>
                  <a:pt x="2108860" y="4444"/>
                </a:lnTo>
                <a:lnTo>
                  <a:pt x="2139799" y="4444"/>
                </a:lnTo>
                <a:lnTo>
                  <a:pt x="2140483" y="3301"/>
                </a:lnTo>
                <a:lnTo>
                  <a:pt x="20089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32" y="259080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114300"/>
                </a:moveTo>
                <a:lnTo>
                  <a:pt x="41032" y="72991"/>
                </a:lnTo>
                <a:lnTo>
                  <a:pt x="109218" y="49001"/>
                </a:lnTo>
                <a:lnTo>
                  <a:pt x="153847" y="38391"/>
                </a:lnTo>
                <a:lnTo>
                  <a:pt x="204738" y="28849"/>
                </a:lnTo>
                <a:lnTo>
                  <a:pt x="261320" y="20480"/>
                </a:lnTo>
                <a:lnTo>
                  <a:pt x="323022" y="13393"/>
                </a:lnTo>
                <a:lnTo>
                  <a:pt x="389272" y="7694"/>
                </a:lnTo>
                <a:lnTo>
                  <a:pt x="459499" y="3491"/>
                </a:lnTo>
                <a:lnTo>
                  <a:pt x="533132" y="890"/>
                </a:lnTo>
                <a:lnTo>
                  <a:pt x="609600" y="0"/>
                </a:lnTo>
                <a:lnTo>
                  <a:pt x="686067" y="890"/>
                </a:lnTo>
                <a:lnTo>
                  <a:pt x="759700" y="3491"/>
                </a:lnTo>
                <a:lnTo>
                  <a:pt x="829927" y="7694"/>
                </a:lnTo>
                <a:lnTo>
                  <a:pt x="896177" y="13393"/>
                </a:lnTo>
                <a:lnTo>
                  <a:pt x="957879" y="20480"/>
                </a:lnTo>
                <a:lnTo>
                  <a:pt x="1014461" y="28849"/>
                </a:lnTo>
                <a:lnTo>
                  <a:pt x="1065352" y="38391"/>
                </a:lnTo>
                <a:lnTo>
                  <a:pt x="1109981" y="49001"/>
                </a:lnTo>
                <a:lnTo>
                  <a:pt x="1147776" y="60570"/>
                </a:lnTo>
                <a:lnTo>
                  <a:pt x="1200582" y="86158"/>
                </a:lnTo>
                <a:lnTo>
                  <a:pt x="1219200" y="114300"/>
                </a:lnTo>
                <a:lnTo>
                  <a:pt x="1214450" y="128636"/>
                </a:lnTo>
                <a:lnTo>
                  <a:pt x="1178167" y="155608"/>
                </a:lnTo>
                <a:lnTo>
                  <a:pt x="1109981" y="179598"/>
                </a:lnTo>
                <a:lnTo>
                  <a:pt x="1065352" y="190208"/>
                </a:lnTo>
                <a:lnTo>
                  <a:pt x="1014461" y="199750"/>
                </a:lnTo>
                <a:lnTo>
                  <a:pt x="957879" y="208119"/>
                </a:lnTo>
                <a:lnTo>
                  <a:pt x="896177" y="215206"/>
                </a:lnTo>
                <a:lnTo>
                  <a:pt x="829927" y="220905"/>
                </a:lnTo>
                <a:lnTo>
                  <a:pt x="759700" y="225108"/>
                </a:lnTo>
                <a:lnTo>
                  <a:pt x="686067" y="227709"/>
                </a:lnTo>
                <a:lnTo>
                  <a:pt x="609600" y="228600"/>
                </a:lnTo>
                <a:lnTo>
                  <a:pt x="533132" y="227709"/>
                </a:lnTo>
                <a:lnTo>
                  <a:pt x="459499" y="225108"/>
                </a:lnTo>
                <a:lnTo>
                  <a:pt x="389272" y="220905"/>
                </a:lnTo>
                <a:lnTo>
                  <a:pt x="323022" y="215206"/>
                </a:lnTo>
                <a:lnTo>
                  <a:pt x="261320" y="208119"/>
                </a:lnTo>
                <a:lnTo>
                  <a:pt x="204738" y="199750"/>
                </a:lnTo>
                <a:lnTo>
                  <a:pt x="153847" y="190208"/>
                </a:lnTo>
                <a:lnTo>
                  <a:pt x="109218" y="179598"/>
                </a:lnTo>
                <a:lnTo>
                  <a:pt x="71423" y="168029"/>
                </a:lnTo>
                <a:lnTo>
                  <a:pt x="18617" y="142441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3733800"/>
            <a:ext cx="1447800" cy="152400"/>
          </a:xfrm>
          <a:custGeom>
            <a:avLst/>
            <a:gdLst/>
            <a:ahLst/>
            <a:cxnLst/>
            <a:rect l="l" t="t" r="r" b="b"/>
            <a:pathLst>
              <a:path w="1447800" h="152400">
                <a:moveTo>
                  <a:pt x="0" y="152400"/>
                </a:moveTo>
                <a:lnTo>
                  <a:pt x="1447800" y="152400"/>
                </a:lnTo>
                <a:lnTo>
                  <a:pt x="1447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05736"/>
            <a:ext cx="8177403" cy="4599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077" y="279399"/>
            <a:ext cx="7189470" cy="1490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23645">
              <a:lnSpc>
                <a:spcPts val="3835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Hizmet </a:t>
            </a:r>
            <a:r>
              <a:rPr spc="15" dirty="0">
                <a:solidFill>
                  <a:srgbClr val="000000"/>
                </a:solidFill>
              </a:rPr>
              <a:t>Binası </a:t>
            </a:r>
            <a:r>
              <a:rPr spc="5" dirty="0">
                <a:solidFill>
                  <a:srgbClr val="000000"/>
                </a:solidFill>
              </a:rPr>
              <a:t>Kurum</a:t>
            </a:r>
            <a:r>
              <a:rPr spc="-22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Bilgileri</a:t>
            </a:r>
          </a:p>
          <a:p>
            <a:pPr marL="12700" marR="5080" algn="ctr">
              <a:lnSpc>
                <a:spcPts val="3829"/>
              </a:lnSpc>
              <a:spcBef>
                <a:spcPts val="130"/>
              </a:spcBef>
            </a:pPr>
            <a:r>
              <a:rPr spc="10" dirty="0"/>
              <a:t>(kurum </a:t>
            </a:r>
            <a:r>
              <a:rPr spc="15" dirty="0"/>
              <a:t>türü, </a:t>
            </a:r>
            <a:r>
              <a:rPr spc="25" dirty="0"/>
              <a:t>bina, </a:t>
            </a:r>
            <a:r>
              <a:rPr spc="-15" dirty="0"/>
              <a:t>yerleşke, </a:t>
            </a:r>
            <a:r>
              <a:rPr spc="5" dirty="0"/>
              <a:t>personel</a:t>
            </a:r>
            <a:r>
              <a:rPr spc="-509" dirty="0"/>
              <a:t> </a:t>
            </a:r>
            <a:r>
              <a:rPr dirty="0"/>
              <a:t>sayısı,  </a:t>
            </a:r>
            <a:r>
              <a:rPr spc="5" dirty="0"/>
              <a:t>kat </a:t>
            </a:r>
            <a:r>
              <a:rPr dirty="0"/>
              <a:t>sayısı, yemekhane, </a:t>
            </a:r>
            <a:r>
              <a:rPr spc="-20" dirty="0"/>
              <a:t>yeşil</a:t>
            </a:r>
            <a:r>
              <a:rPr spc="-200" dirty="0"/>
              <a:t> </a:t>
            </a:r>
            <a:r>
              <a:rPr spc="25" dirty="0"/>
              <a:t>alan)</a:t>
            </a:r>
          </a:p>
        </p:txBody>
      </p:sp>
      <p:sp>
        <p:nvSpPr>
          <p:cNvPr id="4" name="object 4"/>
          <p:cNvSpPr/>
          <p:nvPr/>
        </p:nvSpPr>
        <p:spPr>
          <a:xfrm>
            <a:off x="1142949" y="978280"/>
            <a:ext cx="2941320" cy="1765300"/>
          </a:xfrm>
          <a:custGeom>
            <a:avLst/>
            <a:gdLst/>
            <a:ahLst/>
            <a:cxnLst/>
            <a:rect l="l" t="t" r="r" b="b"/>
            <a:pathLst>
              <a:path w="2941320" h="1765300">
                <a:moveTo>
                  <a:pt x="72275" y="1647190"/>
                </a:moveTo>
                <a:lnTo>
                  <a:pt x="63588" y="1649730"/>
                </a:lnTo>
                <a:lnTo>
                  <a:pt x="59778" y="1656588"/>
                </a:lnTo>
                <a:lnTo>
                  <a:pt x="0" y="1764919"/>
                </a:lnTo>
                <a:lnTo>
                  <a:pt x="131622" y="1763522"/>
                </a:lnTo>
                <a:lnTo>
                  <a:pt x="132384" y="1762760"/>
                </a:lnTo>
                <a:lnTo>
                  <a:pt x="31623" y="1762760"/>
                </a:lnTo>
                <a:lnTo>
                  <a:pt x="16967" y="1738122"/>
                </a:lnTo>
                <a:lnTo>
                  <a:pt x="62419" y="1710968"/>
                </a:lnTo>
                <a:lnTo>
                  <a:pt x="84797" y="1670431"/>
                </a:lnTo>
                <a:lnTo>
                  <a:pt x="88607" y="1663573"/>
                </a:lnTo>
                <a:lnTo>
                  <a:pt x="86093" y="1654810"/>
                </a:lnTo>
                <a:lnTo>
                  <a:pt x="72275" y="1647190"/>
                </a:lnTo>
                <a:close/>
              </a:path>
              <a:path w="2941320" h="1765300">
                <a:moveTo>
                  <a:pt x="62419" y="1710968"/>
                </a:moveTo>
                <a:lnTo>
                  <a:pt x="16967" y="1738122"/>
                </a:lnTo>
                <a:lnTo>
                  <a:pt x="31623" y="1762760"/>
                </a:lnTo>
                <a:lnTo>
                  <a:pt x="40764" y="1757299"/>
                </a:lnTo>
                <a:lnTo>
                  <a:pt x="36842" y="1757299"/>
                </a:lnTo>
                <a:lnTo>
                  <a:pt x="24193" y="1736090"/>
                </a:lnTo>
                <a:lnTo>
                  <a:pt x="48689" y="1735839"/>
                </a:lnTo>
                <a:lnTo>
                  <a:pt x="62419" y="1710968"/>
                </a:lnTo>
                <a:close/>
              </a:path>
              <a:path w="2941320" h="1765300">
                <a:moveTo>
                  <a:pt x="131368" y="1734947"/>
                </a:moveTo>
                <a:lnTo>
                  <a:pt x="77174" y="1735547"/>
                </a:lnTo>
                <a:lnTo>
                  <a:pt x="31623" y="1762760"/>
                </a:lnTo>
                <a:lnTo>
                  <a:pt x="132384" y="1762760"/>
                </a:lnTo>
                <a:lnTo>
                  <a:pt x="137972" y="1757172"/>
                </a:lnTo>
                <a:lnTo>
                  <a:pt x="137718" y="1741297"/>
                </a:lnTo>
                <a:lnTo>
                  <a:pt x="131368" y="1734947"/>
                </a:lnTo>
                <a:close/>
              </a:path>
              <a:path w="2941320" h="1765300">
                <a:moveTo>
                  <a:pt x="48689" y="1735839"/>
                </a:moveTo>
                <a:lnTo>
                  <a:pt x="24193" y="1736090"/>
                </a:lnTo>
                <a:lnTo>
                  <a:pt x="36842" y="1757299"/>
                </a:lnTo>
                <a:lnTo>
                  <a:pt x="48689" y="1735839"/>
                </a:lnTo>
                <a:close/>
              </a:path>
              <a:path w="2941320" h="1765300">
                <a:moveTo>
                  <a:pt x="77174" y="1735547"/>
                </a:moveTo>
                <a:lnTo>
                  <a:pt x="48689" y="1735839"/>
                </a:lnTo>
                <a:lnTo>
                  <a:pt x="36842" y="1757299"/>
                </a:lnTo>
                <a:lnTo>
                  <a:pt x="40764" y="1757299"/>
                </a:lnTo>
                <a:lnTo>
                  <a:pt x="77174" y="1735547"/>
                </a:lnTo>
                <a:close/>
              </a:path>
              <a:path w="2941320" h="1765300">
                <a:moveTo>
                  <a:pt x="2926384" y="0"/>
                </a:moveTo>
                <a:lnTo>
                  <a:pt x="62419" y="1710968"/>
                </a:lnTo>
                <a:lnTo>
                  <a:pt x="48689" y="1735839"/>
                </a:lnTo>
                <a:lnTo>
                  <a:pt x="77174" y="1735547"/>
                </a:lnTo>
                <a:lnTo>
                  <a:pt x="2941116" y="24638"/>
                </a:lnTo>
                <a:lnTo>
                  <a:pt x="29263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370" y="2208910"/>
            <a:ext cx="609600" cy="190500"/>
          </a:xfrm>
          <a:custGeom>
            <a:avLst/>
            <a:gdLst/>
            <a:ahLst/>
            <a:cxnLst/>
            <a:rect l="l" t="t" r="r" b="b"/>
            <a:pathLst>
              <a:path w="609600" h="190500">
                <a:moveTo>
                  <a:pt x="0" y="190500"/>
                </a:moveTo>
                <a:lnTo>
                  <a:pt x="609600" y="190500"/>
                </a:lnTo>
                <a:lnTo>
                  <a:pt x="6096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0DA2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370" y="2208910"/>
            <a:ext cx="609600" cy="190500"/>
          </a:xfrm>
          <a:custGeom>
            <a:avLst/>
            <a:gdLst/>
            <a:ahLst/>
            <a:cxnLst/>
            <a:rect l="l" t="t" r="r" b="b"/>
            <a:pathLst>
              <a:path w="609600" h="190500">
                <a:moveTo>
                  <a:pt x="0" y="190500"/>
                </a:moveTo>
                <a:lnTo>
                  <a:pt x="609600" y="190500"/>
                </a:lnTo>
                <a:lnTo>
                  <a:pt x="6096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0DA2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4800600"/>
            <a:ext cx="2895600" cy="304800"/>
          </a:xfrm>
          <a:custGeom>
            <a:avLst/>
            <a:gdLst/>
            <a:ahLst/>
            <a:cxnLst/>
            <a:rect l="l" t="t" r="r" b="b"/>
            <a:pathLst>
              <a:path w="2895600" h="304800">
                <a:moveTo>
                  <a:pt x="2844800" y="0"/>
                </a:moveTo>
                <a:lnTo>
                  <a:pt x="0" y="0"/>
                </a:lnTo>
                <a:lnTo>
                  <a:pt x="0" y="304800"/>
                </a:lnTo>
                <a:lnTo>
                  <a:pt x="2895600" y="304800"/>
                </a:lnTo>
                <a:lnTo>
                  <a:pt x="2895600" y="50800"/>
                </a:lnTo>
                <a:lnTo>
                  <a:pt x="2891609" y="31021"/>
                </a:lnTo>
                <a:lnTo>
                  <a:pt x="2880725" y="14874"/>
                </a:lnTo>
                <a:lnTo>
                  <a:pt x="2864578" y="3990"/>
                </a:lnTo>
                <a:lnTo>
                  <a:pt x="284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409" y="1524000"/>
            <a:ext cx="8572500" cy="5333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25" marR="5080" indent="-9525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Hizmet </a:t>
            </a:r>
            <a:r>
              <a:rPr spc="15" dirty="0">
                <a:solidFill>
                  <a:srgbClr val="000000"/>
                </a:solidFill>
              </a:rPr>
              <a:t>Binası </a:t>
            </a:r>
            <a:r>
              <a:rPr spc="-10" dirty="0">
                <a:solidFill>
                  <a:srgbClr val="000000"/>
                </a:solidFill>
              </a:rPr>
              <a:t>Faaliyet</a:t>
            </a:r>
            <a:r>
              <a:rPr spc="-2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Bilgileri  </a:t>
            </a:r>
            <a:r>
              <a:rPr spc="-40" dirty="0">
                <a:solidFill>
                  <a:srgbClr val="006FC0"/>
                </a:solidFill>
              </a:rPr>
              <a:t>(Yeni </a:t>
            </a:r>
            <a:r>
              <a:rPr spc="-10" dirty="0">
                <a:solidFill>
                  <a:srgbClr val="006FC0"/>
                </a:solidFill>
              </a:rPr>
              <a:t>Faaliyet, Faaliyet</a:t>
            </a:r>
            <a:r>
              <a:rPr spc="-200" dirty="0">
                <a:solidFill>
                  <a:srgbClr val="006FC0"/>
                </a:solidFill>
              </a:rPr>
              <a:t> </a:t>
            </a:r>
            <a:r>
              <a:rPr spc="-20" dirty="0">
                <a:solidFill>
                  <a:srgbClr val="006FC0"/>
                </a:solidFill>
              </a:rPr>
              <a:t>Türleri)</a:t>
            </a:r>
          </a:p>
        </p:txBody>
      </p:sp>
      <p:sp>
        <p:nvSpPr>
          <p:cNvPr id="4" name="object 4"/>
          <p:cNvSpPr/>
          <p:nvPr/>
        </p:nvSpPr>
        <p:spPr>
          <a:xfrm>
            <a:off x="1260881" y="1295400"/>
            <a:ext cx="1787525" cy="2528570"/>
          </a:xfrm>
          <a:custGeom>
            <a:avLst/>
            <a:gdLst/>
            <a:ahLst/>
            <a:cxnLst/>
            <a:rect l="l" t="t" r="r" b="b"/>
            <a:pathLst>
              <a:path w="1787525" h="2528570">
                <a:moveTo>
                  <a:pt x="1754542" y="46209"/>
                </a:moveTo>
                <a:lnTo>
                  <a:pt x="1728784" y="57997"/>
                </a:lnTo>
                <a:lnTo>
                  <a:pt x="0" y="2511679"/>
                </a:lnTo>
                <a:lnTo>
                  <a:pt x="23342" y="2528189"/>
                </a:lnTo>
                <a:lnTo>
                  <a:pt x="1752103" y="74577"/>
                </a:lnTo>
                <a:lnTo>
                  <a:pt x="1754542" y="46209"/>
                </a:lnTo>
                <a:close/>
              </a:path>
              <a:path w="1787525" h="2528570">
                <a:moveTo>
                  <a:pt x="1785847" y="14859"/>
                </a:moveTo>
                <a:lnTo>
                  <a:pt x="1759178" y="14859"/>
                </a:lnTo>
                <a:lnTo>
                  <a:pt x="1782546" y="31369"/>
                </a:lnTo>
                <a:lnTo>
                  <a:pt x="1752103" y="74577"/>
                </a:lnTo>
                <a:lnTo>
                  <a:pt x="1748129" y="120776"/>
                </a:lnTo>
                <a:lnTo>
                  <a:pt x="1747367" y="128650"/>
                </a:lnTo>
                <a:lnTo>
                  <a:pt x="1753209" y="135509"/>
                </a:lnTo>
                <a:lnTo>
                  <a:pt x="1761083" y="136271"/>
                </a:lnTo>
                <a:lnTo>
                  <a:pt x="1768957" y="136905"/>
                </a:lnTo>
                <a:lnTo>
                  <a:pt x="1775942" y="131063"/>
                </a:lnTo>
                <a:lnTo>
                  <a:pt x="1776577" y="123189"/>
                </a:lnTo>
                <a:lnTo>
                  <a:pt x="1785847" y="14859"/>
                </a:lnTo>
                <a:close/>
              </a:path>
              <a:path w="1787525" h="2528570">
                <a:moveTo>
                  <a:pt x="1787118" y="0"/>
                </a:moveTo>
                <a:lnTo>
                  <a:pt x="1667484" y="54737"/>
                </a:lnTo>
                <a:lnTo>
                  <a:pt x="1664309" y="63119"/>
                </a:lnTo>
                <a:lnTo>
                  <a:pt x="1667611" y="70358"/>
                </a:lnTo>
                <a:lnTo>
                  <a:pt x="1670913" y="77470"/>
                </a:lnTo>
                <a:lnTo>
                  <a:pt x="1679295" y="80645"/>
                </a:lnTo>
                <a:lnTo>
                  <a:pt x="1728784" y="57997"/>
                </a:lnTo>
                <a:lnTo>
                  <a:pt x="1759178" y="14859"/>
                </a:lnTo>
                <a:lnTo>
                  <a:pt x="1785847" y="14859"/>
                </a:lnTo>
                <a:lnTo>
                  <a:pt x="1787118" y="0"/>
                </a:lnTo>
                <a:close/>
              </a:path>
              <a:path w="1787525" h="2528570">
                <a:moveTo>
                  <a:pt x="1769065" y="21844"/>
                </a:moveTo>
                <a:lnTo>
                  <a:pt x="1756638" y="21844"/>
                </a:lnTo>
                <a:lnTo>
                  <a:pt x="1776704" y="36067"/>
                </a:lnTo>
                <a:lnTo>
                  <a:pt x="1754542" y="46209"/>
                </a:lnTo>
                <a:lnTo>
                  <a:pt x="1752103" y="74577"/>
                </a:lnTo>
                <a:lnTo>
                  <a:pt x="1782546" y="31369"/>
                </a:lnTo>
                <a:lnTo>
                  <a:pt x="1769065" y="21844"/>
                </a:lnTo>
                <a:close/>
              </a:path>
              <a:path w="1787525" h="2528570">
                <a:moveTo>
                  <a:pt x="1759178" y="14859"/>
                </a:moveTo>
                <a:lnTo>
                  <a:pt x="1728784" y="57997"/>
                </a:lnTo>
                <a:lnTo>
                  <a:pt x="1754542" y="46209"/>
                </a:lnTo>
                <a:lnTo>
                  <a:pt x="1756638" y="21844"/>
                </a:lnTo>
                <a:lnTo>
                  <a:pt x="1769065" y="21844"/>
                </a:lnTo>
                <a:lnTo>
                  <a:pt x="1759178" y="14859"/>
                </a:lnTo>
                <a:close/>
              </a:path>
              <a:path w="1787525" h="2528570">
                <a:moveTo>
                  <a:pt x="1756638" y="21844"/>
                </a:moveTo>
                <a:lnTo>
                  <a:pt x="1754542" y="46209"/>
                </a:lnTo>
                <a:lnTo>
                  <a:pt x="1776704" y="36067"/>
                </a:lnTo>
                <a:lnTo>
                  <a:pt x="1756638" y="218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914" y="3781805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114300"/>
                </a:moveTo>
                <a:lnTo>
                  <a:pt x="41032" y="72991"/>
                </a:lnTo>
                <a:lnTo>
                  <a:pt x="109218" y="49001"/>
                </a:lnTo>
                <a:lnTo>
                  <a:pt x="153847" y="38391"/>
                </a:lnTo>
                <a:lnTo>
                  <a:pt x="204738" y="28849"/>
                </a:lnTo>
                <a:lnTo>
                  <a:pt x="261320" y="20480"/>
                </a:lnTo>
                <a:lnTo>
                  <a:pt x="323022" y="13393"/>
                </a:lnTo>
                <a:lnTo>
                  <a:pt x="389272" y="7694"/>
                </a:lnTo>
                <a:lnTo>
                  <a:pt x="459499" y="3491"/>
                </a:lnTo>
                <a:lnTo>
                  <a:pt x="533132" y="890"/>
                </a:lnTo>
                <a:lnTo>
                  <a:pt x="609600" y="0"/>
                </a:lnTo>
                <a:lnTo>
                  <a:pt x="686067" y="890"/>
                </a:lnTo>
                <a:lnTo>
                  <a:pt x="759700" y="3491"/>
                </a:lnTo>
                <a:lnTo>
                  <a:pt x="829926" y="7694"/>
                </a:lnTo>
                <a:lnTo>
                  <a:pt x="896175" y="13393"/>
                </a:lnTo>
                <a:lnTo>
                  <a:pt x="957875" y="20480"/>
                </a:lnTo>
                <a:lnTo>
                  <a:pt x="1014455" y="28849"/>
                </a:lnTo>
                <a:lnTo>
                  <a:pt x="1065345" y="38391"/>
                </a:lnTo>
                <a:lnTo>
                  <a:pt x="1109972" y="49001"/>
                </a:lnTo>
                <a:lnTo>
                  <a:pt x="1147766" y="60570"/>
                </a:lnTo>
                <a:lnTo>
                  <a:pt x="1200570" y="86158"/>
                </a:lnTo>
                <a:lnTo>
                  <a:pt x="1219187" y="114300"/>
                </a:lnTo>
                <a:lnTo>
                  <a:pt x="1214437" y="128636"/>
                </a:lnTo>
                <a:lnTo>
                  <a:pt x="1178156" y="155608"/>
                </a:lnTo>
                <a:lnTo>
                  <a:pt x="1109972" y="179598"/>
                </a:lnTo>
                <a:lnTo>
                  <a:pt x="1065345" y="190208"/>
                </a:lnTo>
                <a:lnTo>
                  <a:pt x="1014455" y="199750"/>
                </a:lnTo>
                <a:lnTo>
                  <a:pt x="957875" y="208119"/>
                </a:lnTo>
                <a:lnTo>
                  <a:pt x="896175" y="215206"/>
                </a:lnTo>
                <a:lnTo>
                  <a:pt x="829926" y="220905"/>
                </a:lnTo>
                <a:lnTo>
                  <a:pt x="759700" y="225108"/>
                </a:lnTo>
                <a:lnTo>
                  <a:pt x="686067" y="227709"/>
                </a:lnTo>
                <a:lnTo>
                  <a:pt x="609600" y="228600"/>
                </a:lnTo>
                <a:lnTo>
                  <a:pt x="533132" y="227709"/>
                </a:lnTo>
                <a:lnTo>
                  <a:pt x="459499" y="225108"/>
                </a:lnTo>
                <a:lnTo>
                  <a:pt x="389272" y="220905"/>
                </a:lnTo>
                <a:lnTo>
                  <a:pt x="323022" y="215206"/>
                </a:lnTo>
                <a:lnTo>
                  <a:pt x="261320" y="208119"/>
                </a:lnTo>
                <a:lnTo>
                  <a:pt x="204738" y="199750"/>
                </a:lnTo>
                <a:lnTo>
                  <a:pt x="153847" y="190208"/>
                </a:lnTo>
                <a:lnTo>
                  <a:pt x="109218" y="179598"/>
                </a:lnTo>
                <a:lnTo>
                  <a:pt x="71423" y="168029"/>
                </a:lnTo>
                <a:lnTo>
                  <a:pt x="18617" y="142441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0573" y="1219200"/>
            <a:ext cx="1160780" cy="2140585"/>
          </a:xfrm>
          <a:custGeom>
            <a:avLst/>
            <a:gdLst/>
            <a:ahLst/>
            <a:cxnLst/>
            <a:rect l="l" t="t" r="r" b="b"/>
            <a:pathLst>
              <a:path w="1160779" h="2140585">
                <a:moveTo>
                  <a:pt x="31600" y="49939"/>
                </a:moveTo>
                <a:lnTo>
                  <a:pt x="30546" y="78336"/>
                </a:lnTo>
                <a:lnTo>
                  <a:pt x="1135252" y="2140330"/>
                </a:lnTo>
                <a:lnTo>
                  <a:pt x="1160399" y="2126869"/>
                </a:lnTo>
                <a:lnTo>
                  <a:pt x="55679" y="64726"/>
                </a:lnTo>
                <a:lnTo>
                  <a:pt x="31600" y="49939"/>
                </a:lnTo>
                <a:close/>
              </a:path>
              <a:path w="1160779" h="2140585">
                <a:moveTo>
                  <a:pt x="4825" y="0"/>
                </a:moveTo>
                <a:lnTo>
                  <a:pt x="221" y="124587"/>
                </a:lnTo>
                <a:lnTo>
                  <a:pt x="0" y="131445"/>
                </a:lnTo>
                <a:lnTo>
                  <a:pt x="6223" y="138049"/>
                </a:lnTo>
                <a:lnTo>
                  <a:pt x="14097" y="138429"/>
                </a:lnTo>
                <a:lnTo>
                  <a:pt x="21971" y="138684"/>
                </a:lnTo>
                <a:lnTo>
                  <a:pt x="28575" y="132461"/>
                </a:lnTo>
                <a:lnTo>
                  <a:pt x="28866" y="123571"/>
                </a:lnTo>
                <a:lnTo>
                  <a:pt x="30546" y="78336"/>
                </a:lnTo>
                <a:lnTo>
                  <a:pt x="5587" y="31750"/>
                </a:lnTo>
                <a:lnTo>
                  <a:pt x="30734" y="18161"/>
                </a:lnTo>
                <a:lnTo>
                  <a:pt x="34382" y="18161"/>
                </a:lnTo>
                <a:lnTo>
                  <a:pt x="4825" y="0"/>
                </a:lnTo>
                <a:close/>
              </a:path>
              <a:path w="1160779" h="2140585">
                <a:moveTo>
                  <a:pt x="34382" y="18161"/>
                </a:moveTo>
                <a:lnTo>
                  <a:pt x="30734" y="18161"/>
                </a:lnTo>
                <a:lnTo>
                  <a:pt x="55679" y="64726"/>
                </a:lnTo>
                <a:lnTo>
                  <a:pt x="101980" y="93217"/>
                </a:lnTo>
                <a:lnTo>
                  <a:pt x="110743" y="91059"/>
                </a:lnTo>
                <a:lnTo>
                  <a:pt x="114935" y="84327"/>
                </a:lnTo>
                <a:lnTo>
                  <a:pt x="118999" y="77597"/>
                </a:lnTo>
                <a:lnTo>
                  <a:pt x="116966" y="68834"/>
                </a:lnTo>
                <a:lnTo>
                  <a:pt x="110164" y="64726"/>
                </a:lnTo>
                <a:lnTo>
                  <a:pt x="34382" y="18161"/>
                </a:lnTo>
                <a:close/>
              </a:path>
              <a:path w="1160779" h="2140585">
                <a:moveTo>
                  <a:pt x="30734" y="18161"/>
                </a:moveTo>
                <a:lnTo>
                  <a:pt x="5587" y="31750"/>
                </a:lnTo>
                <a:lnTo>
                  <a:pt x="30546" y="78336"/>
                </a:lnTo>
                <a:lnTo>
                  <a:pt x="31600" y="49939"/>
                </a:lnTo>
                <a:lnTo>
                  <a:pt x="10667" y="37084"/>
                </a:lnTo>
                <a:lnTo>
                  <a:pt x="32512" y="25400"/>
                </a:lnTo>
                <a:lnTo>
                  <a:pt x="34612" y="25400"/>
                </a:lnTo>
                <a:lnTo>
                  <a:pt x="30734" y="18161"/>
                </a:lnTo>
                <a:close/>
              </a:path>
              <a:path w="1160779" h="2140585">
                <a:moveTo>
                  <a:pt x="34612" y="25400"/>
                </a:moveTo>
                <a:lnTo>
                  <a:pt x="32512" y="25400"/>
                </a:lnTo>
                <a:lnTo>
                  <a:pt x="31600" y="49939"/>
                </a:lnTo>
                <a:lnTo>
                  <a:pt x="55679" y="64726"/>
                </a:lnTo>
                <a:lnTo>
                  <a:pt x="34612" y="25400"/>
                </a:lnTo>
                <a:close/>
              </a:path>
              <a:path w="1160779" h="2140585">
                <a:moveTo>
                  <a:pt x="32512" y="25400"/>
                </a:moveTo>
                <a:lnTo>
                  <a:pt x="10667" y="37084"/>
                </a:lnTo>
                <a:lnTo>
                  <a:pt x="31600" y="49939"/>
                </a:lnTo>
                <a:lnTo>
                  <a:pt x="32512" y="25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3267"/>
            <a:ext cx="8661400" cy="5334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749" y="279399"/>
            <a:ext cx="559054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981710">
              <a:lnSpc>
                <a:spcPct val="100000"/>
              </a:lnSpc>
              <a:spcBef>
                <a:spcPts val="130"/>
              </a:spcBef>
            </a:pPr>
            <a:r>
              <a:rPr spc="-25" dirty="0">
                <a:solidFill>
                  <a:srgbClr val="000000"/>
                </a:solidFill>
              </a:rPr>
              <a:t>Verilen </a:t>
            </a:r>
            <a:r>
              <a:rPr dirty="0">
                <a:solidFill>
                  <a:srgbClr val="000000"/>
                </a:solidFill>
              </a:rPr>
              <a:t>Eğitim Bilgileri  </a:t>
            </a:r>
            <a:r>
              <a:rPr spc="5" dirty="0">
                <a:solidFill>
                  <a:srgbClr val="006FC0"/>
                </a:solidFill>
              </a:rPr>
              <a:t>(Hedef kitle, </a:t>
            </a:r>
            <a:r>
              <a:rPr dirty="0">
                <a:solidFill>
                  <a:srgbClr val="006FC0"/>
                </a:solidFill>
              </a:rPr>
              <a:t>tarih, katılımcı</a:t>
            </a:r>
            <a:r>
              <a:rPr spc="-29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sayısı)</a:t>
            </a:r>
          </a:p>
        </p:txBody>
      </p:sp>
      <p:sp>
        <p:nvSpPr>
          <p:cNvPr id="4" name="object 4"/>
          <p:cNvSpPr/>
          <p:nvPr/>
        </p:nvSpPr>
        <p:spPr>
          <a:xfrm>
            <a:off x="4788661" y="838327"/>
            <a:ext cx="1459865" cy="2209800"/>
          </a:xfrm>
          <a:custGeom>
            <a:avLst/>
            <a:gdLst/>
            <a:ahLst/>
            <a:cxnLst/>
            <a:rect l="l" t="t" r="r" b="b"/>
            <a:pathLst>
              <a:path w="1459864" h="2209800">
                <a:moveTo>
                  <a:pt x="1354582" y="2125599"/>
                </a:moveTo>
                <a:lnTo>
                  <a:pt x="1346073" y="2128393"/>
                </a:lnTo>
                <a:lnTo>
                  <a:pt x="1338961" y="2142617"/>
                </a:lnTo>
                <a:lnTo>
                  <a:pt x="1341882" y="2151126"/>
                </a:lnTo>
                <a:lnTo>
                  <a:pt x="1459738" y="2209673"/>
                </a:lnTo>
                <a:lnTo>
                  <a:pt x="1458895" y="2193925"/>
                </a:lnTo>
                <a:lnTo>
                  <a:pt x="1432305" y="2193925"/>
                </a:lnTo>
                <a:lnTo>
                  <a:pt x="1403202" y="2149663"/>
                </a:lnTo>
                <a:lnTo>
                  <a:pt x="1361693" y="2129028"/>
                </a:lnTo>
                <a:lnTo>
                  <a:pt x="1354582" y="2125599"/>
                </a:lnTo>
                <a:close/>
              </a:path>
              <a:path w="1459864" h="2209800">
                <a:moveTo>
                  <a:pt x="1403202" y="2149663"/>
                </a:moveTo>
                <a:lnTo>
                  <a:pt x="1432305" y="2193925"/>
                </a:lnTo>
                <a:lnTo>
                  <a:pt x="1443088" y="2186813"/>
                </a:lnTo>
                <a:lnTo>
                  <a:pt x="1429892" y="2186813"/>
                </a:lnTo>
                <a:lnTo>
                  <a:pt x="1428571" y="2162275"/>
                </a:lnTo>
                <a:lnTo>
                  <a:pt x="1403202" y="2149663"/>
                </a:lnTo>
                <a:close/>
              </a:path>
              <a:path w="1459864" h="2209800">
                <a:moveTo>
                  <a:pt x="1446022" y="2072259"/>
                </a:moveTo>
                <a:lnTo>
                  <a:pt x="1438148" y="2072639"/>
                </a:lnTo>
                <a:lnTo>
                  <a:pt x="1430274" y="2073148"/>
                </a:lnTo>
                <a:lnTo>
                  <a:pt x="1424177" y="2079878"/>
                </a:lnTo>
                <a:lnTo>
                  <a:pt x="1424559" y="2087752"/>
                </a:lnTo>
                <a:lnTo>
                  <a:pt x="1427041" y="2133862"/>
                </a:lnTo>
                <a:lnTo>
                  <a:pt x="1456182" y="2178177"/>
                </a:lnTo>
                <a:lnTo>
                  <a:pt x="1432305" y="2193925"/>
                </a:lnTo>
                <a:lnTo>
                  <a:pt x="1458895" y="2193925"/>
                </a:lnTo>
                <a:lnTo>
                  <a:pt x="1453134" y="2086228"/>
                </a:lnTo>
                <a:lnTo>
                  <a:pt x="1452752" y="2078227"/>
                </a:lnTo>
                <a:lnTo>
                  <a:pt x="1446022" y="2072259"/>
                </a:lnTo>
                <a:close/>
              </a:path>
              <a:path w="1459864" h="2209800">
                <a:moveTo>
                  <a:pt x="1428571" y="2162275"/>
                </a:moveTo>
                <a:lnTo>
                  <a:pt x="1429892" y="2186813"/>
                </a:lnTo>
                <a:lnTo>
                  <a:pt x="1450593" y="2173224"/>
                </a:lnTo>
                <a:lnTo>
                  <a:pt x="1428571" y="2162275"/>
                </a:lnTo>
                <a:close/>
              </a:path>
              <a:path w="1459864" h="2209800">
                <a:moveTo>
                  <a:pt x="1427041" y="2133862"/>
                </a:moveTo>
                <a:lnTo>
                  <a:pt x="1428571" y="2162275"/>
                </a:lnTo>
                <a:lnTo>
                  <a:pt x="1450593" y="2173224"/>
                </a:lnTo>
                <a:lnTo>
                  <a:pt x="1429892" y="2186813"/>
                </a:lnTo>
                <a:lnTo>
                  <a:pt x="1443088" y="2186813"/>
                </a:lnTo>
                <a:lnTo>
                  <a:pt x="1456182" y="2178177"/>
                </a:lnTo>
                <a:lnTo>
                  <a:pt x="1427041" y="2133862"/>
                </a:lnTo>
                <a:close/>
              </a:path>
              <a:path w="1459864" h="2209800">
                <a:moveTo>
                  <a:pt x="23875" y="0"/>
                </a:moveTo>
                <a:lnTo>
                  <a:pt x="0" y="15621"/>
                </a:lnTo>
                <a:lnTo>
                  <a:pt x="1403202" y="2149663"/>
                </a:lnTo>
                <a:lnTo>
                  <a:pt x="1428571" y="2162275"/>
                </a:lnTo>
                <a:lnTo>
                  <a:pt x="1427041" y="2133862"/>
                </a:lnTo>
                <a:lnTo>
                  <a:pt x="238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5469382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114300"/>
                </a:moveTo>
                <a:lnTo>
                  <a:pt x="41032" y="72939"/>
                </a:lnTo>
                <a:lnTo>
                  <a:pt x="109218" y="48945"/>
                </a:lnTo>
                <a:lnTo>
                  <a:pt x="153847" y="38340"/>
                </a:lnTo>
                <a:lnTo>
                  <a:pt x="204738" y="28805"/>
                </a:lnTo>
                <a:lnTo>
                  <a:pt x="261320" y="20446"/>
                </a:lnTo>
                <a:lnTo>
                  <a:pt x="323022" y="13368"/>
                </a:lnTo>
                <a:lnTo>
                  <a:pt x="389272" y="7678"/>
                </a:lnTo>
                <a:lnTo>
                  <a:pt x="459499" y="3483"/>
                </a:lnTo>
                <a:lnTo>
                  <a:pt x="533132" y="888"/>
                </a:lnTo>
                <a:lnTo>
                  <a:pt x="609600" y="0"/>
                </a:lnTo>
                <a:lnTo>
                  <a:pt x="686067" y="888"/>
                </a:lnTo>
                <a:lnTo>
                  <a:pt x="759700" y="3483"/>
                </a:lnTo>
                <a:lnTo>
                  <a:pt x="829927" y="7678"/>
                </a:lnTo>
                <a:lnTo>
                  <a:pt x="896177" y="13368"/>
                </a:lnTo>
                <a:lnTo>
                  <a:pt x="957879" y="20446"/>
                </a:lnTo>
                <a:lnTo>
                  <a:pt x="1014461" y="28805"/>
                </a:lnTo>
                <a:lnTo>
                  <a:pt x="1065352" y="38340"/>
                </a:lnTo>
                <a:lnTo>
                  <a:pt x="1109981" y="48945"/>
                </a:lnTo>
                <a:lnTo>
                  <a:pt x="1147776" y="60513"/>
                </a:lnTo>
                <a:lnTo>
                  <a:pt x="1200582" y="86116"/>
                </a:lnTo>
                <a:lnTo>
                  <a:pt x="1219200" y="114300"/>
                </a:lnTo>
                <a:lnTo>
                  <a:pt x="1214450" y="128625"/>
                </a:lnTo>
                <a:lnTo>
                  <a:pt x="1178167" y="155578"/>
                </a:lnTo>
                <a:lnTo>
                  <a:pt x="1109981" y="179555"/>
                </a:lnTo>
                <a:lnTo>
                  <a:pt x="1065352" y="190159"/>
                </a:lnTo>
                <a:lnTo>
                  <a:pt x="1014461" y="199697"/>
                </a:lnTo>
                <a:lnTo>
                  <a:pt x="957879" y="208062"/>
                </a:lnTo>
                <a:lnTo>
                  <a:pt x="896177" y="215147"/>
                </a:lnTo>
                <a:lnTo>
                  <a:pt x="829927" y="220844"/>
                </a:lnTo>
                <a:lnTo>
                  <a:pt x="759700" y="225046"/>
                </a:lnTo>
                <a:lnTo>
                  <a:pt x="686067" y="227646"/>
                </a:lnTo>
                <a:lnTo>
                  <a:pt x="609600" y="228536"/>
                </a:lnTo>
                <a:lnTo>
                  <a:pt x="533132" y="227646"/>
                </a:lnTo>
                <a:lnTo>
                  <a:pt x="459499" y="225046"/>
                </a:lnTo>
                <a:lnTo>
                  <a:pt x="389272" y="220844"/>
                </a:lnTo>
                <a:lnTo>
                  <a:pt x="323022" y="215147"/>
                </a:lnTo>
                <a:lnTo>
                  <a:pt x="261320" y="208062"/>
                </a:lnTo>
                <a:lnTo>
                  <a:pt x="204738" y="199697"/>
                </a:lnTo>
                <a:lnTo>
                  <a:pt x="153847" y="190159"/>
                </a:lnTo>
                <a:lnTo>
                  <a:pt x="109218" y="179555"/>
                </a:lnTo>
                <a:lnTo>
                  <a:pt x="71423" y="167993"/>
                </a:lnTo>
                <a:lnTo>
                  <a:pt x="18617" y="142420"/>
                </a:lnTo>
                <a:lnTo>
                  <a:pt x="0" y="11430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5240782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114300"/>
                </a:moveTo>
                <a:lnTo>
                  <a:pt x="41032" y="72939"/>
                </a:lnTo>
                <a:lnTo>
                  <a:pt x="109218" y="48945"/>
                </a:lnTo>
                <a:lnTo>
                  <a:pt x="153847" y="38340"/>
                </a:lnTo>
                <a:lnTo>
                  <a:pt x="204738" y="28805"/>
                </a:lnTo>
                <a:lnTo>
                  <a:pt x="261320" y="20446"/>
                </a:lnTo>
                <a:lnTo>
                  <a:pt x="323022" y="13368"/>
                </a:lnTo>
                <a:lnTo>
                  <a:pt x="389272" y="7678"/>
                </a:lnTo>
                <a:lnTo>
                  <a:pt x="459499" y="3483"/>
                </a:lnTo>
                <a:lnTo>
                  <a:pt x="533132" y="888"/>
                </a:lnTo>
                <a:lnTo>
                  <a:pt x="609600" y="0"/>
                </a:lnTo>
                <a:lnTo>
                  <a:pt x="686067" y="888"/>
                </a:lnTo>
                <a:lnTo>
                  <a:pt x="759700" y="3483"/>
                </a:lnTo>
                <a:lnTo>
                  <a:pt x="829927" y="7678"/>
                </a:lnTo>
                <a:lnTo>
                  <a:pt x="896177" y="13368"/>
                </a:lnTo>
                <a:lnTo>
                  <a:pt x="957879" y="20446"/>
                </a:lnTo>
                <a:lnTo>
                  <a:pt x="1014461" y="28805"/>
                </a:lnTo>
                <a:lnTo>
                  <a:pt x="1065352" y="38340"/>
                </a:lnTo>
                <a:lnTo>
                  <a:pt x="1109981" y="48945"/>
                </a:lnTo>
                <a:lnTo>
                  <a:pt x="1147776" y="60513"/>
                </a:lnTo>
                <a:lnTo>
                  <a:pt x="1200582" y="86116"/>
                </a:lnTo>
                <a:lnTo>
                  <a:pt x="1219200" y="114300"/>
                </a:lnTo>
                <a:lnTo>
                  <a:pt x="1214450" y="128636"/>
                </a:lnTo>
                <a:lnTo>
                  <a:pt x="1178167" y="155608"/>
                </a:lnTo>
                <a:lnTo>
                  <a:pt x="1109981" y="179598"/>
                </a:lnTo>
                <a:lnTo>
                  <a:pt x="1065352" y="190208"/>
                </a:lnTo>
                <a:lnTo>
                  <a:pt x="1014461" y="199750"/>
                </a:lnTo>
                <a:lnTo>
                  <a:pt x="957879" y="208119"/>
                </a:lnTo>
                <a:lnTo>
                  <a:pt x="896177" y="215206"/>
                </a:lnTo>
                <a:lnTo>
                  <a:pt x="829927" y="220905"/>
                </a:lnTo>
                <a:lnTo>
                  <a:pt x="759700" y="225108"/>
                </a:lnTo>
                <a:lnTo>
                  <a:pt x="686067" y="227709"/>
                </a:lnTo>
                <a:lnTo>
                  <a:pt x="609600" y="228600"/>
                </a:lnTo>
                <a:lnTo>
                  <a:pt x="533132" y="227709"/>
                </a:lnTo>
                <a:lnTo>
                  <a:pt x="459499" y="225108"/>
                </a:lnTo>
                <a:lnTo>
                  <a:pt x="389272" y="220905"/>
                </a:lnTo>
                <a:lnTo>
                  <a:pt x="323022" y="215206"/>
                </a:lnTo>
                <a:lnTo>
                  <a:pt x="261320" y="208119"/>
                </a:lnTo>
                <a:lnTo>
                  <a:pt x="204738" y="199750"/>
                </a:lnTo>
                <a:lnTo>
                  <a:pt x="153847" y="190208"/>
                </a:lnTo>
                <a:lnTo>
                  <a:pt x="109218" y="179598"/>
                </a:lnTo>
                <a:lnTo>
                  <a:pt x="71423" y="168029"/>
                </a:lnTo>
                <a:lnTo>
                  <a:pt x="18617" y="142441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447800"/>
            <a:ext cx="89154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102" y="279399"/>
            <a:ext cx="6802755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90295" marR="5080" indent="-107823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Hizmet </a:t>
            </a:r>
            <a:r>
              <a:rPr spc="15" dirty="0">
                <a:solidFill>
                  <a:srgbClr val="000000"/>
                </a:solidFill>
              </a:rPr>
              <a:t>Binası </a:t>
            </a:r>
            <a:r>
              <a:rPr dirty="0">
                <a:solidFill>
                  <a:srgbClr val="000000"/>
                </a:solidFill>
              </a:rPr>
              <a:t>Geçici </a:t>
            </a:r>
            <a:r>
              <a:rPr spc="-15" dirty="0">
                <a:solidFill>
                  <a:srgbClr val="000000"/>
                </a:solidFill>
              </a:rPr>
              <a:t>Atık </a:t>
            </a:r>
            <a:r>
              <a:rPr spc="10" dirty="0">
                <a:solidFill>
                  <a:srgbClr val="000000"/>
                </a:solidFill>
              </a:rPr>
              <a:t>Depolama</a:t>
            </a:r>
            <a:r>
              <a:rPr spc="-285" dirty="0">
                <a:solidFill>
                  <a:srgbClr val="000000"/>
                </a:solidFill>
              </a:rPr>
              <a:t> </a:t>
            </a:r>
            <a:r>
              <a:rPr spc="20" dirty="0">
                <a:solidFill>
                  <a:srgbClr val="000000"/>
                </a:solidFill>
              </a:rPr>
              <a:t>Alanı  </a:t>
            </a:r>
            <a:r>
              <a:rPr spc="-35" dirty="0">
                <a:solidFill>
                  <a:srgbClr val="006FC0"/>
                </a:solidFill>
              </a:rPr>
              <a:t>(Konteyner, </a:t>
            </a:r>
            <a:r>
              <a:rPr spc="5" dirty="0">
                <a:solidFill>
                  <a:srgbClr val="006FC0"/>
                </a:solidFill>
              </a:rPr>
              <a:t>atık </a:t>
            </a:r>
            <a:r>
              <a:rPr spc="15" dirty="0">
                <a:solidFill>
                  <a:srgbClr val="006FC0"/>
                </a:solidFill>
              </a:rPr>
              <a:t>türü,</a:t>
            </a:r>
            <a:r>
              <a:rPr spc="-204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resim)</a:t>
            </a:r>
          </a:p>
        </p:txBody>
      </p:sp>
      <p:sp>
        <p:nvSpPr>
          <p:cNvPr id="4" name="object 4"/>
          <p:cNvSpPr/>
          <p:nvPr/>
        </p:nvSpPr>
        <p:spPr>
          <a:xfrm>
            <a:off x="4788915" y="837819"/>
            <a:ext cx="1688464" cy="2362835"/>
          </a:xfrm>
          <a:custGeom>
            <a:avLst/>
            <a:gdLst/>
            <a:ahLst/>
            <a:cxnLst/>
            <a:rect l="l" t="t" r="r" b="b"/>
            <a:pathLst>
              <a:path w="1688464" h="2362835">
                <a:moveTo>
                  <a:pt x="1579880" y="2282443"/>
                </a:moveTo>
                <a:lnTo>
                  <a:pt x="1571498" y="2285618"/>
                </a:lnTo>
                <a:lnTo>
                  <a:pt x="1568196" y="2292857"/>
                </a:lnTo>
                <a:lnTo>
                  <a:pt x="1564894" y="2299969"/>
                </a:lnTo>
                <a:lnTo>
                  <a:pt x="1568196" y="2308479"/>
                </a:lnTo>
                <a:lnTo>
                  <a:pt x="1575308" y="2311780"/>
                </a:lnTo>
                <a:lnTo>
                  <a:pt x="1688084" y="2362580"/>
                </a:lnTo>
                <a:lnTo>
                  <a:pt x="1686747" y="2347848"/>
                </a:lnTo>
                <a:lnTo>
                  <a:pt x="1660017" y="2347848"/>
                </a:lnTo>
                <a:lnTo>
                  <a:pt x="1629353" y="2304787"/>
                </a:lnTo>
                <a:lnTo>
                  <a:pt x="1579880" y="2282443"/>
                </a:lnTo>
                <a:close/>
              </a:path>
              <a:path w="1688464" h="2362835">
                <a:moveTo>
                  <a:pt x="1629353" y="2304787"/>
                </a:moveTo>
                <a:lnTo>
                  <a:pt x="1660017" y="2347848"/>
                </a:lnTo>
                <a:lnTo>
                  <a:pt x="1669827" y="2340864"/>
                </a:lnTo>
                <a:lnTo>
                  <a:pt x="1657477" y="2340864"/>
                </a:lnTo>
                <a:lnTo>
                  <a:pt x="1655253" y="2316463"/>
                </a:lnTo>
                <a:lnTo>
                  <a:pt x="1629353" y="2304787"/>
                </a:lnTo>
                <a:close/>
              </a:path>
              <a:path w="1688464" h="2362835">
                <a:moveTo>
                  <a:pt x="1669288" y="2225802"/>
                </a:moveTo>
                <a:lnTo>
                  <a:pt x="1661414" y="2226436"/>
                </a:lnTo>
                <a:lnTo>
                  <a:pt x="1653539" y="2227198"/>
                </a:lnTo>
                <a:lnTo>
                  <a:pt x="1647698" y="2234183"/>
                </a:lnTo>
                <a:lnTo>
                  <a:pt x="1648460" y="2241930"/>
                </a:lnTo>
                <a:lnTo>
                  <a:pt x="1652665" y="2288071"/>
                </a:lnTo>
                <a:lnTo>
                  <a:pt x="1683385" y="2331211"/>
                </a:lnTo>
                <a:lnTo>
                  <a:pt x="1660017" y="2347848"/>
                </a:lnTo>
                <a:lnTo>
                  <a:pt x="1686747" y="2347848"/>
                </a:lnTo>
                <a:lnTo>
                  <a:pt x="1676908" y="2239391"/>
                </a:lnTo>
                <a:lnTo>
                  <a:pt x="1676146" y="2231516"/>
                </a:lnTo>
                <a:lnTo>
                  <a:pt x="1669288" y="2225802"/>
                </a:lnTo>
                <a:close/>
              </a:path>
              <a:path w="1688464" h="2362835">
                <a:moveTo>
                  <a:pt x="1655253" y="2316463"/>
                </a:moveTo>
                <a:lnTo>
                  <a:pt x="1657477" y="2340864"/>
                </a:lnTo>
                <a:lnTo>
                  <a:pt x="1677543" y="2326513"/>
                </a:lnTo>
                <a:lnTo>
                  <a:pt x="1655253" y="2316463"/>
                </a:lnTo>
                <a:close/>
              </a:path>
              <a:path w="1688464" h="2362835">
                <a:moveTo>
                  <a:pt x="1652665" y="2288071"/>
                </a:moveTo>
                <a:lnTo>
                  <a:pt x="1655253" y="2316463"/>
                </a:lnTo>
                <a:lnTo>
                  <a:pt x="1677543" y="2326513"/>
                </a:lnTo>
                <a:lnTo>
                  <a:pt x="1657477" y="2340864"/>
                </a:lnTo>
                <a:lnTo>
                  <a:pt x="1669827" y="2340864"/>
                </a:lnTo>
                <a:lnTo>
                  <a:pt x="1683385" y="2331211"/>
                </a:lnTo>
                <a:lnTo>
                  <a:pt x="1652665" y="2288071"/>
                </a:lnTo>
                <a:close/>
              </a:path>
              <a:path w="1688464" h="2362835">
                <a:moveTo>
                  <a:pt x="23368" y="0"/>
                </a:moveTo>
                <a:lnTo>
                  <a:pt x="0" y="16636"/>
                </a:lnTo>
                <a:lnTo>
                  <a:pt x="1629353" y="2304787"/>
                </a:lnTo>
                <a:lnTo>
                  <a:pt x="1655253" y="2316463"/>
                </a:lnTo>
                <a:lnTo>
                  <a:pt x="1652665" y="2288071"/>
                </a:lnTo>
                <a:lnTo>
                  <a:pt x="233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38300"/>
            <a:ext cx="8686800" cy="5219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9042" y="837819"/>
            <a:ext cx="1917064" cy="2667635"/>
          </a:xfrm>
          <a:custGeom>
            <a:avLst/>
            <a:gdLst/>
            <a:ahLst/>
            <a:cxnLst/>
            <a:rect l="l" t="t" r="r" b="b"/>
            <a:pathLst>
              <a:path w="1917065" h="2667635">
                <a:moveTo>
                  <a:pt x="1808099" y="2587497"/>
                </a:moveTo>
                <a:lnTo>
                  <a:pt x="1799716" y="2590800"/>
                </a:lnTo>
                <a:lnTo>
                  <a:pt x="1796414" y="2598039"/>
                </a:lnTo>
                <a:lnTo>
                  <a:pt x="1793239" y="2605151"/>
                </a:lnTo>
                <a:lnTo>
                  <a:pt x="1796414" y="2613659"/>
                </a:lnTo>
                <a:lnTo>
                  <a:pt x="1916557" y="2667380"/>
                </a:lnTo>
                <a:lnTo>
                  <a:pt x="1915186" y="2652776"/>
                </a:lnTo>
                <a:lnTo>
                  <a:pt x="1888489" y="2652776"/>
                </a:lnTo>
                <a:lnTo>
                  <a:pt x="1857654" y="2609732"/>
                </a:lnTo>
                <a:lnTo>
                  <a:pt x="1808099" y="2587497"/>
                </a:lnTo>
                <a:close/>
              </a:path>
              <a:path w="1917065" h="2667635">
                <a:moveTo>
                  <a:pt x="1857654" y="2609732"/>
                </a:moveTo>
                <a:lnTo>
                  <a:pt x="1888489" y="2652776"/>
                </a:lnTo>
                <a:lnTo>
                  <a:pt x="1898425" y="2645664"/>
                </a:lnTo>
                <a:lnTo>
                  <a:pt x="1885823" y="2645664"/>
                </a:lnTo>
                <a:lnTo>
                  <a:pt x="1883538" y="2621313"/>
                </a:lnTo>
                <a:lnTo>
                  <a:pt x="1857654" y="2609732"/>
                </a:lnTo>
                <a:close/>
              </a:path>
              <a:path w="1917065" h="2667635">
                <a:moveTo>
                  <a:pt x="1897380" y="2530602"/>
                </a:moveTo>
                <a:lnTo>
                  <a:pt x="1881632" y="2532126"/>
                </a:lnTo>
                <a:lnTo>
                  <a:pt x="1875789" y="2539110"/>
                </a:lnTo>
                <a:lnTo>
                  <a:pt x="1876552" y="2546857"/>
                </a:lnTo>
                <a:lnTo>
                  <a:pt x="1880890" y="2593091"/>
                </a:lnTo>
                <a:lnTo>
                  <a:pt x="1911731" y="2636139"/>
                </a:lnTo>
                <a:lnTo>
                  <a:pt x="1888489" y="2652776"/>
                </a:lnTo>
                <a:lnTo>
                  <a:pt x="1915186" y="2652776"/>
                </a:lnTo>
                <a:lnTo>
                  <a:pt x="1905000" y="2544191"/>
                </a:lnTo>
                <a:lnTo>
                  <a:pt x="1904238" y="2536443"/>
                </a:lnTo>
                <a:lnTo>
                  <a:pt x="1897380" y="2530602"/>
                </a:lnTo>
                <a:close/>
              </a:path>
              <a:path w="1917065" h="2667635">
                <a:moveTo>
                  <a:pt x="1883538" y="2621313"/>
                </a:moveTo>
                <a:lnTo>
                  <a:pt x="1885823" y="2645664"/>
                </a:lnTo>
                <a:lnTo>
                  <a:pt x="1905889" y="2631313"/>
                </a:lnTo>
                <a:lnTo>
                  <a:pt x="1883538" y="2621313"/>
                </a:lnTo>
                <a:close/>
              </a:path>
              <a:path w="1917065" h="2667635">
                <a:moveTo>
                  <a:pt x="1880890" y="2593091"/>
                </a:moveTo>
                <a:lnTo>
                  <a:pt x="1883538" y="2621313"/>
                </a:lnTo>
                <a:lnTo>
                  <a:pt x="1905889" y="2631313"/>
                </a:lnTo>
                <a:lnTo>
                  <a:pt x="1885823" y="2645664"/>
                </a:lnTo>
                <a:lnTo>
                  <a:pt x="1898425" y="2645664"/>
                </a:lnTo>
                <a:lnTo>
                  <a:pt x="1911731" y="2636139"/>
                </a:lnTo>
                <a:lnTo>
                  <a:pt x="1880890" y="2593091"/>
                </a:lnTo>
                <a:close/>
              </a:path>
              <a:path w="1917065" h="2667635">
                <a:moveTo>
                  <a:pt x="23114" y="0"/>
                </a:moveTo>
                <a:lnTo>
                  <a:pt x="0" y="16636"/>
                </a:lnTo>
                <a:lnTo>
                  <a:pt x="1857654" y="2609732"/>
                </a:lnTo>
                <a:lnTo>
                  <a:pt x="1883538" y="2621313"/>
                </a:lnTo>
                <a:lnTo>
                  <a:pt x="1880890" y="2593091"/>
                </a:lnTo>
                <a:lnTo>
                  <a:pt x="23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5677" y="279399"/>
            <a:ext cx="7049770" cy="1259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Kompost</a:t>
            </a:r>
          </a:p>
          <a:p>
            <a:pPr marL="12700" marR="5080" algn="ctr">
              <a:lnSpc>
                <a:spcPts val="2930"/>
              </a:lnSpc>
              <a:spcBef>
                <a:spcPts val="95"/>
              </a:spcBef>
            </a:pPr>
            <a:r>
              <a:rPr sz="2400" spc="5" dirty="0">
                <a:solidFill>
                  <a:srgbClr val="006FC0"/>
                </a:solidFill>
              </a:rPr>
              <a:t>(yöntem,besleme </a:t>
            </a:r>
            <a:r>
              <a:rPr sz="2400" spc="-5" dirty="0">
                <a:solidFill>
                  <a:srgbClr val="006FC0"/>
                </a:solidFill>
              </a:rPr>
              <a:t>miktarı, </a:t>
            </a:r>
            <a:r>
              <a:rPr sz="2400" spc="-10" dirty="0">
                <a:solidFill>
                  <a:srgbClr val="006FC0"/>
                </a:solidFill>
              </a:rPr>
              <a:t>kapasite, </a:t>
            </a:r>
            <a:r>
              <a:rPr sz="2400" spc="-5" dirty="0">
                <a:solidFill>
                  <a:srgbClr val="006FC0"/>
                </a:solidFill>
              </a:rPr>
              <a:t>elde </a:t>
            </a:r>
            <a:r>
              <a:rPr sz="2400" spc="-10" dirty="0">
                <a:solidFill>
                  <a:srgbClr val="006FC0"/>
                </a:solidFill>
              </a:rPr>
              <a:t>edilen</a:t>
            </a:r>
            <a:r>
              <a:rPr sz="2400" spc="-220" dirty="0">
                <a:solidFill>
                  <a:srgbClr val="006FC0"/>
                </a:solidFill>
              </a:rPr>
              <a:t> </a:t>
            </a:r>
            <a:r>
              <a:rPr sz="2400" spc="5" dirty="0">
                <a:solidFill>
                  <a:srgbClr val="006FC0"/>
                </a:solidFill>
              </a:rPr>
              <a:t>kompost,  kompostun </a:t>
            </a:r>
            <a:r>
              <a:rPr sz="2400" spc="-5" dirty="0">
                <a:solidFill>
                  <a:srgbClr val="006FC0"/>
                </a:solidFill>
              </a:rPr>
              <a:t>elde </a:t>
            </a:r>
            <a:r>
              <a:rPr sz="2400" spc="-10" dirty="0">
                <a:solidFill>
                  <a:srgbClr val="006FC0"/>
                </a:solidFill>
              </a:rPr>
              <a:t>edildiği tarih </a:t>
            </a:r>
            <a:r>
              <a:rPr sz="2400" dirty="0">
                <a:solidFill>
                  <a:srgbClr val="006FC0"/>
                </a:solidFill>
              </a:rPr>
              <a:t>esas </a:t>
            </a:r>
            <a:r>
              <a:rPr sz="2400" spc="-30" dirty="0">
                <a:solidFill>
                  <a:srgbClr val="006FC0"/>
                </a:solidFill>
              </a:rPr>
              <a:t>alınarak </a:t>
            </a:r>
            <a:r>
              <a:rPr sz="2400" spc="-20" dirty="0">
                <a:solidFill>
                  <a:srgbClr val="006FC0"/>
                </a:solidFill>
              </a:rPr>
              <a:t>girilir</a:t>
            </a:r>
            <a:r>
              <a:rPr sz="2400" spc="125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)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3961"/>
            <a:ext cx="8864854" cy="4986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9042" y="837691"/>
            <a:ext cx="1459865" cy="1981835"/>
          </a:xfrm>
          <a:custGeom>
            <a:avLst/>
            <a:gdLst/>
            <a:ahLst/>
            <a:cxnLst/>
            <a:rect l="l" t="t" r="r" b="b"/>
            <a:pathLst>
              <a:path w="1459864" h="1981835">
                <a:moveTo>
                  <a:pt x="1350010" y="1903095"/>
                </a:moveTo>
                <a:lnTo>
                  <a:pt x="1341628" y="1906397"/>
                </a:lnTo>
                <a:lnTo>
                  <a:pt x="1338453" y="1913636"/>
                </a:lnTo>
                <a:lnTo>
                  <a:pt x="1335405" y="1920875"/>
                </a:lnTo>
                <a:lnTo>
                  <a:pt x="1338707" y="1929384"/>
                </a:lnTo>
                <a:lnTo>
                  <a:pt x="1345946" y="1932432"/>
                </a:lnTo>
                <a:lnTo>
                  <a:pt x="1459357" y="1981708"/>
                </a:lnTo>
                <a:lnTo>
                  <a:pt x="1457846" y="1967357"/>
                </a:lnTo>
                <a:lnTo>
                  <a:pt x="1431163" y="1967357"/>
                </a:lnTo>
                <a:lnTo>
                  <a:pt x="1399921" y="1924779"/>
                </a:lnTo>
                <a:lnTo>
                  <a:pt x="1350010" y="1903095"/>
                </a:lnTo>
                <a:close/>
              </a:path>
              <a:path w="1459864" h="1981835">
                <a:moveTo>
                  <a:pt x="1399921" y="1924779"/>
                </a:moveTo>
                <a:lnTo>
                  <a:pt x="1431163" y="1967357"/>
                </a:lnTo>
                <a:lnTo>
                  <a:pt x="1440668" y="1960372"/>
                </a:lnTo>
                <a:lnTo>
                  <a:pt x="1428369" y="1960372"/>
                </a:lnTo>
                <a:lnTo>
                  <a:pt x="1425797" y="1936002"/>
                </a:lnTo>
                <a:lnTo>
                  <a:pt x="1399921" y="1924779"/>
                </a:lnTo>
                <a:close/>
              </a:path>
              <a:path w="1459864" h="1981835">
                <a:moveTo>
                  <a:pt x="1438529" y="1845183"/>
                </a:moveTo>
                <a:lnTo>
                  <a:pt x="1430782" y="1845945"/>
                </a:lnTo>
                <a:lnTo>
                  <a:pt x="1422908" y="1846834"/>
                </a:lnTo>
                <a:lnTo>
                  <a:pt x="1417193" y="1853819"/>
                </a:lnTo>
                <a:lnTo>
                  <a:pt x="1417955" y="1861693"/>
                </a:lnTo>
                <a:lnTo>
                  <a:pt x="1422816" y="1907759"/>
                </a:lnTo>
                <a:lnTo>
                  <a:pt x="1454150" y="1950466"/>
                </a:lnTo>
                <a:lnTo>
                  <a:pt x="1431163" y="1967357"/>
                </a:lnTo>
                <a:lnTo>
                  <a:pt x="1457846" y="1967357"/>
                </a:lnTo>
                <a:lnTo>
                  <a:pt x="1446403" y="1858645"/>
                </a:lnTo>
                <a:lnTo>
                  <a:pt x="1445641" y="1850898"/>
                </a:lnTo>
                <a:lnTo>
                  <a:pt x="1438529" y="1845183"/>
                </a:lnTo>
                <a:close/>
              </a:path>
              <a:path w="1459864" h="1981835">
                <a:moveTo>
                  <a:pt x="1425797" y="1936002"/>
                </a:moveTo>
                <a:lnTo>
                  <a:pt x="1428369" y="1960372"/>
                </a:lnTo>
                <a:lnTo>
                  <a:pt x="1448308" y="1945767"/>
                </a:lnTo>
                <a:lnTo>
                  <a:pt x="1425797" y="1936002"/>
                </a:lnTo>
                <a:close/>
              </a:path>
              <a:path w="1459864" h="1981835">
                <a:moveTo>
                  <a:pt x="1422816" y="1907759"/>
                </a:moveTo>
                <a:lnTo>
                  <a:pt x="1425797" y="1936002"/>
                </a:lnTo>
                <a:lnTo>
                  <a:pt x="1448308" y="1945767"/>
                </a:lnTo>
                <a:lnTo>
                  <a:pt x="1428369" y="1960372"/>
                </a:lnTo>
                <a:lnTo>
                  <a:pt x="1440668" y="1960372"/>
                </a:lnTo>
                <a:lnTo>
                  <a:pt x="1454150" y="1950466"/>
                </a:lnTo>
                <a:lnTo>
                  <a:pt x="1422816" y="1907759"/>
                </a:lnTo>
                <a:close/>
              </a:path>
              <a:path w="1459864" h="1981835">
                <a:moveTo>
                  <a:pt x="23114" y="0"/>
                </a:moveTo>
                <a:lnTo>
                  <a:pt x="0" y="16891"/>
                </a:lnTo>
                <a:lnTo>
                  <a:pt x="1399921" y="1924779"/>
                </a:lnTo>
                <a:lnTo>
                  <a:pt x="1425797" y="1936002"/>
                </a:lnTo>
                <a:lnTo>
                  <a:pt x="1422816" y="1907759"/>
                </a:lnTo>
                <a:lnTo>
                  <a:pt x="23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3752" y="279399"/>
            <a:ext cx="7068184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3175" algn="ctr">
              <a:lnSpc>
                <a:spcPts val="3835"/>
              </a:lnSpc>
              <a:spcBef>
                <a:spcPts val="130"/>
              </a:spcBef>
            </a:pPr>
            <a:r>
              <a:rPr spc="-10" dirty="0">
                <a:solidFill>
                  <a:srgbClr val="000000"/>
                </a:solidFill>
              </a:rPr>
              <a:t>Toplanan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Atık</a:t>
            </a:r>
          </a:p>
          <a:p>
            <a:pPr algn="ctr">
              <a:lnSpc>
                <a:spcPts val="3835"/>
              </a:lnSpc>
            </a:pPr>
            <a:r>
              <a:rPr spc="5" dirty="0">
                <a:solidFill>
                  <a:srgbClr val="006FC0"/>
                </a:solidFill>
              </a:rPr>
              <a:t>(atık türü,miktarı, </a:t>
            </a:r>
            <a:r>
              <a:rPr dirty="0">
                <a:solidFill>
                  <a:srgbClr val="006FC0"/>
                </a:solidFill>
              </a:rPr>
              <a:t>teslimi </a:t>
            </a:r>
            <a:r>
              <a:rPr spc="-5" dirty="0">
                <a:solidFill>
                  <a:srgbClr val="006FC0"/>
                </a:solidFill>
              </a:rPr>
              <a:t>ve </a:t>
            </a:r>
            <a:r>
              <a:rPr dirty="0">
                <a:solidFill>
                  <a:srgbClr val="006FC0"/>
                </a:solidFill>
              </a:rPr>
              <a:t>teslim</a:t>
            </a:r>
            <a:r>
              <a:rPr spc="-315" dirty="0">
                <a:solidFill>
                  <a:srgbClr val="006FC0"/>
                </a:solidFill>
              </a:rPr>
              <a:t> </a:t>
            </a:r>
            <a:r>
              <a:rPr spc="5" dirty="0">
                <a:solidFill>
                  <a:srgbClr val="006FC0"/>
                </a:solidFill>
              </a:rPr>
              <a:t>belgesi)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11" y="1752549"/>
            <a:ext cx="8534400" cy="497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8153" y="839216"/>
            <a:ext cx="1235075" cy="2209165"/>
          </a:xfrm>
          <a:custGeom>
            <a:avLst/>
            <a:gdLst/>
            <a:ahLst/>
            <a:cxnLst/>
            <a:rect l="l" t="t" r="r" b="b"/>
            <a:pathLst>
              <a:path w="1235075" h="2209165">
                <a:moveTo>
                  <a:pt x="1133221" y="2116963"/>
                </a:moveTo>
                <a:lnTo>
                  <a:pt x="1124458" y="2119122"/>
                </a:lnTo>
                <a:lnTo>
                  <a:pt x="1120394" y="2125980"/>
                </a:lnTo>
                <a:lnTo>
                  <a:pt x="1116330" y="2132711"/>
                </a:lnTo>
                <a:lnTo>
                  <a:pt x="1118616" y="2141474"/>
                </a:lnTo>
                <a:lnTo>
                  <a:pt x="1231646" y="2208784"/>
                </a:lnTo>
                <a:lnTo>
                  <a:pt x="1232047" y="2191004"/>
                </a:lnTo>
                <a:lnTo>
                  <a:pt x="1205484" y="2191004"/>
                </a:lnTo>
                <a:lnTo>
                  <a:pt x="1179857" y="2144720"/>
                </a:lnTo>
                <a:lnTo>
                  <a:pt x="1139952" y="2121027"/>
                </a:lnTo>
                <a:lnTo>
                  <a:pt x="1133221" y="2116963"/>
                </a:lnTo>
                <a:close/>
              </a:path>
              <a:path w="1235075" h="2209165">
                <a:moveTo>
                  <a:pt x="1179857" y="2144720"/>
                </a:moveTo>
                <a:lnTo>
                  <a:pt x="1205484" y="2191004"/>
                </a:lnTo>
                <a:lnTo>
                  <a:pt x="1218567" y="2183765"/>
                </a:lnTo>
                <a:lnTo>
                  <a:pt x="1203706" y="2183765"/>
                </a:lnTo>
                <a:lnTo>
                  <a:pt x="1204240" y="2159198"/>
                </a:lnTo>
                <a:lnTo>
                  <a:pt x="1179857" y="2144720"/>
                </a:lnTo>
                <a:close/>
              </a:path>
              <a:path w="1235075" h="2209165">
                <a:moveTo>
                  <a:pt x="1212596" y="2070354"/>
                </a:moveTo>
                <a:lnTo>
                  <a:pt x="1206119" y="2076577"/>
                </a:lnTo>
                <a:lnTo>
                  <a:pt x="1205851" y="2085086"/>
                </a:lnTo>
                <a:lnTo>
                  <a:pt x="1204856" y="2130846"/>
                </a:lnTo>
                <a:lnTo>
                  <a:pt x="1230503" y="2177161"/>
                </a:lnTo>
                <a:lnTo>
                  <a:pt x="1205484" y="2191004"/>
                </a:lnTo>
                <a:lnTo>
                  <a:pt x="1232047" y="2191004"/>
                </a:lnTo>
                <a:lnTo>
                  <a:pt x="1234440" y="2085086"/>
                </a:lnTo>
                <a:lnTo>
                  <a:pt x="1234567" y="2077212"/>
                </a:lnTo>
                <a:lnTo>
                  <a:pt x="1228344" y="2070735"/>
                </a:lnTo>
                <a:lnTo>
                  <a:pt x="1220470" y="2070481"/>
                </a:lnTo>
                <a:lnTo>
                  <a:pt x="1212596" y="2070354"/>
                </a:lnTo>
                <a:close/>
              </a:path>
              <a:path w="1235075" h="2209165">
                <a:moveTo>
                  <a:pt x="1204240" y="2159198"/>
                </a:moveTo>
                <a:lnTo>
                  <a:pt x="1203706" y="2183765"/>
                </a:lnTo>
                <a:lnTo>
                  <a:pt x="1225296" y="2171700"/>
                </a:lnTo>
                <a:lnTo>
                  <a:pt x="1204240" y="2159198"/>
                </a:lnTo>
                <a:close/>
              </a:path>
              <a:path w="1235075" h="2209165">
                <a:moveTo>
                  <a:pt x="1204856" y="2130846"/>
                </a:moveTo>
                <a:lnTo>
                  <a:pt x="1204240" y="2159198"/>
                </a:lnTo>
                <a:lnTo>
                  <a:pt x="1225296" y="2171700"/>
                </a:lnTo>
                <a:lnTo>
                  <a:pt x="1203706" y="2183765"/>
                </a:lnTo>
                <a:lnTo>
                  <a:pt x="1218567" y="2183765"/>
                </a:lnTo>
                <a:lnTo>
                  <a:pt x="1230503" y="2177161"/>
                </a:lnTo>
                <a:lnTo>
                  <a:pt x="1204856" y="2130846"/>
                </a:lnTo>
                <a:close/>
              </a:path>
              <a:path w="1235075" h="2209165">
                <a:moveTo>
                  <a:pt x="24892" y="0"/>
                </a:moveTo>
                <a:lnTo>
                  <a:pt x="0" y="13843"/>
                </a:lnTo>
                <a:lnTo>
                  <a:pt x="1179857" y="2144720"/>
                </a:lnTo>
                <a:lnTo>
                  <a:pt x="1204240" y="2159198"/>
                </a:lnTo>
                <a:lnTo>
                  <a:pt x="1204856" y="2130846"/>
                </a:lnTo>
                <a:lnTo>
                  <a:pt x="248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3404" y="279399"/>
            <a:ext cx="5003165" cy="13747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" marR="5080" indent="4445" algn="ctr">
              <a:lnSpc>
                <a:spcPct val="102099"/>
              </a:lnSpc>
              <a:spcBef>
                <a:spcPts val="50"/>
              </a:spcBef>
            </a:pPr>
            <a:r>
              <a:rPr spc="-15" dirty="0">
                <a:solidFill>
                  <a:srgbClr val="000000"/>
                </a:solidFill>
              </a:rPr>
              <a:t>Yerleştirilen </a:t>
            </a:r>
            <a:r>
              <a:rPr spc="20" dirty="0">
                <a:solidFill>
                  <a:srgbClr val="000000"/>
                </a:solidFill>
              </a:rPr>
              <a:t>Ekipman  </a:t>
            </a:r>
            <a:r>
              <a:rPr sz="2750" dirty="0">
                <a:solidFill>
                  <a:srgbClr val="006FC0"/>
                </a:solidFill>
              </a:rPr>
              <a:t>(kumbara, </a:t>
            </a:r>
            <a:r>
              <a:rPr sz="2750" spc="-30" dirty="0">
                <a:solidFill>
                  <a:srgbClr val="006FC0"/>
                </a:solidFill>
              </a:rPr>
              <a:t>konteyner, </a:t>
            </a:r>
            <a:r>
              <a:rPr sz="2750" spc="10" dirty="0">
                <a:solidFill>
                  <a:srgbClr val="006FC0"/>
                </a:solidFill>
              </a:rPr>
              <a:t>bölme </a:t>
            </a:r>
            <a:r>
              <a:rPr sz="2750" spc="-20" dirty="0">
                <a:solidFill>
                  <a:srgbClr val="006FC0"/>
                </a:solidFill>
              </a:rPr>
              <a:t>sayısı,  </a:t>
            </a:r>
            <a:r>
              <a:rPr sz="2750" spc="-5" dirty="0">
                <a:solidFill>
                  <a:srgbClr val="006FC0"/>
                </a:solidFill>
              </a:rPr>
              <a:t>atık </a:t>
            </a:r>
            <a:r>
              <a:rPr sz="2750" spc="-10" dirty="0">
                <a:solidFill>
                  <a:srgbClr val="006FC0"/>
                </a:solidFill>
              </a:rPr>
              <a:t>türü, </a:t>
            </a:r>
            <a:r>
              <a:rPr sz="2750" spc="-5" dirty="0">
                <a:solidFill>
                  <a:srgbClr val="006FC0"/>
                </a:solidFill>
              </a:rPr>
              <a:t>adet,</a:t>
            </a:r>
            <a:r>
              <a:rPr sz="2750" spc="-270" dirty="0">
                <a:solidFill>
                  <a:srgbClr val="006FC0"/>
                </a:solidFill>
              </a:rPr>
              <a:t> </a:t>
            </a:r>
            <a:r>
              <a:rPr sz="2750" dirty="0">
                <a:solidFill>
                  <a:srgbClr val="006FC0"/>
                </a:solidFill>
              </a:rPr>
              <a:t>resim)</a:t>
            </a:r>
            <a:endParaRPr sz="27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0"/>
            <a:ext cx="9144000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033" y="279399"/>
            <a:ext cx="4335780" cy="945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Kurum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Sorgulama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750" spc="-5" dirty="0">
                <a:solidFill>
                  <a:srgbClr val="548ED4"/>
                </a:solidFill>
              </a:rPr>
              <a:t>(Ad </a:t>
            </a:r>
            <a:r>
              <a:rPr sz="2750" spc="20" dirty="0">
                <a:solidFill>
                  <a:srgbClr val="548ED4"/>
                </a:solidFill>
              </a:rPr>
              <a:t>ve </a:t>
            </a:r>
            <a:r>
              <a:rPr sz="2750" spc="-15" dirty="0">
                <a:solidFill>
                  <a:srgbClr val="548ED4"/>
                </a:solidFill>
              </a:rPr>
              <a:t>tür </a:t>
            </a:r>
            <a:r>
              <a:rPr sz="2750" spc="-5" dirty="0">
                <a:solidFill>
                  <a:srgbClr val="548ED4"/>
                </a:solidFill>
              </a:rPr>
              <a:t>bazında</a:t>
            </a:r>
            <a:r>
              <a:rPr sz="2750" spc="335" dirty="0">
                <a:solidFill>
                  <a:srgbClr val="548ED4"/>
                </a:solidFill>
              </a:rPr>
              <a:t> </a:t>
            </a:r>
            <a:r>
              <a:rPr sz="2750" dirty="0">
                <a:solidFill>
                  <a:srgbClr val="548ED4"/>
                </a:solidFill>
              </a:rPr>
              <a:t>sorgulama)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990549" y="978661"/>
            <a:ext cx="3094355" cy="2069464"/>
          </a:xfrm>
          <a:custGeom>
            <a:avLst/>
            <a:gdLst/>
            <a:ahLst/>
            <a:cxnLst/>
            <a:rect l="l" t="t" r="r" b="b"/>
            <a:pathLst>
              <a:path w="3094354" h="2069464">
                <a:moveTo>
                  <a:pt x="66370" y="1948179"/>
                </a:moveTo>
                <a:lnTo>
                  <a:pt x="57810" y="1951101"/>
                </a:lnTo>
                <a:lnTo>
                  <a:pt x="0" y="2069338"/>
                </a:lnTo>
                <a:lnTo>
                  <a:pt x="63883" y="2065527"/>
                </a:lnTo>
                <a:lnTo>
                  <a:pt x="31445" y="2065527"/>
                </a:lnTo>
                <a:lnTo>
                  <a:pt x="15595" y="2041778"/>
                </a:lnTo>
                <a:lnTo>
                  <a:pt x="59658" y="2012403"/>
                </a:lnTo>
                <a:lnTo>
                  <a:pt x="83477" y="1963674"/>
                </a:lnTo>
                <a:lnTo>
                  <a:pt x="80543" y="1955164"/>
                </a:lnTo>
                <a:lnTo>
                  <a:pt x="73456" y="1951609"/>
                </a:lnTo>
                <a:lnTo>
                  <a:pt x="66370" y="1948179"/>
                </a:lnTo>
                <a:close/>
              </a:path>
              <a:path w="3094354" h="2069464">
                <a:moveTo>
                  <a:pt x="59658" y="2012403"/>
                </a:moveTo>
                <a:lnTo>
                  <a:pt x="15595" y="2041778"/>
                </a:lnTo>
                <a:lnTo>
                  <a:pt x="31445" y="2065527"/>
                </a:lnTo>
                <a:lnTo>
                  <a:pt x="39827" y="2059939"/>
                </a:lnTo>
                <a:lnTo>
                  <a:pt x="36423" y="2059939"/>
                </a:lnTo>
                <a:lnTo>
                  <a:pt x="22733" y="2039365"/>
                </a:lnTo>
                <a:lnTo>
                  <a:pt x="47200" y="2037891"/>
                </a:lnTo>
                <a:lnTo>
                  <a:pt x="59658" y="2012403"/>
                </a:lnTo>
                <a:close/>
              </a:path>
              <a:path w="3094354" h="2069464">
                <a:moveTo>
                  <a:pt x="129679" y="2033015"/>
                </a:moveTo>
                <a:lnTo>
                  <a:pt x="121793" y="2033397"/>
                </a:lnTo>
                <a:lnTo>
                  <a:pt x="75454" y="2036189"/>
                </a:lnTo>
                <a:lnTo>
                  <a:pt x="31445" y="2065527"/>
                </a:lnTo>
                <a:lnTo>
                  <a:pt x="63883" y="2065527"/>
                </a:lnTo>
                <a:lnTo>
                  <a:pt x="131381" y="2061464"/>
                </a:lnTo>
                <a:lnTo>
                  <a:pt x="137388" y="2054733"/>
                </a:lnTo>
                <a:lnTo>
                  <a:pt x="136448" y="2038985"/>
                </a:lnTo>
                <a:lnTo>
                  <a:pt x="129679" y="2033015"/>
                </a:lnTo>
                <a:close/>
              </a:path>
              <a:path w="3094354" h="2069464">
                <a:moveTo>
                  <a:pt x="47200" y="2037891"/>
                </a:moveTo>
                <a:lnTo>
                  <a:pt x="22733" y="2039365"/>
                </a:lnTo>
                <a:lnTo>
                  <a:pt x="36423" y="2059939"/>
                </a:lnTo>
                <a:lnTo>
                  <a:pt x="47200" y="2037891"/>
                </a:lnTo>
                <a:close/>
              </a:path>
              <a:path w="3094354" h="2069464">
                <a:moveTo>
                  <a:pt x="75454" y="2036189"/>
                </a:moveTo>
                <a:lnTo>
                  <a:pt x="47200" y="2037891"/>
                </a:lnTo>
                <a:lnTo>
                  <a:pt x="36423" y="2059939"/>
                </a:lnTo>
                <a:lnTo>
                  <a:pt x="39827" y="2059939"/>
                </a:lnTo>
                <a:lnTo>
                  <a:pt x="75454" y="2036189"/>
                </a:lnTo>
                <a:close/>
              </a:path>
              <a:path w="3094354" h="2069464">
                <a:moveTo>
                  <a:pt x="3078276" y="0"/>
                </a:moveTo>
                <a:lnTo>
                  <a:pt x="59658" y="2012403"/>
                </a:lnTo>
                <a:lnTo>
                  <a:pt x="47200" y="2037891"/>
                </a:lnTo>
                <a:lnTo>
                  <a:pt x="75454" y="2036189"/>
                </a:lnTo>
                <a:lnTo>
                  <a:pt x="3094024" y="23875"/>
                </a:lnTo>
                <a:lnTo>
                  <a:pt x="30782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2762250"/>
            <a:ext cx="2867025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5353" y="2706370"/>
            <a:ext cx="1040765" cy="748030"/>
          </a:xfrm>
          <a:custGeom>
            <a:avLst/>
            <a:gdLst/>
            <a:ahLst/>
            <a:cxnLst/>
            <a:rect l="l" t="t" r="r" b="b"/>
            <a:pathLst>
              <a:path w="1040764" h="748029">
                <a:moveTo>
                  <a:pt x="0" y="748029"/>
                </a:moveTo>
                <a:lnTo>
                  <a:pt x="1040765" y="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00" y="1971675"/>
            <a:ext cx="3209925" cy="160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5353" y="3454400"/>
            <a:ext cx="1040765" cy="748030"/>
          </a:xfrm>
          <a:custGeom>
            <a:avLst/>
            <a:gdLst/>
            <a:ahLst/>
            <a:cxnLst/>
            <a:rect l="l" t="t" r="r" b="b"/>
            <a:pathLst>
              <a:path w="1040764" h="748029">
                <a:moveTo>
                  <a:pt x="0" y="0"/>
                </a:moveTo>
                <a:lnTo>
                  <a:pt x="1040765" y="748030"/>
                </a:lnTo>
              </a:path>
            </a:pathLst>
          </a:custGeom>
          <a:ln w="2540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3467100"/>
            <a:ext cx="2724150" cy="1609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3441" y="2118105"/>
            <a:ext cx="5913755" cy="25787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487420" marR="5080" algn="ctr">
              <a:lnSpc>
                <a:spcPts val="3979"/>
              </a:lnSpc>
              <a:spcBef>
                <a:spcPts val="520"/>
              </a:spcBef>
            </a:pP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Kendi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hizmet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binası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620"/>
              </a:lnSpc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Belediyeler</a:t>
            </a:r>
            <a:endParaRPr sz="3600">
              <a:latin typeface="Calibri"/>
              <a:cs typeface="Calibri"/>
            </a:endParaRPr>
          </a:p>
          <a:p>
            <a:pPr marL="4011295" marR="521334" indent="9525" algn="r">
              <a:lnSpc>
                <a:spcPts val="3979"/>
              </a:lnSpc>
              <a:spcBef>
                <a:spcPts val="215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İl</a:t>
            </a:r>
            <a:r>
              <a:rPr sz="3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genel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ile</a:t>
            </a:r>
            <a:r>
              <a:rPr sz="3600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417700"/>
            <a:ext cx="8915400" cy="532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9819" y="279399"/>
            <a:ext cx="6501130" cy="945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rgbClr val="000000"/>
                </a:solidFill>
              </a:rPr>
              <a:t>Belediyelerin faaliyet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girişi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750" spc="-55" dirty="0">
                <a:solidFill>
                  <a:srgbClr val="006FC0"/>
                </a:solidFill>
              </a:rPr>
              <a:t>(Yeni </a:t>
            </a:r>
            <a:r>
              <a:rPr sz="2750" spc="-10" dirty="0">
                <a:solidFill>
                  <a:srgbClr val="006FC0"/>
                </a:solidFill>
              </a:rPr>
              <a:t>Faaliyet, </a:t>
            </a:r>
            <a:r>
              <a:rPr sz="2750" spc="10" dirty="0">
                <a:solidFill>
                  <a:srgbClr val="006FC0"/>
                </a:solidFill>
              </a:rPr>
              <a:t>Uygulama </a:t>
            </a:r>
            <a:r>
              <a:rPr sz="2750" spc="-15" dirty="0">
                <a:solidFill>
                  <a:srgbClr val="006FC0"/>
                </a:solidFill>
              </a:rPr>
              <a:t>Alanı-Bina </a:t>
            </a:r>
            <a:r>
              <a:rPr sz="2750" spc="20" dirty="0">
                <a:solidFill>
                  <a:srgbClr val="006FC0"/>
                </a:solidFill>
              </a:rPr>
              <a:t>ve</a:t>
            </a:r>
            <a:r>
              <a:rPr sz="2750" spc="75" dirty="0">
                <a:solidFill>
                  <a:srgbClr val="006FC0"/>
                </a:solidFill>
              </a:rPr>
              <a:t> </a:t>
            </a:r>
            <a:r>
              <a:rPr sz="2750" spc="-15" dirty="0">
                <a:solidFill>
                  <a:srgbClr val="006FC0"/>
                </a:solidFill>
              </a:rPr>
              <a:t>Genel)</a:t>
            </a:r>
            <a:endParaRPr sz="27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775" y="1609725"/>
            <a:ext cx="5886450" cy="61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6450" y="1743075"/>
            <a:ext cx="371475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37841" y="858774"/>
            <a:ext cx="3971925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spc="5" dirty="0">
                <a:solidFill>
                  <a:srgbClr val="000000"/>
                </a:solidFill>
              </a:rPr>
              <a:t>Sıfır </a:t>
            </a:r>
            <a:r>
              <a:rPr sz="3650" spc="-30" dirty="0">
                <a:solidFill>
                  <a:srgbClr val="000000"/>
                </a:solidFill>
              </a:rPr>
              <a:t>Atık </a:t>
            </a:r>
            <a:r>
              <a:rPr sz="3650" dirty="0">
                <a:solidFill>
                  <a:srgbClr val="000000"/>
                </a:solidFill>
              </a:rPr>
              <a:t>Bilgi</a:t>
            </a:r>
            <a:r>
              <a:rPr sz="3650" spc="204" dirty="0">
                <a:solidFill>
                  <a:srgbClr val="000000"/>
                </a:solidFill>
              </a:rPr>
              <a:t> </a:t>
            </a:r>
            <a:r>
              <a:rPr sz="3650" spc="-25" dirty="0">
                <a:solidFill>
                  <a:srgbClr val="000000"/>
                </a:solidFill>
              </a:rPr>
              <a:t>Sistemi</a:t>
            </a:r>
            <a:endParaRPr sz="3650"/>
          </a:p>
        </p:txBody>
      </p:sp>
      <p:sp>
        <p:nvSpPr>
          <p:cNvPr id="5" name="object 5"/>
          <p:cNvSpPr/>
          <p:nvPr/>
        </p:nvSpPr>
        <p:spPr>
          <a:xfrm>
            <a:off x="2066925" y="2524125"/>
            <a:ext cx="371475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6925" y="3238500"/>
            <a:ext cx="371475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6925" y="3952875"/>
            <a:ext cx="371475" cy="37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6925" y="4667250"/>
            <a:ext cx="371475" cy="37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6925" y="5391150"/>
            <a:ext cx="371475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6925" y="6105525"/>
            <a:ext cx="371475" cy="371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47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Envanter</a:t>
            </a:r>
            <a:r>
              <a:rPr spc="-105" dirty="0"/>
              <a:t> </a:t>
            </a:r>
            <a:r>
              <a:rPr dirty="0"/>
              <a:t>oluşturmak</a:t>
            </a:r>
          </a:p>
          <a:p>
            <a:pPr marL="974725" marR="1624330">
              <a:lnSpc>
                <a:spcPct val="196400"/>
              </a:lnSpc>
            </a:pPr>
            <a:r>
              <a:rPr dirty="0"/>
              <a:t>İstatistik </a:t>
            </a:r>
            <a:r>
              <a:rPr spc="-30" dirty="0"/>
              <a:t>yayınlamak  </a:t>
            </a:r>
            <a:r>
              <a:rPr spc="-20" dirty="0"/>
              <a:t>Kazanımları </a:t>
            </a:r>
            <a:r>
              <a:rPr spc="-5" dirty="0"/>
              <a:t>hesaplamak  </a:t>
            </a:r>
            <a:r>
              <a:rPr spc="-15" dirty="0"/>
              <a:t>Uygulamaları </a:t>
            </a:r>
            <a:r>
              <a:rPr dirty="0"/>
              <a:t>izlemek  </a:t>
            </a:r>
            <a:r>
              <a:rPr spc="-20" dirty="0"/>
              <a:t>Bilgi</a:t>
            </a:r>
            <a:r>
              <a:rPr spc="90" dirty="0"/>
              <a:t> </a:t>
            </a:r>
            <a:r>
              <a:rPr spc="-15" dirty="0"/>
              <a:t>almak</a:t>
            </a:r>
          </a:p>
          <a:p>
            <a:pPr marL="974725">
              <a:lnSpc>
                <a:spcPct val="100000"/>
              </a:lnSpc>
              <a:spcBef>
                <a:spcPts val="2155"/>
              </a:spcBef>
            </a:pPr>
            <a:r>
              <a:rPr spc="-5" dirty="0"/>
              <a:t>Belgelendirme </a:t>
            </a:r>
            <a:r>
              <a:rPr spc="-15" dirty="0"/>
              <a:t>altyapısını</a:t>
            </a:r>
            <a:r>
              <a:rPr spc="90" dirty="0"/>
              <a:t> </a:t>
            </a:r>
            <a:r>
              <a:rPr dirty="0"/>
              <a:t>oluşturmak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752598"/>
            <a:ext cx="8839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4727" y="157099"/>
            <a:ext cx="6710045" cy="1374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18210">
              <a:lnSpc>
                <a:spcPct val="100000"/>
              </a:lnSpc>
              <a:spcBef>
                <a:spcPts val="130"/>
              </a:spcBef>
            </a:pPr>
            <a:r>
              <a:rPr spc="-10" dirty="0">
                <a:solidFill>
                  <a:srgbClr val="000000"/>
                </a:solidFill>
              </a:rPr>
              <a:t>Belediye </a:t>
            </a:r>
            <a:r>
              <a:rPr dirty="0">
                <a:solidFill>
                  <a:srgbClr val="000000"/>
                </a:solidFill>
              </a:rPr>
              <a:t>Geneli </a:t>
            </a:r>
            <a:r>
              <a:rPr spc="-10" dirty="0">
                <a:solidFill>
                  <a:srgbClr val="000000"/>
                </a:solidFill>
              </a:rPr>
              <a:t>Faaliyet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Girişi</a:t>
            </a:r>
          </a:p>
          <a:p>
            <a:pPr marL="12700" marR="5080" indent="-5715" algn="ctr">
              <a:lnSpc>
                <a:spcPts val="3379"/>
              </a:lnSpc>
              <a:spcBef>
                <a:spcPts val="105"/>
              </a:spcBef>
            </a:pPr>
            <a:r>
              <a:rPr sz="2750" spc="-25" dirty="0">
                <a:solidFill>
                  <a:srgbClr val="006FC0"/>
                </a:solidFill>
              </a:rPr>
              <a:t>(Yerleştirilen </a:t>
            </a:r>
            <a:r>
              <a:rPr sz="2750" spc="-30" dirty="0">
                <a:solidFill>
                  <a:srgbClr val="006FC0"/>
                </a:solidFill>
              </a:rPr>
              <a:t>konteyner, </a:t>
            </a:r>
            <a:r>
              <a:rPr sz="2750" spc="-5" dirty="0">
                <a:solidFill>
                  <a:srgbClr val="006FC0"/>
                </a:solidFill>
              </a:rPr>
              <a:t>atık </a:t>
            </a:r>
            <a:r>
              <a:rPr sz="2750" spc="-10" dirty="0">
                <a:solidFill>
                  <a:srgbClr val="006FC0"/>
                </a:solidFill>
              </a:rPr>
              <a:t>türü, </a:t>
            </a:r>
            <a:r>
              <a:rPr sz="2750" spc="-5" dirty="0">
                <a:solidFill>
                  <a:srgbClr val="006FC0"/>
                </a:solidFill>
              </a:rPr>
              <a:t>adet,  </a:t>
            </a:r>
            <a:r>
              <a:rPr sz="2750" spc="-10" dirty="0">
                <a:solidFill>
                  <a:srgbClr val="006FC0"/>
                </a:solidFill>
              </a:rPr>
              <a:t>koordinat </a:t>
            </a:r>
            <a:r>
              <a:rPr sz="2750" spc="-20" dirty="0">
                <a:solidFill>
                  <a:srgbClr val="006FC0"/>
                </a:solidFill>
              </a:rPr>
              <a:t>bilgileri, </a:t>
            </a:r>
            <a:r>
              <a:rPr sz="2750" spc="-5" dirty="0">
                <a:solidFill>
                  <a:srgbClr val="006FC0"/>
                </a:solidFill>
              </a:rPr>
              <a:t>kimliklendirme </a:t>
            </a:r>
            <a:r>
              <a:rPr sz="2750" spc="20" dirty="0">
                <a:solidFill>
                  <a:srgbClr val="006FC0"/>
                </a:solidFill>
              </a:rPr>
              <a:t>ve </a:t>
            </a:r>
            <a:r>
              <a:rPr sz="2750" spc="-10" dirty="0">
                <a:solidFill>
                  <a:srgbClr val="006FC0"/>
                </a:solidFill>
              </a:rPr>
              <a:t>fotoğraf</a:t>
            </a:r>
            <a:r>
              <a:rPr sz="2750" spc="210" dirty="0">
                <a:solidFill>
                  <a:srgbClr val="006FC0"/>
                </a:solidFill>
              </a:rPr>
              <a:t> </a:t>
            </a:r>
            <a:r>
              <a:rPr sz="2750" spc="5" dirty="0">
                <a:solidFill>
                  <a:srgbClr val="006FC0"/>
                </a:solidFill>
              </a:rPr>
              <a:t>)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2120010" y="1143000"/>
            <a:ext cx="1259840" cy="3662679"/>
          </a:xfrm>
          <a:custGeom>
            <a:avLst/>
            <a:gdLst/>
            <a:ahLst/>
            <a:cxnLst/>
            <a:rect l="l" t="t" r="r" b="b"/>
            <a:pathLst>
              <a:path w="1259839" h="3662679">
                <a:moveTo>
                  <a:pt x="1214868" y="53791"/>
                </a:moveTo>
                <a:lnTo>
                  <a:pt x="1193536" y="72543"/>
                </a:lnTo>
                <a:lnTo>
                  <a:pt x="0" y="3653028"/>
                </a:lnTo>
                <a:lnTo>
                  <a:pt x="27177" y="3662172"/>
                </a:lnTo>
                <a:lnTo>
                  <a:pt x="1220665" y="81334"/>
                </a:lnTo>
                <a:lnTo>
                  <a:pt x="1214868" y="53791"/>
                </a:lnTo>
                <a:close/>
              </a:path>
              <a:path w="1259839" h="3662679">
                <a:moveTo>
                  <a:pt x="1237453" y="22225"/>
                </a:moveTo>
                <a:lnTo>
                  <a:pt x="1210310" y="22225"/>
                </a:lnTo>
                <a:lnTo>
                  <a:pt x="1237361" y="31241"/>
                </a:lnTo>
                <a:lnTo>
                  <a:pt x="1220665" y="81334"/>
                </a:lnTo>
                <a:lnTo>
                  <a:pt x="1230249" y="126873"/>
                </a:lnTo>
                <a:lnTo>
                  <a:pt x="1231773" y="134620"/>
                </a:lnTo>
                <a:lnTo>
                  <a:pt x="1239392" y="139573"/>
                </a:lnTo>
                <a:lnTo>
                  <a:pt x="1247139" y="137922"/>
                </a:lnTo>
                <a:lnTo>
                  <a:pt x="1254760" y="136398"/>
                </a:lnTo>
                <a:lnTo>
                  <a:pt x="1259713" y="128777"/>
                </a:lnTo>
                <a:lnTo>
                  <a:pt x="1258189" y="121030"/>
                </a:lnTo>
                <a:lnTo>
                  <a:pt x="1237453" y="22225"/>
                </a:lnTo>
                <a:close/>
              </a:path>
              <a:path w="1259839" h="3662679">
                <a:moveTo>
                  <a:pt x="1232789" y="0"/>
                </a:moveTo>
                <a:lnTo>
                  <a:pt x="1139825" y="81661"/>
                </a:lnTo>
                <a:lnTo>
                  <a:pt x="1133983" y="86867"/>
                </a:lnTo>
                <a:lnTo>
                  <a:pt x="1133348" y="95885"/>
                </a:lnTo>
                <a:lnTo>
                  <a:pt x="1138554" y="101726"/>
                </a:lnTo>
                <a:lnTo>
                  <a:pt x="1143762" y="107696"/>
                </a:lnTo>
                <a:lnTo>
                  <a:pt x="1152778" y="108330"/>
                </a:lnTo>
                <a:lnTo>
                  <a:pt x="1193536" y="72543"/>
                </a:lnTo>
                <a:lnTo>
                  <a:pt x="1210310" y="22225"/>
                </a:lnTo>
                <a:lnTo>
                  <a:pt x="1237453" y="22225"/>
                </a:lnTo>
                <a:lnTo>
                  <a:pt x="1232789" y="0"/>
                </a:lnTo>
                <a:close/>
              </a:path>
              <a:path w="1259839" h="3662679">
                <a:moveTo>
                  <a:pt x="1232789" y="29717"/>
                </a:moveTo>
                <a:lnTo>
                  <a:pt x="1209802" y="29717"/>
                </a:lnTo>
                <a:lnTo>
                  <a:pt x="1233297" y="37591"/>
                </a:lnTo>
                <a:lnTo>
                  <a:pt x="1214868" y="53791"/>
                </a:lnTo>
                <a:lnTo>
                  <a:pt x="1220665" y="81334"/>
                </a:lnTo>
                <a:lnTo>
                  <a:pt x="1237361" y="31241"/>
                </a:lnTo>
                <a:lnTo>
                  <a:pt x="1232789" y="29717"/>
                </a:lnTo>
                <a:close/>
              </a:path>
              <a:path w="1259839" h="3662679">
                <a:moveTo>
                  <a:pt x="1210310" y="22225"/>
                </a:moveTo>
                <a:lnTo>
                  <a:pt x="1193536" y="72543"/>
                </a:lnTo>
                <a:lnTo>
                  <a:pt x="1214868" y="53791"/>
                </a:lnTo>
                <a:lnTo>
                  <a:pt x="1209802" y="29717"/>
                </a:lnTo>
                <a:lnTo>
                  <a:pt x="1232789" y="29717"/>
                </a:lnTo>
                <a:lnTo>
                  <a:pt x="1210310" y="22225"/>
                </a:lnTo>
                <a:close/>
              </a:path>
              <a:path w="1259839" h="3662679">
                <a:moveTo>
                  <a:pt x="1209802" y="29717"/>
                </a:moveTo>
                <a:lnTo>
                  <a:pt x="1214868" y="53791"/>
                </a:lnTo>
                <a:lnTo>
                  <a:pt x="1233297" y="37591"/>
                </a:lnTo>
                <a:lnTo>
                  <a:pt x="1209802" y="297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828736"/>
            <a:ext cx="8305800" cy="4672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3777" y="279399"/>
            <a:ext cx="6667500" cy="13747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2099"/>
              </a:lnSpc>
              <a:spcBef>
                <a:spcPts val="50"/>
              </a:spcBef>
            </a:pPr>
            <a:r>
              <a:rPr spc="-10" dirty="0">
                <a:solidFill>
                  <a:srgbClr val="000000"/>
                </a:solidFill>
              </a:rPr>
              <a:t>Belediye </a:t>
            </a:r>
            <a:r>
              <a:rPr dirty="0">
                <a:solidFill>
                  <a:srgbClr val="000000"/>
                </a:solidFill>
              </a:rPr>
              <a:t>Geneli </a:t>
            </a:r>
            <a:r>
              <a:rPr spc="15" dirty="0">
                <a:solidFill>
                  <a:srgbClr val="000000"/>
                </a:solidFill>
              </a:rPr>
              <a:t>1. Sınıf </a:t>
            </a:r>
            <a:r>
              <a:rPr dirty="0">
                <a:solidFill>
                  <a:srgbClr val="000000"/>
                </a:solidFill>
              </a:rPr>
              <a:t>Getirme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Merkezi 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(atık </a:t>
            </a:r>
            <a:r>
              <a:rPr sz="2750" i="1" dirty="0">
                <a:solidFill>
                  <a:srgbClr val="006FC0"/>
                </a:solidFill>
                <a:latin typeface="Calibri"/>
                <a:cs typeface="Calibri"/>
              </a:rPr>
              <a:t>türü, </a:t>
            </a: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sayı,koordinat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bilgileri,  </a:t>
            </a: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kimliklendirme </a:t>
            </a:r>
            <a:r>
              <a:rPr sz="2750" i="1" spc="30" dirty="0">
                <a:solidFill>
                  <a:srgbClr val="006FC0"/>
                </a:solidFill>
                <a:latin typeface="Calibri"/>
                <a:cs typeface="Calibri"/>
              </a:rPr>
              <a:t>ve </a:t>
            </a:r>
            <a:r>
              <a:rPr sz="2750" i="1" dirty="0">
                <a:solidFill>
                  <a:srgbClr val="006FC0"/>
                </a:solidFill>
                <a:latin typeface="Calibri"/>
                <a:cs typeface="Calibri"/>
              </a:rPr>
              <a:t>fotoğraf</a:t>
            </a:r>
            <a:r>
              <a:rPr sz="2750" i="1" spc="-3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spc="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0245" y="1676400"/>
            <a:ext cx="1169035" cy="2494915"/>
          </a:xfrm>
          <a:custGeom>
            <a:avLst/>
            <a:gdLst/>
            <a:ahLst/>
            <a:cxnLst/>
            <a:rect l="l" t="t" r="r" b="b"/>
            <a:pathLst>
              <a:path w="1169035" h="2494915">
                <a:moveTo>
                  <a:pt x="1132302" y="51467"/>
                </a:moveTo>
                <a:lnTo>
                  <a:pt x="1109096" y="67784"/>
                </a:lnTo>
                <a:lnTo>
                  <a:pt x="0" y="2482469"/>
                </a:lnTo>
                <a:lnTo>
                  <a:pt x="25908" y="2494407"/>
                </a:lnTo>
                <a:lnTo>
                  <a:pt x="1135050" y="79621"/>
                </a:lnTo>
                <a:lnTo>
                  <a:pt x="1132302" y="51467"/>
                </a:lnTo>
                <a:close/>
              </a:path>
              <a:path w="1169035" h="2494915">
                <a:moveTo>
                  <a:pt x="1157883" y="19685"/>
                </a:moveTo>
                <a:lnTo>
                  <a:pt x="1131189" y="19685"/>
                </a:lnTo>
                <a:lnTo>
                  <a:pt x="1157096" y="31623"/>
                </a:lnTo>
                <a:lnTo>
                  <a:pt x="1135050" y="79621"/>
                </a:lnTo>
                <a:lnTo>
                  <a:pt x="1140333" y="133730"/>
                </a:lnTo>
                <a:lnTo>
                  <a:pt x="1147318" y="139446"/>
                </a:lnTo>
                <a:lnTo>
                  <a:pt x="1163066" y="137922"/>
                </a:lnTo>
                <a:lnTo>
                  <a:pt x="1168781" y="130937"/>
                </a:lnTo>
                <a:lnTo>
                  <a:pt x="1157883" y="19685"/>
                </a:lnTo>
                <a:close/>
              </a:path>
              <a:path w="1169035" h="2494915">
                <a:moveTo>
                  <a:pt x="1155954" y="0"/>
                </a:moveTo>
                <a:lnTo>
                  <a:pt x="1048257" y="75564"/>
                </a:lnTo>
                <a:lnTo>
                  <a:pt x="1046733" y="84454"/>
                </a:lnTo>
                <a:lnTo>
                  <a:pt x="1051179" y="90932"/>
                </a:lnTo>
                <a:lnTo>
                  <a:pt x="1055751" y="97409"/>
                </a:lnTo>
                <a:lnTo>
                  <a:pt x="1064641" y="98933"/>
                </a:lnTo>
                <a:lnTo>
                  <a:pt x="1071118" y="94487"/>
                </a:lnTo>
                <a:lnTo>
                  <a:pt x="1109096" y="67784"/>
                </a:lnTo>
                <a:lnTo>
                  <a:pt x="1131189" y="19685"/>
                </a:lnTo>
                <a:lnTo>
                  <a:pt x="1157883" y="19685"/>
                </a:lnTo>
                <a:lnTo>
                  <a:pt x="1155954" y="0"/>
                </a:lnTo>
                <a:close/>
              </a:path>
              <a:path w="1169035" h="2494915">
                <a:moveTo>
                  <a:pt x="1147174" y="27050"/>
                </a:moveTo>
                <a:lnTo>
                  <a:pt x="1129919" y="27050"/>
                </a:lnTo>
                <a:lnTo>
                  <a:pt x="1152398" y="37337"/>
                </a:lnTo>
                <a:lnTo>
                  <a:pt x="1132302" y="51467"/>
                </a:lnTo>
                <a:lnTo>
                  <a:pt x="1135050" y="79621"/>
                </a:lnTo>
                <a:lnTo>
                  <a:pt x="1157096" y="31623"/>
                </a:lnTo>
                <a:lnTo>
                  <a:pt x="1147174" y="27050"/>
                </a:lnTo>
                <a:close/>
              </a:path>
              <a:path w="1169035" h="2494915">
                <a:moveTo>
                  <a:pt x="1131189" y="19685"/>
                </a:moveTo>
                <a:lnTo>
                  <a:pt x="1109096" y="67784"/>
                </a:lnTo>
                <a:lnTo>
                  <a:pt x="1132302" y="51467"/>
                </a:lnTo>
                <a:lnTo>
                  <a:pt x="1129919" y="27050"/>
                </a:lnTo>
                <a:lnTo>
                  <a:pt x="1147174" y="27050"/>
                </a:lnTo>
                <a:lnTo>
                  <a:pt x="1131189" y="19685"/>
                </a:lnTo>
                <a:close/>
              </a:path>
              <a:path w="1169035" h="2494915">
                <a:moveTo>
                  <a:pt x="1129919" y="27050"/>
                </a:moveTo>
                <a:lnTo>
                  <a:pt x="1132302" y="51467"/>
                </a:lnTo>
                <a:lnTo>
                  <a:pt x="1152398" y="37337"/>
                </a:lnTo>
                <a:lnTo>
                  <a:pt x="1129919" y="27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600200"/>
            <a:ext cx="8686800" cy="488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0294" y="279399"/>
            <a:ext cx="6514465" cy="13747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2099"/>
              </a:lnSpc>
              <a:spcBef>
                <a:spcPts val="50"/>
              </a:spcBef>
            </a:pPr>
            <a:r>
              <a:rPr spc="-10" dirty="0">
                <a:solidFill>
                  <a:srgbClr val="000000"/>
                </a:solidFill>
              </a:rPr>
              <a:t>Belediye </a:t>
            </a:r>
            <a:r>
              <a:rPr dirty="0">
                <a:solidFill>
                  <a:srgbClr val="000000"/>
                </a:solidFill>
              </a:rPr>
              <a:t>Geneli </a:t>
            </a:r>
            <a:r>
              <a:rPr spc="25" dirty="0">
                <a:solidFill>
                  <a:srgbClr val="000000"/>
                </a:solidFill>
              </a:rPr>
              <a:t>Mobil </a:t>
            </a:r>
            <a:r>
              <a:rPr dirty="0">
                <a:solidFill>
                  <a:srgbClr val="000000"/>
                </a:solidFill>
              </a:rPr>
              <a:t>Getirme</a:t>
            </a:r>
            <a:r>
              <a:rPr spc="-229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Merkezi 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(atık </a:t>
            </a:r>
            <a:r>
              <a:rPr sz="2750" i="1" spc="5" dirty="0">
                <a:solidFill>
                  <a:srgbClr val="006FC0"/>
                </a:solidFill>
                <a:latin typeface="Calibri"/>
                <a:cs typeface="Calibri"/>
              </a:rPr>
              <a:t>türü, </a:t>
            </a:r>
            <a:r>
              <a:rPr sz="2750" i="1" dirty="0">
                <a:solidFill>
                  <a:srgbClr val="006FC0"/>
                </a:solidFill>
                <a:latin typeface="Calibri"/>
                <a:cs typeface="Calibri"/>
              </a:rPr>
              <a:t>adet,koordinat </a:t>
            </a:r>
            <a:r>
              <a:rPr sz="2750" i="1" spc="-10" dirty="0">
                <a:solidFill>
                  <a:srgbClr val="006FC0"/>
                </a:solidFill>
                <a:latin typeface="Calibri"/>
                <a:cs typeface="Calibri"/>
              </a:rPr>
              <a:t>bilgileri,  </a:t>
            </a:r>
            <a:r>
              <a:rPr sz="2750" i="1" spc="-5" dirty="0">
                <a:solidFill>
                  <a:srgbClr val="006FC0"/>
                </a:solidFill>
                <a:latin typeface="Calibri"/>
                <a:cs typeface="Calibri"/>
              </a:rPr>
              <a:t>kimliklendirme </a:t>
            </a:r>
            <a:r>
              <a:rPr sz="2750" i="1" spc="30" dirty="0">
                <a:solidFill>
                  <a:srgbClr val="006FC0"/>
                </a:solidFill>
                <a:latin typeface="Calibri"/>
                <a:cs typeface="Calibri"/>
              </a:rPr>
              <a:t>ve </a:t>
            </a:r>
            <a:r>
              <a:rPr sz="2750" i="1" spc="5" dirty="0">
                <a:solidFill>
                  <a:srgbClr val="006FC0"/>
                </a:solidFill>
                <a:latin typeface="Calibri"/>
                <a:cs typeface="Calibri"/>
              </a:rPr>
              <a:t>fotoğraf</a:t>
            </a:r>
            <a:r>
              <a:rPr sz="2750" i="1" spc="-3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50" i="1" spc="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30245" y="1676400"/>
            <a:ext cx="1169035" cy="2494915"/>
          </a:xfrm>
          <a:custGeom>
            <a:avLst/>
            <a:gdLst/>
            <a:ahLst/>
            <a:cxnLst/>
            <a:rect l="l" t="t" r="r" b="b"/>
            <a:pathLst>
              <a:path w="1169035" h="2494915">
                <a:moveTo>
                  <a:pt x="1132302" y="51467"/>
                </a:moveTo>
                <a:lnTo>
                  <a:pt x="1109096" y="67784"/>
                </a:lnTo>
                <a:lnTo>
                  <a:pt x="0" y="2482469"/>
                </a:lnTo>
                <a:lnTo>
                  <a:pt x="25908" y="2494407"/>
                </a:lnTo>
                <a:lnTo>
                  <a:pt x="1135050" y="79621"/>
                </a:lnTo>
                <a:lnTo>
                  <a:pt x="1132302" y="51467"/>
                </a:lnTo>
                <a:close/>
              </a:path>
              <a:path w="1169035" h="2494915">
                <a:moveTo>
                  <a:pt x="1157883" y="19685"/>
                </a:moveTo>
                <a:lnTo>
                  <a:pt x="1131189" y="19685"/>
                </a:lnTo>
                <a:lnTo>
                  <a:pt x="1157096" y="31623"/>
                </a:lnTo>
                <a:lnTo>
                  <a:pt x="1135050" y="79621"/>
                </a:lnTo>
                <a:lnTo>
                  <a:pt x="1140333" y="133730"/>
                </a:lnTo>
                <a:lnTo>
                  <a:pt x="1147318" y="139446"/>
                </a:lnTo>
                <a:lnTo>
                  <a:pt x="1163066" y="137922"/>
                </a:lnTo>
                <a:lnTo>
                  <a:pt x="1168781" y="130937"/>
                </a:lnTo>
                <a:lnTo>
                  <a:pt x="1157883" y="19685"/>
                </a:lnTo>
                <a:close/>
              </a:path>
              <a:path w="1169035" h="2494915">
                <a:moveTo>
                  <a:pt x="1155954" y="0"/>
                </a:moveTo>
                <a:lnTo>
                  <a:pt x="1048257" y="75564"/>
                </a:lnTo>
                <a:lnTo>
                  <a:pt x="1046733" y="84454"/>
                </a:lnTo>
                <a:lnTo>
                  <a:pt x="1051179" y="90932"/>
                </a:lnTo>
                <a:lnTo>
                  <a:pt x="1055751" y="97409"/>
                </a:lnTo>
                <a:lnTo>
                  <a:pt x="1064641" y="98933"/>
                </a:lnTo>
                <a:lnTo>
                  <a:pt x="1071118" y="94487"/>
                </a:lnTo>
                <a:lnTo>
                  <a:pt x="1109096" y="67784"/>
                </a:lnTo>
                <a:lnTo>
                  <a:pt x="1131189" y="19685"/>
                </a:lnTo>
                <a:lnTo>
                  <a:pt x="1157883" y="19685"/>
                </a:lnTo>
                <a:lnTo>
                  <a:pt x="1155954" y="0"/>
                </a:lnTo>
                <a:close/>
              </a:path>
              <a:path w="1169035" h="2494915">
                <a:moveTo>
                  <a:pt x="1147174" y="27050"/>
                </a:moveTo>
                <a:lnTo>
                  <a:pt x="1129919" y="27050"/>
                </a:lnTo>
                <a:lnTo>
                  <a:pt x="1152398" y="37337"/>
                </a:lnTo>
                <a:lnTo>
                  <a:pt x="1132302" y="51467"/>
                </a:lnTo>
                <a:lnTo>
                  <a:pt x="1135050" y="79621"/>
                </a:lnTo>
                <a:lnTo>
                  <a:pt x="1157096" y="31623"/>
                </a:lnTo>
                <a:lnTo>
                  <a:pt x="1147174" y="27050"/>
                </a:lnTo>
                <a:close/>
              </a:path>
              <a:path w="1169035" h="2494915">
                <a:moveTo>
                  <a:pt x="1131189" y="19685"/>
                </a:moveTo>
                <a:lnTo>
                  <a:pt x="1109096" y="67784"/>
                </a:lnTo>
                <a:lnTo>
                  <a:pt x="1132302" y="51467"/>
                </a:lnTo>
                <a:lnTo>
                  <a:pt x="1129919" y="27050"/>
                </a:lnTo>
                <a:lnTo>
                  <a:pt x="1147174" y="27050"/>
                </a:lnTo>
                <a:lnTo>
                  <a:pt x="1131189" y="19685"/>
                </a:lnTo>
                <a:close/>
              </a:path>
              <a:path w="1169035" h="2494915">
                <a:moveTo>
                  <a:pt x="1129919" y="27050"/>
                </a:moveTo>
                <a:lnTo>
                  <a:pt x="1132302" y="51467"/>
                </a:lnTo>
                <a:lnTo>
                  <a:pt x="1152398" y="37337"/>
                </a:lnTo>
                <a:lnTo>
                  <a:pt x="1129919" y="270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600200"/>
            <a:ext cx="8763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8919" y="909192"/>
            <a:ext cx="1728470" cy="4300855"/>
          </a:xfrm>
          <a:custGeom>
            <a:avLst/>
            <a:gdLst/>
            <a:ahLst/>
            <a:cxnLst/>
            <a:rect l="l" t="t" r="r" b="b"/>
            <a:pathLst>
              <a:path w="1728470" h="4300855">
                <a:moveTo>
                  <a:pt x="20955" y="4160901"/>
                </a:moveTo>
                <a:lnTo>
                  <a:pt x="13081" y="4162171"/>
                </a:lnTo>
                <a:lnTo>
                  <a:pt x="5333" y="4163314"/>
                </a:lnTo>
                <a:lnTo>
                  <a:pt x="0" y="4170553"/>
                </a:lnTo>
                <a:lnTo>
                  <a:pt x="1143" y="4178427"/>
                </a:lnTo>
                <a:lnTo>
                  <a:pt x="19938" y="4300728"/>
                </a:lnTo>
                <a:lnTo>
                  <a:pt x="46684" y="4279646"/>
                </a:lnTo>
                <a:lnTo>
                  <a:pt x="43561" y="4279646"/>
                </a:lnTo>
                <a:lnTo>
                  <a:pt x="17018" y="4269105"/>
                </a:lnTo>
                <a:lnTo>
                  <a:pt x="36406" y="4219969"/>
                </a:lnTo>
                <a:lnTo>
                  <a:pt x="29337" y="4174109"/>
                </a:lnTo>
                <a:lnTo>
                  <a:pt x="28193" y="4166235"/>
                </a:lnTo>
                <a:lnTo>
                  <a:pt x="20955" y="4160901"/>
                </a:lnTo>
                <a:close/>
              </a:path>
              <a:path w="1728470" h="4300855">
                <a:moveTo>
                  <a:pt x="36406" y="4219969"/>
                </a:moveTo>
                <a:lnTo>
                  <a:pt x="17018" y="4269105"/>
                </a:lnTo>
                <a:lnTo>
                  <a:pt x="43561" y="4279646"/>
                </a:lnTo>
                <a:lnTo>
                  <a:pt x="46517" y="4272153"/>
                </a:lnTo>
                <a:lnTo>
                  <a:pt x="44450" y="4272153"/>
                </a:lnTo>
                <a:lnTo>
                  <a:pt x="21462" y="4263136"/>
                </a:lnTo>
                <a:lnTo>
                  <a:pt x="40720" y="4247956"/>
                </a:lnTo>
                <a:lnTo>
                  <a:pt x="36406" y="4219969"/>
                </a:lnTo>
                <a:close/>
              </a:path>
              <a:path w="1728470" h="4300855">
                <a:moveTo>
                  <a:pt x="105663" y="4196842"/>
                </a:moveTo>
                <a:lnTo>
                  <a:pt x="99441" y="4201668"/>
                </a:lnTo>
                <a:lnTo>
                  <a:pt x="62994" y="4230397"/>
                </a:lnTo>
                <a:lnTo>
                  <a:pt x="43561" y="4279646"/>
                </a:lnTo>
                <a:lnTo>
                  <a:pt x="46684" y="4279646"/>
                </a:lnTo>
                <a:lnTo>
                  <a:pt x="117093" y="4224147"/>
                </a:lnTo>
                <a:lnTo>
                  <a:pt x="123317" y="4219321"/>
                </a:lnTo>
                <a:lnTo>
                  <a:pt x="124460" y="4210304"/>
                </a:lnTo>
                <a:lnTo>
                  <a:pt x="119506" y="4204081"/>
                </a:lnTo>
                <a:lnTo>
                  <a:pt x="114681" y="4197858"/>
                </a:lnTo>
                <a:lnTo>
                  <a:pt x="105663" y="4196842"/>
                </a:lnTo>
                <a:close/>
              </a:path>
              <a:path w="1728470" h="4300855">
                <a:moveTo>
                  <a:pt x="40720" y="4247956"/>
                </a:moveTo>
                <a:lnTo>
                  <a:pt x="21462" y="4263136"/>
                </a:lnTo>
                <a:lnTo>
                  <a:pt x="44450" y="4272153"/>
                </a:lnTo>
                <a:lnTo>
                  <a:pt x="40720" y="4247956"/>
                </a:lnTo>
                <a:close/>
              </a:path>
              <a:path w="1728470" h="4300855">
                <a:moveTo>
                  <a:pt x="62994" y="4230397"/>
                </a:moveTo>
                <a:lnTo>
                  <a:pt x="40720" y="4247956"/>
                </a:lnTo>
                <a:lnTo>
                  <a:pt x="44450" y="4272153"/>
                </a:lnTo>
                <a:lnTo>
                  <a:pt x="46517" y="4272153"/>
                </a:lnTo>
                <a:lnTo>
                  <a:pt x="62994" y="4230397"/>
                </a:lnTo>
                <a:close/>
              </a:path>
              <a:path w="1728470" h="4300855">
                <a:moveTo>
                  <a:pt x="1701545" y="0"/>
                </a:moveTo>
                <a:lnTo>
                  <a:pt x="36406" y="4219969"/>
                </a:lnTo>
                <a:lnTo>
                  <a:pt x="40720" y="4247956"/>
                </a:lnTo>
                <a:lnTo>
                  <a:pt x="62994" y="4230397"/>
                </a:lnTo>
                <a:lnTo>
                  <a:pt x="1728216" y="10413"/>
                </a:lnTo>
                <a:lnTo>
                  <a:pt x="17015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1975" y="113982"/>
            <a:ext cx="7346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70" dirty="0">
                <a:solidFill>
                  <a:srgbClr val="375F92"/>
                </a:solidFill>
                <a:latin typeface="Calibri"/>
                <a:cs typeface="Calibri"/>
              </a:rPr>
              <a:t>A</a:t>
            </a:r>
            <a:r>
              <a:rPr sz="2750" b="1" spc="20" dirty="0">
                <a:solidFill>
                  <a:srgbClr val="375F92"/>
                </a:solidFill>
                <a:latin typeface="Calibri"/>
                <a:cs typeface="Calibri"/>
              </a:rPr>
              <a:t>VM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7557" y="556323"/>
            <a:ext cx="7929880" cy="84581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(İkinci </a:t>
            </a:r>
            <a:r>
              <a:rPr sz="2400" b="1" i="1" spc="5" dirty="0">
                <a:solidFill>
                  <a:srgbClr val="548ED4"/>
                </a:solidFill>
                <a:latin typeface="Calibri"/>
                <a:cs typeface="Calibri"/>
              </a:rPr>
              <a:t>Sınıf </a:t>
            </a: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Getirme</a:t>
            </a:r>
            <a:r>
              <a:rPr sz="2400" b="1" i="1" spc="-1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48ED4"/>
                </a:solidFill>
                <a:latin typeface="Calibri"/>
                <a:cs typeface="Calibri"/>
              </a:rPr>
              <a:t>Merkezi)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(atık </a:t>
            </a: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türü, adet,koordinat </a:t>
            </a:r>
            <a:r>
              <a:rPr sz="2400" b="1" i="1" spc="5" dirty="0">
                <a:solidFill>
                  <a:srgbClr val="548ED4"/>
                </a:solidFill>
                <a:latin typeface="Calibri"/>
                <a:cs typeface="Calibri"/>
              </a:rPr>
              <a:t>bilgileri, </a:t>
            </a: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kimliklendirme </a:t>
            </a: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ve fotoğraf</a:t>
            </a:r>
            <a:r>
              <a:rPr sz="2400" b="1" i="1" spc="-29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259" y="266318"/>
            <a:ext cx="303530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5" dirty="0">
                <a:solidFill>
                  <a:srgbClr val="000000"/>
                </a:solidFill>
                <a:latin typeface="Calibri"/>
                <a:cs typeface="Calibri"/>
              </a:rPr>
              <a:t>OSB, </a:t>
            </a:r>
            <a:r>
              <a:rPr sz="2750" b="1" spc="15" dirty="0">
                <a:solidFill>
                  <a:srgbClr val="000000"/>
                </a:solidFill>
                <a:latin typeface="Calibri"/>
                <a:cs typeface="Calibri"/>
              </a:rPr>
              <a:t>Üniversite,</a:t>
            </a:r>
            <a:r>
              <a:rPr sz="275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000000"/>
                </a:solidFill>
                <a:latin typeface="Calibri"/>
                <a:cs typeface="Calibri"/>
              </a:rPr>
              <a:t>Site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557" y="709847"/>
            <a:ext cx="7929880" cy="8451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(Üçüncü </a:t>
            </a:r>
            <a:r>
              <a:rPr sz="2400" b="1" i="1" spc="5" dirty="0">
                <a:solidFill>
                  <a:srgbClr val="548ED4"/>
                </a:solidFill>
                <a:latin typeface="Calibri"/>
                <a:cs typeface="Calibri"/>
              </a:rPr>
              <a:t>Sınıf </a:t>
            </a: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Getirme</a:t>
            </a:r>
            <a:r>
              <a:rPr sz="2400" b="1" i="1" spc="-10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548ED4"/>
                </a:solidFill>
                <a:latin typeface="Calibri"/>
                <a:cs typeface="Calibri"/>
              </a:rPr>
              <a:t>Merkezi)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(atık </a:t>
            </a: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türü, adet,koordinat </a:t>
            </a:r>
            <a:r>
              <a:rPr sz="2400" b="1" i="1" spc="5" dirty="0">
                <a:solidFill>
                  <a:srgbClr val="548ED4"/>
                </a:solidFill>
                <a:latin typeface="Calibri"/>
                <a:cs typeface="Calibri"/>
              </a:rPr>
              <a:t>bilgileri, </a:t>
            </a: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kimliklendirme </a:t>
            </a:r>
            <a:r>
              <a:rPr sz="2400" b="1" i="1" spc="-5" dirty="0">
                <a:solidFill>
                  <a:srgbClr val="548ED4"/>
                </a:solidFill>
                <a:latin typeface="Calibri"/>
                <a:cs typeface="Calibri"/>
              </a:rPr>
              <a:t>ve </a:t>
            </a: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fotoğraf</a:t>
            </a:r>
            <a:r>
              <a:rPr sz="2400" b="1" i="1" spc="-29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548ED4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676400"/>
            <a:ext cx="8763000" cy="518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1266" y="1063371"/>
            <a:ext cx="1061085" cy="4146550"/>
          </a:xfrm>
          <a:custGeom>
            <a:avLst/>
            <a:gdLst/>
            <a:ahLst/>
            <a:cxnLst/>
            <a:rect l="l" t="t" r="r" b="b"/>
            <a:pathLst>
              <a:path w="1061085" h="4146550">
                <a:moveTo>
                  <a:pt x="19431" y="4007866"/>
                </a:moveTo>
                <a:lnTo>
                  <a:pt x="4317" y="4012437"/>
                </a:lnTo>
                <a:lnTo>
                  <a:pt x="0" y="4020439"/>
                </a:lnTo>
                <a:lnTo>
                  <a:pt x="2285" y="4027931"/>
                </a:lnTo>
                <a:lnTo>
                  <a:pt x="37591" y="4146550"/>
                </a:lnTo>
                <a:lnTo>
                  <a:pt x="60828" y="4122420"/>
                </a:lnTo>
                <a:lnTo>
                  <a:pt x="58165" y="4122420"/>
                </a:lnTo>
                <a:lnTo>
                  <a:pt x="30352" y="4115689"/>
                </a:lnTo>
                <a:lnTo>
                  <a:pt x="42913" y="4064124"/>
                </a:lnTo>
                <a:lnTo>
                  <a:pt x="29717" y="4019804"/>
                </a:lnTo>
                <a:lnTo>
                  <a:pt x="27431" y="4012183"/>
                </a:lnTo>
                <a:lnTo>
                  <a:pt x="19431" y="4007866"/>
                </a:lnTo>
                <a:close/>
              </a:path>
              <a:path w="1061085" h="4146550">
                <a:moveTo>
                  <a:pt x="42913" y="4064124"/>
                </a:moveTo>
                <a:lnTo>
                  <a:pt x="30352" y="4115689"/>
                </a:lnTo>
                <a:lnTo>
                  <a:pt x="58165" y="4122420"/>
                </a:lnTo>
                <a:lnTo>
                  <a:pt x="59991" y="4114927"/>
                </a:lnTo>
                <a:lnTo>
                  <a:pt x="58038" y="4114927"/>
                </a:lnTo>
                <a:lnTo>
                  <a:pt x="34035" y="4109084"/>
                </a:lnTo>
                <a:lnTo>
                  <a:pt x="51040" y="4091421"/>
                </a:lnTo>
                <a:lnTo>
                  <a:pt x="42913" y="4064124"/>
                </a:lnTo>
                <a:close/>
              </a:path>
              <a:path w="1061085" h="4146550">
                <a:moveTo>
                  <a:pt x="117347" y="4031741"/>
                </a:moveTo>
                <a:lnTo>
                  <a:pt x="108331" y="4031996"/>
                </a:lnTo>
                <a:lnTo>
                  <a:pt x="102869" y="4037583"/>
                </a:lnTo>
                <a:lnTo>
                  <a:pt x="70686" y="4071014"/>
                </a:lnTo>
                <a:lnTo>
                  <a:pt x="58165" y="4122420"/>
                </a:lnTo>
                <a:lnTo>
                  <a:pt x="60828" y="4122420"/>
                </a:lnTo>
                <a:lnTo>
                  <a:pt x="123443" y="4057396"/>
                </a:lnTo>
                <a:lnTo>
                  <a:pt x="128904" y="4051807"/>
                </a:lnTo>
                <a:lnTo>
                  <a:pt x="128777" y="4042664"/>
                </a:lnTo>
                <a:lnTo>
                  <a:pt x="117347" y="4031741"/>
                </a:lnTo>
                <a:close/>
              </a:path>
              <a:path w="1061085" h="4146550">
                <a:moveTo>
                  <a:pt x="51040" y="4091421"/>
                </a:moveTo>
                <a:lnTo>
                  <a:pt x="34035" y="4109084"/>
                </a:lnTo>
                <a:lnTo>
                  <a:pt x="58038" y="4114927"/>
                </a:lnTo>
                <a:lnTo>
                  <a:pt x="51040" y="4091421"/>
                </a:lnTo>
                <a:close/>
              </a:path>
              <a:path w="1061085" h="4146550">
                <a:moveTo>
                  <a:pt x="70686" y="4071014"/>
                </a:moveTo>
                <a:lnTo>
                  <a:pt x="51040" y="4091421"/>
                </a:lnTo>
                <a:lnTo>
                  <a:pt x="58038" y="4114927"/>
                </a:lnTo>
                <a:lnTo>
                  <a:pt x="59991" y="4114927"/>
                </a:lnTo>
                <a:lnTo>
                  <a:pt x="70686" y="4071014"/>
                </a:lnTo>
                <a:close/>
              </a:path>
              <a:path w="1061085" h="4146550">
                <a:moveTo>
                  <a:pt x="1032890" y="0"/>
                </a:moveTo>
                <a:lnTo>
                  <a:pt x="42913" y="4064124"/>
                </a:lnTo>
                <a:lnTo>
                  <a:pt x="51040" y="4091421"/>
                </a:lnTo>
                <a:lnTo>
                  <a:pt x="70686" y="4071014"/>
                </a:lnTo>
                <a:lnTo>
                  <a:pt x="1060577" y="6857"/>
                </a:lnTo>
                <a:lnTo>
                  <a:pt x="10328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1750" y="3343275"/>
            <a:ext cx="952500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7950" y="3295650"/>
            <a:ext cx="828675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8900" y="3383660"/>
            <a:ext cx="8382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8900" y="3383660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0"/>
                </a:moveTo>
                <a:lnTo>
                  <a:pt x="812800" y="0"/>
                </a:lnTo>
                <a:lnTo>
                  <a:pt x="822662" y="2004"/>
                </a:lnTo>
                <a:lnTo>
                  <a:pt x="830738" y="7461"/>
                </a:lnTo>
                <a:lnTo>
                  <a:pt x="836195" y="15537"/>
                </a:lnTo>
                <a:lnTo>
                  <a:pt x="838200" y="25400"/>
                </a:lnTo>
                <a:lnTo>
                  <a:pt x="8382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67710" y="3366198"/>
            <a:ext cx="5632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5" dirty="0">
                <a:latin typeface="Calibri"/>
                <a:cs typeface="Calibri"/>
              </a:rPr>
              <a:t>Üniversite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91250" y="4381500"/>
            <a:ext cx="2019300" cy="200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0300" y="4295775"/>
            <a:ext cx="1476375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00" y="4419600"/>
            <a:ext cx="1905000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8400" y="4419600"/>
            <a:ext cx="1905000" cy="76200"/>
          </a:xfrm>
          <a:custGeom>
            <a:avLst/>
            <a:gdLst/>
            <a:ahLst/>
            <a:cxnLst/>
            <a:rect l="l" t="t" r="r" b="b"/>
            <a:pathLst>
              <a:path w="1905000" h="76200">
                <a:moveTo>
                  <a:pt x="0" y="0"/>
                </a:moveTo>
                <a:lnTo>
                  <a:pt x="1892300" y="0"/>
                </a:lnTo>
                <a:lnTo>
                  <a:pt x="1899284" y="0"/>
                </a:lnTo>
                <a:lnTo>
                  <a:pt x="1905000" y="5714"/>
                </a:lnTo>
                <a:lnTo>
                  <a:pt x="1905000" y="12700"/>
                </a:lnTo>
                <a:lnTo>
                  <a:pt x="19050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53167" y="4365307"/>
            <a:ext cx="189547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latin typeface="Calibri"/>
                <a:cs typeface="Calibri"/>
              </a:rPr>
              <a:t>3.Sınıf getirme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spc="-5" dirty="0">
                <a:latin typeface="Calibri"/>
                <a:cs typeface="Calibri"/>
              </a:rPr>
              <a:t>merkezi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57350" y="5905500"/>
            <a:ext cx="1828800" cy="276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5925" y="5886450"/>
            <a:ext cx="1724025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4500" y="5943600"/>
            <a:ext cx="1714500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4500" y="5943600"/>
            <a:ext cx="1714500" cy="152400"/>
          </a:xfrm>
          <a:custGeom>
            <a:avLst/>
            <a:gdLst/>
            <a:ahLst/>
            <a:cxnLst/>
            <a:rect l="l" t="t" r="r" b="b"/>
            <a:pathLst>
              <a:path w="1714500" h="152400">
                <a:moveTo>
                  <a:pt x="0" y="0"/>
                </a:moveTo>
                <a:lnTo>
                  <a:pt x="1689100" y="0"/>
                </a:lnTo>
                <a:lnTo>
                  <a:pt x="1698962" y="1995"/>
                </a:lnTo>
                <a:lnTo>
                  <a:pt x="1707038" y="7437"/>
                </a:lnTo>
                <a:lnTo>
                  <a:pt x="1712495" y="15510"/>
                </a:lnTo>
                <a:lnTo>
                  <a:pt x="1714500" y="25400"/>
                </a:lnTo>
                <a:lnTo>
                  <a:pt x="17145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7350" y="5591175"/>
            <a:ext cx="2019300" cy="2762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6400" y="5543550"/>
            <a:ext cx="1476375" cy="381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4500" y="5630557"/>
            <a:ext cx="1905000" cy="152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14500" y="5630557"/>
            <a:ext cx="1905000" cy="152400"/>
          </a:xfrm>
          <a:custGeom>
            <a:avLst/>
            <a:gdLst/>
            <a:ahLst/>
            <a:cxnLst/>
            <a:rect l="l" t="t" r="r" b="b"/>
            <a:pathLst>
              <a:path w="1905000" h="152400">
                <a:moveTo>
                  <a:pt x="0" y="0"/>
                </a:moveTo>
                <a:lnTo>
                  <a:pt x="1879600" y="0"/>
                </a:lnTo>
                <a:lnTo>
                  <a:pt x="1889462" y="1997"/>
                </a:lnTo>
                <a:lnTo>
                  <a:pt x="1897538" y="7442"/>
                </a:lnTo>
                <a:lnTo>
                  <a:pt x="1902995" y="15516"/>
                </a:lnTo>
                <a:lnTo>
                  <a:pt x="1905000" y="25400"/>
                </a:lnTo>
                <a:lnTo>
                  <a:pt x="19050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19267" y="5616257"/>
            <a:ext cx="1895475" cy="483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25"/>
              </a:spcBef>
            </a:pPr>
            <a:r>
              <a:rPr sz="950" spc="5" dirty="0">
                <a:latin typeface="Calibri"/>
                <a:cs typeface="Calibri"/>
              </a:rPr>
              <a:t>3.Sınıf </a:t>
            </a:r>
            <a:r>
              <a:rPr sz="950" spc="10" dirty="0">
                <a:latin typeface="Calibri"/>
                <a:cs typeface="Calibri"/>
              </a:rPr>
              <a:t>getirme</a:t>
            </a:r>
            <a:r>
              <a:rPr sz="950" spc="120" dirty="0">
                <a:latin typeface="Calibri"/>
                <a:cs typeface="Calibri"/>
              </a:rPr>
              <a:t> </a:t>
            </a:r>
            <a:r>
              <a:rPr sz="950" dirty="0">
                <a:latin typeface="Calibri"/>
                <a:cs typeface="Calibri"/>
              </a:rPr>
              <a:t>merkezi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</a:pPr>
            <a:r>
              <a:rPr sz="900" spc="10" dirty="0">
                <a:latin typeface="Calibri"/>
                <a:cs typeface="Calibri"/>
              </a:rPr>
              <a:t>3.Sınıf </a:t>
            </a:r>
            <a:r>
              <a:rPr sz="900" spc="15" dirty="0">
                <a:latin typeface="Calibri"/>
                <a:cs typeface="Calibri"/>
              </a:rPr>
              <a:t>getirme </a:t>
            </a:r>
            <a:r>
              <a:rPr sz="900" spc="5" dirty="0">
                <a:latin typeface="Calibri"/>
                <a:cs typeface="Calibri"/>
              </a:rPr>
              <a:t>merkez</a:t>
            </a:r>
            <a:r>
              <a:rPr sz="900" spc="-15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varmı?i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695" y="1680082"/>
            <a:ext cx="1550492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1662" y="2824797"/>
            <a:ext cx="126047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22250" marR="5080" indent="-210185">
              <a:lnSpc>
                <a:spcPts val="1730"/>
              </a:lnSpc>
              <a:spcBef>
                <a:spcPts val="290"/>
              </a:spcBef>
            </a:pPr>
            <a:r>
              <a:rPr sz="1550" dirty="0">
                <a:latin typeface="Calibri"/>
                <a:cs typeface="Calibri"/>
              </a:rPr>
              <a:t>Belediye </a:t>
            </a:r>
            <a:r>
              <a:rPr sz="1550" spc="-5" dirty="0">
                <a:latin typeface="Calibri"/>
                <a:cs typeface="Calibri"/>
              </a:rPr>
              <a:t>geneli  konteyner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382" y="1680082"/>
            <a:ext cx="1550416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8766" y="2824797"/>
            <a:ext cx="126174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7975" marR="5080" indent="-295910">
              <a:lnSpc>
                <a:spcPts val="1730"/>
              </a:lnSpc>
              <a:spcBef>
                <a:spcPts val="290"/>
              </a:spcBef>
            </a:pPr>
            <a:r>
              <a:rPr sz="1550" spc="20" dirty="0">
                <a:latin typeface="Calibri"/>
                <a:cs typeface="Calibri"/>
              </a:rPr>
              <a:t>1. </a:t>
            </a:r>
            <a:r>
              <a:rPr sz="1550" spc="15" dirty="0">
                <a:latin typeface="Calibri"/>
                <a:cs typeface="Calibri"/>
              </a:rPr>
              <a:t>Sınıf</a:t>
            </a:r>
            <a:r>
              <a:rPr sz="1550" spc="-8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getirme  </a:t>
            </a:r>
            <a:r>
              <a:rPr sz="1550" spc="-10" dirty="0">
                <a:latin typeface="Calibri"/>
                <a:cs typeface="Calibri"/>
              </a:rPr>
              <a:t>merkezi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2991" y="1680082"/>
            <a:ext cx="1550416" cy="1068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5900" y="2824797"/>
            <a:ext cx="1257300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7975" marR="5080" indent="-295910">
              <a:lnSpc>
                <a:spcPts val="1730"/>
              </a:lnSpc>
              <a:spcBef>
                <a:spcPts val="290"/>
              </a:spcBef>
            </a:pPr>
            <a:r>
              <a:rPr sz="1550" spc="20" dirty="0">
                <a:latin typeface="Calibri"/>
                <a:cs typeface="Calibri"/>
              </a:rPr>
              <a:t>2. </a:t>
            </a:r>
            <a:r>
              <a:rPr sz="1550" spc="15" dirty="0">
                <a:latin typeface="Calibri"/>
                <a:cs typeface="Calibri"/>
              </a:rPr>
              <a:t>Sınıf</a:t>
            </a:r>
            <a:r>
              <a:rPr sz="1550" spc="-1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getirme  </a:t>
            </a:r>
            <a:r>
              <a:rPr sz="1550" spc="-15" dirty="0">
                <a:latin typeface="Calibri"/>
                <a:cs typeface="Calibri"/>
              </a:rPr>
              <a:t>merkezi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8602" y="1680082"/>
            <a:ext cx="1550416" cy="1068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33415" y="2824797"/>
            <a:ext cx="125666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7975" marR="5080" indent="-295910">
              <a:lnSpc>
                <a:spcPts val="1730"/>
              </a:lnSpc>
              <a:spcBef>
                <a:spcPts val="290"/>
              </a:spcBef>
            </a:pPr>
            <a:r>
              <a:rPr sz="1550" spc="20" dirty="0">
                <a:latin typeface="Calibri"/>
                <a:cs typeface="Calibri"/>
              </a:rPr>
              <a:t>3. </a:t>
            </a:r>
            <a:r>
              <a:rPr sz="1550" spc="15" dirty="0">
                <a:latin typeface="Calibri"/>
                <a:cs typeface="Calibri"/>
              </a:rPr>
              <a:t>Sınıf</a:t>
            </a:r>
            <a:r>
              <a:rPr sz="1550" spc="-11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getirme  </a:t>
            </a:r>
            <a:r>
              <a:rPr sz="1550" spc="-15" dirty="0">
                <a:latin typeface="Calibri"/>
                <a:cs typeface="Calibri"/>
              </a:rPr>
              <a:t>merkezi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84211" y="1680082"/>
            <a:ext cx="1550543" cy="1068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78776" y="2824797"/>
            <a:ext cx="1183640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69875" marR="5080" indent="-257810">
              <a:lnSpc>
                <a:spcPts val="1730"/>
              </a:lnSpc>
              <a:spcBef>
                <a:spcPts val="290"/>
              </a:spcBef>
            </a:pPr>
            <a:r>
              <a:rPr sz="1550" spc="10" dirty="0">
                <a:latin typeface="Calibri"/>
                <a:cs typeface="Calibri"/>
              </a:rPr>
              <a:t>Mobil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getirme  </a:t>
            </a:r>
            <a:r>
              <a:rPr sz="1550" spc="-10" dirty="0">
                <a:latin typeface="Calibri"/>
                <a:cs typeface="Calibri"/>
              </a:rPr>
              <a:t>merkezi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0" y="4008882"/>
            <a:ext cx="4937760" cy="981710"/>
          </a:xfrm>
          <a:custGeom>
            <a:avLst/>
            <a:gdLst/>
            <a:ahLst/>
            <a:cxnLst/>
            <a:rect l="l" t="t" r="r" b="b"/>
            <a:pathLst>
              <a:path w="4937759" h="981710">
                <a:moveTo>
                  <a:pt x="4774183" y="0"/>
                </a:moveTo>
                <a:lnTo>
                  <a:pt x="0" y="0"/>
                </a:lnTo>
                <a:lnTo>
                  <a:pt x="0" y="981329"/>
                </a:lnTo>
                <a:lnTo>
                  <a:pt x="4774183" y="981329"/>
                </a:lnTo>
                <a:lnTo>
                  <a:pt x="4817653" y="975482"/>
                </a:lnTo>
                <a:lnTo>
                  <a:pt x="4856724" y="958986"/>
                </a:lnTo>
                <a:lnTo>
                  <a:pt x="4889833" y="933402"/>
                </a:lnTo>
                <a:lnTo>
                  <a:pt x="4915417" y="900293"/>
                </a:lnTo>
                <a:lnTo>
                  <a:pt x="4931913" y="861222"/>
                </a:lnTo>
                <a:lnTo>
                  <a:pt x="4937759" y="817753"/>
                </a:lnTo>
                <a:lnTo>
                  <a:pt x="4937759" y="163576"/>
                </a:lnTo>
                <a:lnTo>
                  <a:pt x="4931913" y="120106"/>
                </a:lnTo>
                <a:lnTo>
                  <a:pt x="4915417" y="81035"/>
                </a:lnTo>
                <a:lnTo>
                  <a:pt x="4889833" y="47926"/>
                </a:lnTo>
                <a:lnTo>
                  <a:pt x="4856724" y="22342"/>
                </a:lnTo>
                <a:lnTo>
                  <a:pt x="4817653" y="5846"/>
                </a:lnTo>
                <a:lnTo>
                  <a:pt x="4774183" y="0"/>
                </a:lnTo>
                <a:close/>
              </a:path>
            </a:pathLst>
          </a:custGeom>
          <a:solidFill>
            <a:srgbClr val="DEE7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4008882"/>
            <a:ext cx="4937760" cy="981710"/>
          </a:xfrm>
          <a:custGeom>
            <a:avLst/>
            <a:gdLst/>
            <a:ahLst/>
            <a:cxnLst/>
            <a:rect l="l" t="t" r="r" b="b"/>
            <a:pathLst>
              <a:path w="4937759" h="981710">
                <a:moveTo>
                  <a:pt x="4937759" y="163576"/>
                </a:moveTo>
                <a:lnTo>
                  <a:pt x="4937759" y="817753"/>
                </a:lnTo>
                <a:lnTo>
                  <a:pt x="4931913" y="861222"/>
                </a:lnTo>
                <a:lnTo>
                  <a:pt x="4915417" y="900293"/>
                </a:lnTo>
                <a:lnTo>
                  <a:pt x="4889833" y="933402"/>
                </a:lnTo>
                <a:lnTo>
                  <a:pt x="4856724" y="958986"/>
                </a:lnTo>
                <a:lnTo>
                  <a:pt x="4817653" y="975482"/>
                </a:lnTo>
                <a:lnTo>
                  <a:pt x="4774183" y="981329"/>
                </a:lnTo>
                <a:lnTo>
                  <a:pt x="0" y="981329"/>
                </a:lnTo>
                <a:lnTo>
                  <a:pt x="0" y="0"/>
                </a:lnTo>
                <a:lnTo>
                  <a:pt x="4774183" y="0"/>
                </a:lnTo>
                <a:lnTo>
                  <a:pt x="4817653" y="5846"/>
                </a:lnTo>
                <a:lnTo>
                  <a:pt x="4856724" y="22342"/>
                </a:lnTo>
                <a:lnTo>
                  <a:pt x="4889833" y="47926"/>
                </a:lnTo>
                <a:lnTo>
                  <a:pt x="4915417" y="81035"/>
                </a:lnTo>
                <a:lnTo>
                  <a:pt x="4931913" y="120106"/>
                </a:lnTo>
                <a:lnTo>
                  <a:pt x="4937759" y="163576"/>
                </a:lnTo>
                <a:close/>
              </a:path>
            </a:pathLst>
          </a:custGeom>
          <a:ln w="25399">
            <a:solidFill>
              <a:srgbClr val="DEE7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7535" y="4042346"/>
            <a:ext cx="1872614" cy="8458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X.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41.40338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241935" algn="l"/>
              </a:tabLst>
            </a:pPr>
            <a:r>
              <a:rPr sz="2600" spc="-145" dirty="0">
                <a:latin typeface="Calibri"/>
                <a:cs typeface="Calibri"/>
              </a:rPr>
              <a:t>Y.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41.40338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8200" y="3886200"/>
            <a:ext cx="2118360" cy="1226820"/>
          </a:xfrm>
          <a:custGeom>
            <a:avLst/>
            <a:gdLst/>
            <a:ahLst/>
            <a:cxnLst/>
            <a:rect l="l" t="t" r="r" b="b"/>
            <a:pathLst>
              <a:path w="2118360" h="1226820">
                <a:moveTo>
                  <a:pt x="1913889" y="0"/>
                </a:moveTo>
                <a:lnTo>
                  <a:pt x="204431" y="0"/>
                </a:lnTo>
                <a:lnTo>
                  <a:pt x="157558" y="5401"/>
                </a:lnTo>
                <a:lnTo>
                  <a:pt x="114528" y="20786"/>
                </a:lnTo>
                <a:lnTo>
                  <a:pt x="76570" y="44926"/>
                </a:lnTo>
                <a:lnTo>
                  <a:pt x="44911" y="76593"/>
                </a:lnTo>
                <a:lnTo>
                  <a:pt x="20778" y="114559"/>
                </a:lnTo>
                <a:lnTo>
                  <a:pt x="5399" y="157594"/>
                </a:lnTo>
                <a:lnTo>
                  <a:pt x="0" y="204469"/>
                </a:lnTo>
                <a:lnTo>
                  <a:pt x="0" y="1022223"/>
                </a:lnTo>
                <a:lnTo>
                  <a:pt x="5399" y="1069091"/>
                </a:lnTo>
                <a:lnTo>
                  <a:pt x="20778" y="1112108"/>
                </a:lnTo>
                <a:lnTo>
                  <a:pt x="44911" y="1150049"/>
                </a:lnTo>
                <a:lnTo>
                  <a:pt x="76570" y="1181689"/>
                </a:lnTo>
                <a:lnTo>
                  <a:pt x="114528" y="1205804"/>
                </a:lnTo>
                <a:lnTo>
                  <a:pt x="157558" y="1221171"/>
                </a:lnTo>
                <a:lnTo>
                  <a:pt x="204431" y="1226566"/>
                </a:lnTo>
                <a:lnTo>
                  <a:pt x="1913889" y="1226566"/>
                </a:lnTo>
                <a:lnTo>
                  <a:pt x="1960765" y="1221171"/>
                </a:lnTo>
                <a:lnTo>
                  <a:pt x="2003800" y="1205804"/>
                </a:lnTo>
                <a:lnTo>
                  <a:pt x="2041766" y="1181689"/>
                </a:lnTo>
                <a:lnTo>
                  <a:pt x="2073433" y="1150049"/>
                </a:lnTo>
                <a:lnTo>
                  <a:pt x="2097573" y="1112108"/>
                </a:lnTo>
                <a:lnTo>
                  <a:pt x="2112958" y="1069091"/>
                </a:lnTo>
                <a:lnTo>
                  <a:pt x="2118360" y="1022223"/>
                </a:lnTo>
                <a:lnTo>
                  <a:pt x="2118360" y="204469"/>
                </a:lnTo>
                <a:lnTo>
                  <a:pt x="2112958" y="157594"/>
                </a:lnTo>
                <a:lnTo>
                  <a:pt x="2097573" y="114559"/>
                </a:lnTo>
                <a:lnTo>
                  <a:pt x="2073433" y="76593"/>
                </a:lnTo>
                <a:lnTo>
                  <a:pt x="2041766" y="44926"/>
                </a:lnTo>
                <a:lnTo>
                  <a:pt x="2003800" y="20786"/>
                </a:lnTo>
                <a:lnTo>
                  <a:pt x="1960765" y="5401"/>
                </a:lnTo>
                <a:lnTo>
                  <a:pt x="191388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32611" y="4137977"/>
            <a:ext cx="1120140" cy="672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125"/>
              </a:spcBef>
            </a:pPr>
            <a:r>
              <a:rPr sz="2150" spc="-7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15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15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Bilgileri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5296789"/>
            <a:ext cx="4937760" cy="981710"/>
          </a:xfrm>
          <a:custGeom>
            <a:avLst/>
            <a:gdLst/>
            <a:ahLst/>
            <a:cxnLst/>
            <a:rect l="l" t="t" r="r" b="b"/>
            <a:pathLst>
              <a:path w="4937759" h="981710">
                <a:moveTo>
                  <a:pt x="4774183" y="0"/>
                </a:moveTo>
                <a:lnTo>
                  <a:pt x="0" y="0"/>
                </a:lnTo>
                <a:lnTo>
                  <a:pt x="0" y="981316"/>
                </a:lnTo>
                <a:lnTo>
                  <a:pt x="4774183" y="981316"/>
                </a:lnTo>
                <a:lnTo>
                  <a:pt x="4817653" y="975474"/>
                </a:lnTo>
                <a:lnTo>
                  <a:pt x="4856724" y="958988"/>
                </a:lnTo>
                <a:lnTo>
                  <a:pt x="4889833" y="933416"/>
                </a:lnTo>
                <a:lnTo>
                  <a:pt x="4915417" y="900316"/>
                </a:lnTo>
                <a:lnTo>
                  <a:pt x="4931913" y="861246"/>
                </a:lnTo>
                <a:lnTo>
                  <a:pt x="4937759" y="817765"/>
                </a:lnTo>
                <a:lnTo>
                  <a:pt x="4937759" y="163576"/>
                </a:lnTo>
                <a:lnTo>
                  <a:pt x="4931913" y="120106"/>
                </a:lnTo>
                <a:lnTo>
                  <a:pt x="4915417" y="81035"/>
                </a:lnTo>
                <a:lnTo>
                  <a:pt x="4889833" y="47926"/>
                </a:lnTo>
                <a:lnTo>
                  <a:pt x="4856724" y="22342"/>
                </a:lnTo>
                <a:lnTo>
                  <a:pt x="4817653" y="5846"/>
                </a:lnTo>
                <a:lnTo>
                  <a:pt x="4774183" y="0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000" y="5296789"/>
            <a:ext cx="4937760" cy="981710"/>
          </a:xfrm>
          <a:custGeom>
            <a:avLst/>
            <a:gdLst/>
            <a:ahLst/>
            <a:cxnLst/>
            <a:rect l="l" t="t" r="r" b="b"/>
            <a:pathLst>
              <a:path w="4937759" h="981710">
                <a:moveTo>
                  <a:pt x="4937759" y="163576"/>
                </a:moveTo>
                <a:lnTo>
                  <a:pt x="4937759" y="817765"/>
                </a:lnTo>
                <a:lnTo>
                  <a:pt x="4931913" y="861246"/>
                </a:lnTo>
                <a:lnTo>
                  <a:pt x="4915417" y="900316"/>
                </a:lnTo>
                <a:lnTo>
                  <a:pt x="4889833" y="933416"/>
                </a:lnTo>
                <a:lnTo>
                  <a:pt x="4856724" y="958988"/>
                </a:lnTo>
                <a:lnTo>
                  <a:pt x="4817653" y="975474"/>
                </a:lnTo>
                <a:lnTo>
                  <a:pt x="4774183" y="981316"/>
                </a:lnTo>
                <a:lnTo>
                  <a:pt x="0" y="981316"/>
                </a:lnTo>
                <a:lnTo>
                  <a:pt x="0" y="0"/>
                </a:lnTo>
                <a:lnTo>
                  <a:pt x="4774183" y="0"/>
                </a:lnTo>
                <a:lnTo>
                  <a:pt x="4817653" y="5846"/>
                </a:lnTo>
                <a:lnTo>
                  <a:pt x="4856724" y="22342"/>
                </a:lnTo>
                <a:lnTo>
                  <a:pt x="4889833" y="47926"/>
                </a:lnTo>
                <a:lnTo>
                  <a:pt x="4915417" y="81035"/>
                </a:lnTo>
                <a:lnTo>
                  <a:pt x="4931913" y="120106"/>
                </a:lnTo>
                <a:lnTo>
                  <a:pt x="4937759" y="163576"/>
                </a:lnTo>
                <a:close/>
              </a:path>
            </a:pathLst>
          </a:custGeom>
          <a:ln w="25400">
            <a:solidFill>
              <a:srgbClr val="D7D2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37535" y="5543867"/>
            <a:ext cx="232918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1935" algn="l"/>
              </a:tabLst>
            </a:pPr>
            <a:r>
              <a:rPr sz="2600" spc="10" dirty="0">
                <a:latin typeface="Calibri"/>
                <a:cs typeface="Calibri"/>
              </a:rPr>
              <a:t>34.15.201.G1.7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8200" y="5174107"/>
            <a:ext cx="2118360" cy="1226820"/>
          </a:xfrm>
          <a:custGeom>
            <a:avLst/>
            <a:gdLst/>
            <a:ahLst/>
            <a:cxnLst/>
            <a:rect l="l" t="t" r="r" b="b"/>
            <a:pathLst>
              <a:path w="2118360" h="1226820">
                <a:moveTo>
                  <a:pt x="1913889" y="0"/>
                </a:moveTo>
                <a:lnTo>
                  <a:pt x="204431" y="0"/>
                </a:lnTo>
                <a:lnTo>
                  <a:pt x="157558" y="5401"/>
                </a:lnTo>
                <a:lnTo>
                  <a:pt x="114528" y="20786"/>
                </a:lnTo>
                <a:lnTo>
                  <a:pt x="76570" y="44926"/>
                </a:lnTo>
                <a:lnTo>
                  <a:pt x="44911" y="76593"/>
                </a:lnTo>
                <a:lnTo>
                  <a:pt x="20778" y="114559"/>
                </a:lnTo>
                <a:lnTo>
                  <a:pt x="5399" y="157594"/>
                </a:lnTo>
                <a:lnTo>
                  <a:pt x="0" y="204470"/>
                </a:lnTo>
                <a:lnTo>
                  <a:pt x="0" y="1022197"/>
                </a:lnTo>
                <a:lnTo>
                  <a:pt x="5399" y="1069076"/>
                </a:lnTo>
                <a:lnTo>
                  <a:pt x="20778" y="1112108"/>
                </a:lnTo>
                <a:lnTo>
                  <a:pt x="44911" y="1150068"/>
                </a:lnTo>
                <a:lnTo>
                  <a:pt x="76570" y="1181729"/>
                </a:lnTo>
                <a:lnTo>
                  <a:pt x="114528" y="1205862"/>
                </a:lnTo>
                <a:lnTo>
                  <a:pt x="157558" y="1221242"/>
                </a:lnTo>
                <a:lnTo>
                  <a:pt x="204431" y="1226642"/>
                </a:lnTo>
                <a:lnTo>
                  <a:pt x="1913889" y="1226642"/>
                </a:lnTo>
                <a:lnTo>
                  <a:pt x="1960765" y="1221242"/>
                </a:lnTo>
                <a:lnTo>
                  <a:pt x="2003800" y="1205862"/>
                </a:lnTo>
                <a:lnTo>
                  <a:pt x="2041766" y="1181729"/>
                </a:lnTo>
                <a:lnTo>
                  <a:pt x="2073433" y="1150068"/>
                </a:lnTo>
                <a:lnTo>
                  <a:pt x="2097573" y="1112108"/>
                </a:lnTo>
                <a:lnTo>
                  <a:pt x="2112958" y="1069076"/>
                </a:lnTo>
                <a:lnTo>
                  <a:pt x="2118360" y="1022197"/>
                </a:lnTo>
                <a:lnTo>
                  <a:pt x="2118360" y="204470"/>
                </a:lnTo>
                <a:lnTo>
                  <a:pt x="2112958" y="157594"/>
                </a:lnTo>
                <a:lnTo>
                  <a:pt x="2097573" y="114559"/>
                </a:lnTo>
                <a:lnTo>
                  <a:pt x="2073433" y="76593"/>
                </a:lnTo>
                <a:lnTo>
                  <a:pt x="2041766" y="44926"/>
                </a:lnTo>
                <a:lnTo>
                  <a:pt x="2003800" y="20786"/>
                </a:lnTo>
                <a:lnTo>
                  <a:pt x="1960765" y="5401"/>
                </a:lnTo>
                <a:lnTo>
                  <a:pt x="191388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36955" y="5581332"/>
            <a:ext cx="1717039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Kimliklendirme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25269" y="786765"/>
            <a:ext cx="62052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i="1" spc="10" dirty="0">
                <a:solidFill>
                  <a:srgbClr val="548ED4"/>
                </a:solidFill>
                <a:latin typeface="Calibri"/>
                <a:cs typeface="Calibri"/>
              </a:rPr>
              <a:t>Koordinat </a:t>
            </a:r>
            <a:r>
              <a:rPr b="1" i="1" spc="20" dirty="0">
                <a:solidFill>
                  <a:srgbClr val="548ED4"/>
                </a:solidFill>
                <a:latin typeface="Calibri"/>
                <a:cs typeface="Calibri"/>
              </a:rPr>
              <a:t>bilgileri </a:t>
            </a:r>
            <a:r>
              <a:rPr b="1" i="1" spc="5" dirty="0">
                <a:solidFill>
                  <a:srgbClr val="548ED4"/>
                </a:solidFill>
                <a:latin typeface="Calibri"/>
                <a:cs typeface="Calibri"/>
              </a:rPr>
              <a:t>ve</a:t>
            </a:r>
            <a:r>
              <a:rPr b="1" i="1" spc="-45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b="1" i="1" spc="10" dirty="0">
                <a:solidFill>
                  <a:srgbClr val="548ED4"/>
                </a:solidFill>
                <a:latin typeface="Calibri"/>
                <a:cs typeface="Calibri"/>
              </a:rPr>
              <a:t>Kimliklendirme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866" y="2891027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1757654" y="0"/>
                </a:moveTo>
                <a:lnTo>
                  <a:pt x="92506" y="0"/>
                </a:lnTo>
                <a:lnTo>
                  <a:pt x="56498" y="7266"/>
                </a:lnTo>
                <a:lnTo>
                  <a:pt x="27093" y="27082"/>
                </a:lnTo>
                <a:lnTo>
                  <a:pt x="7269" y="56471"/>
                </a:lnTo>
                <a:lnTo>
                  <a:pt x="0" y="92456"/>
                </a:lnTo>
                <a:lnTo>
                  <a:pt x="0" y="832485"/>
                </a:lnTo>
                <a:lnTo>
                  <a:pt x="7269" y="868543"/>
                </a:lnTo>
                <a:lnTo>
                  <a:pt x="27093" y="897969"/>
                </a:lnTo>
                <a:lnTo>
                  <a:pt x="56498" y="917799"/>
                </a:lnTo>
                <a:lnTo>
                  <a:pt x="92506" y="925068"/>
                </a:lnTo>
                <a:lnTo>
                  <a:pt x="1757654" y="925068"/>
                </a:lnTo>
                <a:lnTo>
                  <a:pt x="1793639" y="917799"/>
                </a:lnTo>
                <a:lnTo>
                  <a:pt x="1823027" y="897969"/>
                </a:lnTo>
                <a:lnTo>
                  <a:pt x="1842843" y="868543"/>
                </a:lnTo>
                <a:lnTo>
                  <a:pt x="1850110" y="832485"/>
                </a:lnTo>
                <a:lnTo>
                  <a:pt x="1850110" y="92456"/>
                </a:lnTo>
                <a:lnTo>
                  <a:pt x="1842843" y="56471"/>
                </a:lnTo>
                <a:lnTo>
                  <a:pt x="1823027" y="27082"/>
                </a:lnTo>
                <a:lnTo>
                  <a:pt x="1793639" y="7266"/>
                </a:lnTo>
                <a:lnTo>
                  <a:pt x="175765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8770" y="3144202"/>
            <a:ext cx="17151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Kimliklendirme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1976" y="1225930"/>
            <a:ext cx="740410" cy="2127885"/>
          </a:xfrm>
          <a:custGeom>
            <a:avLst/>
            <a:gdLst/>
            <a:ahLst/>
            <a:cxnLst/>
            <a:rect l="l" t="t" r="r" b="b"/>
            <a:pathLst>
              <a:path w="740410" h="2127885">
                <a:moveTo>
                  <a:pt x="0" y="2127631"/>
                </a:moveTo>
                <a:lnTo>
                  <a:pt x="74002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2005" y="763397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4">
                <a:moveTo>
                  <a:pt x="1757680" y="0"/>
                </a:moveTo>
                <a:lnTo>
                  <a:pt x="92582" y="0"/>
                </a:lnTo>
                <a:lnTo>
                  <a:pt x="56524" y="7266"/>
                </a:lnTo>
                <a:lnTo>
                  <a:pt x="27098" y="27082"/>
                </a:lnTo>
                <a:lnTo>
                  <a:pt x="7268" y="56471"/>
                </a:lnTo>
                <a:lnTo>
                  <a:pt x="0" y="92455"/>
                </a:lnTo>
                <a:lnTo>
                  <a:pt x="0" y="832485"/>
                </a:lnTo>
                <a:lnTo>
                  <a:pt x="7268" y="868543"/>
                </a:lnTo>
                <a:lnTo>
                  <a:pt x="27098" y="897969"/>
                </a:lnTo>
                <a:lnTo>
                  <a:pt x="56524" y="917799"/>
                </a:lnTo>
                <a:lnTo>
                  <a:pt x="92582" y="925067"/>
                </a:lnTo>
                <a:lnTo>
                  <a:pt x="1757680" y="925067"/>
                </a:lnTo>
                <a:lnTo>
                  <a:pt x="1793664" y="917799"/>
                </a:lnTo>
                <a:lnTo>
                  <a:pt x="1823053" y="897969"/>
                </a:lnTo>
                <a:lnTo>
                  <a:pt x="1842869" y="868543"/>
                </a:lnTo>
                <a:lnTo>
                  <a:pt x="1850135" y="832485"/>
                </a:lnTo>
                <a:lnTo>
                  <a:pt x="1850135" y="92455"/>
                </a:lnTo>
                <a:lnTo>
                  <a:pt x="1842869" y="56471"/>
                </a:lnTo>
                <a:lnTo>
                  <a:pt x="1823053" y="27082"/>
                </a:lnTo>
                <a:lnTo>
                  <a:pt x="1793664" y="7266"/>
                </a:lnTo>
                <a:lnTo>
                  <a:pt x="17576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2005" y="763397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4">
                <a:moveTo>
                  <a:pt x="0" y="92455"/>
                </a:moveTo>
                <a:lnTo>
                  <a:pt x="7268" y="56471"/>
                </a:lnTo>
                <a:lnTo>
                  <a:pt x="27098" y="27082"/>
                </a:lnTo>
                <a:lnTo>
                  <a:pt x="56524" y="7266"/>
                </a:lnTo>
                <a:lnTo>
                  <a:pt x="92582" y="0"/>
                </a:lnTo>
                <a:lnTo>
                  <a:pt x="1757680" y="0"/>
                </a:lnTo>
                <a:lnTo>
                  <a:pt x="1793664" y="7266"/>
                </a:lnTo>
                <a:lnTo>
                  <a:pt x="1823053" y="27082"/>
                </a:lnTo>
                <a:lnTo>
                  <a:pt x="1842869" y="56471"/>
                </a:lnTo>
                <a:lnTo>
                  <a:pt x="1850135" y="92455"/>
                </a:lnTo>
                <a:lnTo>
                  <a:pt x="1850135" y="832485"/>
                </a:lnTo>
                <a:lnTo>
                  <a:pt x="1842869" y="868543"/>
                </a:lnTo>
                <a:lnTo>
                  <a:pt x="1823053" y="897969"/>
                </a:lnTo>
                <a:lnTo>
                  <a:pt x="1793664" y="917799"/>
                </a:lnTo>
                <a:lnTo>
                  <a:pt x="1757680" y="925067"/>
                </a:lnTo>
                <a:lnTo>
                  <a:pt x="92582" y="925067"/>
                </a:lnTo>
                <a:lnTo>
                  <a:pt x="56524" y="917799"/>
                </a:lnTo>
                <a:lnTo>
                  <a:pt x="27098" y="897969"/>
                </a:lnTo>
                <a:lnTo>
                  <a:pt x="7268" y="868543"/>
                </a:lnTo>
                <a:lnTo>
                  <a:pt x="0" y="832485"/>
                </a:lnTo>
                <a:lnTo>
                  <a:pt x="0" y="9245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1209" y="1013205"/>
            <a:ext cx="86995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-10" dirty="0">
                <a:solidFill>
                  <a:srgbClr val="FFFFFF"/>
                </a:solidFill>
              </a:rPr>
              <a:t>İl</a:t>
            </a:r>
            <a:r>
              <a:rPr sz="2150" spc="10" dirty="0">
                <a:solidFill>
                  <a:srgbClr val="FFFFFF"/>
                </a:solidFill>
              </a:rPr>
              <a:t> bilgisi</a:t>
            </a:r>
            <a:endParaRPr sz="2150"/>
          </a:p>
        </p:txBody>
      </p:sp>
      <p:sp>
        <p:nvSpPr>
          <p:cNvPr id="8" name="object 8"/>
          <p:cNvSpPr/>
          <p:nvPr/>
        </p:nvSpPr>
        <p:spPr>
          <a:xfrm>
            <a:off x="2101976" y="2289682"/>
            <a:ext cx="740410" cy="1064260"/>
          </a:xfrm>
          <a:custGeom>
            <a:avLst/>
            <a:gdLst/>
            <a:ahLst/>
            <a:cxnLst/>
            <a:rect l="l" t="t" r="r" b="b"/>
            <a:pathLst>
              <a:path w="740410" h="1064260">
                <a:moveTo>
                  <a:pt x="0" y="1063878"/>
                </a:moveTo>
                <a:lnTo>
                  <a:pt x="740029" y="0"/>
                </a:lnTo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2005" y="1827148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4">
                <a:moveTo>
                  <a:pt x="1757680" y="0"/>
                </a:moveTo>
                <a:lnTo>
                  <a:pt x="92582" y="0"/>
                </a:lnTo>
                <a:lnTo>
                  <a:pt x="56524" y="7268"/>
                </a:lnTo>
                <a:lnTo>
                  <a:pt x="27098" y="27098"/>
                </a:lnTo>
                <a:lnTo>
                  <a:pt x="7268" y="56524"/>
                </a:lnTo>
                <a:lnTo>
                  <a:pt x="0" y="92583"/>
                </a:lnTo>
                <a:lnTo>
                  <a:pt x="0" y="832612"/>
                </a:lnTo>
                <a:lnTo>
                  <a:pt x="7268" y="868596"/>
                </a:lnTo>
                <a:lnTo>
                  <a:pt x="27098" y="897985"/>
                </a:lnTo>
                <a:lnTo>
                  <a:pt x="56524" y="917801"/>
                </a:lnTo>
                <a:lnTo>
                  <a:pt x="92582" y="925067"/>
                </a:lnTo>
                <a:lnTo>
                  <a:pt x="1757680" y="925067"/>
                </a:lnTo>
                <a:lnTo>
                  <a:pt x="1793664" y="917801"/>
                </a:lnTo>
                <a:lnTo>
                  <a:pt x="1823053" y="897985"/>
                </a:lnTo>
                <a:lnTo>
                  <a:pt x="1842869" y="868596"/>
                </a:lnTo>
                <a:lnTo>
                  <a:pt x="1850135" y="832612"/>
                </a:lnTo>
                <a:lnTo>
                  <a:pt x="1850135" y="92583"/>
                </a:lnTo>
                <a:lnTo>
                  <a:pt x="1842869" y="56524"/>
                </a:lnTo>
                <a:lnTo>
                  <a:pt x="1823053" y="27098"/>
                </a:lnTo>
                <a:lnTo>
                  <a:pt x="1793664" y="7268"/>
                </a:lnTo>
                <a:lnTo>
                  <a:pt x="17576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2005" y="1827148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4">
                <a:moveTo>
                  <a:pt x="0" y="92583"/>
                </a:moveTo>
                <a:lnTo>
                  <a:pt x="7268" y="56524"/>
                </a:lnTo>
                <a:lnTo>
                  <a:pt x="27098" y="27098"/>
                </a:lnTo>
                <a:lnTo>
                  <a:pt x="56524" y="7268"/>
                </a:lnTo>
                <a:lnTo>
                  <a:pt x="92582" y="0"/>
                </a:lnTo>
                <a:lnTo>
                  <a:pt x="1757680" y="0"/>
                </a:lnTo>
                <a:lnTo>
                  <a:pt x="1793664" y="7268"/>
                </a:lnTo>
                <a:lnTo>
                  <a:pt x="1823053" y="27098"/>
                </a:lnTo>
                <a:lnTo>
                  <a:pt x="1842869" y="56524"/>
                </a:lnTo>
                <a:lnTo>
                  <a:pt x="1850135" y="92583"/>
                </a:lnTo>
                <a:lnTo>
                  <a:pt x="1850135" y="832612"/>
                </a:lnTo>
                <a:lnTo>
                  <a:pt x="1842869" y="868596"/>
                </a:lnTo>
                <a:lnTo>
                  <a:pt x="1823053" y="897985"/>
                </a:lnTo>
                <a:lnTo>
                  <a:pt x="1793664" y="917801"/>
                </a:lnTo>
                <a:lnTo>
                  <a:pt x="1757680" y="925067"/>
                </a:lnTo>
                <a:lnTo>
                  <a:pt x="92582" y="925067"/>
                </a:lnTo>
                <a:lnTo>
                  <a:pt x="56524" y="917801"/>
                </a:lnTo>
                <a:lnTo>
                  <a:pt x="27098" y="897985"/>
                </a:lnTo>
                <a:lnTo>
                  <a:pt x="7268" y="868596"/>
                </a:lnTo>
                <a:lnTo>
                  <a:pt x="0" y="832612"/>
                </a:lnTo>
                <a:lnTo>
                  <a:pt x="0" y="9258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97479" y="2079053"/>
            <a:ext cx="113792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İlçe</a:t>
            </a:r>
            <a:r>
              <a:rPr sz="21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Bilgisi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01976" y="3353561"/>
            <a:ext cx="740410" cy="0"/>
          </a:xfrm>
          <a:custGeom>
            <a:avLst/>
            <a:gdLst/>
            <a:ahLst/>
            <a:cxnLst/>
            <a:rect l="l" t="t" r="r" b="b"/>
            <a:pathLst>
              <a:path w="740410">
                <a:moveTo>
                  <a:pt x="0" y="0"/>
                </a:moveTo>
                <a:lnTo>
                  <a:pt x="740029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2005" y="2891027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1757680" y="0"/>
                </a:moveTo>
                <a:lnTo>
                  <a:pt x="92582" y="0"/>
                </a:lnTo>
                <a:lnTo>
                  <a:pt x="56524" y="7266"/>
                </a:lnTo>
                <a:lnTo>
                  <a:pt x="27098" y="27082"/>
                </a:lnTo>
                <a:lnTo>
                  <a:pt x="7268" y="56471"/>
                </a:lnTo>
                <a:lnTo>
                  <a:pt x="0" y="92456"/>
                </a:lnTo>
                <a:lnTo>
                  <a:pt x="0" y="832485"/>
                </a:lnTo>
                <a:lnTo>
                  <a:pt x="7268" y="868543"/>
                </a:lnTo>
                <a:lnTo>
                  <a:pt x="27098" y="897969"/>
                </a:lnTo>
                <a:lnTo>
                  <a:pt x="56524" y="917799"/>
                </a:lnTo>
                <a:lnTo>
                  <a:pt x="92582" y="925068"/>
                </a:lnTo>
                <a:lnTo>
                  <a:pt x="1757680" y="925068"/>
                </a:lnTo>
                <a:lnTo>
                  <a:pt x="1793664" y="917799"/>
                </a:lnTo>
                <a:lnTo>
                  <a:pt x="1823053" y="897969"/>
                </a:lnTo>
                <a:lnTo>
                  <a:pt x="1842869" y="868543"/>
                </a:lnTo>
                <a:lnTo>
                  <a:pt x="1850135" y="832485"/>
                </a:lnTo>
                <a:lnTo>
                  <a:pt x="1850135" y="92456"/>
                </a:lnTo>
                <a:lnTo>
                  <a:pt x="1842869" y="56471"/>
                </a:lnTo>
                <a:lnTo>
                  <a:pt x="1823053" y="27082"/>
                </a:lnTo>
                <a:lnTo>
                  <a:pt x="1793664" y="7266"/>
                </a:lnTo>
                <a:lnTo>
                  <a:pt x="17576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2005" y="2891027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0" y="92456"/>
                </a:moveTo>
                <a:lnTo>
                  <a:pt x="7268" y="56471"/>
                </a:lnTo>
                <a:lnTo>
                  <a:pt x="27098" y="27082"/>
                </a:lnTo>
                <a:lnTo>
                  <a:pt x="56524" y="7266"/>
                </a:lnTo>
                <a:lnTo>
                  <a:pt x="92582" y="0"/>
                </a:lnTo>
                <a:lnTo>
                  <a:pt x="1757680" y="0"/>
                </a:lnTo>
                <a:lnTo>
                  <a:pt x="1793664" y="7266"/>
                </a:lnTo>
                <a:lnTo>
                  <a:pt x="1823053" y="27082"/>
                </a:lnTo>
                <a:lnTo>
                  <a:pt x="1842869" y="56471"/>
                </a:lnTo>
                <a:lnTo>
                  <a:pt x="1850135" y="92456"/>
                </a:lnTo>
                <a:lnTo>
                  <a:pt x="1850135" y="832485"/>
                </a:lnTo>
                <a:lnTo>
                  <a:pt x="1842869" y="868543"/>
                </a:lnTo>
                <a:lnTo>
                  <a:pt x="1823053" y="897969"/>
                </a:lnTo>
                <a:lnTo>
                  <a:pt x="1793664" y="917799"/>
                </a:lnTo>
                <a:lnTo>
                  <a:pt x="1757680" y="925068"/>
                </a:lnTo>
                <a:lnTo>
                  <a:pt x="92582" y="925068"/>
                </a:lnTo>
                <a:lnTo>
                  <a:pt x="56524" y="917799"/>
                </a:lnTo>
                <a:lnTo>
                  <a:pt x="27098" y="897969"/>
                </a:lnTo>
                <a:lnTo>
                  <a:pt x="7268" y="868543"/>
                </a:lnTo>
                <a:lnTo>
                  <a:pt x="0" y="832485"/>
                </a:lnTo>
                <a:lnTo>
                  <a:pt x="0" y="924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40304" y="3144202"/>
            <a:ext cx="166116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Mahalle</a:t>
            </a:r>
            <a:r>
              <a:rPr sz="215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Bilgisi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01976" y="3353561"/>
            <a:ext cx="740410" cy="1064260"/>
          </a:xfrm>
          <a:custGeom>
            <a:avLst/>
            <a:gdLst/>
            <a:ahLst/>
            <a:cxnLst/>
            <a:rect l="l" t="t" r="r" b="b"/>
            <a:pathLst>
              <a:path w="740410" h="1064260">
                <a:moveTo>
                  <a:pt x="0" y="0"/>
                </a:moveTo>
                <a:lnTo>
                  <a:pt x="740029" y="1063752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2005" y="3954779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1757680" y="0"/>
                </a:moveTo>
                <a:lnTo>
                  <a:pt x="92582" y="0"/>
                </a:lnTo>
                <a:lnTo>
                  <a:pt x="56524" y="7286"/>
                </a:lnTo>
                <a:lnTo>
                  <a:pt x="27098" y="27146"/>
                </a:lnTo>
                <a:lnTo>
                  <a:pt x="7268" y="56578"/>
                </a:lnTo>
                <a:lnTo>
                  <a:pt x="0" y="92583"/>
                </a:lnTo>
                <a:lnTo>
                  <a:pt x="0" y="832612"/>
                </a:lnTo>
                <a:lnTo>
                  <a:pt x="7268" y="868596"/>
                </a:lnTo>
                <a:lnTo>
                  <a:pt x="27098" y="897985"/>
                </a:lnTo>
                <a:lnTo>
                  <a:pt x="56524" y="917801"/>
                </a:lnTo>
                <a:lnTo>
                  <a:pt x="92582" y="925068"/>
                </a:lnTo>
                <a:lnTo>
                  <a:pt x="1757680" y="925068"/>
                </a:lnTo>
                <a:lnTo>
                  <a:pt x="1793664" y="917801"/>
                </a:lnTo>
                <a:lnTo>
                  <a:pt x="1823053" y="897985"/>
                </a:lnTo>
                <a:lnTo>
                  <a:pt x="1842869" y="868596"/>
                </a:lnTo>
                <a:lnTo>
                  <a:pt x="1850135" y="832612"/>
                </a:lnTo>
                <a:lnTo>
                  <a:pt x="1850135" y="92583"/>
                </a:lnTo>
                <a:lnTo>
                  <a:pt x="1842869" y="56578"/>
                </a:lnTo>
                <a:lnTo>
                  <a:pt x="1823053" y="27146"/>
                </a:lnTo>
                <a:lnTo>
                  <a:pt x="1793664" y="7286"/>
                </a:lnTo>
                <a:lnTo>
                  <a:pt x="17576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005" y="3954779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0" y="92583"/>
                </a:moveTo>
                <a:lnTo>
                  <a:pt x="7268" y="56578"/>
                </a:lnTo>
                <a:lnTo>
                  <a:pt x="27098" y="27146"/>
                </a:lnTo>
                <a:lnTo>
                  <a:pt x="56524" y="7286"/>
                </a:lnTo>
                <a:lnTo>
                  <a:pt x="92582" y="0"/>
                </a:lnTo>
                <a:lnTo>
                  <a:pt x="1757680" y="0"/>
                </a:lnTo>
                <a:lnTo>
                  <a:pt x="1793664" y="7286"/>
                </a:lnTo>
                <a:lnTo>
                  <a:pt x="1823053" y="27146"/>
                </a:lnTo>
                <a:lnTo>
                  <a:pt x="1842869" y="56578"/>
                </a:lnTo>
                <a:lnTo>
                  <a:pt x="1850135" y="92583"/>
                </a:lnTo>
                <a:lnTo>
                  <a:pt x="1850135" y="832612"/>
                </a:lnTo>
                <a:lnTo>
                  <a:pt x="1842869" y="868596"/>
                </a:lnTo>
                <a:lnTo>
                  <a:pt x="1823053" y="897985"/>
                </a:lnTo>
                <a:lnTo>
                  <a:pt x="1793664" y="917801"/>
                </a:lnTo>
                <a:lnTo>
                  <a:pt x="1757680" y="925068"/>
                </a:lnTo>
                <a:lnTo>
                  <a:pt x="92582" y="925068"/>
                </a:lnTo>
                <a:lnTo>
                  <a:pt x="56524" y="917801"/>
                </a:lnTo>
                <a:lnTo>
                  <a:pt x="27098" y="897985"/>
                </a:lnTo>
                <a:lnTo>
                  <a:pt x="7268" y="868596"/>
                </a:lnTo>
                <a:lnTo>
                  <a:pt x="0" y="832612"/>
                </a:lnTo>
                <a:lnTo>
                  <a:pt x="0" y="9258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16910" y="4209478"/>
            <a:ext cx="110871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50" dirty="0">
                <a:solidFill>
                  <a:srgbClr val="FFFFFF"/>
                </a:solidFill>
                <a:latin typeface="Calibri"/>
                <a:cs typeface="Calibri"/>
              </a:rPr>
              <a:t>Tür</a:t>
            </a:r>
            <a:r>
              <a:rPr sz="21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FFFF"/>
                </a:solidFill>
                <a:latin typeface="Calibri"/>
                <a:cs typeface="Calibri"/>
              </a:rPr>
              <a:t>Bilgisi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92141" y="2785491"/>
            <a:ext cx="953135" cy="1631950"/>
          </a:xfrm>
          <a:custGeom>
            <a:avLst/>
            <a:gdLst/>
            <a:ahLst/>
            <a:cxnLst/>
            <a:rect l="l" t="t" r="r" b="b"/>
            <a:pathLst>
              <a:path w="953135" h="1631950">
                <a:moveTo>
                  <a:pt x="0" y="1631823"/>
                </a:moveTo>
                <a:lnTo>
                  <a:pt x="952754" y="0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4896" y="2322957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4">
                <a:moveTo>
                  <a:pt x="2834004" y="0"/>
                </a:moveTo>
                <a:lnTo>
                  <a:pt x="92455" y="0"/>
                </a:lnTo>
                <a:lnTo>
                  <a:pt x="56471" y="7266"/>
                </a:lnTo>
                <a:lnTo>
                  <a:pt x="27082" y="27082"/>
                </a:lnTo>
                <a:lnTo>
                  <a:pt x="7266" y="56471"/>
                </a:lnTo>
                <a:lnTo>
                  <a:pt x="0" y="92455"/>
                </a:lnTo>
                <a:lnTo>
                  <a:pt x="0" y="832484"/>
                </a:lnTo>
                <a:lnTo>
                  <a:pt x="7266" y="868489"/>
                </a:lnTo>
                <a:lnTo>
                  <a:pt x="27082" y="897921"/>
                </a:lnTo>
                <a:lnTo>
                  <a:pt x="56471" y="917781"/>
                </a:lnTo>
                <a:lnTo>
                  <a:pt x="92455" y="925067"/>
                </a:lnTo>
                <a:lnTo>
                  <a:pt x="2834004" y="925067"/>
                </a:lnTo>
                <a:lnTo>
                  <a:pt x="2870009" y="917781"/>
                </a:lnTo>
                <a:lnTo>
                  <a:pt x="2899441" y="897921"/>
                </a:lnTo>
                <a:lnTo>
                  <a:pt x="2919301" y="868489"/>
                </a:lnTo>
                <a:lnTo>
                  <a:pt x="2926587" y="832484"/>
                </a:lnTo>
                <a:lnTo>
                  <a:pt x="2926587" y="92455"/>
                </a:lnTo>
                <a:lnTo>
                  <a:pt x="2919301" y="56471"/>
                </a:lnTo>
                <a:lnTo>
                  <a:pt x="2899441" y="27082"/>
                </a:lnTo>
                <a:lnTo>
                  <a:pt x="2870009" y="7266"/>
                </a:lnTo>
                <a:lnTo>
                  <a:pt x="28340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44896" y="2322957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4">
                <a:moveTo>
                  <a:pt x="0" y="92455"/>
                </a:moveTo>
                <a:lnTo>
                  <a:pt x="7266" y="56471"/>
                </a:lnTo>
                <a:lnTo>
                  <a:pt x="27082" y="27082"/>
                </a:lnTo>
                <a:lnTo>
                  <a:pt x="56471" y="7266"/>
                </a:lnTo>
                <a:lnTo>
                  <a:pt x="92455" y="0"/>
                </a:lnTo>
                <a:lnTo>
                  <a:pt x="2834004" y="0"/>
                </a:lnTo>
                <a:lnTo>
                  <a:pt x="2870009" y="7266"/>
                </a:lnTo>
                <a:lnTo>
                  <a:pt x="2899441" y="27082"/>
                </a:lnTo>
                <a:lnTo>
                  <a:pt x="2919301" y="56471"/>
                </a:lnTo>
                <a:lnTo>
                  <a:pt x="2926587" y="92455"/>
                </a:lnTo>
                <a:lnTo>
                  <a:pt x="2926587" y="832484"/>
                </a:lnTo>
                <a:lnTo>
                  <a:pt x="2919301" y="868489"/>
                </a:lnTo>
                <a:lnTo>
                  <a:pt x="2899441" y="897921"/>
                </a:lnTo>
                <a:lnTo>
                  <a:pt x="2870009" y="917781"/>
                </a:lnTo>
                <a:lnTo>
                  <a:pt x="2834004" y="925067"/>
                </a:lnTo>
                <a:lnTo>
                  <a:pt x="92455" y="925067"/>
                </a:lnTo>
                <a:lnTo>
                  <a:pt x="56471" y="917781"/>
                </a:lnTo>
                <a:lnTo>
                  <a:pt x="27082" y="897921"/>
                </a:lnTo>
                <a:lnTo>
                  <a:pt x="7266" y="868489"/>
                </a:lnTo>
                <a:lnTo>
                  <a:pt x="0" y="832484"/>
                </a:lnTo>
                <a:lnTo>
                  <a:pt x="0" y="9245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25259" y="2612707"/>
            <a:ext cx="1183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K-Konteyner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92141" y="3849242"/>
            <a:ext cx="953135" cy="568325"/>
          </a:xfrm>
          <a:custGeom>
            <a:avLst/>
            <a:gdLst/>
            <a:ahLst/>
            <a:cxnLst/>
            <a:rect l="l" t="t" r="r" b="b"/>
            <a:pathLst>
              <a:path w="953135" h="568325">
                <a:moveTo>
                  <a:pt x="0" y="568070"/>
                </a:moveTo>
                <a:lnTo>
                  <a:pt x="952754" y="0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44896" y="3386709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5">
                <a:moveTo>
                  <a:pt x="2834004" y="0"/>
                </a:moveTo>
                <a:lnTo>
                  <a:pt x="92455" y="0"/>
                </a:lnTo>
                <a:lnTo>
                  <a:pt x="56471" y="7268"/>
                </a:lnTo>
                <a:lnTo>
                  <a:pt x="27082" y="27098"/>
                </a:lnTo>
                <a:lnTo>
                  <a:pt x="7266" y="56524"/>
                </a:lnTo>
                <a:lnTo>
                  <a:pt x="0" y="92582"/>
                </a:lnTo>
                <a:lnTo>
                  <a:pt x="0" y="832611"/>
                </a:lnTo>
                <a:lnTo>
                  <a:pt x="7266" y="868596"/>
                </a:lnTo>
                <a:lnTo>
                  <a:pt x="27082" y="897985"/>
                </a:lnTo>
                <a:lnTo>
                  <a:pt x="56471" y="917801"/>
                </a:lnTo>
                <a:lnTo>
                  <a:pt x="92455" y="925067"/>
                </a:lnTo>
                <a:lnTo>
                  <a:pt x="2834004" y="925067"/>
                </a:lnTo>
                <a:lnTo>
                  <a:pt x="2870009" y="917801"/>
                </a:lnTo>
                <a:lnTo>
                  <a:pt x="2899441" y="897985"/>
                </a:lnTo>
                <a:lnTo>
                  <a:pt x="2919301" y="868596"/>
                </a:lnTo>
                <a:lnTo>
                  <a:pt x="2926587" y="832611"/>
                </a:lnTo>
                <a:lnTo>
                  <a:pt x="2926587" y="92582"/>
                </a:lnTo>
                <a:lnTo>
                  <a:pt x="2919301" y="56524"/>
                </a:lnTo>
                <a:lnTo>
                  <a:pt x="2899441" y="27098"/>
                </a:lnTo>
                <a:lnTo>
                  <a:pt x="2870009" y="7268"/>
                </a:lnTo>
                <a:lnTo>
                  <a:pt x="28340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4896" y="3386709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5">
                <a:moveTo>
                  <a:pt x="0" y="92582"/>
                </a:moveTo>
                <a:lnTo>
                  <a:pt x="7266" y="56524"/>
                </a:lnTo>
                <a:lnTo>
                  <a:pt x="27082" y="27098"/>
                </a:lnTo>
                <a:lnTo>
                  <a:pt x="56471" y="7268"/>
                </a:lnTo>
                <a:lnTo>
                  <a:pt x="92455" y="0"/>
                </a:lnTo>
                <a:lnTo>
                  <a:pt x="2834004" y="0"/>
                </a:lnTo>
                <a:lnTo>
                  <a:pt x="2870009" y="7268"/>
                </a:lnTo>
                <a:lnTo>
                  <a:pt x="2899441" y="27098"/>
                </a:lnTo>
                <a:lnTo>
                  <a:pt x="2919301" y="56524"/>
                </a:lnTo>
                <a:lnTo>
                  <a:pt x="2926587" y="92582"/>
                </a:lnTo>
                <a:lnTo>
                  <a:pt x="2926587" y="832611"/>
                </a:lnTo>
                <a:lnTo>
                  <a:pt x="2919301" y="868596"/>
                </a:lnTo>
                <a:lnTo>
                  <a:pt x="2899441" y="897985"/>
                </a:lnTo>
                <a:lnTo>
                  <a:pt x="2870009" y="917801"/>
                </a:lnTo>
                <a:lnTo>
                  <a:pt x="2834004" y="925067"/>
                </a:lnTo>
                <a:lnTo>
                  <a:pt x="92455" y="925067"/>
                </a:lnTo>
                <a:lnTo>
                  <a:pt x="56471" y="917801"/>
                </a:lnTo>
                <a:lnTo>
                  <a:pt x="27082" y="897985"/>
                </a:lnTo>
                <a:lnTo>
                  <a:pt x="7266" y="868596"/>
                </a:lnTo>
                <a:lnTo>
                  <a:pt x="0" y="832611"/>
                </a:lnTo>
                <a:lnTo>
                  <a:pt x="0" y="9258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010655" y="3552126"/>
            <a:ext cx="2195830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27710" marR="5080" indent="-715010">
              <a:lnSpc>
                <a:spcPts val="1950"/>
              </a:lnSpc>
              <a:spcBef>
                <a:spcPts val="3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G1-Birinci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Sınıf</a:t>
            </a:r>
            <a:r>
              <a:rPr sz="18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Getirme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Merkezi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92141" y="4417314"/>
            <a:ext cx="953135" cy="495934"/>
          </a:xfrm>
          <a:custGeom>
            <a:avLst/>
            <a:gdLst/>
            <a:ahLst/>
            <a:cxnLst/>
            <a:rect l="l" t="t" r="r" b="b"/>
            <a:pathLst>
              <a:path w="953135" h="495935">
                <a:moveTo>
                  <a:pt x="0" y="0"/>
                </a:moveTo>
                <a:lnTo>
                  <a:pt x="952754" y="495808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44896" y="4450588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5">
                <a:moveTo>
                  <a:pt x="2834004" y="0"/>
                </a:moveTo>
                <a:lnTo>
                  <a:pt x="92455" y="0"/>
                </a:lnTo>
                <a:lnTo>
                  <a:pt x="56471" y="7266"/>
                </a:lnTo>
                <a:lnTo>
                  <a:pt x="27082" y="27082"/>
                </a:lnTo>
                <a:lnTo>
                  <a:pt x="7266" y="56471"/>
                </a:lnTo>
                <a:lnTo>
                  <a:pt x="0" y="92456"/>
                </a:lnTo>
                <a:lnTo>
                  <a:pt x="0" y="832485"/>
                </a:lnTo>
                <a:lnTo>
                  <a:pt x="7266" y="868489"/>
                </a:lnTo>
                <a:lnTo>
                  <a:pt x="27082" y="897921"/>
                </a:lnTo>
                <a:lnTo>
                  <a:pt x="56471" y="917781"/>
                </a:lnTo>
                <a:lnTo>
                  <a:pt x="92455" y="925068"/>
                </a:lnTo>
                <a:lnTo>
                  <a:pt x="2834004" y="925068"/>
                </a:lnTo>
                <a:lnTo>
                  <a:pt x="2870009" y="917781"/>
                </a:lnTo>
                <a:lnTo>
                  <a:pt x="2899441" y="897921"/>
                </a:lnTo>
                <a:lnTo>
                  <a:pt x="2919301" y="868489"/>
                </a:lnTo>
                <a:lnTo>
                  <a:pt x="2926587" y="832485"/>
                </a:lnTo>
                <a:lnTo>
                  <a:pt x="2926587" y="92456"/>
                </a:lnTo>
                <a:lnTo>
                  <a:pt x="2919301" y="56471"/>
                </a:lnTo>
                <a:lnTo>
                  <a:pt x="2899441" y="27082"/>
                </a:lnTo>
                <a:lnTo>
                  <a:pt x="2870009" y="7266"/>
                </a:lnTo>
                <a:lnTo>
                  <a:pt x="28340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44896" y="4450588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5">
                <a:moveTo>
                  <a:pt x="0" y="92456"/>
                </a:moveTo>
                <a:lnTo>
                  <a:pt x="7266" y="56471"/>
                </a:lnTo>
                <a:lnTo>
                  <a:pt x="27082" y="27082"/>
                </a:lnTo>
                <a:lnTo>
                  <a:pt x="56471" y="7266"/>
                </a:lnTo>
                <a:lnTo>
                  <a:pt x="92455" y="0"/>
                </a:lnTo>
                <a:lnTo>
                  <a:pt x="2834004" y="0"/>
                </a:lnTo>
                <a:lnTo>
                  <a:pt x="2870009" y="7266"/>
                </a:lnTo>
                <a:lnTo>
                  <a:pt x="2899441" y="27082"/>
                </a:lnTo>
                <a:lnTo>
                  <a:pt x="2919301" y="56471"/>
                </a:lnTo>
                <a:lnTo>
                  <a:pt x="2926587" y="92456"/>
                </a:lnTo>
                <a:lnTo>
                  <a:pt x="2926587" y="832485"/>
                </a:lnTo>
                <a:lnTo>
                  <a:pt x="2919301" y="868489"/>
                </a:lnTo>
                <a:lnTo>
                  <a:pt x="2899441" y="897921"/>
                </a:lnTo>
                <a:lnTo>
                  <a:pt x="2870009" y="917781"/>
                </a:lnTo>
                <a:lnTo>
                  <a:pt x="2834004" y="925068"/>
                </a:lnTo>
                <a:lnTo>
                  <a:pt x="92455" y="925068"/>
                </a:lnTo>
                <a:lnTo>
                  <a:pt x="56471" y="917781"/>
                </a:lnTo>
                <a:lnTo>
                  <a:pt x="27082" y="897921"/>
                </a:lnTo>
                <a:lnTo>
                  <a:pt x="7266" y="868489"/>
                </a:lnTo>
                <a:lnTo>
                  <a:pt x="0" y="832485"/>
                </a:lnTo>
                <a:lnTo>
                  <a:pt x="0" y="924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58153" y="4617402"/>
            <a:ext cx="2105660" cy="5480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80085" marR="5080" indent="-668020">
              <a:lnSpc>
                <a:spcPts val="1950"/>
              </a:lnSpc>
              <a:spcBef>
                <a:spcPts val="3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G2-İkinci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Sınıf</a:t>
            </a:r>
            <a:r>
              <a:rPr sz="18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Getirme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Merkezi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92141" y="4417314"/>
            <a:ext cx="953135" cy="1560195"/>
          </a:xfrm>
          <a:custGeom>
            <a:avLst/>
            <a:gdLst/>
            <a:ahLst/>
            <a:cxnLst/>
            <a:rect l="l" t="t" r="r" b="b"/>
            <a:pathLst>
              <a:path w="953135" h="1560195">
                <a:moveTo>
                  <a:pt x="0" y="0"/>
                </a:moveTo>
                <a:lnTo>
                  <a:pt x="952754" y="1559585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44896" y="5514340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5">
                <a:moveTo>
                  <a:pt x="2834004" y="0"/>
                </a:moveTo>
                <a:lnTo>
                  <a:pt x="92455" y="0"/>
                </a:lnTo>
                <a:lnTo>
                  <a:pt x="56471" y="7267"/>
                </a:lnTo>
                <a:lnTo>
                  <a:pt x="27082" y="27092"/>
                </a:lnTo>
                <a:lnTo>
                  <a:pt x="7266" y="56503"/>
                </a:lnTo>
                <a:lnTo>
                  <a:pt x="0" y="92532"/>
                </a:lnTo>
                <a:lnTo>
                  <a:pt x="0" y="832573"/>
                </a:lnTo>
                <a:lnTo>
                  <a:pt x="7266" y="868582"/>
                </a:lnTo>
                <a:lnTo>
                  <a:pt x="27082" y="897986"/>
                </a:lnTo>
                <a:lnTo>
                  <a:pt x="56471" y="917811"/>
                </a:lnTo>
                <a:lnTo>
                  <a:pt x="92455" y="925080"/>
                </a:lnTo>
                <a:lnTo>
                  <a:pt x="2834004" y="925080"/>
                </a:lnTo>
                <a:lnTo>
                  <a:pt x="2870009" y="917811"/>
                </a:lnTo>
                <a:lnTo>
                  <a:pt x="2899441" y="897986"/>
                </a:lnTo>
                <a:lnTo>
                  <a:pt x="2919301" y="868582"/>
                </a:lnTo>
                <a:lnTo>
                  <a:pt x="2926587" y="832573"/>
                </a:lnTo>
                <a:lnTo>
                  <a:pt x="2926587" y="92532"/>
                </a:lnTo>
                <a:lnTo>
                  <a:pt x="2919301" y="56503"/>
                </a:lnTo>
                <a:lnTo>
                  <a:pt x="2899441" y="27092"/>
                </a:lnTo>
                <a:lnTo>
                  <a:pt x="2870009" y="7267"/>
                </a:lnTo>
                <a:lnTo>
                  <a:pt x="28340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44896" y="5514340"/>
            <a:ext cx="2926715" cy="925194"/>
          </a:xfrm>
          <a:custGeom>
            <a:avLst/>
            <a:gdLst/>
            <a:ahLst/>
            <a:cxnLst/>
            <a:rect l="l" t="t" r="r" b="b"/>
            <a:pathLst>
              <a:path w="2926715" h="925195">
                <a:moveTo>
                  <a:pt x="0" y="92532"/>
                </a:moveTo>
                <a:lnTo>
                  <a:pt x="7266" y="56503"/>
                </a:lnTo>
                <a:lnTo>
                  <a:pt x="27082" y="27092"/>
                </a:lnTo>
                <a:lnTo>
                  <a:pt x="56471" y="7267"/>
                </a:lnTo>
                <a:lnTo>
                  <a:pt x="92455" y="0"/>
                </a:lnTo>
                <a:lnTo>
                  <a:pt x="2834004" y="0"/>
                </a:lnTo>
                <a:lnTo>
                  <a:pt x="2870009" y="7267"/>
                </a:lnTo>
                <a:lnTo>
                  <a:pt x="2899441" y="27092"/>
                </a:lnTo>
                <a:lnTo>
                  <a:pt x="2919301" y="56503"/>
                </a:lnTo>
                <a:lnTo>
                  <a:pt x="2926587" y="92532"/>
                </a:lnTo>
                <a:lnTo>
                  <a:pt x="2926587" y="832573"/>
                </a:lnTo>
                <a:lnTo>
                  <a:pt x="2919301" y="868582"/>
                </a:lnTo>
                <a:lnTo>
                  <a:pt x="2899441" y="897986"/>
                </a:lnTo>
                <a:lnTo>
                  <a:pt x="2870009" y="917811"/>
                </a:lnTo>
                <a:lnTo>
                  <a:pt x="2834004" y="925080"/>
                </a:lnTo>
                <a:lnTo>
                  <a:pt x="92455" y="925080"/>
                </a:lnTo>
                <a:lnTo>
                  <a:pt x="56471" y="917811"/>
                </a:lnTo>
                <a:lnTo>
                  <a:pt x="27082" y="897986"/>
                </a:lnTo>
                <a:lnTo>
                  <a:pt x="7266" y="868582"/>
                </a:lnTo>
                <a:lnTo>
                  <a:pt x="0" y="832573"/>
                </a:lnTo>
                <a:lnTo>
                  <a:pt x="0" y="9253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53125" y="5682615"/>
            <a:ext cx="2324735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84860" marR="5080" indent="-772795">
              <a:lnSpc>
                <a:spcPts val="1950"/>
              </a:lnSpc>
              <a:spcBef>
                <a:spcPts val="34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G3-Üçüncü 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Sınıf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Getirme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Merkezi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01976" y="3353561"/>
            <a:ext cx="740410" cy="2127885"/>
          </a:xfrm>
          <a:custGeom>
            <a:avLst/>
            <a:gdLst/>
            <a:ahLst/>
            <a:cxnLst/>
            <a:rect l="l" t="t" r="r" b="b"/>
            <a:pathLst>
              <a:path w="740410" h="2127885">
                <a:moveTo>
                  <a:pt x="0" y="0"/>
                </a:moveTo>
                <a:lnTo>
                  <a:pt x="740029" y="2127631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42005" y="5018659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1757680" y="0"/>
                </a:moveTo>
                <a:lnTo>
                  <a:pt x="92582" y="0"/>
                </a:lnTo>
                <a:lnTo>
                  <a:pt x="56524" y="7266"/>
                </a:lnTo>
                <a:lnTo>
                  <a:pt x="27098" y="27082"/>
                </a:lnTo>
                <a:lnTo>
                  <a:pt x="7268" y="56471"/>
                </a:lnTo>
                <a:lnTo>
                  <a:pt x="0" y="92456"/>
                </a:lnTo>
                <a:lnTo>
                  <a:pt x="0" y="832548"/>
                </a:lnTo>
                <a:lnTo>
                  <a:pt x="7268" y="868557"/>
                </a:lnTo>
                <a:lnTo>
                  <a:pt x="27098" y="897961"/>
                </a:lnTo>
                <a:lnTo>
                  <a:pt x="56524" y="917785"/>
                </a:lnTo>
                <a:lnTo>
                  <a:pt x="92582" y="925055"/>
                </a:lnTo>
                <a:lnTo>
                  <a:pt x="1757680" y="925055"/>
                </a:lnTo>
                <a:lnTo>
                  <a:pt x="1793664" y="917785"/>
                </a:lnTo>
                <a:lnTo>
                  <a:pt x="1823053" y="897961"/>
                </a:lnTo>
                <a:lnTo>
                  <a:pt x="1842869" y="868557"/>
                </a:lnTo>
                <a:lnTo>
                  <a:pt x="1850135" y="832548"/>
                </a:lnTo>
                <a:lnTo>
                  <a:pt x="1850135" y="92456"/>
                </a:lnTo>
                <a:lnTo>
                  <a:pt x="1842869" y="56471"/>
                </a:lnTo>
                <a:lnTo>
                  <a:pt x="1823053" y="27082"/>
                </a:lnTo>
                <a:lnTo>
                  <a:pt x="1793664" y="7266"/>
                </a:lnTo>
                <a:lnTo>
                  <a:pt x="17576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2005" y="5018659"/>
            <a:ext cx="1850389" cy="925194"/>
          </a:xfrm>
          <a:custGeom>
            <a:avLst/>
            <a:gdLst/>
            <a:ahLst/>
            <a:cxnLst/>
            <a:rect l="l" t="t" r="r" b="b"/>
            <a:pathLst>
              <a:path w="1850389" h="925195">
                <a:moveTo>
                  <a:pt x="0" y="92456"/>
                </a:moveTo>
                <a:lnTo>
                  <a:pt x="7268" y="56471"/>
                </a:lnTo>
                <a:lnTo>
                  <a:pt x="27098" y="27082"/>
                </a:lnTo>
                <a:lnTo>
                  <a:pt x="56524" y="7266"/>
                </a:lnTo>
                <a:lnTo>
                  <a:pt x="92582" y="0"/>
                </a:lnTo>
                <a:lnTo>
                  <a:pt x="1757680" y="0"/>
                </a:lnTo>
                <a:lnTo>
                  <a:pt x="1793664" y="7266"/>
                </a:lnTo>
                <a:lnTo>
                  <a:pt x="1823053" y="27082"/>
                </a:lnTo>
                <a:lnTo>
                  <a:pt x="1842869" y="56471"/>
                </a:lnTo>
                <a:lnTo>
                  <a:pt x="1850135" y="92456"/>
                </a:lnTo>
                <a:lnTo>
                  <a:pt x="1850135" y="832548"/>
                </a:lnTo>
                <a:lnTo>
                  <a:pt x="1842869" y="868557"/>
                </a:lnTo>
                <a:lnTo>
                  <a:pt x="1823053" y="897961"/>
                </a:lnTo>
                <a:lnTo>
                  <a:pt x="1793664" y="917785"/>
                </a:lnTo>
                <a:lnTo>
                  <a:pt x="1757680" y="925055"/>
                </a:lnTo>
                <a:lnTo>
                  <a:pt x="92582" y="925055"/>
                </a:lnTo>
                <a:lnTo>
                  <a:pt x="56524" y="917785"/>
                </a:lnTo>
                <a:lnTo>
                  <a:pt x="27098" y="897961"/>
                </a:lnTo>
                <a:lnTo>
                  <a:pt x="7268" y="868557"/>
                </a:lnTo>
                <a:lnTo>
                  <a:pt x="0" y="832548"/>
                </a:lnTo>
                <a:lnTo>
                  <a:pt x="0" y="9245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40759" y="5274309"/>
            <a:ext cx="46164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5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5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75310" marR="5080" indent="209550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0000"/>
                </a:solidFill>
              </a:rPr>
              <a:t>İl </a:t>
            </a:r>
            <a:r>
              <a:rPr spc="25" dirty="0">
                <a:solidFill>
                  <a:srgbClr val="000000"/>
                </a:solidFill>
              </a:rPr>
              <a:t>Müdürlüğü Ana </a:t>
            </a:r>
            <a:r>
              <a:rPr spc="-20" dirty="0">
                <a:solidFill>
                  <a:srgbClr val="000000"/>
                </a:solidFill>
              </a:rPr>
              <a:t>Sayfa  </a:t>
            </a:r>
            <a:r>
              <a:rPr spc="5" dirty="0"/>
              <a:t>(İşlem </a:t>
            </a:r>
            <a:r>
              <a:rPr dirty="0"/>
              <a:t>sekmeleri, </a:t>
            </a:r>
            <a:r>
              <a:rPr spc="5" dirty="0"/>
              <a:t>il</a:t>
            </a:r>
            <a:r>
              <a:rPr spc="-170" dirty="0"/>
              <a:t> </a:t>
            </a:r>
            <a:r>
              <a:rPr spc="10" dirty="0"/>
              <a:t>bilgisi)</a:t>
            </a:r>
          </a:p>
        </p:txBody>
      </p:sp>
      <p:sp>
        <p:nvSpPr>
          <p:cNvPr id="3" name="object 3"/>
          <p:cNvSpPr/>
          <p:nvPr/>
        </p:nvSpPr>
        <p:spPr>
          <a:xfrm>
            <a:off x="186270" y="1819275"/>
            <a:ext cx="8500491" cy="503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7325" y="1943100"/>
            <a:ext cx="885825" cy="27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4950" y="1933575"/>
            <a:ext cx="809625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5110" y="1983232"/>
            <a:ext cx="7620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15110" y="1983232"/>
            <a:ext cx="762000" cy="152400"/>
          </a:xfrm>
          <a:prstGeom prst="rect">
            <a:avLst/>
          </a:prstGeom>
          <a:ln w="9534">
            <a:solidFill>
              <a:srgbClr val="97B853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90"/>
              </a:spcBef>
            </a:pPr>
            <a:r>
              <a:rPr sz="800" spc="25" dirty="0">
                <a:latin typeface="Calibri"/>
                <a:cs typeface="Calibri"/>
              </a:rPr>
              <a:t>Kurum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Sayısı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2700" y="1943100"/>
            <a:ext cx="885825" cy="276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1933575"/>
            <a:ext cx="838200" cy="323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3532" y="1983232"/>
            <a:ext cx="761999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13532" y="1983232"/>
            <a:ext cx="762000" cy="152400"/>
          </a:xfrm>
          <a:prstGeom prst="rect">
            <a:avLst/>
          </a:prstGeom>
          <a:ln w="9534">
            <a:solidFill>
              <a:srgbClr val="97B853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90"/>
              </a:spcBef>
            </a:pPr>
            <a:r>
              <a:rPr sz="800" spc="30" dirty="0">
                <a:latin typeface="Calibri"/>
                <a:cs typeface="Calibri"/>
              </a:rPr>
              <a:t>Belediye</a:t>
            </a:r>
            <a:r>
              <a:rPr sz="800" spc="-8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Syısı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579" y="317817"/>
            <a:ext cx="5702300" cy="1003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657860">
              <a:lnSpc>
                <a:spcPct val="100000"/>
              </a:lnSpc>
              <a:spcBef>
                <a:spcPts val="125"/>
              </a:spcBef>
            </a:pPr>
            <a:r>
              <a:rPr dirty="0">
                <a:solidFill>
                  <a:srgbClr val="000000"/>
                </a:solidFill>
              </a:rPr>
              <a:t>Kümülatif </a:t>
            </a:r>
            <a:r>
              <a:rPr spc="10" dirty="0">
                <a:solidFill>
                  <a:srgbClr val="000000"/>
                </a:solidFill>
              </a:rPr>
              <a:t>Sıfır </a:t>
            </a:r>
            <a:r>
              <a:rPr spc="-20" dirty="0">
                <a:solidFill>
                  <a:srgbClr val="000000"/>
                </a:solidFill>
              </a:rPr>
              <a:t>Atık </a:t>
            </a:r>
            <a:r>
              <a:rPr spc="20" dirty="0">
                <a:solidFill>
                  <a:srgbClr val="000000"/>
                </a:solidFill>
              </a:rPr>
              <a:t>Raporu  </a:t>
            </a:r>
            <a:r>
              <a:rPr spc="10" dirty="0"/>
              <a:t>(İldeki </a:t>
            </a:r>
            <a:r>
              <a:rPr spc="-10" dirty="0"/>
              <a:t>faaliyetlerin </a:t>
            </a:r>
            <a:r>
              <a:rPr spc="20" dirty="0"/>
              <a:t>toplam</a:t>
            </a:r>
            <a:r>
              <a:rPr spc="-285" dirty="0"/>
              <a:t> </a:t>
            </a:r>
            <a:r>
              <a:rPr spc="10" dirty="0"/>
              <a:t>raporu)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1752612"/>
            <a:ext cx="7543800" cy="466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702" y="141605"/>
            <a:ext cx="7255509" cy="1374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000000"/>
                </a:solidFill>
              </a:rPr>
              <a:t>Harita</a:t>
            </a:r>
          </a:p>
          <a:p>
            <a:pPr marL="12700" marR="5080" algn="ctr">
              <a:lnSpc>
                <a:spcPts val="3379"/>
              </a:lnSpc>
              <a:spcBef>
                <a:spcPts val="110"/>
              </a:spcBef>
            </a:pPr>
            <a:r>
              <a:rPr sz="2750" i="1" spc="-10" dirty="0">
                <a:solidFill>
                  <a:srgbClr val="548ED4"/>
                </a:solidFill>
                <a:latin typeface="Calibri"/>
                <a:cs typeface="Calibri"/>
              </a:rPr>
              <a:t>(Türkiye </a:t>
            </a:r>
            <a:r>
              <a:rPr sz="2750" i="1" spc="5" dirty="0">
                <a:solidFill>
                  <a:srgbClr val="548ED4"/>
                </a:solidFill>
                <a:latin typeface="Calibri"/>
                <a:cs typeface="Calibri"/>
              </a:rPr>
              <a:t>genelindeki </a:t>
            </a:r>
            <a:r>
              <a:rPr sz="2750" i="1" spc="-10" dirty="0">
                <a:solidFill>
                  <a:srgbClr val="548ED4"/>
                </a:solidFill>
                <a:latin typeface="Calibri"/>
                <a:cs typeface="Calibri"/>
              </a:rPr>
              <a:t>atık </a:t>
            </a:r>
            <a:r>
              <a:rPr sz="2750" i="1" spc="5" dirty="0">
                <a:solidFill>
                  <a:srgbClr val="548ED4"/>
                </a:solidFill>
                <a:latin typeface="Calibri"/>
                <a:cs typeface="Calibri"/>
              </a:rPr>
              <a:t>türüne </a:t>
            </a:r>
            <a:r>
              <a:rPr sz="2750" i="1" spc="15" dirty="0">
                <a:solidFill>
                  <a:srgbClr val="548ED4"/>
                </a:solidFill>
                <a:latin typeface="Calibri"/>
                <a:cs typeface="Calibri"/>
              </a:rPr>
              <a:t>göre </a:t>
            </a:r>
            <a:r>
              <a:rPr sz="2750" i="1" dirty="0">
                <a:solidFill>
                  <a:srgbClr val="548ED4"/>
                </a:solidFill>
                <a:latin typeface="Calibri"/>
                <a:cs typeface="Calibri"/>
              </a:rPr>
              <a:t>ekipmanların  </a:t>
            </a:r>
            <a:r>
              <a:rPr sz="2750" i="1" spc="20" dirty="0">
                <a:solidFill>
                  <a:srgbClr val="548ED4"/>
                </a:solidFill>
                <a:latin typeface="Calibri"/>
                <a:cs typeface="Calibri"/>
              </a:rPr>
              <a:t>yerleri </a:t>
            </a:r>
            <a:r>
              <a:rPr sz="2750" i="1" spc="-15" dirty="0">
                <a:solidFill>
                  <a:srgbClr val="548ED4"/>
                </a:solidFill>
                <a:latin typeface="Calibri"/>
                <a:cs typeface="Calibri"/>
              </a:rPr>
              <a:t>harita </a:t>
            </a:r>
            <a:r>
              <a:rPr sz="2750" i="1" spc="5" dirty="0">
                <a:solidFill>
                  <a:srgbClr val="548ED4"/>
                </a:solidFill>
                <a:latin typeface="Calibri"/>
                <a:cs typeface="Calibri"/>
              </a:rPr>
              <a:t>üzerinde</a:t>
            </a:r>
            <a:r>
              <a:rPr sz="2750" i="1" spc="19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750" i="1" spc="-5" dirty="0">
                <a:solidFill>
                  <a:srgbClr val="548ED4"/>
                </a:solidFill>
                <a:latin typeface="Calibri"/>
                <a:cs typeface="Calibri"/>
              </a:rPr>
              <a:t>görüntülenebilmektedir.)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029" y="5181980"/>
            <a:ext cx="1485010" cy="1023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8332" y="6279197"/>
            <a:ext cx="120205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02565" marR="5080" indent="-190500">
              <a:lnSpc>
                <a:spcPts val="1650"/>
              </a:lnSpc>
              <a:spcBef>
                <a:spcPts val="280"/>
              </a:spcBef>
            </a:pPr>
            <a:r>
              <a:rPr sz="1500" spc="10" dirty="0">
                <a:latin typeface="Calibri"/>
                <a:cs typeface="Calibri"/>
              </a:rPr>
              <a:t>Belediye</a:t>
            </a:r>
            <a:r>
              <a:rPr sz="1500" spc="-18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geneli  </a:t>
            </a:r>
            <a:r>
              <a:rPr sz="1500" dirty="0">
                <a:latin typeface="Calibri"/>
                <a:cs typeface="Calibri"/>
              </a:rPr>
              <a:t>konteyner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9629" y="5181980"/>
            <a:ext cx="1485137" cy="1023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3230" y="5181980"/>
            <a:ext cx="1485138" cy="1023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6832" y="5181980"/>
            <a:ext cx="1485138" cy="1023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559" y="5181980"/>
            <a:ext cx="1485011" cy="10231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07631" y="6279197"/>
            <a:ext cx="112966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60350" marR="5080" indent="-248285">
              <a:lnSpc>
                <a:spcPts val="1650"/>
              </a:lnSpc>
              <a:spcBef>
                <a:spcPts val="280"/>
              </a:spcBef>
            </a:pPr>
            <a:r>
              <a:rPr sz="1500" spc="15" dirty="0">
                <a:latin typeface="Calibri"/>
                <a:cs typeface="Calibri"/>
              </a:rPr>
              <a:t>Mobil</a:t>
            </a:r>
            <a:r>
              <a:rPr sz="1500" spc="-1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getirme  </a:t>
            </a:r>
            <a:r>
              <a:rPr sz="1500" spc="-15" dirty="0">
                <a:latin typeface="Calibri"/>
                <a:cs typeface="Calibri"/>
              </a:rPr>
              <a:t>merkezi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9525" y="1600327"/>
            <a:ext cx="6584950" cy="3399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620" y="451802"/>
            <a:ext cx="533654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spc="5" dirty="0">
                <a:solidFill>
                  <a:srgbClr val="C00000"/>
                </a:solidFill>
                <a:latin typeface="Calibri"/>
                <a:cs typeface="Calibri"/>
              </a:rPr>
              <a:t>Belediyelerde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Sistem</a:t>
            </a:r>
            <a:r>
              <a:rPr b="1" spc="-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15" dirty="0">
                <a:solidFill>
                  <a:srgbClr val="C00000"/>
                </a:solidFill>
                <a:latin typeface="Calibri"/>
                <a:cs typeface="Calibri"/>
              </a:rPr>
              <a:t>Kurulumu</a:t>
            </a:r>
          </a:p>
        </p:txBody>
      </p:sp>
      <p:sp>
        <p:nvSpPr>
          <p:cNvPr id="3" name="object 3"/>
          <p:cNvSpPr/>
          <p:nvPr/>
        </p:nvSpPr>
        <p:spPr>
          <a:xfrm>
            <a:off x="183807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69" h="5184775">
                <a:moveTo>
                  <a:pt x="926528" y="0"/>
                </a:moveTo>
                <a:lnTo>
                  <a:pt x="102946" y="0"/>
                </a:lnTo>
                <a:lnTo>
                  <a:pt x="62873" y="8092"/>
                </a:lnTo>
                <a:lnTo>
                  <a:pt x="30151" y="30162"/>
                </a:lnTo>
                <a:lnTo>
                  <a:pt x="8089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89" y="5121725"/>
                </a:lnTo>
                <a:lnTo>
                  <a:pt x="30151" y="5154452"/>
                </a:lnTo>
                <a:lnTo>
                  <a:pt x="62873" y="5176518"/>
                </a:lnTo>
                <a:lnTo>
                  <a:pt x="102946" y="5184609"/>
                </a:lnTo>
                <a:lnTo>
                  <a:pt x="926528" y="5184609"/>
                </a:lnTo>
                <a:lnTo>
                  <a:pt x="966602" y="5176518"/>
                </a:lnTo>
                <a:lnTo>
                  <a:pt x="999329" y="5154452"/>
                </a:lnTo>
                <a:lnTo>
                  <a:pt x="1021395" y="5121725"/>
                </a:lnTo>
                <a:lnTo>
                  <a:pt x="1029487" y="5081651"/>
                </a:lnTo>
                <a:lnTo>
                  <a:pt x="1029487" y="102997"/>
                </a:lnTo>
                <a:lnTo>
                  <a:pt x="1021395" y="62900"/>
                </a:lnTo>
                <a:lnTo>
                  <a:pt x="999329" y="30162"/>
                </a:lnTo>
                <a:lnTo>
                  <a:pt x="966602" y="8092"/>
                </a:lnTo>
                <a:lnTo>
                  <a:pt x="926528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709" y="1928431"/>
            <a:ext cx="69659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0800" marR="5080" indent="-38100">
              <a:lnSpc>
                <a:spcPts val="1730"/>
              </a:lnSpc>
              <a:spcBef>
                <a:spcPts val="290"/>
              </a:spcBef>
            </a:pPr>
            <a:r>
              <a:rPr sz="1550" spc="5" dirty="0">
                <a:latin typeface="Calibri"/>
                <a:cs typeface="Calibri"/>
              </a:rPr>
              <a:t>Sıfır</a:t>
            </a:r>
            <a:r>
              <a:rPr sz="1550" spc="-60" dirty="0">
                <a:latin typeface="Calibri"/>
                <a:cs typeface="Calibri"/>
              </a:rPr>
              <a:t> </a:t>
            </a:r>
            <a:r>
              <a:rPr sz="1550" spc="-15" dirty="0">
                <a:latin typeface="Calibri"/>
                <a:cs typeface="Calibri"/>
              </a:rPr>
              <a:t>Atık  </a:t>
            </a:r>
            <a:r>
              <a:rPr sz="1550" dirty="0">
                <a:latin typeface="Calibri"/>
                <a:cs typeface="Calibri"/>
              </a:rPr>
              <a:t>Ekipleri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753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741222" y="0"/>
                </a:moveTo>
                <a:lnTo>
                  <a:pt x="82359" y="0"/>
                </a:lnTo>
                <a:lnTo>
                  <a:pt x="50299" y="6465"/>
                </a:lnTo>
                <a:lnTo>
                  <a:pt x="24120" y="24098"/>
                </a:lnTo>
                <a:lnTo>
                  <a:pt x="6471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71" y="968230"/>
                </a:lnTo>
                <a:lnTo>
                  <a:pt x="24120" y="994425"/>
                </a:lnTo>
                <a:lnTo>
                  <a:pt x="50299" y="1012072"/>
                </a:lnTo>
                <a:lnTo>
                  <a:pt x="82359" y="1018539"/>
                </a:lnTo>
                <a:lnTo>
                  <a:pt x="741222" y="1018539"/>
                </a:lnTo>
                <a:lnTo>
                  <a:pt x="773283" y="1012072"/>
                </a:lnTo>
                <a:lnTo>
                  <a:pt x="799461" y="994425"/>
                </a:lnTo>
                <a:lnTo>
                  <a:pt x="817110" y="968230"/>
                </a:lnTo>
                <a:lnTo>
                  <a:pt x="823582" y="936117"/>
                </a:lnTo>
                <a:lnTo>
                  <a:pt x="823582" y="82296"/>
                </a:lnTo>
                <a:lnTo>
                  <a:pt x="817110" y="50256"/>
                </a:lnTo>
                <a:lnTo>
                  <a:pt x="799461" y="24098"/>
                </a:lnTo>
                <a:lnTo>
                  <a:pt x="773283" y="6465"/>
                </a:lnTo>
                <a:lnTo>
                  <a:pt x="74122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753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0" y="82296"/>
                </a:moveTo>
                <a:lnTo>
                  <a:pt x="6471" y="50256"/>
                </a:lnTo>
                <a:lnTo>
                  <a:pt x="24120" y="24098"/>
                </a:lnTo>
                <a:lnTo>
                  <a:pt x="50299" y="6465"/>
                </a:lnTo>
                <a:lnTo>
                  <a:pt x="82359" y="0"/>
                </a:lnTo>
                <a:lnTo>
                  <a:pt x="741222" y="0"/>
                </a:lnTo>
                <a:lnTo>
                  <a:pt x="773283" y="6465"/>
                </a:lnTo>
                <a:lnTo>
                  <a:pt x="799461" y="24098"/>
                </a:lnTo>
                <a:lnTo>
                  <a:pt x="817110" y="50256"/>
                </a:lnTo>
                <a:lnTo>
                  <a:pt x="823582" y="82296"/>
                </a:lnTo>
                <a:lnTo>
                  <a:pt x="823582" y="936117"/>
                </a:lnTo>
                <a:lnTo>
                  <a:pt x="817110" y="968230"/>
                </a:lnTo>
                <a:lnTo>
                  <a:pt x="799461" y="994425"/>
                </a:lnTo>
                <a:lnTo>
                  <a:pt x="773283" y="1012072"/>
                </a:lnTo>
                <a:lnTo>
                  <a:pt x="741222" y="1018539"/>
                </a:lnTo>
                <a:lnTo>
                  <a:pt x="82359" y="1018539"/>
                </a:lnTo>
                <a:lnTo>
                  <a:pt x="50299" y="1012072"/>
                </a:lnTo>
                <a:lnTo>
                  <a:pt x="24120" y="994425"/>
                </a:lnTo>
                <a:lnTo>
                  <a:pt x="6471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3072" y="3273742"/>
            <a:ext cx="487680" cy="38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spc="-5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v</a:t>
            </a:r>
            <a:r>
              <a:rPr sz="1200" spc="15" dirty="0">
                <a:latin typeface="Calibri"/>
                <a:cs typeface="Calibri"/>
              </a:rPr>
              <a:t>c</a:t>
            </a:r>
            <a:r>
              <a:rPr sz="1200" spc="-3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  <a:p>
            <a:pPr marL="41275">
              <a:lnSpc>
                <a:spcPts val="1395"/>
              </a:lnSpc>
            </a:pPr>
            <a:r>
              <a:rPr sz="1200" spc="-20" dirty="0">
                <a:latin typeface="Calibri"/>
                <a:cs typeface="Calibri"/>
              </a:rPr>
              <a:t>Durum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6753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741222" y="0"/>
                </a:moveTo>
                <a:lnTo>
                  <a:pt x="82359" y="0"/>
                </a:lnTo>
                <a:lnTo>
                  <a:pt x="50299" y="6465"/>
                </a:lnTo>
                <a:lnTo>
                  <a:pt x="24120" y="24098"/>
                </a:lnTo>
                <a:lnTo>
                  <a:pt x="6471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71" y="968230"/>
                </a:lnTo>
                <a:lnTo>
                  <a:pt x="24120" y="994425"/>
                </a:lnTo>
                <a:lnTo>
                  <a:pt x="50299" y="1012072"/>
                </a:lnTo>
                <a:lnTo>
                  <a:pt x="82359" y="1018540"/>
                </a:lnTo>
                <a:lnTo>
                  <a:pt x="741222" y="1018540"/>
                </a:lnTo>
                <a:lnTo>
                  <a:pt x="773283" y="1012072"/>
                </a:lnTo>
                <a:lnTo>
                  <a:pt x="799461" y="994425"/>
                </a:lnTo>
                <a:lnTo>
                  <a:pt x="817110" y="968230"/>
                </a:lnTo>
                <a:lnTo>
                  <a:pt x="823582" y="936117"/>
                </a:lnTo>
                <a:lnTo>
                  <a:pt x="823582" y="82296"/>
                </a:lnTo>
                <a:lnTo>
                  <a:pt x="817110" y="50256"/>
                </a:lnTo>
                <a:lnTo>
                  <a:pt x="799461" y="24098"/>
                </a:lnTo>
                <a:lnTo>
                  <a:pt x="773283" y="6465"/>
                </a:lnTo>
                <a:lnTo>
                  <a:pt x="74122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753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0" y="82296"/>
                </a:moveTo>
                <a:lnTo>
                  <a:pt x="6471" y="50256"/>
                </a:lnTo>
                <a:lnTo>
                  <a:pt x="24120" y="24098"/>
                </a:lnTo>
                <a:lnTo>
                  <a:pt x="50299" y="6465"/>
                </a:lnTo>
                <a:lnTo>
                  <a:pt x="82359" y="0"/>
                </a:lnTo>
                <a:lnTo>
                  <a:pt x="741222" y="0"/>
                </a:lnTo>
                <a:lnTo>
                  <a:pt x="773283" y="6465"/>
                </a:lnTo>
                <a:lnTo>
                  <a:pt x="799461" y="24098"/>
                </a:lnTo>
                <a:lnTo>
                  <a:pt x="817110" y="50256"/>
                </a:lnTo>
                <a:lnTo>
                  <a:pt x="823582" y="82296"/>
                </a:lnTo>
                <a:lnTo>
                  <a:pt x="823582" y="936117"/>
                </a:lnTo>
                <a:lnTo>
                  <a:pt x="817110" y="968230"/>
                </a:lnTo>
                <a:lnTo>
                  <a:pt x="799461" y="994425"/>
                </a:lnTo>
                <a:lnTo>
                  <a:pt x="773283" y="1012072"/>
                </a:lnTo>
                <a:lnTo>
                  <a:pt x="741222" y="1018540"/>
                </a:lnTo>
                <a:lnTo>
                  <a:pt x="82359" y="1018540"/>
                </a:lnTo>
                <a:lnTo>
                  <a:pt x="50299" y="1012072"/>
                </a:lnTo>
                <a:lnTo>
                  <a:pt x="24120" y="994425"/>
                </a:lnTo>
                <a:lnTo>
                  <a:pt x="6471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5604" y="4534534"/>
            <a:ext cx="594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Planlama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6753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741222" y="0"/>
                </a:moveTo>
                <a:lnTo>
                  <a:pt x="82359" y="0"/>
                </a:lnTo>
                <a:lnTo>
                  <a:pt x="50299" y="6465"/>
                </a:lnTo>
                <a:lnTo>
                  <a:pt x="24120" y="24098"/>
                </a:lnTo>
                <a:lnTo>
                  <a:pt x="6471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71" y="968235"/>
                </a:lnTo>
                <a:lnTo>
                  <a:pt x="24120" y="994414"/>
                </a:lnTo>
                <a:lnTo>
                  <a:pt x="50299" y="1012066"/>
                </a:lnTo>
                <a:lnTo>
                  <a:pt x="82359" y="1018540"/>
                </a:lnTo>
                <a:lnTo>
                  <a:pt x="741222" y="1018540"/>
                </a:lnTo>
                <a:lnTo>
                  <a:pt x="773283" y="1012066"/>
                </a:lnTo>
                <a:lnTo>
                  <a:pt x="799461" y="994414"/>
                </a:lnTo>
                <a:lnTo>
                  <a:pt x="817110" y="968235"/>
                </a:lnTo>
                <a:lnTo>
                  <a:pt x="823582" y="936180"/>
                </a:lnTo>
                <a:lnTo>
                  <a:pt x="823582" y="82296"/>
                </a:lnTo>
                <a:lnTo>
                  <a:pt x="817110" y="50256"/>
                </a:lnTo>
                <a:lnTo>
                  <a:pt x="799461" y="24098"/>
                </a:lnTo>
                <a:lnTo>
                  <a:pt x="773283" y="6465"/>
                </a:lnTo>
                <a:lnTo>
                  <a:pt x="74122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753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0" y="82296"/>
                </a:moveTo>
                <a:lnTo>
                  <a:pt x="6471" y="50256"/>
                </a:lnTo>
                <a:lnTo>
                  <a:pt x="24120" y="24098"/>
                </a:lnTo>
                <a:lnTo>
                  <a:pt x="50299" y="6465"/>
                </a:lnTo>
                <a:lnTo>
                  <a:pt x="82359" y="0"/>
                </a:lnTo>
                <a:lnTo>
                  <a:pt x="741222" y="0"/>
                </a:lnTo>
                <a:lnTo>
                  <a:pt x="773283" y="6465"/>
                </a:lnTo>
                <a:lnTo>
                  <a:pt x="799461" y="24098"/>
                </a:lnTo>
                <a:lnTo>
                  <a:pt x="817110" y="50256"/>
                </a:lnTo>
                <a:lnTo>
                  <a:pt x="823582" y="82296"/>
                </a:lnTo>
                <a:lnTo>
                  <a:pt x="823582" y="936180"/>
                </a:lnTo>
                <a:lnTo>
                  <a:pt x="817110" y="968235"/>
                </a:lnTo>
                <a:lnTo>
                  <a:pt x="799461" y="994414"/>
                </a:lnTo>
                <a:lnTo>
                  <a:pt x="773283" y="1012066"/>
                </a:lnTo>
                <a:lnTo>
                  <a:pt x="741222" y="1018540"/>
                </a:lnTo>
                <a:lnTo>
                  <a:pt x="82359" y="1018540"/>
                </a:lnTo>
                <a:lnTo>
                  <a:pt x="50299" y="1012066"/>
                </a:lnTo>
                <a:lnTo>
                  <a:pt x="24120" y="994414"/>
                </a:lnTo>
                <a:lnTo>
                  <a:pt x="6471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5604" y="5627370"/>
            <a:ext cx="607060" cy="381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85725">
              <a:lnSpc>
                <a:spcPts val="1350"/>
              </a:lnSpc>
              <a:spcBef>
                <a:spcPts val="220"/>
              </a:spcBef>
            </a:pPr>
            <a:r>
              <a:rPr sz="1200" spc="-5" dirty="0">
                <a:latin typeface="Calibri"/>
                <a:cs typeface="Calibri"/>
              </a:rPr>
              <a:t>İhtiyaç  </a:t>
            </a:r>
            <a:r>
              <a:rPr sz="1200" spc="-30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0" dirty="0">
                <a:latin typeface="Calibri"/>
                <a:cs typeface="Calibri"/>
              </a:rPr>
              <a:t>li</a:t>
            </a:r>
            <a:r>
              <a:rPr sz="1200" spc="-45" dirty="0">
                <a:latin typeface="Calibri"/>
                <a:cs typeface="Calibri"/>
              </a:rPr>
              <a:t>r</a:t>
            </a:r>
            <a:r>
              <a:rPr sz="1200" spc="20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6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447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69" h="5184775">
                <a:moveTo>
                  <a:pt x="926591" y="0"/>
                </a:moveTo>
                <a:lnTo>
                  <a:pt x="102997" y="0"/>
                </a:lnTo>
                <a:lnTo>
                  <a:pt x="62900" y="8092"/>
                </a:lnTo>
                <a:lnTo>
                  <a:pt x="30162" y="30162"/>
                </a:lnTo>
                <a:lnTo>
                  <a:pt x="8092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92" y="5121725"/>
                </a:lnTo>
                <a:lnTo>
                  <a:pt x="30162" y="5154452"/>
                </a:lnTo>
                <a:lnTo>
                  <a:pt x="62900" y="5176518"/>
                </a:lnTo>
                <a:lnTo>
                  <a:pt x="102997" y="5184609"/>
                </a:lnTo>
                <a:lnTo>
                  <a:pt x="926591" y="5184609"/>
                </a:lnTo>
                <a:lnTo>
                  <a:pt x="966688" y="5176518"/>
                </a:lnTo>
                <a:lnTo>
                  <a:pt x="999426" y="5154452"/>
                </a:lnTo>
                <a:lnTo>
                  <a:pt x="1021496" y="5121725"/>
                </a:lnTo>
                <a:lnTo>
                  <a:pt x="1029589" y="5081651"/>
                </a:lnTo>
                <a:lnTo>
                  <a:pt x="1029589" y="102997"/>
                </a:lnTo>
                <a:lnTo>
                  <a:pt x="1021496" y="62900"/>
                </a:lnTo>
                <a:lnTo>
                  <a:pt x="999426" y="30162"/>
                </a:lnTo>
                <a:lnTo>
                  <a:pt x="966688" y="8092"/>
                </a:lnTo>
                <a:lnTo>
                  <a:pt x="926591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59153" y="2040191"/>
            <a:ext cx="8972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15" dirty="0">
                <a:latin typeface="Calibri"/>
                <a:cs typeface="Calibri"/>
              </a:rPr>
              <a:t>Pilot</a:t>
            </a:r>
            <a:r>
              <a:rPr sz="1550" spc="-5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Bölge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93444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741299" y="0"/>
                </a:moveTo>
                <a:lnTo>
                  <a:pt x="82422" y="0"/>
                </a:lnTo>
                <a:lnTo>
                  <a:pt x="50309" y="6465"/>
                </a:lnTo>
                <a:lnTo>
                  <a:pt x="24114" y="24098"/>
                </a:lnTo>
                <a:lnTo>
                  <a:pt x="6467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7" y="968230"/>
                </a:lnTo>
                <a:lnTo>
                  <a:pt x="24114" y="994425"/>
                </a:lnTo>
                <a:lnTo>
                  <a:pt x="50309" y="1012072"/>
                </a:lnTo>
                <a:lnTo>
                  <a:pt x="82422" y="1018539"/>
                </a:lnTo>
                <a:lnTo>
                  <a:pt x="741299" y="1018539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3444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0" y="82296"/>
                </a:moveTo>
                <a:lnTo>
                  <a:pt x="6467" y="50256"/>
                </a:lnTo>
                <a:lnTo>
                  <a:pt x="24114" y="24098"/>
                </a:lnTo>
                <a:lnTo>
                  <a:pt x="50309" y="6465"/>
                </a:lnTo>
                <a:lnTo>
                  <a:pt x="82422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9" y="1018539"/>
                </a:lnTo>
                <a:lnTo>
                  <a:pt x="82422" y="1018539"/>
                </a:lnTo>
                <a:lnTo>
                  <a:pt x="50309" y="1012072"/>
                </a:lnTo>
                <a:lnTo>
                  <a:pt x="24114" y="994425"/>
                </a:lnTo>
                <a:lnTo>
                  <a:pt x="6467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84630" y="3357562"/>
            <a:ext cx="6413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Rol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Model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93444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741299" y="0"/>
                </a:moveTo>
                <a:lnTo>
                  <a:pt x="82422" y="0"/>
                </a:lnTo>
                <a:lnTo>
                  <a:pt x="50309" y="6465"/>
                </a:lnTo>
                <a:lnTo>
                  <a:pt x="24114" y="24098"/>
                </a:lnTo>
                <a:lnTo>
                  <a:pt x="6467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7" y="968230"/>
                </a:lnTo>
                <a:lnTo>
                  <a:pt x="24114" y="994425"/>
                </a:lnTo>
                <a:lnTo>
                  <a:pt x="50309" y="1012072"/>
                </a:lnTo>
                <a:lnTo>
                  <a:pt x="82422" y="1018540"/>
                </a:lnTo>
                <a:lnTo>
                  <a:pt x="741299" y="1018540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3444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0" y="82296"/>
                </a:moveTo>
                <a:lnTo>
                  <a:pt x="6467" y="50256"/>
                </a:lnTo>
                <a:lnTo>
                  <a:pt x="24114" y="24098"/>
                </a:lnTo>
                <a:lnTo>
                  <a:pt x="50309" y="6465"/>
                </a:lnTo>
                <a:lnTo>
                  <a:pt x="82422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9" y="1018540"/>
                </a:lnTo>
                <a:lnTo>
                  <a:pt x="82422" y="1018540"/>
                </a:lnTo>
                <a:lnTo>
                  <a:pt x="50309" y="1012072"/>
                </a:lnTo>
                <a:lnTo>
                  <a:pt x="24114" y="994425"/>
                </a:lnTo>
                <a:lnTo>
                  <a:pt x="6467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41780" y="4366895"/>
            <a:ext cx="525145" cy="54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5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az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15"/>
              </a:lnSpc>
            </a:pPr>
            <a:r>
              <a:rPr sz="1200" spc="-15" dirty="0">
                <a:latin typeface="Calibri"/>
                <a:cs typeface="Calibri"/>
              </a:rPr>
              <a:t>nüfusun</a:t>
            </a:r>
            <a:endParaRPr sz="1200">
              <a:latin typeface="Calibri"/>
              <a:cs typeface="Calibri"/>
            </a:endParaRPr>
          </a:p>
          <a:p>
            <a:pPr marL="6350" algn="ctr">
              <a:lnSpc>
                <a:spcPts val="1360"/>
              </a:lnSpc>
            </a:pPr>
            <a:r>
              <a:rPr sz="1200" spc="-15" dirty="0">
                <a:latin typeface="Calibri"/>
                <a:cs typeface="Calibri"/>
              </a:rPr>
              <a:t>%10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93444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741299" y="0"/>
                </a:moveTo>
                <a:lnTo>
                  <a:pt x="82422" y="0"/>
                </a:lnTo>
                <a:lnTo>
                  <a:pt x="50309" y="6465"/>
                </a:lnTo>
                <a:lnTo>
                  <a:pt x="24114" y="24098"/>
                </a:lnTo>
                <a:lnTo>
                  <a:pt x="6467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67" y="968235"/>
                </a:lnTo>
                <a:lnTo>
                  <a:pt x="24114" y="994414"/>
                </a:lnTo>
                <a:lnTo>
                  <a:pt x="50309" y="1012066"/>
                </a:lnTo>
                <a:lnTo>
                  <a:pt x="82422" y="1018540"/>
                </a:lnTo>
                <a:lnTo>
                  <a:pt x="741299" y="1018540"/>
                </a:lnTo>
                <a:lnTo>
                  <a:pt x="773338" y="1012066"/>
                </a:lnTo>
                <a:lnTo>
                  <a:pt x="799496" y="994414"/>
                </a:lnTo>
                <a:lnTo>
                  <a:pt x="817129" y="968235"/>
                </a:lnTo>
                <a:lnTo>
                  <a:pt x="823594" y="936180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3444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4" h="1018539">
                <a:moveTo>
                  <a:pt x="0" y="82296"/>
                </a:moveTo>
                <a:lnTo>
                  <a:pt x="6467" y="50256"/>
                </a:lnTo>
                <a:lnTo>
                  <a:pt x="24114" y="24098"/>
                </a:lnTo>
                <a:lnTo>
                  <a:pt x="50309" y="6465"/>
                </a:lnTo>
                <a:lnTo>
                  <a:pt x="82422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80"/>
                </a:lnTo>
                <a:lnTo>
                  <a:pt x="817129" y="968235"/>
                </a:lnTo>
                <a:lnTo>
                  <a:pt x="799496" y="994414"/>
                </a:lnTo>
                <a:lnTo>
                  <a:pt x="773338" y="1012066"/>
                </a:lnTo>
                <a:lnTo>
                  <a:pt x="741299" y="1018540"/>
                </a:lnTo>
                <a:lnTo>
                  <a:pt x="82422" y="1018540"/>
                </a:lnTo>
                <a:lnTo>
                  <a:pt x="50309" y="1012066"/>
                </a:lnTo>
                <a:lnTo>
                  <a:pt x="24114" y="994414"/>
                </a:lnTo>
                <a:lnTo>
                  <a:pt x="6467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56055" y="5543550"/>
            <a:ext cx="708660" cy="542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10795" algn="ctr">
              <a:lnSpc>
                <a:spcPct val="91200"/>
              </a:lnSpc>
              <a:spcBef>
                <a:spcPts val="229"/>
              </a:spcBef>
            </a:pPr>
            <a:r>
              <a:rPr sz="1200" spc="-10" dirty="0">
                <a:latin typeface="Calibri"/>
                <a:cs typeface="Calibri"/>
              </a:rPr>
              <a:t>Uygulama  </a:t>
            </a:r>
            <a:r>
              <a:rPr sz="1200" spc="3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ş</a:t>
            </a:r>
            <a:r>
              <a:rPr sz="1200" spc="20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20" dirty="0">
                <a:latin typeface="Calibri"/>
                <a:cs typeface="Calibri"/>
              </a:rPr>
              <a:t>il</a:t>
            </a:r>
            <a:r>
              <a:rPr sz="1200" dirty="0">
                <a:latin typeface="Calibri"/>
                <a:cs typeface="Calibri"/>
              </a:rPr>
              <a:t>m  </a:t>
            </a:r>
            <a:r>
              <a:rPr sz="1200" spc="5" dirty="0">
                <a:latin typeface="Calibri"/>
                <a:cs typeface="Calibri"/>
              </a:rPr>
              <a:t>eli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97251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70" h="5184775">
                <a:moveTo>
                  <a:pt x="926464" y="0"/>
                </a:moveTo>
                <a:lnTo>
                  <a:pt x="102870" y="0"/>
                </a:lnTo>
                <a:lnTo>
                  <a:pt x="62847" y="8092"/>
                </a:lnTo>
                <a:lnTo>
                  <a:pt x="30146" y="30162"/>
                </a:lnTo>
                <a:lnTo>
                  <a:pt x="8090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90" y="5121725"/>
                </a:lnTo>
                <a:lnTo>
                  <a:pt x="30146" y="5154452"/>
                </a:lnTo>
                <a:lnTo>
                  <a:pt x="62847" y="5176518"/>
                </a:lnTo>
                <a:lnTo>
                  <a:pt x="102870" y="5184609"/>
                </a:lnTo>
                <a:lnTo>
                  <a:pt x="926464" y="5184609"/>
                </a:lnTo>
                <a:lnTo>
                  <a:pt x="966561" y="5176518"/>
                </a:lnTo>
                <a:lnTo>
                  <a:pt x="999299" y="5154452"/>
                </a:lnTo>
                <a:lnTo>
                  <a:pt x="1021369" y="5121725"/>
                </a:lnTo>
                <a:lnTo>
                  <a:pt x="1029462" y="5081651"/>
                </a:lnTo>
                <a:lnTo>
                  <a:pt x="1029462" y="102997"/>
                </a:lnTo>
                <a:lnTo>
                  <a:pt x="1021369" y="62900"/>
                </a:lnTo>
                <a:lnTo>
                  <a:pt x="999299" y="30162"/>
                </a:lnTo>
                <a:lnTo>
                  <a:pt x="966561" y="8092"/>
                </a:lnTo>
                <a:lnTo>
                  <a:pt x="926464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552954" y="1928431"/>
            <a:ext cx="711200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0325" marR="5080" indent="-48260">
              <a:lnSpc>
                <a:spcPts val="1730"/>
              </a:lnSpc>
              <a:spcBef>
                <a:spcPts val="290"/>
              </a:spcBef>
            </a:pPr>
            <a:r>
              <a:rPr sz="1550" spc="-160" dirty="0">
                <a:latin typeface="Calibri"/>
                <a:cs typeface="Calibri"/>
              </a:rPr>
              <a:t>T</a:t>
            </a:r>
            <a:r>
              <a:rPr sz="1550" dirty="0">
                <a:latin typeface="Calibri"/>
                <a:cs typeface="Calibri"/>
              </a:rPr>
              <a:t>o</a:t>
            </a:r>
            <a:r>
              <a:rPr sz="1550" spc="5" dirty="0">
                <a:latin typeface="Calibri"/>
                <a:cs typeface="Calibri"/>
              </a:rPr>
              <a:t>p</a:t>
            </a:r>
            <a:r>
              <a:rPr sz="1550" spc="10" dirty="0">
                <a:latin typeface="Calibri"/>
                <a:cs typeface="Calibri"/>
              </a:rPr>
              <a:t>l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30" dirty="0">
                <a:latin typeface="Calibri"/>
                <a:cs typeface="Calibri"/>
              </a:rPr>
              <a:t>m</a:t>
            </a:r>
            <a:r>
              <a:rPr sz="1550" spc="5" dirty="0">
                <a:latin typeface="Calibri"/>
                <a:cs typeface="Calibri"/>
              </a:rPr>
              <a:t>a  Sistemi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00122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8" y="0"/>
                </a:moveTo>
                <a:lnTo>
                  <a:pt x="82422" y="0"/>
                </a:lnTo>
                <a:lnTo>
                  <a:pt x="50363" y="6465"/>
                </a:lnTo>
                <a:lnTo>
                  <a:pt x="24161" y="24098"/>
                </a:lnTo>
                <a:lnTo>
                  <a:pt x="6484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84" y="968230"/>
                </a:lnTo>
                <a:lnTo>
                  <a:pt x="24161" y="994425"/>
                </a:lnTo>
                <a:lnTo>
                  <a:pt x="50363" y="1012072"/>
                </a:lnTo>
                <a:lnTo>
                  <a:pt x="82422" y="1018539"/>
                </a:lnTo>
                <a:lnTo>
                  <a:pt x="741298" y="1018539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0122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84" y="50256"/>
                </a:lnTo>
                <a:lnTo>
                  <a:pt x="24161" y="24098"/>
                </a:lnTo>
                <a:lnTo>
                  <a:pt x="50363" y="6465"/>
                </a:lnTo>
                <a:lnTo>
                  <a:pt x="82422" y="0"/>
                </a:lnTo>
                <a:lnTo>
                  <a:pt x="741298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8" y="1018539"/>
                </a:lnTo>
                <a:lnTo>
                  <a:pt x="82422" y="1018539"/>
                </a:lnTo>
                <a:lnTo>
                  <a:pt x="50363" y="1012072"/>
                </a:lnTo>
                <a:lnTo>
                  <a:pt x="24161" y="994425"/>
                </a:lnTo>
                <a:lnTo>
                  <a:pt x="6484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49601" y="3189541"/>
            <a:ext cx="517525" cy="542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6675" algn="just">
              <a:lnSpc>
                <a:spcPct val="91400"/>
              </a:lnSpc>
              <a:spcBef>
                <a:spcPts val="225"/>
              </a:spcBef>
            </a:pPr>
            <a:r>
              <a:rPr sz="1200" spc="-20" dirty="0">
                <a:latin typeface="Calibri"/>
                <a:cs typeface="Calibri"/>
              </a:rPr>
              <a:t>Bütün  </a:t>
            </a:r>
            <a:r>
              <a:rPr sz="1200" spc="-5" dirty="0">
                <a:latin typeface="Calibri"/>
                <a:cs typeface="Calibri"/>
              </a:rPr>
              <a:t>atıkları  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spc="15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5" dirty="0">
                <a:latin typeface="Calibri"/>
                <a:cs typeface="Calibri"/>
              </a:rPr>
              <a:t>r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0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00122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8" y="0"/>
                </a:moveTo>
                <a:lnTo>
                  <a:pt x="82422" y="0"/>
                </a:lnTo>
                <a:lnTo>
                  <a:pt x="50363" y="6465"/>
                </a:lnTo>
                <a:lnTo>
                  <a:pt x="24161" y="24098"/>
                </a:lnTo>
                <a:lnTo>
                  <a:pt x="6484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84" y="968230"/>
                </a:lnTo>
                <a:lnTo>
                  <a:pt x="24161" y="994425"/>
                </a:lnTo>
                <a:lnTo>
                  <a:pt x="50363" y="1012072"/>
                </a:lnTo>
                <a:lnTo>
                  <a:pt x="82422" y="1018540"/>
                </a:lnTo>
                <a:lnTo>
                  <a:pt x="741298" y="1018540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0122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84" y="50256"/>
                </a:lnTo>
                <a:lnTo>
                  <a:pt x="24161" y="24098"/>
                </a:lnTo>
                <a:lnTo>
                  <a:pt x="50363" y="6465"/>
                </a:lnTo>
                <a:lnTo>
                  <a:pt x="82422" y="0"/>
                </a:lnTo>
                <a:lnTo>
                  <a:pt x="741298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8" y="1018540"/>
                </a:lnTo>
                <a:lnTo>
                  <a:pt x="82422" y="1018540"/>
                </a:lnTo>
                <a:lnTo>
                  <a:pt x="50363" y="1012072"/>
                </a:lnTo>
                <a:lnTo>
                  <a:pt x="24161" y="994425"/>
                </a:lnTo>
                <a:lnTo>
                  <a:pt x="6484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49601" y="4217606"/>
            <a:ext cx="520700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5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spc="-45" dirty="0">
                <a:latin typeface="Calibri"/>
                <a:cs typeface="Calibri"/>
              </a:rPr>
              <a:t>r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22225">
              <a:lnSpc>
                <a:spcPts val="1395"/>
              </a:lnSpc>
            </a:pPr>
            <a:r>
              <a:rPr sz="1200" spc="-35" dirty="0">
                <a:latin typeface="Calibri"/>
                <a:cs typeface="Calibri"/>
              </a:rPr>
              <a:t>Merkezi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spc="-5" dirty="0">
                <a:latin typeface="Calibri"/>
                <a:cs typeface="Calibri"/>
              </a:rPr>
              <a:t>*1.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Sınıf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34"/>
              </a:spcBef>
            </a:pPr>
            <a:r>
              <a:rPr sz="1200" spc="-20" dirty="0">
                <a:latin typeface="Calibri"/>
                <a:cs typeface="Calibri"/>
              </a:rPr>
              <a:t>*Mobil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00122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8" y="0"/>
                </a:moveTo>
                <a:lnTo>
                  <a:pt x="82422" y="0"/>
                </a:lnTo>
                <a:lnTo>
                  <a:pt x="50363" y="6465"/>
                </a:lnTo>
                <a:lnTo>
                  <a:pt x="24161" y="24098"/>
                </a:lnTo>
                <a:lnTo>
                  <a:pt x="6484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84" y="968235"/>
                </a:lnTo>
                <a:lnTo>
                  <a:pt x="24161" y="994414"/>
                </a:lnTo>
                <a:lnTo>
                  <a:pt x="50363" y="1012066"/>
                </a:lnTo>
                <a:lnTo>
                  <a:pt x="82422" y="1018540"/>
                </a:lnTo>
                <a:lnTo>
                  <a:pt x="741298" y="1018540"/>
                </a:lnTo>
                <a:lnTo>
                  <a:pt x="773338" y="1012066"/>
                </a:lnTo>
                <a:lnTo>
                  <a:pt x="799496" y="994414"/>
                </a:lnTo>
                <a:lnTo>
                  <a:pt x="817129" y="968235"/>
                </a:lnTo>
                <a:lnTo>
                  <a:pt x="823594" y="936180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0122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84" y="50256"/>
                </a:lnTo>
                <a:lnTo>
                  <a:pt x="24161" y="24098"/>
                </a:lnTo>
                <a:lnTo>
                  <a:pt x="50363" y="6465"/>
                </a:lnTo>
                <a:lnTo>
                  <a:pt x="82422" y="0"/>
                </a:lnTo>
                <a:lnTo>
                  <a:pt x="741298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80"/>
                </a:lnTo>
                <a:lnTo>
                  <a:pt x="817129" y="968235"/>
                </a:lnTo>
                <a:lnTo>
                  <a:pt x="799496" y="994414"/>
                </a:lnTo>
                <a:lnTo>
                  <a:pt x="773338" y="1012066"/>
                </a:lnTo>
                <a:lnTo>
                  <a:pt x="741298" y="1018540"/>
                </a:lnTo>
                <a:lnTo>
                  <a:pt x="82422" y="1018540"/>
                </a:lnTo>
                <a:lnTo>
                  <a:pt x="50363" y="1012066"/>
                </a:lnTo>
                <a:lnTo>
                  <a:pt x="24161" y="994414"/>
                </a:lnTo>
                <a:lnTo>
                  <a:pt x="6484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92451" y="5543550"/>
            <a:ext cx="631825" cy="542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9525" algn="ctr">
              <a:lnSpc>
                <a:spcPct val="91200"/>
              </a:lnSpc>
              <a:spcBef>
                <a:spcPts val="229"/>
              </a:spcBef>
            </a:pPr>
            <a:r>
              <a:rPr sz="1200" spc="-25" dirty="0">
                <a:latin typeface="Calibri"/>
                <a:cs typeface="Calibri"/>
              </a:rPr>
              <a:t>Toplama  </a:t>
            </a:r>
            <a:r>
              <a:rPr sz="1200" spc="-20" dirty="0">
                <a:latin typeface="Calibri"/>
                <a:cs typeface="Calibri"/>
              </a:rPr>
              <a:t>modeli  </a:t>
            </a:r>
            <a:r>
              <a:rPr sz="1200" spc="-35" dirty="0">
                <a:latin typeface="Calibri"/>
                <a:cs typeface="Calibri"/>
              </a:rPr>
              <a:t>o</a:t>
            </a:r>
            <a:r>
              <a:rPr sz="1200" spc="20" dirty="0">
                <a:latin typeface="Calibri"/>
                <a:cs typeface="Calibri"/>
              </a:rPr>
              <a:t>l</a:t>
            </a:r>
            <a:r>
              <a:rPr sz="1200" spc="-35" dirty="0">
                <a:latin typeface="Calibri"/>
                <a:cs typeface="Calibri"/>
              </a:rPr>
              <a:t>u</a:t>
            </a:r>
            <a:r>
              <a:rPr sz="1200" spc="-20" dirty="0">
                <a:latin typeface="Calibri"/>
                <a:cs typeface="Calibri"/>
              </a:rPr>
              <a:t>ş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-35" dirty="0">
                <a:latin typeface="Calibri"/>
                <a:cs typeface="Calibri"/>
              </a:rPr>
              <a:t>u</a:t>
            </a:r>
            <a:r>
              <a:rPr sz="1200" spc="-45" dirty="0">
                <a:latin typeface="Calibri"/>
                <a:cs typeface="Calibri"/>
              </a:rPr>
              <a:t>r</a:t>
            </a:r>
            <a:r>
              <a:rPr sz="1200" spc="-6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3929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70" h="5184775">
                <a:moveTo>
                  <a:pt x="926465" y="0"/>
                </a:moveTo>
                <a:lnTo>
                  <a:pt x="102870" y="0"/>
                </a:lnTo>
                <a:lnTo>
                  <a:pt x="62847" y="8092"/>
                </a:lnTo>
                <a:lnTo>
                  <a:pt x="30146" y="30162"/>
                </a:lnTo>
                <a:lnTo>
                  <a:pt x="8090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90" y="5121725"/>
                </a:lnTo>
                <a:lnTo>
                  <a:pt x="30146" y="5154452"/>
                </a:lnTo>
                <a:lnTo>
                  <a:pt x="62847" y="5176518"/>
                </a:lnTo>
                <a:lnTo>
                  <a:pt x="102870" y="5184609"/>
                </a:lnTo>
                <a:lnTo>
                  <a:pt x="926465" y="5184609"/>
                </a:lnTo>
                <a:lnTo>
                  <a:pt x="966561" y="5176518"/>
                </a:lnTo>
                <a:lnTo>
                  <a:pt x="999299" y="5154452"/>
                </a:lnTo>
                <a:lnTo>
                  <a:pt x="1021369" y="5121725"/>
                </a:lnTo>
                <a:lnTo>
                  <a:pt x="1029462" y="5081651"/>
                </a:lnTo>
                <a:lnTo>
                  <a:pt x="1029462" y="102997"/>
                </a:lnTo>
                <a:lnTo>
                  <a:pt x="1021369" y="62900"/>
                </a:lnTo>
                <a:lnTo>
                  <a:pt x="999299" y="30162"/>
                </a:lnTo>
                <a:lnTo>
                  <a:pt x="966561" y="8092"/>
                </a:lnTo>
                <a:lnTo>
                  <a:pt x="926465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670300" y="1928431"/>
            <a:ext cx="69913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71450">
              <a:lnSpc>
                <a:spcPts val="1730"/>
              </a:lnSpc>
              <a:spcBef>
                <a:spcPts val="290"/>
              </a:spcBef>
            </a:pPr>
            <a:r>
              <a:rPr sz="1550" spc="-15" dirty="0">
                <a:latin typeface="Calibri"/>
                <a:cs typeface="Calibri"/>
              </a:rPr>
              <a:t>Geri  </a:t>
            </a:r>
            <a:r>
              <a:rPr sz="1550" spc="40" dirty="0">
                <a:latin typeface="Calibri"/>
                <a:cs typeface="Calibri"/>
              </a:rPr>
              <a:t>k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-15" dirty="0">
                <a:latin typeface="Calibri"/>
                <a:cs typeface="Calibri"/>
              </a:rPr>
              <a:t>z</a:t>
            </a:r>
            <a:r>
              <a:rPr sz="1550" dirty="0">
                <a:latin typeface="Calibri"/>
                <a:cs typeface="Calibri"/>
              </a:rPr>
              <a:t>a</a:t>
            </a:r>
            <a:r>
              <a:rPr sz="1550" spc="5" dirty="0">
                <a:latin typeface="Calibri"/>
                <a:cs typeface="Calibri"/>
              </a:rPr>
              <a:t>n</a:t>
            </a:r>
            <a:r>
              <a:rPr sz="1550" spc="10" dirty="0">
                <a:latin typeface="Calibri"/>
                <a:cs typeface="Calibri"/>
              </a:rPr>
              <a:t>ı</a:t>
            </a:r>
            <a:r>
              <a:rPr sz="1550" spc="20" dirty="0">
                <a:latin typeface="Calibri"/>
                <a:cs typeface="Calibri"/>
              </a:rPr>
              <a:t>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06800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9" y="0"/>
                </a:moveTo>
                <a:lnTo>
                  <a:pt x="82423" y="0"/>
                </a:lnTo>
                <a:lnTo>
                  <a:pt x="50363" y="6465"/>
                </a:lnTo>
                <a:lnTo>
                  <a:pt x="24161" y="24098"/>
                </a:lnTo>
                <a:lnTo>
                  <a:pt x="6484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84" y="968230"/>
                </a:lnTo>
                <a:lnTo>
                  <a:pt x="24161" y="994425"/>
                </a:lnTo>
                <a:lnTo>
                  <a:pt x="50363" y="1012072"/>
                </a:lnTo>
                <a:lnTo>
                  <a:pt x="82423" y="1018539"/>
                </a:lnTo>
                <a:lnTo>
                  <a:pt x="741299" y="1018539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5" y="936117"/>
                </a:lnTo>
                <a:lnTo>
                  <a:pt x="823595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800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84" y="50256"/>
                </a:lnTo>
                <a:lnTo>
                  <a:pt x="24161" y="24098"/>
                </a:lnTo>
                <a:lnTo>
                  <a:pt x="50363" y="6465"/>
                </a:lnTo>
                <a:lnTo>
                  <a:pt x="82423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5" y="82296"/>
                </a:lnTo>
                <a:lnTo>
                  <a:pt x="823595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9" y="1018539"/>
                </a:lnTo>
                <a:lnTo>
                  <a:pt x="82423" y="1018539"/>
                </a:lnTo>
                <a:lnTo>
                  <a:pt x="50363" y="1012072"/>
                </a:lnTo>
                <a:lnTo>
                  <a:pt x="24161" y="994425"/>
                </a:lnTo>
                <a:lnTo>
                  <a:pt x="6484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738245" y="3357562"/>
            <a:ext cx="5632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spc="-35" dirty="0">
                <a:latin typeface="Calibri"/>
                <a:cs typeface="Calibri"/>
              </a:rPr>
              <a:t>o</a:t>
            </a:r>
            <a:r>
              <a:rPr sz="1200" spc="-60" dirty="0">
                <a:latin typeface="Calibri"/>
                <a:cs typeface="Calibri"/>
              </a:rPr>
              <a:t>m</a:t>
            </a:r>
            <a:r>
              <a:rPr sz="1200" spc="-35" dirty="0">
                <a:latin typeface="Calibri"/>
                <a:cs typeface="Calibri"/>
              </a:rPr>
              <a:t>po</a:t>
            </a:r>
            <a:r>
              <a:rPr sz="1200" spc="5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06800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9" y="0"/>
                </a:moveTo>
                <a:lnTo>
                  <a:pt x="82423" y="0"/>
                </a:lnTo>
                <a:lnTo>
                  <a:pt x="50363" y="6465"/>
                </a:lnTo>
                <a:lnTo>
                  <a:pt x="24161" y="24098"/>
                </a:lnTo>
                <a:lnTo>
                  <a:pt x="6484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84" y="968230"/>
                </a:lnTo>
                <a:lnTo>
                  <a:pt x="24161" y="994425"/>
                </a:lnTo>
                <a:lnTo>
                  <a:pt x="50363" y="1012072"/>
                </a:lnTo>
                <a:lnTo>
                  <a:pt x="82423" y="1018540"/>
                </a:lnTo>
                <a:lnTo>
                  <a:pt x="741299" y="1018540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5" y="936117"/>
                </a:lnTo>
                <a:lnTo>
                  <a:pt x="823595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6800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84" y="50256"/>
                </a:lnTo>
                <a:lnTo>
                  <a:pt x="24161" y="24098"/>
                </a:lnTo>
                <a:lnTo>
                  <a:pt x="50363" y="6465"/>
                </a:lnTo>
                <a:lnTo>
                  <a:pt x="82423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5" y="82296"/>
                </a:lnTo>
                <a:lnTo>
                  <a:pt x="823595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9" y="1018540"/>
                </a:lnTo>
                <a:lnTo>
                  <a:pt x="82423" y="1018540"/>
                </a:lnTo>
                <a:lnTo>
                  <a:pt x="50363" y="1012072"/>
                </a:lnTo>
                <a:lnTo>
                  <a:pt x="24161" y="994425"/>
                </a:lnTo>
                <a:lnTo>
                  <a:pt x="6484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57295" y="4534534"/>
            <a:ext cx="53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biyogaz,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606800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9" y="0"/>
                </a:moveTo>
                <a:lnTo>
                  <a:pt x="82423" y="0"/>
                </a:lnTo>
                <a:lnTo>
                  <a:pt x="50363" y="6465"/>
                </a:lnTo>
                <a:lnTo>
                  <a:pt x="24161" y="24098"/>
                </a:lnTo>
                <a:lnTo>
                  <a:pt x="6484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84" y="968235"/>
                </a:lnTo>
                <a:lnTo>
                  <a:pt x="24161" y="994414"/>
                </a:lnTo>
                <a:lnTo>
                  <a:pt x="50363" y="1012066"/>
                </a:lnTo>
                <a:lnTo>
                  <a:pt x="82423" y="1018540"/>
                </a:lnTo>
                <a:lnTo>
                  <a:pt x="741299" y="1018540"/>
                </a:lnTo>
                <a:lnTo>
                  <a:pt x="773338" y="1012066"/>
                </a:lnTo>
                <a:lnTo>
                  <a:pt x="799496" y="994414"/>
                </a:lnTo>
                <a:lnTo>
                  <a:pt x="817129" y="968235"/>
                </a:lnTo>
                <a:lnTo>
                  <a:pt x="823595" y="936180"/>
                </a:lnTo>
                <a:lnTo>
                  <a:pt x="823595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6800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84" y="50256"/>
                </a:lnTo>
                <a:lnTo>
                  <a:pt x="24161" y="24098"/>
                </a:lnTo>
                <a:lnTo>
                  <a:pt x="50363" y="6465"/>
                </a:lnTo>
                <a:lnTo>
                  <a:pt x="82423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5" y="82296"/>
                </a:lnTo>
                <a:lnTo>
                  <a:pt x="823595" y="936180"/>
                </a:lnTo>
                <a:lnTo>
                  <a:pt x="817129" y="968235"/>
                </a:lnTo>
                <a:lnTo>
                  <a:pt x="799496" y="994414"/>
                </a:lnTo>
                <a:lnTo>
                  <a:pt x="773338" y="1012066"/>
                </a:lnTo>
                <a:lnTo>
                  <a:pt x="741299" y="1018540"/>
                </a:lnTo>
                <a:lnTo>
                  <a:pt x="82423" y="1018540"/>
                </a:lnTo>
                <a:lnTo>
                  <a:pt x="50363" y="1012066"/>
                </a:lnTo>
                <a:lnTo>
                  <a:pt x="24161" y="994414"/>
                </a:lnTo>
                <a:lnTo>
                  <a:pt x="6484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62045" y="5715317"/>
            <a:ext cx="708660" cy="37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6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biyometani</a:t>
            </a:r>
            <a:endParaRPr sz="1200">
              <a:latin typeface="Calibri"/>
              <a:cs typeface="Calibri"/>
            </a:endParaRPr>
          </a:p>
          <a:p>
            <a:pPr marL="6985" algn="ctr">
              <a:lnSpc>
                <a:spcPts val="1355"/>
              </a:lnSpc>
            </a:pPr>
            <a:r>
              <a:rPr sz="1200" spc="-5" dirty="0">
                <a:latin typeface="Calibri"/>
                <a:cs typeface="Calibri"/>
              </a:rPr>
              <a:t>zasyon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10608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70" h="5184775">
                <a:moveTo>
                  <a:pt x="926591" y="0"/>
                </a:moveTo>
                <a:lnTo>
                  <a:pt x="102996" y="0"/>
                </a:lnTo>
                <a:lnTo>
                  <a:pt x="62900" y="8092"/>
                </a:lnTo>
                <a:lnTo>
                  <a:pt x="30162" y="30162"/>
                </a:lnTo>
                <a:lnTo>
                  <a:pt x="8092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92" y="5121725"/>
                </a:lnTo>
                <a:lnTo>
                  <a:pt x="30162" y="5154452"/>
                </a:lnTo>
                <a:lnTo>
                  <a:pt x="62900" y="5176518"/>
                </a:lnTo>
                <a:lnTo>
                  <a:pt x="102996" y="5184609"/>
                </a:lnTo>
                <a:lnTo>
                  <a:pt x="926591" y="5184609"/>
                </a:lnTo>
                <a:lnTo>
                  <a:pt x="966614" y="5176518"/>
                </a:lnTo>
                <a:lnTo>
                  <a:pt x="999315" y="5154452"/>
                </a:lnTo>
                <a:lnTo>
                  <a:pt x="1021371" y="5121725"/>
                </a:lnTo>
                <a:lnTo>
                  <a:pt x="1029462" y="5081651"/>
                </a:lnTo>
                <a:lnTo>
                  <a:pt x="1029462" y="102997"/>
                </a:lnTo>
                <a:lnTo>
                  <a:pt x="1021371" y="62900"/>
                </a:lnTo>
                <a:lnTo>
                  <a:pt x="999315" y="30162"/>
                </a:lnTo>
                <a:lnTo>
                  <a:pt x="966614" y="8092"/>
                </a:lnTo>
                <a:lnTo>
                  <a:pt x="926591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701921" y="2040191"/>
            <a:ext cx="8547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latin typeface="Calibri"/>
                <a:cs typeface="Calibri"/>
              </a:rPr>
              <a:t>Depolama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13604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5" y="968230"/>
                </a:lnTo>
                <a:lnTo>
                  <a:pt x="24098" y="994425"/>
                </a:lnTo>
                <a:lnTo>
                  <a:pt x="50256" y="1012072"/>
                </a:lnTo>
                <a:lnTo>
                  <a:pt x="82296" y="1018539"/>
                </a:lnTo>
                <a:lnTo>
                  <a:pt x="741172" y="1018539"/>
                </a:lnTo>
                <a:lnTo>
                  <a:pt x="773231" y="1012072"/>
                </a:lnTo>
                <a:lnTo>
                  <a:pt x="799433" y="994425"/>
                </a:lnTo>
                <a:lnTo>
                  <a:pt x="817110" y="968230"/>
                </a:lnTo>
                <a:lnTo>
                  <a:pt x="823595" y="936117"/>
                </a:lnTo>
                <a:lnTo>
                  <a:pt x="823595" y="82296"/>
                </a:lnTo>
                <a:lnTo>
                  <a:pt x="817110" y="50256"/>
                </a:lnTo>
                <a:lnTo>
                  <a:pt x="799433" y="24098"/>
                </a:lnTo>
                <a:lnTo>
                  <a:pt x="773231" y="6465"/>
                </a:lnTo>
                <a:lnTo>
                  <a:pt x="74117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13604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6" y="0"/>
                </a:lnTo>
                <a:lnTo>
                  <a:pt x="741172" y="0"/>
                </a:lnTo>
                <a:lnTo>
                  <a:pt x="773231" y="6465"/>
                </a:lnTo>
                <a:lnTo>
                  <a:pt x="799433" y="24098"/>
                </a:lnTo>
                <a:lnTo>
                  <a:pt x="817110" y="50256"/>
                </a:lnTo>
                <a:lnTo>
                  <a:pt x="823595" y="82296"/>
                </a:lnTo>
                <a:lnTo>
                  <a:pt x="823595" y="936117"/>
                </a:lnTo>
                <a:lnTo>
                  <a:pt x="817110" y="968230"/>
                </a:lnTo>
                <a:lnTo>
                  <a:pt x="799433" y="994425"/>
                </a:lnTo>
                <a:lnTo>
                  <a:pt x="773231" y="1012072"/>
                </a:lnTo>
                <a:lnTo>
                  <a:pt x="741172" y="1018539"/>
                </a:lnTo>
                <a:lnTo>
                  <a:pt x="82296" y="1018539"/>
                </a:lnTo>
                <a:lnTo>
                  <a:pt x="50256" y="1012072"/>
                </a:lnTo>
                <a:lnTo>
                  <a:pt x="24098" y="994425"/>
                </a:lnTo>
                <a:lnTo>
                  <a:pt x="6465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770120" y="3189541"/>
            <a:ext cx="722630" cy="542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225"/>
              </a:spcBef>
            </a:pP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35" dirty="0">
                <a:latin typeface="Calibri"/>
                <a:cs typeface="Calibri"/>
              </a:rPr>
              <a:t>o</a:t>
            </a:r>
            <a:r>
              <a:rPr sz="1200" spc="20" dirty="0">
                <a:latin typeface="Calibri"/>
                <a:cs typeface="Calibri"/>
              </a:rPr>
              <a:t>la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y  a        </a:t>
            </a:r>
            <a:r>
              <a:rPr sz="1200" spc="20" dirty="0">
                <a:latin typeface="Calibri"/>
                <a:cs typeface="Calibri"/>
              </a:rPr>
              <a:t>alı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spc="20" dirty="0">
                <a:latin typeface="Calibri"/>
                <a:cs typeface="Calibri"/>
              </a:rPr>
              <a:t>al</a:t>
            </a:r>
            <a:r>
              <a:rPr sz="1200" dirty="0">
                <a:latin typeface="Calibri"/>
                <a:cs typeface="Calibri"/>
              </a:rPr>
              <a:t>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13604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5" y="968230"/>
                </a:lnTo>
                <a:lnTo>
                  <a:pt x="24098" y="994425"/>
                </a:lnTo>
                <a:lnTo>
                  <a:pt x="50256" y="1012072"/>
                </a:lnTo>
                <a:lnTo>
                  <a:pt x="82296" y="1018540"/>
                </a:lnTo>
                <a:lnTo>
                  <a:pt x="741172" y="1018540"/>
                </a:lnTo>
                <a:lnTo>
                  <a:pt x="773231" y="1012072"/>
                </a:lnTo>
                <a:lnTo>
                  <a:pt x="799433" y="994425"/>
                </a:lnTo>
                <a:lnTo>
                  <a:pt x="817110" y="968230"/>
                </a:lnTo>
                <a:lnTo>
                  <a:pt x="823595" y="936117"/>
                </a:lnTo>
                <a:lnTo>
                  <a:pt x="823595" y="82296"/>
                </a:lnTo>
                <a:lnTo>
                  <a:pt x="817110" y="50256"/>
                </a:lnTo>
                <a:lnTo>
                  <a:pt x="799433" y="24098"/>
                </a:lnTo>
                <a:lnTo>
                  <a:pt x="773231" y="6465"/>
                </a:lnTo>
                <a:lnTo>
                  <a:pt x="74117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13604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6" y="0"/>
                </a:lnTo>
                <a:lnTo>
                  <a:pt x="741172" y="0"/>
                </a:lnTo>
                <a:lnTo>
                  <a:pt x="773231" y="6465"/>
                </a:lnTo>
                <a:lnTo>
                  <a:pt x="799433" y="24098"/>
                </a:lnTo>
                <a:lnTo>
                  <a:pt x="817110" y="50256"/>
                </a:lnTo>
                <a:lnTo>
                  <a:pt x="823595" y="82296"/>
                </a:lnTo>
                <a:lnTo>
                  <a:pt x="823595" y="936117"/>
                </a:lnTo>
                <a:lnTo>
                  <a:pt x="817110" y="968230"/>
                </a:lnTo>
                <a:lnTo>
                  <a:pt x="799433" y="994425"/>
                </a:lnTo>
                <a:lnTo>
                  <a:pt x="773231" y="1012072"/>
                </a:lnTo>
                <a:lnTo>
                  <a:pt x="741172" y="1018540"/>
                </a:lnTo>
                <a:lnTo>
                  <a:pt x="82296" y="1018540"/>
                </a:lnTo>
                <a:lnTo>
                  <a:pt x="50256" y="1012072"/>
                </a:lnTo>
                <a:lnTo>
                  <a:pt x="24098" y="994425"/>
                </a:lnTo>
                <a:lnTo>
                  <a:pt x="6465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79645" y="4366895"/>
            <a:ext cx="695960" cy="542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ct val="91300"/>
              </a:lnSpc>
              <a:spcBef>
                <a:spcPts val="225"/>
              </a:spcBef>
            </a:pPr>
            <a:r>
              <a:rPr sz="1200" spc="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35" dirty="0">
                <a:latin typeface="Calibri"/>
                <a:cs typeface="Calibri"/>
              </a:rPr>
              <a:t>o</a:t>
            </a:r>
            <a:r>
              <a:rPr sz="1200" spc="20" dirty="0">
                <a:latin typeface="Calibri"/>
                <a:cs typeface="Calibri"/>
              </a:rPr>
              <a:t>la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 </a:t>
            </a:r>
            <a:r>
              <a:rPr sz="1200" spc="10" dirty="0">
                <a:latin typeface="Calibri"/>
                <a:cs typeface="Calibri"/>
              </a:rPr>
              <a:t>atığın  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z</a:t>
            </a:r>
            <a:r>
              <a:rPr sz="1200" spc="20" dirty="0">
                <a:latin typeface="Calibri"/>
                <a:cs typeface="Calibri"/>
              </a:rPr>
              <a:t>al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spc="20" dirty="0">
                <a:latin typeface="Calibri"/>
                <a:cs typeface="Calibri"/>
              </a:rPr>
              <a:t>ıl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5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713604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65" y="968235"/>
                </a:lnTo>
                <a:lnTo>
                  <a:pt x="24098" y="994414"/>
                </a:lnTo>
                <a:lnTo>
                  <a:pt x="50256" y="1012066"/>
                </a:lnTo>
                <a:lnTo>
                  <a:pt x="82296" y="1018540"/>
                </a:lnTo>
                <a:lnTo>
                  <a:pt x="741172" y="1018540"/>
                </a:lnTo>
                <a:lnTo>
                  <a:pt x="773231" y="1012066"/>
                </a:lnTo>
                <a:lnTo>
                  <a:pt x="799433" y="994414"/>
                </a:lnTo>
                <a:lnTo>
                  <a:pt x="817110" y="968235"/>
                </a:lnTo>
                <a:lnTo>
                  <a:pt x="823595" y="936180"/>
                </a:lnTo>
                <a:lnTo>
                  <a:pt x="823595" y="82296"/>
                </a:lnTo>
                <a:lnTo>
                  <a:pt x="817110" y="50256"/>
                </a:lnTo>
                <a:lnTo>
                  <a:pt x="799433" y="24098"/>
                </a:lnTo>
                <a:lnTo>
                  <a:pt x="773231" y="6465"/>
                </a:lnTo>
                <a:lnTo>
                  <a:pt x="74117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13604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6" y="0"/>
                </a:lnTo>
                <a:lnTo>
                  <a:pt x="741172" y="0"/>
                </a:lnTo>
                <a:lnTo>
                  <a:pt x="773231" y="6465"/>
                </a:lnTo>
                <a:lnTo>
                  <a:pt x="799433" y="24098"/>
                </a:lnTo>
                <a:lnTo>
                  <a:pt x="817110" y="50256"/>
                </a:lnTo>
                <a:lnTo>
                  <a:pt x="823595" y="82296"/>
                </a:lnTo>
                <a:lnTo>
                  <a:pt x="823595" y="936180"/>
                </a:lnTo>
                <a:lnTo>
                  <a:pt x="817110" y="968235"/>
                </a:lnTo>
                <a:lnTo>
                  <a:pt x="799433" y="994414"/>
                </a:lnTo>
                <a:lnTo>
                  <a:pt x="773231" y="1012066"/>
                </a:lnTo>
                <a:lnTo>
                  <a:pt x="741172" y="1018540"/>
                </a:lnTo>
                <a:lnTo>
                  <a:pt x="82296" y="1018540"/>
                </a:lnTo>
                <a:lnTo>
                  <a:pt x="50256" y="1012066"/>
                </a:lnTo>
                <a:lnTo>
                  <a:pt x="24098" y="994414"/>
                </a:lnTo>
                <a:lnTo>
                  <a:pt x="6465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798695" y="5543550"/>
            <a:ext cx="652780" cy="542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ct val="91200"/>
              </a:lnSpc>
              <a:spcBef>
                <a:spcPts val="229"/>
              </a:spcBef>
            </a:pPr>
            <a:r>
              <a:rPr sz="1200" spc="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35" dirty="0">
                <a:latin typeface="Calibri"/>
                <a:cs typeface="Calibri"/>
              </a:rPr>
              <a:t>o</a:t>
            </a:r>
            <a:r>
              <a:rPr sz="1200" spc="25" dirty="0">
                <a:latin typeface="Calibri"/>
                <a:cs typeface="Calibri"/>
              </a:rPr>
              <a:t>la</a:t>
            </a:r>
            <a:r>
              <a:rPr sz="1200" spc="-6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5" dirty="0">
                <a:latin typeface="Calibri"/>
                <a:cs typeface="Calibri"/>
              </a:rPr>
              <a:t>alanının  </a:t>
            </a:r>
            <a:r>
              <a:rPr sz="1200" spc="-5" dirty="0">
                <a:latin typeface="Calibri"/>
                <a:cs typeface="Calibri"/>
              </a:rPr>
              <a:t>izlenmesi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717285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70" h="5184775">
                <a:moveTo>
                  <a:pt x="926591" y="0"/>
                </a:moveTo>
                <a:lnTo>
                  <a:pt x="102997" y="0"/>
                </a:lnTo>
                <a:lnTo>
                  <a:pt x="62900" y="8092"/>
                </a:lnTo>
                <a:lnTo>
                  <a:pt x="30162" y="30162"/>
                </a:lnTo>
                <a:lnTo>
                  <a:pt x="8092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92" y="5121725"/>
                </a:lnTo>
                <a:lnTo>
                  <a:pt x="30162" y="5154452"/>
                </a:lnTo>
                <a:lnTo>
                  <a:pt x="62900" y="5176518"/>
                </a:lnTo>
                <a:lnTo>
                  <a:pt x="102997" y="5184609"/>
                </a:lnTo>
                <a:lnTo>
                  <a:pt x="926591" y="5184609"/>
                </a:lnTo>
                <a:lnTo>
                  <a:pt x="966614" y="5176518"/>
                </a:lnTo>
                <a:lnTo>
                  <a:pt x="999315" y="5154452"/>
                </a:lnTo>
                <a:lnTo>
                  <a:pt x="1021371" y="5121725"/>
                </a:lnTo>
                <a:lnTo>
                  <a:pt x="1029462" y="5081651"/>
                </a:lnTo>
                <a:lnTo>
                  <a:pt x="1029462" y="102997"/>
                </a:lnTo>
                <a:lnTo>
                  <a:pt x="1021371" y="62900"/>
                </a:lnTo>
                <a:lnTo>
                  <a:pt x="999315" y="30162"/>
                </a:lnTo>
                <a:lnTo>
                  <a:pt x="966614" y="8092"/>
                </a:lnTo>
                <a:lnTo>
                  <a:pt x="926591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905246" y="1928431"/>
            <a:ext cx="661035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9850" marR="5080" indent="-57150">
              <a:lnSpc>
                <a:spcPts val="1730"/>
              </a:lnSpc>
              <a:spcBef>
                <a:spcPts val="290"/>
              </a:spcBef>
            </a:pPr>
            <a:r>
              <a:rPr sz="1550" spc="20" dirty="0">
                <a:latin typeface="Calibri"/>
                <a:cs typeface="Calibri"/>
              </a:rPr>
              <a:t>O</a:t>
            </a:r>
            <a:r>
              <a:rPr sz="1550" spc="-20" dirty="0">
                <a:latin typeface="Calibri"/>
                <a:cs typeface="Calibri"/>
              </a:rPr>
              <a:t>r</a:t>
            </a:r>
            <a:r>
              <a:rPr sz="1550" spc="15" dirty="0">
                <a:latin typeface="Calibri"/>
                <a:cs typeface="Calibri"/>
              </a:rPr>
              <a:t>g</a:t>
            </a:r>
            <a:r>
              <a:rPr sz="1550" spc="10" dirty="0">
                <a:latin typeface="Calibri"/>
                <a:cs typeface="Calibri"/>
              </a:rPr>
              <a:t>ani</a:t>
            </a:r>
            <a:r>
              <a:rPr sz="1550" spc="5" dirty="0">
                <a:latin typeface="Calibri"/>
                <a:cs typeface="Calibri"/>
              </a:rPr>
              <a:t>k  Atıklar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20283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1" y="0"/>
                </a:moveTo>
                <a:lnTo>
                  <a:pt x="82295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5" y="968230"/>
                </a:lnTo>
                <a:lnTo>
                  <a:pt x="24098" y="994425"/>
                </a:lnTo>
                <a:lnTo>
                  <a:pt x="50256" y="1012072"/>
                </a:lnTo>
                <a:lnTo>
                  <a:pt x="82295" y="1018539"/>
                </a:lnTo>
                <a:lnTo>
                  <a:pt x="741171" y="1018539"/>
                </a:lnTo>
                <a:lnTo>
                  <a:pt x="773231" y="1012072"/>
                </a:lnTo>
                <a:lnTo>
                  <a:pt x="799433" y="994425"/>
                </a:lnTo>
                <a:lnTo>
                  <a:pt x="817110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10" y="50256"/>
                </a:lnTo>
                <a:lnTo>
                  <a:pt x="799433" y="24098"/>
                </a:lnTo>
                <a:lnTo>
                  <a:pt x="773231" y="6465"/>
                </a:lnTo>
                <a:lnTo>
                  <a:pt x="74117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20283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5" y="0"/>
                </a:lnTo>
                <a:lnTo>
                  <a:pt x="741171" y="0"/>
                </a:lnTo>
                <a:lnTo>
                  <a:pt x="773231" y="6465"/>
                </a:lnTo>
                <a:lnTo>
                  <a:pt x="799433" y="24098"/>
                </a:lnTo>
                <a:lnTo>
                  <a:pt x="817110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10" y="968230"/>
                </a:lnTo>
                <a:lnTo>
                  <a:pt x="799433" y="994425"/>
                </a:lnTo>
                <a:lnTo>
                  <a:pt x="773231" y="1012072"/>
                </a:lnTo>
                <a:lnTo>
                  <a:pt x="741171" y="1018539"/>
                </a:lnTo>
                <a:lnTo>
                  <a:pt x="82295" y="1018539"/>
                </a:lnTo>
                <a:lnTo>
                  <a:pt x="50256" y="1012072"/>
                </a:lnTo>
                <a:lnTo>
                  <a:pt x="24098" y="994425"/>
                </a:lnTo>
                <a:lnTo>
                  <a:pt x="6465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973190" y="3273742"/>
            <a:ext cx="526415" cy="38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ts val="1395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Hayvan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5"/>
              </a:lnSpc>
            </a:pPr>
            <a:r>
              <a:rPr sz="1200" spc="-35" dirty="0">
                <a:latin typeface="Calibri"/>
                <a:cs typeface="Calibri"/>
              </a:rPr>
              <a:t>b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r</a:t>
            </a:r>
            <a:r>
              <a:rPr sz="1200" spc="20" dirty="0">
                <a:latin typeface="Calibri"/>
                <a:cs typeface="Calibri"/>
              </a:rPr>
              <a:t>ı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30" dirty="0">
                <a:latin typeface="Calibri"/>
                <a:cs typeface="Calibri"/>
              </a:rPr>
              <a:t>ğ</a:t>
            </a:r>
            <a:r>
              <a:rPr sz="1200" dirty="0">
                <a:latin typeface="Calibri"/>
                <a:cs typeface="Calibri"/>
              </a:rPr>
              <a:t>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820283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1" y="0"/>
                </a:moveTo>
                <a:lnTo>
                  <a:pt x="82295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5" y="968230"/>
                </a:lnTo>
                <a:lnTo>
                  <a:pt x="24098" y="994425"/>
                </a:lnTo>
                <a:lnTo>
                  <a:pt x="50256" y="1012072"/>
                </a:lnTo>
                <a:lnTo>
                  <a:pt x="82295" y="1018540"/>
                </a:lnTo>
                <a:lnTo>
                  <a:pt x="741171" y="1018540"/>
                </a:lnTo>
                <a:lnTo>
                  <a:pt x="773231" y="1012072"/>
                </a:lnTo>
                <a:lnTo>
                  <a:pt x="799433" y="994425"/>
                </a:lnTo>
                <a:lnTo>
                  <a:pt x="817110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10" y="50256"/>
                </a:lnTo>
                <a:lnTo>
                  <a:pt x="799433" y="24098"/>
                </a:lnTo>
                <a:lnTo>
                  <a:pt x="773231" y="6465"/>
                </a:lnTo>
                <a:lnTo>
                  <a:pt x="74117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20283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5" y="0"/>
                </a:lnTo>
                <a:lnTo>
                  <a:pt x="741171" y="0"/>
                </a:lnTo>
                <a:lnTo>
                  <a:pt x="773231" y="6465"/>
                </a:lnTo>
                <a:lnTo>
                  <a:pt x="799433" y="24098"/>
                </a:lnTo>
                <a:lnTo>
                  <a:pt x="817110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10" y="968230"/>
                </a:lnTo>
                <a:lnTo>
                  <a:pt x="799433" y="994425"/>
                </a:lnTo>
                <a:lnTo>
                  <a:pt x="773231" y="1012072"/>
                </a:lnTo>
                <a:lnTo>
                  <a:pt x="741171" y="1018540"/>
                </a:lnTo>
                <a:lnTo>
                  <a:pt x="82295" y="1018540"/>
                </a:lnTo>
                <a:lnTo>
                  <a:pt x="50256" y="1012072"/>
                </a:lnTo>
                <a:lnTo>
                  <a:pt x="24098" y="994425"/>
                </a:lnTo>
                <a:lnTo>
                  <a:pt x="6465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906389" y="4366895"/>
            <a:ext cx="650875" cy="542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6985" algn="ctr">
              <a:lnSpc>
                <a:spcPct val="91300"/>
              </a:lnSpc>
              <a:spcBef>
                <a:spcPts val="225"/>
              </a:spcBef>
            </a:pPr>
            <a:r>
              <a:rPr sz="1200" dirty="0">
                <a:latin typeface="Calibri"/>
                <a:cs typeface="Calibri"/>
              </a:rPr>
              <a:t>Hayvan  </a:t>
            </a:r>
            <a:r>
              <a:rPr sz="1200" spc="-20" dirty="0">
                <a:latin typeface="Calibri"/>
                <a:cs typeface="Calibri"/>
              </a:rPr>
              <a:t>yemi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katkı  </a:t>
            </a:r>
            <a:r>
              <a:rPr sz="1200" spc="-10" dirty="0">
                <a:latin typeface="Calibri"/>
                <a:cs typeface="Calibri"/>
              </a:rPr>
              <a:t>maddesi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820283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1" y="0"/>
                </a:moveTo>
                <a:lnTo>
                  <a:pt x="82295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65" y="968235"/>
                </a:lnTo>
                <a:lnTo>
                  <a:pt x="24098" y="994414"/>
                </a:lnTo>
                <a:lnTo>
                  <a:pt x="50256" y="1012066"/>
                </a:lnTo>
                <a:lnTo>
                  <a:pt x="82295" y="1018540"/>
                </a:lnTo>
                <a:lnTo>
                  <a:pt x="741171" y="1018540"/>
                </a:lnTo>
                <a:lnTo>
                  <a:pt x="773231" y="1012066"/>
                </a:lnTo>
                <a:lnTo>
                  <a:pt x="799433" y="994414"/>
                </a:lnTo>
                <a:lnTo>
                  <a:pt x="817110" y="968235"/>
                </a:lnTo>
                <a:lnTo>
                  <a:pt x="823594" y="936180"/>
                </a:lnTo>
                <a:lnTo>
                  <a:pt x="823594" y="82296"/>
                </a:lnTo>
                <a:lnTo>
                  <a:pt x="817110" y="50256"/>
                </a:lnTo>
                <a:lnTo>
                  <a:pt x="799433" y="24098"/>
                </a:lnTo>
                <a:lnTo>
                  <a:pt x="773231" y="6465"/>
                </a:lnTo>
                <a:lnTo>
                  <a:pt x="74117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20283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5" y="0"/>
                </a:lnTo>
                <a:lnTo>
                  <a:pt x="741171" y="0"/>
                </a:lnTo>
                <a:lnTo>
                  <a:pt x="773231" y="6465"/>
                </a:lnTo>
                <a:lnTo>
                  <a:pt x="799433" y="24098"/>
                </a:lnTo>
                <a:lnTo>
                  <a:pt x="817110" y="50256"/>
                </a:lnTo>
                <a:lnTo>
                  <a:pt x="823594" y="82296"/>
                </a:lnTo>
                <a:lnTo>
                  <a:pt x="823594" y="936180"/>
                </a:lnTo>
                <a:lnTo>
                  <a:pt x="817110" y="968235"/>
                </a:lnTo>
                <a:lnTo>
                  <a:pt x="799433" y="994414"/>
                </a:lnTo>
                <a:lnTo>
                  <a:pt x="773231" y="1012066"/>
                </a:lnTo>
                <a:lnTo>
                  <a:pt x="741171" y="1018540"/>
                </a:lnTo>
                <a:lnTo>
                  <a:pt x="82295" y="1018540"/>
                </a:lnTo>
                <a:lnTo>
                  <a:pt x="50256" y="1012066"/>
                </a:lnTo>
                <a:lnTo>
                  <a:pt x="24098" y="994414"/>
                </a:lnTo>
                <a:lnTo>
                  <a:pt x="6465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992114" y="5627370"/>
            <a:ext cx="487045" cy="3810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98425" marR="5080" indent="-85725">
              <a:lnSpc>
                <a:spcPts val="1350"/>
              </a:lnSpc>
              <a:spcBef>
                <a:spcPts val="220"/>
              </a:spcBef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yv</a:t>
            </a:r>
            <a:r>
              <a:rPr sz="1200" spc="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 </a:t>
            </a:r>
            <a:r>
              <a:rPr sz="1200" spc="-20" dirty="0">
                <a:latin typeface="Calibri"/>
                <a:cs typeface="Calibri"/>
              </a:rPr>
              <a:t>yemi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823964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70" h="5184775">
                <a:moveTo>
                  <a:pt x="926591" y="0"/>
                </a:moveTo>
                <a:lnTo>
                  <a:pt x="102996" y="0"/>
                </a:lnTo>
                <a:lnTo>
                  <a:pt x="62900" y="8092"/>
                </a:lnTo>
                <a:lnTo>
                  <a:pt x="30162" y="30162"/>
                </a:lnTo>
                <a:lnTo>
                  <a:pt x="8092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92" y="5121725"/>
                </a:lnTo>
                <a:lnTo>
                  <a:pt x="30162" y="5154452"/>
                </a:lnTo>
                <a:lnTo>
                  <a:pt x="62900" y="5176518"/>
                </a:lnTo>
                <a:lnTo>
                  <a:pt x="102996" y="5184609"/>
                </a:lnTo>
                <a:lnTo>
                  <a:pt x="926591" y="5184609"/>
                </a:lnTo>
                <a:lnTo>
                  <a:pt x="966688" y="5176518"/>
                </a:lnTo>
                <a:lnTo>
                  <a:pt x="999426" y="5154452"/>
                </a:lnTo>
                <a:lnTo>
                  <a:pt x="1021496" y="5121725"/>
                </a:lnTo>
                <a:lnTo>
                  <a:pt x="1029588" y="5081651"/>
                </a:lnTo>
                <a:lnTo>
                  <a:pt x="1029588" y="102997"/>
                </a:lnTo>
                <a:lnTo>
                  <a:pt x="1021496" y="62900"/>
                </a:lnTo>
                <a:lnTo>
                  <a:pt x="999426" y="30162"/>
                </a:lnTo>
                <a:lnTo>
                  <a:pt x="966688" y="8092"/>
                </a:lnTo>
                <a:lnTo>
                  <a:pt x="926591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012940" y="2040191"/>
            <a:ext cx="6673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latin typeface="Calibri"/>
                <a:cs typeface="Calibri"/>
              </a:rPr>
              <a:t>Önleme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926960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5" y="968230"/>
                </a:lnTo>
                <a:lnTo>
                  <a:pt x="24098" y="994425"/>
                </a:lnTo>
                <a:lnTo>
                  <a:pt x="50256" y="1012072"/>
                </a:lnTo>
                <a:lnTo>
                  <a:pt x="82296" y="1018539"/>
                </a:lnTo>
                <a:lnTo>
                  <a:pt x="741172" y="1018539"/>
                </a:lnTo>
                <a:lnTo>
                  <a:pt x="773285" y="1012072"/>
                </a:lnTo>
                <a:lnTo>
                  <a:pt x="799480" y="994425"/>
                </a:lnTo>
                <a:lnTo>
                  <a:pt x="817127" y="968230"/>
                </a:lnTo>
                <a:lnTo>
                  <a:pt x="823595" y="936117"/>
                </a:lnTo>
                <a:lnTo>
                  <a:pt x="823595" y="82296"/>
                </a:lnTo>
                <a:lnTo>
                  <a:pt x="817127" y="50256"/>
                </a:lnTo>
                <a:lnTo>
                  <a:pt x="799480" y="24098"/>
                </a:lnTo>
                <a:lnTo>
                  <a:pt x="773285" y="6465"/>
                </a:lnTo>
                <a:lnTo>
                  <a:pt x="74117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26960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6" y="0"/>
                </a:lnTo>
                <a:lnTo>
                  <a:pt x="741172" y="0"/>
                </a:lnTo>
                <a:lnTo>
                  <a:pt x="773285" y="6465"/>
                </a:lnTo>
                <a:lnTo>
                  <a:pt x="799480" y="24098"/>
                </a:lnTo>
                <a:lnTo>
                  <a:pt x="817127" y="50256"/>
                </a:lnTo>
                <a:lnTo>
                  <a:pt x="823595" y="82296"/>
                </a:lnTo>
                <a:lnTo>
                  <a:pt x="823595" y="936117"/>
                </a:lnTo>
                <a:lnTo>
                  <a:pt x="817127" y="968230"/>
                </a:lnTo>
                <a:lnTo>
                  <a:pt x="799480" y="994425"/>
                </a:lnTo>
                <a:lnTo>
                  <a:pt x="773285" y="1012072"/>
                </a:lnTo>
                <a:lnTo>
                  <a:pt x="741172" y="1018539"/>
                </a:lnTo>
                <a:lnTo>
                  <a:pt x="82296" y="1018539"/>
                </a:lnTo>
                <a:lnTo>
                  <a:pt x="50256" y="1012072"/>
                </a:lnTo>
                <a:lnTo>
                  <a:pt x="24098" y="994425"/>
                </a:lnTo>
                <a:lnTo>
                  <a:pt x="6465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052309" y="3189541"/>
            <a:ext cx="583565" cy="542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7620" algn="ctr">
              <a:lnSpc>
                <a:spcPct val="91400"/>
              </a:lnSpc>
              <a:spcBef>
                <a:spcPts val="225"/>
              </a:spcBef>
            </a:pPr>
            <a:r>
              <a:rPr sz="1200" spc="-20" dirty="0">
                <a:latin typeface="Calibri"/>
                <a:cs typeface="Calibri"/>
              </a:rPr>
              <a:t>Poşet  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spc="-35" dirty="0">
                <a:latin typeface="Calibri"/>
                <a:cs typeface="Calibri"/>
              </a:rPr>
              <a:t>u</a:t>
            </a:r>
            <a:r>
              <a:rPr sz="1200" spc="20" dirty="0">
                <a:latin typeface="Calibri"/>
                <a:cs typeface="Calibri"/>
              </a:rPr>
              <a:t>lla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20" dirty="0">
                <a:latin typeface="Calibri"/>
                <a:cs typeface="Calibri"/>
              </a:rPr>
              <a:t>ı</a:t>
            </a:r>
            <a:r>
              <a:rPr sz="1200" spc="-6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ı  </a:t>
            </a:r>
            <a:r>
              <a:rPr sz="1200" spc="-5" dirty="0">
                <a:latin typeface="Calibri"/>
                <a:cs typeface="Calibri"/>
              </a:rPr>
              <a:t>azaltımı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926960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5" y="968230"/>
                </a:lnTo>
                <a:lnTo>
                  <a:pt x="24098" y="994425"/>
                </a:lnTo>
                <a:lnTo>
                  <a:pt x="50256" y="1012072"/>
                </a:lnTo>
                <a:lnTo>
                  <a:pt x="82296" y="1018540"/>
                </a:lnTo>
                <a:lnTo>
                  <a:pt x="741172" y="1018540"/>
                </a:lnTo>
                <a:lnTo>
                  <a:pt x="773285" y="1012072"/>
                </a:lnTo>
                <a:lnTo>
                  <a:pt x="799480" y="994425"/>
                </a:lnTo>
                <a:lnTo>
                  <a:pt x="817127" y="968230"/>
                </a:lnTo>
                <a:lnTo>
                  <a:pt x="823595" y="936117"/>
                </a:lnTo>
                <a:lnTo>
                  <a:pt x="823595" y="82296"/>
                </a:lnTo>
                <a:lnTo>
                  <a:pt x="817127" y="50256"/>
                </a:lnTo>
                <a:lnTo>
                  <a:pt x="799480" y="24098"/>
                </a:lnTo>
                <a:lnTo>
                  <a:pt x="773285" y="6465"/>
                </a:lnTo>
                <a:lnTo>
                  <a:pt x="74117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26960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6" y="0"/>
                </a:lnTo>
                <a:lnTo>
                  <a:pt x="741172" y="0"/>
                </a:lnTo>
                <a:lnTo>
                  <a:pt x="773285" y="6465"/>
                </a:lnTo>
                <a:lnTo>
                  <a:pt x="799480" y="24098"/>
                </a:lnTo>
                <a:lnTo>
                  <a:pt x="817127" y="50256"/>
                </a:lnTo>
                <a:lnTo>
                  <a:pt x="823595" y="82296"/>
                </a:lnTo>
                <a:lnTo>
                  <a:pt x="823595" y="936117"/>
                </a:lnTo>
                <a:lnTo>
                  <a:pt x="817127" y="968230"/>
                </a:lnTo>
                <a:lnTo>
                  <a:pt x="799480" y="994425"/>
                </a:lnTo>
                <a:lnTo>
                  <a:pt x="773285" y="1012072"/>
                </a:lnTo>
                <a:lnTo>
                  <a:pt x="741172" y="1018540"/>
                </a:lnTo>
                <a:lnTo>
                  <a:pt x="82296" y="1018540"/>
                </a:lnTo>
                <a:lnTo>
                  <a:pt x="50256" y="1012072"/>
                </a:lnTo>
                <a:lnTo>
                  <a:pt x="24098" y="994425"/>
                </a:lnTo>
                <a:lnTo>
                  <a:pt x="6465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014209" y="4450715"/>
            <a:ext cx="653415" cy="38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5"/>
              </a:lnSpc>
              <a:spcBef>
                <a:spcPts val="100"/>
              </a:spcBef>
            </a:pPr>
            <a:r>
              <a:rPr sz="1200" spc="5" dirty="0">
                <a:latin typeface="Calibri"/>
                <a:cs typeface="Calibri"/>
              </a:rPr>
              <a:t>Bez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çanta,</a:t>
            </a:r>
            <a:endParaRPr sz="1200">
              <a:latin typeface="Calibri"/>
              <a:cs typeface="Calibri"/>
            </a:endParaRPr>
          </a:p>
          <a:p>
            <a:pPr marL="10160" algn="ctr">
              <a:lnSpc>
                <a:spcPts val="1395"/>
              </a:lnSpc>
            </a:pPr>
            <a:r>
              <a:rPr sz="1200" spc="10" dirty="0">
                <a:latin typeface="Calibri"/>
                <a:cs typeface="Calibri"/>
              </a:rPr>
              <a:t>file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926960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17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65" y="968235"/>
                </a:lnTo>
                <a:lnTo>
                  <a:pt x="24098" y="994414"/>
                </a:lnTo>
                <a:lnTo>
                  <a:pt x="50256" y="1012066"/>
                </a:lnTo>
                <a:lnTo>
                  <a:pt x="82296" y="1018540"/>
                </a:lnTo>
                <a:lnTo>
                  <a:pt x="741172" y="1018540"/>
                </a:lnTo>
                <a:lnTo>
                  <a:pt x="773285" y="1012066"/>
                </a:lnTo>
                <a:lnTo>
                  <a:pt x="799480" y="994414"/>
                </a:lnTo>
                <a:lnTo>
                  <a:pt x="817127" y="968235"/>
                </a:lnTo>
                <a:lnTo>
                  <a:pt x="823595" y="936180"/>
                </a:lnTo>
                <a:lnTo>
                  <a:pt x="823595" y="82296"/>
                </a:lnTo>
                <a:lnTo>
                  <a:pt x="817127" y="50256"/>
                </a:lnTo>
                <a:lnTo>
                  <a:pt x="799480" y="24098"/>
                </a:lnTo>
                <a:lnTo>
                  <a:pt x="773285" y="6465"/>
                </a:lnTo>
                <a:lnTo>
                  <a:pt x="7411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26960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6" y="0"/>
                </a:lnTo>
                <a:lnTo>
                  <a:pt x="741172" y="0"/>
                </a:lnTo>
                <a:lnTo>
                  <a:pt x="773285" y="6465"/>
                </a:lnTo>
                <a:lnTo>
                  <a:pt x="799480" y="24098"/>
                </a:lnTo>
                <a:lnTo>
                  <a:pt x="817127" y="50256"/>
                </a:lnTo>
                <a:lnTo>
                  <a:pt x="823595" y="82296"/>
                </a:lnTo>
                <a:lnTo>
                  <a:pt x="823595" y="936180"/>
                </a:lnTo>
                <a:lnTo>
                  <a:pt x="817127" y="968235"/>
                </a:lnTo>
                <a:lnTo>
                  <a:pt x="799480" y="994414"/>
                </a:lnTo>
                <a:lnTo>
                  <a:pt x="773285" y="1012066"/>
                </a:lnTo>
                <a:lnTo>
                  <a:pt x="741172" y="1018540"/>
                </a:lnTo>
                <a:lnTo>
                  <a:pt x="82296" y="1018540"/>
                </a:lnTo>
                <a:lnTo>
                  <a:pt x="50256" y="1012066"/>
                </a:lnTo>
                <a:lnTo>
                  <a:pt x="24098" y="994414"/>
                </a:lnTo>
                <a:lnTo>
                  <a:pt x="6465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014209" y="5543550"/>
            <a:ext cx="666750" cy="542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indent="-9525" algn="ctr">
              <a:lnSpc>
                <a:spcPct val="91200"/>
              </a:lnSpc>
              <a:spcBef>
                <a:spcPts val="229"/>
              </a:spcBef>
            </a:pPr>
            <a:r>
              <a:rPr sz="1200" spc="-25" dirty="0">
                <a:latin typeface="Calibri"/>
                <a:cs typeface="Calibri"/>
              </a:rPr>
              <a:t>Tek  k</a:t>
            </a:r>
            <a:r>
              <a:rPr sz="1200" spc="-35" dirty="0">
                <a:latin typeface="Calibri"/>
                <a:cs typeface="Calibri"/>
              </a:rPr>
              <a:t>u</a:t>
            </a:r>
            <a:r>
              <a:rPr sz="1200" spc="20" dirty="0">
                <a:latin typeface="Calibri"/>
                <a:cs typeface="Calibri"/>
              </a:rPr>
              <a:t>lla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20" dirty="0">
                <a:latin typeface="Calibri"/>
                <a:cs typeface="Calibri"/>
              </a:rPr>
              <a:t>ı</a:t>
            </a:r>
            <a:r>
              <a:rPr sz="1200" spc="-65" dirty="0">
                <a:latin typeface="Calibri"/>
                <a:cs typeface="Calibri"/>
              </a:rPr>
              <a:t>m</a:t>
            </a:r>
            <a:r>
              <a:rPr sz="1200" spc="20" dirty="0">
                <a:latin typeface="Calibri"/>
                <a:cs typeface="Calibri"/>
              </a:rPr>
              <a:t>ı</a:t>
            </a:r>
            <a:r>
              <a:rPr sz="1200" dirty="0">
                <a:latin typeface="Calibri"/>
                <a:cs typeface="Calibri"/>
              </a:rPr>
              <a:t>n  </a:t>
            </a:r>
            <a:r>
              <a:rPr sz="1200" spc="-5" dirty="0">
                <a:latin typeface="Calibri"/>
                <a:cs typeface="Calibri"/>
              </a:rPr>
              <a:t>azaltımı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930768" y="1412747"/>
            <a:ext cx="1029969" cy="5184775"/>
          </a:xfrm>
          <a:custGeom>
            <a:avLst/>
            <a:gdLst/>
            <a:ahLst/>
            <a:cxnLst/>
            <a:rect l="l" t="t" r="r" b="b"/>
            <a:pathLst>
              <a:path w="1029970" h="5184775">
                <a:moveTo>
                  <a:pt x="926464" y="0"/>
                </a:moveTo>
                <a:lnTo>
                  <a:pt x="102870" y="0"/>
                </a:lnTo>
                <a:lnTo>
                  <a:pt x="62793" y="8092"/>
                </a:lnTo>
                <a:lnTo>
                  <a:pt x="30099" y="30162"/>
                </a:lnTo>
                <a:lnTo>
                  <a:pt x="8072" y="62900"/>
                </a:lnTo>
                <a:lnTo>
                  <a:pt x="0" y="102997"/>
                </a:lnTo>
                <a:lnTo>
                  <a:pt x="0" y="5081651"/>
                </a:lnTo>
                <a:lnTo>
                  <a:pt x="8072" y="5121725"/>
                </a:lnTo>
                <a:lnTo>
                  <a:pt x="30099" y="5154452"/>
                </a:lnTo>
                <a:lnTo>
                  <a:pt x="62793" y="5176518"/>
                </a:lnTo>
                <a:lnTo>
                  <a:pt x="102870" y="5184609"/>
                </a:lnTo>
                <a:lnTo>
                  <a:pt x="926464" y="5184609"/>
                </a:lnTo>
                <a:lnTo>
                  <a:pt x="966561" y="5176518"/>
                </a:lnTo>
                <a:lnTo>
                  <a:pt x="999299" y="5154452"/>
                </a:lnTo>
                <a:lnTo>
                  <a:pt x="1021369" y="5121725"/>
                </a:lnTo>
                <a:lnTo>
                  <a:pt x="1029461" y="5081651"/>
                </a:lnTo>
                <a:lnTo>
                  <a:pt x="1029461" y="102997"/>
                </a:lnTo>
                <a:lnTo>
                  <a:pt x="1021369" y="62900"/>
                </a:lnTo>
                <a:lnTo>
                  <a:pt x="999299" y="30162"/>
                </a:lnTo>
                <a:lnTo>
                  <a:pt x="966561" y="8092"/>
                </a:lnTo>
                <a:lnTo>
                  <a:pt x="926464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96808" y="2040191"/>
            <a:ext cx="9023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Calibri"/>
                <a:cs typeface="Calibri"/>
              </a:rPr>
              <a:t>Raporlama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033639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9" y="0"/>
                </a:moveTo>
                <a:lnTo>
                  <a:pt x="82422" y="0"/>
                </a:lnTo>
                <a:lnTo>
                  <a:pt x="50309" y="6465"/>
                </a:lnTo>
                <a:lnTo>
                  <a:pt x="24114" y="24098"/>
                </a:lnTo>
                <a:lnTo>
                  <a:pt x="6467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7" y="968230"/>
                </a:lnTo>
                <a:lnTo>
                  <a:pt x="24114" y="994425"/>
                </a:lnTo>
                <a:lnTo>
                  <a:pt x="50309" y="1012072"/>
                </a:lnTo>
                <a:lnTo>
                  <a:pt x="82422" y="1018539"/>
                </a:lnTo>
                <a:lnTo>
                  <a:pt x="741299" y="1018539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33639" y="2968625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7" y="50256"/>
                </a:lnTo>
                <a:lnTo>
                  <a:pt x="24114" y="24098"/>
                </a:lnTo>
                <a:lnTo>
                  <a:pt x="50309" y="6465"/>
                </a:lnTo>
                <a:lnTo>
                  <a:pt x="82422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9" y="1018539"/>
                </a:lnTo>
                <a:lnTo>
                  <a:pt x="82422" y="1018539"/>
                </a:lnTo>
                <a:lnTo>
                  <a:pt x="50309" y="1012072"/>
                </a:lnTo>
                <a:lnTo>
                  <a:pt x="24114" y="994425"/>
                </a:lnTo>
                <a:lnTo>
                  <a:pt x="6467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217534" y="3273742"/>
            <a:ext cx="470534" cy="38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5"/>
              </a:lnSpc>
              <a:spcBef>
                <a:spcPts val="100"/>
              </a:spcBef>
            </a:pPr>
            <a:r>
              <a:rPr sz="1200" spc="15" dirty="0">
                <a:latin typeface="Calibri"/>
                <a:cs typeface="Calibri"/>
              </a:rPr>
              <a:t>Bilgi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30" dirty="0">
                <a:latin typeface="Calibri"/>
                <a:cs typeface="Calibri"/>
              </a:rPr>
              <a:t>S</a:t>
            </a:r>
            <a:r>
              <a:rPr sz="1200" spc="20" dirty="0">
                <a:latin typeface="Calibri"/>
                <a:cs typeface="Calibri"/>
              </a:rPr>
              <a:t>i</a:t>
            </a:r>
            <a:r>
              <a:rPr sz="1200" spc="50" dirty="0">
                <a:latin typeface="Calibri"/>
                <a:cs typeface="Calibri"/>
              </a:rPr>
              <a:t>s</a:t>
            </a:r>
            <a:r>
              <a:rPr sz="1200" spc="-3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6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033639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9" y="0"/>
                </a:moveTo>
                <a:lnTo>
                  <a:pt x="82422" y="0"/>
                </a:lnTo>
                <a:lnTo>
                  <a:pt x="50309" y="6465"/>
                </a:lnTo>
                <a:lnTo>
                  <a:pt x="24114" y="24098"/>
                </a:lnTo>
                <a:lnTo>
                  <a:pt x="6467" y="50256"/>
                </a:lnTo>
                <a:lnTo>
                  <a:pt x="0" y="82296"/>
                </a:lnTo>
                <a:lnTo>
                  <a:pt x="0" y="936117"/>
                </a:lnTo>
                <a:lnTo>
                  <a:pt x="6467" y="968230"/>
                </a:lnTo>
                <a:lnTo>
                  <a:pt x="24114" y="994425"/>
                </a:lnTo>
                <a:lnTo>
                  <a:pt x="50309" y="1012072"/>
                </a:lnTo>
                <a:lnTo>
                  <a:pt x="82422" y="1018540"/>
                </a:lnTo>
                <a:lnTo>
                  <a:pt x="741299" y="1018540"/>
                </a:lnTo>
                <a:lnTo>
                  <a:pt x="773338" y="1012072"/>
                </a:lnTo>
                <a:lnTo>
                  <a:pt x="799496" y="994425"/>
                </a:lnTo>
                <a:lnTo>
                  <a:pt x="817129" y="968230"/>
                </a:lnTo>
                <a:lnTo>
                  <a:pt x="823594" y="936117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33639" y="4143883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7" y="50256"/>
                </a:lnTo>
                <a:lnTo>
                  <a:pt x="24114" y="24098"/>
                </a:lnTo>
                <a:lnTo>
                  <a:pt x="50309" y="6465"/>
                </a:lnTo>
                <a:lnTo>
                  <a:pt x="82422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17"/>
                </a:lnTo>
                <a:lnTo>
                  <a:pt x="817129" y="968230"/>
                </a:lnTo>
                <a:lnTo>
                  <a:pt x="799496" y="994425"/>
                </a:lnTo>
                <a:lnTo>
                  <a:pt x="773338" y="1012072"/>
                </a:lnTo>
                <a:lnTo>
                  <a:pt x="741299" y="1018540"/>
                </a:lnTo>
                <a:lnTo>
                  <a:pt x="82422" y="1018540"/>
                </a:lnTo>
                <a:lnTo>
                  <a:pt x="50309" y="1012072"/>
                </a:lnTo>
                <a:lnTo>
                  <a:pt x="24114" y="994425"/>
                </a:lnTo>
                <a:lnTo>
                  <a:pt x="6467" y="968230"/>
                </a:lnTo>
                <a:lnTo>
                  <a:pt x="0" y="936117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236584" y="4534534"/>
            <a:ext cx="4260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İzleme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033639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741299" y="0"/>
                </a:moveTo>
                <a:lnTo>
                  <a:pt x="82422" y="0"/>
                </a:lnTo>
                <a:lnTo>
                  <a:pt x="50309" y="6465"/>
                </a:lnTo>
                <a:lnTo>
                  <a:pt x="24114" y="24098"/>
                </a:lnTo>
                <a:lnTo>
                  <a:pt x="6467" y="50256"/>
                </a:lnTo>
                <a:lnTo>
                  <a:pt x="0" y="82296"/>
                </a:lnTo>
                <a:lnTo>
                  <a:pt x="0" y="936180"/>
                </a:lnTo>
                <a:lnTo>
                  <a:pt x="6467" y="968235"/>
                </a:lnTo>
                <a:lnTo>
                  <a:pt x="24114" y="994414"/>
                </a:lnTo>
                <a:lnTo>
                  <a:pt x="50309" y="1012066"/>
                </a:lnTo>
                <a:lnTo>
                  <a:pt x="82422" y="1018540"/>
                </a:lnTo>
                <a:lnTo>
                  <a:pt x="741299" y="1018540"/>
                </a:lnTo>
                <a:lnTo>
                  <a:pt x="773338" y="1012066"/>
                </a:lnTo>
                <a:lnTo>
                  <a:pt x="799496" y="994414"/>
                </a:lnTo>
                <a:lnTo>
                  <a:pt x="817129" y="968235"/>
                </a:lnTo>
                <a:lnTo>
                  <a:pt x="823594" y="936180"/>
                </a:lnTo>
                <a:lnTo>
                  <a:pt x="823594" y="82296"/>
                </a:lnTo>
                <a:lnTo>
                  <a:pt x="817129" y="50256"/>
                </a:lnTo>
                <a:lnTo>
                  <a:pt x="799496" y="24098"/>
                </a:lnTo>
                <a:lnTo>
                  <a:pt x="773338" y="6465"/>
                </a:lnTo>
                <a:lnTo>
                  <a:pt x="74129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33639" y="5319140"/>
            <a:ext cx="823594" cy="1018540"/>
          </a:xfrm>
          <a:custGeom>
            <a:avLst/>
            <a:gdLst/>
            <a:ahLst/>
            <a:cxnLst/>
            <a:rect l="l" t="t" r="r" b="b"/>
            <a:pathLst>
              <a:path w="823595" h="1018539">
                <a:moveTo>
                  <a:pt x="0" y="82296"/>
                </a:moveTo>
                <a:lnTo>
                  <a:pt x="6467" y="50256"/>
                </a:lnTo>
                <a:lnTo>
                  <a:pt x="24114" y="24098"/>
                </a:lnTo>
                <a:lnTo>
                  <a:pt x="50309" y="6465"/>
                </a:lnTo>
                <a:lnTo>
                  <a:pt x="82422" y="0"/>
                </a:lnTo>
                <a:lnTo>
                  <a:pt x="741299" y="0"/>
                </a:lnTo>
                <a:lnTo>
                  <a:pt x="773338" y="6465"/>
                </a:lnTo>
                <a:lnTo>
                  <a:pt x="799496" y="24098"/>
                </a:lnTo>
                <a:lnTo>
                  <a:pt x="817129" y="50256"/>
                </a:lnTo>
                <a:lnTo>
                  <a:pt x="823594" y="82296"/>
                </a:lnTo>
                <a:lnTo>
                  <a:pt x="823594" y="936180"/>
                </a:lnTo>
                <a:lnTo>
                  <a:pt x="817129" y="968235"/>
                </a:lnTo>
                <a:lnTo>
                  <a:pt x="799496" y="994414"/>
                </a:lnTo>
                <a:lnTo>
                  <a:pt x="773338" y="1012066"/>
                </a:lnTo>
                <a:lnTo>
                  <a:pt x="741299" y="1018540"/>
                </a:lnTo>
                <a:lnTo>
                  <a:pt x="82422" y="1018540"/>
                </a:lnTo>
                <a:lnTo>
                  <a:pt x="50309" y="1012066"/>
                </a:lnTo>
                <a:lnTo>
                  <a:pt x="24114" y="994414"/>
                </a:lnTo>
                <a:lnTo>
                  <a:pt x="6467" y="968235"/>
                </a:lnTo>
                <a:lnTo>
                  <a:pt x="0" y="9361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102981" y="5711190"/>
            <a:ext cx="6959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Farkındalık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6289" y="21336"/>
            <a:ext cx="14763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latin typeface="Calibri"/>
                <a:cs typeface="Calibri"/>
              </a:rPr>
              <a:t>İ</a:t>
            </a:r>
            <a:r>
              <a:rPr sz="4400" spc="40" dirty="0">
                <a:latin typeface="Calibri"/>
                <a:cs typeface="Calibri"/>
              </a:rPr>
              <a:t>l</a:t>
            </a:r>
            <a:r>
              <a:rPr sz="4400" spc="30" dirty="0">
                <a:latin typeface="Calibri"/>
                <a:cs typeface="Calibri"/>
              </a:rPr>
              <a:t>l</a:t>
            </a:r>
            <a:r>
              <a:rPr sz="4400" spc="-15" dirty="0">
                <a:latin typeface="Calibri"/>
                <a:cs typeface="Calibri"/>
              </a:rPr>
              <a:t>e</a:t>
            </a:r>
            <a:r>
              <a:rPr sz="4400" spc="-35" dirty="0">
                <a:latin typeface="Calibri"/>
                <a:cs typeface="Calibri"/>
              </a:rPr>
              <a:t>r</a:t>
            </a:r>
            <a:r>
              <a:rPr sz="4400" spc="10" dirty="0">
                <a:latin typeface="Calibri"/>
                <a:cs typeface="Calibri"/>
              </a:rPr>
              <a:t>de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694" y="688657"/>
            <a:ext cx="666178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5" dirty="0">
                <a:solidFill>
                  <a:srgbClr val="000000"/>
                </a:solidFill>
              </a:rPr>
              <a:t>Yapılması </a:t>
            </a:r>
            <a:r>
              <a:rPr sz="4400" spc="-30" dirty="0">
                <a:solidFill>
                  <a:srgbClr val="000000"/>
                </a:solidFill>
              </a:rPr>
              <a:t>Gereken</a:t>
            </a:r>
            <a:r>
              <a:rPr sz="4400" spc="-95" dirty="0">
                <a:solidFill>
                  <a:srgbClr val="000000"/>
                </a:solidFill>
              </a:rPr>
              <a:t> </a:t>
            </a:r>
            <a:r>
              <a:rPr sz="4400" spc="5" dirty="0">
                <a:solidFill>
                  <a:srgbClr val="000000"/>
                </a:solidFill>
              </a:rPr>
              <a:t>Çalışmalar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219450" y="1714500"/>
            <a:ext cx="5924550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1601" y="1951545"/>
            <a:ext cx="3507104" cy="85534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229"/>
              </a:spcBef>
              <a:buChar char="•"/>
              <a:tabLst>
                <a:tab pos="184150" algn="l"/>
              </a:tabLst>
            </a:pPr>
            <a:r>
              <a:rPr sz="1700" spc="-55" dirty="0">
                <a:latin typeface="Calibri"/>
                <a:cs typeface="Calibri"/>
              </a:rPr>
              <a:t>Yol </a:t>
            </a:r>
            <a:r>
              <a:rPr sz="1700" dirty="0">
                <a:latin typeface="Calibri"/>
                <a:cs typeface="Calibri"/>
              </a:rPr>
              <a:t>haritası, uygulama, ayrı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toplama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dirty="0">
                <a:latin typeface="Calibri"/>
                <a:cs typeface="Calibri"/>
              </a:rPr>
              <a:t>Sıfır </a:t>
            </a:r>
            <a:r>
              <a:rPr sz="1700" spc="5" dirty="0">
                <a:latin typeface="Calibri"/>
                <a:cs typeface="Calibri"/>
              </a:rPr>
              <a:t>atık </a:t>
            </a:r>
            <a:r>
              <a:rPr sz="1700" spc="-5" dirty="0">
                <a:latin typeface="Calibri"/>
                <a:cs typeface="Calibri"/>
              </a:rPr>
              <a:t>bilgi sistemi, </a:t>
            </a:r>
            <a:r>
              <a:rPr sz="1700" dirty="0">
                <a:latin typeface="Calibri"/>
                <a:cs typeface="Calibri"/>
              </a:rPr>
              <a:t>raporlama,</a:t>
            </a:r>
            <a:r>
              <a:rPr sz="1700" spc="-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kayıt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184150" algn="l"/>
              </a:tabLst>
            </a:pPr>
            <a:r>
              <a:rPr sz="1700" spc="-20" dirty="0">
                <a:latin typeface="Calibri"/>
                <a:cs typeface="Calibri"/>
              </a:rPr>
              <a:t>Atık </a:t>
            </a:r>
            <a:r>
              <a:rPr sz="1700" spc="-5" dirty="0">
                <a:latin typeface="Calibri"/>
                <a:cs typeface="Calibri"/>
              </a:rPr>
              <a:t>türleri, </a:t>
            </a:r>
            <a:r>
              <a:rPr sz="1700" dirty="0">
                <a:latin typeface="Calibri"/>
                <a:cs typeface="Calibri"/>
              </a:rPr>
              <a:t>geri </a:t>
            </a:r>
            <a:r>
              <a:rPr sz="1700" spc="-5" dirty="0">
                <a:latin typeface="Calibri"/>
                <a:cs typeface="Calibri"/>
              </a:rPr>
              <a:t>kazanım,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önleme,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" y="1504950"/>
            <a:ext cx="3505200" cy="196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9450" y="3409950"/>
            <a:ext cx="5924550" cy="1438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11601" y="3782651"/>
            <a:ext cx="3399790" cy="855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229"/>
              </a:spcBef>
              <a:buChar char="•"/>
              <a:tabLst>
                <a:tab pos="184150" algn="l"/>
              </a:tabLst>
            </a:pPr>
            <a:r>
              <a:rPr sz="1700" spc="-5" dirty="0">
                <a:latin typeface="Calibri"/>
                <a:cs typeface="Calibri"/>
              </a:rPr>
              <a:t>İyi uygulamaların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paylaşılması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184150" algn="l"/>
              </a:tabLst>
            </a:pPr>
            <a:r>
              <a:rPr sz="1700" spc="-35" dirty="0">
                <a:latin typeface="Calibri"/>
                <a:cs typeface="Calibri"/>
              </a:rPr>
              <a:t>Teknik </a:t>
            </a:r>
            <a:r>
              <a:rPr sz="1700" dirty="0">
                <a:latin typeface="Calibri"/>
                <a:cs typeface="Calibri"/>
              </a:rPr>
              <a:t>desteğin </a:t>
            </a:r>
            <a:r>
              <a:rPr sz="1700" spc="-5" dirty="0">
                <a:latin typeface="Calibri"/>
                <a:cs typeface="Calibri"/>
              </a:rPr>
              <a:t>her </a:t>
            </a:r>
            <a:r>
              <a:rPr sz="1700" spc="5" dirty="0">
                <a:latin typeface="Calibri"/>
                <a:cs typeface="Calibri"/>
              </a:rPr>
              <a:t>daim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sağlanması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184150" algn="l"/>
              </a:tabLst>
            </a:pPr>
            <a:r>
              <a:rPr sz="1700" dirty="0">
                <a:latin typeface="Calibri"/>
                <a:cs typeface="Calibri"/>
              </a:rPr>
              <a:t>Uygulamaların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yaygınlaştırılması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575" y="3257550"/>
            <a:ext cx="3409950" cy="173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9450" y="5095875"/>
            <a:ext cx="5924550" cy="1428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75" y="4943475"/>
            <a:ext cx="3390900" cy="1743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534035">
              <a:lnSpc>
                <a:spcPts val="4950"/>
              </a:lnSpc>
              <a:spcBef>
                <a:spcPts val="645"/>
              </a:spcBef>
            </a:pPr>
            <a:r>
              <a:rPr spc="-5" dirty="0"/>
              <a:t>Eğitim  </a:t>
            </a:r>
            <a:r>
              <a:rPr spc="-120" dirty="0"/>
              <a:t>F</a:t>
            </a:r>
            <a:r>
              <a:rPr spc="10" dirty="0"/>
              <a:t>a</a:t>
            </a:r>
            <a:r>
              <a:rPr dirty="0"/>
              <a:t>r</a:t>
            </a:r>
            <a:r>
              <a:rPr spc="-20" dirty="0"/>
              <a:t>k</a:t>
            </a:r>
            <a:r>
              <a:rPr dirty="0"/>
              <a:t>ı</a:t>
            </a:r>
            <a:r>
              <a:rPr spc="45" dirty="0"/>
              <a:t>n</a:t>
            </a:r>
            <a:r>
              <a:rPr spc="25" dirty="0"/>
              <a:t>d</a:t>
            </a:r>
            <a:r>
              <a:rPr spc="10" dirty="0"/>
              <a:t>a</a:t>
            </a:r>
            <a:r>
              <a:rPr dirty="0"/>
              <a:t>l</a:t>
            </a:r>
            <a:r>
              <a:rPr spc="20" dirty="0"/>
              <a:t>ı</a:t>
            </a:r>
            <a:r>
              <a:rPr dirty="0"/>
              <a:t>k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-5" dirty="0"/>
              <a:t>Uygulama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L="508634">
              <a:lnSpc>
                <a:spcPct val="100000"/>
              </a:lnSpc>
              <a:spcBef>
                <a:spcPts val="3010"/>
              </a:spcBef>
            </a:pPr>
            <a:r>
              <a:rPr spc="5" dirty="0"/>
              <a:t>İzleme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11601" y="5380354"/>
            <a:ext cx="3319145" cy="11624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2555" indent="-109855">
              <a:lnSpc>
                <a:spcPts val="2035"/>
              </a:lnSpc>
              <a:spcBef>
                <a:spcPts val="125"/>
              </a:spcBef>
              <a:buSzPct val="94117"/>
              <a:buChar char="•"/>
              <a:tabLst>
                <a:tab pos="123189" algn="l"/>
              </a:tabLst>
            </a:pPr>
            <a:r>
              <a:rPr sz="1700" spc="-5" dirty="0">
                <a:latin typeface="Calibri"/>
                <a:cs typeface="Calibri"/>
              </a:rPr>
              <a:t>Çalışmaların </a:t>
            </a:r>
            <a:r>
              <a:rPr sz="1700" spc="-10" dirty="0">
                <a:latin typeface="Calibri"/>
                <a:cs typeface="Calibri"/>
              </a:rPr>
              <a:t>yerinde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izlenmesi</a:t>
            </a:r>
            <a:endParaRPr sz="1700" dirty="0">
              <a:latin typeface="Calibri"/>
              <a:cs typeface="Calibri"/>
            </a:endParaRPr>
          </a:p>
          <a:p>
            <a:pPr marL="122555" indent="-109855">
              <a:lnSpc>
                <a:spcPts val="2035"/>
              </a:lnSpc>
              <a:buSzPct val="94117"/>
              <a:buChar char="•"/>
              <a:tabLst>
                <a:tab pos="123189" algn="l"/>
              </a:tabLst>
            </a:pPr>
            <a:r>
              <a:rPr sz="1700" spc="-5" dirty="0">
                <a:latin typeface="Calibri"/>
                <a:cs typeface="Calibri"/>
              </a:rPr>
              <a:t>Raporlama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yapılması</a:t>
            </a:r>
            <a:endParaRPr sz="1700" dirty="0">
              <a:latin typeface="Calibri"/>
              <a:cs typeface="Calibri"/>
            </a:endParaRPr>
          </a:p>
          <a:p>
            <a:pPr marL="122555" indent="-109855">
              <a:lnSpc>
                <a:spcPct val="100000"/>
              </a:lnSpc>
              <a:spcBef>
                <a:spcPts val="65"/>
              </a:spcBef>
              <a:buSzPct val="94117"/>
              <a:buChar char="•"/>
              <a:tabLst>
                <a:tab pos="123189" algn="l"/>
              </a:tabLst>
            </a:pPr>
            <a:r>
              <a:rPr sz="1700" spc="-20" dirty="0">
                <a:latin typeface="Calibri"/>
                <a:cs typeface="Calibri"/>
              </a:rPr>
              <a:t>Yazılım </a:t>
            </a:r>
            <a:r>
              <a:rPr sz="1700" spc="-5" dirty="0">
                <a:latin typeface="Calibri"/>
                <a:cs typeface="Calibri"/>
              </a:rPr>
              <a:t>sistemine </a:t>
            </a:r>
            <a:r>
              <a:rPr sz="1700" dirty="0">
                <a:latin typeface="Calibri"/>
                <a:cs typeface="Calibri"/>
              </a:rPr>
              <a:t>giriş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yapılması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025" y="460692"/>
            <a:ext cx="29184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i="1" spc="-5" dirty="0">
                <a:solidFill>
                  <a:srgbClr val="548ED4"/>
                </a:solidFill>
                <a:latin typeface="Calibri"/>
                <a:cs typeface="Calibri"/>
              </a:rPr>
              <a:t>Düşüneceğiz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197226"/>
            <a:ext cx="7885430" cy="3565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15" y="2669637"/>
            <a:ext cx="908003" cy="757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2197226"/>
            <a:ext cx="1914525" cy="1460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6823" y="2181860"/>
            <a:ext cx="1697355" cy="1243330"/>
          </a:xfrm>
          <a:custGeom>
            <a:avLst/>
            <a:gdLst/>
            <a:ahLst/>
            <a:cxnLst/>
            <a:rect l="l" t="t" r="r" b="b"/>
            <a:pathLst>
              <a:path w="1697354" h="1243329">
                <a:moveTo>
                  <a:pt x="1536827" y="1188339"/>
                </a:moveTo>
                <a:lnTo>
                  <a:pt x="1529322" y="1189104"/>
                </a:lnTo>
                <a:lnTo>
                  <a:pt x="1522888" y="1192561"/>
                </a:lnTo>
                <a:lnTo>
                  <a:pt x="1518217" y="1198161"/>
                </a:lnTo>
                <a:lnTo>
                  <a:pt x="1515999" y="1205356"/>
                </a:lnTo>
                <a:lnTo>
                  <a:pt x="1516764" y="1212917"/>
                </a:lnTo>
                <a:lnTo>
                  <a:pt x="1520221" y="1219358"/>
                </a:lnTo>
                <a:lnTo>
                  <a:pt x="1525821" y="1224037"/>
                </a:lnTo>
                <a:lnTo>
                  <a:pt x="1533017" y="1226312"/>
                </a:lnTo>
                <a:lnTo>
                  <a:pt x="1697227" y="1242949"/>
                </a:lnTo>
                <a:lnTo>
                  <a:pt x="1694219" y="1236090"/>
                </a:lnTo>
                <a:lnTo>
                  <a:pt x="1655445" y="1236090"/>
                </a:lnTo>
                <a:lnTo>
                  <a:pt x="1598523" y="1194645"/>
                </a:lnTo>
                <a:lnTo>
                  <a:pt x="1536827" y="1188339"/>
                </a:lnTo>
                <a:close/>
              </a:path>
              <a:path w="1697354" h="1243329">
                <a:moveTo>
                  <a:pt x="1598523" y="1194645"/>
                </a:moveTo>
                <a:lnTo>
                  <a:pt x="1655445" y="1236090"/>
                </a:lnTo>
                <a:lnTo>
                  <a:pt x="1661079" y="1228343"/>
                </a:lnTo>
                <a:lnTo>
                  <a:pt x="1649222" y="1228343"/>
                </a:lnTo>
                <a:lnTo>
                  <a:pt x="1636108" y="1198487"/>
                </a:lnTo>
                <a:lnTo>
                  <a:pt x="1598523" y="1194645"/>
                </a:lnTo>
                <a:close/>
              </a:path>
              <a:path w="1697354" h="1243329">
                <a:moveTo>
                  <a:pt x="1613181" y="1080460"/>
                </a:moveTo>
                <a:lnTo>
                  <a:pt x="1605787" y="1082039"/>
                </a:lnTo>
                <a:lnTo>
                  <a:pt x="1599598" y="1086433"/>
                </a:lnTo>
                <a:lnTo>
                  <a:pt x="1595707" y="1092612"/>
                </a:lnTo>
                <a:lnTo>
                  <a:pt x="1594411" y="1099792"/>
                </a:lnTo>
                <a:lnTo>
                  <a:pt x="1596008" y="1107186"/>
                </a:lnTo>
                <a:lnTo>
                  <a:pt x="1620945" y="1163962"/>
                </a:lnTo>
                <a:lnTo>
                  <a:pt x="1677797" y="1205356"/>
                </a:lnTo>
                <a:lnTo>
                  <a:pt x="1655445" y="1236090"/>
                </a:lnTo>
                <a:lnTo>
                  <a:pt x="1694219" y="1236090"/>
                </a:lnTo>
                <a:lnTo>
                  <a:pt x="1630933" y="1091818"/>
                </a:lnTo>
                <a:lnTo>
                  <a:pt x="1626540" y="1085683"/>
                </a:lnTo>
                <a:lnTo>
                  <a:pt x="1620361" y="1081786"/>
                </a:lnTo>
                <a:lnTo>
                  <a:pt x="1613181" y="1080460"/>
                </a:lnTo>
                <a:close/>
              </a:path>
              <a:path w="1697354" h="1243329">
                <a:moveTo>
                  <a:pt x="1636108" y="1198487"/>
                </a:moveTo>
                <a:lnTo>
                  <a:pt x="1649222" y="1228343"/>
                </a:lnTo>
                <a:lnTo>
                  <a:pt x="1668526" y="1201801"/>
                </a:lnTo>
                <a:lnTo>
                  <a:pt x="1636108" y="1198487"/>
                </a:lnTo>
                <a:close/>
              </a:path>
              <a:path w="1697354" h="1243329">
                <a:moveTo>
                  <a:pt x="1620945" y="1163962"/>
                </a:moveTo>
                <a:lnTo>
                  <a:pt x="1636108" y="1198487"/>
                </a:lnTo>
                <a:lnTo>
                  <a:pt x="1668526" y="1201801"/>
                </a:lnTo>
                <a:lnTo>
                  <a:pt x="1649222" y="1228343"/>
                </a:lnTo>
                <a:lnTo>
                  <a:pt x="1661079" y="1228343"/>
                </a:lnTo>
                <a:lnTo>
                  <a:pt x="1677797" y="1205356"/>
                </a:lnTo>
                <a:lnTo>
                  <a:pt x="1620945" y="1163962"/>
                </a:lnTo>
                <a:close/>
              </a:path>
              <a:path w="1697354" h="1243329">
                <a:moveTo>
                  <a:pt x="22351" y="0"/>
                </a:moveTo>
                <a:lnTo>
                  <a:pt x="0" y="30734"/>
                </a:lnTo>
                <a:lnTo>
                  <a:pt x="1598523" y="1194645"/>
                </a:lnTo>
                <a:lnTo>
                  <a:pt x="1636108" y="1198487"/>
                </a:lnTo>
                <a:lnTo>
                  <a:pt x="1620945" y="1163962"/>
                </a:lnTo>
                <a:lnTo>
                  <a:pt x="223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7872" y="2042922"/>
            <a:ext cx="1612900" cy="1382395"/>
          </a:xfrm>
          <a:custGeom>
            <a:avLst/>
            <a:gdLst/>
            <a:ahLst/>
            <a:cxnLst/>
            <a:rect l="l" t="t" r="r" b="b"/>
            <a:pathLst>
              <a:path w="1612900" h="1382395">
                <a:moveTo>
                  <a:pt x="71143" y="1213361"/>
                </a:moveTo>
                <a:lnTo>
                  <a:pt x="64103" y="1215231"/>
                </a:lnTo>
                <a:lnTo>
                  <a:pt x="58253" y="1219624"/>
                </a:lnTo>
                <a:lnTo>
                  <a:pt x="54355" y="1226185"/>
                </a:lnTo>
                <a:lnTo>
                  <a:pt x="0" y="1381887"/>
                </a:lnTo>
                <a:lnTo>
                  <a:pt x="55550" y="1371853"/>
                </a:lnTo>
                <a:lnTo>
                  <a:pt x="41148" y="1371853"/>
                </a:lnTo>
                <a:lnTo>
                  <a:pt x="16382" y="1342898"/>
                </a:lnTo>
                <a:lnTo>
                  <a:pt x="69984" y="1297097"/>
                </a:lnTo>
                <a:lnTo>
                  <a:pt x="90424" y="1238630"/>
                </a:lnTo>
                <a:lnTo>
                  <a:pt x="91436" y="1231161"/>
                </a:lnTo>
                <a:lnTo>
                  <a:pt x="89566" y="1224121"/>
                </a:lnTo>
                <a:lnTo>
                  <a:pt x="85173" y="1218271"/>
                </a:lnTo>
                <a:lnTo>
                  <a:pt x="78612" y="1214374"/>
                </a:lnTo>
                <a:lnTo>
                  <a:pt x="71143" y="1213361"/>
                </a:lnTo>
                <a:close/>
              </a:path>
              <a:path w="1612900" h="1382395">
                <a:moveTo>
                  <a:pt x="69984" y="1297097"/>
                </a:moveTo>
                <a:lnTo>
                  <a:pt x="16382" y="1342898"/>
                </a:lnTo>
                <a:lnTo>
                  <a:pt x="41148" y="1371853"/>
                </a:lnTo>
                <a:lnTo>
                  <a:pt x="50808" y="1363599"/>
                </a:lnTo>
                <a:lnTo>
                  <a:pt x="46735" y="1363599"/>
                </a:lnTo>
                <a:lnTo>
                  <a:pt x="25400" y="1338579"/>
                </a:lnTo>
                <a:lnTo>
                  <a:pt x="57508" y="1332784"/>
                </a:lnTo>
                <a:lnTo>
                  <a:pt x="69984" y="1297097"/>
                </a:lnTo>
                <a:close/>
              </a:path>
              <a:path w="1612900" h="1382395">
                <a:moveTo>
                  <a:pt x="155575" y="1315085"/>
                </a:moveTo>
                <a:lnTo>
                  <a:pt x="94729" y="1326066"/>
                </a:lnTo>
                <a:lnTo>
                  <a:pt x="41148" y="1371853"/>
                </a:lnTo>
                <a:lnTo>
                  <a:pt x="55550" y="1371853"/>
                </a:lnTo>
                <a:lnTo>
                  <a:pt x="162432" y="1352550"/>
                </a:lnTo>
                <a:lnTo>
                  <a:pt x="177800" y="1330325"/>
                </a:lnTo>
                <a:lnTo>
                  <a:pt x="174988" y="1323336"/>
                </a:lnTo>
                <a:lnTo>
                  <a:pt x="169878" y="1318132"/>
                </a:lnTo>
                <a:lnTo>
                  <a:pt x="163173" y="1315215"/>
                </a:lnTo>
                <a:lnTo>
                  <a:pt x="155575" y="1315085"/>
                </a:lnTo>
                <a:close/>
              </a:path>
              <a:path w="1612900" h="1382395">
                <a:moveTo>
                  <a:pt x="57508" y="1332784"/>
                </a:moveTo>
                <a:lnTo>
                  <a:pt x="25400" y="1338579"/>
                </a:lnTo>
                <a:lnTo>
                  <a:pt x="46735" y="1363599"/>
                </a:lnTo>
                <a:lnTo>
                  <a:pt x="57508" y="1332784"/>
                </a:lnTo>
                <a:close/>
              </a:path>
              <a:path w="1612900" h="1382395">
                <a:moveTo>
                  <a:pt x="94729" y="1326066"/>
                </a:moveTo>
                <a:lnTo>
                  <a:pt x="57508" y="1332784"/>
                </a:lnTo>
                <a:lnTo>
                  <a:pt x="46735" y="1363599"/>
                </a:lnTo>
                <a:lnTo>
                  <a:pt x="50808" y="1363599"/>
                </a:lnTo>
                <a:lnTo>
                  <a:pt x="94729" y="1326066"/>
                </a:lnTo>
                <a:close/>
              </a:path>
              <a:path w="1612900" h="1382395">
                <a:moveTo>
                  <a:pt x="1588007" y="0"/>
                </a:moveTo>
                <a:lnTo>
                  <a:pt x="69984" y="1297097"/>
                </a:lnTo>
                <a:lnTo>
                  <a:pt x="57508" y="1332784"/>
                </a:lnTo>
                <a:lnTo>
                  <a:pt x="94729" y="1326066"/>
                </a:lnTo>
                <a:lnTo>
                  <a:pt x="1612646" y="28955"/>
                </a:lnTo>
                <a:lnTo>
                  <a:pt x="15880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48809" y="6393497"/>
            <a:ext cx="13493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tık 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Envanter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ve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Eğitim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40703" y="1546225"/>
            <a:ext cx="733999" cy="1902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9500" y="1546352"/>
            <a:ext cx="1860169" cy="1860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4475" y="1200150"/>
            <a:ext cx="2933700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1315" y="5033012"/>
            <a:ext cx="1610948" cy="149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4650" y="4867275"/>
            <a:ext cx="2333625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920" y="4737443"/>
            <a:ext cx="1409700" cy="1666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60" y="1627504"/>
            <a:ext cx="1330706" cy="1829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325" y="3524250"/>
            <a:ext cx="571500" cy="962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175" y="3560698"/>
            <a:ext cx="431888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175" y="3560698"/>
            <a:ext cx="432434" cy="838200"/>
          </a:xfrm>
          <a:custGeom>
            <a:avLst/>
            <a:gdLst/>
            <a:ahLst/>
            <a:cxnLst/>
            <a:rect l="l" t="t" r="r" b="b"/>
            <a:pathLst>
              <a:path w="432434" h="838200">
                <a:moveTo>
                  <a:pt x="0" y="622173"/>
                </a:moveTo>
                <a:lnTo>
                  <a:pt x="107975" y="622173"/>
                </a:lnTo>
                <a:lnTo>
                  <a:pt x="107975" y="0"/>
                </a:lnTo>
                <a:lnTo>
                  <a:pt x="323913" y="0"/>
                </a:lnTo>
                <a:lnTo>
                  <a:pt x="323913" y="622173"/>
                </a:lnTo>
                <a:lnTo>
                  <a:pt x="431888" y="622173"/>
                </a:lnTo>
                <a:lnTo>
                  <a:pt x="215938" y="838200"/>
                </a:lnTo>
                <a:lnTo>
                  <a:pt x="0" y="6221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0850" y="3524250"/>
            <a:ext cx="571500" cy="9620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3620" y="3560698"/>
            <a:ext cx="431927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620" y="3560698"/>
            <a:ext cx="432434" cy="838200"/>
          </a:xfrm>
          <a:custGeom>
            <a:avLst/>
            <a:gdLst/>
            <a:ahLst/>
            <a:cxnLst/>
            <a:rect l="l" t="t" r="r" b="b"/>
            <a:pathLst>
              <a:path w="432435" h="838200">
                <a:moveTo>
                  <a:pt x="0" y="622173"/>
                </a:moveTo>
                <a:lnTo>
                  <a:pt x="107950" y="622173"/>
                </a:lnTo>
                <a:lnTo>
                  <a:pt x="107950" y="0"/>
                </a:lnTo>
                <a:lnTo>
                  <a:pt x="323977" y="0"/>
                </a:lnTo>
                <a:lnTo>
                  <a:pt x="323977" y="622173"/>
                </a:lnTo>
                <a:lnTo>
                  <a:pt x="431927" y="622173"/>
                </a:lnTo>
                <a:lnTo>
                  <a:pt x="215900" y="838200"/>
                </a:lnTo>
                <a:lnTo>
                  <a:pt x="0" y="6221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7600" y="3524250"/>
            <a:ext cx="571500" cy="9620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33893" y="3560698"/>
            <a:ext cx="431926" cy="838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3893" y="3560698"/>
            <a:ext cx="432434" cy="838200"/>
          </a:xfrm>
          <a:custGeom>
            <a:avLst/>
            <a:gdLst/>
            <a:ahLst/>
            <a:cxnLst/>
            <a:rect l="l" t="t" r="r" b="b"/>
            <a:pathLst>
              <a:path w="432434" h="838200">
                <a:moveTo>
                  <a:pt x="0" y="622173"/>
                </a:moveTo>
                <a:lnTo>
                  <a:pt x="107950" y="622173"/>
                </a:lnTo>
                <a:lnTo>
                  <a:pt x="107950" y="0"/>
                </a:lnTo>
                <a:lnTo>
                  <a:pt x="323976" y="0"/>
                </a:lnTo>
                <a:lnTo>
                  <a:pt x="323976" y="622173"/>
                </a:lnTo>
                <a:lnTo>
                  <a:pt x="431926" y="622173"/>
                </a:lnTo>
                <a:lnTo>
                  <a:pt x="216026" y="838200"/>
                </a:lnTo>
                <a:lnTo>
                  <a:pt x="0" y="6221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9234" y="1663445"/>
            <a:ext cx="1481327" cy="18243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1697" y="4889817"/>
            <a:ext cx="1676400" cy="16268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7775" y="3524250"/>
            <a:ext cx="571500" cy="962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29529" y="3560698"/>
            <a:ext cx="431927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29529" y="3560698"/>
            <a:ext cx="432434" cy="838200"/>
          </a:xfrm>
          <a:custGeom>
            <a:avLst/>
            <a:gdLst/>
            <a:ahLst/>
            <a:cxnLst/>
            <a:rect l="l" t="t" r="r" b="b"/>
            <a:pathLst>
              <a:path w="432435" h="838200">
                <a:moveTo>
                  <a:pt x="0" y="622173"/>
                </a:moveTo>
                <a:lnTo>
                  <a:pt x="107950" y="622173"/>
                </a:lnTo>
                <a:lnTo>
                  <a:pt x="107950" y="0"/>
                </a:lnTo>
                <a:lnTo>
                  <a:pt x="323977" y="0"/>
                </a:lnTo>
                <a:lnTo>
                  <a:pt x="323977" y="622173"/>
                </a:lnTo>
                <a:lnTo>
                  <a:pt x="431927" y="622173"/>
                </a:lnTo>
                <a:lnTo>
                  <a:pt x="215900" y="838200"/>
                </a:lnTo>
                <a:lnTo>
                  <a:pt x="0" y="6221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338199" y="356869"/>
            <a:ext cx="64681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i="1" spc="-25" dirty="0">
                <a:solidFill>
                  <a:srgbClr val="548ED4"/>
                </a:solidFill>
                <a:latin typeface="Calibri"/>
                <a:cs typeface="Calibri"/>
              </a:rPr>
              <a:t>Atık </a:t>
            </a:r>
            <a:r>
              <a:rPr sz="4400" i="1" spc="5" dirty="0">
                <a:solidFill>
                  <a:srgbClr val="548ED4"/>
                </a:solidFill>
                <a:latin typeface="Calibri"/>
                <a:cs typeface="Calibri"/>
              </a:rPr>
              <a:t>Oluşumunu</a:t>
            </a:r>
            <a:r>
              <a:rPr sz="4400" i="1" spc="-1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400" i="1" spc="10" dirty="0">
                <a:solidFill>
                  <a:srgbClr val="548ED4"/>
                </a:solidFill>
                <a:latin typeface="Calibri"/>
                <a:cs typeface="Calibri"/>
              </a:rPr>
              <a:t>Önleyeceğiz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92" y="4048760"/>
            <a:ext cx="371982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i="1" spc="-50" dirty="0">
                <a:solidFill>
                  <a:srgbClr val="548ED4"/>
                </a:solidFill>
                <a:latin typeface="Calibri"/>
                <a:cs typeface="Calibri"/>
              </a:rPr>
              <a:t>Tekrar</a:t>
            </a:r>
            <a:r>
              <a:rPr sz="3600" b="1" i="1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600" b="1" i="1" spc="-15" dirty="0">
                <a:solidFill>
                  <a:srgbClr val="548ED4"/>
                </a:solidFill>
                <a:latin typeface="Calibri"/>
                <a:cs typeface="Calibri"/>
              </a:rPr>
              <a:t>Kullanacağız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0171" y="3212934"/>
            <a:ext cx="2247900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0171" y="262381"/>
            <a:ext cx="2247900" cy="2247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229108"/>
            <a:ext cx="3682365" cy="2452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817" y="490918"/>
            <a:ext cx="66795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i="1" spc="-10" dirty="0">
                <a:solidFill>
                  <a:srgbClr val="548ED4"/>
                </a:solidFill>
                <a:latin typeface="Calibri"/>
                <a:cs typeface="Calibri"/>
              </a:rPr>
              <a:t>Kaynağında ayrı</a:t>
            </a:r>
            <a:r>
              <a:rPr sz="4400" i="1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400" i="1" spc="-5" dirty="0">
                <a:solidFill>
                  <a:srgbClr val="548ED4"/>
                </a:solidFill>
                <a:latin typeface="Calibri"/>
                <a:cs typeface="Calibri"/>
              </a:rPr>
              <a:t>toplayacağız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4232" y="1676444"/>
            <a:ext cx="7767573" cy="5175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189" y="460692"/>
            <a:ext cx="45840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i="1" spc="-5" dirty="0">
                <a:solidFill>
                  <a:srgbClr val="548ED4"/>
                </a:solidFill>
                <a:latin typeface="Calibri"/>
                <a:cs typeface="Calibri"/>
              </a:rPr>
              <a:t>Geri</a:t>
            </a:r>
            <a:r>
              <a:rPr sz="4400" i="1" spc="-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400" i="1" spc="-5" dirty="0">
                <a:solidFill>
                  <a:srgbClr val="548ED4"/>
                </a:solidFill>
                <a:latin typeface="Calibri"/>
                <a:cs typeface="Calibri"/>
              </a:rPr>
              <a:t>Dönüştüreceğiz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1" y="5181600"/>
            <a:ext cx="1876298" cy="1676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447800"/>
            <a:ext cx="226910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5523" y="2057400"/>
            <a:ext cx="1828800" cy="165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38192" y="5214644"/>
            <a:ext cx="2128899" cy="1333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8331" y="1946148"/>
            <a:ext cx="1723644" cy="165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3163" y="4952949"/>
            <a:ext cx="1712976" cy="1853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6103" y="5181600"/>
            <a:ext cx="2236724" cy="16680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2057400"/>
            <a:ext cx="1787652" cy="1657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3981450"/>
            <a:ext cx="561975" cy="885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9576" y="4019803"/>
            <a:ext cx="431901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576" y="4019803"/>
            <a:ext cx="432434" cy="762000"/>
          </a:xfrm>
          <a:custGeom>
            <a:avLst/>
            <a:gdLst/>
            <a:ahLst/>
            <a:cxnLst/>
            <a:rect l="l" t="t" r="r" b="b"/>
            <a:pathLst>
              <a:path w="432434" h="762000">
                <a:moveTo>
                  <a:pt x="0" y="545973"/>
                </a:moveTo>
                <a:lnTo>
                  <a:pt x="107975" y="545973"/>
                </a:lnTo>
                <a:lnTo>
                  <a:pt x="107975" y="0"/>
                </a:lnTo>
                <a:lnTo>
                  <a:pt x="323951" y="0"/>
                </a:lnTo>
                <a:lnTo>
                  <a:pt x="323951" y="545973"/>
                </a:lnTo>
                <a:lnTo>
                  <a:pt x="431901" y="545973"/>
                </a:lnTo>
                <a:lnTo>
                  <a:pt x="215938" y="762000"/>
                </a:lnTo>
                <a:lnTo>
                  <a:pt x="0" y="5459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24225" y="3905250"/>
            <a:ext cx="571500" cy="962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0900" y="3946397"/>
            <a:ext cx="4318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0900" y="3946397"/>
            <a:ext cx="431800" cy="838200"/>
          </a:xfrm>
          <a:custGeom>
            <a:avLst/>
            <a:gdLst/>
            <a:ahLst/>
            <a:cxnLst/>
            <a:rect l="l" t="t" r="r" b="b"/>
            <a:pathLst>
              <a:path w="431800" h="838200">
                <a:moveTo>
                  <a:pt x="0" y="622172"/>
                </a:moveTo>
                <a:lnTo>
                  <a:pt x="107950" y="622172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622172"/>
                </a:lnTo>
                <a:lnTo>
                  <a:pt x="431800" y="622172"/>
                </a:lnTo>
                <a:lnTo>
                  <a:pt x="215900" y="838200"/>
                </a:lnTo>
                <a:lnTo>
                  <a:pt x="0" y="622172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8600" y="3943350"/>
            <a:ext cx="561975" cy="962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3751" y="3981703"/>
            <a:ext cx="431926" cy="838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3751" y="3981703"/>
            <a:ext cx="432434" cy="838200"/>
          </a:xfrm>
          <a:custGeom>
            <a:avLst/>
            <a:gdLst/>
            <a:ahLst/>
            <a:cxnLst/>
            <a:rect l="l" t="t" r="r" b="b"/>
            <a:pathLst>
              <a:path w="432434" h="838200">
                <a:moveTo>
                  <a:pt x="0" y="622173"/>
                </a:moveTo>
                <a:lnTo>
                  <a:pt x="107950" y="622173"/>
                </a:lnTo>
                <a:lnTo>
                  <a:pt x="107950" y="0"/>
                </a:lnTo>
                <a:lnTo>
                  <a:pt x="323976" y="0"/>
                </a:lnTo>
                <a:lnTo>
                  <a:pt x="323976" y="622173"/>
                </a:lnTo>
                <a:lnTo>
                  <a:pt x="431926" y="622173"/>
                </a:lnTo>
                <a:lnTo>
                  <a:pt x="216026" y="838200"/>
                </a:lnTo>
                <a:lnTo>
                  <a:pt x="0" y="6221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3575" y="3943350"/>
            <a:ext cx="571500" cy="962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12282" y="3981703"/>
            <a:ext cx="4318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12282" y="3981703"/>
            <a:ext cx="431800" cy="838200"/>
          </a:xfrm>
          <a:custGeom>
            <a:avLst/>
            <a:gdLst/>
            <a:ahLst/>
            <a:cxnLst/>
            <a:rect l="l" t="t" r="r" b="b"/>
            <a:pathLst>
              <a:path w="431800" h="838200">
                <a:moveTo>
                  <a:pt x="0" y="622173"/>
                </a:moveTo>
                <a:lnTo>
                  <a:pt x="107950" y="622173"/>
                </a:lnTo>
                <a:lnTo>
                  <a:pt x="107950" y="0"/>
                </a:lnTo>
                <a:lnTo>
                  <a:pt x="323850" y="0"/>
                </a:lnTo>
                <a:lnTo>
                  <a:pt x="323850" y="622173"/>
                </a:lnTo>
                <a:lnTo>
                  <a:pt x="431800" y="622173"/>
                </a:lnTo>
                <a:lnTo>
                  <a:pt x="215900" y="838200"/>
                </a:lnTo>
                <a:lnTo>
                  <a:pt x="0" y="622173"/>
                </a:lnTo>
                <a:close/>
              </a:path>
            </a:pathLst>
          </a:custGeom>
          <a:ln w="953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5087137"/>
            <a:ext cx="4876800" cy="1295400"/>
          </a:xfrm>
          <a:custGeom>
            <a:avLst/>
            <a:gdLst/>
            <a:ahLst/>
            <a:cxnLst/>
            <a:rect l="l" t="t" r="r" b="b"/>
            <a:pathLst>
              <a:path w="4876800" h="1295400">
                <a:moveTo>
                  <a:pt x="0" y="1295399"/>
                </a:moveTo>
                <a:lnTo>
                  <a:pt x="4876800" y="1295399"/>
                </a:lnTo>
                <a:lnTo>
                  <a:pt x="4876800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5087137"/>
            <a:ext cx="4876800" cy="1295400"/>
          </a:xfrm>
          <a:custGeom>
            <a:avLst/>
            <a:gdLst/>
            <a:ahLst/>
            <a:cxnLst/>
            <a:rect l="l" t="t" r="r" b="b"/>
            <a:pathLst>
              <a:path w="4876800" h="1295400">
                <a:moveTo>
                  <a:pt x="0" y="1295399"/>
                </a:moveTo>
                <a:lnTo>
                  <a:pt x="4876800" y="1295399"/>
                </a:lnTo>
                <a:lnTo>
                  <a:pt x="4876800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49600" y="5152072"/>
            <a:ext cx="2237740" cy="11283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0325" marR="5080" indent="-47625">
              <a:lnSpc>
                <a:spcPct val="100800"/>
              </a:lnSpc>
              <a:spcBef>
                <a:spcPts val="7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Bilgi</a:t>
            </a:r>
            <a:r>
              <a:rPr sz="3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Sistemi 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Kullanıcıları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762000"/>
            <a:ext cx="4876800" cy="4325620"/>
          </a:xfrm>
          <a:custGeom>
            <a:avLst/>
            <a:gdLst/>
            <a:ahLst/>
            <a:cxnLst/>
            <a:rect l="l" t="t" r="r" b="b"/>
            <a:pathLst>
              <a:path w="4876800" h="4325620">
                <a:moveTo>
                  <a:pt x="4155948" y="0"/>
                </a:moveTo>
                <a:lnTo>
                  <a:pt x="720851" y="0"/>
                </a:lnTo>
                <a:lnTo>
                  <a:pt x="0" y="720851"/>
                </a:lnTo>
                <a:lnTo>
                  <a:pt x="0" y="4325112"/>
                </a:lnTo>
                <a:lnTo>
                  <a:pt x="4876800" y="4325112"/>
                </a:lnTo>
                <a:lnTo>
                  <a:pt x="4876800" y="720851"/>
                </a:lnTo>
                <a:lnTo>
                  <a:pt x="4155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762000"/>
            <a:ext cx="4876800" cy="4325620"/>
          </a:xfrm>
          <a:custGeom>
            <a:avLst/>
            <a:gdLst/>
            <a:ahLst/>
            <a:cxnLst/>
            <a:rect l="l" t="t" r="r" b="b"/>
            <a:pathLst>
              <a:path w="4876800" h="4325620">
                <a:moveTo>
                  <a:pt x="720851" y="0"/>
                </a:moveTo>
                <a:lnTo>
                  <a:pt x="4155948" y="0"/>
                </a:lnTo>
                <a:lnTo>
                  <a:pt x="4876800" y="720851"/>
                </a:lnTo>
                <a:lnTo>
                  <a:pt x="4876800" y="4325112"/>
                </a:lnTo>
                <a:lnTo>
                  <a:pt x="0" y="4325112"/>
                </a:lnTo>
                <a:lnTo>
                  <a:pt x="0" y="720851"/>
                </a:lnTo>
                <a:lnTo>
                  <a:pt x="720851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70505" y="1063053"/>
            <a:ext cx="2768600" cy="405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865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25" dirty="0">
                <a:latin typeface="Calibri"/>
                <a:cs typeface="Calibri"/>
              </a:rPr>
              <a:t>Bakanlık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65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İl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Müdürlüğü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70"/>
              </a:lnSpc>
              <a:spcBef>
                <a:spcPts val="5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15" dirty="0">
                <a:latin typeface="Calibri"/>
                <a:cs typeface="Calibri"/>
              </a:rPr>
              <a:t>Belediyeler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7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Alışveriş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merkezleri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70"/>
              </a:lnSpc>
              <a:spcBef>
                <a:spcPts val="5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5" dirty="0">
                <a:latin typeface="Calibri"/>
                <a:cs typeface="Calibri"/>
              </a:rPr>
              <a:t>Eğitim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kurumları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55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OSB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65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20" dirty="0">
                <a:latin typeface="Calibri"/>
                <a:cs typeface="Calibri"/>
              </a:rPr>
              <a:t>Sanayiciler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70"/>
              </a:lnSpc>
              <a:spcBef>
                <a:spcPts val="5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5" dirty="0">
                <a:latin typeface="Calibri"/>
                <a:cs typeface="Calibri"/>
              </a:rPr>
              <a:t>Hastaneler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7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Oteller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65"/>
              </a:lnSpc>
              <a:spcBef>
                <a:spcPts val="4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25" dirty="0">
                <a:latin typeface="Calibri"/>
                <a:cs typeface="Calibri"/>
              </a:rPr>
              <a:t>Turizm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Tesisleri</a:t>
            </a:r>
            <a:endParaRPr sz="2400">
              <a:latin typeface="Calibri"/>
              <a:cs typeface="Calibri"/>
            </a:endParaRPr>
          </a:p>
          <a:p>
            <a:pPr marL="298450" indent="-285750">
              <a:lnSpc>
                <a:spcPts val="2865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Bütün </a:t>
            </a:r>
            <a:r>
              <a:rPr sz="2400" spc="5" dirty="0">
                <a:latin typeface="Calibri"/>
                <a:cs typeface="Calibri"/>
              </a:rPr>
              <a:t>hedef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kitleler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4495800"/>
            <a:ext cx="2057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7400" y="4495800"/>
            <a:ext cx="2057400" cy="1981200"/>
          </a:xfrm>
          <a:custGeom>
            <a:avLst/>
            <a:gdLst/>
            <a:ahLst/>
            <a:cxnLst/>
            <a:rect l="l" t="t" r="r" b="b"/>
            <a:pathLst>
              <a:path w="2057400" h="1981200">
                <a:moveTo>
                  <a:pt x="0" y="990600"/>
                </a:moveTo>
                <a:lnTo>
                  <a:pt x="1119" y="943966"/>
                </a:lnTo>
                <a:lnTo>
                  <a:pt x="4445" y="897887"/>
                </a:lnTo>
                <a:lnTo>
                  <a:pt x="9927" y="852411"/>
                </a:lnTo>
                <a:lnTo>
                  <a:pt x="17517" y="807585"/>
                </a:lnTo>
                <a:lnTo>
                  <a:pt x="27165" y="763457"/>
                </a:lnTo>
                <a:lnTo>
                  <a:pt x="38821" y="720074"/>
                </a:lnTo>
                <a:lnTo>
                  <a:pt x="52437" y="677485"/>
                </a:lnTo>
                <a:lnTo>
                  <a:pt x="67963" y="635735"/>
                </a:lnTo>
                <a:lnTo>
                  <a:pt x="85349" y="594874"/>
                </a:lnTo>
                <a:lnTo>
                  <a:pt x="104547" y="554949"/>
                </a:lnTo>
                <a:lnTo>
                  <a:pt x="125506" y="516006"/>
                </a:lnTo>
                <a:lnTo>
                  <a:pt x="148178" y="478095"/>
                </a:lnTo>
                <a:lnTo>
                  <a:pt x="172512" y="441262"/>
                </a:lnTo>
                <a:lnTo>
                  <a:pt x="198461" y="405554"/>
                </a:lnTo>
                <a:lnTo>
                  <a:pt x="225974" y="371020"/>
                </a:lnTo>
                <a:lnTo>
                  <a:pt x="255001" y="337707"/>
                </a:lnTo>
                <a:lnTo>
                  <a:pt x="285494" y="305663"/>
                </a:lnTo>
                <a:lnTo>
                  <a:pt x="317404" y="274934"/>
                </a:lnTo>
                <a:lnTo>
                  <a:pt x="350680" y="245570"/>
                </a:lnTo>
                <a:lnTo>
                  <a:pt x="385274" y="217616"/>
                </a:lnTo>
                <a:lnTo>
                  <a:pt x="421136" y="191121"/>
                </a:lnTo>
                <a:lnTo>
                  <a:pt x="458216" y="166133"/>
                </a:lnTo>
                <a:lnTo>
                  <a:pt x="496466" y="142698"/>
                </a:lnTo>
                <a:lnTo>
                  <a:pt x="535836" y="120865"/>
                </a:lnTo>
                <a:lnTo>
                  <a:pt x="576276" y="100681"/>
                </a:lnTo>
                <a:lnTo>
                  <a:pt x="617737" y="82194"/>
                </a:lnTo>
                <a:lnTo>
                  <a:pt x="660171" y="65450"/>
                </a:lnTo>
                <a:lnTo>
                  <a:pt x="703527" y="50499"/>
                </a:lnTo>
                <a:lnTo>
                  <a:pt x="747756" y="37386"/>
                </a:lnTo>
                <a:lnTo>
                  <a:pt x="792808" y="26161"/>
                </a:lnTo>
                <a:lnTo>
                  <a:pt x="838635" y="16870"/>
                </a:lnTo>
                <a:lnTo>
                  <a:pt x="885187" y="9560"/>
                </a:lnTo>
                <a:lnTo>
                  <a:pt x="932415" y="4280"/>
                </a:lnTo>
                <a:lnTo>
                  <a:pt x="980269" y="1078"/>
                </a:lnTo>
                <a:lnTo>
                  <a:pt x="1028700" y="0"/>
                </a:lnTo>
                <a:lnTo>
                  <a:pt x="1077130" y="1078"/>
                </a:lnTo>
                <a:lnTo>
                  <a:pt x="1124984" y="4280"/>
                </a:lnTo>
                <a:lnTo>
                  <a:pt x="1172212" y="9560"/>
                </a:lnTo>
                <a:lnTo>
                  <a:pt x="1218764" y="16870"/>
                </a:lnTo>
                <a:lnTo>
                  <a:pt x="1264591" y="26161"/>
                </a:lnTo>
                <a:lnTo>
                  <a:pt x="1309643" y="37386"/>
                </a:lnTo>
                <a:lnTo>
                  <a:pt x="1353872" y="50499"/>
                </a:lnTo>
                <a:lnTo>
                  <a:pt x="1397228" y="65450"/>
                </a:lnTo>
                <a:lnTo>
                  <a:pt x="1439662" y="82194"/>
                </a:lnTo>
                <a:lnTo>
                  <a:pt x="1481123" y="100681"/>
                </a:lnTo>
                <a:lnTo>
                  <a:pt x="1521563" y="120865"/>
                </a:lnTo>
                <a:lnTo>
                  <a:pt x="1560933" y="142698"/>
                </a:lnTo>
                <a:lnTo>
                  <a:pt x="1599183" y="166133"/>
                </a:lnTo>
                <a:lnTo>
                  <a:pt x="1636263" y="191121"/>
                </a:lnTo>
                <a:lnTo>
                  <a:pt x="1672125" y="217616"/>
                </a:lnTo>
                <a:lnTo>
                  <a:pt x="1706719" y="245570"/>
                </a:lnTo>
                <a:lnTo>
                  <a:pt x="1739995" y="274934"/>
                </a:lnTo>
                <a:lnTo>
                  <a:pt x="1771905" y="305663"/>
                </a:lnTo>
                <a:lnTo>
                  <a:pt x="1802398" y="337707"/>
                </a:lnTo>
                <a:lnTo>
                  <a:pt x="1831425" y="371020"/>
                </a:lnTo>
                <a:lnTo>
                  <a:pt x="1858938" y="405554"/>
                </a:lnTo>
                <a:lnTo>
                  <a:pt x="1884887" y="441262"/>
                </a:lnTo>
                <a:lnTo>
                  <a:pt x="1909221" y="478095"/>
                </a:lnTo>
                <a:lnTo>
                  <a:pt x="1931893" y="516006"/>
                </a:lnTo>
                <a:lnTo>
                  <a:pt x="1952852" y="554949"/>
                </a:lnTo>
                <a:lnTo>
                  <a:pt x="1972050" y="594874"/>
                </a:lnTo>
                <a:lnTo>
                  <a:pt x="1989436" y="635735"/>
                </a:lnTo>
                <a:lnTo>
                  <a:pt x="2004962" y="677485"/>
                </a:lnTo>
                <a:lnTo>
                  <a:pt x="2018578" y="720074"/>
                </a:lnTo>
                <a:lnTo>
                  <a:pt x="2030234" y="763457"/>
                </a:lnTo>
                <a:lnTo>
                  <a:pt x="2039882" y="807585"/>
                </a:lnTo>
                <a:lnTo>
                  <a:pt x="2047472" y="852411"/>
                </a:lnTo>
                <a:lnTo>
                  <a:pt x="2052954" y="897887"/>
                </a:lnTo>
                <a:lnTo>
                  <a:pt x="2056280" y="943966"/>
                </a:lnTo>
                <a:lnTo>
                  <a:pt x="2057400" y="990600"/>
                </a:lnTo>
                <a:lnTo>
                  <a:pt x="2056280" y="1037231"/>
                </a:lnTo>
                <a:lnTo>
                  <a:pt x="2052954" y="1083308"/>
                </a:lnTo>
                <a:lnTo>
                  <a:pt x="2047472" y="1128783"/>
                </a:lnTo>
                <a:lnTo>
                  <a:pt x="2039882" y="1173607"/>
                </a:lnTo>
                <a:lnTo>
                  <a:pt x="2030234" y="1217734"/>
                </a:lnTo>
                <a:lnTo>
                  <a:pt x="2018578" y="1261116"/>
                </a:lnTo>
                <a:lnTo>
                  <a:pt x="2004962" y="1303705"/>
                </a:lnTo>
                <a:lnTo>
                  <a:pt x="1989436" y="1345453"/>
                </a:lnTo>
                <a:lnTo>
                  <a:pt x="1972050" y="1386314"/>
                </a:lnTo>
                <a:lnTo>
                  <a:pt x="1952852" y="1426239"/>
                </a:lnTo>
                <a:lnTo>
                  <a:pt x="1931893" y="1465181"/>
                </a:lnTo>
                <a:lnTo>
                  <a:pt x="1909221" y="1503093"/>
                </a:lnTo>
                <a:lnTo>
                  <a:pt x="1884887" y="1539926"/>
                </a:lnTo>
                <a:lnTo>
                  <a:pt x="1858938" y="1575634"/>
                </a:lnTo>
                <a:lnTo>
                  <a:pt x="1831425" y="1610168"/>
                </a:lnTo>
                <a:lnTo>
                  <a:pt x="1802398" y="1643482"/>
                </a:lnTo>
                <a:lnTo>
                  <a:pt x="1771905" y="1675527"/>
                </a:lnTo>
                <a:lnTo>
                  <a:pt x="1739995" y="1706255"/>
                </a:lnTo>
                <a:lnTo>
                  <a:pt x="1706719" y="1735621"/>
                </a:lnTo>
                <a:lnTo>
                  <a:pt x="1672125" y="1763575"/>
                </a:lnTo>
                <a:lnTo>
                  <a:pt x="1636263" y="1790070"/>
                </a:lnTo>
                <a:lnTo>
                  <a:pt x="1599183" y="1815060"/>
                </a:lnTo>
                <a:lnTo>
                  <a:pt x="1560933" y="1838495"/>
                </a:lnTo>
                <a:lnTo>
                  <a:pt x="1521563" y="1860329"/>
                </a:lnTo>
                <a:lnTo>
                  <a:pt x="1481123" y="1880513"/>
                </a:lnTo>
                <a:lnTo>
                  <a:pt x="1439662" y="1899001"/>
                </a:lnTo>
                <a:lnTo>
                  <a:pt x="1397228" y="1915746"/>
                </a:lnTo>
                <a:lnTo>
                  <a:pt x="1353872" y="1930698"/>
                </a:lnTo>
                <a:lnTo>
                  <a:pt x="1309643" y="1943811"/>
                </a:lnTo>
                <a:lnTo>
                  <a:pt x="1264591" y="1955037"/>
                </a:lnTo>
                <a:lnTo>
                  <a:pt x="1218764" y="1964329"/>
                </a:lnTo>
                <a:lnTo>
                  <a:pt x="1172212" y="1971638"/>
                </a:lnTo>
                <a:lnTo>
                  <a:pt x="1124984" y="1976918"/>
                </a:lnTo>
                <a:lnTo>
                  <a:pt x="1077130" y="1980121"/>
                </a:lnTo>
                <a:lnTo>
                  <a:pt x="1028700" y="1981200"/>
                </a:lnTo>
                <a:lnTo>
                  <a:pt x="980269" y="1980121"/>
                </a:lnTo>
                <a:lnTo>
                  <a:pt x="932415" y="1976918"/>
                </a:lnTo>
                <a:lnTo>
                  <a:pt x="885187" y="1971638"/>
                </a:lnTo>
                <a:lnTo>
                  <a:pt x="838635" y="1964329"/>
                </a:lnTo>
                <a:lnTo>
                  <a:pt x="792808" y="1955037"/>
                </a:lnTo>
                <a:lnTo>
                  <a:pt x="747756" y="1943811"/>
                </a:lnTo>
                <a:lnTo>
                  <a:pt x="703527" y="1930698"/>
                </a:lnTo>
                <a:lnTo>
                  <a:pt x="660171" y="1915746"/>
                </a:lnTo>
                <a:lnTo>
                  <a:pt x="617737" y="1899001"/>
                </a:lnTo>
                <a:lnTo>
                  <a:pt x="576276" y="1880513"/>
                </a:lnTo>
                <a:lnTo>
                  <a:pt x="535836" y="1860329"/>
                </a:lnTo>
                <a:lnTo>
                  <a:pt x="496466" y="1838495"/>
                </a:lnTo>
                <a:lnTo>
                  <a:pt x="458216" y="1815060"/>
                </a:lnTo>
                <a:lnTo>
                  <a:pt x="421136" y="1790070"/>
                </a:lnTo>
                <a:lnTo>
                  <a:pt x="385274" y="1763575"/>
                </a:lnTo>
                <a:lnTo>
                  <a:pt x="350680" y="1735621"/>
                </a:lnTo>
                <a:lnTo>
                  <a:pt x="317404" y="1706255"/>
                </a:lnTo>
                <a:lnTo>
                  <a:pt x="285494" y="1675527"/>
                </a:lnTo>
                <a:lnTo>
                  <a:pt x="255001" y="1643482"/>
                </a:lnTo>
                <a:lnTo>
                  <a:pt x="225974" y="1610168"/>
                </a:lnTo>
                <a:lnTo>
                  <a:pt x="198461" y="1575634"/>
                </a:lnTo>
                <a:lnTo>
                  <a:pt x="172512" y="1539926"/>
                </a:lnTo>
                <a:lnTo>
                  <a:pt x="148178" y="1503093"/>
                </a:lnTo>
                <a:lnTo>
                  <a:pt x="125506" y="1465181"/>
                </a:lnTo>
                <a:lnTo>
                  <a:pt x="104547" y="1426239"/>
                </a:lnTo>
                <a:lnTo>
                  <a:pt x="85349" y="1386314"/>
                </a:lnTo>
                <a:lnTo>
                  <a:pt x="67963" y="1345453"/>
                </a:lnTo>
                <a:lnTo>
                  <a:pt x="52437" y="1303705"/>
                </a:lnTo>
                <a:lnTo>
                  <a:pt x="38821" y="1261116"/>
                </a:lnTo>
                <a:lnTo>
                  <a:pt x="27165" y="1217734"/>
                </a:lnTo>
                <a:lnTo>
                  <a:pt x="17517" y="1173607"/>
                </a:lnTo>
                <a:lnTo>
                  <a:pt x="9927" y="1128783"/>
                </a:lnTo>
                <a:lnTo>
                  <a:pt x="4445" y="1083308"/>
                </a:lnTo>
                <a:lnTo>
                  <a:pt x="1119" y="1037231"/>
                </a:lnTo>
                <a:lnTo>
                  <a:pt x="0" y="990600"/>
                </a:lnTo>
                <a:close/>
              </a:path>
            </a:pathLst>
          </a:custGeom>
          <a:ln w="25400">
            <a:solidFill>
              <a:srgbClr val="D0D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1219200" y="3581400"/>
            <a:ext cx="5585460" cy="2215991"/>
          </a:xfrm>
        </p:spPr>
        <p:txBody>
          <a:bodyPr/>
          <a:lstStyle/>
          <a:p>
            <a:r>
              <a:rPr lang="tr-TR" dirty="0" smtClean="0"/>
              <a:t>Dinlediğiniz için teşekkür ederim.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Koray KILAVUZ</a:t>
            </a:r>
          </a:p>
          <a:p>
            <a:r>
              <a:rPr lang="tr-TR" dirty="0" smtClean="0"/>
              <a:t>Edirne Çevre ve Şehircilik İl Müdürlüğü</a:t>
            </a:r>
          </a:p>
          <a:p>
            <a:r>
              <a:rPr lang="tr-TR" dirty="0" smtClean="0"/>
              <a:t>Çevre Mühendisi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159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9700" y="1362075"/>
            <a:ext cx="6429375" cy="4286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3725" y="1000125"/>
            <a:ext cx="306705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9250" y="1000125"/>
            <a:ext cx="90487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025" y="1733550"/>
            <a:ext cx="72771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600" y="1733550"/>
            <a:ext cx="904875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2759" y="605155"/>
            <a:ext cx="2132456" cy="4235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6054" y="734313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29" h="289559">
                <a:moveTo>
                  <a:pt x="37465" y="0"/>
                </a:moveTo>
                <a:lnTo>
                  <a:pt x="44831" y="0"/>
                </a:lnTo>
                <a:lnTo>
                  <a:pt x="50927" y="253"/>
                </a:lnTo>
                <a:lnTo>
                  <a:pt x="55625" y="762"/>
                </a:lnTo>
                <a:lnTo>
                  <a:pt x="60452" y="1270"/>
                </a:lnTo>
                <a:lnTo>
                  <a:pt x="64262" y="2032"/>
                </a:lnTo>
                <a:lnTo>
                  <a:pt x="67056" y="3048"/>
                </a:lnTo>
                <a:lnTo>
                  <a:pt x="69977" y="4063"/>
                </a:lnTo>
                <a:lnTo>
                  <a:pt x="72009" y="5207"/>
                </a:lnTo>
                <a:lnTo>
                  <a:pt x="73152" y="6731"/>
                </a:lnTo>
                <a:lnTo>
                  <a:pt x="74422" y="8255"/>
                </a:lnTo>
                <a:lnTo>
                  <a:pt x="74930" y="9906"/>
                </a:lnTo>
                <a:lnTo>
                  <a:pt x="74930" y="11937"/>
                </a:lnTo>
                <a:lnTo>
                  <a:pt x="74930" y="277495"/>
                </a:lnTo>
                <a:lnTo>
                  <a:pt x="74930" y="279400"/>
                </a:lnTo>
                <a:lnTo>
                  <a:pt x="74422" y="281177"/>
                </a:lnTo>
                <a:lnTo>
                  <a:pt x="73152" y="282701"/>
                </a:lnTo>
                <a:lnTo>
                  <a:pt x="72009" y="284099"/>
                </a:lnTo>
                <a:lnTo>
                  <a:pt x="69977" y="285369"/>
                </a:lnTo>
                <a:lnTo>
                  <a:pt x="67056" y="286385"/>
                </a:lnTo>
                <a:lnTo>
                  <a:pt x="64262" y="287400"/>
                </a:lnTo>
                <a:lnTo>
                  <a:pt x="60452" y="288163"/>
                </a:lnTo>
                <a:lnTo>
                  <a:pt x="55625" y="288671"/>
                </a:lnTo>
                <a:lnTo>
                  <a:pt x="50927" y="289051"/>
                </a:lnTo>
                <a:lnTo>
                  <a:pt x="44831" y="289306"/>
                </a:lnTo>
                <a:lnTo>
                  <a:pt x="37465" y="289306"/>
                </a:lnTo>
                <a:lnTo>
                  <a:pt x="30099" y="289306"/>
                </a:lnTo>
                <a:lnTo>
                  <a:pt x="0" y="279400"/>
                </a:lnTo>
                <a:lnTo>
                  <a:pt x="0" y="277495"/>
                </a:lnTo>
                <a:lnTo>
                  <a:pt x="0" y="11937"/>
                </a:lnTo>
                <a:lnTo>
                  <a:pt x="0" y="9906"/>
                </a:lnTo>
                <a:lnTo>
                  <a:pt x="635" y="8255"/>
                </a:lnTo>
                <a:lnTo>
                  <a:pt x="1778" y="6731"/>
                </a:lnTo>
                <a:lnTo>
                  <a:pt x="2921" y="5207"/>
                </a:lnTo>
                <a:lnTo>
                  <a:pt x="30099" y="0"/>
                </a:lnTo>
                <a:lnTo>
                  <a:pt x="3746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0204" y="734313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29" h="289559">
                <a:moveTo>
                  <a:pt x="37465" y="0"/>
                </a:moveTo>
                <a:lnTo>
                  <a:pt x="44831" y="0"/>
                </a:lnTo>
                <a:lnTo>
                  <a:pt x="50927" y="253"/>
                </a:lnTo>
                <a:lnTo>
                  <a:pt x="55625" y="762"/>
                </a:lnTo>
                <a:lnTo>
                  <a:pt x="60452" y="1270"/>
                </a:lnTo>
                <a:lnTo>
                  <a:pt x="64262" y="2032"/>
                </a:lnTo>
                <a:lnTo>
                  <a:pt x="67056" y="3048"/>
                </a:lnTo>
                <a:lnTo>
                  <a:pt x="69977" y="4063"/>
                </a:lnTo>
                <a:lnTo>
                  <a:pt x="72009" y="5207"/>
                </a:lnTo>
                <a:lnTo>
                  <a:pt x="73152" y="6731"/>
                </a:lnTo>
                <a:lnTo>
                  <a:pt x="74422" y="8255"/>
                </a:lnTo>
                <a:lnTo>
                  <a:pt x="74930" y="9906"/>
                </a:lnTo>
                <a:lnTo>
                  <a:pt x="74930" y="11937"/>
                </a:lnTo>
                <a:lnTo>
                  <a:pt x="74930" y="277495"/>
                </a:lnTo>
                <a:lnTo>
                  <a:pt x="74930" y="279400"/>
                </a:lnTo>
                <a:lnTo>
                  <a:pt x="74422" y="281177"/>
                </a:lnTo>
                <a:lnTo>
                  <a:pt x="73152" y="282701"/>
                </a:lnTo>
                <a:lnTo>
                  <a:pt x="72009" y="284099"/>
                </a:lnTo>
                <a:lnTo>
                  <a:pt x="69977" y="285369"/>
                </a:lnTo>
                <a:lnTo>
                  <a:pt x="67056" y="286385"/>
                </a:lnTo>
                <a:lnTo>
                  <a:pt x="64262" y="287400"/>
                </a:lnTo>
                <a:lnTo>
                  <a:pt x="60452" y="288163"/>
                </a:lnTo>
                <a:lnTo>
                  <a:pt x="55625" y="288671"/>
                </a:lnTo>
                <a:lnTo>
                  <a:pt x="50927" y="289051"/>
                </a:lnTo>
                <a:lnTo>
                  <a:pt x="44831" y="289306"/>
                </a:lnTo>
                <a:lnTo>
                  <a:pt x="37465" y="289306"/>
                </a:lnTo>
                <a:lnTo>
                  <a:pt x="30099" y="289306"/>
                </a:lnTo>
                <a:lnTo>
                  <a:pt x="0" y="279400"/>
                </a:lnTo>
                <a:lnTo>
                  <a:pt x="0" y="277495"/>
                </a:lnTo>
                <a:lnTo>
                  <a:pt x="0" y="11937"/>
                </a:lnTo>
                <a:lnTo>
                  <a:pt x="0" y="9906"/>
                </a:lnTo>
                <a:lnTo>
                  <a:pt x="635" y="8255"/>
                </a:lnTo>
                <a:lnTo>
                  <a:pt x="1778" y="6731"/>
                </a:lnTo>
                <a:lnTo>
                  <a:pt x="2921" y="5207"/>
                </a:lnTo>
                <a:lnTo>
                  <a:pt x="30099" y="0"/>
                </a:lnTo>
                <a:lnTo>
                  <a:pt x="3746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7304" y="734313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29" h="289559">
                <a:moveTo>
                  <a:pt x="37465" y="0"/>
                </a:moveTo>
                <a:lnTo>
                  <a:pt x="44831" y="0"/>
                </a:lnTo>
                <a:lnTo>
                  <a:pt x="50927" y="253"/>
                </a:lnTo>
                <a:lnTo>
                  <a:pt x="55625" y="762"/>
                </a:lnTo>
                <a:lnTo>
                  <a:pt x="60452" y="1270"/>
                </a:lnTo>
                <a:lnTo>
                  <a:pt x="64262" y="2032"/>
                </a:lnTo>
                <a:lnTo>
                  <a:pt x="67056" y="3048"/>
                </a:lnTo>
                <a:lnTo>
                  <a:pt x="69977" y="4063"/>
                </a:lnTo>
                <a:lnTo>
                  <a:pt x="72009" y="5207"/>
                </a:lnTo>
                <a:lnTo>
                  <a:pt x="73152" y="6731"/>
                </a:lnTo>
                <a:lnTo>
                  <a:pt x="74422" y="8255"/>
                </a:lnTo>
                <a:lnTo>
                  <a:pt x="74930" y="9906"/>
                </a:lnTo>
                <a:lnTo>
                  <a:pt x="74930" y="11937"/>
                </a:lnTo>
                <a:lnTo>
                  <a:pt x="74930" y="277495"/>
                </a:lnTo>
                <a:lnTo>
                  <a:pt x="74930" y="279400"/>
                </a:lnTo>
                <a:lnTo>
                  <a:pt x="74422" y="281177"/>
                </a:lnTo>
                <a:lnTo>
                  <a:pt x="73152" y="282701"/>
                </a:lnTo>
                <a:lnTo>
                  <a:pt x="72009" y="284099"/>
                </a:lnTo>
                <a:lnTo>
                  <a:pt x="69977" y="285369"/>
                </a:lnTo>
                <a:lnTo>
                  <a:pt x="67056" y="286385"/>
                </a:lnTo>
                <a:lnTo>
                  <a:pt x="64262" y="287400"/>
                </a:lnTo>
                <a:lnTo>
                  <a:pt x="60452" y="288163"/>
                </a:lnTo>
                <a:lnTo>
                  <a:pt x="55625" y="288671"/>
                </a:lnTo>
                <a:lnTo>
                  <a:pt x="50927" y="289051"/>
                </a:lnTo>
                <a:lnTo>
                  <a:pt x="44831" y="289306"/>
                </a:lnTo>
                <a:lnTo>
                  <a:pt x="37465" y="289306"/>
                </a:lnTo>
                <a:lnTo>
                  <a:pt x="30099" y="289306"/>
                </a:lnTo>
                <a:lnTo>
                  <a:pt x="0" y="279400"/>
                </a:lnTo>
                <a:lnTo>
                  <a:pt x="0" y="277495"/>
                </a:lnTo>
                <a:lnTo>
                  <a:pt x="0" y="11937"/>
                </a:lnTo>
                <a:lnTo>
                  <a:pt x="0" y="9906"/>
                </a:lnTo>
                <a:lnTo>
                  <a:pt x="635" y="8255"/>
                </a:lnTo>
                <a:lnTo>
                  <a:pt x="1778" y="6731"/>
                </a:lnTo>
                <a:lnTo>
                  <a:pt x="2921" y="5207"/>
                </a:lnTo>
                <a:lnTo>
                  <a:pt x="30099" y="0"/>
                </a:lnTo>
                <a:lnTo>
                  <a:pt x="3746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2604" y="729233"/>
            <a:ext cx="170815" cy="294640"/>
          </a:xfrm>
          <a:custGeom>
            <a:avLst/>
            <a:gdLst/>
            <a:ahLst/>
            <a:cxnLst/>
            <a:rect l="l" t="t" r="r" b="b"/>
            <a:pathLst>
              <a:path w="170814" h="294640">
                <a:moveTo>
                  <a:pt x="134493" y="0"/>
                </a:moveTo>
                <a:lnTo>
                  <a:pt x="137160" y="0"/>
                </a:lnTo>
                <a:lnTo>
                  <a:pt x="139827" y="253"/>
                </a:lnTo>
                <a:lnTo>
                  <a:pt x="142875" y="507"/>
                </a:lnTo>
                <a:lnTo>
                  <a:pt x="145796" y="762"/>
                </a:lnTo>
                <a:lnTo>
                  <a:pt x="148971" y="1269"/>
                </a:lnTo>
                <a:lnTo>
                  <a:pt x="152146" y="2031"/>
                </a:lnTo>
                <a:lnTo>
                  <a:pt x="155321" y="2666"/>
                </a:lnTo>
                <a:lnTo>
                  <a:pt x="157987" y="3428"/>
                </a:lnTo>
                <a:lnTo>
                  <a:pt x="160400" y="4317"/>
                </a:lnTo>
                <a:lnTo>
                  <a:pt x="162814" y="5206"/>
                </a:lnTo>
                <a:lnTo>
                  <a:pt x="164592" y="6223"/>
                </a:lnTo>
                <a:lnTo>
                  <a:pt x="165608" y="7238"/>
                </a:lnTo>
                <a:lnTo>
                  <a:pt x="166750" y="8127"/>
                </a:lnTo>
                <a:lnTo>
                  <a:pt x="169291" y="15366"/>
                </a:lnTo>
                <a:lnTo>
                  <a:pt x="169799" y="17525"/>
                </a:lnTo>
                <a:lnTo>
                  <a:pt x="170053" y="20574"/>
                </a:lnTo>
                <a:lnTo>
                  <a:pt x="170180" y="24764"/>
                </a:lnTo>
                <a:lnTo>
                  <a:pt x="170434" y="28955"/>
                </a:lnTo>
                <a:lnTo>
                  <a:pt x="170561" y="34543"/>
                </a:lnTo>
                <a:lnTo>
                  <a:pt x="170561" y="41782"/>
                </a:lnTo>
                <a:lnTo>
                  <a:pt x="170561" y="48894"/>
                </a:lnTo>
                <a:lnTo>
                  <a:pt x="170307" y="54737"/>
                </a:lnTo>
                <a:lnTo>
                  <a:pt x="169925" y="59308"/>
                </a:lnTo>
                <a:lnTo>
                  <a:pt x="169545" y="63880"/>
                </a:lnTo>
                <a:lnTo>
                  <a:pt x="168910" y="67437"/>
                </a:lnTo>
                <a:lnTo>
                  <a:pt x="168148" y="69976"/>
                </a:lnTo>
                <a:lnTo>
                  <a:pt x="167386" y="72643"/>
                </a:lnTo>
                <a:lnTo>
                  <a:pt x="166370" y="74421"/>
                </a:lnTo>
                <a:lnTo>
                  <a:pt x="164973" y="75311"/>
                </a:lnTo>
                <a:lnTo>
                  <a:pt x="163703" y="76326"/>
                </a:lnTo>
                <a:lnTo>
                  <a:pt x="162052" y="76835"/>
                </a:lnTo>
                <a:lnTo>
                  <a:pt x="160147" y="76835"/>
                </a:lnTo>
                <a:lnTo>
                  <a:pt x="158496" y="76835"/>
                </a:lnTo>
                <a:lnTo>
                  <a:pt x="156718" y="76453"/>
                </a:lnTo>
                <a:lnTo>
                  <a:pt x="154812" y="75818"/>
                </a:lnTo>
                <a:lnTo>
                  <a:pt x="152781" y="75056"/>
                </a:lnTo>
                <a:lnTo>
                  <a:pt x="150495" y="74421"/>
                </a:lnTo>
                <a:lnTo>
                  <a:pt x="148082" y="73532"/>
                </a:lnTo>
                <a:lnTo>
                  <a:pt x="145542" y="72770"/>
                </a:lnTo>
                <a:lnTo>
                  <a:pt x="142875" y="72008"/>
                </a:lnTo>
                <a:lnTo>
                  <a:pt x="139827" y="71374"/>
                </a:lnTo>
                <a:lnTo>
                  <a:pt x="136906" y="70612"/>
                </a:lnTo>
                <a:lnTo>
                  <a:pt x="133604" y="70357"/>
                </a:lnTo>
                <a:lnTo>
                  <a:pt x="130048" y="70357"/>
                </a:lnTo>
                <a:lnTo>
                  <a:pt x="125857" y="70357"/>
                </a:lnTo>
                <a:lnTo>
                  <a:pt x="104648" y="80771"/>
                </a:lnTo>
                <a:lnTo>
                  <a:pt x="100203" y="84327"/>
                </a:lnTo>
                <a:lnTo>
                  <a:pt x="74930" y="117093"/>
                </a:lnTo>
                <a:lnTo>
                  <a:pt x="74930" y="282575"/>
                </a:lnTo>
                <a:lnTo>
                  <a:pt x="74930" y="284479"/>
                </a:lnTo>
                <a:lnTo>
                  <a:pt x="74422" y="286257"/>
                </a:lnTo>
                <a:lnTo>
                  <a:pt x="73152" y="287781"/>
                </a:lnTo>
                <a:lnTo>
                  <a:pt x="72009" y="289178"/>
                </a:lnTo>
                <a:lnTo>
                  <a:pt x="69977" y="290449"/>
                </a:lnTo>
                <a:lnTo>
                  <a:pt x="67056" y="291464"/>
                </a:lnTo>
                <a:lnTo>
                  <a:pt x="64262" y="292480"/>
                </a:lnTo>
                <a:lnTo>
                  <a:pt x="60452" y="293242"/>
                </a:lnTo>
                <a:lnTo>
                  <a:pt x="55625" y="293750"/>
                </a:lnTo>
                <a:lnTo>
                  <a:pt x="50927" y="294131"/>
                </a:lnTo>
                <a:lnTo>
                  <a:pt x="44831" y="294386"/>
                </a:lnTo>
                <a:lnTo>
                  <a:pt x="37465" y="294386"/>
                </a:lnTo>
                <a:lnTo>
                  <a:pt x="30099" y="294386"/>
                </a:lnTo>
                <a:lnTo>
                  <a:pt x="0" y="284479"/>
                </a:lnTo>
                <a:lnTo>
                  <a:pt x="0" y="282575"/>
                </a:lnTo>
                <a:lnTo>
                  <a:pt x="0" y="17017"/>
                </a:lnTo>
                <a:lnTo>
                  <a:pt x="0" y="14986"/>
                </a:lnTo>
                <a:lnTo>
                  <a:pt x="508" y="13335"/>
                </a:lnTo>
                <a:lnTo>
                  <a:pt x="1524" y="11811"/>
                </a:lnTo>
                <a:lnTo>
                  <a:pt x="2412" y="10287"/>
                </a:lnTo>
                <a:lnTo>
                  <a:pt x="4191" y="9143"/>
                </a:lnTo>
                <a:lnTo>
                  <a:pt x="6858" y="8127"/>
                </a:lnTo>
                <a:lnTo>
                  <a:pt x="9398" y="7112"/>
                </a:lnTo>
                <a:lnTo>
                  <a:pt x="12700" y="6350"/>
                </a:lnTo>
                <a:lnTo>
                  <a:pt x="16764" y="5841"/>
                </a:lnTo>
                <a:lnTo>
                  <a:pt x="20828" y="5333"/>
                </a:lnTo>
                <a:lnTo>
                  <a:pt x="26035" y="5079"/>
                </a:lnTo>
                <a:lnTo>
                  <a:pt x="32131" y="5079"/>
                </a:lnTo>
                <a:lnTo>
                  <a:pt x="38481" y="5079"/>
                </a:lnTo>
                <a:lnTo>
                  <a:pt x="57531" y="8127"/>
                </a:lnTo>
                <a:lnTo>
                  <a:pt x="59817" y="9143"/>
                </a:lnTo>
                <a:lnTo>
                  <a:pt x="61468" y="10287"/>
                </a:lnTo>
                <a:lnTo>
                  <a:pt x="62484" y="11811"/>
                </a:lnTo>
                <a:lnTo>
                  <a:pt x="63500" y="13335"/>
                </a:lnTo>
                <a:lnTo>
                  <a:pt x="64008" y="14986"/>
                </a:lnTo>
                <a:lnTo>
                  <a:pt x="64008" y="17017"/>
                </a:lnTo>
                <a:lnTo>
                  <a:pt x="64008" y="50037"/>
                </a:lnTo>
                <a:lnTo>
                  <a:pt x="89789" y="19050"/>
                </a:lnTo>
                <a:lnTo>
                  <a:pt x="101219" y="10160"/>
                </a:lnTo>
                <a:lnTo>
                  <a:pt x="106680" y="6350"/>
                </a:lnTo>
                <a:lnTo>
                  <a:pt x="112268" y="3810"/>
                </a:lnTo>
                <a:lnTo>
                  <a:pt x="117856" y="2286"/>
                </a:lnTo>
                <a:lnTo>
                  <a:pt x="123444" y="762"/>
                </a:lnTo>
                <a:lnTo>
                  <a:pt x="128905" y="0"/>
                </a:lnTo>
                <a:lnTo>
                  <a:pt x="134493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3421" y="710183"/>
            <a:ext cx="109220" cy="163830"/>
          </a:xfrm>
          <a:custGeom>
            <a:avLst/>
            <a:gdLst/>
            <a:ahLst/>
            <a:cxnLst/>
            <a:rect l="l" t="t" r="r" b="b"/>
            <a:pathLst>
              <a:path w="109220" h="163830">
                <a:moveTo>
                  <a:pt x="54482" y="0"/>
                </a:moveTo>
                <a:lnTo>
                  <a:pt x="0" y="163702"/>
                </a:lnTo>
                <a:lnTo>
                  <a:pt x="109219" y="163702"/>
                </a:lnTo>
                <a:lnTo>
                  <a:pt x="54737" y="0"/>
                </a:lnTo>
                <a:lnTo>
                  <a:pt x="5448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5771" y="664337"/>
            <a:ext cx="187960" cy="363855"/>
          </a:xfrm>
          <a:custGeom>
            <a:avLst/>
            <a:gdLst/>
            <a:ahLst/>
            <a:cxnLst/>
            <a:rect l="l" t="t" r="r" b="b"/>
            <a:pathLst>
              <a:path w="187960" h="363855">
                <a:moveTo>
                  <a:pt x="80771" y="0"/>
                </a:moveTo>
                <a:lnTo>
                  <a:pt x="88011" y="0"/>
                </a:lnTo>
                <a:lnTo>
                  <a:pt x="94106" y="253"/>
                </a:lnTo>
                <a:lnTo>
                  <a:pt x="118237" y="10540"/>
                </a:lnTo>
                <a:lnTo>
                  <a:pt x="118237" y="12573"/>
                </a:lnTo>
                <a:lnTo>
                  <a:pt x="118237" y="71754"/>
                </a:lnTo>
                <a:lnTo>
                  <a:pt x="176021" y="71754"/>
                </a:lnTo>
                <a:lnTo>
                  <a:pt x="177926" y="71754"/>
                </a:lnTo>
                <a:lnTo>
                  <a:pt x="179704" y="72262"/>
                </a:lnTo>
                <a:lnTo>
                  <a:pt x="187832" y="96392"/>
                </a:lnTo>
                <a:lnTo>
                  <a:pt x="187832" y="102108"/>
                </a:lnTo>
                <a:lnTo>
                  <a:pt x="187832" y="113029"/>
                </a:lnTo>
                <a:lnTo>
                  <a:pt x="186943" y="120903"/>
                </a:lnTo>
                <a:lnTo>
                  <a:pt x="184912" y="125475"/>
                </a:lnTo>
                <a:lnTo>
                  <a:pt x="182879" y="130175"/>
                </a:lnTo>
                <a:lnTo>
                  <a:pt x="180086" y="132461"/>
                </a:lnTo>
                <a:lnTo>
                  <a:pt x="176275" y="132461"/>
                </a:lnTo>
                <a:lnTo>
                  <a:pt x="118237" y="132461"/>
                </a:lnTo>
                <a:lnTo>
                  <a:pt x="118237" y="257175"/>
                </a:lnTo>
                <a:lnTo>
                  <a:pt x="118665" y="267418"/>
                </a:lnTo>
                <a:lnTo>
                  <a:pt x="141382" y="300047"/>
                </a:lnTo>
                <a:lnTo>
                  <a:pt x="149478" y="300736"/>
                </a:lnTo>
                <a:lnTo>
                  <a:pt x="153415" y="300736"/>
                </a:lnTo>
                <a:lnTo>
                  <a:pt x="156971" y="300354"/>
                </a:lnTo>
                <a:lnTo>
                  <a:pt x="160146" y="299592"/>
                </a:lnTo>
                <a:lnTo>
                  <a:pt x="163321" y="298958"/>
                </a:lnTo>
                <a:lnTo>
                  <a:pt x="166242" y="298196"/>
                </a:lnTo>
                <a:lnTo>
                  <a:pt x="168655" y="297307"/>
                </a:lnTo>
                <a:lnTo>
                  <a:pt x="171195" y="296417"/>
                </a:lnTo>
                <a:lnTo>
                  <a:pt x="173227" y="295528"/>
                </a:lnTo>
                <a:lnTo>
                  <a:pt x="174878" y="294893"/>
                </a:lnTo>
                <a:lnTo>
                  <a:pt x="176656" y="294259"/>
                </a:lnTo>
                <a:lnTo>
                  <a:pt x="178180" y="293877"/>
                </a:lnTo>
                <a:lnTo>
                  <a:pt x="179577" y="293877"/>
                </a:lnTo>
                <a:lnTo>
                  <a:pt x="180720" y="293877"/>
                </a:lnTo>
                <a:lnTo>
                  <a:pt x="187832" y="321183"/>
                </a:lnTo>
                <a:lnTo>
                  <a:pt x="187832" y="329946"/>
                </a:lnTo>
                <a:lnTo>
                  <a:pt x="187325" y="336676"/>
                </a:lnTo>
                <a:lnTo>
                  <a:pt x="186181" y="341375"/>
                </a:lnTo>
                <a:lnTo>
                  <a:pt x="185165" y="345948"/>
                </a:lnTo>
                <a:lnTo>
                  <a:pt x="183768" y="349250"/>
                </a:lnTo>
                <a:lnTo>
                  <a:pt x="181863" y="351154"/>
                </a:lnTo>
                <a:lnTo>
                  <a:pt x="180086" y="353060"/>
                </a:lnTo>
                <a:lnTo>
                  <a:pt x="177545" y="354711"/>
                </a:lnTo>
                <a:lnTo>
                  <a:pt x="173989" y="356235"/>
                </a:lnTo>
                <a:lnTo>
                  <a:pt x="170561" y="357759"/>
                </a:lnTo>
                <a:lnTo>
                  <a:pt x="166496" y="359028"/>
                </a:lnTo>
                <a:lnTo>
                  <a:pt x="161798" y="360045"/>
                </a:lnTo>
                <a:lnTo>
                  <a:pt x="157225" y="361188"/>
                </a:lnTo>
                <a:lnTo>
                  <a:pt x="152145" y="361950"/>
                </a:lnTo>
                <a:lnTo>
                  <a:pt x="146684" y="362585"/>
                </a:lnTo>
                <a:lnTo>
                  <a:pt x="141224" y="363220"/>
                </a:lnTo>
                <a:lnTo>
                  <a:pt x="135636" y="363474"/>
                </a:lnTo>
                <a:lnTo>
                  <a:pt x="130175" y="363474"/>
                </a:lnTo>
                <a:lnTo>
                  <a:pt x="91439" y="357886"/>
                </a:lnTo>
                <a:lnTo>
                  <a:pt x="59336" y="334200"/>
                </a:lnTo>
                <a:lnTo>
                  <a:pt x="44799" y="291353"/>
                </a:lnTo>
                <a:lnTo>
                  <a:pt x="43561" y="268604"/>
                </a:lnTo>
                <a:lnTo>
                  <a:pt x="43561" y="132461"/>
                </a:lnTo>
                <a:lnTo>
                  <a:pt x="11683" y="132461"/>
                </a:lnTo>
                <a:lnTo>
                  <a:pt x="7874" y="132461"/>
                </a:lnTo>
                <a:lnTo>
                  <a:pt x="5079" y="130175"/>
                </a:lnTo>
                <a:lnTo>
                  <a:pt x="3048" y="125475"/>
                </a:lnTo>
                <a:lnTo>
                  <a:pt x="1015" y="120903"/>
                </a:lnTo>
                <a:lnTo>
                  <a:pt x="0" y="113029"/>
                </a:lnTo>
                <a:lnTo>
                  <a:pt x="0" y="102108"/>
                </a:lnTo>
                <a:lnTo>
                  <a:pt x="0" y="96392"/>
                </a:lnTo>
                <a:lnTo>
                  <a:pt x="253" y="91566"/>
                </a:lnTo>
                <a:lnTo>
                  <a:pt x="762" y="87629"/>
                </a:lnTo>
                <a:lnTo>
                  <a:pt x="1269" y="83565"/>
                </a:lnTo>
                <a:lnTo>
                  <a:pt x="2031" y="80517"/>
                </a:lnTo>
                <a:lnTo>
                  <a:pt x="3048" y="78232"/>
                </a:lnTo>
                <a:lnTo>
                  <a:pt x="4063" y="75946"/>
                </a:lnTo>
                <a:lnTo>
                  <a:pt x="5206" y="74295"/>
                </a:lnTo>
                <a:lnTo>
                  <a:pt x="6730" y="73278"/>
                </a:lnTo>
                <a:lnTo>
                  <a:pt x="8254" y="72262"/>
                </a:lnTo>
                <a:lnTo>
                  <a:pt x="10032" y="71754"/>
                </a:lnTo>
                <a:lnTo>
                  <a:pt x="11937" y="71754"/>
                </a:lnTo>
                <a:lnTo>
                  <a:pt x="43561" y="71754"/>
                </a:lnTo>
                <a:lnTo>
                  <a:pt x="43561" y="12573"/>
                </a:lnTo>
                <a:lnTo>
                  <a:pt x="43561" y="10540"/>
                </a:lnTo>
                <a:lnTo>
                  <a:pt x="44068" y="8762"/>
                </a:lnTo>
                <a:lnTo>
                  <a:pt x="45212" y="7238"/>
                </a:lnTo>
                <a:lnTo>
                  <a:pt x="46227" y="5587"/>
                </a:lnTo>
                <a:lnTo>
                  <a:pt x="48259" y="4317"/>
                </a:lnTo>
                <a:lnTo>
                  <a:pt x="51053" y="3175"/>
                </a:lnTo>
                <a:lnTo>
                  <a:pt x="53975" y="2159"/>
                </a:lnTo>
                <a:lnTo>
                  <a:pt x="57912" y="1270"/>
                </a:lnTo>
                <a:lnTo>
                  <a:pt x="62737" y="762"/>
                </a:lnTo>
                <a:lnTo>
                  <a:pt x="67563" y="253"/>
                </a:lnTo>
                <a:lnTo>
                  <a:pt x="73532" y="0"/>
                </a:lnTo>
                <a:lnTo>
                  <a:pt x="80771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4677" y="634873"/>
            <a:ext cx="355600" cy="389255"/>
          </a:xfrm>
          <a:custGeom>
            <a:avLst/>
            <a:gdLst/>
            <a:ahLst/>
            <a:cxnLst/>
            <a:rect l="l" t="t" r="r" b="b"/>
            <a:pathLst>
              <a:path w="355600" h="389255">
                <a:moveTo>
                  <a:pt x="174371" y="0"/>
                </a:moveTo>
                <a:lnTo>
                  <a:pt x="214757" y="1524"/>
                </a:lnTo>
                <a:lnTo>
                  <a:pt x="231267" y="16382"/>
                </a:lnTo>
                <a:lnTo>
                  <a:pt x="350265" y="357886"/>
                </a:lnTo>
                <a:lnTo>
                  <a:pt x="352678" y="364998"/>
                </a:lnTo>
                <a:lnTo>
                  <a:pt x="354202" y="370586"/>
                </a:lnTo>
                <a:lnTo>
                  <a:pt x="354838" y="374776"/>
                </a:lnTo>
                <a:lnTo>
                  <a:pt x="355346" y="378967"/>
                </a:lnTo>
                <a:lnTo>
                  <a:pt x="354584" y="382142"/>
                </a:lnTo>
                <a:lnTo>
                  <a:pt x="327533" y="388747"/>
                </a:lnTo>
                <a:lnTo>
                  <a:pt x="317881" y="388747"/>
                </a:lnTo>
                <a:lnTo>
                  <a:pt x="307721" y="388747"/>
                </a:lnTo>
                <a:lnTo>
                  <a:pt x="299847" y="388619"/>
                </a:lnTo>
                <a:lnTo>
                  <a:pt x="294259" y="388365"/>
                </a:lnTo>
                <a:lnTo>
                  <a:pt x="288544" y="388112"/>
                </a:lnTo>
                <a:lnTo>
                  <a:pt x="284225" y="387476"/>
                </a:lnTo>
                <a:lnTo>
                  <a:pt x="281305" y="386588"/>
                </a:lnTo>
                <a:lnTo>
                  <a:pt x="278257" y="385699"/>
                </a:lnTo>
                <a:lnTo>
                  <a:pt x="272034" y="376554"/>
                </a:lnTo>
                <a:lnTo>
                  <a:pt x="246125" y="299212"/>
                </a:lnTo>
                <a:lnTo>
                  <a:pt x="101473" y="299212"/>
                </a:lnTo>
                <a:lnTo>
                  <a:pt x="77088" y="374523"/>
                </a:lnTo>
                <a:lnTo>
                  <a:pt x="76326" y="377316"/>
                </a:lnTo>
                <a:lnTo>
                  <a:pt x="75184" y="379602"/>
                </a:lnTo>
                <a:lnTo>
                  <a:pt x="73913" y="381507"/>
                </a:lnTo>
                <a:lnTo>
                  <a:pt x="72644" y="383413"/>
                </a:lnTo>
                <a:lnTo>
                  <a:pt x="70612" y="384937"/>
                </a:lnTo>
                <a:lnTo>
                  <a:pt x="67690" y="385952"/>
                </a:lnTo>
                <a:lnTo>
                  <a:pt x="64770" y="387096"/>
                </a:lnTo>
                <a:lnTo>
                  <a:pt x="60706" y="387857"/>
                </a:lnTo>
                <a:lnTo>
                  <a:pt x="55499" y="388238"/>
                </a:lnTo>
                <a:lnTo>
                  <a:pt x="50164" y="388619"/>
                </a:lnTo>
                <a:lnTo>
                  <a:pt x="43307" y="388747"/>
                </a:lnTo>
                <a:lnTo>
                  <a:pt x="34798" y="388747"/>
                </a:lnTo>
                <a:lnTo>
                  <a:pt x="25653" y="388747"/>
                </a:lnTo>
                <a:lnTo>
                  <a:pt x="18542" y="388492"/>
                </a:lnTo>
                <a:lnTo>
                  <a:pt x="13335" y="387857"/>
                </a:lnTo>
                <a:lnTo>
                  <a:pt x="8255" y="387350"/>
                </a:lnTo>
                <a:lnTo>
                  <a:pt x="4699" y="385825"/>
                </a:lnTo>
                <a:lnTo>
                  <a:pt x="2667" y="383539"/>
                </a:lnTo>
                <a:lnTo>
                  <a:pt x="635" y="381253"/>
                </a:lnTo>
                <a:lnTo>
                  <a:pt x="0" y="378078"/>
                </a:lnTo>
                <a:lnTo>
                  <a:pt x="508" y="373888"/>
                </a:lnTo>
                <a:lnTo>
                  <a:pt x="1143" y="369697"/>
                </a:lnTo>
                <a:lnTo>
                  <a:pt x="2667" y="364236"/>
                </a:lnTo>
                <a:lnTo>
                  <a:pt x="5080" y="357250"/>
                </a:lnTo>
                <a:lnTo>
                  <a:pt x="123825" y="15493"/>
                </a:lnTo>
                <a:lnTo>
                  <a:pt x="124968" y="12191"/>
                </a:lnTo>
                <a:lnTo>
                  <a:pt x="126364" y="9398"/>
                </a:lnTo>
                <a:lnTo>
                  <a:pt x="128015" y="7365"/>
                </a:lnTo>
                <a:lnTo>
                  <a:pt x="129539" y="5206"/>
                </a:lnTo>
                <a:lnTo>
                  <a:pt x="164337" y="0"/>
                </a:lnTo>
                <a:lnTo>
                  <a:pt x="174371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2759" y="629919"/>
            <a:ext cx="252095" cy="398780"/>
          </a:xfrm>
          <a:custGeom>
            <a:avLst/>
            <a:gdLst/>
            <a:ahLst/>
            <a:cxnLst/>
            <a:rect l="l" t="t" r="r" b="b"/>
            <a:pathLst>
              <a:path w="252095" h="398780">
                <a:moveTo>
                  <a:pt x="135762" y="0"/>
                </a:moveTo>
                <a:lnTo>
                  <a:pt x="176387" y="4508"/>
                </a:lnTo>
                <a:lnTo>
                  <a:pt x="209930" y="15747"/>
                </a:lnTo>
                <a:lnTo>
                  <a:pt x="216026" y="18668"/>
                </a:lnTo>
                <a:lnTo>
                  <a:pt x="226060" y="28193"/>
                </a:lnTo>
                <a:lnTo>
                  <a:pt x="226821" y="29590"/>
                </a:lnTo>
                <a:lnTo>
                  <a:pt x="229235" y="50164"/>
                </a:lnTo>
                <a:lnTo>
                  <a:pt x="229235" y="55371"/>
                </a:lnTo>
                <a:lnTo>
                  <a:pt x="229235" y="61087"/>
                </a:lnTo>
                <a:lnTo>
                  <a:pt x="229107" y="65912"/>
                </a:lnTo>
                <a:lnTo>
                  <a:pt x="228726" y="69850"/>
                </a:lnTo>
                <a:lnTo>
                  <a:pt x="228473" y="73913"/>
                </a:lnTo>
                <a:lnTo>
                  <a:pt x="224281" y="85343"/>
                </a:lnTo>
                <a:lnTo>
                  <a:pt x="223012" y="86613"/>
                </a:lnTo>
                <a:lnTo>
                  <a:pt x="221233" y="87121"/>
                </a:lnTo>
                <a:lnTo>
                  <a:pt x="219075" y="87121"/>
                </a:lnTo>
                <a:lnTo>
                  <a:pt x="216915" y="87121"/>
                </a:lnTo>
                <a:lnTo>
                  <a:pt x="213487" y="85725"/>
                </a:lnTo>
                <a:lnTo>
                  <a:pt x="208661" y="83057"/>
                </a:lnTo>
                <a:lnTo>
                  <a:pt x="203962" y="80263"/>
                </a:lnTo>
                <a:lnTo>
                  <a:pt x="198119" y="77215"/>
                </a:lnTo>
                <a:lnTo>
                  <a:pt x="159980" y="63263"/>
                </a:lnTo>
                <a:lnTo>
                  <a:pt x="136905" y="60959"/>
                </a:lnTo>
                <a:lnTo>
                  <a:pt x="128396" y="60959"/>
                </a:lnTo>
                <a:lnTo>
                  <a:pt x="121030" y="61975"/>
                </a:lnTo>
                <a:lnTo>
                  <a:pt x="114680" y="64134"/>
                </a:lnTo>
                <a:lnTo>
                  <a:pt x="108330" y="66166"/>
                </a:lnTo>
                <a:lnTo>
                  <a:pt x="86105" y="96646"/>
                </a:lnTo>
                <a:lnTo>
                  <a:pt x="86105" y="102362"/>
                </a:lnTo>
                <a:lnTo>
                  <a:pt x="86105" y="110870"/>
                </a:lnTo>
                <a:lnTo>
                  <a:pt x="88391" y="118237"/>
                </a:lnTo>
                <a:lnTo>
                  <a:pt x="93090" y="124459"/>
                </a:lnTo>
                <a:lnTo>
                  <a:pt x="97662" y="130809"/>
                </a:lnTo>
                <a:lnTo>
                  <a:pt x="131190" y="151653"/>
                </a:lnTo>
                <a:lnTo>
                  <a:pt x="145905" y="158150"/>
                </a:lnTo>
                <a:lnTo>
                  <a:pt x="153463" y="161480"/>
                </a:lnTo>
                <a:lnTo>
                  <a:pt x="191660" y="180224"/>
                </a:lnTo>
                <a:lnTo>
                  <a:pt x="225678" y="206375"/>
                </a:lnTo>
                <a:lnTo>
                  <a:pt x="247515" y="245046"/>
                </a:lnTo>
                <a:lnTo>
                  <a:pt x="251587" y="276478"/>
                </a:lnTo>
                <a:lnTo>
                  <a:pt x="250874" y="291169"/>
                </a:lnTo>
                <a:lnTo>
                  <a:pt x="240283" y="329691"/>
                </a:lnTo>
                <a:lnTo>
                  <a:pt x="209550" y="368045"/>
                </a:lnTo>
                <a:lnTo>
                  <a:pt x="164337" y="391032"/>
                </a:lnTo>
                <a:lnTo>
                  <a:pt x="123493" y="398301"/>
                </a:lnTo>
                <a:lnTo>
                  <a:pt x="108965" y="398779"/>
                </a:lnTo>
                <a:lnTo>
                  <a:pt x="99153" y="398585"/>
                </a:lnTo>
                <a:lnTo>
                  <a:pt x="55768" y="391921"/>
                </a:lnTo>
                <a:lnTo>
                  <a:pt x="19812" y="377951"/>
                </a:lnTo>
                <a:lnTo>
                  <a:pt x="13969" y="374650"/>
                </a:lnTo>
                <a:lnTo>
                  <a:pt x="0" y="346075"/>
                </a:lnTo>
                <a:lnTo>
                  <a:pt x="0" y="336930"/>
                </a:lnTo>
                <a:lnTo>
                  <a:pt x="0" y="330707"/>
                </a:lnTo>
                <a:lnTo>
                  <a:pt x="253" y="325627"/>
                </a:lnTo>
                <a:lnTo>
                  <a:pt x="635" y="321437"/>
                </a:lnTo>
                <a:lnTo>
                  <a:pt x="1015" y="317245"/>
                </a:lnTo>
                <a:lnTo>
                  <a:pt x="1650" y="313816"/>
                </a:lnTo>
                <a:lnTo>
                  <a:pt x="2539" y="311276"/>
                </a:lnTo>
                <a:lnTo>
                  <a:pt x="3428" y="308737"/>
                </a:lnTo>
                <a:lnTo>
                  <a:pt x="4699" y="306831"/>
                </a:lnTo>
                <a:lnTo>
                  <a:pt x="6095" y="305815"/>
                </a:lnTo>
                <a:lnTo>
                  <a:pt x="7619" y="304672"/>
                </a:lnTo>
                <a:lnTo>
                  <a:pt x="9398" y="304164"/>
                </a:lnTo>
                <a:lnTo>
                  <a:pt x="11302" y="304164"/>
                </a:lnTo>
                <a:lnTo>
                  <a:pt x="14096" y="304164"/>
                </a:lnTo>
                <a:lnTo>
                  <a:pt x="18033" y="305815"/>
                </a:lnTo>
                <a:lnTo>
                  <a:pt x="23113" y="309117"/>
                </a:lnTo>
                <a:lnTo>
                  <a:pt x="28193" y="312292"/>
                </a:lnTo>
                <a:lnTo>
                  <a:pt x="63011" y="328289"/>
                </a:lnTo>
                <a:lnTo>
                  <a:pt x="109219" y="335660"/>
                </a:lnTo>
                <a:lnTo>
                  <a:pt x="116193" y="335446"/>
                </a:lnTo>
                <a:lnTo>
                  <a:pt x="154050" y="322579"/>
                </a:lnTo>
                <a:lnTo>
                  <a:pt x="159385" y="318388"/>
                </a:lnTo>
                <a:lnTo>
                  <a:pt x="163321" y="313308"/>
                </a:lnTo>
                <a:lnTo>
                  <a:pt x="166115" y="307085"/>
                </a:lnTo>
                <a:lnTo>
                  <a:pt x="168910" y="300989"/>
                </a:lnTo>
                <a:lnTo>
                  <a:pt x="170306" y="294131"/>
                </a:lnTo>
                <a:lnTo>
                  <a:pt x="170306" y="286638"/>
                </a:lnTo>
                <a:lnTo>
                  <a:pt x="170306" y="277875"/>
                </a:lnTo>
                <a:lnTo>
                  <a:pt x="144525" y="247395"/>
                </a:lnTo>
                <a:lnTo>
                  <a:pt x="111126" y="230522"/>
                </a:lnTo>
                <a:lnTo>
                  <a:pt x="103679" y="227155"/>
                </a:lnTo>
                <a:lnTo>
                  <a:pt x="96113" y="223716"/>
                </a:lnTo>
                <a:lnTo>
                  <a:pt x="88391" y="220217"/>
                </a:lnTo>
                <a:lnTo>
                  <a:pt x="80726" y="216499"/>
                </a:lnTo>
                <a:lnTo>
                  <a:pt x="44592" y="194055"/>
                </a:lnTo>
                <a:lnTo>
                  <a:pt x="17579" y="160706"/>
                </a:lnTo>
                <a:lnTo>
                  <a:pt x="7054" y="122592"/>
                </a:lnTo>
                <a:lnTo>
                  <a:pt x="6603" y="110997"/>
                </a:lnTo>
                <a:lnTo>
                  <a:pt x="7246" y="97593"/>
                </a:lnTo>
                <a:lnTo>
                  <a:pt x="22467" y="52256"/>
                </a:lnTo>
                <a:lnTo>
                  <a:pt x="53647" y="20984"/>
                </a:lnTo>
                <a:lnTo>
                  <a:pt x="97597" y="3857"/>
                </a:lnTo>
                <a:lnTo>
                  <a:pt x="122691" y="428"/>
                </a:lnTo>
                <a:lnTo>
                  <a:pt x="13576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18454" y="607568"/>
            <a:ext cx="247015" cy="416559"/>
          </a:xfrm>
          <a:custGeom>
            <a:avLst/>
            <a:gdLst/>
            <a:ahLst/>
            <a:cxnLst/>
            <a:rect l="l" t="t" r="r" b="b"/>
            <a:pathLst>
              <a:path w="247014" h="416559">
                <a:moveTo>
                  <a:pt x="37465" y="0"/>
                </a:moveTo>
                <a:lnTo>
                  <a:pt x="44831" y="0"/>
                </a:lnTo>
                <a:lnTo>
                  <a:pt x="50927" y="254"/>
                </a:lnTo>
                <a:lnTo>
                  <a:pt x="55625" y="889"/>
                </a:lnTo>
                <a:lnTo>
                  <a:pt x="60452" y="1524"/>
                </a:lnTo>
                <a:lnTo>
                  <a:pt x="64262" y="2286"/>
                </a:lnTo>
                <a:lnTo>
                  <a:pt x="67056" y="3429"/>
                </a:lnTo>
                <a:lnTo>
                  <a:pt x="69977" y="4445"/>
                </a:lnTo>
                <a:lnTo>
                  <a:pt x="72009" y="5842"/>
                </a:lnTo>
                <a:lnTo>
                  <a:pt x="73152" y="7366"/>
                </a:lnTo>
                <a:lnTo>
                  <a:pt x="74422" y="9017"/>
                </a:lnTo>
                <a:lnTo>
                  <a:pt x="74930" y="10795"/>
                </a:lnTo>
                <a:lnTo>
                  <a:pt x="74930" y="12827"/>
                </a:lnTo>
                <a:lnTo>
                  <a:pt x="74930" y="245872"/>
                </a:lnTo>
                <a:lnTo>
                  <a:pt x="153543" y="140208"/>
                </a:lnTo>
                <a:lnTo>
                  <a:pt x="155194" y="137795"/>
                </a:lnTo>
                <a:lnTo>
                  <a:pt x="156972" y="135762"/>
                </a:lnTo>
                <a:lnTo>
                  <a:pt x="158877" y="133985"/>
                </a:lnTo>
                <a:lnTo>
                  <a:pt x="160909" y="132080"/>
                </a:lnTo>
                <a:lnTo>
                  <a:pt x="163575" y="130810"/>
                </a:lnTo>
                <a:lnTo>
                  <a:pt x="166878" y="129794"/>
                </a:lnTo>
                <a:lnTo>
                  <a:pt x="170053" y="128778"/>
                </a:lnTo>
                <a:lnTo>
                  <a:pt x="174117" y="128016"/>
                </a:lnTo>
                <a:lnTo>
                  <a:pt x="179070" y="127508"/>
                </a:lnTo>
                <a:lnTo>
                  <a:pt x="183896" y="127000"/>
                </a:lnTo>
                <a:lnTo>
                  <a:pt x="190119" y="126746"/>
                </a:lnTo>
                <a:lnTo>
                  <a:pt x="197612" y="126746"/>
                </a:lnTo>
                <a:lnTo>
                  <a:pt x="204978" y="126746"/>
                </a:lnTo>
                <a:lnTo>
                  <a:pt x="211200" y="127000"/>
                </a:lnTo>
                <a:lnTo>
                  <a:pt x="234823" y="133477"/>
                </a:lnTo>
                <a:lnTo>
                  <a:pt x="235966" y="135001"/>
                </a:lnTo>
                <a:lnTo>
                  <a:pt x="236600" y="136779"/>
                </a:lnTo>
                <a:lnTo>
                  <a:pt x="236600" y="138937"/>
                </a:lnTo>
                <a:lnTo>
                  <a:pt x="236600" y="141986"/>
                </a:lnTo>
                <a:lnTo>
                  <a:pt x="149987" y="247269"/>
                </a:lnTo>
                <a:lnTo>
                  <a:pt x="239903" y="386334"/>
                </a:lnTo>
                <a:lnTo>
                  <a:pt x="242316" y="390271"/>
                </a:lnTo>
                <a:lnTo>
                  <a:pt x="243967" y="393700"/>
                </a:lnTo>
                <a:lnTo>
                  <a:pt x="245110" y="396621"/>
                </a:lnTo>
                <a:lnTo>
                  <a:pt x="246761" y="404495"/>
                </a:lnTo>
                <a:lnTo>
                  <a:pt x="246761" y="406527"/>
                </a:lnTo>
                <a:lnTo>
                  <a:pt x="246253" y="408178"/>
                </a:lnTo>
                <a:lnTo>
                  <a:pt x="245110" y="409702"/>
                </a:lnTo>
                <a:lnTo>
                  <a:pt x="243967" y="411226"/>
                </a:lnTo>
                <a:lnTo>
                  <a:pt x="216027" y="416052"/>
                </a:lnTo>
                <a:lnTo>
                  <a:pt x="208025" y="416052"/>
                </a:lnTo>
                <a:lnTo>
                  <a:pt x="199898" y="416052"/>
                </a:lnTo>
                <a:lnTo>
                  <a:pt x="175768" y="413512"/>
                </a:lnTo>
                <a:lnTo>
                  <a:pt x="172466" y="412623"/>
                </a:lnTo>
                <a:lnTo>
                  <a:pt x="169925" y="411480"/>
                </a:lnTo>
                <a:lnTo>
                  <a:pt x="168148" y="409829"/>
                </a:lnTo>
                <a:lnTo>
                  <a:pt x="166370" y="408305"/>
                </a:lnTo>
                <a:lnTo>
                  <a:pt x="164846" y="406146"/>
                </a:lnTo>
                <a:lnTo>
                  <a:pt x="163449" y="403606"/>
                </a:lnTo>
                <a:lnTo>
                  <a:pt x="74930" y="263652"/>
                </a:lnTo>
                <a:lnTo>
                  <a:pt x="74930" y="404241"/>
                </a:lnTo>
                <a:lnTo>
                  <a:pt x="74930" y="406146"/>
                </a:lnTo>
                <a:lnTo>
                  <a:pt x="74422" y="407924"/>
                </a:lnTo>
                <a:lnTo>
                  <a:pt x="73152" y="409448"/>
                </a:lnTo>
                <a:lnTo>
                  <a:pt x="72009" y="410845"/>
                </a:lnTo>
                <a:lnTo>
                  <a:pt x="69977" y="412115"/>
                </a:lnTo>
                <a:lnTo>
                  <a:pt x="67056" y="413131"/>
                </a:lnTo>
                <a:lnTo>
                  <a:pt x="64262" y="414147"/>
                </a:lnTo>
                <a:lnTo>
                  <a:pt x="60452" y="414909"/>
                </a:lnTo>
                <a:lnTo>
                  <a:pt x="55625" y="415417"/>
                </a:lnTo>
                <a:lnTo>
                  <a:pt x="50927" y="415798"/>
                </a:lnTo>
                <a:lnTo>
                  <a:pt x="44831" y="416052"/>
                </a:lnTo>
                <a:lnTo>
                  <a:pt x="37465" y="416052"/>
                </a:lnTo>
                <a:lnTo>
                  <a:pt x="30099" y="416052"/>
                </a:lnTo>
                <a:lnTo>
                  <a:pt x="0" y="406146"/>
                </a:lnTo>
                <a:lnTo>
                  <a:pt x="0" y="404241"/>
                </a:lnTo>
                <a:lnTo>
                  <a:pt x="0" y="12827"/>
                </a:lnTo>
                <a:lnTo>
                  <a:pt x="0" y="10795"/>
                </a:lnTo>
                <a:lnTo>
                  <a:pt x="635" y="9017"/>
                </a:lnTo>
                <a:lnTo>
                  <a:pt x="1778" y="7366"/>
                </a:lnTo>
                <a:lnTo>
                  <a:pt x="2921" y="5842"/>
                </a:lnTo>
                <a:lnTo>
                  <a:pt x="4953" y="4445"/>
                </a:lnTo>
                <a:lnTo>
                  <a:pt x="7874" y="3429"/>
                </a:lnTo>
                <a:lnTo>
                  <a:pt x="10795" y="2286"/>
                </a:lnTo>
                <a:lnTo>
                  <a:pt x="14605" y="1524"/>
                </a:lnTo>
                <a:lnTo>
                  <a:pt x="19304" y="889"/>
                </a:lnTo>
                <a:lnTo>
                  <a:pt x="24130" y="254"/>
                </a:lnTo>
                <a:lnTo>
                  <a:pt x="30099" y="0"/>
                </a:lnTo>
                <a:lnTo>
                  <a:pt x="3746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9605" y="605155"/>
            <a:ext cx="190500" cy="418465"/>
          </a:xfrm>
          <a:custGeom>
            <a:avLst/>
            <a:gdLst/>
            <a:ahLst/>
            <a:cxnLst/>
            <a:rect l="l" t="t" r="r" b="b"/>
            <a:pathLst>
              <a:path w="190500" h="418465">
                <a:moveTo>
                  <a:pt x="137795" y="0"/>
                </a:moveTo>
                <a:lnTo>
                  <a:pt x="145542" y="0"/>
                </a:lnTo>
                <a:lnTo>
                  <a:pt x="152908" y="635"/>
                </a:lnTo>
                <a:lnTo>
                  <a:pt x="188595" y="18415"/>
                </a:lnTo>
                <a:lnTo>
                  <a:pt x="190246" y="39878"/>
                </a:lnTo>
                <a:lnTo>
                  <a:pt x="190246" y="45593"/>
                </a:lnTo>
                <a:lnTo>
                  <a:pt x="189992" y="50292"/>
                </a:lnTo>
                <a:lnTo>
                  <a:pt x="189611" y="53721"/>
                </a:lnTo>
                <a:lnTo>
                  <a:pt x="189230" y="57150"/>
                </a:lnTo>
                <a:lnTo>
                  <a:pt x="188595" y="59944"/>
                </a:lnTo>
                <a:lnTo>
                  <a:pt x="187833" y="61722"/>
                </a:lnTo>
                <a:lnTo>
                  <a:pt x="187071" y="63627"/>
                </a:lnTo>
                <a:lnTo>
                  <a:pt x="186182" y="64897"/>
                </a:lnTo>
                <a:lnTo>
                  <a:pt x="185166" y="65659"/>
                </a:lnTo>
                <a:lnTo>
                  <a:pt x="184150" y="66294"/>
                </a:lnTo>
                <a:lnTo>
                  <a:pt x="183134" y="66675"/>
                </a:lnTo>
                <a:lnTo>
                  <a:pt x="181864" y="66675"/>
                </a:lnTo>
                <a:lnTo>
                  <a:pt x="180467" y="66675"/>
                </a:lnTo>
                <a:lnTo>
                  <a:pt x="178943" y="66294"/>
                </a:lnTo>
                <a:lnTo>
                  <a:pt x="177292" y="65659"/>
                </a:lnTo>
                <a:lnTo>
                  <a:pt x="175641" y="64897"/>
                </a:lnTo>
                <a:lnTo>
                  <a:pt x="173482" y="64262"/>
                </a:lnTo>
                <a:lnTo>
                  <a:pt x="171069" y="63373"/>
                </a:lnTo>
                <a:lnTo>
                  <a:pt x="168529" y="62611"/>
                </a:lnTo>
                <a:lnTo>
                  <a:pt x="165608" y="61849"/>
                </a:lnTo>
                <a:lnTo>
                  <a:pt x="162179" y="61214"/>
                </a:lnTo>
                <a:lnTo>
                  <a:pt x="158877" y="60452"/>
                </a:lnTo>
                <a:lnTo>
                  <a:pt x="154940" y="60198"/>
                </a:lnTo>
                <a:lnTo>
                  <a:pt x="150368" y="60198"/>
                </a:lnTo>
                <a:lnTo>
                  <a:pt x="145034" y="60198"/>
                </a:lnTo>
                <a:lnTo>
                  <a:pt x="126873" y="70739"/>
                </a:lnTo>
                <a:lnTo>
                  <a:pt x="124206" y="74422"/>
                </a:lnTo>
                <a:lnTo>
                  <a:pt x="122301" y="79121"/>
                </a:lnTo>
                <a:lnTo>
                  <a:pt x="121158" y="84962"/>
                </a:lnTo>
                <a:lnTo>
                  <a:pt x="120015" y="90805"/>
                </a:lnTo>
                <a:lnTo>
                  <a:pt x="119380" y="98044"/>
                </a:lnTo>
                <a:lnTo>
                  <a:pt x="119380" y="106553"/>
                </a:lnTo>
                <a:lnTo>
                  <a:pt x="119380" y="130937"/>
                </a:lnTo>
                <a:lnTo>
                  <a:pt x="167894" y="130937"/>
                </a:lnTo>
                <a:lnTo>
                  <a:pt x="169672" y="130937"/>
                </a:lnTo>
                <a:lnTo>
                  <a:pt x="171323" y="131445"/>
                </a:lnTo>
                <a:lnTo>
                  <a:pt x="172847" y="132461"/>
                </a:lnTo>
                <a:lnTo>
                  <a:pt x="174244" y="133477"/>
                </a:lnTo>
                <a:lnTo>
                  <a:pt x="175514" y="135128"/>
                </a:lnTo>
                <a:lnTo>
                  <a:pt x="176530" y="137414"/>
                </a:lnTo>
                <a:lnTo>
                  <a:pt x="177546" y="139700"/>
                </a:lnTo>
                <a:lnTo>
                  <a:pt x="178308" y="142748"/>
                </a:lnTo>
                <a:lnTo>
                  <a:pt x="178816" y="146812"/>
                </a:lnTo>
                <a:lnTo>
                  <a:pt x="179197" y="150749"/>
                </a:lnTo>
                <a:lnTo>
                  <a:pt x="179451" y="155575"/>
                </a:lnTo>
                <a:lnTo>
                  <a:pt x="179451" y="161290"/>
                </a:lnTo>
                <a:lnTo>
                  <a:pt x="179451" y="172212"/>
                </a:lnTo>
                <a:lnTo>
                  <a:pt x="178562" y="180086"/>
                </a:lnTo>
                <a:lnTo>
                  <a:pt x="176530" y="184658"/>
                </a:lnTo>
                <a:lnTo>
                  <a:pt x="174498" y="189357"/>
                </a:lnTo>
                <a:lnTo>
                  <a:pt x="171704" y="191643"/>
                </a:lnTo>
                <a:lnTo>
                  <a:pt x="167894" y="191643"/>
                </a:lnTo>
                <a:lnTo>
                  <a:pt x="119380" y="191643"/>
                </a:lnTo>
                <a:lnTo>
                  <a:pt x="119380" y="406654"/>
                </a:lnTo>
                <a:lnTo>
                  <a:pt x="119380" y="408559"/>
                </a:lnTo>
                <a:lnTo>
                  <a:pt x="118745" y="410337"/>
                </a:lnTo>
                <a:lnTo>
                  <a:pt x="117602" y="411861"/>
                </a:lnTo>
                <a:lnTo>
                  <a:pt x="116459" y="413258"/>
                </a:lnTo>
                <a:lnTo>
                  <a:pt x="114427" y="414528"/>
                </a:lnTo>
                <a:lnTo>
                  <a:pt x="111633" y="415544"/>
                </a:lnTo>
                <a:lnTo>
                  <a:pt x="108839" y="416560"/>
                </a:lnTo>
                <a:lnTo>
                  <a:pt x="105029" y="417322"/>
                </a:lnTo>
                <a:lnTo>
                  <a:pt x="100076" y="417830"/>
                </a:lnTo>
                <a:lnTo>
                  <a:pt x="95123" y="418211"/>
                </a:lnTo>
                <a:lnTo>
                  <a:pt x="89027" y="418465"/>
                </a:lnTo>
                <a:lnTo>
                  <a:pt x="81915" y="418465"/>
                </a:lnTo>
                <a:lnTo>
                  <a:pt x="74676" y="418465"/>
                </a:lnTo>
                <a:lnTo>
                  <a:pt x="46355" y="411861"/>
                </a:lnTo>
                <a:lnTo>
                  <a:pt x="45212" y="410337"/>
                </a:lnTo>
                <a:lnTo>
                  <a:pt x="44704" y="408559"/>
                </a:lnTo>
                <a:lnTo>
                  <a:pt x="44704" y="406654"/>
                </a:lnTo>
                <a:lnTo>
                  <a:pt x="44704" y="191643"/>
                </a:lnTo>
                <a:lnTo>
                  <a:pt x="11303" y="191643"/>
                </a:lnTo>
                <a:lnTo>
                  <a:pt x="7620" y="191643"/>
                </a:lnTo>
                <a:lnTo>
                  <a:pt x="4699" y="189357"/>
                </a:lnTo>
                <a:lnTo>
                  <a:pt x="2794" y="184658"/>
                </a:lnTo>
                <a:lnTo>
                  <a:pt x="1016" y="180086"/>
                </a:lnTo>
                <a:lnTo>
                  <a:pt x="0" y="172212"/>
                </a:lnTo>
                <a:lnTo>
                  <a:pt x="0" y="161290"/>
                </a:lnTo>
                <a:lnTo>
                  <a:pt x="0" y="155575"/>
                </a:lnTo>
                <a:lnTo>
                  <a:pt x="254" y="150749"/>
                </a:lnTo>
                <a:lnTo>
                  <a:pt x="762" y="146812"/>
                </a:lnTo>
                <a:lnTo>
                  <a:pt x="1270" y="142748"/>
                </a:lnTo>
                <a:lnTo>
                  <a:pt x="1905" y="139700"/>
                </a:lnTo>
                <a:lnTo>
                  <a:pt x="2794" y="137414"/>
                </a:lnTo>
                <a:lnTo>
                  <a:pt x="3683" y="135128"/>
                </a:lnTo>
                <a:lnTo>
                  <a:pt x="4953" y="133477"/>
                </a:lnTo>
                <a:lnTo>
                  <a:pt x="6477" y="132461"/>
                </a:lnTo>
                <a:lnTo>
                  <a:pt x="7874" y="131445"/>
                </a:lnTo>
                <a:lnTo>
                  <a:pt x="9652" y="130937"/>
                </a:lnTo>
                <a:lnTo>
                  <a:pt x="11684" y="130937"/>
                </a:lnTo>
                <a:lnTo>
                  <a:pt x="44704" y="130937"/>
                </a:lnTo>
                <a:lnTo>
                  <a:pt x="44704" y="108712"/>
                </a:lnTo>
                <a:lnTo>
                  <a:pt x="45037" y="95539"/>
                </a:lnTo>
                <a:lnTo>
                  <a:pt x="53086" y="51450"/>
                </a:lnTo>
                <a:lnTo>
                  <a:pt x="79835" y="15367"/>
                </a:lnTo>
                <a:lnTo>
                  <a:pt x="126176" y="428"/>
                </a:lnTo>
                <a:lnTo>
                  <a:pt x="13779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4300" y="1340992"/>
            <a:ext cx="6429375" cy="522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5586" y="1738307"/>
            <a:ext cx="127390" cy="792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6367" y="1581208"/>
            <a:ext cx="130311" cy="119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93848" y="1521391"/>
            <a:ext cx="125993" cy="182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6518" y="1510977"/>
            <a:ext cx="121421" cy="77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0343" y="1510977"/>
            <a:ext cx="121421" cy="77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6381" y="1510977"/>
            <a:ext cx="99069" cy="9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3030" y="1467738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29" h="289560">
                <a:moveTo>
                  <a:pt x="37465" y="0"/>
                </a:moveTo>
                <a:lnTo>
                  <a:pt x="44830" y="0"/>
                </a:lnTo>
                <a:lnTo>
                  <a:pt x="50926" y="381"/>
                </a:lnTo>
                <a:lnTo>
                  <a:pt x="73151" y="7365"/>
                </a:lnTo>
                <a:lnTo>
                  <a:pt x="74422" y="8762"/>
                </a:lnTo>
                <a:lnTo>
                  <a:pt x="74929" y="10540"/>
                </a:lnTo>
                <a:lnTo>
                  <a:pt x="74929" y="12573"/>
                </a:lnTo>
                <a:lnTo>
                  <a:pt x="74929" y="277495"/>
                </a:lnTo>
                <a:lnTo>
                  <a:pt x="74929" y="279400"/>
                </a:lnTo>
                <a:lnTo>
                  <a:pt x="74422" y="281177"/>
                </a:lnTo>
                <a:lnTo>
                  <a:pt x="73151" y="282701"/>
                </a:lnTo>
                <a:lnTo>
                  <a:pt x="72009" y="284099"/>
                </a:lnTo>
                <a:lnTo>
                  <a:pt x="69976" y="285369"/>
                </a:lnTo>
                <a:lnTo>
                  <a:pt x="67055" y="286385"/>
                </a:lnTo>
                <a:lnTo>
                  <a:pt x="64262" y="287400"/>
                </a:lnTo>
                <a:lnTo>
                  <a:pt x="60451" y="288163"/>
                </a:lnTo>
                <a:lnTo>
                  <a:pt x="55625" y="288671"/>
                </a:lnTo>
                <a:lnTo>
                  <a:pt x="50926" y="289051"/>
                </a:lnTo>
                <a:lnTo>
                  <a:pt x="44830" y="289306"/>
                </a:lnTo>
                <a:lnTo>
                  <a:pt x="37465" y="289306"/>
                </a:lnTo>
                <a:lnTo>
                  <a:pt x="30099" y="289306"/>
                </a:lnTo>
                <a:lnTo>
                  <a:pt x="7874" y="286385"/>
                </a:lnTo>
                <a:lnTo>
                  <a:pt x="4952" y="285369"/>
                </a:lnTo>
                <a:lnTo>
                  <a:pt x="2921" y="284099"/>
                </a:lnTo>
                <a:lnTo>
                  <a:pt x="1777" y="282701"/>
                </a:lnTo>
                <a:lnTo>
                  <a:pt x="635" y="281177"/>
                </a:lnTo>
                <a:lnTo>
                  <a:pt x="0" y="279400"/>
                </a:lnTo>
                <a:lnTo>
                  <a:pt x="0" y="277495"/>
                </a:lnTo>
                <a:lnTo>
                  <a:pt x="0" y="12573"/>
                </a:lnTo>
                <a:lnTo>
                  <a:pt x="0" y="10540"/>
                </a:lnTo>
                <a:lnTo>
                  <a:pt x="635" y="8762"/>
                </a:lnTo>
                <a:lnTo>
                  <a:pt x="1777" y="7365"/>
                </a:lnTo>
                <a:lnTo>
                  <a:pt x="2921" y="5841"/>
                </a:lnTo>
                <a:lnTo>
                  <a:pt x="30099" y="0"/>
                </a:lnTo>
                <a:lnTo>
                  <a:pt x="3746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0762" y="1346385"/>
            <a:ext cx="1203461" cy="5223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4504" y="1467738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29" h="289560">
                <a:moveTo>
                  <a:pt x="37465" y="0"/>
                </a:moveTo>
                <a:lnTo>
                  <a:pt x="44831" y="0"/>
                </a:lnTo>
                <a:lnTo>
                  <a:pt x="50927" y="381"/>
                </a:lnTo>
                <a:lnTo>
                  <a:pt x="73152" y="7365"/>
                </a:lnTo>
                <a:lnTo>
                  <a:pt x="74422" y="8762"/>
                </a:lnTo>
                <a:lnTo>
                  <a:pt x="74930" y="10540"/>
                </a:lnTo>
                <a:lnTo>
                  <a:pt x="74930" y="12573"/>
                </a:lnTo>
                <a:lnTo>
                  <a:pt x="74930" y="277495"/>
                </a:lnTo>
                <a:lnTo>
                  <a:pt x="74930" y="279400"/>
                </a:lnTo>
                <a:lnTo>
                  <a:pt x="74422" y="281177"/>
                </a:lnTo>
                <a:lnTo>
                  <a:pt x="73152" y="282701"/>
                </a:lnTo>
                <a:lnTo>
                  <a:pt x="72009" y="284099"/>
                </a:lnTo>
                <a:lnTo>
                  <a:pt x="69977" y="285369"/>
                </a:lnTo>
                <a:lnTo>
                  <a:pt x="67056" y="286385"/>
                </a:lnTo>
                <a:lnTo>
                  <a:pt x="64262" y="287400"/>
                </a:lnTo>
                <a:lnTo>
                  <a:pt x="60452" y="288163"/>
                </a:lnTo>
                <a:lnTo>
                  <a:pt x="55625" y="288671"/>
                </a:lnTo>
                <a:lnTo>
                  <a:pt x="50927" y="289051"/>
                </a:lnTo>
                <a:lnTo>
                  <a:pt x="44831" y="289306"/>
                </a:lnTo>
                <a:lnTo>
                  <a:pt x="37465" y="289306"/>
                </a:lnTo>
                <a:lnTo>
                  <a:pt x="30099" y="289306"/>
                </a:lnTo>
                <a:lnTo>
                  <a:pt x="0" y="279400"/>
                </a:lnTo>
                <a:lnTo>
                  <a:pt x="0" y="277495"/>
                </a:lnTo>
                <a:lnTo>
                  <a:pt x="0" y="12573"/>
                </a:lnTo>
                <a:lnTo>
                  <a:pt x="0" y="10540"/>
                </a:lnTo>
                <a:lnTo>
                  <a:pt x="635" y="8762"/>
                </a:lnTo>
                <a:lnTo>
                  <a:pt x="1778" y="7365"/>
                </a:lnTo>
                <a:lnTo>
                  <a:pt x="2921" y="5841"/>
                </a:lnTo>
                <a:lnTo>
                  <a:pt x="30099" y="0"/>
                </a:lnTo>
                <a:lnTo>
                  <a:pt x="3746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75491" y="1346385"/>
            <a:ext cx="871229" cy="4205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13304" y="1467738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30" h="289560">
                <a:moveTo>
                  <a:pt x="37464" y="0"/>
                </a:moveTo>
                <a:lnTo>
                  <a:pt x="44831" y="0"/>
                </a:lnTo>
                <a:lnTo>
                  <a:pt x="50926" y="381"/>
                </a:lnTo>
                <a:lnTo>
                  <a:pt x="73151" y="7365"/>
                </a:lnTo>
                <a:lnTo>
                  <a:pt x="74421" y="8762"/>
                </a:lnTo>
                <a:lnTo>
                  <a:pt x="74930" y="10540"/>
                </a:lnTo>
                <a:lnTo>
                  <a:pt x="74930" y="12573"/>
                </a:lnTo>
                <a:lnTo>
                  <a:pt x="74930" y="277495"/>
                </a:lnTo>
                <a:lnTo>
                  <a:pt x="74930" y="279400"/>
                </a:lnTo>
                <a:lnTo>
                  <a:pt x="74421" y="281177"/>
                </a:lnTo>
                <a:lnTo>
                  <a:pt x="73151" y="282701"/>
                </a:lnTo>
                <a:lnTo>
                  <a:pt x="72008" y="284099"/>
                </a:lnTo>
                <a:lnTo>
                  <a:pt x="69976" y="285369"/>
                </a:lnTo>
                <a:lnTo>
                  <a:pt x="67056" y="286385"/>
                </a:lnTo>
                <a:lnTo>
                  <a:pt x="64262" y="287400"/>
                </a:lnTo>
                <a:lnTo>
                  <a:pt x="60451" y="288163"/>
                </a:lnTo>
                <a:lnTo>
                  <a:pt x="55625" y="288671"/>
                </a:lnTo>
                <a:lnTo>
                  <a:pt x="50926" y="289051"/>
                </a:lnTo>
                <a:lnTo>
                  <a:pt x="44831" y="289306"/>
                </a:lnTo>
                <a:lnTo>
                  <a:pt x="37464" y="289306"/>
                </a:lnTo>
                <a:lnTo>
                  <a:pt x="30099" y="289306"/>
                </a:lnTo>
                <a:lnTo>
                  <a:pt x="7874" y="286385"/>
                </a:lnTo>
                <a:lnTo>
                  <a:pt x="4952" y="285369"/>
                </a:lnTo>
                <a:lnTo>
                  <a:pt x="2920" y="284099"/>
                </a:lnTo>
                <a:lnTo>
                  <a:pt x="1777" y="282701"/>
                </a:lnTo>
                <a:lnTo>
                  <a:pt x="634" y="281177"/>
                </a:lnTo>
                <a:lnTo>
                  <a:pt x="0" y="279400"/>
                </a:lnTo>
                <a:lnTo>
                  <a:pt x="0" y="277495"/>
                </a:lnTo>
                <a:lnTo>
                  <a:pt x="0" y="12573"/>
                </a:lnTo>
                <a:lnTo>
                  <a:pt x="0" y="10540"/>
                </a:lnTo>
                <a:lnTo>
                  <a:pt x="634" y="8762"/>
                </a:lnTo>
                <a:lnTo>
                  <a:pt x="1777" y="7365"/>
                </a:lnTo>
                <a:lnTo>
                  <a:pt x="2920" y="5841"/>
                </a:lnTo>
                <a:lnTo>
                  <a:pt x="30099" y="0"/>
                </a:lnTo>
                <a:lnTo>
                  <a:pt x="37464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2754" y="1467738"/>
            <a:ext cx="74930" cy="289560"/>
          </a:xfrm>
          <a:custGeom>
            <a:avLst/>
            <a:gdLst/>
            <a:ahLst/>
            <a:cxnLst/>
            <a:rect l="l" t="t" r="r" b="b"/>
            <a:pathLst>
              <a:path w="74930" h="289560">
                <a:moveTo>
                  <a:pt x="37464" y="0"/>
                </a:moveTo>
                <a:lnTo>
                  <a:pt x="44831" y="0"/>
                </a:lnTo>
                <a:lnTo>
                  <a:pt x="50926" y="381"/>
                </a:lnTo>
                <a:lnTo>
                  <a:pt x="73151" y="7365"/>
                </a:lnTo>
                <a:lnTo>
                  <a:pt x="74421" y="8762"/>
                </a:lnTo>
                <a:lnTo>
                  <a:pt x="74930" y="10540"/>
                </a:lnTo>
                <a:lnTo>
                  <a:pt x="74930" y="12573"/>
                </a:lnTo>
                <a:lnTo>
                  <a:pt x="74930" y="277495"/>
                </a:lnTo>
                <a:lnTo>
                  <a:pt x="74930" y="279400"/>
                </a:lnTo>
                <a:lnTo>
                  <a:pt x="74421" y="281177"/>
                </a:lnTo>
                <a:lnTo>
                  <a:pt x="73151" y="282701"/>
                </a:lnTo>
                <a:lnTo>
                  <a:pt x="72008" y="284099"/>
                </a:lnTo>
                <a:lnTo>
                  <a:pt x="69976" y="285369"/>
                </a:lnTo>
                <a:lnTo>
                  <a:pt x="67056" y="286385"/>
                </a:lnTo>
                <a:lnTo>
                  <a:pt x="64262" y="287400"/>
                </a:lnTo>
                <a:lnTo>
                  <a:pt x="60451" y="288163"/>
                </a:lnTo>
                <a:lnTo>
                  <a:pt x="55625" y="288671"/>
                </a:lnTo>
                <a:lnTo>
                  <a:pt x="50926" y="289051"/>
                </a:lnTo>
                <a:lnTo>
                  <a:pt x="44831" y="289306"/>
                </a:lnTo>
                <a:lnTo>
                  <a:pt x="37464" y="289306"/>
                </a:lnTo>
                <a:lnTo>
                  <a:pt x="30099" y="289306"/>
                </a:lnTo>
                <a:lnTo>
                  <a:pt x="7874" y="286385"/>
                </a:lnTo>
                <a:lnTo>
                  <a:pt x="4952" y="285369"/>
                </a:lnTo>
                <a:lnTo>
                  <a:pt x="2920" y="284099"/>
                </a:lnTo>
                <a:lnTo>
                  <a:pt x="1777" y="282701"/>
                </a:lnTo>
                <a:lnTo>
                  <a:pt x="634" y="281177"/>
                </a:lnTo>
                <a:lnTo>
                  <a:pt x="0" y="279400"/>
                </a:lnTo>
                <a:lnTo>
                  <a:pt x="0" y="277495"/>
                </a:lnTo>
                <a:lnTo>
                  <a:pt x="0" y="12573"/>
                </a:lnTo>
                <a:lnTo>
                  <a:pt x="0" y="10540"/>
                </a:lnTo>
                <a:lnTo>
                  <a:pt x="634" y="8762"/>
                </a:lnTo>
                <a:lnTo>
                  <a:pt x="1777" y="7365"/>
                </a:lnTo>
                <a:lnTo>
                  <a:pt x="2920" y="5841"/>
                </a:lnTo>
                <a:lnTo>
                  <a:pt x="30099" y="0"/>
                </a:lnTo>
                <a:lnTo>
                  <a:pt x="37464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8091" y="1463928"/>
            <a:ext cx="269240" cy="400050"/>
          </a:xfrm>
          <a:custGeom>
            <a:avLst/>
            <a:gdLst/>
            <a:ahLst/>
            <a:cxnLst/>
            <a:rect l="l" t="t" r="r" b="b"/>
            <a:pathLst>
              <a:path w="269239" h="400050">
                <a:moveTo>
                  <a:pt x="128015" y="0"/>
                </a:moveTo>
                <a:lnTo>
                  <a:pt x="136270" y="0"/>
                </a:lnTo>
                <a:lnTo>
                  <a:pt x="144271" y="508"/>
                </a:lnTo>
                <a:lnTo>
                  <a:pt x="151891" y="1524"/>
                </a:lnTo>
                <a:lnTo>
                  <a:pt x="159511" y="2412"/>
                </a:lnTo>
                <a:lnTo>
                  <a:pt x="166623" y="3810"/>
                </a:lnTo>
                <a:lnTo>
                  <a:pt x="173227" y="5587"/>
                </a:lnTo>
                <a:lnTo>
                  <a:pt x="257428" y="5587"/>
                </a:lnTo>
                <a:lnTo>
                  <a:pt x="260857" y="5587"/>
                </a:lnTo>
                <a:lnTo>
                  <a:pt x="263525" y="7874"/>
                </a:lnTo>
                <a:lnTo>
                  <a:pt x="265683" y="12192"/>
                </a:lnTo>
                <a:lnTo>
                  <a:pt x="267715" y="16510"/>
                </a:lnTo>
                <a:lnTo>
                  <a:pt x="268731" y="23875"/>
                </a:lnTo>
                <a:lnTo>
                  <a:pt x="268731" y="34162"/>
                </a:lnTo>
                <a:lnTo>
                  <a:pt x="268731" y="43687"/>
                </a:lnTo>
                <a:lnTo>
                  <a:pt x="267715" y="50800"/>
                </a:lnTo>
                <a:lnTo>
                  <a:pt x="265429" y="55372"/>
                </a:lnTo>
                <a:lnTo>
                  <a:pt x="263270" y="59944"/>
                </a:lnTo>
                <a:lnTo>
                  <a:pt x="260603" y="62230"/>
                </a:lnTo>
                <a:lnTo>
                  <a:pt x="257428" y="62230"/>
                </a:lnTo>
                <a:lnTo>
                  <a:pt x="226186" y="62230"/>
                </a:lnTo>
                <a:lnTo>
                  <a:pt x="238378" y="90805"/>
                </a:lnTo>
                <a:lnTo>
                  <a:pt x="238378" y="97282"/>
                </a:lnTo>
                <a:lnTo>
                  <a:pt x="230631" y="138557"/>
                </a:lnTo>
                <a:lnTo>
                  <a:pt x="200915" y="174722"/>
                </a:lnTo>
                <a:lnTo>
                  <a:pt x="163131" y="190466"/>
                </a:lnTo>
                <a:lnTo>
                  <a:pt x="128269" y="194056"/>
                </a:lnTo>
                <a:lnTo>
                  <a:pt x="119760" y="194056"/>
                </a:lnTo>
                <a:lnTo>
                  <a:pt x="111632" y="193040"/>
                </a:lnTo>
                <a:lnTo>
                  <a:pt x="103885" y="190881"/>
                </a:lnTo>
                <a:lnTo>
                  <a:pt x="96138" y="188849"/>
                </a:lnTo>
                <a:lnTo>
                  <a:pt x="90169" y="186436"/>
                </a:lnTo>
                <a:lnTo>
                  <a:pt x="85978" y="183642"/>
                </a:lnTo>
                <a:lnTo>
                  <a:pt x="83565" y="186182"/>
                </a:lnTo>
                <a:lnTo>
                  <a:pt x="81533" y="189230"/>
                </a:lnTo>
                <a:lnTo>
                  <a:pt x="79628" y="192912"/>
                </a:lnTo>
                <a:lnTo>
                  <a:pt x="77723" y="196469"/>
                </a:lnTo>
                <a:lnTo>
                  <a:pt x="76834" y="200406"/>
                </a:lnTo>
                <a:lnTo>
                  <a:pt x="76834" y="204724"/>
                </a:lnTo>
                <a:lnTo>
                  <a:pt x="76834" y="210566"/>
                </a:lnTo>
                <a:lnTo>
                  <a:pt x="79247" y="215265"/>
                </a:lnTo>
                <a:lnTo>
                  <a:pt x="84327" y="218948"/>
                </a:lnTo>
                <a:lnTo>
                  <a:pt x="89407" y="222631"/>
                </a:lnTo>
                <a:lnTo>
                  <a:pt x="96519" y="224662"/>
                </a:lnTo>
                <a:lnTo>
                  <a:pt x="105663" y="225044"/>
                </a:lnTo>
                <a:lnTo>
                  <a:pt x="170179" y="227330"/>
                </a:lnTo>
                <a:lnTo>
                  <a:pt x="181205" y="228092"/>
                </a:lnTo>
                <a:lnTo>
                  <a:pt x="219067" y="236835"/>
                </a:lnTo>
                <a:lnTo>
                  <a:pt x="250983" y="260238"/>
                </a:lnTo>
                <a:lnTo>
                  <a:pt x="264773" y="296358"/>
                </a:lnTo>
                <a:lnTo>
                  <a:pt x="265175" y="305054"/>
                </a:lnTo>
                <a:lnTo>
                  <a:pt x="264630" y="314741"/>
                </a:lnTo>
                <a:lnTo>
                  <a:pt x="245776" y="358394"/>
                </a:lnTo>
                <a:lnTo>
                  <a:pt x="211216" y="383794"/>
                </a:lnTo>
                <a:lnTo>
                  <a:pt x="173801" y="395817"/>
                </a:lnTo>
                <a:lnTo>
                  <a:pt x="126491" y="400050"/>
                </a:lnTo>
                <a:lnTo>
                  <a:pt x="110156" y="399716"/>
                </a:lnTo>
                <a:lnTo>
                  <a:pt x="68579" y="394716"/>
                </a:lnTo>
                <a:lnTo>
                  <a:pt x="29336" y="379730"/>
                </a:lnTo>
                <a:lnTo>
                  <a:pt x="3911" y="350240"/>
                </a:lnTo>
                <a:lnTo>
                  <a:pt x="0" y="328041"/>
                </a:lnTo>
                <a:lnTo>
                  <a:pt x="0" y="321437"/>
                </a:lnTo>
                <a:lnTo>
                  <a:pt x="761" y="315213"/>
                </a:lnTo>
                <a:lnTo>
                  <a:pt x="2539" y="309245"/>
                </a:lnTo>
                <a:lnTo>
                  <a:pt x="4190" y="303275"/>
                </a:lnTo>
                <a:lnTo>
                  <a:pt x="26796" y="271525"/>
                </a:lnTo>
                <a:lnTo>
                  <a:pt x="38353" y="262255"/>
                </a:lnTo>
                <a:lnTo>
                  <a:pt x="32329" y="258516"/>
                </a:lnTo>
                <a:lnTo>
                  <a:pt x="12005" y="224690"/>
                </a:lnTo>
                <a:lnTo>
                  <a:pt x="11556" y="217805"/>
                </a:lnTo>
                <a:lnTo>
                  <a:pt x="12059" y="209232"/>
                </a:lnTo>
                <a:lnTo>
                  <a:pt x="28860" y="172116"/>
                </a:lnTo>
                <a:lnTo>
                  <a:pt x="40512" y="159766"/>
                </a:lnTo>
                <a:lnTo>
                  <a:pt x="35536" y="154340"/>
                </a:lnTo>
                <a:lnTo>
                  <a:pt x="19113" y="118475"/>
                </a:lnTo>
                <a:lnTo>
                  <a:pt x="17525" y="98551"/>
                </a:lnTo>
                <a:lnTo>
                  <a:pt x="18047" y="87241"/>
                </a:lnTo>
                <a:lnTo>
                  <a:pt x="30261" y="48216"/>
                </a:lnTo>
                <a:lnTo>
                  <a:pt x="56130" y="20054"/>
                </a:lnTo>
                <a:lnTo>
                  <a:pt x="93690" y="3750"/>
                </a:lnTo>
                <a:lnTo>
                  <a:pt x="116066" y="408"/>
                </a:lnTo>
                <a:lnTo>
                  <a:pt x="128015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69631" y="1462658"/>
            <a:ext cx="203200" cy="299720"/>
          </a:xfrm>
          <a:custGeom>
            <a:avLst/>
            <a:gdLst/>
            <a:ahLst/>
            <a:cxnLst/>
            <a:rect l="l" t="t" r="r" b="b"/>
            <a:pathLst>
              <a:path w="203200" h="299719">
                <a:moveTo>
                  <a:pt x="109474" y="0"/>
                </a:moveTo>
                <a:lnTo>
                  <a:pt x="117856" y="0"/>
                </a:lnTo>
                <a:lnTo>
                  <a:pt x="125857" y="635"/>
                </a:lnTo>
                <a:lnTo>
                  <a:pt x="133731" y="1777"/>
                </a:lnTo>
                <a:lnTo>
                  <a:pt x="141604" y="3048"/>
                </a:lnTo>
                <a:lnTo>
                  <a:pt x="148717" y="4571"/>
                </a:lnTo>
                <a:lnTo>
                  <a:pt x="155067" y="6350"/>
                </a:lnTo>
                <a:lnTo>
                  <a:pt x="161417" y="8127"/>
                </a:lnTo>
                <a:lnTo>
                  <a:pt x="180467" y="17525"/>
                </a:lnTo>
                <a:lnTo>
                  <a:pt x="182372" y="18923"/>
                </a:lnTo>
                <a:lnTo>
                  <a:pt x="183769" y="20446"/>
                </a:lnTo>
                <a:lnTo>
                  <a:pt x="184531" y="21970"/>
                </a:lnTo>
                <a:lnTo>
                  <a:pt x="185293" y="23367"/>
                </a:lnTo>
                <a:lnTo>
                  <a:pt x="185927" y="25145"/>
                </a:lnTo>
                <a:lnTo>
                  <a:pt x="186309" y="27304"/>
                </a:lnTo>
                <a:lnTo>
                  <a:pt x="186690" y="29337"/>
                </a:lnTo>
                <a:lnTo>
                  <a:pt x="187071" y="32003"/>
                </a:lnTo>
                <a:lnTo>
                  <a:pt x="187325" y="35051"/>
                </a:lnTo>
                <a:lnTo>
                  <a:pt x="187578" y="38100"/>
                </a:lnTo>
                <a:lnTo>
                  <a:pt x="187833" y="41910"/>
                </a:lnTo>
                <a:lnTo>
                  <a:pt x="187833" y="46481"/>
                </a:lnTo>
                <a:lnTo>
                  <a:pt x="187833" y="51815"/>
                </a:lnTo>
                <a:lnTo>
                  <a:pt x="187578" y="56261"/>
                </a:lnTo>
                <a:lnTo>
                  <a:pt x="187325" y="59562"/>
                </a:lnTo>
                <a:lnTo>
                  <a:pt x="187071" y="62991"/>
                </a:lnTo>
                <a:lnTo>
                  <a:pt x="186563" y="65658"/>
                </a:lnTo>
                <a:lnTo>
                  <a:pt x="185800" y="67563"/>
                </a:lnTo>
                <a:lnTo>
                  <a:pt x="185166" y="69595"/>
                </a:lnTo>
                <a:lnTo>
                  <a:pt x="184150" y="70992"/>
                </a:lnTo>
                <a:lnTo>
                  <a:pt x="183007" y="71627"/>
                </a:lnTo>
                <a:lnTo>
                  <a:pt x="181864" y="72389"/>
                </a:lnTo>
                <a:lnTo>
                  <a:pt x="180467" y="72643"/>
                </a:lnTo>
                <a:lnTo>
                  <a:pt x="178816" y="72643"/>
                </a:lnTo>
                <a:lnTo>
                  <a:pt x="177038" y="72643"/>
                </a:lnTo>
                <a:lnTo>
                  <a:pt x="174244" y="71627"/>
                </a:lnTo>
                <a:lnTo>
                  <a:pt x="170561" y="69595"/>
                </a:lnTo>
                <a:lnTo>
                  <a:pt x="166750" y="67437"/>
                </a:lnTo>
                <a:lnTo>
                  <a:pt x="162051" y="65277"/>
                </a:lnTo>
                <a:lnTo>
                  <a:pt x="156337" y="62864"/>
                </a:lnTo>
                <a:lnTo>
                  <a:pt x="150749" y="60451"/>
                </a:lnTo>
                <a:lnTo>
                  <a:pt x="144145" y="58292"/>
                </a:lnTo>
                <a:lnTo>
                  <a:pt x="111251" y="53086"/>
                </a:lnTo>
                <a:lnTo>
                  <a:pt x="104521" y="53086"/>
                </a:lnTo>
                <a:lnTo>
                  <a:pt x="98678" y="53720"/>
                </a:lnTo>
                <a:lnTo>
                  <a:pt x="93725" y="55117"/>
                </a:lnTo>
                <a:lnTo>
                  <a:pt x="88773" y="56514"/>
                </a:lnTo>
                <a:lnTo>
                  <a:pt x="84709" y="58546"/>
                </a:lnTo>
                <a:lnTo>
                  <a:pt x="81534" y="61087"/>
                </a:lnTo>
                <a:lnTo>
                  <a:pt x="78359" y="63626"/>
                </a:lnTo>
                <a:lnTo>
                  <a:pt x="75946" y="66675"/>
                </a:lnTo>
                <a:lnTo>
                  <a:pt x="74422" y="70103"/>
                </a:lnTo>
                <a:lnTo>
                  <a:pt x="72771" y="73660"/>
                </a:lnTo>
                <a:lnTo>
                  <a:pt x="72009" y="77342"/>
                </a:lnTo>
                <a:lnTo>
                  <a:pt x="72009" y="81279"/>
                </a:lnTo>
                <a:lnTo>
                  <a:pt x="72009" y="87502"/>
                </a:lnTo>
                <a:lnTo>
                  <a:pt x="92583" y="107823"/>
                </a:lnTo>
                <a:lnTo>
                  <a:pt x="98678" y="110998"/>
                </a:lnTo>
                <a:lnTo>
                  <a:pt x="105664" y="113918"/>
                </a:lnTo>
                <a:lnTo>
                  <a:pt x="113538" y="116712"/>
                </a:lnTo>
                <a:lnTo>
                  <a:pt x="119445" y="118856"/>
                </a:lnTo>
                <a:lnTo>
                  <a:pt x="155253" y="134125"/>
                </a:lnTo>
                <a:lnTo>
                  <a:pt x="186493" y="158289"/>
                </a:lnTo>
                <a:lnTo>
                  <a:pt x="202334" y="198758"/>
                </a:lnTo>
                <a:lnTo>
                  <a:pt x="202692" y="207517"/>
                </a:lnTo>
                <a:lnTo>
                  <a:pt x="202148" y="218499"/>
                </a:lnTo>
                <a:lnTo>
                  <a:pt x="189485" y="255686"/>
                </a:lnTo>
                <a:lnTo>
                  <a:pt x="153320" y="286416"/>
                </a:lnTo>
                <a:lnTo>
                  <a:pt x="111585" y="298037"/>
                </a:lnTo>
                <a:lnTo>
                  <a:pt x="87757" y="299465"/>
                </a:lnTo>
                <a:lnTo>
                  <a:pt x="80400" y="299325"/>
                </a:lnTo>
                <a:lnTo>
                  <a:pt x="42164" y="293877"/>
                </a:lnTo>
                <a:lnTo>
                  <a:pt x="17272" y="284606"/>
                </a:lnTo>
                <a:lnTo>
                  <a:pt x="12446" y="282193"/>
                </a:lnTo>
                <a:lnTo>
                  <a:pt x="9017" y="280035"/>
                </a:lnTo>
                <a:lnTo>
                  <a:pt x="6858" y="277875"/>
                </a:lnTo>
                <a:lnTo>
                  <a:pt x="4572" y="275843"/>
                </a:lnTo>
                <a:lnTo>
                  <a:pt x="2921" y="272541"/>
                </a:lnTo>
                <a:lnTo>
                  <a:pt x="1777" y="268096"/>
                </a:lnTo>
                <a:lnTo>
                  <a:pt x="508" y="263651"/>
                </a:lnTo>
                <a:lnTo>
                  <a:pt x="0" y="257048"/>
                </a:lnTo>
                <a:lnTo>
                  <a:pt x="0" y="248285"/>
                </a:lnTo>
                <a:lnTo>
                  <a:pt x="0" y="242569"/>
                </a:lnTo>
                <a:lnTo>
                  <a:pt x="126" y="237870"/>
                </a:lnTo>
                <a:lnTo>
                  <a:pt x="508" y="234441"/>
                </a:lnTo>
                <a:lnTo>
                  <a:pt x="889" y="231012"/>
                </a:lnTo>
                <a:lnTo>
                  <a:pt x="5334" y="221995"/>
                </a:lnTo>
                <a:lnTo>
                  <a:pt x="6476" y="221233"/>
                </a:lnTo>
                <a:lnTo>
                  <a:pt x="8000" y="220852"/>
                </a:lnTo>
                <a:lnTo>
                  <a:pt x="9778" y="220852"/>
                </a:lnTo>
                <a:lnTo>
                  <a:pt x="11938" y="220852"/>
                </a:lnTo>
                <a:lnTo>
                  <a:pt x="15240" y="222123"/>
                </a:lnTo>
                <a:lnTo>
                  <a:pt x="19431" y="224662"/>
                </a:lnTo>
                <a:lnTo>
                  <a:pt x="23749" y="227075"/>
                </a:lnTo>
                <a:lnTo>
                  <a:pt x="29083" y="229869"/>
                </a:lnTo>
                <a:lnTo>
                  <a:pt x="35433" y="232790"/>
                </a:lnTo>
                <a:lnTo>
                  <a:pt x="41783" y="235838"/>
                </a:lnTo>
                <a:lnTo>
                  <a:pt x="86233" y="244982"/>
                </a:lnTo>
                <a:lnTo>
                  <a:pt x="92964" y="244982"/>
                </a:lnTo>
                <a:lnTo>
                  <a:pt x="99060" y="244348"/>
                </a:lnTo>
                <a:lnTo>
                  <a:pt x="104267" y="242950"/>
                </a:lnTo>
                <a:lnTo>
                  <a:pt x="109600" y="241553"/>
                </a:lnTo>
                <a:lnTo>
                  <a:pt x="129794" y="218693"/>
                </a:lnTo>
                <a:lnTo>
                  <a:pt x="129794" y="213487"/>
                </a:lnTo>
                <a:lnTo>
                  <a:pt x="129794" y="207517"/>
                </a:lnTo>
                <a:lnTo>
                  <a:pt x="109600" y="186943"/>
                </a:lnTo>
                <a:lnTo>
                  <a:pt x="103632" y="183768"/>
                </a:lnTo>
                <a:lnTo>
                  <a:pt x="96774" y="180848"/>
                </a:lnTo>
                <a:lnTo>
                  <a:pt x="89153" y="178053"/>
                </a:lnTo>
                <a:lnTo>
                  <a:pt x="81407" y="175260"/>
                </a:lnTo>
                <a:lnTo>
                  <a:pt x="73660" y="172212"/>
                </a:lnTo>
                <a:lnTo>
                  <a:pt x="36466" y="153777"/>
                </a:lnTo>
                <a:lnTo>
                  <a:pt x="9963" y="124666"/>
                </a:lnTo>
                <a:lnTo>
                  <a:pt x="1397" y="86105"/>
                </a:lnTo>
                <a:lnTo>
                  <a:pt x="1871" y="76771"/>
                </a:lnTo>
                <a:lnTo>
                  <a:pt x="17954" y="36321"/>
                </a:lnTo>
                <a:lnTo>
                  <a:pt x="54748" y="9749"/>
                </a:lnTo>
                <a:lnTo>
                  <a:pt x="97303" y="402"/>
                </a:lnTo>
                <a:lnTo>
                  <a:pt x="109474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65085" y="1462658"/>
            <a:ext cx="260985" cy="299720"/>
          </a:xfrm>
          <a:custGeom>
            <a:avLst/>
            <a:gdLst/>
            <a:ahLst/>
            <a:cxnLst/>
            <a:rect l="l" t="t" r="r" b="b"/>
            <a:pathLst>
              <a:path w="260984" h="299719">
                <a:moveTo>
                  <a:pt x="135382" y="0"/>
                </a:moveTo>
                <a:lnTo>
                  <a:pt x="179976" y="5572"/>
                </a:lnTo>
                <a:lnTo>
                  <a:pt x="223123" y="28872"/>
                </a:lnTo>
                <a:lnTo>
                  <a:pt x="249519" y="66855"/>
                </a:lnTo>
                <a:lnTo>
                  <a:pt x="260280" y="116435"/>
                </a:lnTo>
                <a:lnTo>
                  <a:pt x="260731" y="130175"/>
                </a:lnTo>
                <a:lnTo>
                  <a:pt x="260731" y="141986"/>
                </a:lnTo>
                <a:lnTo>
                  <a:pt x="260731" y="151129"/>
                </a:lnTo>
                <a:lnTo>
                  <a:pt x="258699" y="157861"/>
                </a:lnTo>
                <a:lnTo>
                  <a:pt x="254635" y="162305"/>
                </a:lnTo>
                <a:lnTo>
                  <a:pt x="250571" y="166624"/>
                </a:lnTo>
                <a:lnTo>
                  <a:pt x="244983" y="168782"/>
                </a:lnTo>
                <a:lnTo>
                  <a:pt x="237871" y="168782"/>
                </a:lnTo>
                <a:lnTo>
                  <a:pt x="76200" y="168782"/>
                </a:lnTo>
                <a:lnTo>
                  <a:pt x="85423" y="212439"/>
                </a:lnTo>
                <a:lnTo>
                  <a:pt x="115697" y="237870"/>
                </a:lnTo>
                <a:lnTo>
                  <a:pt x="148844" y="242950"/>
                </a:lnTo>
                <a:lnTo>
                  <a:pt x="158367" y="242782"/>
                </a:lnTo>
                <a:lnTo>
                  <a:pt x="197215" y="237124"/>
                </a:lnTo>
                <a:lnTo>
                  <a:pt x="227075" y="227583"/>
                </a:lnTo>
                <a:lnTo>
                  <a:pt x="231902" y="225678"/>
                </a:lnTo>
                <a:lnTo>
                  <a:pt x="235712" y="224789"/>
                </a:lnTo>
                <a:lnTo>
                  <a:pt x="238760" y="224789"/>
                </a:lnTo>
                <a:lnTo>
                  <a:pt x="240538" y="224789"/>
                </a:lnTo>
                <a:lnTo>
                  <a:pt x="246125" y="229488"/>
                </a:lnTo>
                <a:lnTo>
                  <a:pt x="247015" y="231393"/>
                </a:lnTo>
                <a:lnTo>
                  <a:pt x="247523" y="233806"/>
                </a:lnTo>
                <a:lnTo>
                  <a:pt x="247777" y="237108"/>
                </a:lnTo>
                <a:lnTo>
                  <a:pt x="248158" y="240411"/>
                </a:lnTo>
                <a:lnTo>
                  <a:pt x="248285" y="244475"/>
                </a:lnTo>
                <a:lnTo>
                  <a:pt x="248285" y="249427"/>
                </a:lnTo>
                <a:lnTo>
                  <a:pt x="248285" y="253873"/>
                </a:lnTo>
                <a:lnTo>
                  <a:pt x="248158" y="257555"/>
                </a:lnTo>
                <a:lnTo>
                  <a:pt x="247904" y="260603"/>
                </a:lnTo>
                <a:lnTo>
                  <a:pt x="247777" y="263778"/>
                </a:lnTo>
                <a:lnTo>
                  <a:pt x="247396" y="266318"/>
                </a:lnTo>
                <a:lnTo>
                  <a:pt x="247015" y="268477"/>
                </a:lnTo>
                <a:lnTo>
                  <a:pt x="246634" y="270763"/>
                </a:lnTo>
                <a:lnTo>
                  <a:pt x="231521" y="283971"/>
                </a:lnTo>
                <a:lnTo>
                  <a:pt x="225806" y="286385"/>
                </a:lnTo>
                <a:lnTo>
                  <a:pt x="187297" y="295618"/>
                </a:lnTo>
                <a:lnTo>
                  <a:pt x="141986" y="299465"/>
                </a:lnTo>
                <a:lnTo>
                  <a:pt x="124817" y="298916"/>
                </a:lnTo>
                <a:lnTo>
                  <a:pt x="79883" y="290575"/>
                </a:lnTo>
                <a:lnTo>
                  <a:pt x="44914" y="272002"/>
                </a:lnTo>
                <a:lnTo>
                  <a:pt x="19812" y="242935"/>
                </a:lnTo>
                <a:lnTo>
                  <a:pt x="4929" y="203198"/>
                </a:lnTo>
                <a:lnTo>
                  <a:pt x="0" y="152780"/>
                </a:lnTo>
                <a:lnTo>
                  <a:pt x="573" y="135495"/>
                </a:lnTo>
                <a:lnTo>
                  <a:pt x="9271" y="88900"/>
                </a:lnTo>
                <a:lnTo>
                  <a:pt x="27755" y="51091"/>
                </a:lnTo>
                <a:lnTo>
                  <a:pt x="55499" y="23193"/>
                </a:lnTo>
                <a:lnTo>
                  <a:pt x="91715" y="5893"/>
                </a:lnTo>
                <a:lnTo>
                  <a:pt x="120048" y="662"/>
                </a:lnTo>
                <a:lnTo>
                  <a:pt x="13538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61505" y="1462658"/>
            <a:ext cx="170815" cy="294640"/>
          </a:xfrm>
          <a:custGeom>
            <a:avLst/>
            <a:gdLst/>
            <a:ahLst/>
            <a:cxnLst/>
            <a:rect l="l" t="t" r="r" b="b"/>
            <a:pathLst>
              <a:path w="170815" h="294639">
                <a:moveTo>
                  <a:pt x="134493" y="0"/>
                </a:moveTo>
                <a:lnTo>
                  <a:pt x="137160" y="0"/>
                </a:lnTo>
                <a:lnTo>
                  <a:pt x="139826" y="253"/>
                </a:lnTo>
                <a:lnTo>
                  <a:pt x="142875" y="507"/>
                </a:lnTo>
                <a:lnTo>
                  <a:pt x="145796" y="762"/>
                </a:lnTo>
                <a:lnTo>
                  <a:pt x="148971" y="1269"/>
                </a:lnTo>
                <a:lnTo>
                  <a:pt x="152146" y="2031"/>
                </a:lnTo>
                <a:lnTo>
                  <a:pt x="155321" y="2666"/>
                </a:lnTo>
                <a:lnTo>
                  <a:pt x="157988" y="3428"/>
                </a:lnTo>
                <a:lnTo>
                  <a:pt x="160400" y="4317"/>
                </a:lnTo>
                <a:lnTo>
                  <a:pt x="162814" y="5206"/>
                </a:lnTo>
                <a:lnTo>
                  <a:pt x="164592" y="6223"/>
                </a:lnTo>
                <a:lnTo>
                  <a:pt x="165608" y="7238"/>
                </a:lnTo>
                <a:lnTo>
                  <a:pt x="166750" y="8127"/>
                </a:lnTo>
                <a:lnTo>
                  <a:pt x="169291" y="15366"/>
                </a:lnTo>
                <a:lnTo>
                  <a:pt x="169799" y="17525"/>
                </a:lnTo>
                <a:lnTo>
                  <a:pt x="170052" y="20574"/>
                </a:lnTo>
                <a:lnTo>
                  <a:pt x="170179" y="24764"/>
                </a:lnTo>
                <a:lnTo>
                  <a:pt x="170434" y="28955"/>
                </a:lnTo>
                <a:lnTo>
                  <a:pt x="170561" y="34543"/>
                </a:lnTo>
                <a:lnTo>
                  <a:pt x="170561" y="41782"/>
                </a:lnTo>
                <a:lnTo>
                  <a:pt x="170561" y="48894"/>
                </a:lnTo>
                <a:lnTo>
                  <a:pt x="170306" y="54737"/>
                </a:lnTo>
                <a:lnTo>
                  <a:pt x="169925" y="59308"/>
                </a:lnTo>
                <a:lnTo>
                  <a:pt x="169545" y="63880"/>
                </a:lnTo>
                <a:lnTo>
                  <a:pt x="168910" y="67437"/>
                </a:lnTo>
                <a:lnTo>
                  <a:pt x="168148" y="69976"/>
                </a:lnTo>
                <a:lnTo>
                  <a:pt x="167386" y="72643"/>
                </a:lnTo>
                <a:lnTo>
                  <a:pt x="166370" y="74421"/>
                </a:lnTo>
                <a:lnTo>
                  <a:pt x="164973" y="75311"/>
                </a:lnTo>
                <a:lnTo>
                  <a:pt x="163702" y="76326"/>
                </a:lnTo>
                <a:lnTo>
                  <a:pt x="162051" y="76835"/>
                </a:lnTo>
                <a:lnTo>
                  <a:pt x="160147" y="76835"/>
                </a:lnTo>
                <a:lnTo>
                  <a:pt x="158496" y="76835"/>
                </a:lnTo>
                <a:lnTo>
                  <a:pt x="156718" y="76453"/>
                </a:lnTo>
                <a:lnTo>
                  <a:pt x="154813" y="75818"/>
                </a:lnTo>
                <a:lnTo>
                  <a:pt x="152780" y="75056"/>
                </a:lnTo>
                <a:lnTo>
                  <a:pt x="150495" y="74421"/>
                </a:lnTo>
                <a:lnTo>
                  <a:pt x="148081" y="73532"/>
                </a:lnTo>
                <a:lnTo>
                  <a:pt x="145542" y="72770"/>
                </a:lnTo>
                <a:lnTo>
                  <a:pt x="142875" y="72008"/>
                </a:lnTo>
                <a:lnTo>
                  <a:pt x="139826" y="71374"/>
                </a:lnTo>
                <a:lnTo>
                  <a:pt x="136905" y="70612"/>
                </a:lnTo>
                <a:lnTo>
                  <a:pt x="133603" y="70357"/>
                </a:lnTo>
                <a:lnTo>
                  <a:pt x="130048" y="70357"/>
                </a:lnTo>
                <a:lnTo>
                  <a:pt x="125856" y="70357"/>
                </a:lnTo>
                <a:lnTo>
                  <a:pt x="104648" y="80771"/>
                </a:lnTo>
                <a:lnTo>
                  <a:pt x="100202" y="84327"/>
                </a:lnTo>
                <a:lnTo>
                  <a:pt x="74929" y="117093"/>
                </a:lnTo>
                <a:lnTo>
                  <a:pt x="74929" y="282575"/>
                </a:lnTo>
                <a:lnTo>
                  <a:pt x="74929" y="284479"/>
                </a:lnTo>
                <a:lnTo>
                  <a:pt x="74422" y="286257"/>
                </a:lnTo>
                <a:lnTo>
                  <a:pt x="73151" y="287781"/>
                </a:lnTo>
                <a:lnTo>
                  <a:pt x="72009" y="289178"/>
                </a:lnTo>
                <a:lnTo>
                  <a:pt x="69976" y="290449"/>
                </a:lnTo>
                <a:lnTo>
                  <a:pt x="67055" y="291464"/>
                </a:lnTo>
                <a:lnTo>
                  <a:pt x="64262" y="292480"/>
                </a:lnTo>
                <a:lnTo>
                  <a:pt x="60451" y="293242"/>
                </a:lnTo>
                <a:lnTo>
                  <a:pt x="55625" y="293750"/>
                </a:lnTo>
                <a:lnTo>
                  <a:pt x="50926" y="294131"/>
                </a:lnTo>
                <a:lnTo>
                  <a:pt x="44830" y="294386"/>
                </a:lnTo>
                <a:lnTo>
                  <a:pt x="37465" y="294386"/>
                </a:lnTo>
                <a:lnTo>
                  <a:pt x="30099" y="294386"/>
                </a:lnTo>
                <a:lnTo>
                  <a:pt x="7874" y="291464"/>
                </a:lnTo>
                <a:lnTo>
                  <a:pt x="4952" y="290449"/>
                </a:lnTo>
                <a:lnTo>
                  <a:pt x="2921" y="289178"/>
                </a:lnTo>
                <a:lnTo>
                  <a:pt x="1777" y="287781"/>
                </a:lnTo>
                <a:lnTo>
                  <a:pt x="635" y="286257"/>
                </a:lnTo>
                <a:lnTo>
                  <a:pt x="0" y="284479"/>
                </a:lnTo>
                <a:lnTo>
                  <a:pt x="0" y="282575"/>
                </a:lnTo>
                <a:lnTo>
                  <a:pt x="0" y="17017"/>
                </a:lnTo>
                <a:lnTo>
                  <a:pt x="0" y="14986"/>
                </a:lnTo>
                <a:lnTo>
                  <a:pt x="508" y="13335"/>
                </a:lnTo>
                <a:lnTo>
                  <a:pt x="1524" y="11811"/>
                </a:lnTo>
                <a:lnTo>
                  <a:pt x="2413" y="10287"/>
                </a:lnTo>
                <a:lnTo>
                  <a:pt x="4191" y="9143"/>
                </a:lnTo>
                <a:lnTo>
                  <a:pt x="6858" y="8127"/>
                </a:lnTo>
                <a:lnTo>
                  <a:pt x="9398" y="7112"/>
                </a:lnTo>
                <a:lnTo>
                  <a:pt x="12700" y="6350"/>
                </a:lnTo>
                <a:lnTo>
                  <a:pt x="16764" y="5841"/>
                </a:lnTo>
                <a:lnTo>
                  <a:pt x="20827" y="5333"/>
                </a:lnTo>
                <a:lnTo>
                  <a:pt x="26035" y="5079"/>
                </a:lnTo>
                <a:lnTo>
                  <a:pt x="32130" y="5079"/>
                </a:lnTo>
                <a:lnTo>
                  <a:pt x="38480" y="5079"/>
                </a:lnTo>
                <a:lnTo>
                  <a:pt x="43688" y="5333"/>
                </a:lnTo>
                <a:lnTo>
                  <a:pt x="47878" y="5841"/>
                </a:lnTo>
                <a:lnTo>
                  <a:pt x="52070" y="6350"/>
                </a:lnTo>
                <a:lnTo>
                  <a:pt x="55245" y="7112"/>
                </a:lnTo>
                <a:lnTo>
                  <a:pt x="57530" y="8127"/>
                </a:lnTo>
                <a:lnTo>
                  <a:pt x="59817" y="9143"/>
                </a:lnTo>
                <a:lnTo>
                  <a:pt x="61468" y="10287"/>
                </a:lnTo>
                <a:lnTo>
                  <a:pt x="62484" y="11811"/>
                </a:lnTo>
                <a:lnTo>
                  <a:pt x="63500" y="13335"/>
                </a:lnTo>
                <a:lnTo>
                  <a:pt x="64008" y="14986"/>
                </a:lnTo>
                <a:lnTo>
                  <a:pt x="64008" y="17017"/>
                </a:lnTo>
                <a:lnTo>
                  <a:pt x="64008" y="50037"/>
                </a:lnTo>
                <a:lnTo>
                  <a:pt x="89789" y="19050"/>
                </a:lnTo>
                <a:lnTo>
                  <a:pt x="101219" y="10160"/>
                </a:lnTo>
                <a:lnTo>
                  <a:pt x="106679" y="6350"/>
                </a:lnTo>
                <a:lnTo>
                  <a:pt x="112268" y="3810"/>
                </a:lnTo>
                <a:lnTo>
                  <a:pt x="117855" y="2286"/>
                </a:lnTo>
                <a:lnTo>
                  <a:pt x="123444" y="762"/>
                </a:lnTo>
                <a:lnTo>
                  <a:pt x="128904" y="0"/>
                </a:lnTo>
                <a:lnTo>
                  <a:pt x="134493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99204" y="1462658"/>
            <a:ext cx="422909" cy="294640"/>
          </a:xfrm>
          <a:custGeom>
            <a:avLst/>
            <a:gdLst/>
            <a:ahLst/>
            <a:cxnLst/>
            <a:rect l="l" t="t" r="r" b="b"/>
            <a:pathLst>
              <a:path w="422910" h="294639">
                <a:moveTo>
                  <a:pt x="153543" y="0"/>
                </a:moveTo>
                <a:lnTo>
                  <a:pt x="191770" y="5714"/>
                </a:lnTo>
                <a:lnTo>
                  <a:pt x="206375" y="13335"/>
                </a:lnTo>
                <a:lnTo>
                  <a:pt x="213233" y="17525"/>
                </a:lnTo>
                <a:lnTo>
                  <a:pt x="236600" y="48513"/>
                </a:lnTo>
                <a:lnTo>
                  <a:pt x="242556" y="42348"/>
                </a:lnTo>
                <a:lnTo>
                  <a:pt x="277006" y="14648"/>
                </a:lnTo>
                <a:lnTo>
                  <a:pt x="319913" y="0"/>
                </a:lnTo>
                <a:lnTo>
                  <a:pt x="327660" y="0"/>
                </a:lnTo>
                <a:lnTo>
                  <a:pt x="372364" y="9016"/>
                </a:lnTo>
                <a:lnTo>
                  <a:pt x="406842" y="41227"/>
                </a:lnTo>
                <a:lnTo>
                  <a:pt x="419669" y="79517"/>
                </a:lnTo>
                <a:lnTo>
                  <a:pt x="422402" y="112521"/>
                </a:lnTo>
                <a:lnTo>
                  <a:pt x="422402" y="282575"/>
                </a:lnTo>
                <a:lnTo>
                  <a:pt x="422402" y="284479"/>
                </a:lnTo>
                <a:lnTo>
                  <a:pt x="392430" y="294386"/>
                </a:lnTo>
                <a:lnTo>
                  <a:pt x="385191" y="294386"/>
                </a:lnTo>
                <a:lnTo>
                  <a:pt x="377571" y="294386"/>
                </a:lnTo>
                <a:lnTo>
                  <a:pt x="355219" y="291464"/>
                </a:lnTo>
                <a:lnTo>
                  <a:pt x="352298" y="290449"/>
                </a:lnTo>
                <a:lnTo>
                  <a:pt x="350393" y="289178"/>
                </a:lnTo>
                <a:lnTo>
                  <a:pt x="349250" y="287781"/>
                </a:lnTo>
                <a:lnTo>
                  <a:pt x="348234" y="286257"/>
                </a:lnTo>
                <a:lnTo>
                  <a:pt x="347599" y="284479"/>
                </a:lnTo>
                <a:lnTo>
                  <a:pt x="347599" y="282575"/>
                </a:lnTo>
                <a:lnTo>
                  <a:pt x="347599" y="125094"/>
                </a:lnTo>
                <a:lnTo>
                  <a:pt x="347599" y="116077"/>
                </a:lnTo>
                <a:lnTo>
                  <a:pt x="346837" y="107950"/>
                </a:lnTo>
                <a:lnTo>
                  <a:pt x="345059" y="100711"/>
                </a:lnTo>
                <a:lnTo>
                  <a:pt x="343408" y="93344"/>
                </a:lnTo>
                <a:lnTo>
                  <a:pt x="324231" y="69595"/>
                </a:lnTo>
                <a:lnTo>
                  <a:pt x="319024" y="66675"/>
                </a:lnTo>
                <a:lnTo>
                  <a:pt x="312674" y="65277"/>
                </a:lnTo>
                <a:lnTo>
                  <a:pt x="305435" y="65277"/>
                </a:lnTo>
                <a:lnTo>
                  <a:pt x="263969" y="88439"/>
                </a:lnTo>
                <a:lnTo>
                  <a:pt x="248539" y="106044"/>
                </a:lnTo>
                <a:lnTo>
                  <a:pt x="248539" y="282575"/>
                </a:lnTo>
                <a:lnTo>
                  <a:pt x="248539" y="284479"/>
                </a:lnTo>
                <a:lnTo>
                  <a:pt x="218440" y="294386"/>
                </a:lnTo>
                <a:lnTo>
                  <a:pt x="211328" y="294386"/>
                </a:lnTo>
                <a:lnTo>
                  <a:pt x="203962" y="294386"/>
                </a:lnTo>
                <a:lnTo>
                  <a:pt x="181737" y="291464"/>
                </a:lnTo>
                <a:lnTo>
                  <a:pt x="178816" y="290449"/>
                </a:lnTo>
                <a:lnTo>
                  <a:pt x="176784" y="289178"/>
                </a:lnTo>
                <a:lnTo>
                  <a:pt x="175641" y="287781"/>
                </a:lnTo>
                <a:lnTo>
                  <a:pt x="174371" y="286257"/>
                </a:lnTo>
                <a:lnTo>
                  <a:pt x="173862" y="284479"/>
                </a:lnTo>
                <a:lnTo>
                  <a:pt x="173862" y="282575"/>
                </a:lnTo>
                <a:lnTo>
                  <a:pt x="173862" y="125094"/>
                </a:lnTo>
                <a:lnTo>
                  <a:pt x="173862" y="116077"/>
                </a:lnTo>
                <a:lnTo>
                  <a:pt x="172974" y="107950"/>
                </a:lnTo>
                <a:lnTo>
                  <a:pt x="155956" y="72389"/>
                </a:lnTo>
                <a:lnTo>
                  <a:pt x="150622" y="69595"/>
                </a:lnTo>
                <a:lnTo>
                  <a:pt x="145287" y="66675"/>
                </a:lnTo>
                <a:lnTo>
                  <a:pt x="138937" y="65277"/>
                </a:lnTo>
                <a:lnTo>
                  <a:pt x="131825" y="65277"/>
                </a:lnTo>
                <a:lnTo>
                  <a:pt x="90249" y="88439"/>
                </a:lnTo>
                <a:lnTo>
                  <a:pt x="74930" y="106044"/>
                </a:lnTo>
                <a:lnTo>
                  <a:pt x="74930" y="282575"/>
                </a:lnTo>
                <a:lnTo>
                  <a:pt x="74930" y="284479"/>
                </a:lnTo>
                <a:lnTo>
                  <a:pt x="74422" y="286257"/>
                </a:lnTo>
                <a:lnTo>
                  <a:pt x="73152" y="287781"/>
                </a:lnTo>
                <a:lnTo>
                  <a:pt x="72009" y="289178"/>
                </a:lnTo>
                <a:lnTo>
                  <a:pt x="69977" y="290449"/>
                </a:lnTo>
                <a:lnTo>
                  <a:pt x="67056" y="291464"/>
                </a:lnTo>
                <a:lnTo>
                  <a:pt x="64262" y="292480"/>
                </a:lnTo>
                <a:lnTo>
                  <a:pt x="60452" y="293242"/>
                </a:lnTo>
                <a:lnTo>
                  <a:pt x="55625" y="293750"/>
                </a:lnTo>
                <a:lnTo>
                  <a:pt x="50927" y="294131"/>
                </a:lnTo>
                <a:lnTo>
                  <a:pt x="44831" y="294386"/>
                </a:lnTo>
                <a:lnTo>
                  <a:pt x="37465" y="294386"/>
                </a:lnTo>
                <a:lnTo>
                  <a:pt x="30099" y="294386"/>
                </a:lnTo>
                <a:lnTo>
                  <a:pt x="0" y="284479"/>
                </a:lnTo>
                <a:lnTo>
                  <a:pt x="0" y="282575"/>
                </a:lnTo>
                <a:lnTo>
                  <a:pt x="0" y="17017"/>
                </a:lnTo>
                <a:lnTo>
                  <a:pt x="0" y="14986"/>
                </a:lnTo>
                <a:lnTo>
                  <a:pt x="508" y="13335"/>
                </a:lnTo>
                <a:lnTo>
                  <a:pt x="1524" y="11811"/>
                </a:lnTo>
                <a:lnTo>
                  <a:pt x="2412" y="10287"/>
                </a:lnTo>
                <a:lnTo>
                  <a:pt x="4191" y="9143"/>
                </a:lnTo>
                <a:lnTo>
                  <a:pt x="6858" y="8127"/>
                </a:lnTo>
                <a:lnTo>
                  <a:pt x="9398" y="7112"/>
                </a:lnTo>
                <a:lnTo>
                  <a:pt x="12700" y="6350"/>
                </a:lnTo>
                <a:lnTo>
                  <a:pt x="16764" y="5841"/>
                </a:lnTo>
                <a:lnTo>
                  <a:pt x="20828" y="5333"/>
                </a:lnTo>
                <a:lnTo>
                  <a:pt x="26035" y="5079"/>
                </a:lnTo>
                <a:lnTo>
                  <a:pt x="32131" y="5079"/>
                </a:lnTo>
                <a:lnTo>
                  <a:pt x="38481" y="5079"/>
                </a:lnTo>
                <a:lnTo>
                  <a:pt x="57531" y="8127"/>
                </a:lnTo>
                <a:lnTo>
                  <a:pt x="59817" y="9143"/>
                </a:lnTo>
                <a:lnTo>
                  <a:pt x="61468" y="10287"/>
                </a:lnTo>
                <a:lnTo>
                  <a:pt x="62484" y="11811"/>
                </a:lnTo>
                <a:lnTo>
                  <a:pt x="63500" y="13335"/>
                </a:lnTo>
                <a:lnTo>
                  <a:pt x="64008" y="14986"/>
                </a:lnTo>
                <a:lnTo>
                  <a:pt x="64008" y="17017"/>
                </a:lnTo>
                <a:lnTo>
                  <a:pt x="64008" y="47625"/>
                </a:lnTo>
                <a:lnTo>
                  <a:pt x="96922" y="18657"/>
                </a:lnTo>
                <a:lnTo>
                  <a:pt x="141755" y="758"/>
                </a:lnTo>
                <a:lnTo>
                  <a:pt x="153543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8910" y="1462658"/>
            <a:ext cx="260985" cy="299720"/>
          </a:xfrm>
          <a:custGeom>
            <a:avLst/>
            <a:gdLst/>
            <a:ahLst/>
            <a:cxnLst/>
            <a:rect l="l" t="t" r="r" b="b"/>
            <a:pathLst>
              <a:path w="260985" h="299719">
                <a:moveTo>
                  <a:pt x="135381" y="0"/>
                </a:moveTo>
                <a:lnTo>
                  <a:pt x="179976" y="5572"/>
                </a:lnTo>
                <a:lnTo>
                  <a:pt x="223123" y="28872"/>
                </a:lnTo>
                <a:lnTo>
                  <a:pt x="249519" y="66855"/>
                </a:lnTo>
                <a:lnTo>
                  <a:pt x="260280" y="116435"/>
                </a:lnTo>
                <a:lnTo>
                  <a:pt x="260730" y="130175"/>
                </a:lnTo>
                <a:lnTo>
                  <a:pt x="260730" y="141986"/>
                </a:lnTo>
                <a:lnTo>
                  <a:pt x="260730" y="151129"/>
                </a:lnTo>
                <a:lnTo>
                  <a:pt x="258699" y="157861"/>
                </a:lnTo>
                <a:lnTo>
                  <a:pt x="254635" y="162305"/>
                </a:lnTo>
                <a:lnTo>
                  <a:pt x="250571" y="166624"/>
                </a:lnTo>
                <a:lnTo>
                  <a:pt x="244983" y="168782"/>
                </a:lnTo>
                <a:lnTo>
                  <a:pt x="237871" y="168782"/>
                </a:lnTo>
                <a:lnTo>
                  <a:pt x="76200" y="168782"/>
                </a:lnTo>
                <a:lnTo>
                  <a:pt x="85423" y="212439"/>
                </a:lnTo>
                <a:lnTo>
                  <a:pt x="115697" y="237870"/>
                </a:lnTo>
                <a:lnTo>
                  <a:pt x="148843" y="242950"/>
                </a:lnTo>
                <a:lnTo>
                  <a:pt x="158367" y="242782"/>
                </a:lnTo>
                <a:lnTo>
                  <a:pt x="197215" y="237124"/>
                </a:lnTo>
                <a:lnTo>
                  <a:pt x="227075" y="227583"/>
                </a:lnTo>
                <a:lnTo>
                  <a:pt x="231901" y="225678"/>
                </a:lnTo>
                <a:lnTo>
                  <a:pt x="235712" y="224789"/>
                </a:lnTo>
                <a:lnTo>
                  <a:pt x="238760" y="224789"/>
                </a:lnTo>
                <a:lnTo>
                  <a:pt x="240537" y="224789"/>
                </a:lnTo>
                <a:lnTo>
                  <a:pt x="246125" y="229488"/>
                </a:lnTo>
                <a:lnTo>
                  <a:pt x="247014" y="231393"/>
                </a:lnTo>
                <a:lnTo>
                  <a:pt x="247523" y="233806"/>
                </a:lnTo>
                <a:lnTo>
                  <a:pt x="247776" y="237108"/>
                </a:lnTo>
                <a:lnTo>
                  <a:pt x="248158" y="240411"/>
                </a:lnTo>
                <a:lnTo>
                  <a:pt x="248285" y="244475"/>
                </a:lnTo>
                <a:lnTo>
                  <a:pt x="248285" y="249427"/>
                </a:lnTo>
                <a:lnTo>
                  <a:pt x="248285" y="253873"/>
                </a:lnTo>
                <a:lnTo>
                  <a:pt x="248158" y="257555"/>
                </a:lnTo>
                <a:lnTo>
                  <a:pt x="247903" y="260603"/>
                </a:lnTo>
                <a:lnTo>
                  <a:pt x="247776" y="263778"/>
                </a:lnTo>
                <a:lnTo>
                  <a:pt x="247396" y="266318"/>
                </a:lnTo>
                <a:lnTo>
                  <a:pt x="247014" y="268477"/>
                </a:lnTo>
                <a:lnTo>
                  <a:pt x="246634" y="270763"/>
                </a:lnTo>
                <a:lnTo>
                  <a:pt x="245999" y="272541"/>
                </a:lnTo>
                <a:lnTo>
                  <a:pt x="245237" y="274065"/>
                </a:lnTo>
                <a:lnTo>
                  <a:pt x="244475" y="275589"/>
                </a:lnTo>
                <a:lnTo>
                  <a:pt x="231521" y="283971"/>
                </a:lnTo>
                <a:lnTo>
                  <a:pt x="225805" y="286385"/>
                </a:lnTo>
                <a:lnTo>
                  <a:pt x="187297" y="295618"/>
                </a:lnTo>
                <a:lnTo>
                  <a:pt x="141986" y="299465"/>
                </a:lnTo>
                <a:lnTo>
                  <a:pt x="124817" y="298916"/>
                </a:lnTo>
                <a:lnTo>
                  <a:pt x="79883" y="290575"/>
                </a:lnTo>
                <a:lnTo>
                  <a:pt x="44914" y="272002"/>
                </a:lnTo>
                <a:lnTo>
                  <a:pt x="19812" y="242935"/>
                </a:lnTo>
                <a:lnTo>
                  <a:pt x="4929" y="203198"/>
                </a:lnTo>
                <a:lnTo>
                  <a:pt x="0" y="152780"/>
                </a:lnTo>
                <a:lnTo>
                  <a:pt x="573" y="135495"/>
                </a:lnTo>
                <a:lnTo>
                  <a:pt x="9271" y="88900"/>
                </a:lnTo>
                <a:lnTo>
                  <a:pt x="27755" y="51091"/>
                </a:lnTo>
                <a:lnTo>
                  <a:pt x="55499" y="23193"/>
                </a:lnTo>
                <a:lnTo>
                  <a:pt x="91715" y="5893"/>
                </a:lnTo>
                <a:lnTo>
                  <a:pt x="120048" y="662"/>
                </a:lnTo>
                <a:lnTo>
                  <a:pt x="135381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54571" y="1443608"/>
            <a:ext cx="109220" cy="163830"/>
          </a:xfrm>
          <a:custGeom>
            <a:avLst/>
            <a:gdLst/>
            <a:ahLst/>
            <a:cxnLst/>
            <a:rect l="l" t="t" r="r" b="b"/>
            <a:pathLst>
              <a:path w="109220" h="163830">
                <a:moveTo>
                  <a:pt x="54482" y="0"/>
                </a:moveTo>
                <a:lnTo>
                  <a:pt x="0" y="163702"/>
                </a:lnTo>
                <a:lnTo>
                  <a:pt x="109219" y="163702"/>
                </a:lnTo>
                <a:lnTo>
                  <a:pt x="54737" y="0"/>
                </a:lnTo>
                <a:lnTo>
                  <a:pt x="54482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56367" y="1423982"/>
            <a:ext cx="110372" cy="1096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4700" y="1370202"/>
            <a:ext cx="228600" cy="385445"/>
          </a:xfrm>
          <a:custGeom>
            <a:avLst/>
            <a:gdLst/>
            <a:ahLst/>
            <a:cxnLst/>
            <a:rect l="l" t="t" r="r" b="b"/>
            <a:pathLst>
              <a:path w="228600" h="385444">
                <a:moveTo>
                  <a:pt x="23240" y="0"/>
                </a:moveTo>
                <a:lnTo>
                  <a:pt x="215519" y="0"/>
                </a:lnTo>
                <a:lnTo>
                  <a:pt x="217297" y="0"/>
                </a:lnTo>
                <a:lnTo>
                  <a:pt x="218821" y="381"/>
                </a:lnTo>
                <a:lnTo>
                  <a:pt x="220217" y="1397"/>
                </a:lnTo>
                <a:lnTo>
                  <a:pt x="221614" y="2412"/>
                </a:lnTo>
                <a:lnTo>
                  <a:pt x="222885" y="4191"/>
                </a:lnTo>
                <a:lnTo>
                  <a:pt x="226822" y="24892"/>
                </a:lnTo>
                <a:lnTo>
                  <a:pt x="226822" y="30861"/>
                </a:lnTo>
                <a:lnTo>
                  <a:pt x="226822" y="36449"/>
                </a:lnTo>
                <a:lnTo>
                  <a:pt x="220217" y="59562"/>
                </a:lnTo>
                <a:lnTo>
                  <a:pt x="218821" y="60706"/>
                </a:lnTo>
                <a:lnTo>
                  <a:pt x="217297" y="61213"/>
                </a:lnTo>
                <a:lnTo>
                  <a:pt x="215519" y="61213"/>
                </a:lnTo>
                <a:lnTo>
                  <a:pt x="77977" y="61213"/>
                </a:lnTo>
                <a:lnTo>
                  <a:pt x="77977" y="155321"/>
                </a:lnTo>
                <a:lnTo>
                  <a:pt x="194310" y="155321"/>
                </a:lnTo>
                <a:lnTo>
                  <a:pt x="196214" y="155321"/>
                </a:lnTo>
                <a:lnTo>
                  <a:pt x="197738" y="155829"/>
                </a:lnTo>
                <a:lnTo>
                  <a:pt x="199262" y="156972"/>
                </a:lnTo>
                <a:lnTo>
                  <a:pt x="200787" y="157987"/>
                </a:lnTo>
                <a:lnTo>
                  <a:pt x="202057" y="159766"/>
                </a:lnTo>
                <a:lnTo>
                  <a:pt x="202946" y="162051"/>
                </a:lnTo>
                <a:lnTo>
                  <a:pt x="203962" y="164337"/>
                </a:lnTo>
                <a:lnTo>
                  <a:pt x="204724" y="167386"/>
                </a:lnTo>
                <a:lnTo>
                  <a:pt x="205232" y="171196"/>
                </a:lnTo>
                <a:lnTo>
                  <a:pt x="205739" y="175133"/>
                </a:lnTo>
                <a:lnTo>
                  <a:pt x="205994" y="179832"/>
                </a:lnTo>
                <a:lnTo>
                  <a:pt x="205994" y="185420"/>
                </a:lnTo>
                <a:lnTo>
                  <a:pt x="205994" y="191135"/>
                </a:lnTo>
                <a:lnTo>
                  <a:pt x="202946" y="208787"/>
                </a:lnTo>
                <a:lnTo>
                  <a:pt x="202057" y="211074"/>
                </a:lnTo>
                <a:lnTo>
                  <a:pt x="200787" y="212725"/>
                </a:lnTo>
                <a:lnTo>
                  <a:pt x="199262" y="213613"/>
                </a:lnTo>
                <a:lnTo>
                  <a:pt x="197738" y="214630"/>
                </a:lnTo>
                <a:lnTo>
                  <a:pt x="196214" y="215137"/>
                </a:lnTo>
                <a:lnTo>
                  <a:pt x="194310" y="215137"/>
                </a:lnTo>
                <a:lnTo>
                  <a:pt x="77977" y="215137"/>
                </a:lnTo>
                <a:lnTo>
                  <a:pt x="77977" y="323850"/>
                </a:lnTo>
                <a:lnTo>
                  <a:pt x="216662" y="323850"/>
                </a:lnTo>
                <a:lnTo>
                  <a:pt x="218439" y="323850"/>
                </a:lnTo>
                <a:lnTo>
                  <a:pt x="228346" y="354457"/>
                </a:lnTo>
                <a:lnTo>
                  <a:pt x="228346" y="360172"/>
                </a:lnTo>
                <a:lnTo>
                  <a:pt x="225298" y="378206"/>
                </a:lnTo>
                <a:lnTo>
                  <a:pt x="224282" y="380619"/>
                </a:lnTo>
                <a:lnTo>
                  <a:pt x="223138" y="382397"/>
                </a:lnTo>
                <a:lnTo>
                  <a:pt x="221614" y="383413"/>
                </a:lnTo>
                <a:lnTo>
                  <a:pt x="220090" y="384556"/>
                </a:lnTo>
                <a:lnTo>
                  <a:pt x="218439" y="385063"/>
                </a:lnTo>
                <a:lnTo>
                  <a:pt x="216662" y="385063"/>
                </a:lnTo>
                <a:lnTo>
                  <a:pt x="23240" y="385063"/>
                </a:lnTo>
                <a:lnTo>
                  <a:pt x="16637" y="385063"/>
                </a:lnTo>
                <a:lnTo>
                  <a:pt x="11175" y="383159"/>
                </a:lnTo>
                <a:lnTo>
                  <a:pt x="6730" y="379349"/>
                </a:lnTo>
                <a:lnTo>
                  <a:pt x="2286" y="375412"/>
                </a:lnTo>
                <a:lnTo>
                  <a:pt x="0" y="369188"/>
                </a:lnTo>
                <a:lnTo>
                  <a:pt x="0" y="360425"/>
                </a:lnTo>
                <a:lnTo>
                  <a:pt x="0" y="24637"/>
                </a:lnTo>
                <a:lnTo>
                  <a:pt x="0" y="15875"/>
                </a:lnTo>
                <a:lnTo>
                  <a:pt x="2286" y="9651"/>
                </a:lnTo>
                <a:lnTo>
                  <a:pt x="6730" y="5714"/>
                </a:lnTo>
                <a:lnTo>
                  <a:pt x="11175" y="1905"/>
                </a:lnTo>
                <a:lnTo>
                  <a:pt x="16637" y="0"/>
                </a:lnTo>
                <a:lnTo>
                  <a:pt x="23240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4300" y="1370202"/>
            <a:ext cx="279400" cy="385445"/>
          </a:xfrm>
          <a:custGeom>
            <a:avLst/>
            <a:gdLst/>
            <a:ahLst/>
            <a:cxnLst/>
            <a:rect l="l" t="t" r="r" b="b"/>
            <a:pathLst>
              <a:path w="279400" h="385444">
                <a:moveTo>
                  <a:pt x="23240" y="0"/>
                </a:moveTo>
                <a:lnTo>
                  <a:pt x="120015" y="0"/>
                </a:lnTo>
                <a:lnTo>
                  <a:pt x="136989" y="359"/>
                </a:lnTo>
                <a:lnTo>
                  <a:pt x="179959" y="5842"/>
                </a:lnTo>
                <a:lnTo>
                  <a:pt x="221361" y="23875"/>
                </a:lnTo>
                <a:lnTo>
                  <a:pt x="247014" y="54356"/>
                </a:lnTo>
                <a:lnTo>
                  <a:pt x="256031" y="97917"/>
                </a:lnTo>
                <a:lnTo>
                  <a:pt x="255797" y="104775"/>
                </a:lnTo>
                <a:lnTo>
                  <a:pt x="241935" y="146685"/>
                </a:lnTo>
                <a:lnTo>
                  <a:pt x="237490" y="153416"/>
                </a:lnTo>
                <a:lnTo>
                  <a:pt x="202437" y="177037"/>
                </a:lnTo>
                <a:lnTo>
                  <a:pt x="210464" y="178825"/>
                </a:lnTo>
                <a:lnTo>
                  <a:pt x="245586" y="195992"/>
                </a:lnTo>
                <a:lnTo>
                  <a:pt x="269688" y="226542"/>
                </a:lnTo>
                <a:lnTo>
                  <a:pt x="278892" y="269621"/>
                </a:lnTo>
                <a:lnTo>
                  <a:pt x="278536" y="279650"/>
                </a:lnTo>
                <a:lnTo>
                  <a:pt x="266541" y="322516"/>
                </a:lnTo>
                <a:lnTo>
                  <a:pt x="240502" y="353458"/>
                </a:lnTo>
                <a:lnTo>
                  <a:pt x="203327" y="373507"/>
                </a:lnTo>
                <a:lnTo>
                  <a:pt x="157999" y="383510"/>
                </a:lnTo>
                <a:lnTo>
                  <a:pt x="125603" y="385063"/>
                </a:lnTo>
                <a:lnTo>
                  <a:pt x="23240" y="385063"/>
                </a:lnTo>
                <a:lnTo>
                  <a:pt x="16637" y="385063"/>
                </a:lnTo>
                <a:lnTo>
                  <a:pt x="11175" y="383159"/>
                </a:lnTo>
                <a:lnTo>
                  <a:pt x="6731" y="379349"/>
                </a:lnTo>
                <a:lnTo>
                  <a:pt x="2286" y="375412"/>
                </a:lnTo>
                <a:lnTo>
                  <a:pt x="0" y="369188"/>
                </a:lnTo>
                <a:lnTo>
                  <a:pt x="0" y="360425"/>
                </a:lnTo>
                <a:lnTo>
                  <a:pt x="0" y="24637"/>
                </a:lnTo>
                <a:lnTo>
                  <a:pt x="0" y="15875"/>
                </a:lnTo>
                <a:lnTo>
                  <a:pt x="2286" y="9651"/>
                </a:lnTo>
                <a:lnTo>
                  <a:pt x="6731" y="5714"/>
                </a:lnTo>
                <a:lnTo>
                  <a:pt x="11175" y="1905"/>
                </a:lnTo>
                <a:lnTo>
                  <a:pt x="16637" y="0"/>
                </a:lnTo>
                <a:lnTo>
                  <a:pt x="23240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35827" y="1368297"/>
            <a:ext cx="355600" cy="389255"/>
          </a:xfrm>
          <a:custGeom>
            <a:avLst/>
            <a:gdLst/>
            <a:ahLst/>
            <a:cxnLst/>
            <a:rect l="l" t="t" r="r" b="b"/>
            <a:pathLst>
              <a:path w="355600" h="389255">
                <a:moveTo>
                  <a:pt x="174371" y="0"/>
                </a:moveTo>
                <a:lnTo>
                  <a:pt x="214757" y="1524"/>
                </a:lnTo>
                <a:lnTo>
                  <a:pt x="231267" y="16382"/>
                </a:lnTo>
                <a:lnTo>
                  <a:pt x="350266" y="357886"/>
                </a:lnTo>
                <a:lnTo>
                  <a:pt x="352678" y="364998"/>
                </a:lnTo>
                <a:lnTo>
                  <a:pt x="354202" y="370586"/>
                </a:lnTo>
                <a:lnTo>
                  <a:pt x="354838" y="374776"/>
                </a:lnTo>
                <a:lnTo>
                  <a:pt x="355346" y="378967"/>
                </a:lnTo>
                <a:lnTo>
                  <a:pt x="354583" y="382142"/>
                </a:lnTo>
                <a:lnTo>
                  <a:pt x="327532" y="388747"/>
                </a:lnTo>
                <a:lnTo>
                  <a:pt x="317880" y="388747"/>
                </a:lnTo>
                <a:lnTo>
                  <a:pt x="307721" y="388747"/>
                </a:lnTo>
                <a:lnTo>
                  <a:pt x="299847" y="388619"/>
                </a:lnTo>
                <a:lnTo>
                  <a:pt x="294258" y="388365"/>
                </a:lnTo>
                <a:lnTo>
                  <a:pt x="288544" y="388112"/>
                </a:lnTo>
                <a:lnTo>
                  <a:pt x="284225" y="387476"/>
                </a:lnTo>
                <a:lnTo>
                  <a:pt x="281304" y="386588"/>
                </a:lnTo>
                <a:lnTo>
                  <a:pt x="278256" y="385699"/>
                </a:lnTo>
                <a:lnTo>
                  <a:pt x="272033" y="376554"/>
                </a:lnTo>
                <a:lnTo>
                  <a:pt x="246125" y="299212"/>
                </a:lnTo>
                <a:lnTo>
                  <a:pt x="101473" y="299212"/>
                </a:lnTo>
                <a:lnTo>
                  <a:pt x="77088" y="374523"/>
                </a:lnTo>
                <a:lnTo>
                  <a:pt x="76326" y="377316"/>
                </a:lnTo>
                <a:lnTo>
                  <a:pt x="75184" y="379602"/>
                </a:lnTo>
                <a:lnTo>
                  <a:pt x="73913" y="381507"/>
                </a:lnTo>
                <a:lnTo>
                  <a:pt x="72644" y="383413"/>
                </a:lnTo>
                <a:lnTo>
                  <a:pt x="70612" y="384937"/>
                </a:lnTo>
                <a:lnTo>
                  <a:pt x="67690" y="385952"/>
                </a:lnTo>
                <a:lnTo>
                  <a:pt x="64770" y="387096"/>
                </a:lnTo>
                <a:lnTo>
                  <a:pt x="60706" y="387857"/>
                </a:lnTo>
                <a:lnTo>
                  <a:pt x="55499" y="388238"/>
                </a:lnTo>
                <a:lnTo>
                  <a:pt x="50292" y="388619"/>
                </a:lnTo>
                <a:lnTo>
                  <a:pt x="43307" y="388747"/>
                </a:lnTo>
                <a:lnTo>
                  <a:pt x="34798" y="388747"/>
                </a:lnTo>
                <a:lnTo>
                  <a:pt x="25653" y="388747"/>
                </a:lnTo>
                <a:lnTo>
                  <a:pt x="18542" y="388492"/>
                </a:lnTo>
                <a:lnTo>
                  <a:pt x="13335" y="387857"/>
                </a:lnTo>
                <a:lnTo>
                  <a:pt x="8255" y="387350"/>
                </a:lnTo>
                <a:lnTo>
                  <a:pt x="4699" y="385825"/>
                </a:lnTo>
                <a:lnTo>
                  <a:pt x="2667" y="383539"/>
                </a:lnTo>
                <a:lnTo>
                  <a:pt x="635" y="381253"/>
                </a:lnTo>
                <a:lnTo>
                  <a:pt x="0" y="378078"/>
                </a:lnTo>
                <a:lnTo>
                  <a:pt x="508" y="373888"/>
                </a:lnTo>
                <a:lnTo>
                  <a:pt x="1143" y="369697"/>
                </a:lnTo>
                <a:lnTo>
                  <a:pt x="2667" y="364236"/>
                </a:lnTo>
                <a:lnTo>
                  <a:pt x="5080" y="357250"/>
                </a:lnTo>
                <a:lnTo>
                  <a:pt x="123825" y="15493"/>
                </a:lnTo>
                <a:lnTo>
                  <a:pt x="124968" y="12191"/>
                </a:lnTo>
                <a:lnTo>
                  <a:pt x="126364" y="9398"/>
                </a:lnTo>
                <a:lnTo>
                  <a:pt x="128015" y="7365"/>
                </a:lnTo>
                <a:lnTo>
                  <a:pt x="129539" y="5206"/>
                </a:lnTo>
                <a:lnTo>
                  <a:pt x="164337" y="0"/>
                </a:lnTo>
                <a:lnTo>
                  <a:pt x="174371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22548" y="1346385"/>
            <a:ext cx="95894" cy="880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84022" y="1346385"/>
            <a:ext cx="95894" cy="880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02822" y="1346385"/>
            <a:ext cx="95894" cy="880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12272" y="1346385"/>
            <a:ext cx="95894" cy="880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22415" y="1341882"/>
            <a:ext cx="267335" cy="420370"/>
          </a:xfrm>
          <a:custGeom>
            <a:avLst/>
            <a:gdLst/>
            <a:ahLst/>
            <a:cxnLst/>
            <a:rect l="l" t="t" r="r" b="b"/>
            <a:pathLst>
              <a:path w="267334" h="420369">
                <a:moveTo>
                  <a:pt x="229869" y="0"/>
                </a:moveTo>
                <a:lnTo>
                  <a:pt x="237235" y="0"/>
                </a:lnTo>
                <a:lnTo>
                  <a:pt x="243204" y="253"/>
                </a:lnTo>
                <a:lnTo>
                  <a:pt x="248030" y="888"/>
                </a:lnTo>
                <a:lnTo>
                  <a:pt x="252729" y="1523"/>
                </a:lnTo>
                <a:lnTo>
                  <a:pt x="256539" y="2285"/>
                </a:lnTo>
                <a:lnTo>
                  <a:pt x="259333" y="3428"/>
                </a:lnTo>
                <a:lnTo>
                  <a:pt x="262127" y="4444"/>
                </a:lnTo>
                <a:lnTo>
                  <a:pt x="264032" y="5841"/>
                </a:lnTo>
                <a:lnTo>
                  <a:pt x="265302" y="7365"/>
                </a:lnTo>
                <a:lnTo>
                  <a:pt x="266445" y="9016"/>
                </a:lnTo>
                <a:lnTo>
                  <a:pt x="267080" y="10794"/>
                </a:lnTo>
                <a:lnTo>
                  <a:pt x="267080" y="12826"/>
                </a:lnTo>
                <a:lnTo>
                  <a:pt x="267080" y="403351"/>
                </a:lnTo>
                <a:lnTo>
                  <a:pt x="267080" y="405510"/>
                </a:lnTo>
                <a:lnTo>
                  <a:pt x="266573" y="407288"/>
                </a:lnTo>
                <a:lnTo>
                  <a:pt x="265556" y="408813"/>
                </a:lnTo>
                <a:lnTo>
                  <a:pt x="264540" y="410337"/>
                </a:lnTo>
                <a:lnTo>
                  <a:pt x="262889" y="411479"/>
                </a:lnTo>
                <a:lnTo>
                  <a:pt x="260476" y="412495"/>
                </a:lnTo>
                <a:lnTo>
                  <a:pt x="258063" y="413512"/>
                </a:lnTo>
                <a:lnTo>
                  <a:pt x="254888" y="414273"/>
                </a:lnTo>
                <a:lnTo>
                  <a:pt x="250825" y="414654"/>
                </a:lnTo>
                <a:lnTo>
                  <a:pt x="246760" y="415035"/>
                </a:lnTo>
                <a:lnTo>
                  <a:pt x="241680" y="415163"/>
                </a:lnTo>
                <a:lnTo>
                  <a:pt x="235838" y="415163"/>
                </a:lnTo>
                <a:lnTo>
                  <a:pt x="229488" y="415163"/>
                </a:lnTo>
                <a:lnTo>
                  <a:pt x="224281" y="415035"/>
                </a:lnTo>
                <a:lnTo>
                  <a:pt x="220344" y="414654"/>
                </a:lnTo>
                <a:lnTo>
                  <a:pt x="216280" y="414273"/>
                </a:lnTo>
                <a:lnTo>
                  <a:pt x="213105" y="413512"/>
                </a:lnTo>
                <a:lnTo>
                  <a:pt x="210692" y="412495"/>
                </a:lnTo>
                <a:lnTo>
                  <a:pt x="208152" y="411479"/>
                </a:lnTo>
                <a:lnTo>
                  <a:pt x="206375" y="410337"/>
                </a:lnTo>
                <a:lnTo>
                  <a:pt x="205231" y="408813"/>
                </a:lnTo>
                <a:lnTo>
                  <a:pt x="204215" y="407288"/>
                </a:lnTo>
                <a:lnTo>
                  <a:pt x="203580" y="405510"/>
                </a:lnTo>
                <a:lnTo>
                  <a:pt x="203580" y="403351"/>
                </a:lnTo>
                <a:lnTo>
                  <a:pt x="203580" y="373888"/>
                </a:lnTo>
                <a:lnTo>
                  <a:pt x="171773" y="401337"/>
                </a:lnTo>
                <a:lnTo>
                  <a:pt x="136937" y="417195"/>
                </a:lnTo>
                <a:lnTo>
                  <a:pt x="110743" y="420242"/>
                </a:lnTo>
                <a:lnTo>
                  <a:pt x="96172" y="419506"/>
                </a:lnTo>
                <a:lnTo>
                  <a:pt x="59435" y="408558"/>
                </a:lnTo>
                <a:lnTo>
                  <a:pt x="25145" y="376808"/>
                </a:lnTo>
                <a:lnTo>
                  <a:pt x="5968" y="330200"/>
                </a:lnTo>
                <a:lnTo>
                  <a:pt x="379" y="288641"/>
                </a:lnTo>
                <a:lnTo>
                  <a:pt x="0" y="274065"/>
                </a:lnTo>
                <a:lnTo>
                  <a:pt x="476" y="256855"/>
                </a:lnTo>
                <a:lnTo>
                  <a:pt x="7619" y="210438"/>
                </a:lnTo>
                <a:lnTo>
                  <a:pt x="22961" y="172684"/>
                </a:lnTo>
                <a:lnTo>
                  <a:pt x="55741" y="137497"/>
                </a:lnTo>
                <a:lnTo>
                  <a:pt x="102385" y="121463"/>
                </a:lnTo>
                <a:lnTo>
                  <a:pt x="116077" y="120776"/>
                </a:lnTo>
                <a:lnTo>
                  <a:pt x="127033" y="121348"/>
                </a:lnTo>
                <a:lnTo>
                  <a:pt x="165637" y="134999"/>
                </a:lnTo>
                <a:lnTo>
                  <a:pt x="192658" y="156590"/>
                </a:lnTo>
                <a:lnTo>
                  <a:pt x="192658" y="12826"/>
                </a:lnTo>
                <a:lnTo>
                  <a:pt x="192658" y="10794"/>
                </a:lnTo>
                <a:lnTo>
                  <a:pt x="193166" y="9016"/>
                </a:lnTo>
                <a:lnTo>
                  <a:pt x="194309" y="7365"/>
                </a:lnTo>
                <a:lnTo>
                  <a:pt x="195325" y="5841"/>
                </a:lnTo>
                <a:lnTo>
                  <a:pt x="197357" y="4444"/>
                </a:lnTo>
                <a:lnTo>
                  <a:pt x="200278" y="3428"/>
                </a:lnTo>
                <a:lnTo>
                  <a:pt x="203073" y="2285"/>
                </a:lnTo>
                <a:lnTo>
                  <a:pt x="206882" y="1523"/>
                </a:lnTo>
                <a:lnTo>
                  <a:pt x="211708" y="888"/>
                </a:lnTo>
                <a:lnTo>
                  <a:pt x="216407" y="253"/>
                </a:lnTo>
                <a:lnTo>
                  <a:pt x="222503" y="0"/>
                </a:lnTo>
                <a:lnTo>
                  <a:pt x="229869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75154" y="1340992"/>
            <a:ext cx="74930" cy="416559"/>
          </a:xfrm>
          <a:custGeom>
            <a:avLst/>
            <a:gdLst/>
            <a:ahLst/>
            <a:cxnLst/>
            <a:rect l="l" t="t" r="r" b="b"/>
            <a:pathLst>
              <a:path w="74930" h="416560">
                <a:moveTo>
                  <a:pt x="37464" y="0"/>
                </a:moveTo>
                <a:lnTo>
                  <a:pt x="44831" y="0"/>
                </a:lnTo>
                <a:lnTo>
                  <a:pt x="50926" y="254"/>
                </a:lnTo>
                <a:lnTo>
                  <a:pt x="55625" y="889"/>
                </a:lnTo>
                <a:lnTo>
                  <a:pt x="60451" y="1524"/>
                </a:lnTo>
                <a:lnTo>
                  <a:pt x="64262" y="2286"/>
                </a:lnTo>
                <a:lnTo>
                  <a:pt x="67056" y="3429"/>
                </a:lnTo>
                <a:lnTo>
                  <a:pt x="69976" y="4445"/>
                </a:lnTo>
                <a:lnTo>
                  <a:pt x="72008" y="5842"/>
                </a:lnTo>
                <a:lnTo>
                  <a:pt x="73151" y="7366"/>
                </a:lnTo>
                <a:lnTo>
                  <a:pt x="74421" y="9017"/>
                </a:lnTo>
                <a:lnTo>
                  <a:pt x="74930" y="10795"/>
                </a:lnTo>
                <a:lnTo>
                  <a:pt x="74930" y="12827"/>
                </a:lnTo>
                <a:lnTo>
                  <a:pt x="74930" y="404241"/>
                </a:lnTo>
                <a:lnTo>
                  <a:pt x="74930" y="406146"/>
                </a:lnTo>
                <a:lnTo>
                  <a:pt x="74421" y="407924"/>
                </a:lnTo>
                <a:lnTo>
                  <a:pt x="73151" y="409448"/>
                </a:lnTo>
                <a:lnTo>
                  <a:pt x="72008" y="410845"/>
                </a:lnTo>
                <a:lnTo>
                  <a:pt x="69976" y="412115"/>
                </a:lnTo>
                <a:lnTo>
                  <a:pt x="67056" y="413131"/>
                </a:lnTo>
                <a:lnTo>
                  <a:pt x="64262" y="414147"/>
                </a:lnTo>
                <a:lnTo>
                  <a:pt x="60451" y="414909"/>
                </a:lnTo>
                <a:lnTo>
                  <a:pt x="55625" y="415417"/>
                </a:lnTo>
                <a:lnTo>
                  <a:pt x="50926" y="415798"/>
                </a:lnTo>
                <a:lnTo>
                  <a:pt x="44831" y="416052"/>
                </a:lnTo>
                <a:lnTo>
                  <a:pt x="37464" y="416052"/>
                </a:lnTo>
                <a:lnTo>
                  <a:pt x="30099" y="416052"/>
                </a:lnTo>
                <a:lnTo>
                  <a:pt x="7874" y="413131"/>
                </a:lnTo>
                <a:lnTo>
                  <a:pt x="4952" y="412115"/>
                </a:lnTo>
                <a:lnTo>
                  <a:pt x="2920" y="410845"/>
                </a:lnTo>
                <a:lnTo>
                  <a:pt x="1777" y="409448"/>
                </a:lnTo>
                <a:lnTo>
                  <a:pt x="634" y="407924"/>
                </a:lnTo>
                <a:lnTo>
                  <a:pt x="0" y="406146"/>
                </a:lnTo>
                <a:lnTo>
                  <a:pt x="0" y="404241"/>
                </a:lnTo>
                <a:lnTo>
                  <a:pt x="0" y="12827"/>
                </a:lnTo>
                <a:lnTo>
                  <a:pt x="0" y="10795"/>
                </a:lnTo>
                <a:lnTo>
                  <a:pt x="634" y="9017"/>
                </a:lnTo>
                <a:lnTo>
                  <a:pt x="1777" y="7366"/>
                </a:lnTo>
                <a:lnTo>
                  <a:pt x="2920" y="5842"/>
                </a:lnTo>
                <a:lnTo>
                  <a:pt x="4952" y="4445"/>
                </a:lnTo>
                <a:lnTo>
                  <a:pt x="7874" y="3429"/>
                </a:lnTo>
                <a:lnTo>
                  <a:pt x="10794" y="2286"/>
                </a:lnTo>
                <a:lnTo>
                  <a:pt x="14605" y="1524"/>
                </a:lnTo>
                <a:lnTo>
                  <a:pt x="19303" y="889"/>
                </a:lnTo>
                <a:lnTo>
                  <a:pt x="24130" y="254"/>
                </a:lnTo>
                <a:lnTo>
                  <a:pt x="30099" y="0"/>
                </a:lnTo>
                <a:lnTo>
                  <a:pt x="37464" y="0"/>
                </a:lnTo>
                <a:close/>
              </a:path>
            </a:pathLst>
          </a:custGeom>
          <a:ln w="953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90825" y="6543675"/>
            <a:ext cx="4019550" cy="3143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9400" y="3480180"/>
            <a:ext cx="3957954" cy="3082925"/>
          </a:xfrm>
          <a:custGeom>
            <a:avLst/>
            <a:gdLst/>
            <a:ahLst/>
            <a:cxnLst/>
            <a:rect l="l" t="t" r="r" b="b"/>
            <a:pathLst>
              <a:path w="3957954" h="3082925">
                <a:moveTo>
                  <a:pt x="3692779" y="0"/>
                </a:moveTo>
                <a:lnTo>
                  <a:pt x="264922" y="0"/>
                </a:lnTo>
                <a:lnTo>
                  <a:pt x="217304" y="4268"/>
                </a:lnTo>
                <a:lnTo>
                  <a:pt x="172485" y="16575"/>
                </a:lnTo>
                <a:lnTo>
                  <a:pt x="131214" y="36171"/>
                </a:lnTo>
                <a:lnTo>
                  <a:pt x="94239" y="62309"/>
                </a:lnTo>
                <a:lnTo>
                  <a:pt x="62309" y="94239"/>
                </a:lnTo>
                <a:lnTo>
                  <a:pt x="36171" y="131214"/>
                </a:lnTo>
                <a:lnTo>
                  <a:pt x="16575" y="172485"/>
                </a:lnTo>
                <a:lnTo>
                  <a:pt x="4268" y="217304"/>
                </a:lnTo>
                <a:lnTo>
                  <a:pt x="0" y="264922"/>
                </a:lnTo>
                <a:lnTo>
                  <a:pt x="0" y="2817799"/>
                </a:lnTo>
                <a:lnTo>
                  <a:pt x="4268" y="2865421"/>
                </a:lnTo>
                <a:lnTo>
                  <a:pt x="16575" y="2910243"/>
                </a:lnTo>
                <a:lnTo>
                  <a:pt x="36171" y="2951516"/>
                </a:lnTo>
                <a:lnTo>
                  <a:pt x="62309" y="2988492"/>
                </a:lnTo>
                <a:lnTo>
                  <a:pt x="94239" y="3020424"/>
                </a:lnTo>
                <a:lnTo>
                  <a:pt x="131214" y="3046562"/>
                </a:lnTo>
                <a:lnTo>
                  <a:pt x="172485" y="3066159"/>
                </a:lnTo>
                <a:lnTo>
                  <a:pt x="217304" y="3078465"/>
                </a:lnTo>
                <a:lnTo>
                  <a:pt x="264922" y="3082734"/>
                </a:lnTo>
                <a:lnTo>
                  <a:pt x="3692779" y="3082734"/>
                </a:lnTo>
                <a:lnTo>
                  <a:pt x="3740396" y="3078465"/>
                </a:lnTo>
                <a:lnTo>
                  <a:pt x="3785215" y="3066159"/>
                </a:lnTo>
                <a:lnTo>
                  <a:pt x="3826486" y="3046562"/>
                </a:lnTo>
                <a:lnTo>
                  <a:pt x="3863461" y="3020424"/>
                </a:lnTo>
                <a:lnTo>
                  <a:pt x="3895391" y="2988492"/>
                </a:lnTo>
                <a:lnTo>
                  <a:pt x="3921529" y="2951516"/>
                </a:lnTo>
                <a:lnTo>
                  <a:pt x="3941125" y="2910243"/>
                </a:lnTo>
                <a:lnTo>
                  <a:pt x="3953432" y="2865421"/>
                </a:lnTo>
                <a:lnTo>
                  <a:pt x="3957701" y="2817799"/>
                </a:lnTo>
                <a:lnTo>
                  <a:pt x="3957701" y="264922"/>
                </a:lnTo>
                <a:lnTo>
                  <a:pt x="3953432" y="217304"/>
                </a:lnTo>
                <a:lnTo>
                  <a:pt x="3941125" y="172485"/>
                </a:lnTo>
                <a:lnTo>
                  <a:pt x="3921529" y="131214"/>
                </a:lnTo>
                <a:lnTo>
                  <a:pt x="3895391" y="94239"/>
                </a:lnTo>
                <a:lnTo>
                  <a:pt x="3863461" y="62309"/>
                </a:lnTo>
                <a:lnTo>
                  <a:pt x="3826486" y="36171"/>
                </a:lnTo>
                <a:lnTo>
                  <a:pt x="3785215" y="16575"/>
                </a:lnTo>
                <a:lnTo>
                  <a:pt x="3740396" y="4268"/>
                </a:lnTo>
                <a:lnTo>
                  <a:pt x="3692779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9400" y="3480180"/>
            <a:ext cx="3957701" cy="30827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213610" y="2284349"/>
            <a:ext cx="49377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https://ecbs.cevre.gov.tr/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0411" y="2880360"/>
            <a:ext cx="3256279" cy="3168650"/>
          </a:xfrm>
          <a:custGeom>
            <a:avLst/>
            <a:gdLst/>
            <a:ahLst/>
            <a:cxnLst/>
            <a:rect l="l" t="t" r="r" b="b"/>
            <a:pathLst>
              <a:path w="3256279" h="3168650">
                <a:moveTo>
                  <a:pt x="0" y="3168396"/>
                </a:moveTo>
                <a:lnTo>
                  <a:pt x="3256153" y="3168396"/>
                </a:lnTo>
                <a:lnTo>
                  <a:pt x="3256153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5022" y="1371600"/>
          <a:ext cx="7161529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760">
                <a:tc gridSpan="2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710"/>
                        </a:spcBef>
                      </a:pPr>
                      <a:r>
                        <a:rPr sz="45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Sıfır </a:t>
                      </a:r>
                      <a:r>
                        <a:rPr sz="45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atık </a:t>
                      </a:r>
                      <a:r>
                        <a:rPr sz="45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bilgi </a:t>
                      </a:r>
                      <a:r>
                        <a:rPr sz="45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sistemin</a:t>
                      </a:r>
                      <a:r>
                        <a:rPr sz="4550" spc="3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5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erişim</a:t>
                      </a:r>
                      <a:endParaRPr sz="4550">
                        <a:latin typeface="Calibri"/>
                        <a:cs typeface="Calibri"/>
                      </a:endParaRPr>
                    </a:p>
                  </a:txBody>
                  <a:tcPr marL="0" marR="0" marT="344170" marB="0">
                    <a:solidFill>
                      <a:srgbClr val="8BA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15" dirty="0">
                          <a:latin typeface="Calibri"/>
                          <a:cs typeface="Calibri"/>
                        </a:rPr>
                        <a:t>İl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müdürlükleri</a:t>
                      </a:r>
                      <a:r>
                        <a:rPr sz="24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kullanıcıları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*Erişim iznini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açtırmalıdır.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*Kullanıcı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bilgileri</a:t>
                      </a:r>
                      <a:r>
                        <a:rPr sz="2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iletilmelidir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2755"/>
                        </a:lnSpc>
                        <a:spcBef>
                          <a:spcPts val="80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*Bakanlık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erişim</a:t>
                      </a:r>
                      <a:r>
                        <a:rPr sz="2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iznini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2755"/>
                        </a:lnSpc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vermektedir.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Diğer</a:t>
                      </a:r>
                      <a:r>
                        <a:rPr sz="2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kullanıcılar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6520" marR="658495">
                        <a:lnSpc>
                          <a:spcPct val="92600"/>
                        </a:lnSpc>
                        <a:spcBef>
                          <a:spcPts val="93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*e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devlet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şifreleri</a:t>
                      </a:r>
                      <a:r>
                        <a:rPr sz="24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ile 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direk erişim 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sağlayabilirler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85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BA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62000"/>
            <a:ext cx="7086600" cy="5791200"/>
          </a:xfrm>
          <a:custGeom>
            <a:avLst/>
            <a:gdLst/>
            <a:ahLst/>
            <a:cxnLst/>
            <a:rect l="l" t="t" r="r" b="b"/>
            <a:pathLst>
              <a:path w="7086600" h="5791200">
                <a:moveTo>
                  <a:pt x="6121400" y="0"/>
                </a:moveTo>
                <a:lnTo>
                  <a:pt x="965200" y="0"/>
                </a:lnTo>
                <a:lnTo>
                  <a:pt x="917030" y="1181"/>
                </a:lnTo>
                <a:lnTo>
                  <a:pt x="869472" y="4688"/>
                </a:lnTo>
                <a:lnTo>
                  <a:pt x="822580" y="10466"/>
                </a:lnTo>
                <a:lnTo>
                  <a:pt x="776409" y="18459"/>
                </a:lnTo>
                <a:lnTo>
                  <a:pt x="731015" y="28612"/>
                </a:lnTo>
                <a:lnTo>
                  <a:pt x="686454" y="40869"/>
                </a:lnTo>
                <a:lnTo>
                  <a:pt x="642780" y="55175"/>
                </a:lnTo>
                <a:lnTo>
                  <a:pt x="600049" y="71476"/>
                </a:lnTo>
                <a:lnTo>
                  <a:pt x="558316" y="89715"/>
                </a:lnTo>
                <a:lnTo>
                  <a:pt x="517636" y="109838"/>
                </a:lnTo>
                <a:lnTo>
                  <a:pt x="478065" y="131788"/>
                </a:lnTo>
                <a:lnTo>
                  <a:pt x="439658" y="155511"/>
                </a:lnTo>
                <a:lnTo>
                  <a:pt x="402471" y="180951"/>
                </a:lnTo>
                <a:lnTo>
                  <a:pt x="366559" y="208053"/>
                </a:lnTo>
                <a:lnTo>
                  <a:pt x="331976" y="236762"/>
                </a:lnTo>
                <a:lnTo>
                  <a:pt x="298779" y="267023"/>
                </a:lnTo>
                <a:lnTo>
                  <a:pt x="267023" y="298779"/>
                </a:lnTo>
                <a:lnTo>
                  <a:pt x="236762" y="331976"/>
                </a:lnTo>
                <a:lnTo>
                  <a:pt x="208053" y="366559"/>
                </a:lnTo>
                <a:lnTo>
                  <a:pt x="180951" y="402471"/>
                </a:lnTo>
                <a:lnTo>
                  <a:pt x="155511" y="439658"/>
                </a:lnTo>
                <a:lnTo>
                  <a:pt x="131788" y="478065"/>
                </a:lnTo>
                <a:lnTo>
                  <a:pt x="109838" y="517636"/>
                </a:lnTo>
                <a:lnTo>
                  <a:pt x="89715" y="558316"/>
                </a:lnTo>
                <a:lnTo>
                  <a:pt x="71476" y="600049"/>
                </a:lnTo>
                <a:lnTo>
                  <a:pt x="55175" y="642780"/>
                </a:lnTo>
                <a:lnTo>
                  <a:pt x="40869" y="686454"/>
                </a:lnTo>
                <a:lnTo>
                  <a:pt x="28612" y="731015"/>
                </a:lnTo>
                <a:lnTo>
                  <a:pt x="18459" y="776409"/>
                </a:lnTo>
                <a:lnTo>
                  <a:pt x="10466" y="822580"/>
                </a:lnTo>
                <a:lnTo>
                  <a:pt x="4688" y="869472"/>
                </a:lnTo>
                <a:lnTo>
                  <a:pt x="1181" y="917030"/>
                </a:lnTo>
                <a:lnTo>
                  <a:pt x="0" y="965200"/>
                </a:lnTo>
                <a:lnTo>
                  <a:pt x="0" y="4826000"/>
                </a:lnTo>
                <a:lnTo>
                  <a:pt x="1181" y="4874172"/>
                </a:lnTo>
                <a:lnTo>
                  <a:pt x="4688" y="4921733"/>
                </a:lnTo>
                <a:lnTo>
                  <a:pt x="10466" y="4968628"/>
                </a:lnTo>
                <a:lnTo>
                  <a:pt x="18459" y="5014801"/>
                </a:lnTo>
                <a:lnTo>
                  <a:pt x="28612" y="5060196"/>
                </a:lnTo>
                <a:lnTo>
                  <a:pt x="40869" y="5104759"/>
                </a:lnTo>
                <a:lnTo>
                  <a:pt x="55175" y="5148434"/>
                </a:lnTo>
                <a:lnTo>
                  <a:pt x="71476" y="5191166"/>
                </a:lnTo>
                <a:lnTo>
                  <a:pt x="89715" y="5232900"/>
                </a:lnTo>
                <a:lnTo>
                  <a:pt x="109838" y="5273580"/>
                </a:lnTo>
                <a:lnTo>
                  <a:pt x="131788" y="5313151"/>
                </a:lnTo>
                <a:lnTo>
                  <a:pt x="155511" y="5351557"/>
                </a:lnTo>
                <a:lnTo>
                  <a:pt x="180951" y="5388744"/>
                </a:lnTo>
                <a:lnTo>
                  <a:pt x="208053" y="5424656"/>
                </a:lnTo>
                <a:lnTo>
                  <a:pt x="236762" y="5459238"/>
                </a:lnTo>
                <a:lnTo>
                  <a:pt x="267023" y="5492435"/>
                </a:lnTo>
                <a:lnTo>
                  <a:pt x="298779" y="5524190"/>
                </a:lnTo>
                <a:lnTo>
                  <a:pt x="331976" y="5554449"/>
                </a:lnTo>
                <a:lnTo>
                  <a:pt x="366559" y="5583157"/>
                </a:lnTo>
                <a:lnTo>
                  <a:pt x="402471" y="5610259"/>
                </a:lnTo>
                <a:lnTo>
                  <a:pt x="439658" y="5635698"/>
                </a:lnTo>
                <a:lnTo>
                  <a:pt x="478065" y="5659420"/>
                </a:lnTo>
                <a:lnTo>
                  <a:pt x="517636" y="5681369"/>
                </a:lnTo>
                <a:lnTo>
                  <a:pt x="558316" y="5701490"/>
                </a:lnTo>
                <a:lnTo>
                  <a:pt x="600049" y="5719728"/>
                </a:lnTo>
                <a:lnTo>
                  <a:pt x="642780" y="5736028"/>
                </a:lnTo>
                <a:lnTo>
                  <a:pt x="686454" y="5750333"/>
                </a:lnTo>
                <a:lnTo>
                  <a:pt x="731015" y="5762590"/>
                </a:lnTo>
                <a:lnTo>
                  <a:pt x="776409" y="5772742"/>
                </a:lnTo>
                <a:lnTo>
                  <a:pt x="822580" y="5780734"/>
                </a:lnTo>
                <a:lnTo>
                  <a:pt x="869472" y="5786511"/>
                </a:lnTo>
                <a:lnTo>
                  <a:pt x="917030" y="5790018"/>
                </a:lnTo>
                <a:lnTo>
                  <a:pt x="965200" y="5791200"/>
                </a:lnTo>
                <a:lnTo>
                  <a:pt x="6121400" y="5791200"/>
                </a:lnTo>
                <a:lnTo>
                  <a:pt x="6169569" y="5790018"/>
                </a:lnTo>
                <a:lnTo>
                  <a:pt x="6217127" y="5786511"/>
                </a:lnTo>
                <a:lnTo>
                  <a:pt x="6264019" y="5780734"/>
                </a:lnTo>
                <a:lnTo>
                  <a:pt x="6310190" y="5772742"/>
                </a:lnTo>
                <a:lnTo>
                  <a:pt x="6355584" y="5762590"/>
                </a:lnTo>
                <a:lnTo>
                  <a:pt x="6400145" y="5750333"/>
                </a:lnTo>
                <a:lnTo>
                  <a:pt x="6443819" y="5736028"/>
                </a:lnTo>
                <a:lnTo>
                  <a:pt x="6486550" y="5719728"/>
                </a:lnTo>
                <a:lnTo>
                  <a:pt x="6528283" y="5701490"/>
                </a:lnTo>
                <a:lnTo>
                  <a:pt x="6568963" y="5681369"/>
                </a:lnTo>
                <a:lnTo>
                  <a:pt x="6608534" y="5659420"/>
                </a:lnTo>
                <a:lnTo>
                  <a:pt x="6646941" y="5635698"/>
                </a:lnTo>
                <a:lnTo>
                  <a:pt x="6684128" y="5610259"/>
                </a:lnTo>
                <a:lnTo>
                  <a:pt x="6720040" y="5583157"/>
                </a:lnTo>
                <a:lnTo>
                  <a:pt x="6754623" y="5554449"/>
                </a:lnTo>
                <a:lnTo>
                  <a:pt x="6787820" y="5524190"/>
                </a:lnTo>
                <a:lnTo>
                  <a:pt x="6819576" y="5492435"/>
                </a:lnTo>
                <a:lnTo>
                  <a:pt x="6849837" y="5459238"/>
                </a:lnTo>
                <a:lnTo>
                  <a:pt x="6878546" y="5424656"/>
                </a:lnTo>
                <a:lnTo>
                  <a:pt x="6905648" y="5388744"/>
                </a:lnTo>
                <a:lnTo>
                  <a:pt x="6931088" y="5351557"/>
                </a:lnTo>
                <a:lnTo>
                  <a:pt x="6954811" y="5313151"/>
                </a:lnTo>
                <a:lnTo>
                  <a:pt x="6976761" y="5273580"/>
                </a:lnTo>
                <a:lnTo>
                  <a:pt x="6996884" y="5232900"/>
                </a:lnTo>
                <a:lnTo>
                  <a:pt x="7015123" y="5191166"/>
                </a:lnTo>
                <a:lnTo>
                  <a:pt x="7031424" y="5148434"/>
                </a:lnTo>
                <a:lnTo>
                  <a:pt x="7045730" y="5104759"/>
                </a:lnTo>
                <a:lnTo>
                  <a:pt x="7057987" y="5060196"/>
                </a:lnTo>
                <a:lnTo>
                  <a:pt x="7068140" y="5014801"/>
                </a:lnTo>
                <a:lnTo>
                  <a:pt x="7076133" y="4968628"/>
                </a:lnTo>
                <a:lnTo>
                  <a:pt x="7081911" y="4921733"/>
                </a:lnTo>
                <a:lnTo>
                  <a:pt x="7085418" y="4874172"/>
                </a:lnTo>
                <a:lnTo>
                  <a:pt x="7086600" y="4826000"/>
                </a:lnTo>
                <a:lnTo>
                  <a:pt x="7086600" y="965200"/>
                </a:lnTo>
                <a:lnTo>
                  <a:pt x="7085418" y="917030"/>
                </a:lnTo>
                <a:lnTo>
                  <a:pt x="7081911" y="869472"/>
                </a:lnTo>
                <a:lnTo>
                  <a:pt x="7076133" y="822580"/>
                </a:lnTo>
                <a:lnTo>
                  <a:pt x="7068140" y="776409"/>
                </a:lnTo>
                <a:lnTo>
                  <a:pt x="7057987" y="731015"/>
                </a:lnTo>
                <a:lnTo>
                  <a:pt x="7045730" y="686454"/>
                </a:lnTo>
                <a:lnTo>
                  <a:pt x="7031424" y="642780"/>
                </a:lnTo>
                <a:lnTo>
                  <a:pt x="7015123" y="600049"/>
                </a:lnTo>
                <a:lnTo>
                  <a:pt x="6996884" y="558316"/>
                </a:lnTo>
                <a:lnTo>
                  <a:pt x="6976761" y="517636"/>
                </a:lnTo>
                <a:lnTo>
                  <a:pt x="6954811" y="478065"/>
                </a:lnTo>
                <a:lnTo>
                  <a:pt x="6931088" y="439658"/>
                </a:lnTo>
                <a:lnTo>
                  <a:pt x="6905648" y="402471"/>
                </a:lnTo>
                <a:lnTo>
                  <a:pt x="6878546" y="366559"/>
                </a:lnTo>
                <a:lnTo>
                  <a:pt x="6849837" y="331976"/>
                </a:lnTo>
                <a:lnTo>
                  <a:pt x="6819576" y="298779"/>
                </a:lnTo>
                <a:lnTo>
                  <a:pt x="6787820" y="267023"/>
                </a:lnTo>
                <a:lnTo>
                  <a:pt x="6754623" y="236762"/>
                </a:lnTo>
                <a:lnTo>
                  <a:pt x="6720040" y="208053"/>
                </a:lnTo>
                <a:lnTo>
                  <a:pt x="6684128" y="180951"/>
                </a:lnTo>
                <a:lnTo>
                  <a:pt x="6646941" y="155511"/>
                </a:lnTo>
                <a:lnTo>
                  <a:pt x="6608534" y="131788"/>
                </a:lnTo>
                <a:lnTo>
                  <a:pt x="6568963" y="109838"/>
                </a:lnTo>
                <a:lnTo>
                  <a:pt x="6528283" y="89715"/>
                </a:lnTo>
                <a:lnTo>
                  <a:pt x="6486550" y="71476"/>
                </a:lnTo>
                <a:lnTo>
                  <a:pt x="6443819" y="55175"/>
                </a:lnTo>
                <a:lnTo>
                  <a:pt x="6400145" y="40869"/>
                </a:lnTo>
                <a:lnTo>
                  <a:pt x="6355584" y="28612"/>
                </a:lnTo>
                <a:lnTo>
                  <a:pt x="6310190" y="18459"/>
                </a:lnTo>
                <a:lnTo>
                  <a:pt x="6264019" y="10466"/>
                </a:lnTo>
                <a:lnTo>
                  <a:pt x="6217127" y="4688"/>
                </a:lnTo>
                <a:lnTo>
                  <a:pt x="6169569" y="1181"/>
                </a:lnTo>
                <a:lnTo>
                  <a:pt x="612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762000"/>
            <a:ext cx="7086600" cy="5791200"/>
          </a:xfrm>
          <a:custGeom>
            <a:avLst/>
            <a:gdLst/>
            <a:ahLst/>
            <a:cxnLst/>
            <a:rect l="l" t="t" r="r" b="b"/>
            <a:pathLst>
              <a:path w="7086600" h="5791200">
                <a:moveTo>
                  <a:pt x="0" y="965200"/>
                </a:moveTo>
                <a:lnTo>
                  <a:pt x="1181" y="917030"/>
                </a:lnTo>
                <a:lnTo>
                  <a:pt x="4688" y="869472"/>
                </a:lnTo>
                <a:lnTo>
                  <a:pt x="10466" y="822580"/>
                </a:lnTo>
                <a:lnTo>
                  <a:pt x="18459" y="776409"/>
                </a:lnTo>
                <a:lnTo>
                  <a:pt x="28612" y="731015"/>
                </a:lnTo>
                <a:lnTo>
                  <a:pt x="40869" y="686454"/>
                </a:lnTo>
                <a:lnTo>
                  <a:pt x="55175" y="642780"/>
                </a:lnTo>
                <a:lnTo>
                  <a:pt x="71476" y="600049"/>
                </a:lnTo>
                <a:lnTo>
                  <a:pt x="89715" y="558316"/>
                </a:lnTo>
                <a:lnTo>
                  <a:pt x="109838" y="517636"/>
                </a:lnTo>
                <a:lnTo>
                  <a:pt x="131788" y="478065"/>
                </a:lnTo>
                <a:lnTo>
                  <a:pt x="155511" y="439658"/>
                </a:lnTo>
                <a:lnTo>
                  <a:pt x="180951" y="402471"/>
                </a:lnTo>
                <a:lnTo>
                  <a:pt x="208053" y="366559"/>
                </a:lnTo>
                <a:lnTo>
                  <a:pt x="236762" y="331976"/>
                </a:lnTo>
                <a:lnTo>
                  <a:pt x="267023" y="298779"/>
                </a:lnTo>
                <a:lnTo>
                  <a:pt x="298779" y="267023"/>
                </a:lnTo>
                <a:lnTo>
                  <a:pt x="331976" y="236762"/>
                </a:lnTo>
                <a:lnTo>
                  <a:pt x="366559" y="208053"/>
                </a:lnTo>
                <a:lnTo>
                  <a:pt x="402471" y="180951"/>
                </a:lnTo>
                <a:lnTo>
                  <a:pt x="439658" y="155511"/>
                </a:lnTo>
                <a:lnTo>
                  <a:pt x="478065" y="131788"/>
                </a:lnTo>
                <a:lnTo>
                  <a:pt x="517636" y="109838"/>
                </a:lnTo>
                <a:lnTo>
                  <a:pt x="558316" y="89715"/>
                </a:lnTo>
                <a:lnTo>
                  <a:pt x="600049" y="71476"/>
                </a:lnTo>
                <a:lnTo>
                  <a:pt x="642780" y="55175"/>
                </a:lnTo>
                <a:lnTo>
                  <a:pt x="686454" y="40869"/>
                </a:lnTo>
                <a:lnTo>
                  <a:pt x="731015" y="28612"/>
                </a:lnTo>
                <a:lnTo>
                  <a:pt x="776409" y="18459"/>
                </a:lnTo>
                <a:lnTo>
                  <a:pt x="822580" y="10466"/>
                </a:lnTo>
                <a:lnTo>
                  <a:pt x="869472" y="4688"/>
                </a:lnTo>
                <a:lnTo>
                  <a:pt x="917030" y="1181"/>
                </a:lnTo>
                <a:lnTo>
                  <a:pt x="965200" y="0"/>
                </a:lnTo>
                <a:lnTo>
                  <a:pt x="6121400" y="0"/>
                </a:lnTo>
                <a:lnTo>
                  <a:pt x="6169569" y="1181"/>
                </a:lnTo>
                <a:lnTo>
                  <a:pt x="6217127" y="4688"/>
                </a:lnTo>
                <a:lnTo>
                  <a:pt x="6264019" y="10466"/>
                </a:lnTo>
                <a:lnTo>
                  <a:pt x="6310190" y="18459"/>
                </a:lnTo>
                <a:lnTo>
                  <a:pt x="6355584" y="28612"/>
                </a:lnTo>
                <a:lnTo>
                  <a:pt x="6400145" y="40869"/>
                </a:lnTo>
                <a:lnTo>
                  <a:pt x="6443819" y="55175"/>
                </a:lnTo>
                <a:lnTo>
                  <a:pt x="6486550" y="71476"/>
                </a:lnTo>
                <a:lnTo>
                  <a:pt x="6528283" y="89715"/>
                </a:lnTo>
                <a:lnTo>
                  <a:pt x="6568963" y="109838"/>
                </a:lnTo>
                <a:lnTo>
                  <a:pt x="6608534" y="131788"/>
                </a:lnTo>
                <a:lnTo>
                  <a:pt x="6646941" y="155511"/>
                </a:lnTo>
                <a:lnTo>
                  <a:pt x="6684128" y="180951"/>
                </a:lnTo>
                <a:lnTo>
                  <a:pt x="6720040" y="208053"/>
                </a:lnTo>
                <a:lnTo>
                  <a:pt x="6754623" y="236762"/>
                </a:lnTo>
                <a:lnTo>
                  <a:pt x="6787820" y="267023"/>
                </a:lnTo>
                <a:lnTo>
                  <a:pt x="6819576" y="298779"/>
                </a:lnTo>
                <a:lnTo>
                  <a:pt x="6849837" y="331976"/>
                </a:lnTo>
                <a:lnTo>
                  <a:pt x="6878546" y="366559"/>
                </a:lnTo>
                <a:lnTo>
                  <a:pt x="6905648" y="402471"/>
                </a:lnTo>
                <a:lnTo>
                  <a:pt x="6931088" y="439658"/>
                </a:lnTo>
                <a:lnTo>
                  <a:pt x="6954811" y="478065"/>
                </a:lnTo>
                <a:lnTo>
                  <a:pt x="6976761" y="517636"/>
                </a:lnTo>
                <a:lnTo>
                  <a:pt x="6996884" y="558316"/>
                </a:lnTo>
                <a:lnTo>
                  <a:pt x="7015123" y="600049"/>
                </a:lnTo>
                <a:lnTo>
                  <a:pt x="7031424" y="642780"/>
                </a:lnTo>
                <a:lnTo>
                  <a:pt x="7045730" y="686454"/>
                </a:lnTo>
                <a:lnTo>
                  <a:pt x="7057987" y="731015"/>
                </a:lnTo>
                <a:lnTo>
                  <a:pt x="7068140" y="776409"/>
                </a:lnTo>
                <a:lnTo>
                  <a:pt x="7076133" y="822580"/>
                </a:lnTo>
                <a:lnTo>
                  <a:pt x="7081911" y="869472"/>
                </a:lnTo>
                <a:lnTo>
                  <a:pt x="7085418" y="917030"/>
                </a:lnTo>
                <a:lnTo>
                  <a:pt x="7086600" y="965200"/>
                </a:lnTo>
                <a:lnTo>
                  <a:pt x="7086600" y="4826000"/>
                </a:lnTo>
                <a:lnTo>
                  <a:pt x="7085418" y="4874172"/>
                </a:lnTo>
                <a:lnTo>
                  <a:pt x="7081911" y="4921733"/>
                </a:lnTo>
                <a:lnTo>
                  <a:pt x="7076133" y="4968628"/>
                </a:lnTo>
                <a:lnTo>
                  <a:pt x="7068140" y="5014801"/>
                </a:lnTo>
                <a:lnTo>
                  <a:pt x="7057987" y="5060196"/>
                </a:lnTo>
                <a:lnTo>
                  <a:pt x="7045730" y="5104759"/>
                </a:lnTo>
                <a:lnTo>
                  <a:pt x="7031424" y="5148434"/>
                </a:lnTo>
                <a:lnTo>
                  <a:pt x="7015123" y="5191166"/>
                </a:lnTo>
                <a:lnTo>
                  <a:pt x="6996884" y="5232900"/>
                </a:lnTo>
                <a:lnTo>
                  <a:pt x="6976761" y="5273580"/>
                </a:lnTo>
                <a:lnTo>
                  <a:pt x="6954811" y="5313151"/>
                </a:lnTo>
                <a:lnTo>
                  <a:pt x="6931088" y="5351557"/>
                </a:lnTo>
                <a:lnTo>
                  <a:pt x="6905648" y="5388744"/>
                </a:lnTo>
                <a:lnTo>
                  <a:pt x="6878546" y="5424656"/>
                </a:lnTo>
                <a:lnTo>
                  <a:pt x="6849837" y="5459238"/>
                </a:lnTo>
                <a:lnTo>
                  <a:pt x="6819576" y="5492435"/>
                </a:lnTo>
                <a:lnTo>
                  <a:pt x="6787820" y="5524190"/>
                </a:lnTo>
                <a:lnTo>
                  <a:pt x="6754623" y="5554449"/>
                </a:lnTo>
                <a:lnTo>
                  <a:pt x="6720040" y="5583157"/>
                </a:lnTo>
                <a:lnTo>
                  <a:pt x="6684128" y="5610259"/>
                </a:lnTo>
                <a:lnTo>
                  <a:pt x="6646941" y="5635698"/>
                </a:lnTo>
                <a:lnTo>
                  <a:pt x="6608534" y="5659420"/>
                </a:lnTo>
                <a:lnTo>
                  <a:pt x="6568963" y="5681369"/>
                </a:lnTo>
                <a:lnTo>
                  <a:pt x="6528283" y="5701490"/>
                </a:lnTo>
                <a:lnTo>
                  <a:pt x="6486550" y="5719728"/>
                </a:lnTo>
                <a:lnTo>
                  <a:pt x="6443819" y="5736028"/>
                </a:lnTo>
                <a:lnTo>
                  <a:pt x="6400145" y="5750333"/>
                </a:lnTo>
                <a:lnTo>
                  <a:pt x="6355584" y="5762590"/>
                </a:lnTo>
                <a:lnTo>
                  <a:pt x="6310190" y="5772742"/>
                </a:lnTo>
                <a:lnTo>
                  <a:pt x="6264019" y="5780734"/>
                </a:lnTo>
                <a:lnTo>
                  <a:pt x="6217127" y="5786511"/>
                </a:lnTo>
                <a:lnTo>
                  <a:pt x="6169569" y="5790018"/>
                </a:lnTo>
                <a:lnTo>
                  <a:pt x="6121400" y="5791200"/>
                </a:lnTo>
                <a:lnTo>
                  <a:pt x="965200" y="5791200"/>
                </a:lnTo>
                <a:lnTo>
                  <a:pt x="917030" y="5790018"/>
                </a:lnTo>
                <a:lnTo>
                  <a:pt x="869472" y="5786511"/>
                </a:lnTo>
                <a:lnTo>
                  <a:pt x="822580" y="5780734"/>
                </a:lnTo>
                <a:lnTo>
                  <a:pt x="776409" y="5772742"/>
                </a:lnTo>
                <a:lnTo>
                  <a:pt x="731015" y="5762590"/>
                </a:lnTo>
                <a:lnTo>
                  <a:pt x="686454" y="5750333"/>
                </a:lnTo>
                <a:lnTo>
                  <a:pt x="642780" y="5736028"/>
                </a:lnTo>
                <a:lnTo>
                  <a:pt x="600049" y="5719728"/>
                </a:lnTo>
                <a:lnTo>
                  <a:pt x="558316" y="5701490"/>
                </a:lnTo>
                <a:lnTo>
                  <a:pt x="517636" y="5681369"/>
                </a:lnTo>
                <a:lnTo>
                  <a:pt x="478065" y="5659420"/>
                </a:lnTo>
                <a:lnTo>
                  <a:pt x="439658" y="5635698"/>
                </a:lnTo>
                <a:lnTo>
                  <a:pt x="402471" y="5610259"/>
                </a:lnTo>
                <a:lnTo>
                  <a:pt x="366559" y="5583157"/>
                </a:lnTo>
                <a:lnTo>
                  <a:pt x="331976" y="5554449"/>
                </a:lnTo>
                <a:lnTo>
                  <a:pt x="298779" y="5524190"/>
                </a:lnTo>
                <a:lnTo>
                  <a:pt x="267023" y="5492435"/>
                </a:lnTo>
                <a:lnTo>
                  <a:pt x="236762" y="5459238"/>
                </a:lnTo>
                <a:lnTo>
                  <a:pt x="208053" y="5424656"/>
                </a:lnTo>
                <a:lnTo>
                  <a:pt x="180951" y="5388744"/>
                </a:lnTo>
                <a:lnTo>
                  <a:pt x="155511" y="5351557"/>
                </a:lnTo>
                <a:lnTo>
                  <a:pt x="131788" y="5313151"/>
                </a:lnTo>
                <a:lnTo>
                  <a:pt x="109838" y="5273580"/>
                </a:lnTo>
                <a:lnTo>
                  <a:pt x="89715" y="5232900"/>
                </a:lnTo>
                <a:lnTo>
                  <a:pt x="71476" y="5191166"/>
                </a:lnTo>
                <a:lnTo>
                  <a:pt x="55175" y="5148434"/>
                </a:lnTo>
                <a:lnTo>
                  <a:pt x="40869" y="5104759"/>
                </a:lnTo>
                <a:lnTo>
                  <a:pt x="28612" y="5060196"/>
                </a:lnTo>
                <a:lnTo>
                  <a:pt x="18459" y="5014801"/>
                </a:lnTo>
                <a:lnTo>
                  <a:pt x="10466" y="4968628"/>
                </a:lnTo>
                <a:lnTo>
                  <a:pt x="4688" y="4921733"/>
                </a:lnTo>
                <a:lnTo>
                  <a:pt x="1181" y="4874172"/>
                </a:lnTo>
                <a:lnTo>
                  <a:pt x="0" y="4826000"/>
                </a:lnTo>
                <a:lnTo>
                  <a:pt x="0" y="965200"/>
                </a:lnTo>
                <a:close/>
              </a:path>
            </a:pathLst>
          </a:custGeom>
          <a:ln w="571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7238" y="702310"/>
            <a:ext cx="120904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3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ml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7238" y="1437005"/>
            <a:ext cx="6208395" cy="5217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ts val="2865"/>
              </a:lnSpc>
              <a:spcBef>
                <a:spcPts val="10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30" dirty="0">
                <a:latin typeface="Calibri"/>
                <a:cs typeface="Calibri"/>
              </a:rPr>
              <a:t>Vatandaş </a:t>
            </a:r>
            <a:r>
              <a:rPr sz="2400" spc="-10" dirty="0">
                <a:latin typeface="Calibri"/>
                <a:cs typeface="Calibri"/>
              </a:rPr>
              <a:t>girişi </a:t>
            </a:r>
            <a:r>
              <a:rPr sz="2400" spc="-15" dirty="0">
                <a:latin typeface="Calibri"/>
                <a:cs typeface="Calibri"/>
              </a:rPr>
              <a:t>ekranından </a:t>
            </a:r>
            <a:r>
              <a:rPr sz="2400" b="1" spc="-10" dirty="0">
                <a:latin typeface="Calibri"/>
                <a:cs typeface="Calibri"/>
              </a:rPr>
              <a:t>e-devlet </a:t>
            </a:r>
            <a:r>
              <a:rPr sz="2400" b="1" spc="-5" dirty="0">
                <a:latin typeface="Calibri"/>
                <a:cs typeface="Calibri"/>
              </a:rPr>
              <a:t>şifre </a:t>
            </a:r>
            <a:r>
              <a:rPr sz="2400" spc="-20" dirty="0">
                <a:latin typeface="Calibri"/>
                <a:cs typeface="Calibri"/>
              </a:rPr>
              <a:t>ile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giriş</a:t>
            </a:r>
            <a:endParaRPr sz="2400" dirty="0">
              <a:latin typeface="Calibri"/>
              <a:cs typeface="Calibri"/>
            </a:endParaRPr>
          </a:p>
          <a:p>
            <a:pPr marL="298450">
              <a:lnSpc>
                <a:spcPts val="2855"/>
              </a:lnSpc>
            </a:pPr>
            <a:r>
              <a:rPr sz="2400" spc="-10" dirty="0">
                <a:latin typeface="Calibri"/>
                <a:cs typeface="Calibri"/>
              </a:rPr>
              <a:t>yapılması</a:t>
            </a:r>
            <a:endParaRPr sz="2400" dirty="0">
              <a:latin typeface="Calibri"/>
              <a:cs typeface="Calibri"/>
            </a:endParaRPr>
          </a:p>
          <a:p>
            <a:pPr marL="298450" marR="309245" indent="-285750">
              <a:lnSpc>
                <a:spcPts val="2930"/>
              </a:lnSpc>
              <a:spcBef>
                <a:spcPts val="4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35" dirty="0">
                <a:latin typeface="Calibri"/>
                <a:cs typeface="Calibri"/>
              </a:rPr>
              <a:t>Vergi </a:t>
            </a:r>
            <a:r>
              <a:rPr sz="2400" spc="-10" dirty="0">
                <a:latin typeface="Calibri"/>
                <a:cs typeface="Calibri"/>
              </a:rPr>
              <a:t>numarası </a:t>
            </a:r>
            <a:r>
              <a:rPr sz="2400" spc="-25" dirty="0">
                <a:latin typeface="Calibri"/>
                <a:cs typeface="Calibri"/>
              </a:rPr>
              <a:t>olmayan </a:t>
            </a:r>
            <a:r>
              <a:rPr sz="2400" dirty="0">
                <a:latin typeface="Calibri"/>
                <a:cs typeface="Calibri"/>
              </a:rPr>
              <a:t>kurumlar tesis </a:t>
            </a:r>
            <a:r>
              <a:rPr sz="2400" spc="-30" dirty="0">
                <a:latin typeface="Calibri"/>
                <a:cs typeface="Calibri"/>
              </a:rPr>
              <a:t>olarak  </a:t>
            </a:r>
            <a:r>
              <a:rPr sz="2400" spc="-5" dirty="0">
                <a:latin typeface="Calibri"/>
                <a:cs typeface="Calibri"/>
              </a:rPr>
              <a:t>eklenir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ts val="2745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5" dirty="0">
                <a:latin typeface="Calibri"/>
                <a:cs typeface="Calibri"/>
              </a:rPr>
              <a:t>E-devlet </a:t>
            </a:r>
            <a:r>
              <a:rPr sz="2400" spc="5" dirty="0">
                <a:latin typeface="Calibri"/>
                <a:cs typeface="Calibri"/>
              </a:rPr>
              <a:t>şifresi </a:t>
            </a:r>
            <a:r>
              <a:rPr sz="2400" spc="-20" dirty="0">
                <a:latin typeface="Calibri"/>
                <a:cs typeface="Calibri"/>
              </a:rPr>
              <a:t>ile </a:t>
            </a:r>
            <a:r>
              <a:rPr sz="2400" spc="-15" dirty="0">
                <a:latin typeface="Calibri"/>
                <a:cs typeface="Calibri"/>
              </a:rPr>
              <a:t>girişlerin </a:t>
            </a:r>
            <a:r>
              <a:rPr sz="2400" b="1" spc="-20" dirty="0">
                <a:latin typeface="Calibri"/>
                <a:cs typeface="Calibri"/>
              </a:rPr>
              <a:t>kurum</a:t>
            </a:r>
            <a:r>
              <a:rPr sz="2400" b="1" spc="1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amiri</a:t>
            </a:r>
            <a:endParaRPr sz="2400" dirty="0">
              <a:latin typeface="Calibri"/>
              <a:cs typeface="Calibri"/>
            </a:endParaRPr>
          </a:p>
          <a:p>
            <a:pPr marL="298450">
              <a:lnSpc>
                <a:spcPts val="2865"/>
              </a:lnSpc>
              <a:spcBef>
                <a:spcPts val="50"/>
              </a:spcBef>
            </a:pPr>
            <a:r>
              <a:rPr sz="2400" spc="-20" dirty="0">
                <a:latin typeface="Calibri"/>
                <a:cs typeface="Calibri"/>
              </a:rPr>
              <a:t>tarafından </a:t>
            </a:r>
            <a:r>
              <a:rPr sz="2400" spc="-10" dirty="0">
                <a:latin typeface="Calibri"/>
                <a:cs typeface="Calibri"/>
              </a:rPr>
              <a:t>yapılması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gerekmektedir.</a:t>
            </a:r>
            <a:endParaRPr sz="2400" dirty="0">
              <a:latin typeface="Calibri"/>
              <a:cs typeface="Calibri"/>
            </a:endParaRPr>
          </a:p>
          <a:p>
            <a:pPr marL="298450" marR="14604" indent="-285750">
              <a:lnSpc>
                <a:spcPts val="286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20" dirty="0">
                <a:latin typeface="Calibri"/>
                <a:cs typeface="Calibri"/>
              </a:rPr>
              <a:t>Aynı </a:t>
            </a:r>
            <a:r>
              <a:rPr sz="2400" dirty="0">
                <a:latin typeface="Calibri"/>
                <a:cs typeface="Calibri"/>
              </a:rPr>
              <a:t>adreste </a:t>
            </a:r>
            <a:r>
              <a:rPr sz="2400" spc="-5" dirty="0">
                <a:latin typeface="Calibri"/>
                <a:cs typeface="Calibri"/>
              </a:rPr>
              <a:t>birden </a:t>
            </a:r>
            <a:r>
              <a:rPr sz="2400" spc="-20" dirty="0">
                <a:latin typeface="Calibri"/>
                <a:cs typeface="Calibri"/>
              </a:rPr>
              <a:t>fazla </a:t>
            </a:r>
            <a:r>
              <a:rPr sz="2400" spc="5" dirty="0">
                <a:latin typeface="Calibri"/>
                <a:cs typeface="Calibri"/>
              </a:rPr>
              <a:t>kurum </a:t>
            </a:r>
            <a:r>
              <a:rPr sz="2400" dirty="0">
                <a:latin typeface="Calibri"/>
                <a:cs typeface="Calibri"/>
              </a:rPr>
              <a:t>olması  </a:t>
            </a:r>
            <a:r>
              <a:rPr sz="2400" spc="5" dirty="0">
                <a:latin typeface="Calibri"/>
                <a:cs typeface="Calibri"/>
              </a:rPr>
              <a:t>durumunda </a:t>
            </a:r>
            <a:r>
              <a:rPr sz="2400" spc="-30" dirty="0">
                <a:latin typeface="Calibri"/>
                <a:cs typeface="Calibri"/>
              </a:rPr>
              <a:t>ALO </a:t>
            </a:r>
            <a:r>
              <a:rPr sz="2400" spc="-15" dirty="0">
                <a:latin typeface="Calibri"/>
                <a:cs typeface="Calibri"/>
              </a:rPr>
              <a:t>181 </a:t>
            </a:r>
            <a:r>
              <a:rPr sz="2400" spc="-55" dirty="0">
                <a:latin typeface="Calibri"/>
                <a:cs typeface="Calibri"/>
              </a:rPr>
              <a:t>arayarak </a:t>
            </a:r>
            <a:r>
              <a:rPr sz="2400" b="1" dirty="0">
                <a:latin typeface="Calibri"/>
                <a:cs typeface="Calibri"/>
              </a:rPr>
              <a:t>Ulusal </a:t>
            </a:r>
            <a:r>
              <a:rPr sz="2400" b="1" spc="-20" dirty="0">
                <a:latin typeface="Calibri"/>
                <a:cs typeface="Calibri"/>
              </a:rPr>
              <a:t>Adres</a:t>
            </a:r>
            <a:r>
              <a:rPr sz="2400" b="1" spc="-21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Veri</a:t>
            </a:r>
            <a:endParaRPr sz="2400" dirty="0">
              <a:latin typeface="Calibri"/>
              <a:cs typeface="Calibri"/>
            </a:endParaRPr>
          </a:p>
          <a:p>
            <a:pPr marL="298450" marR="641350">
              <a:lnSpc>
                <a:spcPts val="2860"/>
              </a:lnSpc>
              <a:spcBef>
                <a:spcPts val="65"/>
              </a:spcBef>
            </a:pPr>
            <a:r>
              <a:rPr sz="2400" b="1" spc="-25" dirty="0">
                <a:latin typeface="Calibri"/>
                <a:cs typeface="Calibri"/>
              </a:rPr>
              <a:t>Tabanı </a:t>
            </a:r>
            <a:r>
              <a:rPr sz="2400" b="1" spc="-30" dirty="0">
                <a:latin typeface="Calibri"/>
                <a:cs typeface="Calibri"/>
              </a:rPr>
              <a:t>kodunu </a:t>
            </a:r>
            <a:r>
              <a:rPr sz="2400" spc="5" dirty="0">
                <a:latin typeface="Calibri"/>
                <a:cs typeface="Calibri"/>
              </a:rPr>
              <a:t>çoklu </a:t>
            </a:r>
            <a:r>
              <a:rPr sz="2400" spc="-10" dirty="0">
                <a:latin typeface="Calibri"/>
                <a:cs typeface="Calibri"/>
              </a:rPr>
              <a:t>kullanım için </a:t>
            </a:r>
            <a:r>
              <a:rPr sz="2400" spc="-5" dirty="0">
                <a:latin typeface="Calibri"/>
                <a:cs typeface="Calibri"/>
              </a:rPr>
              <a:t>açılması  talebinde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bulunulur.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ts val="282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5" dirty="0">
                <a:latin typeface="Calibri"/>
                <a:cs typeface="Calibri"/>
              </a:rPr>
              <a:t>Sistemden </a:t>
            </a:r>
            <a:r>
              <a:rPr sz="2400" spc="-5" dirty="0">
                <a:latin typeface="Calibri"/>
                <a:cs typeface="Calibri"/>
              </a:rPr>
              <a:t>oluşturulan </a:t>
            </a:r>
            <a:r>
              <a:rPr sz="2400" b="1" spc="-15" dirty="0">
                <a:latin typeface="Calibri"/>
                <a:cs typeface="Calibri"/>
              </a:rPr>
              <a:t>form</a:t>
            </a:r>
            <a:r>
              <a:rPr sz="2400" b="1" spc="-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doldurulduktan</a:t>
            </a:r>
            <a:endParaRPr sz="2400" dirty="0">
              <a:latin typeface="Calibri"/>
              <a:cs typeface="Calibri"/>
            </a:endParaRPr>
          </a:p>
          <a:p>
            <a:pPr marL="298450">
              <a:lnSpc>
                <a:spcPts val="2855"/>
              </a:lnSpc>
            </a:pPr>
            <a:r>
              <a:rPr sz="2400" spc="-10" dirty="0">
                <a:latin typeface="Calibri"/>
                <a:cs typeface="Calibri"/>
              </a:rPr>
              <a:t>sonra </a:t>
            </a:r>
            <a:r>
              <a:rPr sz="2400" spc="-15" dirty="0">
                <a:latin typeface="Calibri"/>
                <a:cs typeface="Calibri"/>
              </a:rPr>
              <a:t>il </a:t>
            </a:r>
            <a:r>
              <a:rPr sz="2400" dirty="0">
                <a:latin typeface="Calibri"/>
                <a:cs typeface="Calibri"/>
              </a:rPr>
              <a:t>müdürlüğüne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iletilir.</a:t>
            </a:r>
            <a:endParaRPr sz="2400" dirty="0">
              <a:latin typeface="Calibri"/>
              <a:cs typeface="Calibri"/>
            </a:endParaRPr>
          </a:p>
          <a:p>
            <a:pPr marL="298450" indent="-285750">
              <a:lnSpc>
                <a:spcPts val="2865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İl </a:t>
            </a:r>
            <a:r>
              <a:rPr sz="2400" spc="5" dirty="0">
                <a:latin typeface="Calibri"/>
                <a:cs typeface="Calibri"/>
              </a:rPr>
              <a:t>müdürlüğünce </a:t>
            </a:r>
            <a:r>
              <a:rPr sz="2400" b="1" spc="-15" dirty="0">
                <a:latin typeface="Calibri"/>
                <a:cs typeface="Calibri"/>
              </a:rPr>
              <a:t>onaylandıktan </a:t>
            </a:r>
            <a:r>
              <a:rPr sz="2400" spc="-10" dirty="0">
                <a:latin typeface="Calibri"/>
                <a:cs typeface="Calibri"/>
              </a:rPr>
              <a:t>sonra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giriş</a:t>
            </a:r>
            <a:endParaRPr sz="240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2400" spc="-100" dirty="0" err="1" smtClean="0">
                <a:latin typeface="Calibri"/>
                <a:cs typeface="Calibri"/>
              </a:rPr>
              <a:t>yapılabilmekt</a:t>
            </a:r>
            <a:r>
              <a:rPr lang="tr-TR" sz="2400" spc="-100" dirty="0" err="1" smtClean="0">
                <a:latin typeface="Calibri"/>
                <a:cs typeface="Calibri"/>
              </a:rPr>
              <a:t>edir</a:t>
            </a:r>
            <a:r>
              <a:rPr lang="tr-TR" sz="2400" spc="-100" dirty="0" smtClean="0">
                <a:latin typeface="Calibri"/>
                <a:cs typeface="Calibri"/>
              </a:rPr>
              <a:t>.</a:t>
            </a:r>
            <a:endParaRPr sz="1800" baseline="2314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689</Words>
  <Application>Microsoft Office PowerPoint</Application>
  <PresentationFormat>Ekran Gösterisi (4:3)</PresentationFormat>
  <Paragraphs>184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Office Theme</vt:lpstr>
      <vt:lpstr>PowerPoint Sunusu</vt:lpstr>
      <vt:lpstr>PowerPoint Sunusu</vt:lpstr>
      <vt:lpstr>Sıfır Atık Bilgi Sistemi</vt:lpstr>
      <vt:lpstr>PowerPoint Sunusu</vt:lpstr>
      <vt:lpstr>PowerPoint Sunusu</vt:lpstr>
      <vt:lpstr>PowerPoint Sunusu</vt:lpstr>
      <vt:lpstr>https://ecbs.cevre.gov.tr/</vt:lpstr>
      <vt:lpstr>PowerPoint Sunusu</vt:lpstr>
      <vt:lpstr>Kurumlar</vt:lpstr>
      <vt:lpstr>Giriş ekranı</vt:lpstr>
      <vt:lpstr>PowerPoint Sunusu</vt:lpstr>
      <vt:lpstr>PowerPoint Sunusu</vt:lpstr>
      <vt:lpstr>Yeni Tesis Yetkilisi ekleme</vt:lpstr>
      <vt:lpstr>Çevre İthalat İhracat İzinleri Uygulaması kaydedilir.</vt:lpstr>
      <vt:lpstr>PowerPoint Sunusu</vt:lpstr>
      <vt:lpstr>PowerPoint Sunusu</vt:lpstr>
      <vt:lpstr>İl Müdürlüğü Ana Sayfa  (İşlem sekmeleri, il bilgisi)</vt:lpstr>
      <vt:lpstr>İl Geneli Bilgileri (AVM,kurum,belediye, eğitim kurumu sayı)</vt:lpstr>
      <vt:lpstr>Hizmet Binası Kurum Bilgileri (kurum türü, bina, yerleşke, personel sayısı,  kat sayısı, yemekhane, yeşil alan)</vt:lpstr>
      <vt:lpstr>Hizmet Binası Faaliyet Bilgileri  (Yeni Faaliyet, Faaliyet Türleri)</vt:lpstr>
      <vt:lpstr>Verilen Eğitim Bilgileri  (Hedef kitle, tarih, katılımcı sayısı)</vt:lpstr>
      <vt:lpstr>Hizmet Binası Geçici Atık Depolama Alanı  (Konteyner, atık türü, resim)</vt:lpstr>
      <vt:lpstr>Kompost (yöntem,besleme miktarı, kapasite, elde edilen kompost,  kompostun elde edildiği tarih esas alınarak girilir )</vt:lpstr>
      <vt:lpstr>Toplanan Atık (atık türü,miktarı, teslimi ve teslim belgesi)</vt:lpstr>
      <vt:lpstr>Yerleştirilen Ekipman  (kumbara, konteyner, bölme sayısı,  atık türü, adet, resim)</vt:lpstr>
      <vt:lpstr>Kurum Sorgulama (Ad ve tür bazında sorgulama)</vt:lpstr>
      <vt:lpstr>PowerPoint Sunusu</vt:lpstr>
      <vt:lpstr>PowerPoint Sunusu</vt:lpstr>
      <vt:lpstr>Belediyelerin faaliyet girişi (Yeni Faaliyet, Uygulama Alanı-Bina ve Genel)</vt:lpstr>
      <vt:lpstr>Belediye Geneli Faaliyet Girişi (Yerleştirilen konteyner, atık türü, adet,  koordinat bilgileri, kimliklendirme ve fotoğraf )</vt:lpstr>
      <vt:lpstr>Belediye Geneli 1. Sınıf Getirme Merkezi  (atık türü, sayı,koordinat bilgileri,  kimliklendirme ve fotoğraf )</vt:lpstr>
      <vt:lpstr>Belediye Geneli Mobil Getirme Merkezi  (atık türü, adet,koordinat bilgileri,  kimliklendirme ve fotoğraf )</vt:lpstr>
      <vt:lpstr>PowerPoint Sunusu</vt:lpstr>
      <vt:lpstr>(İkinci Sınıf Getirme Merkezi) (atık türü, adet,koordinat bilgileri, kimliklendirme ve fotoğraf )</vt:lpstr>
      <vt:lpstr>PowerPoint Sunusu</vt:lpstr>
      <vt:lpstr>OSB, Üniversite, Site</vt:lpstr>
      <vt:lpstr>Koordinat bilgileri ve Kimliklendirme</vt:lpstr>
      <vt:lpstr>İl bilgisi</vt:lpstr>
      <vt:lpstr>PowerPoint Sunusu</vt:lpstr>
      <vt:lpstr>İl Müdürlüğü Ana Sayfa  (İşlem sekmeleri, il bilgisi)</vt:lpstr>
      <vt:lpstr>Kümülatif Sıfır Atık Raporu  (İldeki faaliyetlerin toplam raporu)</vt:lpstr>
      <vt:lpstr>Harita (Türkiye genelindeki atık türüne göre ekipmanların  yerleri harita üzerinde görüntülenebilmektedir.)</vt:lpstr>
      <vt:lpstr>Belediyelerde Sistem Kurulumu</vt:lpstr>
      <vt:lpstr>Yapılması Gereken Çalışmalar</vt:lpstr>
      <vt:lpstr>Düşüneceğiz</vt:lpstr>
      <vt:lpstr>Atık Oluşumunu Önleyeceğiz</vt:lpstr>
      <vt:lpstr>PowerPoint Sunusu</vt:lpstr>
      <vt:lpstr>Kaynağında ayrı toplayacağız</vt:lpstr>
      <vt:lpstr>Geri Dönüştüreceğiz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Koray Kılavuz</cp:lastModifiedBy>
  <cp:revision>6</cp:revision>
  <dcterms:created xsi:type="dcterms:W3CDTF">2019-01-29T13:37:56Z</dcterms:created>
  <dcterms:modified xsi:type="dcterms:W3CDTF">2019-02-06T09:50:04Z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2019-01-29T00:00:00Z</vt:filetime>
  </property>
</Properties>
</file>