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1"/>
  </p:notesMasterIdLst>
  <p:handoutMasterIdLst>
    <p:handoutMasterId r:id="rId52"/>
  </p:handoutMasterIdLst>
  <p:sldIdLst>
    <p:sldId id="332" r:id="rId5"/>
    <p:sldId id="494" r:id="rId6"/>
    <p:sldId id="328" r:id="rId7"/>
    <p:sldId id="428" r:id="rId8"/>
    <p:sldId id="495" r:id="rId9"/>
    <p:sldId id="427" r:id="rId10"/>
    <p:sldId id="496" r:id="rId11"/>
    <p:sldId id="497" r:id="rId12"/>
    <p:sldId id="498" r:id="rId13"/>
    <p:sldId id="499" r:id="rId14"/>
    <p:sldId id="500" r:id="rId15"/>
    <p:sldId id="501" r:id="rId16"/>
    <p:sldId id="502" r:id="rId17"/>
    <p:sldId id="435" r:id="rId18"/>
    <p:sldId id="503" r:id="rId19"/>
    <p:sldId id="504" r:id="rId20"/>
    <p:sldId id="464" r:id="rId21"/>
    <p:sldId id="505" r:id="rId22"/>
    <p:sldId id="442" r:id="rId23"/>
    <p:sldId id="470" r:id="rId24"/>
    <p:sldId id="486" r:id="rId25"/>
    <p:sldId id="487" r:id="rId26"/>
    <p:sldId id="483" r:id="rId27"/>
    <p:sldId id="484" r:id="rId28"/>
    <p:sldId id="485" r:id="rId29"/>
    <p:sldId id="506" r:id="rId30"/>
    <p:sldId id="467" r:id="rId31"/>
    <p:sldId id="507" r:id="rId32"/>
    <p:sldId id="433" r:id="rId33"/>
    <p:sldId id="488" r:id="rId34"/>
    <p:sldId id="473" r:id="rId35"/>
    <p:sldId id="481" r:id="rId36"/>
    <p:sldId id="479" r:id="rId37"/>
    <p:sldId id="482" r:id="rId38"/>
    <p:sldId id="478" r:id="rId39"/>
    <p:sldId id="490" r:id="rId40"/>
    <p:sldId id="489" r:id="rId41"/>
    <p:sldId id="476" r:id="rId42"/>
    <p:sldId id="475" r:id="rId43"/>
    <p:sldId id="477" r:id="rId44"/>
    <p:sldId id="493" r:id="rId45"/>
    <p:sldId id="474" r:id="rId46"/>
    <p:sldId id="491" r:id="rId47"/>
    <p:sldId id="480" r:id="rId48"/>
    <p:sldId id="508" r:id="rId49"/>
    <p:sldId id="352" r:id="rId50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E75"/>
    <a:srgbClr val="FFD653"/>
    <a:srgbClr val="FF6600"/>
    <a:srgbClr val="C2E49C"/>
    <a:srgbClr val="D0C20C"/>
    <a:srgbClr val="C9DFF9"/>
    <a:srgbClr val="A0BE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7CE84F3-28C3-443E-9E96-99CF82512B78}" styleName="Koyu Stil 1 - Vurgu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Orta Stil 4 - Vurgu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85BE263C-DBD7-4A20-BB59-AAB30ACAA65A}" styleName="Orta Stil 3 - Vurgu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Açık Stil 2 - Vurgu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Orta Stil 1 - Vurgu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Açık Stil 3 - Vurgu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E25E649-3F16-4E02-A733-19D2CDBF48F0}" styleName="Orta Stil 3 - Vurgu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A111915-BE36-4E01-A7E5-04B1672EAD32}" styleName="Açık Stil 2 - Vurgu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43" autoAdjust="0"/>
    <p:restoredTop sz="96774" autoAdjust="0"/>
  </p:normalViewPr>
  <p:slideViewPr>
    <p:cSldViewPr snapToGrid="0">
      <p:cViewPr varScale="1">
        <p:scale>
          <a:sx n="111" d="100"/>
          <a:sy n="111" d="100"/>
        </p:scale>
        <p:origin x="930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2040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8035A4-72A5-484C-89BE-D956C23FDF23}" type="doc">
      <dgm:prSet loTypeId="urn:microsoft.com/office/officeart/2005/8/layout/arrow4" loCatId="process" qsTypeId="urn:microsoft.com/office/officeart/2005/8/quickstyle/3D5" qsCatId="3D" csTypeId="urn:microsoft.com/office/officeart/2005/8/colors/accent6_4" csCatId="accent6" phldr="1"/>
      <dgm:spPr/>
      <dgm:t>
        <a:bodyPr/>
        <a:lstStyle/>
        <a:p>
          <a:endParaRPr lang="tr-TR"/>
        </a:p>
      </dgm:t>
    </dgm:pt>
    <dgm:pt modelId="{053FE1B3-B59C-4FF9-A61C-A06A8037B2C5}">
      <dgm:prSet phldrT="[Metin]" custT="1"/>
      <dgm:spPr/>
      <dgm:t>
        <a:bodyPr/>
        <a:lstStyle/>
        <a:p>
          <a:r>
            <a:rPr lang="tr-TR" sz="4000" b="1" dirty="0" smtClean="0"/>
            <a:t>NÜFUS </a:t>
          </a:r>
        </a:p>
        <a:p>
          <a:r>
            <a:rPr lang="tr-TR" sz="4000" b="1" dirty="0" smtClean="0"/>
            <a:t>SANAYİLEŞME</a:t>
          </a:r>
        </a:p>
        <a:p>
          <a:r>
            <a:rPr lang="tr-TR" sz="4000" b="1" dirty="0" smtClean="0"/>
            <a:t>KENTLEŞME </a:t>
          </a:r>
        </a:p>
        <a:p>
          <a:r>
            <a:rPr lang="tr-TR" sz="4000" b="1" dirty="0" smtClean="0"/>
            <a:t>TÜKETİM</a:t>
          </a:r>
          <a:endParaRPr lang="tr-TR" sz="1800" b="1" dirty="0"/>
        </a:p>
      </dgm:t>
    </dgm:pt>
    <dgm:pt modelId="{25F583EA-4B10-49C6-B9D6-A208D53666A5}" type="sibTrans" cxnId="{04A4C05F-14D2-4189-B099-0441917D82E5}">
      <dgm:prSet/>
      <dgm:spPr/>
      <dgm:t>
        <a:bodyPr/>
        <a:lstStyle/>
        <a:p>
          <a:endParaRPr lang="tr-TR"/>
        </a:p>
      </dgm:t>
    </dgm:pt>
    <dgm:pt modelId="{7DAA538D-5414-45A9-AF12-76573CE0C0B4}" type="parTrans" cxnId="{04A4C05F-14D2-4189-B099-0441917D82E5}">
      <dgm:prSet/>
      <dgm:spPr/>
      <dgm:t>
        <a:bodyPr/>
        <a:lstStyle/>
        <a:p>
          <a:endParaRPr lang="tr-TR"/>
        </a:p>
      </dgm:t>
    </dgm:pt>
    <dgm:pt modelId="{D6F759F8-834C-1B4D-A983-CB59E28F98CA}">
      <dgm:prSet phldrT="[Metin]" custT="1"/>
      <dgm:spPr/>
      <dgm:t>
        <a:bodyPr/>
        <a:lstStyle/>
        <a:p>
          <a:r>
            <a:rPr lang="tr-TR" sz="4800" b="1" dirty="0" smtClean="0"/>
            <a:t>KAYNAKLAR</a:t>
          </a:r>
          <a:endParaRPr lang="tr-TR" sz="2800" b="1" dirty="0"/>
        </a:p>
      </dgm:t>
    </dgm:pt>
    <dgm:pt modelId="{75133492-181D-7240-BE19-A1C9567AD030}" type="parTrans" cxnId="{2A7DB62F-7854-2444-BB7D-A89B404CD4C8}">
      <dgm:prSet/>
      <dgm:spPr/>
      <dgm:t>
        <a:bodyPr/>
        <a:lstStyle/>
        <a:p>
          <a:endParaRPr lang="tr-TR"/>
        </a:p>
      </dgm:t>
    </dgm:pt>
    <dgm:pt modelId="{47EBEC39-8138-8E4E-857E-E588BA05206A}" type="sibTrans" cxnId="{2A7DB62F-7854-2444-BB7D-A89B404CD4C8}">
      <dgm:prSet/>
      <dgm:spPr/>
      <dgm:t>
        <a:bodyPr/>
        <a:lstStyle/>
        <a:p>
          <a:endParaRPr lang="tr-TR"/>
        </a:p>
      </dgm:t>
    </dgm:pt>
    <dgm:pt modelId="{6025D8C1-A00C-A045-B9A4-5D643E9EF4C2}" type="pres">
      <dgm:prSet presAssocID="{178035A4-72A5-484C-89BE-D956C23FDF23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3CAEB79-E3CD-BF4F-B2EE-BD67AEA32D2B}" type="pres">
      <dgm:prSet presAssocID="{053FE1B3-B59C-4FF9-A61C-A06A8037B2C5}" presName="upArrow" presStyleLbl="node1" presStyleIdx="0" presStyleCnt="2"/>
      <dgm:spPr/>
      <dgm:t>
        <a:bodyPr/>
        <a:lstStyle/>
        <a:p>
          <a:endParaRPr lang="tr-TR"/>
        </a:p>
      </dgm:t>
    </dgm:pt>
    <dgm:pt modelId="{D8541537-5482-1541-88D4-BC7F6C2CB858}" type="pres">
      <dgm:prSet presAssocID="{053FE1B3-B59C-4FF9-A61C-A06A8037B2C5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628FBC9-3669-2D49-B35B-88588E5E2F95}" type="pres">
      <dgm:prSet presAssocID="{D6F759F8-834C-1B4D-A983-CB59E28F98CA}" presName="downArrow" presStyleLbl="node1" presStyleIdx="1" presStyleCnt="2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endParaRPr lang="tr-TR"/>
        </a:p>
      </dgm:t>
    </dgm:pt>
    <dgm:pt modelId="{25C153DB-232C-5548-BAEF-D10EA935E407}" type="pres">
      <dgm:prSet presAssocID="{D6F759F8-834C-1B4D-A983-CB59E28F98CA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2A7DB62F-7854-2444-BB7D-A89B404CD4C8}" srcId="{178035A4-72A5-484C-89BE-D956C23FDF23}" destId="{D6F759F8-834C-1B4D-A983-CB59E28F98CA}" srcOrd="1" destOrd="0" parTransId="{75133492-181D-7240-BE19-A1C9567AD030}" sibTransId="{47EBEC39-8138-8E4E-857E-E588BA05206A}"/>
    <dgm:cxn modelId="{D8839CE7-106B-43B5-AB29-D035320FFA3B}" type="presOf" srcId="{053FE1B3-B59C-4FF9-A61C-A06A8037B2C5}" destId="{D8541537-5482-1541-88D4-BC7F6C2CB858}" srcOrd="0" destOrd="0" presId="urn:microsoft.com/office/officeart/2005/8/layout/arrow4"/>
    <dgm:cxn modelId="{06936E30-C1B0-4E14-B44F-59111A49F9EA}" type="presOf" srcId="{178035A4-72A5-484C-89BE-D956C23FDF23}" destId="{6025D8C1-A00C-A045-B9A4-5D643E9EF4C2}" srcOrd="0" destOrd="0" presId="urn:microsoft.com/office/officeart/2005/8/layout/arrow4"/>
    <dgm:cxn modelId="{04A4C05F-14D2-4189-B099-0441917D82E5}" srcId="{178035A4-72A5-484C-89BE-D956C23FDF23}" destId="{053FE1B3-B59C-4FF9-A61C-A06A8037B2C5}" srcOrd="0" destOrd="0" parTransId="{7DAA538D-5414-45A9-AF12-76573CE0C0B4}" sibTransId="{25F583EA-4B10-49C6-B9D6-A208D53666A5}"/>
    <dgm:cxn modelId="{0C12E7A7-0EDB-48FF-BDD3-2CE2BBC9A8F8}" type="presOf" srcId="{D6F759F8-834C-1B4D-A983-CB59E28F98CA}" destId="{25C153DB-232C-5548-BAEF-D10EA935E407}" srcOrd="0" destOrd="0" presId="urn:microsoft.com/office/officeart/2005/8/layout/arrow4"/>
    <dgm:cxn modelId="{BEEE4218-C99C-4750-B53D-4DA03591659F}" type="presParOf" srcId="{6025D8C1-A00C-A045-B9A4-5D643E9EF4C2}" destId="{93CAEB79-E3CD-BF4F-B2EE-BD67AEA32D2B}" srcOrd="0" destOrd="0" presId="urn:microsoft.com/office/officeart/2005/8/layout/arrow4"/>
    <dgm:cxn modelId="{B9D4DE15-0A3C-4436-A941-BBBFE27D337A}" type="presParOf" srcId="{6025D8C1-A00C-A045-B9A4-5D643E9EF4C2}" destId="{D8541537-5482-1541-88D4-BC7F6C2CB858}" srcOrd="1" destOrd="0" presId="urn:microsoft.com/office/officeart/2005/8/layout/arrow4"/>
    <dgm:cxn modelId="{CF4E1E1E-A0A1-4E6F-A572-A6BEA245D526}" type="presParOf" srcId="{6025D8C1-A00C-A045-B9A4-5D643E9EF4C2}" destId="{B628FBC9-3669-2D49-B35B-88588E5E2F95}" srcOrd="2" destOrd="0" presId="urn:microsoft.com/office/officeart/2005/8/layout/arrow4"/>
    <dgm:cxn modelId="{0C9CC255-5BCB-4E0C-976B-30CBCC454063}" type="presParOf" srcId="{6025D8C1-A00C-A045-B9A4-5D643E9EF4C2}" destId="{25C153DB-232C-5548-BAEF-D10EA935E407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FE1138-1881-47EC-9751-66A412957E16}" type="doc">
      <dgm:prSet loTypeId="urn:microsoft.com/office/officeart/2005/8/layout/radial6" loCatId="cycle" qsTypeId="urn:microsoft.com/office/officeart/2005/8/quickstyle/3d3" qsCatId="3D" csTypeId="urn:microsoft.com/office/officeart/2005/8/colors/colorful1#2" csCatId="colorful" phldr="1"/>
      <dgm:spPr/>
      <dgm:t>
        <a:bodyPr/>
        <a:lstStyle/>
        <a:p>
          <a:endParaRPr lang="tr-TR"/>
        </a:p>
      </dgm:t>
    </dgm:pt>
    <dgm:pt modelId="{F0333A68-DDB4-4F97-ADE0-CEB46FDA7132}">
      <dgm:prSet phldrT="[Metin]" custT="1"/>
      <dgm:spPr>
        <a:xfrm>
          <a:off x="2900356" y="2167083"/>
          <a:ext cx="2428886" cy="1858520"/>
        </a:xfrm>
        <a:solidFill>
          <a:srgbClr val="5B9BD5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3200" b="1" dirty="0" smtClean="0">
              <a:solidFill>
                <a:schemeClr val="tx2"/>
              </a:solidFill>
              <a:latin typeface="Calibri" panose="020F0502020204030204"/>
              <a:ea typeface=""/>
              <a:cs typeface=""/>
            </a:rPr>
            <a:t>TEHLİKESİZ ATIKLAR</a:t>
          </a:r>
        </a:p>
      </dgm:t>
    </dgm:pt>
    <dgm:pt modelId="{8679319A-3977-4981-876D-47A9A5E7C706}" type="parTrans" cxnId="{8B81226F-A6A1-4F94-BEDD-BB4DA10320E6}">
      <dgm:prSet/>
      <dgm:spPr/>
      <dgm:t>
        <a:bodyPr/>
        <a:lstStyle/>
        <a:p>
          <a:endParaRPr lang="tr-TR"/>
        </a:p>
      </dgm:t>
    </dgm:pt>
    <dgm:pt modelId="{0EFED13C-625E-4A72-B92E-49FED5E808CD}" type="sibTrans" cxnId="{8B81226F-A6A1-4F94-BEDD-BB4DA10320E6}">
      <dgm:prSet/>
      <dgm:spPr/>
      <dgm:t>
        <a:bodyPr/>
        <a:lstStyle/>
        <a:p>
          <a:endParaRPr lang="tr-TR"/>
        </a:p>
      </dgm:t>
    </dgm:pt>
    <dgm:pt modelId="{183BED58-0237-4571-9287-BA39A2B0A75D}">
      <dgm:prSet phldrT="[Metin]" custT="1"/>
      <dgm:spPr>
        <a:xfrm>
          <a:off x="3234459" y="1553"/>
          <a:ext cx="1760680" cy="1007000"/>
        </a:xfrm>
        <a:solidFill>
          <a:srgbClr val="FFC000">
            <a:lumMod val="60000"/>
            <a:lumOff val="4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400" dirty="0" smtClean="0">
              <a:solidFill>
                <a:schemeClr val="tx2"/>
              </a:solidFill>
              <a:latin typeface="Calibri" panose="020F0502020204030204"/>
              <a:ea typeface=""/>
              <a:cs typeface=""/>
            </a:rPr>
            <a:t>Plastik</a:t>
          </a:r>
          <a:endParaRPr lang="tr-TR" sz="2400" dirty="0">
            <a:solidFill>
              <a:schemeClr val="tx2"/>
            </a:solidFill>
            <a:latin typeface="Calibri" panose="020F0502020204030204"/>
            <a:ea typeface=""/>
            <a:cs typeface=""/>
          </a:endParaRPr>
        </a:p>
      </dgm:t>
    </dgm:pt>
    <dgm:pt modelId="{537FD14C-0A47-41D9-994A-03DAE32CA30D}" type="parTrans" cxnId="{A43695FA-F0AB-4D0B-B386-A97D155AEF42}">
      <dgm:prSet/>
      <dgm:spPr/>
      <dgm:t>
        <a:bodyPr/>
        <a:lstStyle/>
        <a:p>
          <a:endParaRPr lang="tr-TR"/>
        </a:p>
      </dgm:t>
    </dgm:pt>
    <dgm:pt modelId="{A031B0F8-A364-4038-9DBA-A3ADCBEAFEF9}" type="sibTrans" cxnId="{A43695FA-F0AB-4D0B-B386-A97D155AEF42}">
      <dgm:prSet/>
      <dgm:spPr>
        <a:xfrm>
          <a:off x="1629236" y="464909"/>
          <a:ext cx="5255083" cy="5255083"/>
        </a:xfr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9C5B750A-5A2E-4438-B7E4-D2E5309917D4}">
      <dgm:prSet phldrT="[Metin]" custT="1"/>
      <dgm:spPr>
        <a:xfrm>
          <a:off x="4936368" y="519796"/>
          <a:ext cx="1760680" cy="1007000"/>
        </a:xfrm>
        <a:solidFill>
          <a:srgbClr val="5B9BD5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400" dirty="0" smtClean="0">
              <a:solidFill>
                <a:schemeClr val="tx2"/>
              </a:solidFill>
              <a:latin typeface="Calibri" panose="020F0502020204030204"/>
              <a:ea typeface=""/>
              <a:cs typeface=""/>
            </a:rPr>
            <a:t>Kağıt</a:t>
          </a:r>
          <a:endParaRPr lang="tr-TR" sz="2400" dirty="0">
            <a:solidFill>
              <a:schemeClr val="tx2"/>
            </a:solidFill>
            <a:latin typeface="Calibri" panose="020F0502020204030204"/>
            <a:ea typeface=""/>
            <a:cs typeface=""/>
          </a:endParaRPr>
        </a:p>
      </dgm:t>
    </dgm:pt>
    <dgm:pt modelId="{31D73689-1A74-4AB3-BE6A-F1DEC2CCB1D3}" type="parTrans" cxnId="{F46F16DF-C51A-4837-82EC-B020691D41D6}">
      <dgm:prSet/>
      <dgm:spPr/>
      <dgm:t>
        <a:bodyPr/>
        <a:lstStyle/>
        <a:p>
          <a:endParaRPr lang="tr-TR"/>
        </a:p>
      </dgm:t>
    </dgm:pt>
    <dgm:pt modelId="{93B26124-DA6A-4406-8F41-898B1BA8D1A0}" type="sibTrans" cxnId="{F46F16DF-C51A-4837-82EC-B020691D41D6}">
      <dgm:prSet/>
      <dgm:spPr>
        <a:xfrm>
          <a:off x="1440779" y="308324"/>
          <a:ext cx="5255083" cy="5255083"/>
        </a:xfr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31070A5B-8C01-4074-ABCE-260C33DD99FC}">
      <dgm:prSet phldrT="[Metin]" custT="1"/>
      <dgm:spPr>
        <a:xfrm>
          <a:off x="5698922" y="1792090"/>
          <a:ext cx="1760680" cy="1007000"/>
        </a:xfrm>
        <a:solidFill>
          <a:srgbClr val="70AD47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400" dirty="0" smtClean="0">
              <a:solidFill>
                <a:schemeClr val="tx2"/>
              </a:solidFill>
              <a:latin typeface="Calibri" panose="020F0502020204030204"/>
              <a:ea typeface=""/>
              <a:cs typeface=""/>
            </a:rPr>
            <a:t>Cam</a:t>
          </a:r>
          <a:endParaRPr lang="tr-TR" sz="2400" dirty="0">
            <a:solidFill>
              <a:schemeClr val="tx2"/>
            </a:solidFill>
            <a:latin typeface="Calibri" panose="020F0502020204030204"/>
            <a:ea typeface=""/>
            <a:cs typeface=""/>
          </a:endParaRPr>
        </a:p>
      </dgm:t>
    </dgm:pt>
    <dgm:pt modelId="{D7C7614D-2F11-48C0-8B20-F4684E9C6B32}" type="parTrans" cxnId="{1F17628E-AD04-4731-89A4-30206AB65FF0}">
      <dgm:prSet/>
      <dgm:spPr/>
      <dgm:t>
        <a:bodyPr/>
        <a:lstStyle/>
        <a:p>
          <a:endParaRPr lang="tr-TR"/>
        </a:p>
      </dgm:t>
    </dgm:pt>
    <dgm:pt modelId="{500F1DA6-C15C-4C65-9ACB-662B27AEB865}" type="sibTrans" cxnId="{1F17628E-AD04-4731-89A4-30206AB65FF0}">
      <dgm:prSet/>
      <dgm:spPr>
        <a:xfrm>
          <a:off x="1467929" y="406668"/>
          <a:ext cx="5255083" cy="5255083"/>
        </a:xfr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A6080892-0054-441D-AB2A-0CA958085F13}">
      <dgm:prSet phldrT="[Metin]" custT="1"/>
      <dgm:spPr>
        <a:xfrm>
          <a:off x="5686435" y="3310088"/>
          <a:ext cx="1760680" cy="1007000"/>
        </a:xfrm>
        <a:solidFill>
          <a:srgbClr val="E7E6E6">
            <a:lumMod val="75000"/>
          </a:srgbClr>
        </a:solidFill>
        <a:ln>
          <a:solidFill>
            <a:srgbClr val="E7E6E6">
              <a:lumMod val="90000"/>
            </a:srgb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400" dirty="0" smtClean="0">
              <a:solidFill>
                <a:schemeClr val="tx2"/>
              </a:solidFill>
              <a:latin typeface="Calibri" panose="020F0502020204030204"/>
              <a:ea typeface=""/>
              <a:cs typeface=""/>
            </a:rPr>
            <a:t>Metal</a:t>
          </a:r>
          <a:endParaRPr lang="tr-TR" sz="2400" dirty="0">
            <a:solidFill>
              <a:schemeClr val="tx2"/>
            </a:solidFill>
            <a:latin typeface="Calibri" panose="020F0502020204030204"/>
            <a:ea typeface=""/>
            <a:cs typeface=""/>
          </a:endParaRPr>
        </a:p>
      </dgm:t>
    </dgm:pt>
    <dgm:pt modelId="{71D5F0C7-2869-46BC-8C49-B9909CC78B36}" type="parTrans" cxnId="{1F54A396-C59E-4E6B-A761-85142DFAE12F}">
      <dgm:prSet/>
      <dgm:spPr/>
      <dgm:t>
        <a:bodyPr/>
        <a:lstStyle/>
        <a:p>
          <a:endParaRPr lang="tr-TR"/>
        </a:p>
      </dgm:t>
    </dgm:pt>
    <dgm:pt modelId="{3FDA3028-B095-42ED-BB1D-BE885E1332AF}" type="sibTrans" cxnId="{1F54A396-C59E-4E6B-A761-85142DFAE12F}">
      <dgm:prSet/>
      <dgm:spPr>
        <a:xfrm>
          <a:off x="1457208" y="441514"/>
          <a:ext cx="5255083" cy="5255083"/>
        </a:xfr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0D3816CE-61C0-46B9-8AFF-BA2D7C000289}">
      <dgm:prSet phldrT="[Metin]" custT="1"/>
      <dgm:spPr>
        <a:xfrm>
          <a:off x="4900624" y="4524544"/>
          <a:ext cx="1760680" cy="1007000"/>
        </a:xfr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400" dirty="0" err="1" smtClean="0">
              <a:solidFill>
                <a:schemeClr val="tx2"/>
              </a:solidFill>
              <a:latin typeface="Calibri" panose="020F0502020204030204"/>
              <a:ea typeface=""/>
              <a:cs typeface=""/>
            </a:rPr>
            <a:t>Kompozit</a:t>
          </a:r>
          <a:endParaRPr lang="tr-TR" sz="2400" dirty="0">
            <a:solidFill>
              <a:schemeClr val="tx2"/>
            </a:solidFill>
            <a:latin typeface="Calibri" panose="020F0502020204030204"/>
            <a:ea typeface=""/>
            <a:cs typeface=""/>
          </a:endParaRPr>
        </a:p>
      </dgm:t>
    </dgm:pt>
    <dgm:pt modelId="{AA795BAE-25C3-45E2-87FE-31CA65105AF0}" type="parTrans" cxnId="{9B11D929-1267-4398-8BED-A2BC3F394E1B}">
      <dgm:prSet/>
      <dgm:spPr/>
      <dgm:t>
        <a:bodyPr/>
        <a:lstStyle/>
        <a:p>
          <a:endParaRPr lang="tr-TR"/>
        </a:p>
      </dgm:t>
    </dgm:pt>
    <dgm:pt modelId="{1586665F-89EB-4F36-B51F-DF73F8DF9A8B}" type="sibTrans" cxnId="{9B11D929-1267-4398-8BED-A2BC3F394E1B}">
      <dgm:prSet/>
      <dgm:spPr>
        <a:xfrm>
          <a:off x="1420327" y="474065"/>
          <a:ext cx="5255083" cy="5255083"/>
        </a:xfrm>
        <a:solidFill>
          <a:srgbClr val="70AD47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B287C3B7-C5D6-4386-8E0B-815E28C115FA}">
      <dgm:prSet phldrT="[Metin]" custT="1"/>
      <dgm:spPr>
        <a:xfrm>
          <a:off x="3306149" y="5185686"/>
          <a:ext cx="1760680" cy="1007000"/>
        </a:xfrm>
        <a:solidFill>
          <a:srgbClr val="FFC000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400" dirty="0" smtClean="0">
              <a:solidFill>
                <a:schemeClr val="tx2"/>
              </a:solidFill>
              <a:latin typeface="Calibri" panose="020F0502020204030204"/>
              <a:ea typeface=""/>
              <a:cs typeface=""/>
            </a:rPr>
            <a:t>Ahşap</a:t>
          </a:r>
          <a:endParaRPr lang="tr-TR" sz="2400" dirty="0">
            <a:solidFill>
              <a:schemeClr val="tx2"/>
            </a:solidFill>
            <a:latin typeface="Calibri" panose="020F0502020204030204"/>
            <a:ea typeface=""/>
            <a:cs typeface=""/>
          </a:endParaRPr>
        </a:p>
      </dgm:t>
    </dgm:pt>
    <dgm:pt modelId="{1D393E62-0A56-4D44-B84E-246F21B26910}" type="parTrans" cxnId="{92C2448A-384F-4C9A-961C-7CF3399B6DB7}">
      <dgm:prSet/>
      <dgm:spPr/>
      <dgm:t>
        <a:bodyPr/>
        <a:lstStyle/>
        <a:p>
          <a:endParaRPr lang="tr-TR"/>
        </a:p>
      </dgm:t>
    </dgm:pt>
    <dgm:pt modelId="{D82B652B-4A21-4278-B9DF-91712328CFF9}" type="sibTrans" cxnId="{92C2448A-384F-4C9A-961C-7CF3399B6DB7}">
      <dgm:prSet/>
      <dgm:spPr>
        <a:xfrm>
          <a:off x="1405467" y="474904"/>
          <a:ext cx="5255083" cy="5255083"/>
        </a:xfr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8185341C-71D6-4BAE-B4AC-ED626EE9E250}">
      <dgm:prSet phldrT="[Metin]" custT="1"/>
      <dgm:spPr>
        <a:xfrm>
          <a:off x="1562390" y="4644867"/>
          <a:ext cx="1760680" cy="1007000"/>
        </a:xfrm>
        <a:solidFill>
          <a:srgbClr val="FA6A9D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400" dirty="0" smtClean="0">
              <a:solidFill>
                <a:schemeClr val="tx2"/>
              </a:solidFill>
              <a:latin typeface="Calibri" panose="020F0502020204030204"/>
              <a:ea typeface=""/>
              <a:cs typeface=""/>
            </a:rPr>
            <a:t>Tekstil</a:t>
          </a:r>
          <a:endParaRPr lang="tr-TR" sz="2400" dirty="0">
            <a:solidFill>
              <a:schemeClr val="tx2"/>
            </a:solidFill>
            <a:latin typeface="Calibri" panose="020F0502020204030204"/>
            <a:ea typeface=""/>
            <a:cs typeface=""/>
          </a:endParaRPr>
        </a:p>
      </dgm:t>
    </dgm:pt>
    <dgm:pt modelId="{50AC415C-E978-4BD8-A88A-43B05E2572C6}" type="parTrans" cxnId="{154F567F-E910-4AB0-A3CC-84E22263A549}">
      <dgm:prSet/>
      <dgm:spPr/>
      <dgm:t>
        <a:bodyPr/>
        <a:lstStyle/>
        <a:p>
          <a:endParaRPr lang="tr-TR"/>
        </a:p>
      </dgm:t>
    </dgm:pt>
    <dgm:pt modelId="{00D18276-11F3-4E61-B417-1C6E33BD1B08}" type="sibTrans" cxnId="{154F567F-E910-4AB0-A3CC-84E22263A549}">
      <dgm:prSet/>
      <dgm:spPr>
        <a:xfrm>
          <a:off x="1516925" y="566632"/>
          <a:ext cx="5255083" cy="5255083"/>
        </a:xfr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2C4DC628-D7A2-4A63-B153-570CEDBC7C07}">
      <dgm:prSet phldrT="[Metin]" custT="1"/>
      <dgm:spPr>
        <a:xfrm>
          <a:off x="769996" y="1792090"/>
          <a:ext cx="1760680" cy="1007000"/>
        </a:xfrm>
        <a:solidFill>
          <a:sysClr val="windowText" lastClr="0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4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Geri </a:t>
          </a:r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Dönüşmeyen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AD6A965C-8A69-4ABC-AF13-C4C6DEE1502A}" type="parTrans" cxnId="{20709607-62BA-4EF8-BE30-4E6073D33ABD}">
      <dgm:prSet/>
      <dgm:spPr/>
      <dgm:t>
        <a:bodyPr/>
        <a:lstStyle/>
        <a:p>
          <a:endParaRPr lang="tr-TR"/>
        </a:p>
      </dgm:t>
    </dgm:pt>
    <dgm:pt modelId="{5E5AEE39-EF9C-48FC-ACE8-B0F38BEFB252}" type="sibTrans" cxnId="{20709607-62BA-4EF8-BE30-4E6073D33ABD}">
      <dgm:prSet/>
      <dgm:spPr>
        <a:xfrm>
          <a:off x="1525535" y="339668"/>
          <a:ext cx="5255083" cy="5255083"/>
        </a:xfr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914FD441-3449-4A9B-BA2E-59B5C32A6DF7}">
      <dgm:prSet phldrT="[Metin]" custT="1"/>
      <dgm:spPr>
        <a:xfrm>
          <a:off x="1606790" y="516559"/>
          <a:ext cx="1672990" cy="1007000"/>
        </a:xfrm>
        <a:solidFill>
          <a:srgbClr val="FF98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400" dirty="0" smtClean="0">
              <a:solidFill>
                <a:schemeClr val="tx2"/>
              </a:solidFill>
              <a:latin typeface="Calibri" panose="020F0502020204030204"/>
              <a:ea typeface=""/>
              <a:cs typeface=""/>
            </a:rPr>
            <a:t>Hacimli</a:t>
          </a:r>
          <a:r>
            <a:rPr lang="tr-TR" sz="24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 </a:t>
          </a:r>
          <a:r>
            <a:rPr lang="tr-TR" sz="2400" dirty="0" smtClean="0">
              <a:solidFill>
                <a:schemeClr val="tx2"/>
              </a:solidFill>
              <a:latin typeface="Calibri" panose="020F0502020204030204"/>
              <a:ea typeface=""/>
              <a:cs typeface=""/>
            </a:rPr>
            <a:t>Atık</a:t>
          </a:r>
          <a:endParaRPr lang="tr-TR" sz="2400" dirty="0">
            <a:solidFill>
              <a:schemeClr val="tx2"/>
            </a:solidFill>
            <a:latin typeface="Calibri" panose="020F0502020204030204"/>
            <a:ea typeface=""/>
            <a:cs typeface=""/>
          </a:endParaRPr>
        </a:p>
      </dgm:t>
    </dgm:pt>
    <dgm:pt modelId="{6E00A729-3BAD-4094-B426-04F70CE7EB0B}" type="parTrans" cxnId="{6DD5CD18-6984-4528-8A3B-6F4B8E3276A8}">
      <dgm:prSet/>
      <dgm:spPr/>
      <dgm:t>
        <a:bodyPr/>
        <a:lstStyle/>
        <a:p>
          <a:endParaRPr lang="tr-TR"/>
        </a:p>
      </dgm:t>
    </dgm:pt>
    <dgm:pt modelId="{05F892FB-91ED-4995-B712-5E8A881531CD}" type="sibTrans" cxnId="{6DD5CD18-6984-4528-8A3B-6F4B8E3276A8}">
      <dgm:prSet/>
      <dgm:spPr>
        <a:xfrm>
          <a:off x="1369737" y="466135"/>
          <a:ext cx="5255083" cy="5255083"/>
        </a:xfrm>
        <a:solidFill>
          <a:srgbClr val="70AD47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F428903F-F2A9-447C-9E9F-A1F9F93769B7}">
      <dgm:prSet phldrT="[Metin]" custT="1"/>
      <dgm:spPr>
        <a:xfrm>
          <a:off x="889663" y="3393595"/>
          <a:ext cx="1521346" cy="1007000"/>
        </a:xfrm>
        <a:solidFill>
          <a:srgbClr val="ED7D31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24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Organik</a:t>
          </a:r>
          <a:endParaRPr lang="tr-TR" sz="24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CC3DECB5-98AD-47D5-BDEC-82BB6A0DAD96}" type="parTrans" cxnId="{05132E29-B892-4948-A06A-73BA43B74271}">
      <dgm:prSet/>
      <dgm:spPr/>
      <dgm:t>
        <a:bodyPr/>
        <a:lstStyle/>
        <a:p>
          <a:endParaRPr lang="tr-TR"/>
        </a:p>
      </dgm:t>
    </dgm:pt>
    <dgm:pt modelId="{5F37DDF1-F3E8-4B53-A023-F22A4C022808}" type="sibTrans" cxnId="{05132E29-B892-4948-A06A-73BA43B74271}">
      <dgm:prSet/>
      <dgm:spPr>
        <a:xfrm>
          <a:off x="1487258" y="468801"/>
          <a:ext cx="5255083" cy="5255083"/>
        </a:xfr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B9440D5F-00B2-4F7B-A40B-4354A5FFF554}" type="pres">
      <dgm:prSet presAssocID="{DEFE1138-1881-47EC-9751-66A412957E1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0CA2D0E-2D50-4CCD-ABA9-8520EF4F6FAA}" type="pres">
      <dgm:prSet presAssocID="{F0333A68-DDB4-4F97-ADE0-CEB46FDA7132}" presName="centerShape" presStyleLbl="node0" presStyleIdx="0" presStyleCnt="1" custScaleX="184854" custScaleY="152929"/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2AB11087-12A3-4EF9-A178-518A1E818DB4}" type="pres">
      <dgm:prSet presAssocID="{183BED58-0237-4571-9287-BA39A2B0A75D}" presName="node" presStyleLbl="node1" presStyleIdx="0" presStyleCnt="10" custScaleX="17484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FB2FB239-A5CB-40BD-A075-4F1DCAEDA721}" type="pres">
      <dgm:prSet presAssocID="{183BED58-0237-4571-9287-BA39A2B0A75D}" presName="dummy" presStyleCnt="0"/>
      <dgm:spPr/>
      <dgm:t>
        <a:bodyPr/>
        <a:lstStyle/>
        <a:p>
          <a:endParaRPr lang="tr-TR"/>
        </a:p>
      </dgm:t>
    </dgm:pt>
    <dgm:pt modelId="{6C7AC60B-BE21-46F7-97D4-0D700C07860D}" type="pres">
      <dgm:prSet presAssocID="{A031B0F8-A364-4038-9DBA-A3ADCBEAFEF9}" presName="sibTrans" presStyleLbl="sibTrans2D1" presStyleIdx="0" presStyleCnt="10"/>
      <dgm:spPr>
        <a:prstGeom prst="blockArc">
          <a:avLst>
            <a:gd name="adj1" fmla="val 16011550"/>
            <a:gd name="adj2" fmla="val 18420753"/>
            <a:gd name="adj3" fmla="val 2759"/>
          </a:avLst>
        </a:prstGeom>
      </dgm:spPr>
      <dgm:t>
        <a:bodyPr/>
        <a:lstStyle/>
        <a:p>
          <a:endParaRPr lang="tr-TR"/>
        </a:p>
      </dgm:t>
    </dgm:pt>
    <dgm:pt modelId="{3985D4E5-C459-4BEF-BDD0-3F4695122941}" type="pres">
      <dgm:prSet presAssocID="{9C5B750A-5A2E-4438-B7E4-D2E5309917D4}" presName="node" presStyleLbl="node1" presStyleIdx="1" presStyleCnt="10" custScaleX="174844" custRadScaleRad="103507" custRadScaleInc="2820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7B8B73B8-5C46-4505-A614-1A4DAA01194B}" type="pres">
      <dgm:prSet presAssocID="{9C5B750A-5A2E-4438-B7E4-D2E5309917D4}" presName="dummy" presStyleCnt="0"/>
      <dgm:spPr/>
      <dgm:t>
        <a:bodyPr/>
        <a:lstStyle/>
        <a:p>
          <a:endParaRPr lang="tr-TR"/>
        </a:p>
      </dgm:t>
    </dgm:pt>
    <dgm:pt modelId="{A0A847B2-2CB2-43B5-B697-5ADACA18D920}" type="pres">
      <dgm:prSet presAssocID="{93B26124-DA6A-4406-8F41-898B1BA8D1A0}" presName="sibTrans" presStyleLbl="sibTrans2D1" presStyleIdx="1" presStyleCnt="10"/>
      <dgm:spPr>
        <a:prstGeom prst="blockArc">
          <a:avLst>
            <a:gd name="adj1" fmla="val 18745931"/>
            <a:gd name="adj2" fmla="val 20741686"/>
            <a:gd name="adj3" fmla="val 2759"/>
          </a:avLst>
        </a:prstGeom>
      </dgm:spPr>
      <dgm:t>
        <a:bodyPr/>
        <a:lstStyle/>
        <a:p>
          <a:endParaRPr lang="tr-TR"/>
        </a:p>
      </dgm:t>
    </dgm:pt>
    <dgm:pt modelId="{37C015A1-242D-460D-BA79-E9C4BB18984A}" type="pres">
      <dgm:prSet presAssocID="{31070A5B-8C01-4074-ABCE-260C33DD99FC}" presName="node" presStyleLbl="node1" presStyleIdx="2" presStyleCnt="10" custScaleX="17484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0CCD3155-7667-4F46-B7EC-357F32D58EC5}" type="pres">
      <dgm:prSet presAssocID="{31070A5B-8C01-4074-ABCE-260C33DD99FC}" presName="dummy" presStyleCnt="0"/>
      <dgm:spPr/>
      <dgm:t>
        <a:bodyPr/>
        <a:lstStyle/>
        <a:p>
          <a:endParaRPr lang="tr-TR"/>
        </a:p>
      </dgm:t>
    </dgm:pt>
    <dgm:pt modelId="{69E9A30A-23F5-48C2-B984-1445AC834B6A}" type="pres">
      <dgm:prSet presAssocID="{500F1DA6-C15C-4C65-9ACB-662B27AEB865}" presName="sibTrans" presStyleLbl="sibTrans2D1" presStyleIdx="2" presStyleCnt="10"/>
      <dgm:spPr>
        <a:prstGeom prst="blockArc">
          <a:avLst>
            <a:gd name="adj1" fmla="val 20606329"/>
            <a:gd name="adj2" fmla="val 1050227"/>
            <a:gd name="adj3" fmla="val 2759"/>
          </a:avLst>
        </a:prstGeom>
      </dgm:spPr>
      <dgm:t>
        <a:bodyPr/>
        <a:lstStyle/>
        <a:p>
          <a:endParaRPr lang="tr-TR"/>
        </a:p>
      </dgm:t>
    </dgm:pt>
    <dgm:pt modelId="{EF653B05-73BD-483F-9D58-AE075E7F9361}" type="pres">
      <dgm:prSet presAssocID="{A6080892-0054-441D-AB2A-0CA958085F13}" presName="node" presStyleLbl="node1" presStyleIdx="3" presStyleCnt="10" custScaleX="174844" custRadScaleRad="98589" custRadScaleInc="-1412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F1DF2C03-BF65-45CB-BFAA-0DB63C6A0902}" type="pres">
      <dgm:prSet presAssocID="{A6080892-0054-441D-AB2A-0CA958085F13}" presName="dummy" presStyleCnt="0"/>
      <dgm:spPr/>
      <dgm:t>
        <a:bodyPr/>
        <a:lstStyle/>
        <a:p>
          <a:endParaRPr lang="tr-TR"/>
        </a:p>
      </dgm:t>
    </dgm:pt>
    <dgm:pt modelId="{A9CF7C5E-C9EB-4353-852B-761428F454FA}" type="pres">
      <dgm:prSet presAssocID="{3FDA3028-B095-42ED-BB1D-BE885E1332AF}" presName="sibTrans" presStyleLbl="sibTrans2D1" presStyleIdx="3" presStyleCnt="10"/>
      <dgm:spPr>
        <a:prstGeom prst="blockArc">
          <a:avLst>
            <a:gd name="adj1" fmla="val 1001860"/>
            <a:gd name="adj2" fmla="val 2946717"/>
            <a:gd name="adj3" fmla="val 2759"/>
          </a:avLst>
        </a:prstGeom>
      </dgm:spPr>
      <dgm:t>
        <a:bodyPr/>
        <a:lstStyle/>
        <a:p>
          <a:endParaRPr lang="tr-TR"/>
        </a:p>
      </dgm:t>
    </dgm:pt>
    <dgm:pt modelId="{3C8A3FA1-A872-41A7-A0D9-20C3B38D1F42}" type="pres">
      <dgm:prSet presAssocID="{0D3816CE-61C0-46B9-8AFF-BA2D7C000289}" presName="node" presStyleLbl="node1" presStyleIdx="4" presStyleCnt="10" custScaleX="174844" custRadScaleRad="98445" custRadScaleInc="-3982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2D2A523A-465E-4F31-9288-83CF0E1DC50F}" type="pres">
      <dgm:prSet presAssocID="{0D3816CE-61C0-46B9-8AFF-BA2D7C000289}" presName="dummy" presStyleCnt="0"/>
      <dgm:spPr/>
      <dgm:t>
        <a:bodyPr/>
        <a:lstStyle/>
        <a:p>
          <a:endParaRPr lang="tr-TR"/>
        </a:p>
      </dgm:t>
    </dgm:pt>
    <dgm:pt modelId="{83F3C3B8-E663-435F-B4F7-BF6EA05738A2}" type="pres">
      <dgm:prSet presAssocID="{1586665F-89EB-4F36-B51F-DF73F8DF9A8B}" presName="sibTrans" presStyleLbl="sibTrans2D1" presStyleIdx="4" presStyleCnt="10"/>
      <dgm:spPr>
        <a:prstGeom prst="blockArc">
          <a:avLst>
            <a:gd name="adj1" fmla="val 2881456"/>
            <a:gd name="adj2" fmla="val 5216011"/>
            <a:gd name="adj3" fmla="val 2759"/>
          </a:avLst>
        </a:prstGeom>
      </dgm:spPr>
      <dgm:t>
        <a:bodyPr/>
        <a:lstStyle/>
        <a:p>
          <a:endParaRPr lang="tr-TR"/>
        </a:p>
      </dgm:t>
    </dgm:pt>
    <dgm:pt modelId="{426D7381-386E-4BE3-A53C-F006D17A9CBD}" type="pres">
      <dgm:prSet presAssocID="{B287C3B7-C5D6-4386-8E0B-815E28C115FA}" presName="node" presStyleLbl="node1" presStyleIdx="5" presStyleCnt="10" custScaleX="174844" custRadScaleRad="101280" custRadScaleInc="-1304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A49DD25C-6EE1-4C44-B9FD-5230D9EF4B81}" type="pres">
      <dgm:prSet presAssocID="{B287C3B7-C5D6-4386-8E0B-815E28C115FA}" presName="dummy" presStyleCnt="0"/>
      <dgm:spPr/>
      <dgm:t>
        <a:bodyPr/>
        <a:lstStyle/>
        <a:p>
          <a:endParaRPr lang="tr-TR"/>
        </a:p>
      </dgm:t>
    </dgm:pt>
    <dgm:pt modelId="{E754C30A-5F8B-4028-9890-0A5597B1BF99}" type="pres">
      <dgm:prSet presAssocID="{D82B652B-4A21-4278-B9DF-91712328CFF9}" presName="sibTrans" presStyleLbl="sibTrans2D1" presStyleIdx="5" presStyleCnt="10"/>
      <dgm:spPr>
        <a:prstGeom prst="blockArc">
          <a:avLst>
            <a:gd name="adj1" fmla="val 5196265"/>
            <a:gd name="adj2" fmla="val 7671458"/>
            <a:gd name="adj3" fmla="val 2759"/>
          </a:avLst>
        </a:prstGeom>
      </dgm:spPr>
      <dgm:t>
        <a:bodyPr/>
        <a:lstStyle/>
        <a:p>
          <a:endParaRPr lang="tr-TR"/>
        </a:p>
      </dgm:t>
    </dgm:pt>
    <dgm:pt modelId="{73576AAE-0115-4536-B907-CE1BA41AB944}" type="pres">
      <dgm:prSet presAssocID="{8185341C-71D6-4BAE-B4AC-ED626EE9E250}" presName="node" presStyleLbl="node1" presStyleIdx="6" presStyleCnt="10" custScaleX="174844" custRadScaleRad="102150" custRadScaleInc="2645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A1EBEE61-A4A5-499C-8A01-A9F18A307BD5}" type="pres">
      <dgm:prSet presAssocID="{8185341C-71D6-4BAE-B4AC-ED626EE9E250}" presName="dummy" presStyleCnt="0"/>
      <dgm:spPr/>
      <dgm:t>
        <a:bodyPr/>
        <a:lstStyle/>
        <a:p>
          <a:endParaRPr lang="tr-TR"/>
        </a:p>
      </dgm:t>
    </dgm:pt>
    <dgm:pt modelId="{F9561BCD-0BF6-4788-B82D-3146D9A3458D}" type="pres">
      <dgm:prSet presAssocID="{00D18276-11F3-4E61-B417-1C6E33BD1B08}" presName="sibTrans" presStyleLbl="sibTrans2D1" presStyleIdx="6" presStyleCnt="10"/>
      <dgm:spPr>
        <a:prstGeom prst="blockArc">
          <a:avLst>
            <a:gd name="adj1" fmla="val 7862984"/>
            <a:gd name="adj2" fmla="val 9855632"/>
            <a:gd name="adj3" fmla="val 2759"/>
          </a:avLst>
        </a:prstGeom>
      </dgm:spPr>
      <dgm:t>
        <a:bodyPr/>
        <a:lstStyle/>
        <a:p>
          <a:endParaRPr lang="tr-TR"/>
        </a:p>
      </dgm:t>
    </dgm:pt>
    <dgm:pt modelId="{B8D5E647-0CC0-462B-B15F-3B6AA3EDEE0E}" type="pres">
      <dgm:prSet presAssocID="{F428903F-F2A9-447C-9E9F-A1F9F93769B7}" presName="node" presStyleLbl="node1" presStyleIdx="7" presStyleCnt="10" custScaleX="15107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8A243A45-5669-41EB-B059-2C8E96245456}" type="pres">
      <dgm:prSet presAssocID="{F428903F-F2A9-447C-9E9F-A1F9F93769B7}" presName="dummy" presStyleCnt="0"/>
      <dgm:spPr/>
      <dgm:t>
        <a:bodyPr/>
        <a:lstStyle/>
        <a:p>
          <a:endParaRPr lang="tr-TR"/>
        </a:p>
      </dgm:t>
    </dgm:pt>
    <dgm:pt modelId="{7071634D-59A2-443F-B5FC-5B8E3E33F42F}" type="pres">
      <dgm:prSet presAssocID="{5F37DDF1-F3E8-4B53-A023-F22A4C022808}" presName="sibTrans" presStyleLbl="sibTrans2D1" presStyleIdx="7" presStyleCnt="10"/>
      <dgm:spPr>
        <a:prstGeom prst="blockArc">
          <a:avLst>
            <a:gd name="adj1" fmla="val 9720000"/>
            <a:gd name="adj2" fmla="val 11880000"/>
            <a:gd name="adj3" fmla="val 2759"/>
          </a:avLst>
        </a:prstGeom>
      </dgm:spPr>
      <dgm:t>
        <a:bodyPr/>
        <a:lstStyle/>
        <a:p>
          <a:endParaRPr lang="tr-TR"/>
        </a:p>
      </dgm:t>
    </dgm:pt>
    <dgm:pt modelId="{2ED3F6B3-9404-4B90-8939-0EEE45309C02}" type="pres">
      <dgm:prSet presAssocID="{2C4DC628-D7A2-4A63-B153-570CEDBC7C07}" presName="node" presStyleLbl="node1" presStyleIdx="8" presStyleCnt="10" custScaleX="211255" custScaleY="102951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3A3A1341-B0E9-4532-9105-3BD767699133}" type="pres">
      <dgm:prSet presAssocID="{2C4DC628-D7A2-4A63-B153-570CEDBC7C07}" presName="dummy" presStyleCnt="0"/>
      <dgm:spPr/>
      <dgm:t>
        <a:bodyPr/>
        <a:lstStyle/>
        <a:p>
          <a:endParaRPr lang="tr-TR"/>
        </a:p>
      </dgm:t>
    </dgm:pt>
    <dgm:pt modelId="{248C6DB8-4830-402C-8D5D-CC98BED91C18}" type="pres">
      <dgm:prSet presAssocID="{5E5AEE39-EF9C-48FC-ACE8-B0F38BEFB252}" presName="sibTrans" presStyleLbl="sibTrans2D1" presStyleIdx="8" presStyleCnt="10"/>
      <dgm:spPr>
        <a:prstGeom prst="blockArc">
          <a:avLst>
            <a:gd name="adj1" fmla="val 11701297"/>
            <a:gd name="adj2" fmla="val 13722819"/>
            <a:gd name="adj3" fmla="val 2759"/>
          </a:avLst>
        </a:prstGeom>
      </dgm:spPr>
      <dgm:t>
        <a:bodyPr/>
        <a:lstStyle/>
        <a:p>
          <a:endParaRPr lang="tr-TR"/>
        </a:p>
      </dgm:t>
    </dgm:pt>
    <dgm:pt modelId="{102393FF-AC9A-429B-886B-7186FA9FB2EA}" type="pres">
      <dgm:prSet presAssocID="{914FD441-3449-4A9B-BA2E-59B5C32A6DF7}" presName="node" presStyleLbl="node1" presStyleIdx="9" presStyleCnt="10" custScaleX="166136" custRadScaleRad="102864" custRadScaleInc="-2363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D9DA541C-2A0A-4B41-AF44-3FBD4E5CEF01}" type="pres">
      <dgm:prSet presAssocID="{914FD441-3449-4A9B-BA2E-59B5C32A6DF7}" presName="dummy" presStyleCnt="0"/>
      <dgm:spPr/>
      <dgm:t>
        <a:bodyPr/>
        <a:lstStyle/>
        <a:p>
          <a:endParaRPr lang="tr-TR"/>
        </a:p>
      </dgm:t>
    </dgm:pt>
    <dgm:pt modelId="{1333106A-FFBB-46CC-88FE-19DD5BD3C5FC}" type="pres">
      <dgm:prSet presAssocID="{05F892FB-91ED-4995-B712-5E8A881531CD}" presName="sibTrans" presStyleLbl="sibTrans2D1" presStyleIdx="9" presStyleCnt="10"/>
      <dgm:spPr>
        <a:prstGeom prst="blockArc">
          <a:avLst>
            <a:gd name="adj1" fmla="val 13989101"/>
            <a:gd name="adj2" fmla="val 16355964"/>
            <a:gd name="adj3" fmla="val 2759"/>
          </a:avLst>
        </a:prstGeom>
      </dgm:spPr>
      <dgm:t>
        <a:bodyPr/>
        <a:lstStyle/>
        <a:p>
          <a:endParaRPr lang="tr-TR"/>
        </a:p>
      </dgm:t>
    </dgm:pt>
  </dgm:ptLst>
  <dgm:cxnLst>
    <dgm:cxn modelId="{A43695FA-F0AB-4D0B-B386-A97D155AEF42}" srcId="{F0333A68-DDB4-4F97-ADE0-CEB46FDA7132}" destId="{183BED58-0237-4571-9287-BA39A2B0A75D}" srcOrd="0" destOrd="0" parTransId="{537FD14C-0A47-41D9-994A-03DAE32CA30D}" sibTransId="{A031B0F8-A364-4038-9DBA-A3ADCBEAFEF9}"/>
    <dgm:cxn modelId="{733C54BE-569B-49AD-AFE7-9B651AA178F1}" type="presOf" srcId="{A6080892-0054-441D-AB2A-0CA958085F13}" destId="{EF653B05-73BD-483F-9D58-AE075E7F9361}" srcOrd="0" destOrd="0" presId="urn:microsoft.com/office/officeart/2005/8/layout/radial6"/>
    <dgm:cxn modelId="{06F7C7E1-8AD2-49CD-869D-B06158913EF4}" type="presOf" srcId="{00D18276-11F3-4E61-B417-1C6E33BD1B08}" destId="{F9561BCD-0BF6-4788-B82D-3146D9A3458D}" srcOrd="0" destOrd="0" presId="urn:microsoft.com/office/officeart/2005/8/layout/radial6"/>
    <dgm:cxn modelId="{784F1E6D-4915-4A27-B56F-F3768D70A019}" type="presOf" srcId="{183BED58-0237-4571-9287-BA39A2B0A75D}" destId="{2AB11087-12A3-4EF9-A178-518A1E818DB4}" srcOrd="0" destOrd="0" presId="urn:microsoft.com/office/officeart/2005/8/layout/radial6"/>
    <dgm:cxn modelId="{2FB685AF-5C26-4F9D-AC3B-A5F9458BCDB3}" type="presOf" srcId="{8185341C-71D6-4BAE-B4AC-ED626EE9E250}" destId="{73576AAE-0115-4536-B907-CE1BA41AB944}" srcOrd="0" destOrd="0" presId="urn:microsoft.com/office/officeart/2005/8/layout/radial6"/>
    <dgm:cxn modelId="{0956C22E-D5D3-40D5-84D0-AD4D8D4521BB}" type="presOf" srcId="{9C5B750A-5A2E-4438-B7E4-D2E5309917D4}" destId="{3985D4E5-C459-4BEF-BDD0-3F4695122941}" srcOrd="0" destOrd="0" presId="urn:microsoft.com/office/officeart/2005/8/layout/radial6"/>
    <dgm:cxn modelId="{099B36B3-8CBC-43CD-82F6-33C380454412}" type="presOf" srcId="{3FDA3028-B095-42ED-BB1D-BE885E1332AF}" destId="{A9CF7C5E-C9EB-4353-852B-761428F454FA}" srcOrd="0" destOrd="0" presId="urn:microsoft.com/office/officeart/2005/8/layout/radial6"/>
    <dgm:cxn modelId="{8B81226F-A6A1-4F94-BEDD-BB4DA10320E6}" srcId="{DEFE1138-1881-47EC-9751-66A412957E16}" destId="{F0333A68-DDB4-4F97-ADE0-CEB46FDA7132}" srcOrd="0" destOrd="0" parTransId="{8679319A-3977-4981-876D-47A9A5E7C706}" sibTransId="{0EFED13C-625E-4A72-B92E-49FED5E808CD}"/>
    <dgm:cxn modelId="{EA800B45-528A-49DE-AFCE-5ED34207FCC6}" type="presOf" srcId="{B287C3B7-C5D6-4386-8E0B-815E28C115FA}" destId="{426D7381-386E-4BE3-A53C-F006D17A9CBD}" srcOrd="0" destOrd="0" presId="urn:microsoft.com/office/officeart/2005/8/layout/radial6"/>
    <dgm:cxn modelId="{C88B7FD8-CE56-46E5-9014-8D03A9F647EF}" type="presOf" srcId="{914FD441-3449-4A9B-BA2E-59B5C32A6DF7}" destId="{102393FF-AC9A-429B-886B-7186FA9FB2EA}" srcOrd="0" destOrd="0" presId="urn:microsoft.com/office/officeart/2005/8/layout/radial6"/>
    <dgm:cxn modelId="{7459BA05-CABE-497E-BF35-69EFC2BE444E}" type="presOf" srcId="{1586665F-89EB-4F36-B51F-DF73F8DF9A8B}" destId="{83F3C3B8-E663-435F-B4F7-BF6EA05738A2}" srcOrd="0" destOrd="0" presId="urn:microsoft.com/office/officeart/2005/8/layout/radial6"/>
    <dgm:cxn modelId="{916440C8-49E3-4D68-8FA5-F3C7AAEBE8C8}" type="presOf" srcId="{F428903F-F2A9-447C-9E9F-A1F9F93769B7}" destId="{B8D5E647-0CC0-462B-B15F-3B6AA3EDEE0E}" srcOrd="0" destOrd="0" presId="urn:microsoft.com/office/officeart/2005/8/layout/radial6"/>
    <dgm:cxn modelId="{F33E5A74-B155-4962-BC23-9F75D504B516}" type="presOf" srcId="{05F892FB-91ED-4995-B712-5E8A881531CD}" destId="{1333106A-FFBB-46CC-88FE-19DD5BD3C5FC}" srcOrd="0" destOrd="0" presId="urn:microsoft.com/office/officeart/2005/8/layout/radial6"/>
    <dgm:cxn modelId="{0F0A5DE8-EF85-48E9-A5D0-B26D0CAD0A24}" type="presOf" srcId="{A031B0F8-A364-4038-9DBA-A3ADCBEAFEF9}" destId="{6C7AC60B-BE21-46F7-97D4-0D700C07860D}" srcOrd="0" destOrd="0" presId="urn:microsoft.com/office/officeart/2005/8/layout/radial6"/>
    <dgm:cxn modelId="{CE9497A3-0531-4D83-8211-3814A9DF4039}" type="presOf" srcId="{93B26124-DA6A-4406-8F41-898B1BA8D1A0}" destId="{A0A847B2-2CB2-43B5-B697-5ADACA18D920}" srcOrd="0" destOrd="0" presId="urn:microsoft.com/office/officeart/2005/8/layout/radial6"/>
    <dgm:cxn modelId="{485AEAD2-C16C-414D-877A-2C595DA31270}" type="presOf" srcId="{D82B652B-4A21-4278-B9DF-91712328CFF9}" destId="{E754C30A-5F8B-4028-9890-0A5597B1BF99}" srcOrd="0" destOrd="0" presId="urn:microsoft.com/office/officeart/2005/8/layout/radial6"/>
    <dgm:cxn modelId="{1C6DB1BB-6FD4-42F9-933D-EF4C59E07ADB}" type="presOf" srcId="{5F37DDF1-F3E8-4B53-A023-F22A4C022808}" destId="{7071634D-59A2-443F-B5FC-5B8E3E33F42F}" srcOrd="0" destOrd="0" presId="urn:microsoft.com/office/officeart/2005/8/layout/radial6"/>
    <dgm:cxn modelId="{05132E29-B892-4948-A06A-73BA43B74271}" srcId="{F0333A68-DDB4-4F97-ADE0-CEB46FDA7132}" destId="{F428903F-F2A9-447C-9E9F-A1F9F93769B7}" srcOrd="7" destOrd="0" parTransId="{CC3DECB5-98AD-47D5-BDEC-82BB6A0DAD96}" sibTransId="{5F37DDF1-F3E8-4B53-A023-F22A4C022808}"/>
    <dgm:cxn modelId="{9B11D929-1267-4398-8BED-A2BC3F394E1B}" srcId="{F0333A68-DDB4-4F97-ADE0-CEB46FDA7132}" destId="{0D3816CE-61C0-46B9-8AFF-BA2D7C000289}" srcOrd="4" destOrd="0" parTransId="{AA795BAE-25C3-45E2-87FE-31CA65105AF0}" sibTransId="{1586665F-89EB-4F36-B51F-DF73F8DF9A8B}"/>
    <dgm:cxn modelId="{154F567F-E910-4AB0-A3CC-84E22263A549}" srcId="{F0333A68-DDB4-4F97-ADE0-CEB46FDA7132}" destId="{8185341C-71D6-4BAE-B4AC-ED626EE9E250}" srcOrd="6" destOrd="0" parTransId="{50AC415C-E978-4BD8-A88A-43B05E2572C6}" sibTransId="{00D18276-11F3-4E61-B417-1C6E33BD1B08}"/>
    <dgm:cxn modelId="{7B47A500-B42E-4620-AC9A-2A62DAC1614F}" type="presOf" srcId="{5E5AEE39-EF9C-48FC-ACE8-B0F38BEFB252}" destId="{248C6DB8-4830-402C-8D5D-CC98BED91C18}" srcOrd="0" destOrd="0" presId="urn:microsoft.com/office/officeart/2005/8/layout/radial6"/>
    <dgm:cxn modelId="{FA180247-953E-4125-BCB4-EF091869F2A1}" type="presOf" srcId="{31070A5B-8C01-4074-ABCE-260C33DD99FC}" destId="{37C015A1-242D-460D-BA79-E9C4BB18984A}" srcOrd="0" destOrd="0" presId="urn:microsoft.com/office/officeart/2005/8/layout/radial6"/>
    <dgm:cxn modelId="{F46F16DF-C51A-4837-82EC-B020691D41D6}" srcId="{F0333A68-DDB4-4F97-ADE0-CEB46FDA7132}" destId="{9C5B750A-5A2E-4438-B7E4-D2E5309917D4}" srcOrd="1" destOrd="0" parTransId="{31D73689-1A74-4AB3-BE6A-F1DEC2CCB1D3}" sibTransId="{93B26124-DA6A-4406-8F41-898B1BA8D1A0}"/>
    <dgm:cxn modelId="{6DD5CD18-6984-4528-8A3B-6F4B8E3276A8}" srcId="{F0333A68-DDB4-4F97-ADE0-CEB46FDA7132}" destId="{914FD441-3449-4A9B-BA2E-59B5C32A6DF7}" srcOrd="9" destOrd="0" parTransId="{6E00A729-3BAD-4094-B426-04F70CE7EB0B}" sibTransId="{05F892FB-91ED-4995-B712-5E8A881531CD}"/>
    <dgm:cxn modelId="{3F7BB676-C4C7-4B3A-ADFC-F22DCE887CC9}" type="presOf" srcId="{F0333A68-DDB4-4F97-ADE0-CEB46FDA7132}" destId="{D0CA2D0E-2D50-4CCD-ABA9-8520EF4F6FAA}" srcOrd="0" destOrd="0" presId="urn:microsoft.com/office/officeart/2005/8/layout/radial6"/>
    <dgm:cxn modelId="{97C34F4F-8BD7-4813-91A3-D7011B8CD0C3}" type="presOf" srcId="{0D3816CE-61C0-46B9-8AFF-BA2D7C000289}" destId="{3C8A3FA1-A872-41A7-A0D9-20C3B38D1F42}" srcOrd="0" destOrd="0" presId="urn:microsoft.com/office/officeart/2005/8/layout/radial6"/>
    <dgm:cxn modelId="{92C2448A-384F-4C9A-961C-7CF3399B6DB7}" srcId="{F0333A68-DDB4-4F97-ADE0-CEB46FDA7132}" destId="{B287C3B7-C5D6-4386-8E0B-815E28C115FA}" srcOrd="5" destOrd="0" parTransId="{1D393E62-0A56-4D44-B84E-246F21B26910}" sibTransId="{D82B652B-4A21-4278-B9DF-91712328CFF9}"/>
    <dgm:cxn modelId="{1F17628E-AD04-4731-89A4-30206AB65FF0}" srcId="{F0333A68-DDB4-4F97-ADE0-CEB46FDA7132}" destId="{31070A5B-8C01-4074-ABCE-260C33DD99FC}" srcOrd="2" destOrd="0" parTransId="{D7C7614D-2F11-48C0-8B20-F4684E9C6B32}" sibTransId="{500F1DA6-C15C-4C65-9ACB-662B27AEB865}"/>
    <dgm:cxn modelId="{1F54A396-C59E-4E6B-A761-85142DFAE12F}" srcId="{F0333A68-DDB4-4F97-ADE0-CEB46FDA7132}" destId="{A6080892-0054-441D-AB2A-0CA958085F13}" srcOrd="3" destOrd="0" parTransId="{71D5F0C7-2869-46BC-8C49-B9909CC78B36}" sibTransId="{3FDA3028-B095-42ED-BB1D-BE885E1332AF}"/>
    <dgm:cxn modelId="{5AF40115-A42A-4C7E-BB78-D6CDDB0CBE3F}" type="presOf" srcId="{2C4DC628-D7A2-4A63-B153-570CEDBC7C07}" destId="{2ED3F6B3-9404-4B90-8939-0EEE45309C02}" srcOrd="0" destOrd="0" presId="urn:microsoft.com/office/officeart/2005/8/layout/radial6"/>
    <dgm:cxn modelId="{20709607-62BA-4EF8-BE30-4E6073D33ABD}" srcId="{F0333A68-DDB4-4F97-ADE0-CEB46FDA7132}" destId="{2C4DC628-D7A2-4A63-B153-570CEDBC7C07}" srcOrd="8" destOrd="0" parTransId="{AD6A965C-8A69-4ABC-AF13-C4C6DEE1502A}" sibTransId="{5E5AEE39-EF9C-48FC-ACE8-B0F38BEFB252}"/>
    <dgm:cxn modelId="{91FC0964-D8FD-4B95-A396-17596D1E2346}" type="presOf" srcId="{DEFE1138-1881-47EC-9751-66A412957E16}" destId="{B9440D5F-00B2-4F7B-A40B-4354A5FFF554}" srcOrd="0" destOrd="0" presId="urn:microsoft.com/office/officeart/2005/8/layout/radial6"/>
    <dgm:cxn modelId="{B161A560-AE66-483B-9399-8CE75085DB61}" type="presOf" srcId="{500F1DA6-C15C-4C65-9ACB-662B27AEB865}" destId="{69E9A30A-23F5-48C2-B984-1445AC834B6A}" srcOrd="0" destOrd="0" presId="urn:microsoft.com/office/officeart/2005/8/layout/radial6"/>
    <dgm:cxn modelId="{09050E31-0F29-4A48-91B6-CEC15368654D}" type="presParOf" srcId="{B9440D5F-00B2-4F7B-A40B-4354A5FFF554}" destId="{D0CA2D0E-2D50-4CCD-ABA9-8520EF4F6FAA}" srcOrd="0" destOrd="0" presId="urn:microsoft.com/office/officeart/2005/8/layout/radial6"/>
    <dgm:cxn modelId="{AB2D0C56-AF56-4B91-A480-A7085F685CBB}" type="presParOf" srcId="{B9440D5F-00B2-4F7B-A40B-4354A5FFF554}" destId="{2AB11087-12A3-4EF9-A178-518A1E818DB4}" srcOrd="1" destOrd="0" presId="urn:microsoft.com/office/officeart/2005/8/layout/radial6"/>
    <dgm:cxn modelId="{F1D2BCD8-1A37-4852-8FD2-B8569FFE9F1B}" type="presParOf" srcId="{B9440D5F-00B2-4F7B-A40B-4354A5FFF554}" destId="{FB2FB239-A5CB-40BD-A075-4F1DCAEDA721}" srcOrd="2" destOrd="0" presId="urn:microsoft.com/office/officeart/2005/8/layout/radial6"/>
    <dgm:cxn modelId="{95DEF3E3-C5D0-4010-9783-29F6AA08D6B0}" type="presParOf" srcId="{B9440D5F-00B2-4F7B-A40B-4354A5FFF554}" destId="{6C7AC60B-BE21-46F7-97D4-0D700C07860D}" srcOrd="3" destOrd="0" presId="urn:microsoft.com/office/officeart/2005/8/layout/radial6"/>
    <dgm:cxn modelId="{CCAC2D1F-554E-4C09-AD56-A2F91FE2DCBA}" type="presParOf" srcId="{B9440D5F-00B2-4F7B-A40B-4354A5FFF554}" destId="{3985D4E5-C459-4BEF-BDD0-3F4695122941}" srcOrd="4" destOrd="0" presId="urn:microsoft.com/office/officeart/2005/8/layout/radial6"/>
    <dgm:cxn modelId="{B8A36F3A-E6DC-4A67-929D-37A1B301F909}" type="presParOf" srcId="{B9440D5F-00B2-4F7B-A40B-4354A5FFF554}" destId="{7B8B73B8-5C46-4505-A614-1A4DAA01194B}" srcOrd="5" destOrd="0" presId="urn:microsoft.com/office/officeart/2005/8/layout/radial6"/>
    <dgm:cxn modelId="{0C8AA437-35C2-464A-B3D7-209A7FB20080}" type="presParOf" srcId="{B9440D5F-00B2-4F7B-A40B-4354A5FFF554}" destId="{A0A847B2-2CB2-43B5-B697-5ADACA18D920}" srcOrd="6" destOrd="0" presId="urn:microsoft.com/office/officeart/2005/8/layout/radial6"/>
    <dgm:cxn modelId="{81D742C0-3ABA-4F60-ADF8-39442F314C29}" type="presParOf" srcId="{B9440D5F-00B2-4F7B-A40B-4354A5FFF554}" destId="{37C015A1-242D-460D-BA79-E9C4BB18984A}" srcOrd="7" destOrd="0" presId="urn:microsoft.com/office/officeart/2005/8/layout/radial6"/>
    <dgm:cxn modelId="{4632A505-4ED8-4123-B296-51334EC80F6B}" type="presParOf" srcId="{B9440D5F-00B2-4F7B-A40B-4354A5FFF554}" destId="{0CCD3155-7667-4F46-B7EC-357F32D58EC5}" srcOrd="8" destOrd="0" presId="urn:microsoft.com/office/officeart/2005/8/layout/radial6"/>
    <dgm:cxn modelId="{84F75990-A01B-443A-97F5-13B3D3F9E1A7}" type="presParOf" srcId="{B9440D5F-00B2-4F7B-A40B-4354A5FFF554}" destId="{69E9A30A-23F5-48C2-B984-1445AC834B6A}" srcOrd="9" destOrd="0" presId="urn:microsoft.com/office/officeart/2005/8/layout/radial6"/>
    <dgm:cxn modelId="{9507A741-D753-40A9-B568-33B8C86527BA}" type="presParOf" srcId="{B9440D5F-00B2-4F7B-A40B-4354A5FFF554}" destId="{EF653B05-73BD-483F-9D58-AE075E7F9361}" srcOrd="10" destOrd="0" presId="urn:microsoft.com/office/officeart/2005/8/layout/radial6"/>
    <dgm:cxn modelId="{06388BB0-880B-47E4-ABA5-30A2E5C94446}" type="presParOf" srcId="{B9440D5F-00B2-4F7B-A40B-4354A5FFF554}" destId="{F1DF2C03-BF65-45CB-BFAA-0DB63C6A0902}" srcOrd="11" destOrd="0" presId="urn:microsoft.com/office/officeart/2005/8/layout/radial6"/>
    <dgm:cxn modelId="{DDA18C08-3CC5-4DBF-9411-74E40AA9E7E5}" type="presParOf" srcId="{B9440D5F-00B2-4F7B-A40B-4354A5FFF554}" destId="{A9CF7C5E-C9EB-4353-852B-761428F454FA}" srcOrd="12" destOrd="0" presId="urn:microsoft.com/office/officeart/2005/8/layout/radial6"/>
    <dgm:cxn modelId="{5346D4F3-45C3-4E94-AD65-DE952ACC9801}" type="presParOf" srcId="{B9440D5F-00B2-4F7B-A40B-4354A5FFF554}" destId="{3C8A3FA1-A872-41A7-A0D9-20C3B38D1F42}" srcOrd="13" destOrd="0" presId="urn:microsoft.com/office/officeart/2005/8/layout/radial6"/>
    <dgm:cxn modelId="{ECB2B8E3-408F-4026-9C53-7358FE88D176}" type="presParOf" srcId="{B9440D5F-00B2-4F7B-A40B-4354A5FFF554}" destId="{2D2A523A-465E-4F31-9288-83CF0E1DC50F}" srcOrd="14" destOrd="0" presId="urn:microsoft.com/office/officeart/2005/8/layout/radial6"/>
    <dgm:cxn modelId="{A5838E31-FEC7-44F3-9409-F6C42A6EC298}" type="presParOf" srcId="{B9440D5F-00B2-4F7B-A40B-4354A5FFF554}" destId="{83F3C3B8-E663-435F-B4F7-BF6EA05738A2}" srcOrd="15" destOrd="0" presId="urn:microsoft.com/office/officeart/2005/8/layout/radial6"/>
    <dgm:cxn modelId="{7A56842E-69C2-4131-A0C8-C9F4D47B5E83}" type="presParOf" srcId="{B9440D5F-00B2-4F7B-A40B-4354A5FFF554}" destId="{426D7381-386E-4BE3-A53C-F006D17A9CBD}" srcOrd="16" destOrd="0" presId="urn:microsoft.com/office/officeart/2005/8/layout/radial6"/>
    <dgm:cxn modelId="{93753669-0113-42CC-BA28-CB2AF9017B09}" type="presParOf" srcId="{B9440D5F-00B2-4F7B-A40B-4354A5FFF554}" destId="{A49DD25C-6EE1-4C44-B9FD-5230D9EF4B81}" srcOrd="17" destOrd="0" presId="urn:microsoft.com/office/officeart/2005/8/layout/radial6"/>
    <dgm:cxn modelId="{175AC4F3-BC1E-4243-862A-1D08CEA2FDAB}" type="presParOf" srcId="{B9440D5F-00B2-4F7B-A40B-4354A5FFF554}" destId="{E754C30A-5F8B-4028-9890-0A5597B1BF99}" srcOrd="18" destOrd="0" presId="urn:microsoft.com/office/officeart/2005/8/layout/radial6"/>
    <dgm:cxn modelId="{F5051AB6-9F38-4ED9-BDEA-F5E9846C30FE}" type="presParOf" srcId="{B9440D5F-00B2-4F7B-A40B-4354A5FFF554}" destId="{73576AAE-0115-4536-B907-CE1BA41AB944}" srcOrd="19" destOrd="0" presId="urn:microsoft.com/office/officeart/2005/8/layout/radial6"/>
    <dgm:cxn modelId="{2CAC33FA-5A77-4D49-AAF8-8E536E96EABA}" type="presParOf" srcId="{B9440D5F-00B2-4F7B-A40B-4354A5FFF554}" destId="{A1EBEE61-A4A5-499C-8A01-A9F18A307BD5}" srcOrd="20" destOrd="0" presId="urn:microsoft.com/office/officeart/2005/8/layout/radial6"/>
    <dgm:cxn modelId="{AB567C54-8EA6-4114-8E18-EFF2EAE718FF}" type="presParOf" srcId="{B9440D5F-00B2-4F7B-A40B-4354A5FFF554}" destId="{F9561BCD-0BF6-4788-B82D-3146D9A3458D}" srcOrd="21" destOrd="0" presId="urn:microsoft.com/office/officeart/2005/8/layout/radial6"/>
    <dgm:cxn modelId="{4F5267DC-53C7-46DF-A44A-4EC93F1FA259}" type="presParOf" srcId="{B9440D5F-00B2-4F7B-A40B-4354A5FFF554}" destId="{B8D5E647-0CC0-462B-B15F-3B6AA3EDEE0E}" srcOrd="22" destOrd="0" presId="urn:microsoft.com/office/officeart/2005/8/layout/radial6"/>
    <dgm:cxn modelId="{389D1783-C24E-40E2-870B-467DA892512A}" type="presParOf" srcId="{B9440D5F-00B2-4F7B-A40B-4354A5FFF554}" destId="{8A243A45-5669-41EB-B059-2C8E96245456}" srcOrd="23" destOrd="0" presId="urn:microsoft.com/office/officeart/2005/8/layout/radial6"/>
    <dgm:cxn modelId="{E3A036C7-D9D0-42D3-8158-15ACEF034B40}" type="presParOf" srcId="{B9440D5F-00B2-4F7B-A40B-4354A5FFF554}" destId="{7071634D-59A2-443F-B5FC-5B8E3E33F42F}" srcOrd="24" destOrd="0" presId="urn:microsoft.com/office/officeart/2005/8/layout/radial6"/>
    <dgm:cxn modelId="{C9F99A8C-6703-46B4-B6ED-121ED535F33B}" type="presParOf" srcId="{B9440D5F-00B2-4F7B-A40B-4354A5FFF554}" destId="{2ED3F6B3-9404-4B90-8939-0EEE45309C02}" srcOrd="25" destOrd="0" presId="urn:microsoft.com/office/officeart/2005/8/layout/radial6"/>
    <dgm:cxn modelId="{11AA417B-757C-47C9-8306-A7D04D24C302}" type="presParOf" srcId="{B9440D5F-00B2-4F7B-A40B-4354A5FFF554}" destId="{3A3A1341-B0E9-4532-9105-3BD767699133}" srcOrd="26" destOrd="0" presId="urn:microsoft.com/office/officeart/2005/8/layout/radial6"/>
    <dgm:cxn modelId="{548FB2C1-EFB6-40E5-813D-B3D38CE6D698}" type="presParOf" srcId="{B9440D5F-00B2-4F7B-A40B-4354A5FFF554}" destId="{248C6DB8-4830-402C-8D5D-CC98BED91C18}" srcOrd="27" destOrd="0" presId="urn:microsoft.com/office/officeart/2005/8/layout/radial6"/>
    <dgm:cxn modelId="{823D1686-648E-44BB-9271-92B10741902F}" type="presParOf" srcId="{B9440D5F-00B2-4F7B-A40B-4354A5FFF554}" destId="{102393FF-AC9A-429B-886B-7186FA9FB2EA}" srcOrd="28" destOrd="0" presId="urn:microsoft.com/office/officeart/2005/8/layout/radial6"/>
    <dgm:cxn modelId="{7CAA727B-FBF7-4576-A6A4-39461E47A59E}" type="presParOf" srcId="{B9440D5F-00B2-4F7B-A40B-4354A5FFF554}" destId="{D9DA541C-2A0A-4B41-AF44-3FBD4E5CEF01}" srcOrd="29" destOrd="0" presId="urn:microsoft.com/office/officeart/2005/8/layout/radial6"/>
    <dgm:cxn modelId="{FF9360EA-A481-4FB2-80B1-D029FA0DE9B9}" type="presParOf" srcId="{B9440D5F-00B2-4F7B-A40B-4354A5FFF554}" destId="{1333106A-FFBB-46CC-88FE-19DD5BD3C5FC}" srcOrd="30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72E7555-E29C-4706-942E-1E9EB8178AB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7422EA5F-83D0-410C-AF38-A5FDDAB28589}">
      <dgm:prSet phldrT="[Metin]"/>
      <dgm:spPr>
        <a:solidFill>
          <a:srgbClr val="FFFF00"/>
        </a:solidFill>
      </dgm:spPr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Plastik Atıklar</a:t>
          </a:r>
          <a:endParaRPr lang="tr-TR" dirty="0">
            <a:solidFill>
              <a:schemeClr val="tx1"/>
            </a:solidFill>
          </a:endParaRPr>
        </a:p>
      </dgm:t>
    </dgm:pt>
    <dgm:pt modelId="{41F4AF69-8DFE-4049-A95E-21DC8B1AA9B4}" type="parTrans" cxnId="{ABB932AB-142F-4EB9-AF0A-12EFB88F221D}">
      <dgm:prSet/>
      <dgm:spPr/>
      <dgm:t>
        <a:bodyPr/>
        <a:lstStyle/>
        <a:p>
          <a:endParaRPr lang="tr-TR"/>
        </a:p>
      </dgm:t>
    </dgm:pt>
    <dgm:pt modelId="{BC89E293-4343-42D4-9A22-6511077A9C71}" type="sibTrans" cxnId="{ABB932AB-142F-4EB9-AF0A-12EFB88F221D}">
      <dgm:prSet/>
      <dgm:spPr/>
      <dgm:t>
        <a:bodyPr/>
        <a:lstStyle/>
        <a:p>
          <a:endParaRPr lang="tr-TR"/>
        </a:p>
      </dgm:t>
    </dgm:pt>
    <dgm:pt modelId="{4658007F-5EE4-414F-B161-BB420FECB293}">
      <dgm:prSet phldrT="[Metin]"/>
      <dgm:spPr/>
      <dgm:t>
        <a:bodyPr/>
        <a:lstStyle/>
        <a:p>
          <a:r>
            <a:rPr lang="tr-TR" dirty="0" smtClean="0"/>
            <a:t>Geri Dönüşüm</a:t>
          </a:r>
          <a:endParaRPr lang="tr-TR" dirty="0"/>
        </a:p>
      </dgm:t>
    </dgm:pt>
    <dgm:pt modelId="{44574A10-CDC2-453A-A64E-C3EFE80E0225}" type="parTrans" cxnId="{14CF029C-14C1-408B-A05E-E5CB78CD8BF1}">
      <dgm:prSet/>
      <dgm:spPr/>
      <dgm:t>
        <a:bodyPr/>
        <a:lstStyle/>
        <a:p>
          <a:endParaRPr lang="tr-TR"/>
        </a:p>
      </dgm:t>
    </dgm:pt>
    <dgm:pt modelId="{BF6EBE51-005C-452E-9DBC-49F6BBBC08F7}" type="sibTrans" cxnId="{14CF029C-14C1-408B-A05E-E5CB78CD8BF1}">
      <dgm:prSet/>
      <dgm:spPr/>
      <dgm:t>
        <a:bodyPr/>
        <a:lstStyle/>
        <a:p>
          <a:endParaRPr lang="tr-TR"/>
        </a:p>
      </dgm:t>
    </dgm:pt>
    <dgm:pt modelId="{580A6D4E-1C46-47FD-ABCD-5EF48CA46B7C}">
      <dgm:prSet phldrT="[Metin]"/>
      <dgm:spPr>
        <a:solidFill>
          <a:srgbClr val="0070C0"/>
        </a:solidFill>
      </dgm:spPr>
      <dgm:t>
        <a:bodyPr/>
        <a:lstStyle/>
        <a:p>
          <a:r>
            <a:rPr lang="tr-TR" dirty="0" smtClean="0"/>
            <a:t>Kağıt Atıklar</a:t>
          </a:r>
          <a:endParaRPr lang="tr-TR" dirty="0"/>
        </a:p>
      </dgm:t>
    </dgm:pt>
    <dgm:pt modelId="{01B51910-E33E-461E-B492-3D94EDB27717}" type="parTrans" cxnId="{1F13B06E-D073-436C-8583-CFB585C6F867}">
      <dgm:prSet/>
      <dgm:spPr/>
      <dgm:t>
        <a:bodyPr/>
        <a:lstStyle/>
        <a:p>
          <a:endParaRPr lang="tr-TR"/>
        </a:p>
      </dgm:t>
    </dgm:pt>
    <dgm:pt modelId="{B34BBE5F-830A-45C8-B5D1-4D521A022751}" type="sibTrans" cxnId="{1F13B06E-D073-436C-8583-CFB585C6F867}">
      <dgm:prSet/>
      <dgm:spPr/>
      <dgm:t>
        <a:bodyPr/>
        <a:lstStyle/>
        <a:p>
          <a:endParaRPr lang="tr-TR"/>
        </a:p>
      </dgm:t>
    </dgm:pt>
    <dgm:pt modelId="{28EFFB32-14BD-48B7-80CF-E9666709D5BD}">
      <dgm:prSet phldrT="[Metin]"/>
      <dgm:spPr/>
      <dgm:t>
        <a:bodyPr/>
        <a:lstStyle/>
        <a:p>
          <a:r>
            <a:rPr lang="tr-TR" dirty="0" smtClean="0"/>
            <a:t>Geri Dönüşüm</a:t>
          </a:r>
          <a:endParaRPr lang="tr-TR" dirty="0"/>
        </a:p>
      </dgm:t>
    </dgm:pt>
    <dgm:pt modelId="{278841E5-DB49-49A9-A0E3-0CCCFE6C526D}" type="parTrans" cxnId="{67E87E7C-2D73-49B5-B1B7-F9D9BD94C6A3}">
      <dgm:prSet/>
      <dgm:spPr/>
      <dgm:t>
        <a:bodyPr/>
        <a:lstStyle/>
        <a:p>
          <a:endParaRPr lang="tr-TR"/>
        </a:p>
      </dgm:t>
    </dgm:pt>
    <dgm:pt modelId="{CD5B8BB3-599F-4348-BA93-43CD74628580}" type="sibTrans" cxnId="{67E87E7C-2D73-49B5-B1B7-F9D9BD94C6A3}">
      <dgm:prSet/>
      <dgm:spPr/>
      <dgm:t>
        <a:bodyPr/>
        <a:lstStyle/>
        <a:p>
          <a:endParaRPr lang="tr-TR"/>
        </a:p>
      </dgm:t>
    </dgm:pt>
    <dgm:pt modelId="{A9A98A72-B27F-4CBC-96FE-FBB149C4F5AD}">
      <dgm:prSet phldrT="[Metin]"/>
      <dgm:spPr>
        <a:solidFill>
          <a:srgbClr val="00B050"/>
        </a:solidFill>
      </dgm:spPr>
      <dgm:t>
        <a:bodyPr/>
        <a:lstStyle/>
        <a:p>
          <a:r>
            <a:rPr lang="tr-TR" dirty="0" smtClean="0"/>
            <a:t>Cam Atıklar</a:t>
          </a:r>
          <a:endParaRPr lang="tr-TR" dirty="0"/>
        </a:p>
      </dgm:t>
    </dgm:pt>
    <dgm:pt modelId="{D6683548-15D1-4D25-9210-3086E29B63E2}" type="parTrans" cxnId="{F293D0F5-1941-437F-B344-1879FB46F5A0}">
      <dgm:prSet/>
      <dgm:spPr/>
      <dgm:t>
        <a:bodyPr/>
        <a:lstStyle/>
        <a:p>
          <a:endParaRPr lang="tr-TR"/>
        </a:p>
      </dgm:t>
    </dgm:pt>
    <dgm:pt modelId="{256F54D1-D79E-4406-B7FE-D846EF875FE0}" type="sibTrans" cxnId="{F293D0F5-1941-437F-B344-1879FB46F5A0}">
      <dgm:prSet/>
      <dgm:spPr/>
      <dgm:t>
        <a:bodyPr/>
        <a:lstStyle/>
        <a:p>
          <a:endParaRPr lang="tr-TR"/>
        </a:p>
      </dgm:t>
    </dgm:pt>
    <dgm:pt modelId="{0C659119-EEA3-4F88-B23B-67E458515AFA}">
      <dgm:prSet phldrT="[Metin]"/>
      <dgm:spPr/>
      <dgm:t>
        <a:bodyPr/>
        <a:lstStyle/>
        <a:p>
          <a:r>
            <a:rPr lang="tr-TR" dirty="0" smtClean="0"/>
            <a:t>Geri Dönüşüm</a:t>
          </a:r>
          <a:endParaRPr lang="tr-TR" dirty="0"/>
        </a:p>
      </dgm:t>
    </dgm:pt>
    <dgm:pt modelId="{FAF2AD11-18FA-4AF3-9026-7FE61AC536C1}" type="parTrans" cxnId="{B949C5C6-32AB-4463-9DA5-20BE2DA7C3AF}">
      <dgm:prSet/>
      <dgm:spPr/>
      <dgm:t>
        <a:bodyPr/>
        <a:lstStyle/>
        <a:p>
          <a:endParaRPr lang="tr-TR"/>
        </a:p>
      </dgm:t>
    </dgm:pt>
    <dgm:pt modelId="{4B7E4617-1221-4AF6-9693-F6A224A8CD10}" type="sibTrans" cxnId="{B949C5C6-32AB-4463-9DA5-20BE2DA7C3AF}">
      <dgm:prSet/>
      <dgm:spPr/>
      <dgm:t>
        <a:bodyPr/>
        <a:lstStyle/>
        <a:p>
          <a:endParaRPr lang="tr-TR"/>
        </a:p>
      </dgm:t>
    </dgm:pt>
    <dgm:pt modelId="{109261FA-0D67-4663-9D98-90C3FF237120}">
      <dgm:prSet phldrT="[Metin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tr-TR" dirty="0" smtClean="0"/>
            <a:t>Metal Atıklar</a:t>
          </a:r>
          <a:endParaRPr lang="tr-TR" dirty="0"/>
        </a:p>
      </dgm:t>
    </dgm:pt>
    <dgm:pt modelId="{2A2F2EA9-FBA4-4294-A515-9D7CEC37C9B7}" type="parTrans" cxnId="{1F735283-EED9-4FC5-9BB9-03E349FCB254}">
      <dgm:prSet/>
      <dgm:spPr/>
      <dgm:t>
        <a:bodyPr/>
        <a:lstStyle/>
        <a:p>
          <a:endParaRPr lang="tr-TR"/>
        </a:p>
      </dgm:t>
    </dgm:pt>
    <dgm:pt modelId="{07A0FC51-6AC9-4DFD-A473-63BC0BADDAEA}" type="sibTrans" cxnId="{1F735283-EED9-4FC5-9BB9-03E349FCB254}">
      <dgm:prSet/>
      <dgm:spPr/>
      <dgm:t>
        <a:bodyPr/>
        <a:lstStyle/>
        <a:p>
          <a:endParaRPr lang="tr-TR"/>
        </a:p>
      </dgm:t>
    </dgm:pt>
    <dgm:pt modelId="{186C00FA-AA69-4375-867B-811077AB274C}">
      <dgm:prSet phldrT="[Metin]"/>
      <dgm:spPr/>
      <dgm:t>
        <a:bodyPr/>
        <a:lstStyle/>
        <a:p>
          <a:r>
            <a:rPr lang="tr-TR" dirty="0" smtClean="0"/>
            <a:t>Geri Dönüşüm</a:t>
          </a:r>
          <a:endParaRPr lang="tr-TR" dirty="0"/>
        </a:p>
      </dgm:t>
    </dgm:pt>
    <dgm:pt modelId="{06F081EA-BA3F-4C25-916F-EBED37187F6D}" type="sibTrans" cxnId="{5762AC9F-97B2-4C7C-BF9A-DDD85A6310DB}">
      <dgm:prSet/>
      <dgm:spPr/>
      <dgm:t>
        <a:bodyPr/>
        <a:lstStyle/>
        <a:p>
          <a:endParaRPr lang="tr-TR"/>
        </a:p>
      </dgm:t>
    </dgm:pt>
    <dgm:pt modelId="{156B9125-6EE6-43A1-847C-DFDEF4F3F9EF}" type="parTrans" cxnId="{5762AC9F-97B2-4C7C-BF9A-DDD85A6310DB}">
      <dgm:prSet/>
      <dgm:spPr/>
      <dgm:t>
        <a:bodyPr/>
        <a:lstStyle/>
        <a:p>
          <a:endParaRPr lang="tr-TR"/>
        </a:p>
      </dgm:t>
    </dgm:pt>
    <dgm:pt modelId="{590B2B10-80AC-7F4B-A5EF-3EAE90BB561F}">
      <dgm:prSet phldrT="[Metin]"/>
      <dgm:spPr>
        <a:solidFill>
          <a:srgbClr val="927659"/>
        </a:solidFill>
      </dgm:spPr>
      <dgm:t>
        <a:bodyPr/>
        <a:lstStyle/>
        <a:p>
          <a:r>
            <a:rPr lang="tr-TR" dirty="0" smtClean="0"/>
            <a:t>Organik Atıklar</a:t>
          </a:r>
          <a:endParaRPr lang="tr-TR" dirty="0"/>
        </a:p>
      </dgm:t>
    </dgm:pt>
    <dgm:pt modelId="{255B3782-6E6C-494D-837B-9B9C15EF5583}" type="parTrans" cxnId="{E4F5CF9C-3475-E746-85E0-EAB343030C28}">
      <dgm:prSet/>
      <dgm:spPr/>
      <dgm:t>
        <a:bodyPr/>
        <a:lstStyle/>
        <a:p>
          <a:endParaRPr lang="tr-TR"/>
        </a:p>
      </dgm:t>
    </dgm:pt>
    <dgm:pt modelId="{9B29C9FA-B9D1-C246-93CF-8BB71FDB9ACA}" type="sibTrans" cxnId="{E4F5CF9C-3475-E746-85E0-EAB343030C28}">
      <dgm:prSet/>
      <dgm:spPr/>
      <dgm:t>
        <a:bodyPr/>
        <a:lstStyle/>
        <a:p>
          <a:endParaRPr lang="tr-TR"/>
        </a:p>
      </dgm:t>
    </dgm:pt>
    <dgm:pt modelId="{908ED712-7075-6246-8AEC-E540BDFA1036}">
      <dgm:prSet phldrT="[Metin]"/>
      <dgm:spPr/>
      <dgm:t>
        <a:bodyPr/>
        <a:lstStyle/>
        <a:p>
          <a:r>
            <a:rPr lang="tr-TR" dirty="0" err="1" smtClean="0"/>
            <a:t>Kompost</a:t>
          </a:r>
          <a:endParaRPr lang="tr-TR" dirty="0"/>
        </a:p>
      </dgm:t>
    </dgm:pt>
    <dgm:pt modelId="{2F92C4B8-1B86-3D42-BBEF-BC9B13A7818B}" type="parTrans" cxnId="{4F5F8F5D-5030-6F45-91D9-4E2B9E503133}">
      <dgm:prSet/>
      <dgm:spPr/>
      <dgm:t>
        <a:bodyPr/>
        <a:lstStyle/>
        <a:p>
          <a:endParaRPr lang="tr-TR"/>
        </a:p>
      </dgm:t>
    </dgm:pt>
    <dgm:pt modelId="{9E793372-B8D0-524C-96F8-124192908997}" type="sibTrans" cxnId="{4F5F8F5D-5030-6F45-91D9-4E2B9E503133}">
      <dgm:prSet/>
      <dgm:spPr/>
      <dgm:t>
        <a:bodyPr/>
        <a:lstStyle/>
        <a:p>
          <a:endParaRPr lang="tr-TR"/>
        </a:p>
      </dgm:t>
    </dgm:pt>
    <dgm:pt modelId="{162B1234-A529-344B-A768-B0C0B1B14DDA}">
      <dgm:prSet phldrT="[Metin]"/>
      <dgm:spPr>
        <a:solidFill>
          <a:schemeClr val="tx1"/>
        </a:solidFill>
      </dgm:spPr>
      <dgm:t>
        <a:bodyPr/>
        <a:lstStyle/>
        <a:p>
          <a:r>
            <a:rPr lang="tr-TR" dirty="0" smtClean="0"/>
            <a:t>Geri Dönüşmeyen</a:t>
          </a:r>
          <a:endParaRPr lang="tr-TR" dirty="0"/>
        </a:p>
      </dgm:t>
    </dgm:pt>
    <dgm:pt modelId="{F0965FEE-6161-8941-B1C9-F45A558D5B23}" type="parTrans" cxnId="{3DFB0D1A-CE96-7E47-9AFB-23CB82DD29A2}">
      <dgm:prSet/>
      <dgm:spPr/>
      <dgm:t>
        <a:bodyPr/>
        <a:lstStyle/>
        <a:p>
          <a:endParaRPr lang="tr-TR"/>
        </a:p>
      </dgm:t>
    </dgm:pt>
    <dgm:pt modelId="{891203F9-EEBF-2544-AD61-1A73670540FE}" type="sibTrans" cxnId="{3DFB0D1A-CE96-7E47-9AFB-23CB82DD29A2}">
      <dgm:prSet/>
      <dgm:spPr/>
      <dgm:t>
        <a:bodyPr/>
        <a:lstStyle/>
        <a:p>
          <a:endParaRPr lang="tr-TR"/>
        </a:p>
      </dgm:t>
    </dgm:pt>
    <dgm:pt modelId="{5A4DCC5F-B160-6B4C-BFBD-C669C544369F}">
      <dgm:prSet phldrT="[Metin]"/>
      <dgm:spPr/>
      <dgm:t>
        <a:bodyPr/>
        <a:lstStyle/>
        <a:p>
          <a:r>
            <a:rPr lang="tr-TR" dirty="0" smtClean="0"/>
            <a:t>Bertaraf</a:t>
          </a:r>
          <a:endParaRPr lang="tr-TR" dirty="0"/>
        </a:p>
      </dgm:t>
    </dgm:pt>
    <dgm:pt modelId="{64E4E1CD-571F-1E40-B7D3-DC2247D32664}" type="parTrans" cxnId="{788B0B08-05A8-CB4F-A7CD-89D495F4BE4E}">
      <dgm:prSet/>
      <dgm:spPr/>
      <dgm:t>
        <a:bodyPr/>
        <a:lstStyle/>
        <a:p>
          <a:endParaRPr lang="tr-TR"/>
        </a:p>
      </dgm:t>
    </dgm:pt>
    <dgm:pt modelId="{21D096C1-DCA9-554D-B388-E695B8ADD74B}" type="sibTrans" cxnId="{788B0B08-05A8-CB4F-A7CD-89D495F4BE4E}">
      <dgm:prSet/>
      <dgm:spPr/>
      <dgm:t>
        <a:bodyPr/>
        <a:lstStyle/>
        <a:p>
          <a:endParaRPr lang="tr-TR"/>
        </a:p>
      </dgm:t>
    </dgm:pt>
    <dgm:pt modelId="{E0FAB40C-5635-49C0-94C7-323FFB8B37B7}" type="pres">
      <dgm:prSet presAssocID="{372E7555-E29C-4706-942E-1E9EB8178AB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593BF0F4-F12A-4562-8DF7-45D8AAFE2954}" type="pres">
      <dgm:prSet presAssocID="{7422EA5F-83D0-410C-AF38-A5FDDAB28589}" presName="horFlow" presStyleCnt="0"/>
      <dgm:spPr/>
    </dgm:pt>
    <dgm:pt modelId="{E27D4224-867E-4F87-9926-AD02ED65D889}" type="pres">
      <dgm:prSet presAssocID="{7422EA5F-83D0-410C-AF38-A5FDDAB28589}" presName="bigChev" presStyleLbl="node1" presStyleIdx="0" presStyleCnt="6" custScaleX="142916"/>
      <dgm:spPr/>
      <dgm:t>
        <a:bodyPr/>
        <a:lstStyle/>
        <a:p>
          <a:endParaRPr lang="tr-TR"/>
        </a:p>
      </dgm:t>
    </dgm:pt>
    <dgm:pt modelId="{3EF6369B-60E6-4079-A349-4056193AFB6C}" type="pres">
      <dgm:prSet presAssocID="{44574A10-CDC2-453A-A64E-C3EFE80E0225}" presName="parTrans" presStyleCnt="0"/>
      <dgm:spPr/>
    </dgm:pt>
    <dgm:pt modelId="{C5E13A32-385A-44E1-A0DB-C0B974A6FED4}" type="pres">
      <dgm:prSet presAssocID="{4658007F-5EE4-414F-B161-BB420FECB293}" presName="node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5334D38-7904-4D8A-959D-256694AD6704}" type="pres">
      <dgm:prSet presAssocID="{7422EA5F-83D0-410C-AF38-A5FDDAB28589}" presName="vSp" presStyleCnt="0"/>
      <dgm:spPr/>
    </dgm:pt>
    <dgm:pt modelId="{42110902-87BC-4053-B477-D4E24DAAB205}" type="pres">
      <dgm:prSet presAssocID="{580A6D4E-1C46-47FD-ABCD-5EF48CA46B7C}" presName="horFlow" presStyleCnt="0"/>
      <dgm:spPr/>
    </dgm:pt>
    <dgm:pt modelId="{73F4824F-02EA-472D-919E-74234B17F61F}" type="pres">
      <dgm:prSet presAssocID="{580A6D4E-1C46-47FD-ABCD-5EF48CA46B7C}" presName="bigChev" presStyleLbl="node1" presStyleIdx="1" presStyleCnt="6" custScaleX="142916"/>
      <dgm:spPr/>
      <dgm:t>
        <a:bodyPr/>
        <a:lstStyle/>
        <a:p>
          <a:endParaRPr lang="tr-TR"/>
        </a:p>
      </dgm:t>
    </dgm:pt>
    <dgm:pt modelId="{D89556FB-802A-4AFD-AA0A-63C31D574553}" type="pres">
      <dgm:prSet presAssocID="{278841E5-DB49-49A9-A0E3-0CCCFE6C526D}" presName="parTrans" presStyleCnt="0"/>
      <dgm:spPr/>
    </dgm:pt>
    <dgm:pt modelId="{8E64E329-53C6-44CB-8915-91B5F2A215BA}" type="pres">
      <dgm:prSet presAssocID="{28EFFB32-14BD-48B7-80CF-E9666709D5BD}" presName="node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DFD7F06-AF08-41FF-9105-E785D84705F8}" type="pres">
      <dgm:prSet presAssocID="{580A6D4E-1C46-47FD-ABCD-5EF48CA46B7C}" presName="vSp" presStyleCnt="0"/>
      <dgm:spPr/>
    </dgm:pt>
    <dgm:pt modelId="{8CC6E894-4CA8-4634-9CC4-5235EFFEDC49}" type="pres">
      <dgm:prSet presAssocID="{A9A98A72-B27F-4CBC-96FE-FBB149C4F5AD}" presName="horFlow" presStyleCnt="0"/>
      <dgm:spPr/>
    </dgm:pt>
    <dgm:pt modelId="{5120F2C0-48BD-44B9-8C90-F7F808D9324C}" type="pres">
      <dgm:prSet presAssocID="{A9A98A72-B27F-4CBC-96FE-FBB149C4F5AD}" presName="bigChev" presStyleLbl="node1" presStyleIdx="2" presStyleCnt="6" custScaleX="142916"/>
      <dgm:spPr/>
      <dgm:t>
        <a:bodyPr/>
        <a:lstStyle/>
        <a:p>
          <a:endParaRPr lang="tr-TR"/>
        </a:p>
      </dgm:t>
    </dgm:pt>
    <dgm:pt modelId="{497C5E79-24DA-4F70-85EA-9BE2661E0311}" type="pres">
      <dgm:prSet presAssocID="{FAF2AD11-18FA-4AF3-9026-7FE61AC536C1}" presName="parTrans" presStyleCnt="0"/>
      <dgm:spPr/>
    </dgm:pt>
    <dgm:pt modelId="{16A6EED6-11DA-4E17-95FD-67E8FF3E3D1E}" type="pres">
      <dgm:prSet presAssocID="{0C659119-EEA3-4F88-B23B-67E458515AFA}" presName="node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B460E06-9477-4F16-8E97-BCA8B58B288C}" type="pres">
      <dgm:prSet presAssocID="{A9A98A72-B27F-4CBC-96FE-FBB149C4F5AD}" presName="vSp" presStyleCnt="0"/>
      <dgm:spPr/>
    </dgm:pt>
    <dgm:pt modelId="{AE2EB9F5-D007-4816-ACB3-8386C4A99D41}" type="pres">
      <dgm:prSet presAssocID="{109261FA-0D67-4663-9D98-90C3FF237120}" presName="horFlow" presStyleCnt="0"/>
      <dgm:spPr/>
    </dgm:pt>
    <dgm:pt modelId="{980708C0-9B28-4320-A399-5C215F448850}" type="pres">
      <dgm:prSet presAssocID="{109261FA-0D67-4663-9D98-90C3FF237120}" presName="bigChev" presStyleLbl="node1" presStyleIdx="3" presStyleCnt="6" custScaleX="142916"/>
      <dgm:spPr/>
      <dgm:t>
        <a:bodyPr/>
        <a:lstStyle/>
        <a:p>
          <a:endParaRPr lang="tr-TR"/>
        </a:p>
      </dgm:t>
    </dgm:pt>
    <dgm:pt modelId="{AB6E98F5-D1ED-43FF-85F4-A6CE81DB77C0}" type="pres">
      <dgm:prSet presAssocID="{156B9125-6EE6-43A1-847C-DFDEF4F3F9EF}" presName="parTrans" presStyleCnt="0"/>
      <dgm:spPr/>
    </dgm:pt>
    <dgm:pt modelId="{DC472C97-10E8-449A-ACFF-D9790FD42FAA}" type="pres">
      <dgm:prSet presAssocID="{186C00FA-AA69-4375-867B-811077AB274C}" presName="node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4B594AF-70BC-4246-961E-BC4A4E2A33A0}" type="pres">
      <dgm:prSet presAssocID="{109261FA-0D67-4663-9D98-90C3FF237120}" presName="vSp" presStyleCnt="0"/>
      <dgm:spPr/>
    </dgm:pt>
    <dgm:pt modelId="{A7AB10AB-42CF-684B-B2BF-1CE9F434B862}" type="pres">
      <dgm:prSet presAssocID="{590B2B10-80AC-7F4B-A5EF-3EAE90BB561F}" presName="horFlow" presStyleCnt="0"/>
      <dgm:spPr/>
    </dgm:pt>
    <dgm:pt modelId="{16A8C328-735F-7442-B65D-AB70834D6CDB}" type="pres">
      <dgm:prSet presAssocID="{590B2B10-80AC-7F4B-A5EF-3EAE90BB561F}" presName="bigChev" presStyleLbl="node1" presStyleIdx="4" presStyleCnt="6" custScaleX="144698"/>
      <dgm:spPr/>
      <dgm:t>
        <a:bodyPr/>
        <a:lstStyle/>
        <a:p>
          <a:endParaRPr lang="tr-TR"/>
        </a:p>
      </dgm:t>
    </dgm:pt>
    <dgm:pt modelId="{DD3EE77C-C332-8246-BD1B-0712C0C04BF5}" type="pres">
      <dgm:prSet presAssocID="{2F92C4B8-1B86-3D42-BBEF-BC9B13A7818B}" presName="parTrans" presStyleCnt="0"/>
      <dgm:spPr/>
    </dgm:pt>
    <dgm:pt modelId="{E162E4C6-7E7C-0243-8F02-EF6E1BA2C99A}" type="pres">
      <dgm:prSet presAssocID="{908ED712-7075-6246-8AEC-E540BDFA1036}" presName="node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3952125-AAC4-1C49-80CE-22E7A9B74E31}" type="pres">
      <dgm:prSet presAssocID="{590B2B10-80AC-7F4B-A5EF-3EAE90BB561F}" presName="vSp" presStyleCnt="0"/>
      <dgm:spPr/>
    </dgm:pt>
    <dgm:pt modelId="{1431DBE2-2530-0643-9F26-7B6F8BAEB43B}" type="pres">
      <dgm:prSet presAssocID="{162B1234-A529-344B-A768-B0C0B1B14DDA}" presName="horFlow" presStyleCnt="0"/>
      <dgm:spPr/>
    </dgm:pt>
    <dgm:pt modelId="{A9B30548-2003-F149-A942-609596FE85C1}" type="pres">
      <dgm:prSet presAssocID="{162B1234-A529-344B-A768-B0C0B1B14DDA}" presName="bigChev" presStyleLbl="node1" presStyleIdx="5" presStyleCnt="6" custScaleX="151105"/>
      <dgm:spPr/>
      <dgm:t>
        <a:bodyPr/>
        <a:lstStyle/>
        <a:p>
          <a:endParaRPr lang="tr-TR"/>
        </a:p>
      </dgm:t>
    </dgm:pt>
    <dgm:pt modelId="{6DDC9348-9064-3B43-96E9-114DA2C81075}" type="pres">
      <dgm:prSet presAssocID="{64E4E1CD-571F-1E40-B7D3-DC2247D32664}" presName="parTrans" presStyleCnt="0"/>
      <dgm:spPr/>
    </dgm:pt>
    <dgm:pt modelId="{C9211D1C-12CC-FA49-AD0C-DF8CCFA607F9}" type="pres">
      <dgm:prSet presAssocID="{5A4DCC5F-B160-6B4C-BFBD-C669C544369F}" presName="node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7E87E7C-2D73-49B5-B1B7-F9D9BD94C6A3}" srcId="{580A6D4E-1C46-47FD-ABCD-5EF48CA46B7C}" destId="{28EFFB32-14BD-48B7-80CF-E9666709D5BD}" srcOrd="0" destOrd="0" parTransId="{278841E5-DB49-49A9-A0E3-0CCCFE6C526D}" sibTransId="{CD5B8BB3-599F-4348-BA93-43CD74628580}"/>
    <dgm:cxn modelId="{E383271D-193D-422D-B1DC-38F8242C3544}" type="presOf" srcId="{186C00FA-AA69-4375-867B-811077AB274C}" destId="{DC472C97-10E8-449A-ACFF-D9790FD42FAA}" srcOrd="0" destOrd="0" presId="urn:microsoft.com/office/officeart/2005/8/layout/lProcess3"/>
    <dgm:cxn modelId="{E4F5CF9C-3475-E746-85E0-EAB343030C28}" srcId="{372E7555-E29C-4706-942E-1E9EB8178ABB}" destId="{590B2B10-80AC-7F4B-A5EF-3EAE90BB561F}" srcOrd="4" destOrd="0" parTransId="{255B3782-6E6C-494D-837B-9B9C15EF5583}" sibTransId="{9B29C9FA-B9D1-C246-93CF-8BB71FDB9ACA}"/>
    <dgm:cxn modelId="{D428B0C0-2868-499D-8A8B-FD62D2FE598A}" type="presOf" srcId="{580A6D4E-1C46-47FD-ABCD-5EF48CA46B7C}" destId="{73F4824F-02EA-472D-919E-74234B17F61F}" srcOrd="0" destOrd="0" presId="urn:microsoft.com/office/officeart/2005/8/layout/lProcess3"/>
    <dgm:cxn modelId="{ABB932AB-142F-4EB9-AF0A-12EFB88F221D}" srcId="{372E7555-E29C-4706-942E-1E9EB8178ABB}" destId="{7422EA5F-83D0-410C-AF38-A5FDDAB28589}" srcOrd="0" destOrd="0" parTransId="{41F4AF69-8DFE-4049-A95E-21DC8B1AA9B4}" sibTransId="{BC89E293-4343-42D4-9A22-6511077A9C71}"/>
    <dgm:cxn modelId="{F1182EF7-38FC-4AFA-AFF1-FB89979A79E0}" type="presOf" srcId="{28EFFB32-14BD-48B7-80CF-E9666709D5BD}" destId="{8E64E329-53C6-44CB-8915-91B5F2A215BA}" srcOrd="0" destOrd="0" presId="urn:microsoft.com/office/officeart/2005/8/layout/lProcess3"/>
    <dgm:cxn modelId="{EA61619E-47ED-402B-BCEC-383C2C09C517}" type="presOf" srcId="{7422EA5F-83D0-410C-AF38-A5FDDAB28589}" destId="{E27D4224-867E-4F87-9926-AD02ED65D889}" srcOrd="0" destOrd="0" presId="urn:microsoft.com/office/officeart/2005/8/layout/lProcess3"/>
    <dgm:cxn modelId="{1F13B06E-D073-436C-8583-CFB585C6F867}" srcId="{372E7555-E29C-4706-942E-1E9EB8178ABB}" destId="{580A6D4E-1C46-47FD-ABCD-5EF48CA46B7C}" srcOrd="1" destOrd="0" parTransId="{01B51910-E33E-461E-B492-3D94EDB27717}" sibTransId="{B34BBE5F-830A-45C8-B5D1-4D521A022751}"/>
    <dgm:cxn modelId="{7C094C29-928B-46A2-B1EC-E5785398CB39}" type="presOf" srcId="{109261FA-0D67-4663-9D98-90C3FF237120}" destId="{980708C0-9B28-4320-A399-5C215F448850}" srcOrd="0" destOrd="0" presId="urn:microsoft.com/office/officeart/2005/8/layout/lProcess3"/>
    <dgm:cxn modelId="{B949C5C6-32AB-4463-9DA5-20BE2DA7C3AF}" srcId="{A9A98A72-B27F-4CBC-96FE-FBB149C4F5AD}" destId="{0C659119-EEA3-4F88-B23B-67E458515AFA}" srcOrd="0" destOrd="0" parTransId="{FAF2AD11-18FA-4AF3-9026-7FE61AC536C1}" sibTransId="{4B7E4617-1221-4AF6-9693-F6A224A8CD10}"/>
    <dgm:cxn modelId="{F293D0F5-1941-437F-B344-1879FB46F5A0}" srcId="{372E7555-E29C-4706-942E-1E9EB8178ABB}" destId="{A9A98A72-B27F-4CBC-96FE-FBB149C4F5AD}" srcOrd="2" destOrd="0" parTransId="{D6683548-15D1-4D25-9210-3086E29B63E2}" sibTransId="{256F54D1-D79E-4406-B7FE-D846EF875FE0}"/>
    <dgm:cxn modelId="{7515688B-1F21-4958-8AB0-9EDBBB14EEF6}" type="presOf" srcId="{5A4DCC5F-B160-6B4C-BFBD-C669C544369F}" destId="{C9211D1C-12CC-FA49-AD0C-DF8CCFA607F9}" srcOrd="0" destOrd="0" presId="urn:microsoft.com/office/officeart/2005/8/layout/lProcess3"/>
    <dgm:cxn modelId="{4F5F8F5D-5030-6F45-91D9-4E2B9E503133}" srcId="{590B2B10-80AC-7F4B-A5EF-3EAE90BB561F}" destId="{908ED712-7075-6246-8AEC-E540BDFA1036}" srcOrd="0" destOrd="0" parTransId="{2F92C4B8-1B86-3D42-BBEF-BC9B13A7818B}" sibTransId="{9E793372-B8D0-524C-96F8-124192908997}"/>
    <dgm:cxn modelId="{F0F8F49A-0AA1-450D-9B9E-E9AC42D0F2B2}" type="presOf" srcId="{908ED712-7075-6246-8AEC-E540BDFA1036}" destId="{E162E4C6-7E7C-0243-8F02-EF6E1BA2C99A}" srcOrd="0" destOrd="0" presId="urn:microsoft.com/office/officeart/2005/8/layout/lProcess3"/>
    <dgm:cxn modelId="{14CF029C-14C1-408B-A05E-E5CB78CD8BF1}" srcId="{7422EA5F-83D0-410C-AF38-A5FDDAB28589}" destId="{4658007F-5EE4-414F-B161-BB420FECB293}" srcOrd="0" destOrd="0" parTransId="{44574A10-CDC2-453A-A64E-C3EFE80E0225}" sibTransId="{BF6EBE51-005C-452E-9DBC-49F6BBBC08F7}"/>
    <dgm:cxn modelId="{E7E5E2A7-CA23-45D4-A9FA-3B52F5281B7B}" type="presOf" srcId="{4658007F-5EE4-414F-B161-BB420FECB293}" destId="{C5E13A32-385A-44E1-A0DB-C0B974A6FED4}" srcOrd="0" destOrd="0" presId="urn:microsoft.com/office/officeart/2005/8/layout/lProcess3"/>
    <dgm:cxn modelId="{5762AC9F-97B2-4C7C-BF9A-DDD85A6310DB}" srcId="{109261FA-0D67-4663-9D98-90C3FF237120}" destId="{186C00FA-AA69-4375-867B-811077AB274C}" srcOrd="0" destOrd="0" parTransId="{156B9125-6EE6-43A1-847C-DFDEF4F3F9EF}" sibTransId="{06F081EA-BA3F-4C25-916F-EBED37187F6D}"/>
    <dgm:cxn modelId="{031FED17-5820-47F4-A6D4-1886670E3B75}" type="presOf" srcId="{162B1234-A529-344B-A768-B0C0B1B14DDA}" destId="{A9B30548-2003-F149-A942-609596FE85C1}" srcOrd="0" destOrd="0" presId="urn:microsoft.com/office/officeart/2005/8/layout/lProcess3"/>
    <dgm:cxn modelId="{3DFB0D1A-CE96-7E47-9AFB-23CB82DD29A2}" srcId="{372E7555-E29C-4706-942E-1E9EB8178ABB}" destId="{162B1234-A529-344B-A768-B0C0B1B14DDA}" srcOrd="5" destOrd="0" parTransId="{F0965FEE-6161-8941-B1C9-F45A558D5B23}" sibTransId="{891203F9-EEBF-2544-AD61-1A73670540FE}"/>
    <dgm:cxn modelId="{788B0B08-05A8-CB4F-A7CD-89D495F4BE4E}" srcId="{162B1234-A529-344B-A768-B0C0B1B14DDA}" destId="{5A4DCC5F-B160-6B4C-BFBD-C669C544369F}" srcOrd="0" destOrd="0" parTransId="{64E4E1CD-571F-1E40-B7D3-DC2247D32664}" sibTransId="{21D096C1-DCA9-554D-B388-E695B8ADD74B}"/>
    <dgm:cxn modelId="{1F735283-EED9-4FC5-9BB9-03E349FCB254}" srcId="{372E7555-E29C-4706-942E-1E9EB8178ABB}" destId="{109261FA-0D67-4663-9D98-90C3FF237120}" srcOrd="3" destOrd="0" parTransId="{2A2F2EA9-FBA4-4294-A515-9D7CEC37C9B7}" sibTransId="{07A0FC51-6AC9-4DFD-A473-63BC0BADDAEA}"/>
    <dgm:cxn modelId="{246CB5DD-5A7D-4D37-AC1C-A69EB1F50CD4}" type="presOf" srcId="{590B2B10-80AC-7F4B-A5EF-3EAE90BB561F}" destId="{16A8C328-735F-7442-B65D-AB70834D6CDB}" srcOrd="0" destOrd="0" presId="urn:microsoft.com/office/officeart/2005/8/layout/lProcess3"/>
    <dgm:cxn modelId="{F4C68E01-F4D5-4F5B-9E1D-5ADB4AA31D93}" type="presOf" srcId="{A9A98A72-B27F-4CBC-96FE-FBB149C4F5AD}" destId="{5120F2C0-48BD-44B9-8C90-F7F808D9324C}" srcOrd="0" destOrd="0" presId="urn:microsoft.com/office/officeart/2005/8/layout/lProcess3"/>
    <dgm:cxn modelId="{64FD114A-11B5-43B0-A97A-559E495649A2}" type="presOf" srcId="{372E7555-E29C-4706-942E-1E9EB8178ABB}" destId="{E0FAB40C-5635-49C0-94C7-323FFB8B37B7}" srcOrd="0" destOrd="0" presId="urn:microsoft.com/office/officeart/2005/8/layout/lProcess3"/>
    <dgm:cxn modelId="{541E2A1C-2F24-465B-A60C-FD504A0F957E}" type="presOf" srcId="{0C659119-EEA3-4F88-B23B-67E458515AFA}" destId="{16A6EED6-11DA-4E17-95FD-67E8FF3E3D1E}" srcOrd="0" destOrd="0" presId="urn:microsoft.com/office/officeart/2005/8/layout/lProcess3"/>
    <dgm:cxn modelId="{8AD68770-C8A3-42BD-8BC1-4F90B6A0A10D}" type="presParOf" srcId="{E0FAB40C-5635-49C0-94C7-323FFB8B37B7}" destId="{593BF0F4-F12A-4562-8DF7-45D8AAFE2954}" srcOrd="0" destOrd="0" presId="urn:microsoft.com/office/officeart/2005/8/layout/lProcess3"/>
    <dgm:cxn modelId="{F9FF8610-D65B-455D-AF91-DFC5DD010AA9}" type="presParOf" srcId="{593BF0F4-F12A-4562-8DF7-45D8AAFE2954}" destId="{E27D4224-867E-4F87-9926-AD02ED65D889}" srcOrd="0" destOrd="0" presId="urn:microsoft.com/office/officeart/2005/8/layout/lProcess3"/>
    <dgm:cxn modelId="{07260A85-0A1A-4E19-8353-8A679DBC702D}" type="presParOf" srcId="{593BF0F4-F12A-4562-8DF7-45D8AAFE2954}" destId="{3EF6369B-60E6-4079-A349-4056193AFB6C}" srcOrd="1" destOrd="0" presId="urn:microsoft.com/office/officeart/2005/8/layout/lProcess3"/>
    <dgm:cxn modelId="{5F101493-0247-46E1-ABD8-C3E9A44714D9}" type="presParOf" srcId="{593BF0F4-F12A-4562-8DF7-45D8AAFE2954}" destId="{C5E13A32-385A-44E1-A0DB-C0B974A6FED4}" srcOrd="2" destOrd="0" presId="urn:microsoft.com/office/officeart/2005/8/layout/lProcess3"/>
    <dgm:cxn modelId="{BCA4F820-2594-4AE9-ABF5-8BD26B942539}" type="presParOf" srcId="{E0FAB40C-5635-49C0-94C7-323FFB8B37B7}" destId="{35334D38-7904-4D8A-959D-256694AD6704}" srcOrd="1" destOrd="0" presId="urn:microsoft.com/office/officeart/2005/8/layout/lProcess3"/>
    <dgm:cxn modelId="{9849B751-6178-4F69-AACD-34F261267940}" type="presParOf" srcId="{E0FAB40C-5635-49C0-94C7-323FFB8B37B7}" destId="{42110902-87BC-4053-B477-D4E24DAAB205}" srcOrd="2" destOrd="0" presId="urn:microsoft.com/office/officeart/2005/8/layout/lProcess3"/>
    <dgm:cxn modelId="{6DCD5BD2-E77C-4749-BCE2-FD901B7C6407}" type="presParOf" srcId="{42110902-87BC-4053-B477-D4E24DAAB205}" destId="{73F4824F-02EA-472D-919E-74234B17F61F}" srcOrd="0" destOrd="0" presId="urn:microsoft.com/office/officeart/2005/8/layout/lProcess3"/>
    <dgm:cxn modelId="{15869A31-DAF6-4467-9728-F84BEBAC8F2B}" type="presParOf" srcId="{42110902-87BC-4053-B477-D4E24DAAB205}" destId="{D89556FB-802A-4AFD-AA0A-63C31D574553}" srcOrd="1" destOrd="0" presId="urn:microsoft.com/office/officeart/2005/8/layout/lProcess3"/>
    <dgm:cxn modelId="{B778B7AA-E46F-4A46-8674-B9C0C0D09CF0}" type="presParOf" srcId="{42110902-87BC-4053-B477-D4E24DAAB205}" destId="{8E64E329-53C6-44CB-8915-91B5F2A215BA}" srcOrd="2" destOrd="0" presId="urn:microsoft.com/office/officeart/2005/8/layout/lProcess3"/>
    <dgm:cxn modelId="{5C9CB585-8BA1-49D2-93EC-1058ADF8E314}" type="presParOf" srcId="{E0FAB40C-5635-49C0-94C7-323FFB8B37B7}" destId="{5DFD7F06-AF08-41FF-9105-E785D84705F8}" srcOrd="3" destOrd="0" presId="urn:microsoft.com/office/officeart/2005/8/layout/lProcess3"/>
    <dgm:cxn modelId="{1554E572-A53D-4DAC-BAD9-DD801C29D86A}" type="presParOf" srcId="{E0FAB40C-5635-49C0-94C7-323FFB8B37B7}" destId="{8CC6E894-4CA8-4634-9CC4-5235EFFEDC49}" srcOrd="4" destOrd="0" presId="urn:microsoft.com/office/officeart/2005/8/layout/lProcess3"/>
    <dgm:cxn modelId="{70C90F57-533C-48D3-91D9-405D5FC325F7}" type="presParOf" srcId="{8CC6E894-4CA8-4634-9CC4-5235EFFEDC49}" destId="{5120F2C0-48BD-44B9-8C90-F7F808D9324C}" srcOrd="0" destOrd="0" presId="urn:microsoft.com/office/officeart/2005/8/layout/lProcess3"/>
    <dgm:cxn modelId="{00F13472-42BF-4E37-AAA2-D7910FEE2BBA}" type="presParOf" srcId="{8CC6E894-4CA8-4634-9CC4-5235EFFEDC49}" destId="{497C5E79-24DA-4F70-85EA-9BE2661E0311}" srcOrd="1" destOrd="0" presId="urn:microsoft.com/office/officeart/2005/8/layout/lProcess3"/>
    <dgm:cxn modelId="{5E2F4003-ACBB-44B2-9F59-7F81D32B90DC}" type="presParOf" srcId="{8CC6E894-4CA8-4634-9CC4-5235EFFEDC49}" destId="{16A6EED6-11DA-4E17-95FD-67E8FF3E3D1E}" srcOrd="2" destOrd="0" presId="urn:microsoft.com/office/officeart/2005/8/layout/lProcess3"/>
    <dgm:cxn modelId="{B04F1EEA-8A83-424A-92BF-928F6E898B0B}" type="presParOf" srcId="{E0FAB40C-5635-49C0-94C7-323FFB8B37B7}" destId="{0B460E06-9477-4F16-8E97-BCA8B58B288C}" srcOrd="5" destOrd="0" presId="urn:microsoft.com/office/officeart/2005/8/layout/lProcess3"/>
    <dgm:cxn modelId="{4E7DE536-E736-4278-BFFE-D055FF884E7B}" type="presParOf" srcId="{E0FAB40C-5635-49C0-94C7-323FFB8B37B7}" destId="{AE2EB9F5-D007-4816-ACB3-8386C4A99D41}" srcOrd="6" destOrd="0" presId="urn:microsoft.com/office/officeart/2005/8/layout/lProcess3"/>
    <dgm:cxn modelId="{FD1A8AF0-37EC-4A92-B44F-720149FBF291}" type="presParOf" srcId="{AE2EB9F5-D007-4816-ACB3-8386C4A99D41}" destId="{980708C0-9B28-4320-A399-5C215F448850}" srcOrd="0" destOrd="0" presId="urn:microsoft.com/office/officeart/2005/8/layout/lProcess3"/>
    <dgm:cxn modelId="{0FF268EB-C763-44A1-9E08-7476F0A9F443}" type="presParOf" srcId="{AE2EB9F5-D007-4816-ACB3-8386C4A99D41}" destId="{AB6E98F5-D1ED-43FF-85F4-A6CE81DB77C0}" srcOrd="1" destOrd="0" presId="urn:microsoft.com/office/officeart/2005/8/layout/lProcess3"/>
    <dgm:cxn modelId="{26979790-53BC-4CE9-905A-DE751005827A}" type="presParOf" srcId="{AE2EB9F5-D007-4816-ACB3-8386C4A99D41}" destId="{DC472C97-10E8-449A-ACFF-D9790FD42FAA}" srcOrd="2" destOrd="0" presId="urn:microsoft.com/office/officeart/2005/8/layout/lProcess3"/>
    <dgm:cxn modelId="{2481E2E0-87A5-431F-92D1-59CC2B298138}" type="presParOf" srcId="{E0FAB40C-5635-49C0-94C7-323FFB8B37B7}" destId="{F4B594AF-70BC-4246-961E-BC4A4E2A33A0}" srcOrd="7" destOrd="0" presId="urn:microsoft.com/office/officeart/2005/8/layout/lProcess3"/>
    <dgm:cxn modelId="{BD784B0A-52A7-4AB1-B9F5-11204AC02F6B}" type="presParOf" srcId="{E0FAB40C-5635-49C0-94C7-323FFB8B37B7}" destId="{A7AB10AB-42CF-684B-B2BF-1CE9F434B862}" srcOrd="8" destOrd="0" presId="urn:microsoft.com/office/officeart/2005/8/layout/lProcess3"/>
    <dgm:cxn modelId="{F8DC6AF8-902F-4B6B-9FE5-EDE59DBD3D48}" type="presParOf" srcId="{A7AB10AB-42CF-684B-B2BF-1CE9F434B862}" destId="{16A8C328-735F-7442-B65D-AB70834D6CDB}" srcOrd="0" destOrd="0" presId="urn:microsoft.com/office/officeart/2005/8/layout/lProcess3"/>
    <dgm:cxn modelId="{87765697-7D35-47C4-8B00-3FD65B6C63DF}" type="presParOf" srcId="{A7AB10AB-42CF-684B-B2BF-1CE9F434B862}" destId="{DD3EE77C-C332-8246-BD1B-0712C0C04BF5}" srcOrd="1" destOrd="0" presId="urn:microsoft.com/office/officeart/2005/8/layout/lProcess3"/>
    <dgm:cxn modelId="{1FFC0450-5A7A-44BC-BB1A-90AD9613ADC6}" type="presParOf" srcId="{A7AB10AB-42CF-684B-B2BF-1CE9F434B862}" destId="{E162E4C6-7E7C-0243-8F02-EF6E1BA2C99A}" srcOrd="2" destOrd="0" presId="urn:microsoft.com/office/officeart/2005/8/layout/lProcess3"/>
    <dgm:cxn modelId="{F00B7172-BA00-4FD0-8BC7-B6D4548F5E15}" type="presParOf" srcId="{E0FAB40C-5635-49C0-94C7-323FFB8B37B7}" destId="{43952125-AAC4-1C49-80CE-22E7A9B74E31}" srcOrd="9" destOrd="0" presId="urn:microsoft.com/office/officeart/2005/8/layout/lProcess3"/>
    <dgm:cxn modelId="{7C8D78C8-B5C7-42B9-8E4F-B06E70BD3B01}" type="presParOf" srcId="{E0FAB40C-5635-49C0-94C7-323FFB8B37B7}" destId="{1431DBE2-2530-0643-9F26-7B6F8BAEB43B}" srcOrd="10" destOrd="0" presId="urn:microsoft.com/office/officeart/2005/8/layout/lProcess3"/>
    <dgm:cxn modelId="{7E3A4653-C060-47BA-A8AD-F6A737E95108}" type="presParOf" srcId="{1431DBE2-2530-0643-9F26-7B6F8BAEB43B}" destId="{A9B30548-2003-F149-A942-609596FE85C1}" srcOrd="0" destOrd="0" presId="urn:microsoft.com/office/officeart/2005/8/layout/lProcess3"/>
    <dgm:cxn modelId="{C760D062-2F94-493F-9A36-1D9B7B4FBFCF}" type="presParOf" srcId="{1431DBE2-2530-0643-9F26-7B6F8BAEB43B}" destId="{6DDC9348-9064-3B43-96E9-114DA2C81075}" srcOrd="1" destOrd="0" presId="urn:microsoft.com/office/officeart/2005/8/layout/lProcess3"/>
    <dgm:cxn modelId="{AE974660-90AC-40A4-884C-CE097C393A2E}" type="presParOf" srcId="{1431DBE2-2530-0643-9F26-7B6F8BAEB43B}" destId="{C9211D1C-12CC-FA49-AD0C-DF8CCFA607F9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EFE1138-1881-47EC-9751-66A412957E16}" type="doc">
      <dgm:prSet loTypeId="urn:microsoft.com/office/officeart/2005/8/layout/radial6" loCatId="cycle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tr-TR"/>
        </a:p>
      </dgm:t>
    </dgm:pt>
    <dgm:pt modelId="{F0333A68-DDB4-4F97-ADE0-CEB46FDA7132}">
      <dgm:prSet phldrT="[Metin]"/>
      <dgm:spPr>
        <a:xfrm>
          <a:off x="2926228" y="2239660"/>
          <a:ext cx="2508323" cy="1855440"/>
        </a:xfrm>
      </dgm:spPr>
      <dgm:t>
        <a:bodyPr/>
        <a:lstStyle/>
        <a:p>
          <a:r>
            <a:rPr lang="tr-TR" dirty="0" smtClean="0">
              <a:latin typeface="Calibri" panose="020F0502020204030204"/>
              <a:ea typeface=""/>
              <a:cs typeface=""/>
            </a:rPr>
            <a:t>TEHLİKELİ ATIKLAR</a:t>
          </a:r>
        </a:p>
      </dgm:t>
    </dgm:pt>
    <dgm:pt modelId="{8679319A-3977-4981-876D-47A9A5E7C706}" type="parTrans" cxnId="{8B81226F-A6A1-4F94-BEDD-BB4DA10320E6}">
      <dgm:prSet/>
      <dgm:spPr/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0EFED13C-625E-4A72-B92E-49FED5E808CD}" type="sibTrans" cxnId="{8B81226F-A6A1-4F94-BEDD-BB4DA10320E6}">
      <dgm:prSet/>
      <dgm:spPr/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183BED58-0237-4571-9287-BA39A2B0A75D}">
      <dgm:prSet phldrT="[Metin]" custT="1"/>
      <dgm:spPr>
        <a:xfrm>
          <a:off x="3471857" y="25068"/>
          <a:ext cx="1297576" cy="687742"/>
        </a:xfrm>
      </dgm:spPr>
      <dgm:t>
        <a:bodyPr/>
        <a:lstStyle/>
        <a:p>
          <a:r>
            <a:rPr lang="tr-TR" sz="1800" smtClean="0">
              <a:latin typeface="Calibri" panose="020F0502020204030204"/>
              <a:ea typeface=""/>
              <a:cs typeface=""/>
            </a:rPr>
            <a:t>Atık Yağ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537FD14C-0A47-41D9-994A-03DAE32CA30D}" type="parTrans" cxnId="{A43695FA-F0AB-4D0B-B386-A97D155AEF42}">
      <dgm:prSet/>
      <dgm:spPr/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A031B0F8-A364-4038-9DBA-A3ADCBEAFEF9}" type="sibTrans" cxnId="{A43695FA-F0AB-4D0B-B386-A97D155AEF42}">
      <dgm:prSet/>
      <dgm:spPr>
        <a:xfrm>
          <a:off x="1850795" y="284503"/>
          <a:ext cx="5694356" cy="5694356"/>
        </a:xfrm>
      </dgm:spPr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AE8F159F-F62B-48A2-B7B9-5A9FE0DCD088}">
      <dgm:prSet phldrT="[Metin]" custT="1"/>
      <dgm:spPr>
        <a:xfrm>
          <a:off x="6032106" y="1743415"/>
          <a:ext cx="1511719" cy="687742"/>
        </a:xfrm>
      </dgm:spPr>
      <dgm:t>
        <a:bodyPr/>
        <a:lstStyle/>
        <a:p>
          <a:r>
            <a:rPr lang="tr-TR" sz="1800" smtClean="0">
              <a:latin typeface="Calibri" panose="020F0502020204030204"/>
              <a:ea typeface=""/>
              <a:cs typeface=""/>
            </a:rPr>
            <a:t>Tıbbi atık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C1452527-917A-4A10-8D99-3FD418CE389B}" type="parTrans" cxnId="{D233DA46-4C01-4064-AB9B-184781085937}">
      <dgm:prSet/>
      <dgm:spPr/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8AADF859-C95A-4DE5-BE57-B8054E9581CB}" type="sibTrans" cxnId="{D233DA46-4C01-4064-AB9B-184781085937}">
      <dgm:prSet/>
      <dgm:spPr>
        <a:xfrm>
          <a:off x="1287392" y="202161"/>
          <a:ext cx="5694356" cy="5694356"/>
        </a:xfrm>
      </dgm:spPr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79D14929-08F5-476B-8CE1-7E1344FA400F}">
      <dgm:prSet phldrT="[Metin]" custT="1"/>
      <dgm:spPr>
        <a:xfrm>
          <a:off x="6196190" y="2739724"/>
          <a:ext cx="1521182" cy="687742"/>
        </a:xfrm>
      </dgm:spPr>
      <dgm:t>
        <a:bodyPr/>
        <a:lstStyle/>
        <a:p>
          <a:r>
            <a:rPr lang="tr-TR" sz="1800" smtClean="0">
              <a:latin typeface="Calibri" panose="020F0502020204030204"/>
              <a:ea typeface=""/>
              <a:cs typeface=""/>
            </a:rPr>
            <a:t>Tıbbi Kesici delici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1FFEA26F-198E-43EC-B3CE-E7160EFACE35}" type="parTrans" cxnId="{AA750E08-FE11-4F18-87A5-3DDDD284F8E8}">
      <dgm:prSet/>
      <dgm:spPr/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FD9782FA-A0CF-4E24-AE53-38B12BCD769C}" type="sibTrans" cxnId="{AA750E08-FE11-4F18-87A5-3DDDD284F8E8}">
      <dgm:prSet/>
      <dgm:spPr>
        <a:xfrm>
          <a:off x="1297404" y="-3560"/>
          <a:ext cx="5694356" cy="5694356"/>
        </a:xfrm>
      </dgm:spPr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61FF4A3E-55AD-4311-8F3F-4967445BF688}">
      <dgm:prSet phldrT="[Metin]" custT="1"/>
      <dgm:spPr>
        <a:xfrm>
          <a:off x="5614990" y="4454231"/>
          <a:ext cx="1518858" cy="687742"/>
        </a:xfrm>
      </dgm:spPr>
      <dgm:t>
        <a:bodyPr/>
        <a:lstStyle/>
        <a:p>
          <a:r>
            <a:rPr lang="tr-TR" sz="1800" smtClean="0">
              <a:latin typeface="Calibri" panose="020F0502020204030204"/>
              <a:ea typeface=""/>
              <a:cs typeface=""/>
            </a:rPr>
            <a:t>Atık İlaç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B390C13E-5FE8-425E-BF12-7293D22E6099}" type="parTrans" cxnId="{D3B3CC09-81DF-4127-85C8-2CCF160533D2}">
      <dgm:prSet/>
      <dgm:spPr/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E31004F3-D437-44E2-9E8D-6E8590554A79}" type="sibTrans" cxnId="{D3B3CC09-81DF-4127-85C8-2CCF160533D2}">
      <dgm:prSet/>
      <dgm:spPr>
        <a:xfrm>
          <a:off x="989325" y="716000"/>
          <a:ext cx="5694356" cy="5694356"/>
        </a:xfrm>
      </dgm:spPr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4EE4A724-BEF6-4668-BB49-AC679A6E339C}">
      <dgm:prSet phldrT="[Metin]" custT="1"/>
      <dgm:spPr>
        <a:xfrm>
          <a:off x="257154" y="2668286"/>
          <a:ext cx="1783542" cy="667708"/>
        </a:xfrm>
      </dgm:spPr>
      <dgm:t>
        <a:bodyPr/>
        <a:lstStyle/>
        <a:p>
          <a:r>
            <a:rPr lang="tr-TR" sz="1800" smtClean="0">
              <a:latin typeface="Calibri" panose="020F0502020204030204"/>
              <a:ea typeface=""/>
              <a:cs typeface=""/>
            </a:rPr>
            <a:t>Bilişim ve Telek.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3EB5EC29-C794-4BAA-914A-7B7E0AEA3C75}" type="parTrans" cxnId="{49DEFA3C-E050-4B16-9CB3-1E97A9C2ABB0}">
      <dgm:prSet/>
      <dgm:spPr/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28098452-610D-4874-B798-468BED3EECBF}" type="sibTrans" cxnId="{49DEFA3C-E050-4B16-9CB3-1E97A9C2ABB0}">
      <dgm:prSet/>
      <dgm:spPr>
        <a:xfrm>
          <a:off x="1085889" y="618220"/>
          <a:ext cx="5694356" cy="5694356"/>
        </a:xfrm>
      </dgm:spPr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3B085B40-68F5-4CDE-8B9E-4D6A60095573}">
      <dgm:prSet phldrT="[Metin]" custT="1"/>
      <dgm:spPr>
        <a:xfrm>
          <a:off x="614325" y="1811024"/>
          <a:ext cx="1638030" cy="687742"/>
        </a:xfrm>
      </dgm:spPr>
      <dgm:t>
        <a:bodyPr/>
        <a:lstStyle/>
        <a:p>
          <a:r>
            <a:rPr lang="tr-TR" sz="1800" smtClean="0">
              <a:latin typeface="Calibri" panose="020F0502020204030204"/>
              <a:ea typeface=""/>
              <a:cs typeface=""/>
            </a:rPr>
            <a:t>Pil ve akü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11BBAFF3-A4EC-4A4E-BC6C-83DA0BCBF9BF}" type="parTrans" cxnId="{F1AE197A-68DB-43B0-B295-13F516F0500D}">
      <dgm:prSet/>
      <dgm:spPr/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159DB251-FCA8-4E06-8DF7-BB105EC505FC}" type="sibTrans" cxnId="{F1AE197A-68DB-43B0-B295-13F516F0500D}">
      <dgm:prSet/>
      <dgm:spPr>
        <a:xfrm>
          <a:off x="1339537" y="-71815"/>
          <a:ext cx="5694356" cy="5694356"/>
        </a:xfrm>
      </dgm:spPr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029A274B-743F-4704-ADCA-BF30C9F5E533}">
      <dgm:prSet phldrT="[Metin]" custT="1"/>
      <dgm:spPr>
        <a:xfrm>
          <a:off x="1042963" y="882335"/>
          <a:ext cx="1568960" cy="687742"/>
        </a:xfrm>
      </dgm:spPr>
      <dgm:t>
        <a:bodyPr/>
        <a:lstStyle/>
        <a:p>
          <a:r>
            <a:rPr lang="tr-TR" sz="1800" smtClean="0">
              <a:latin typeface="Calibri" panose="020F0502020204030204"/>
              <a:ea typeface=""/>
              <a:cs typeface=""/>
            </a:rPr>
            <a:t>Kartuş, toner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3FF482B0-807E-43FF-8425-5470A51A2C88}" type="parTrans" cxnId="{6319E7D6-BE31-4DDD-952B-55DB1B7E9986}">
      <dgm:prSet/>
      <dgm:spPr/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AAC5451A-AA2B-4979-87E4-D4CDB362B111}" type="sibTrans" cxnId="{6319E7D6-BE31-4DDD-952B-55DB1B7E9986}">
      <dgm:prSet/>
      <dgm:spPr>
        <a:xfrm>
          <a:off x="1156529" y="176227"/>
          <a:ext cx="5694356" cy="5694356"/>
        </a:xfrm>
      </dgm:spPr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2237CE31-6C74-436B-A19F-C5679BB199A7}">
      <dgm:prSet phldrT="[Metin]" custT="1"/>
      <dgm:spPr>
        <a:xfrm>
          <a:off x="3543297" y="5525816"/>
          <a:ext cx="1296380" cy="691627"/>
        </a:xfrm>
      </dgm:spPr>
      <dgm:t>
        <a:bodyPr/>
        <a:lstStyle/>
        <a:p>
          <a:r>
            <a:rPr lang="tr-TR" sz="1800" smtClean="0">
              <a:latin typeface="Calibri" panose="020F0502020204030204"/>
              <a:ea typeface=""/>
              <a:cs typeface=""/>
            </a:rPr>
            <a:t>Ev aletleri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234B2058-091E-4665-9293-71556298A068}" type="parTrans" cxnId="{6A15426B-0C03-457A-BA8D-06222F9F2692}">
      <dgm:prSet/>
      <dgm:spPr/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6902AD4E-541D-4BD1-904A-99C3AB539DDE}" type="sibTrans" cxnId="{6A15426B-0C03-457A-BA8D-06222F9F2692}">
      <dgm:prSet/>
      <dgm:spPr>
        <a:xfrm>
          <a:off x="1036212" y="218898"/>
          <a:ext cx="5694356" cy="5694356"/>
        </a:xfrm>
      </dgm:spPr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7CD31E02-917F-4CF3-AFA4-4A8F033E3E89}">
      <dgm:prSet phldrT="[Metin]" custT="1"/>
      <dgm:spPr>
        <a:xfrm>
          <a:off x="4900625" y="5311503"/>
          <a:ext cx="1660567" cy="687742"/>
        </a:xfrm>
      </dgm:spPr>
      <dgm:t>
        <a:bodyPr/>
        <a:lstStyle/>
        <a:p>
          <a:r>
            <a:rPr lang="tr-TR" sz="1800" smtClean="0">
              <a:latin typeface="Calibri" panose="020F0502020204030204"/>
              <a:ea typeface=""/>
              <a:cs typeface=""/>
            </a:rPr>
            <a:t>Kontamine ambalaj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C5A10949-9188-4DA5-A1BE-D989E7B59FDE}" type="parTrans" cxnId="{6AB1A793-04B8-4C77-AEAB-05B8C282E241}">
      <dgm:prSet/>
      <dgm:spPr/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750323B9-3271-4443-9AC5-7FE2E9740957}" type="sibTrans" cxnId="{6AB1A793-04B8-4C77-AEAB-05B8C282E241}">
      <dgm:prSet/>
      <dgm:spPr>
        <a:xfrm>
          <a:off x="1736567" y="229423"/>
          <a:ext cx="5694356" cy="5694356"/>
        </a:xfrm>
      </dgm:spPr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11A1B73D-57AB-42B2-A311-150AC04621F5}">
      <dgm:prSet phldrT="[Metin]" custT="1"/>
      <dgm:spPr>
        <a:xfrm>
          <a:off x="368812" y="3568526"/>
          <a:ext cx="1682753" cy="687742"/>
        </a:xfrm>
      </dgm:spPr>
      <dgm:t>
        <a:bodyPr/>
        <a:lstStyle/>
        <a:p>
          <a:r>
            <a:rPr lang="tr-TR" sz="1800" smtClean="0">
              <a:latin typeface="Calibri" panose="020F0502020204030204"/>
              <a:ea typeface=""/>
              <a:cs typeface=""/>
            </a:rPr>
            <a:t>Basınçlı Kaplar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0BB90F8F-35CA-4F43-86C4-A111E96BC496}" type="parTrans" cxnId="{48025280-68C7-4461-9A6D-6011A065D4D2}">
      <dgm:prSet/>
      <dgm:spPr/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63A2BFD0-90C7-4E3B-9362-D08094F7377C}" type="sibTrans" cxnId="{48025280-68C7-4461-9A6D-6011A065D4D2}">
      <dgm:prSet/>
      <dgm:spPr>
        <a:xfrm>
          <a:off x="1111406" y="423054"/>
          <a:ext cx="5694356" cy="5694356"/>
        </a:xfrm>
      </dgm:spPr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C472F60F-BFA1-4AB9-B083-CB669E833B89}">
      <dgm:prSet phldrT="[Metin]" custT="1"/>
      <dgm:spPr>
        <a:xfrm>
          <a:off x="1900223" y="239395"/>
          <a:ext cx="1530267" cy="598163"/>
        </a:xfrm>
      </dgm:spPr>
      <dgm:t>
        <a:bodyPr/>
        <a:lstStyle/>
        <a:p>
          <a:r>
            <a:rPr lang="tr-TR" sz="1800" smtClean="0">
              <a:latin typeface="Calibri" panose="020F0502020204030204"/>
              <a:ea typeface=""/>
              <a:cs typeface=""/>
            </a:rPr>
            <a:t>Yağ Filtreleri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294D16E2-58D9-4B22-B339-8C6BC043E46B}" type="parTrans" cxnId="{3D5563BF-0A39-4F12-8055-0CDBAA9079CD}">
      <dgm:prSet/>
      <dgm:spPr/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F2C53B64-C39D-46CE-B9B3-93DCF88E0C21}" type="sibTrans" cxnId="{3D5563BF-0A39-4F12-8055-0CDBAA9079CD}">
      <dgm:prSet/>
      <dgm:spPr>
        <a:xfrm>
          <a:off x="861226" y="313912"/>
          <a:ext cx="5694356" cy="5694356"/>
        </a:xfrm>
      </dgm:spPr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FAAF75B7-1DEA-4343-A27D-E758333F0C74}">
      <dgm:prSet phldrT="[Metin]" custT="1"/>
      <dgm:spPr>
        <a:xfrm>
          <a:off x="5472131" y="953768"/>
          <a:ext cx="1574028" cy="687742"/>
        </a:xfrm>
      </dgm:spPr>
      <dgm:t>
        <a:bodyPr/>
        <a:lstStyle/>
        <a:p>
          <a:r>
            <a:rPr lang="tr-TR" sz="1800" smtClean="0">
              <a:latin typeface="Calibri" panose="020F0502020204030204"/>
              <a:ea typeface=""/>
              <a:cs typeface=""/>
            </a:rPr>
            <a:t>Bitkisel atık yağ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B21418BE-EDD0-4937-AA5A-CD4E607591A8}" type="parTrans" cxnId="{F7A78550-2ECD-438F-BCBE-E3A22CCC2CEE}">
      <dgm:prSet/>
      <dgm:spPr/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63DC6218-4186-4102-BA04-9C68E2770E2E}" type="sibTrans" cxnId="{F7A78550-2ECD-438F-BCBE-E3A22CCC2CEE}">
      <dgm:prSet/>
      <dgm:spPr>
        <a:xfrm>
          <a:off x="1364736" y="393372"/>
          <a:ext cx="5694356" cy="5694356"/>
        </a:xfrm>
      </dgm:spPr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07C73BC5-BD25-4CD6-AAD2-C3D3F61AAE22}">
      <dgm:prSet phldrT="[Metin]" custT="1"/>
      <dgm:spPr>
        <a:xfrm>
          <a:off x="1685909" y="5240049"/>
          <a:ext cx="1844263" cy="687742"/>
        </a:xfrm>
      </dgm:spPr>
      <dgm:t>
        <a:bodyPr/>
        <a:lstStyle/>
        <a:p>
          <a:r>
            <a:rPr lang="tr-TR" sz="1800" smtClean="0">
              <a:latin typeface="Calibri" panose="020F0502020204030204"/>
              <a:ea typeface=""/>
              <a:cs typeface=""/>
            </a:rPr>
            <a:t>Kontamine Bez,üstübü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679C59A8-0563-4731-8E49-D3BB6EAE708F}" type="parTrans" cxnId="{6324F797-4092-459F-871F-31625C5F4D3E}">
      <dgm:prSet/>
      <dgm:spPr/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CC860BB6-2EE8-4FBC-9D87-159638031895}" type="sibTrans" cxnId="{6324F797-4092-459F-871F-31625C5F4D3E}">
      <dgm:prSet/>
      <dgm:spPr>
        <a:xfrm>
          <a:off x="850692" y="123454"/>
          <a:ext cx="5694356" cy="5694356"/>
        </a:xfrm>
      </dgm:spPr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A94C66BB-291C-4489-990A-004D6991DB36}">
      <dgm:prSet phldrT="[Metin]" custT="1"/>
      <dgm:spPr>
        <a:xfrm>
          <a:off x="4900621" y="167954"/>
          <a:ext cx="1694617" cy="687742"/>
        </a:xfrm>
      </dgm:spPr>
      <dgm:t>
        <a:bodyPr/>
        <a:lstStyle/>
        <a:p>
          <a:r>
            <a:rPr lang="tr-TR" sz="1800" smtClean="0">
              <a:latin typeface="Calibri" panose="020F0502020204030204"/>
              <a:ea typeface=""/>
              <a:cs typeface=""/>
            </a:rPr>
            <a:t>Atık Motor Yağı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96EE636B-3C4B-41EE-903B-FAA0E6CB61CB}" type="parTrans" cxnId="{F42EC2B5-EA9B-4B0E-9025-EEE3BDDA869A}">
      <dgm:prSet/>
      <dgm:spPr/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5A31E72F-67A8-4450-9B82-050868734EF5}" type="sibTrans" cxnId="{F42EC2B5-EA9B-4B0E-9025-EEE3BDDA869A}">
      <dgm:prSet/>
      <dgm:spPr>
        <a:xfrm>
          <a:off x="823374" y="-424710"/>
          <a:ext cx="5694356" cy="5694356"/>
        </a:xfrm>
      </dgm:spPr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190BFE03-4707-4FD9-A1AB-AB574B597980}">
      <dgm:prSet phldrT="[Metin]" custT="1"/>
      <dgm:spPr>
        <a:xfrm>
          <a:off x="757207" y="4454239"/>
          <a:ext cx="1687891" cy="687742"/>
        </a:xfrm>
      </dgm:spPr>
      <dgm:t>
        <a:bodyPr/>
        <a:lstStyle/>
        <a:p>
          <a:r>
            <a:rPr lang="tr-TR" sz="1800" smtClean="0">
              <a:latin typeface="Calibri" panose="020F0502020204030204"/>
              <a:ea typeface=""/>
              <a:cs typeface=""/>
            </a:rPr>
            <a:t>Televizyon, Monitör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E7F5C9D5-65D8-4D9D-954E-2953187F751E}" type="parTrans" cxnId="{DC0F783E-02C5-4C2E-9BA6-3FDED447B770}">
      <dgm:prSet/>
      <dgm:spPr/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E38D03AD-3FC3-4320-ABEE-56A6BA0ABDCD}" type="sibTrans" cxnId="{DC0F783E-02C5-4C2E-9BA6-3FDED447B770}">
      <dgm:prSet/>
      <dgm:spPr>
        <a:xfrm>
          <a:off x="1102289" y="385215"/>
          <a:ext cx="5694356" cy="5694356"/>
        </a:xfrm>
      </dgm:spPr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EE18E7AB-4C42-46E5-B420-2AF9B4200E79}">
      <dgm:prSet phldrT="[Metin]" custT="1"/>
      <dgm:spPr>
        <a:xfrm>
          <a:off x="5900757" y="3596983"/>
          <a:ext cx="1688469" cy="687742"/>
        </a:xfrm>
      </dgm:spPr>
      <dgm:t>
        <a:bodyPr/>
        <a:lstStyle/>
        <a:p>
          <a:r>
            <a:rPr lang="tr-TR" sz="1800" smtClean="0">
              <a:latin typeface="Calibri" panose="020F0502020204030204"/>
              <a:ea typeface=""/>
              <a:cs typeface=""/>
            </a:rPr>
            <a:t>Aydınlatma</a:t>
          </a:r>
          <a:endParaRPr lang="tr-TR" sz="1800" dirty="0">
            <a:latin typeface="Calibri" panose="020F0502020204030204"/>
            <a:ea typeface=""/>
            <a:cs typeface=""/>
          </a:endParaRPr>
        </a:p>
      </dgm:t>
    </dgm:pt>
    <dgm:pt modelId="{37699592-D351-4A12-AF6B-C7023BB9F57C}" type="sibTrans" cxnId="{7E797790-6B69-4B31-9162-E4A893733407}">
      <dgm:prSet/>
      <dgm:spPr>
        <a:xfrm>
          <a:off x="1157509" y="417814"/>
          <a:ext cx="5694356" cy="5694356"/>
        </a:xfrm>
      </dgm:spPr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210CF316-EB9E-434C-A4FB-F3BC0C327F8B}" type="parTrans" cxnId="{7E797790-6B69-4B31-9162-E4A893733407}">
      <dgm:prSet/>
      <dgm:spPr/>
      <dgm:t>
        <a:bodyPr/>
        <a:lstStyle/>
        <a:p>
          <a:endParaRPr lang="tr-TR">
            <a:solidFill>
              <a:schemeClr val="tx2"/>
            </a:solidFill>
          </a:endParaRPr>
        </a:p>
      </dgm:t>
    </dgm:pt>
    <dgm:pt modelId="{B9440D5F-00B2-4F7B-A40B-4354A5FFF554}" type="pres">
      <dgm:prSet presAssocID="{DEFE1138-1881-47EC-9751-66A412957E1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0CA2D0E-2D50-4CCD-ABA9-8520EF4F6FAA}" type="pres">
      <dgm:prSet presAssocID="{F0333A68-DDB4-4F97-ADE0-CEB46FDA7132}" presName="centerShape" presStyleLbl="node0" presStyleIdx="0" presStyleCnt="1" custScaleX="255303" custScaleY="223783"/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2AB11087-12A3-4EF9-A178-518A1E818DB4}" type="pres">
      <dgm:prSet presAssocID="{183BED58-0237-4571-9287-BA39A2B0A75D}" presName="node" presStyleLbl="node1" presStyleIdx="0" presStyleCnt="16" custScaleX="188672" custRadScaleRad="99173" custRadScaleInc="-1630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FB2FB239-A5CB-40BD-A075-4F1DCAEDA721}" type="pres">
      <dgm:prSet presAssocID="{183BED58-0237-4571-9287-BA39A2B0A75D}" presName="dummy" presStyleCnt="0"/>
      <dgm:spPr/>
      <dgm:t>
        <a:bodyPr/>
        <a:lstStyle/>
        <a:p>
          <a:endParaRPr lang="tr-TR"/>
        </a:p>
      </dgm:t>
    </dgm:pt>
    <dgm:pt modelId="{6C7AC60B-BE21-46F7-97D4-0D700C07860D}" type="pres">
      <dgm:prSet presAssocID="{A031B0F8-A364-4038-9DBA-A3ADCBEAFEF9}" presName="sibTrans" presStyleLbl="sibTrans2D1" presStyleIdx="0" presStyleCnt="16"/>
      <dgm:spPr>
        <a:prstGeom prst="blockArc">
          <a:avLst>
            <a:gd name="adj1" fmla="val 15491808"/>
            <a:gd name="adj2" fmla="val 17510362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C68FE185-A842-4093-B580-FA1A3234F496}" type="pres">
      <dgm:prSet presAssocID="{A94C66BB-291C-4489-990A-004D6991DB36}" presName="node" presStyleLbl="node1" presStyleIdx="1" presStyleCnt="16" custScaleX="246403" custRadScaleRad="109257" custRadScaleInc="107371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C3754FCA-8EF9-4DAA-BFCD-E40122AB093A}" type="pres">
      <dgm:prSet presAssocID="{A94C66BB-291C-4489-990A-004D6991DB36}" presName="dummy" presStyleCnt="0"/>
      <dgm:spPr/>
      <dgm:t>
        <a:bodyPr/>
        <a:lstStyle/>
        <a:p>
          <a:endParaRPr lang="tr-TR"/>
        </a:p>
      </dgm:t>
    </dgm:pt>
    <dgm:pt modelId="{B7E0A27F-8515-4345-9E0A-6A9A5504EDCE}" type="pres">
      <dgm:prSet presAssocID="{5A31E72F-67A8-4450-9B82-050868734EF5}" presName="sibTrans" presStyleLbl="sibTrans2D1" presStyleIdx="1" presStyleCnt="16"/>
      <dgm:spPr>
        <a:prstGeom prst="blockArc">
          <a:avLst>
            <a:gd name="adj1" fmla="val 19043646"/>
            <a:gd name="adj2" fmla="val 20190809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80C47356-35C4-4561-BE5B-230E1542575B}" type="pres">
      <dgm:prSet presAssocID="{FAAF75B7-1DEA-4343-A27D-E758333F0C74}" presName="node" presStyleLbl="node1" presStyleIdx="2" presStyleCnt="16" custScaleX="228869" custRadScaleRad="99061" custRadScaleInc="4040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3276F3E1-8157-4955-B705-2D247C2108ED}" type="pres">
      <dgm:prSet presAssocID="{FAAF75B7-1DEA-4343-A27D-E758333F0C74}" presName="dummy" presStyleCnt="0"/>
      <dgm:spPr/>
      <dgm:t>
        <a:bodyPr/>
        <a:lstStyle/>
        <a:p>
          <a:endParaRPr lang="tr-TR"/>
        </a:p>
      </dgm:t>
    </dgm:pt>
    <dgm:pt modelId="{95BDCD1E-1CBD-459F-9F20-46E1BAE0B190}" type="pres">
      <dgm:prSet presAssocID="{63DC6218-4186-4102-BA04-9C68E2770E2E}" presName="sibTrans" presStyleLbl="sibTrans2D1" presStyleIdx="2" presStyleCnt="16"/>
      <dgm:spPr>
        <a:prstGeom prst="blockArc">
          <a:avLst>
            <a:gd name="adj1" fmla="val 18989857"/>
            <a:gd name="adj2" fmla="val 20152954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F60AF405-6A12-470F-982C-AD4A45F02B51}" type="pres">
      <dgm:prSet presAssocID="{AE8F159F-F62B-48A2-B7B9-5A9FE0DCD088}" presName="node" presStyleLbl="node1" presStyleIdx="3" presStyleCnt="16" custScaleX="219809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C6C8DA9C-A6B3-4E97-BED6-208D703ECE83}" type="pres">
      <dgm:prSet presAssocID="{AE8F159F-F62B-48A2-B7B9-5A9FE0DCD088}" presName="dummy" presStyleCnt="0"/>
      <dgm:spPr/>
      <dgm:t>
        <a:bodyPr/>
        <a:lstStyle/>
        <a:p>
          <a:endParaRPr lang="tr-TR"/>
        </a:p>
      </dgm:t>
    </dgm:pt>
    <dgm:pt modelId="{F4A79CCE-143D-428D-B394-99A2A9303E40}" type="pres">
      <dgm:prSet presAssocID="{8AADF859-C95A-4DE5-BE57-B8054E9581CB}" presName="sibTrans" presStyleLbl="sibTrans2D1" presStyleIdx="3" presStyleCnt="16"/>
      <dgm:spPr>
        <a:prstGeom prst="blockArc">
          <a:avLst>
            <a:gd name="adj1" fmla="val 20404240"/>
            <a:gd name="adj2" fmla="val 41725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7DB332BA-440E-4F15-BF7C-A0FB472AEFB2}" type="pres">
      <dgm:prSet presAssocID="{79D14929-08F5-476B-8CE1-7E1344FA400F}" presName="node" presStyleLbl="node1" presStyleIdx="4" presStyleCnt="16" custScaleX="221185" custRadScaleRad="98414" custRadScaleInc="-2304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D8318C48-CDEC-4B38-AAAC-E4EACB8D829A}" type="pres">
      <dgm:prSet presAssocID="{79D14929-08F5-476B-8CE1-7E1344FA400F}" presName="dummy" presStyleCnt="0"/>
      <dgm:spPr/>
      <dgm:t>
        <a:bodyPr/>
        <a:lstStyle/>
        <a:p>
          <a:endParaRPr lang="tr-TR"/>
        </a:p>
      </dgm:t>
    </dgm:pt>
    <dgm:pt modelId="{8879329A-6138-42FB-811C-1A67191E2AB5}" type="pres">
      <dgm:prSet presAssocID="{FD9782FA-A0CF-4E24-AE53-38B12BCD769C}" presName="sibTrans" presStyleLbl="sibTrans2D1" presStyleIdx="4" presStyleCnt="16"/>
      <dgm:spPr>
        <a:prstGeom prst="blockArc">
          <a:avLst>
            <a:gd name="adj1" fmla="val 292649"/>
            <a:gd name="adj2" fmla="val 1372632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6435CD02-A298-4B10-87A2-FFB0D650D37E}" type="pres">
      <dgm:prSet presAssocID="{EE18E7AB-4C42-46E5-B420-2AF9B4200E79}" presName="node" presStyleLbl="node1" presStyleIdx="5" presStyleCnt="16" custScaleX="245509" custRadScaleRad="94908" custRadScaleInc="-7622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C476CE90-88C3-4ED7-A6E0-F9643788BE42}" type="pres">
      <dgm:prSet presAssocID="{EE18E7AB-4C42-46E5-B420-2AF9B4200E79}" presName="dummy" presStyleCnt="0"/>
      <dgm:spPr/>
      <dgm:t>
        <a:bodyPr/>
        <a:lstStyle/>
        <a:p>
          <a:endParaRPr lang="tr-TR"/>
        </a:p>
      </dgm:t>
    </dgm:pt>
    <dgm:pt modelId="{E5C189BC-2845-4169-BB9F-32034D7F66FF}" type="pres">
      <dgm:prSet presAssocID="{37699592-D351-4A12-AF6B-C7023BB9F57C}" presName="sibTrans" presStyleLbl="sibTrans2D1" presStyleIdx="5" presStyleCnt="16"/>
      <dgm:spPr>
        <a:prstGeom prst="blockArc">
          <a:avLst>
            <a:gd name="adj1" fmla="val 831287"/>
            <a:gd name="adj2" fmla="val 1974064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D8DFBD7B-DF2F-44BB-B096-2EE7164CC04F}" type="pres">
      <dgm:prSet presAssocID="{61FF4A3E-55AD-4311-8F3F-4967445BF688}" presName="node" presStyleLbl="node1" presStyleIdx="6" presStyleCnt="16" custScaleX="220847" custRadScaleRad="96856" custRadScaleInc="-11171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ABD85E68-C3BE-4F73-9311-4244AF524E52}" type="pres">
      <dgm:prSet presAssocID="{61FF4A3E-55AD-4311-8F3F-4967445BF688}" presName="dummy" presStyleCnt="0"/>
      <dgm:spPr/>
      <dgm:t>
        <a:bodyPr/>
        <a:lstStyle/>
        <a:p>
          <a:endParaRPr lang="tr-TR"/>
        </a:p>
      </dgm:t>
    </dgm:pt>
    <dgm:pt modelId="{2D821D09-4106-4ABE-9E82-772E79BE6DB7}" type="pres">
      <dgm:prSet presAssocID="{E31004F3-D437-44E2-9E8D-6E8590554A79}" presName="sibTrans" presStyleLbl="sibTrans2D1" presStyleIdx="6" presStyleCnt="16"/>
      <dgm:spPr>
        <a:prstGeom prst="blockArc">
          <a:avLst>
            <a:gd name="adj1" fmla="val 1556825"/>
            <a:gd name="adj2" fmla="val 2870420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86B40AFB-3D2C-46D0-8490-C5725D84E772}" type="pres">
      <dgm:prSet presAssocID="{7CD31E02-917F-4CF3-AFA4-4A8F033E3E89}" presName="node" presStyleLbl="node1" presStyleIdx="7" presStyleCnt="16" custScaleX="241452" custRadScaleRad="103868" custRadScaleInc="-125749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5B0CD4FA-469C-450A-A624-C8F68ABF97C0}" type="pres">
      <dgm:prSet presAssocID="{7CD31E02-917F-4CF3-AFA4-4A8F033E3E89}" presName="dummy" presStyleCnt="0"/>
      <dgm:spPr/>
      <dgm:t>
        <a:bodyPr/>
        <a:lstStyle/>
        <a:p>
          <a:endParaRPr lang="tr-TR"/>
        </a:p>
      </dgm:t>
    </dgm:pt>
    <dgm:pt modelId="{0744D1C6-A62A-4463-8D20-1CB0802F4B7E}" type="pres">
      <dgm:prSet presAssocID="{750323B9-3271-4443-9AC5-7FE2E9740957}" presName="sibTrans" presStyleLbl="sibTrans2D1" presStyleIdx="7" presStyleCnt="16"/>
      <dgm:spPr>
        <a:prstGeom prst="blockArc">
          <a:avLst>
            <a:gd name="adj1" fmla="val 3961091"/>
            <a:gd name="adj2" fmla="val 5879328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3785B334-5D82-47BD-BD49-4D71092460DA}" type="pres">
      <dgm:prSet presAssocID="{2237CE31-6C74-436B-A19F-C5679BB199A7}" presName="node" presStyleLbl="node1" presStyleIdx="8" presStyleCnt="16" custScaleX="188498" custScaleY="100565" custRadScaleRad="95814" custRadScaleInc="-313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FAD8D1E1-EFDB-4FD2-878F-E301E22B66E0}" type="pres">
      <dgm:prSet presAssocID="{2237CE31-6C74-436B-A19F-C5679BB199A7}" presName="dummy" presStyleCnt="0"/>
      <dgm:spPr/>
      <dgm:t>
        <a:bodyPr/>
        <a:lstStyle/>
        <a:p>
          <a:endParaRPr lang="tr-TR"/>
        </a:p>
      </dgm:t>
    </dgm:pt>
    <dgm:pt modelId="{44A9EDA5-48D1-4E86-9275-9C4700039CC8}" type="pres">
      <dgm:prSet presAssocID="{6902AD4E-541D-4BD1-904A-99C3AB539DDE}" presName="sibTrans" presStyleLbl="sibTrans2D1" presStyleIdx="8" presStyleCnt="16"/>
      <dgm:spPr>
        <a:prstGeom prst="blockArc">
          <a:avLst>
            <a:gd name="adj1" fmla="val 5023984"/>
            <a:gd name="adj2" fmla="val 7011799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2D88C8A7-C21C-4730-856E-99234AEFE021}" type="pres">
      <dgm:prSet presAssocID="{07C73BC5-BD25-4CD6-AAD2-C3D3F61AAE22}" presName="node" presStyleLbl="node1" presStyleIdx="9" presStyleCnt="16" custScaleX="268162" custRadScaleRad="102148" custRadScaleInc="14067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8C270390-82A0-41AF-9F5D-62F27A26C4F1}" type="pres">
      <dgm:prSet presAssocID="{07C73BC5-BD25-4CD6-AAD2-C3D3F61AAE22}" presName="dummy" presStyleCnt="0"/>
      <dgm:spPr/>
      <dgm:t>
        <a:bodyPr/>
        <a:lstStyle/>
        <a:p>
          <a:endParaRPr lang="tr-TR"/>
        </a:p>
      </dgm:t>
    </dgm:pt>
    <dgm:pt modelId="{B6D448A4-6609-4BF7-A77D-ACFA7A852227}" type="pres">
      <dgm:prSet presAssocID="{CC860BB6-2EE8-4FBC-9D87-159638031895}" presName="sibTrans" presStyleLbl="sibTrans2D1" presStyleIdx="9" presStyleCnt="16" custLinFactNeighborX="-1724" custLinFactNeighborY="-932"/>
      <dgm:spPr>
        <a:prstGeom prst="blockArc">
          <a:avLst>
            <a:gd name="adj1" fmla="val 6893543"/>
            <a:gd name="adj2" fmla="val 8462820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8FD6C2E3-E209-4F5A-BB0B-C2F79B68302F}" type="pres">
      <dgm:prSet presAssocID="{190BFE03-4707-4FD9-A1AB-AB574B597980}" presName="node" presStyleLbl="node1" presStyleIdx="10" presStyleCnt="16" custScaleX="245425" custRadScaleRad="108117" custRadScaleInc="16929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63A58272-334D-4E78-BC5B-77E813B6BBA0}" type="pres">
      <dgm:prSet presAssocID="{190BFE03-4707-4FD9-A1AB-AB574B597980}" presName="dummy" presStyleCnt="0"/>
      <dgm:spPr/>
      <dgm:t>
        <a:bodyPr/>
        <a:lstStyle/>
        <a:p>
          <a:endParaRPr lang="tr-TR"/>
        </a:p>
      </dgm:t>
    </dgm:pt>
    <dgm:pt modelId="{5C05E90C-91B0-4432-ACF8-1FA1E7A083EA}" type="pres">
      <dgm:prSet presAssocID="{E38D03AD-3FC3-4320-ABEE-56A6BA0ABDCD}" presName="sibTrans" presStyleLbl="sibTrans2D1" presStyleIdx="10" presStyleCnt="16"/>
      <dgm:spPr>
        <a:prstGeom prst="blockArc">
          <a:avLst>
            <a:gd name="adj1" fmla="val 8778419"/>
            <a:gd name="adj2" fmla="val 9963516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88A712D9-9E85-42D2-A011-5E7DFD60E392}" type="pres">
      <dgm:prSet presAssocID="{11A1B73D-57AB-42B2-A311-150AC04621F5}" presName="node" presStyleLbl="node1" presStyleIdx="11" presStyleCnt="16" custScaleX="244678" custRadScaleRad="108496" custRadScaleInc="11225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1E9D4C5D-A697-4B3C-981F-A186991E5812}" type="pres">
      <dgm:prSet presAssocID="{11A1B73D-57AB-42B2-A311-150AC04621F5}" presName="dummy" presStyleCnt="0"/>
      <dgm:spPr/>
      <dgm:t>
        <a:bodyPr/>
        <a:lstStyle/>
        <a:p>
          <a:endParaRPr lang="tr-TR"/>
        </a:p>
      </dgm:t>
    </dgm:pt>
    <dgm:pt modelId="{4A112A4A-C7BA-458E-8780-4084D47493F5}" type="pres">
      <dgm:prSet presAssocID="{63A2BFD0-90C7-4E3B-9362-D08094F7377C}" presName="sibTrans" presStyleLbl="sibTrans2D1" presStyleIdx="11" presStyleCnt="16"/>
      <dgm:spPr>
        <a:prstGeom prst="blockArc">
          <a:avLst>
            <a:gd name="adj1" fmla="val 10010924"/>
            <a:gd name="adj2" fmla="val 11127033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C320CC54-C459-4161-9FA3-3389D39991ED}" type="pres">
      <dgm:prSet presAssocID="{4EE4A724-BEF6-4668-BB49-AC679A6E339C}" presName="node" presStyleLbl="node1" presStyleIdx="12" presStyleCnt="16" custScaleX="259333" custScaleY="97087" custRadScaleRad="107566" custRadScaleInc="4160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E155A539-6751-445C-9A13-29A961D4F9B1}" type="pres">
      <dgm:prSet presAssocID="{4EE4A724-BEF6-4668-BB49-AC679A6E339C}" presName="dummy" presStyleCnt="0"/>
      <dgm:spPr/>
      <dgm:t>
        <a:bodyPr/>
        <a:lstStyle/>
        <a:p>
          <a:endParaRPr lang="tr-TR"/>
        </a:p>
      </dgm:t>
    </dgm:pt>
    <dgm:pt modelId="{145DE887-3A9E-4D72-91BA-33DC706753ED}" type="pres">
      <dgm:prSet presAssocID="{28098452-610D-4874-B798-468BED3EECBF}" presName="sibTrans" presStyleLbl="sibTrans2D1" presStyleIdx="12" presStyleCnt="16"/>
      <dgm:spPr>
        <a:prstGeom prst="blockArc">
          <a:avLst>
            <a:gd name="adj1" fmla="val 11366820"/>
            <a:gd name="adj2" fmla="val 12459969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93DAA76F-6162-4B6F-BF16-57819D3F0D21}" type="pres">
      <dgm:prSet presAssocID="{3B085B40-68F5-4CDE-8B9E-4D6A60095573}" presName="node" presStyleLbl="node1" presStyleIdx="13" presStyleCnt="16" custScaleX="238175" custRadScaleRad="103730" custRadScaleInc="-3023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9EDE256D-3055-4FA5-91D4-9640D3916A8C}" type="pres">
      <dgm:prSet presAssocID="{3B085B40-68F5-4CDE-8B9E-4D6A60095573}" presName="dummy" presStyleCnt="0"/>
      <dgm:spPr/>
      <dgm:t>
        <a:bodyPr/>
        <a:lstStyle/>
        <a:p>
          <a:endParaRPr lang="tr-TR"/>
        </a:p>
      </dgm:t>
    </dgm:pt>
    <dgm:pt modelId="{81A8205B-AEDD-44CD-BC09-165ED941BAF7}" type="pres">
      <dgm:prSet presAssocID="{159DB251-FCA8-4E06-8DF7-BB105EC505FC}" presName="sibTrans" presStyleLbl="sibTrans2D1" presStyleIdx="13" presStyleCnt="16"/>
      <dgm:spPr>
        <a:prstGeom prst="blockArc">
          <a:avLst>
            <a:gd name="adj1" fmla="val 11561961"/>
            <a:gd name="adj2" fmla="val 12797394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5D952419-6E89-4E53-8291-50E7B84A2D5B}" type="pres">
      <dgm:prSet presAssocID="{029A274B-743F-4704-ADCA-BF30C9F5E533}" presName="node" presStyleLbl="node1" presStyleIdx="14" presStyleCnt="16" custScaleX="228132" custRadScaleRad="108075" custRadScaleInc="-7303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B895D8AE-0B7D-457F-A67B-2D24C3173790}" type="pres">
      <dgm:prSet presAssocID="{029A274B-743F-4704-ADCA-BF30C9F5E533}" presName="dummy" presStyleCnt="0"/>
      <dgm:spPr/>
      <dgm:t>
        <a:bodyPr/>
        <a:lstStyle/>
        <a:p>
          <a:endParaRPr lang="tr-TR"/>
        </a:p>
      </dgm:t>
    </dgm:pt>
    <dgm:pt modelId="{148CA1C2-C1A9-42FA-8C48-FCAEE93B424F}" type="pres">
      <dgm:prSet presAssocID="{AAC5451A-AA2B-4979-87E4-D4CDB362B111}" presName="sibTrans" presStyleLbl="sibTrans2D1" presStyleIdx="14" presStyleCnt="16"/>
      <dgm:spPr>
        <a:prstGeom prst="blockArc">
          <a:avLst>
            <a:gd name="adj1" fmla="val 13173032"/>
            <a:gd name="adj2" fmla="val 14501621"/>
            <a:gd name="adj3" fmla="val 1739"/>
          </a:avLst>
        </a:prstGeom>
      </dgm:spPr>
      <dgm:t>
        <a:bodyPr/>
        <a:lstStyle/>
        <a:p>
          <a:endParaRPr lang="tr-TR"/>
        </a:p>
      </dgm:t>
    </dgm:pt>
    <dgm:pt modelId="{9EBE9DA7-DAC3-4CFA-B1FE-F3D7F463EBB0}" type="pres">
      <dgm:prSet presAssocID="{C472F60F-BFA1-4AB9-B083-CB669E833B89}" presName="node" presStyleLbl="node1" presStyleIdx="15" presStyleCnt="16" custScaleX="222506" custScaleY="86975" custRadScaleRad="107504" custRadScaleInc="-9939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F97DE201-0857-4738-A694-277F86CC7D80}" type="pres">
      <dgm:prSet presAssocID="{C472F60F-BFA1-4AB9-B083-CB669E833B89}" presName="dummy" presStyleCnt="0"/>
      <dgm:spPr/>
      <dgm:t>
        <a:bodyPr/>
        <a:lstStyle/>
        <a:p>
          <a:endParaRPr lang="tr-TR"/>
        </a:p>
      </dgm:t>
    </dgm:pt>
    <dgm:pt modelId="{8019311E-C22C-4B8B-8D5D-2DCEF8697185}" type="pres">
      <dgm:prSet presAssocID="{F2C53B64-C39D-46CE-B9B3-93DCF88E0C21}" presName="sibTrans" presStyleLbl="sibTrans2D1" presStyleIdx="15" presStyleCnt="16"/>
      <dgm:spPr>
        <a:prstGeom prst="blockArc">
          <a:avLst>
            <a:gd name="adj1" fmla="val 14898699"/>
            <a:gd name="adj2" fmla="val 16703918"/>
            <a:gd name="adj3" fmla="val 1739"/>
          </a:avLst>
        </a:prstGeom>
      </dgm:spPr>
      <dgm:t>
        <a:bodyPr/>
        <a:lstStyle/>
        <a:p>
          <a:endParaRPr lang="tr-TR"/>
        </a:p>
      </dgm:t>
    </dgm:pt>
  </dgm:ptLst>
  <dgm:cxnLst>
    <dgm:cxn modelId="{578C7446-582C-48E5-AF79-8EA433B91D52}" type="presOf" srcId="{11A1B73D-57AB-42B2-A311-150AC04621F5}" destId="{88A712D9-9E85-42D2-A011-5E7DFD60E392}" srcOrd="0" destOrd="0" presId="urn:microsoft.com/office/officeart/2005/8/layout/radial6"/>
    <dgm:cxn modelId="{3D5563BF-0A39-4F12-8055-0CDBAA9079CD}" srcId="{F0333A68-DDB4-4F97-ADE0-CEB46FDA7132}" destId="{C472F60F-BFA1-4AB9-B083-CB669E833B89}" srcOrd="15" destOrd="0" parTransId="{294D16E2-58D9-4B22-B339-8C6BC043E46B}" sibTransId="{F2C53B64-C39D-46CE-B9B3-93DCF88E0C21}"/>
    <dgm:cxn modelId="{B9C97EC4-2378-4B3A-ADC3-7CEC31CB8F42}" type="presOf" srcId="{F0333A68-DDB4-4F97-ADE0-CEB46FDA7132}" destId="{D0CA2D0E-2D50-4CCD-ABA9-8520EF4F6FAA}" srcOrd="0" destOrd="0" presId="urn:microsoft.com/office/officeart/2005/8/layout/radial6"/>
    <dgm:cxn modelId="{7F8AD800-4E51-4A1D-8E83-726A3043BB64}" type="presOf" srcId="{AE8F159F-F62B-48A2-B7B9-5A9FE0DCD088}" destId="{F60AF405-6A12-470F-982C-AD4A45F02B51}" srcOrd="0" destOrd="0" presId="urn:microsoft.com/office/officeart/2005/8/layout/radial6"/>
    <dgm:cxn modelId="{4887E5D5-76F8-44B1-8772-BF29BF6B1675}" type="presOf" srcId="{C472F60F-BFA1-4AB9-B083-CB669E833B89}" destId="{9EBE9DA7-DAC3-4CFA-B1FE-F3D7F463EBB0}" srcOrd="0" destOrd="0" presId="urn:microsoft.com/office/officeart/2005/8/layout/radial6"/>
    <dgm:cxn modelId="{D7B777DB-E35D-48E0-A732-AD709FCF0DEF}" type="presOf" srcId="{8AADF859-C95A-4DE5-BE57-B8054E9581CB}" destId="{F4A79CCE-143D-428D-B394-99A2A9303E40}" srcOrd="0" destOrd="0" presId="urn:microsoft.com/office/officeart/2005/8/layout/radial6"/>
    <dgm:cxn modelId="{78B84305-7CD2-44E7-8DEE-3E5529D748C8}" type="presOf" srcId="{7CD31E02-917F-4CF3-AFA4-4A8F033E3E89}" destId="{86B40AFB-3D2C-46D0-8490-C5725D84E772}" srcOrd="0" destOrd="0" presId="urn:microsoft.com/office/officeart/2005/8/layout/radial6"/>
    <dgm:cxn modelId="{8F7AAAF9-BBD7-42BC-92CB-FDF78973F316}" type="presOf" srcId="{DEFE1138-1881-47EC-9751-66A412957E16}" destId="{B9440D5F-00B2-4F7B-A40B-4354A5FFF554}" srcOrd="0" destOrd="0" presId="urn:microsoft.com/office/officeart/2005/8/layout/radial6"/>
    <dgm:cxn modelId="{D5DDE01F-949F-4DDD-80AA-30C038AA5A43}" type="presOf" srcId="{E38D03AD-3FC3-4320-ABEE-56A6BA0ABDCD}" destId="{5C05E90C-91B0-4432-ACF8-1FA1E7A083EA}" srcOrd="0" destOrd="0" presId="urn:microsoft.com/office/officeart/2005/8/layout/radial6"/>
    <dgm:cxn modelId="{99B00193-8BF5-4B4E-B092-90482384C138}" type="presOf" srcId="{4EE4A724-BEF6-4668-BB49-AC679A6E339C}" destId="{C320CC54-C459-4161-9FA3-3389D39991ED}" srcOrd="0" destOrd="0" presId="urn:microsoft.com/office/officeart/2005/8/layout/radial6"/>
    <dgm:cxn modelId="{8B81226F-A6A1-4F94-BEDD-BB4DA10320E6}" srcId="{DEFE1138-1881-47EC-9751-66A412957E16}" destId="{F0333A68-DDB4-4F97-ADE0-CEB46FDA7132}" srcOrd="0" destOrd="0" parTransId="{8679319A-3977-4981-876D-47A9A5E7C706}" sibTransId="{0EFED13C-625E-4A72-B92E-49FED5E808CD}"/>
    <dgm:cxn modelId="{C6B991D8-3660-4DD2-96D5-B16DBDBC2964}" type="presOf" srcId="{F2C53B64-C39D-46CE-B9B3-93DCF88E0C21}" destId="{8019311E-C22C-4B8B-8D5D-2DCEF8697185}" srcOrd="0" destOrd="0" presId="urn:microsoft.com/office/officeart/2005/8/layout/radial6"/>
    <dgm:cxn modelId="{5F0B7CED-4A02-4524-AC16-5C5DCCA99BA2}" type="presOf" srcId="{2237CE31-6C74-436B-A19F-C5679BB199A7}" destId="{3785B334-5D82-47BD-BD49-4D71092460DA}" srcOrd="0" destOrd="0" presId="urn:microsoft.com/office/officeart/2005/8/layout/radial6"/>
    <dgm:cxn modelId="{E6CABA3A-9902-4F90-8C6B-90134668E59C}" type="presOf" srcId="{159DB251-FCA8-4E06-8DF7-BB105EC505FC}" destId="{81A8205B-AEDD-44CD-BC09-165ED941BAF7}" srcOrd="0" destOrd="0" presId="urn:microsoft.com/office/officeart/2005/8/layout/radial6"/>
    <dgm:cxn modelId="{A6D2D5FF-D661-47D7-A9F2-1E02E01D633A}" type="presOf" srcId="{61FF4A3E-55AD-4311-8F3F-4967445BF688}" destId="{D8DFBD7B-DF2F-44BB-B096-2EE7164CC04F}" srcOrd="0" destOrd="0" presId="urn:microsoft.com/office/officeart/2005/8/layout/radial6"/>
    <dgm:cxn modelId="{BCA723E3-AD9F-41C3-A2C6-8CB13424C97E}" type="presOf" srcId="{A031B0F8-A364-4038-9DBA-A3ADCBEAFEF9}" destId="{6C7AC60B-BE21-46F7-97D4-0D700C07860D}" srcOrd="0" destOrd="0" presId="urn:microsoft.com/office/officeart/2005/8/layout/radial6"/>
    <dgm:cxn modelId="{8F3FB98A-E64C-4557-A818-3BFE00D393AC}" type="presOf" srcId="{28098452-610D-4874-B798-468BED3EECBF}" destId="{145DE887-3A9E-4D72-91BA-33DC706753ED}" srcOrd="0" destOrd="0" presId="urn:microsoft.com/office/officeart/2005/8/layout/radial6"/>
    <dgm:cxn modelId="{AA750E08-FE11-4F18-87A5-3DDDD284F8E8}" srcId="{F0333A68-DDB4-4F97-ADE0-CEB46FDA7132}" destId="{79D14929-08F5-476B-8CE1-7E1344FA400F}" srcOrd="4" destOrd="0" parTransId="{1FFEA26F-198E-43EC-B3CE-E7160EFACE35}" sibTransId="{FD9782FA-A0CF-4E24-AE53-38B12BCD769C}"/>
    <dgm:cxn modelId="{D25F889A-9D75-4B74-8624-46F4CDF674CF}" type="presOf" srcId="{5A31E72F-67A8-4450-9B82-050868734EF5}" destId="{B7E0A27F-8515-4345-9E0A-6A9A5504EDCE}" srcOrd="0" destOrd="0" presId="urn:microsoft.com/office/officeart/2005/8/layout/radial6"/>
    <dgm:cxn modelId="{C97DE003-597F-4E67-A8BE-43C1C429F865}" type="presOf" srcId="{AAC5451A-AA2B-4979-87E4-D4CDB362B111}" destId="{148CA1C2-C1A9-42FA-8C48-FCAEE93B424F}" srcOrd="0" destOrd="0" presId="urn:microsoft.com/office/officeart/2005/8/layout/radial6"/>
    <dgm:cxn modelId="{D233DA46-4C01-4064-AB9B-184781085937}" srcId="{F0333A68-DDB4-4F97-ADE0-CEB46FDA7132}" destId="{AE8F159F-F62B-48A2-B7B9-5A9FE0DCD088}" srcOrd="3" destOrd="0" parTransId="{C1452527-917A-4A10-8D99-3FD418CE389B}" sibTransId="{8AADF859-C95A-4DE5-BE57-B8054E9581CB}"/>
    <dgm:cxn modelId="{52465EBB-5386-4E25-B281-006823FA0FEC}" type="presOf" srcId="{FD9782FA-A0CF-4E24-AE53-38B12BCD769C}" destId="{8879329A-6138-42FB-811C-1A67191E2AB5}" srcOrd="0" destOrd="0" presId="urn:microsoft.com/office/officeart/2005/8/layout/radial6"/>
    <dgm:cxn modelId="{8752A51D-85C7-4C9C-B9DF-D247CD2EECA9}" type="presOf" srcId="{190BFE03-4707-4FD9-A1AB-AB574B597980}" destId="{8FD6C2E3-E209-4F5A-BB0B-C2F79B68302F}" srcOrd="0" destOrd="0" presId="urn:microsoft.com/office/officeart/2005/8/layout/radial6"/>
    <dgm:cxn modelId="{3B1D70E2-A447-48DE-84F8-27058B8A3E90}" type="presOf" srcId="{79D14929-08F5-476B-8CE1-7E1344FA400F}" destId="{7DB332BA-440E-4F15-BF7C-A0FB472AEFB2}" srcOrd="0" destOrd="0" presId="urn:microsoft.com/office/officeart/2005/8/layout/radial6"/>
    <dgm:cxn modelId="{DC0F783E-02C5-4C2E-9BA6-3FDED447B770}" srcId="{F0333A68-DDB4-4F97-ADE0-CEB46FDA7132}" destId="{190BFE03-4707-4FD9-A1AB-AB574B597980}" srcOrd="10" destOrd="0" parTransId="{E7F5C9D5-65D8-4D9D-954E-2953187F751E}" sibTransId="{E38D03AD-3FC3-4320-ABEE-56A6BA0ABDCD}"/>
    <dgm:cxn modelId="{586AA7EE-BAA9-4D46-ADAB-E36985420266}" type="presOf" srcId="{6902AD4E-541D-4BD1-904A-99C3AB539DDE}" destId="{44A9EDA5-48D1-4E86-9275-9C4700039CC8}" srcOrd="0" destOrd="0" presId="urn:microsoft.com/office/officeart/2005/8/layout/radial6"/>
    <dgm:cxn modelId="{A43695FA-F0AB-4D0B-B386-A97D155AEF42}" srcId="{F0333A68-DDB4-4F97-ADE0-CEB46FDA7132}" destId="{183BED58-0237-4571-9287-BA39A2B0A75D}" srcOrd="0" destOrd="0" parTransId="{537FD14C-0A47-41D9-994A-03DAE32CA30D}" sibTransId="{A031B0F8-A364-4038-9DBA-A3ADCBEAFEF9}"/>
    <dgm:cxn modelId="{6AB1A793-04B8-4C77-AEAB-05B8C282E241}" srcId="{F0333A68-DDB4-4F97-ADE0-CEB46FDA7132}" destId="{7CD31E02-917F-4CF3-AFA4-4A8F033E3E89}" srcOrd="7" destOrd="0" parTransId="{C5A10949-9188-4DA5-A1BE-D989E7B59FDE}" sibTransId="{750323B9-3271-4443-9AC5-7FE2E9740957}"/>
    <dgm:cxn modelId="{6319E7D6-BE31-4DDD-952B-55DB1B7E9986}" srcId="{F0333A68-DDB4-4F97-ADE0-CEB46FDA7132}" destId="{029A274B-743F-4704-ADCA-BF30C9F5E533}" srcOrd="14" destOrd="0" parTransId="{3FF482B0-807E-43FF-8425-5470A51A2C88}" sibTransId="{AAC5451A-AA2B-4979-87E4-D4CDB362B111}"/>
    <dgm:cxn modelId="{F42EC2B5-EA9B-4B0E-9025-EEE3BDDA869A}" srcId="{F0333A68-DDB4-4F97-ADE0-CEB46FDA7132}" destId="{A94C66BB-291C-4489-990A-004D6991DB36}" srcOrd="1" destOrd="0" parTransId="{96EE636B-3C4B-41EE-903B-FAA0E6CB61CB}" sibTransId="{5A31E72F-67A8-4450-9B82-050868734EF5}"/>
    <dgm:cxn modelId="{1507E115-2385-4FD6-9025-D95934E249A6}" type="presOf" srcId="{63A2BFD0-90C7-4E3B-9362-D08094F7377C}" destId="{4A112A4A-C7BA-458E-8780-4084D47493F5}" srcOrd="0" destOrd="0" presId="urn:microsoft.com/office/officeart/2005/8/layout/radial6"/>
    <dgm:cxn modelId="{5F7E9629-1CB3-44E6-9342-28560A99978B}" type="presOf" srcId="{750323B9-3271-4443-9AC5-7FE2E9740957}" destId="{0744D1C6-A62A-4463-8D20-1CB0802F4B7E}" srcOrd="0" destOrd="0" presId="urn:microsoft.com/office/officeart/2005/8/layout/radial6"/>
    <dgm:cxn modelId="{6324F797-4092-459F-871F-31625C5F4D3E}" srcId="{F0333A68-DDB4-4F97-ADE0-CEB46FDA7132}" destId="{07C73BC5-BD25-4CD6-AAD2-C3D3F61AAE22}" srcOrd="9" destOrd="0" parTransId="{679C59A8-0563-4731-8E49-D3BB6EAE708F}" sibTransId="{CC860BB6-2EE8-4FBC-9D87-159638031895}"/>
    <dgm:cxn modelId="{49DEFA3C-E050-4B16-9CB3-1E97A9C2ABB0}" srcId="{F0333A68-DDB4-4F97-ADE0-CEB46FDA7132}" destId="{4EE4A724-BEF6-4668-BB49-AC679A6E339C}" srcOrd="12" destOrd="0" parTransId="{3EB5EC29-C794-4BAA-914A-7B7E0AEA3C75}" sibTransId="{28098452-610D-4874-B798-468BED3EECBF}"/>
    <dgm:cxn modelId="{F1AE197A-68DB-43B0-B295-13F516F0500D}" srcId="{F0333A68-DDB4-4F97-ADE0-CEB46FDA7132}" destId="{3B085B40-68F5-4CDE-8B9E-4D6A60095573}" srcOrd="13" destOrd="0" parTransId="{11BBAFF3-A4EC-4A4E-BC6C-83DA0BCBF9BF}" sibTransId="{159DB251-FCA8-4E06-8DF7-BB105EC505FC}"/>
    <dgm:cxn modelId="{B5A80757-F54E-4DE7-866E-E14815068B92}" type="presOf" srcId="{63DC6218-4186-4102-BA04-9C68E2770E2E}" destId="{95BDCD1E-1CBD-459F-9F20-46E1BAE0B190}" srcOrd="0" destOrd="0" presId="urn:microsoft.com/office/officeart/2005/8/layout/radial6"/>
    <dgm:cxn modelId="{0E273C95-1F62-4416-A36C-B60171740430}" type="presOf" srcId="{CC860BB6-2EE8-4FBC-9D87-159638031895}" destId="{B6D448A4-6609-4BF7-A77D-ACFA7A852227}" srcOrd="0" destOrd="0" presId="urn:microsoft.com/office/officeart/2005/8/layout/radial6"/>
    <dgm:cxn modelId="{7E797790-6B69-4B31-9162-E4A893733407}" srcId="{F0333A68-DDB4-4F97-ADE0-CEB46FDA7132}" destId="{EE18E7AB-4C42-46E5-B420-2AF9B4200E79}" srcOrd="5" destOrd="0" parTransId="{210CF316-EB9E-434C-A4FB-F3BC0C327F8B}" sibTransId="{37699592-D351-4A12-AF6B-C7023BB9F57C}"/>
    <dgm:cxn modelId="{B06EC09E-C7FC-4D6E-8B23-5BA215C59A9F}" type="presOf" srcId="{029A274B-743F-4704-ADCA-BF30C9F5E533}" destId="{5D952419-6E89-4E53-8291-50E7B84A2D5B}" srcOrd="0" destOrd="0" presId="urn:microsoft.com/office/officeart/2005/8/layout/radial6"/>
    <dgm:cxn modelId="{F7A78550-2ECD-438F-BCBE-E3A22CCC2CEE}" srcId="{F0333A68-DDB4-4F97-ADE0-CEB46FDA7132}" destId="{FAAF75B7-1DEA-4343-A27D-E758333F0C74}" srcOrd="2" destOrd="0" parTransId="{B21418BE-EDD0-4937-AA5A-CD4E607591A8}" sibTransId="{63DC6218-4186-4102-BA04-9C68E2770E2E}"/>
    <dgm:cxn modelId="{F851A1E6-7AF4-4D8C-83BE-D83BC6CBBCB9}" type="presOf" srcId="{EE18E7AB-4C42-46E5-B420-2AF9B4200E79}" destId="{6435CD02-A298-4B10-87A2-FFB0D650D37E}" srcOrd="0" destOrd="0" presId="urn:microsoft.com/office/officeart/2005/8/layout/radial6"/>
    <dgm:cxn modelId="{6A15426B-0C03-457A-BA8D-06222F9F2692}" srcId="{F0333A68-DDB4-4F97-ADE0-CEB46FDA7132}" destId="{2237CE31-6C74-436B-A19F-C5679BB199A7}" srcOrd="8" destOrd="0" parTransId="{234B2058-091E-4665-9293-71556298A068}" sibTransId="{6902AD4E-541D-4BD1-904A-99C3AB539DDE}"/>
    <dgm:cxn modelId="{F26E65E0-FAE9-4A78-93FA-7F86573DEED5}" type="presOf" srcId="{3B085B40-68F5-4CDE-8B9E-4D6A60095573}" destId="{93DAA76F-6162-4B6F-BF16-57819D3F0D21}" srcOrd="0" destOrd="0" presId="urn:microsoft.com/office/officeart/2005/8/layout/radial6"/>
    <dgm:cxn modelId="{AC9E85D7-FBB7-41E5-98D2-60AC9260AC12}" type="presOf" srcId="{FAAF75B7-1DEA-4343-A27D-E758333F0C74}" destId="{80C47356-35C4-4561-BE5B-230E1542575B}" srcOrd="0" destOrd="0" presId="urn:microsoft.com/office/officeart/2005/8/layout/radial6"/>
    <dgm:cxn modelId="{D28B0E24-23AD-4564-BB3D-F31039316BEB}" type="presOf" srcId="{37699592-D351-4A12-AF6B-C7023BB9F57C}" destId="{E5C189BC-2845-4169-BB9F-32034D7F66FF}" srcOrd="0" destOrd="0" presId="urn:microsoft.com/office/officeart/2005/8/layout/radial6"/>
    <dgm:cxn modelId="{66926DDF-6BD3-405A-8410-CE752F2B5D5E}" type="presOf" srcId="{A94C66BB-291C-4489-990A-004D6991DB36}" destId="{C68FE185-A842-4093-B580-FA1A3234F496}" srcOrd="0" destOrd="0" presId="urn:microsoft.com/office/officeart/2005/8/layout/radial6"/>
    <dgm:cxn modelId="{18AF7A71-1EF1-4B1E-BB53-3DF1BEFC8BCD}" type="presOf" srcId="{183BED58-0237-4571-9287-BA39A2B0A75D}" destId="{2AB11087-12A3-4EF9-A178-518A1E818DB4}" srcOrd="0" destOrd="0" presId="urn:microsoft.com/office/officeart/2005/8/layout/radial6"/>
    <dgm:cxn modelId="{D3B3CC09-81DF-4127-85C8-2CCF160533D2}" srcId="{F0333A68-DDB4-4F97-ADE0-CEB46FDA7132}" destId="{61FF4A3E-55AD-4311-8F3F-4967445BF688}" srcOrd="6" destOrd="0" parTransId="{B390C13E-5FE8-425E-BF12-7293D22E6099}" sibTransId="{E31004F3-D437-44E2-9E8D-6E8590554A79}"/>
    <dgm:cxn modelId="{F7C17AB4-34C7-45E3-9E54-6B20EAD30DA4}" type="presOf" srcId="{E31004F3-D437-44E2-9E8D-6E8590554A79}" destId="{2D821D09-4106-4ABE-9E82-772E79BE6DB7}" srcOrd="0" destOrd="0" presId="urn:microsoft.com/office/officeart/2005/8/layout/radial6"/>
    <dgm:cxn modelId="{48025280-68C7-4461-9A6D-6011A065D4D2}" srcId="{F0333A68-DDB4-4F97-ADE0-CEB46FDA7132}" destId="{11A1B73D-57AB-42B2-A311-150AC04621F5}" srcOrd="11" destOrd="0" parTransId="{0BB90F8F-35CA-4F43-86C4-A111E96BC496}" sibTransId="{63A2BFD0-90C7-4E3B-9362-D08094F7377C}"/>
    <dgm:cxn modelId="{5E1CFE6E-A67C-40B7-99C4-5B629AB0CBA8}" type="presOf" srcId="{07C73BC5-BD25-4CD6-AAD2-C3D3F61AAE22}" destId="{2D88C8A7-C21C-4730-856E-99234AEFE021}" srcOrd="0" destOrd="0" presId="urn:microsoft.com/office/officeart/2005/8/layout/radial6"/>
    <dgm:cxn modelId="{A5FAF954-D2B1-414C-A802-535B4B156B58}" type="presParOf" srcId="{B9440D5F-00B2-4F7B-A40B-4354A5FFF554}" destId="{D0CA2D0E-2D50-4CCD-ABA9-8520EF4F6FAA}" srcOrd="0" destOrd="0" presId="urn:microsoft.com/office/officeart/2005/8/layout/radial6"/>
    <dgm:cxn modelId="{AE99638C-7BC5-46BE-912C-323BB8775AD0}" type="presParOf" srcId="{B9440D5F-00B2-4F7B-A40B-4354A5FFF554}" destId="{2AB11087-12A3-4EF9-A178-518A1E818DB4}" srcOrd="1" destOrd="0" presId="urn:microsoft.com/office/officeart/2005/8/layout/radial6"/>
    <dgm:cxn modelId="{614ED036-A7D5-4F70-8422-C05E12413BC1}" type="presParOf" srcId="{B9440D5F-00B2-4F7B-A40B-4354A5FFF554}" destId="{FB2FB239-A5CB-40BD-A075-4F1DCAEDA721}" srcOrd="2" destOrd="0" presId="urn:microsoft.com/office/officeart/2005/8/layout/radial6"/>
    <dgm:cxn modelId="{5E6BBF21-7D80-4690-85CD-800BEA38B973}" type="presParOf" srcId="{B9440D5F-00B2-4F7B-A40B-4354A5FFF554}" destId="{6C7AC60B-BE21-46F7-97D4-0D700C07860D}" srcOrd="3" destOrd="0" presId="urn:microsoft.com/office/officeart/2005/8/layout/radial6"/>
    <dgm:cxn modelId="{4C999069-BFF0-4743-9296-F52083DB3DC7}" type="presParOf" srcId="{B9440D5F-00B2-4F7B-A40B-4354A5FFF554}" destId="{C68FE185-A842-4093-B580-FA1A3234F496}" srcOrd="4" destOrd="0" presId="urn:microsoft.com/office/officeart/2005/8/layout/radial6"/>
    <dgm:cxn modelId="{E5B662E8-5945-4623-95D3-6F0350EF51C4}" type="presParOf" srcId="{B9440D5F-00B2-4F7B-A40B-4354A5FFF554}" destId="{C3754FCA-8EF9-4DAA-BFCD-E40122AB093A}" srcOrd="5" destOrd="0" presId="urn:microsoft.com/office/officeart/2005/8/layout/radial6"/>
    <dgm:cxn modelId="{E6D1E57A-B216-4EFD-A389-C9A109BEB57F}" type="presParOf" srcId="{B9440D5F-00B2-4F7B-A40B-4354A5FFF554}" destId="{B7E0A27F-8515-4345-9E0A-6A9A5504EDCE}" srcOrd="6" destOrd="0" presId="urn:microsoft.com/office/officeart/2005/8/layout/radial6"/>
    <dgm:cxn modelId="{60F4E3EC-62B0-4EA9-AD41-1A2AA1A4235C}" type="presParOf" srcId="{B9440D5F-00B2-4F7B-A40B-4354A5FFF554}" destId="{80C47356-35C4-4561-BE5B-230E1542575B}" srcOrd="7" destOrd="0" presId="urn:microsoft.com/office/officeart/2005/8/layout/radial6"/>
    <dgm:cxn modelId="{EDCD6117-E103-4594-9D6C-A662AA26B931}" type="presParOf" srcId="{B9440D5F-00B2-4F7B-A40B-4354A5FFF554}" destId="{3276F3E1-8157-4955-B705-2D247C2108ED}" srcOrd="8" destOrd="0" presId="urn:microsoft.com/office/officeart/2005/8/layout/radial6"/>
    <dgm:cxn modelId="{81D1A41B-152D-4745-B801-07E2B4BCDB9C}" type="presParOf" srcId="{B9440D5F-00B2-4F7B-A40B-4354A5FFF554}" destId="{95BDCD1E-1CBD-459F-9F20-46E1BAE0B190}" srcOrd="9" destOrd="0" presId="urn:microsoft.com/office/officeart/2005/8/layout/radial6"/>
    <dgm:cxn modelId="{F9C5B232-49E3-4ECA-B75E-AED9BC85E5E4}" type="presParOf" srcId="{B9440D5F-00B2-4F7B-A40B-4354A5FFF554}" destId="{F60AF405-6A12-470F-982C-AD4A45F02B51}" srcOrd="10" destOrd="0" presId="urn:microsoft.com/office/officeart/2005/8/layout/radial6"/>
    <dgm:cxn modelId="{657A51DB-EB98-49D6-851C-B44E698A8E75}" type="presParOf" srcId="{B9440D5F-00B2-4F7B-A40B-4354A5FFF554}" destId="{C6C8DA9C-A6B3-4E97-BED6-208D703ECE83}" srcOrd="11" destOrd="0" presId="urn:microsoft.com/office/officeart/2005/8/layout/radial6"/>
    <dgm:cxn modelId="{E2E3F4BD-E9FB-4530-9C1C-33801432B8CF}" type="presParOf" srcId="{B9440D5F-00B2-4F7B-A40B-4354A5FFF554}" destId="{F4A79CCE-143D-428D-B394-99A2A9303E40}" srcOrd="12" destOrd="0" presId="urn:microsoft.com/office/officeart/2005/8/layout/radial6"/>
    <dgm:cxn modelId="{F207E33A-70EB-4972-8156-C00CC195C197}" type="presParOf" srcId="{B9440D5F-00B2-4F7B-A40B-4354A5FFF554}" destId="{7DB332BA-440E-4F15-BF7C-A0FB472AEFB2}" srcOrd="13" destOrd="0" presId="urn:microsoft.com/office/officeart/2005/8/layout/radial6"/>
    <dgm:cxn modelId="{BBB52328-E668-4426-9751-1FF084AA3D18}" type="presParOf" srcId="{B9440D5F-00B2-4F7B-A40B-4354A5FFF554}" destId="{D8318C48-CDEC-4B38-AAAC-E4EACB8D829A}" srcOrd="14" destOrd="0" presId="urn:microsoft.com/office/officeart/2005/8/layout/radial6"/>
    <dgm:cxn modelId="{7B85FC97-3537-4F3B-A868-8472F6B56ADA}" type="presParOf" srcId="{B9440D5F-00B2-4F7B-A40B-4354A5FFF554}" destId="{8879329A-6138-42FB-811C-1A67191E2AB5}" srcOrd="15" destOrd="0" presId="urn:microsoft.com/office/officeart/2005/8/layout/radial6"/>
    <dgm:cxn modelId="{5C0DE052-EBAA-4C01-95DA-A8976273F4D4}" type="presParOf" srcId="{B9440D5F-00B2-4F7B-A40B-4354A5FFF554}" destId="{6435CD02-A298-4B10-87A2-FFB0D650D37E}" srcOrd="16" destOrd="0" presId="urn:microsoft.com/office/officeart/2005/8/layout/radial6"/>
    <dgm:cxn modelId="{385789BE-5808-416C-BAD1-ABA6E458B769}" type="presParOf" srcId="{B9440D5F-00B2-4F7B-A40B-4354A5FFF554}" destId="{C476CE90-88C3-4ED7-A6E0-F9643788BE42}" srcOrd="17" destOrd="0" presId="urn:microsoft.com/office/officeart/2005/8/layout/radial6"/>
    <dgm:cxn modelId="{6C8BE5ED-21B6-4CCA-BE0E-5BBCA0F3C837}" type="presParOf" srcId="{B9440D5F-00B2-4F7B-A40B-4354A5FFF554}" destId="{E5C189BC-2845-4169-BB9F-32034D7F66FF}" srcOrd="18" destOrd="0" presId="urn:microsoft.com/office/officeart/2005/8/layout/radial6"/>
    <dgm:cxn modelId="{2DBBE42C-F76A-40C7-AC4D-CEA90E4B65CB}" type="presParOf" srcId="{B9440D5F-00B2-4F7B-A40B-4354A5FFF554}" destId="{D8DFBD7B-DF2F-44BB-B096-2EE7164CC04F}" srcOrd="19" destOrd="0" presId="urn:microsoft.com/office/officeart/2005/8/layout/radial6"/>
    <dgm:cxn modelId="{2DDD743C-1D06-4479-A179-69E18FD9FA22}" type="presParOf" srcId="{B9440D5F-00B2-4F7B-A40B-4354A5FFF554}" destId="{ABD85E68-C3BE-4F73-9311-4244AF524E52}" srcOrd="20" destOrd="0" presId="urn:microsoft.com/office/officeart/2005/8/layout/radial6"/>
    <dgm:cxn modelId="{66BEC25B-D74B-4076-ACFB-AEBBF5AF13AE}" type="presParOf" srcId="{B9440D5F-00B2-4F7B-A40B-4354A5FFF554}" destId="{2D821D09-4106-4ABE-9E82-772E79BE6DB7}" srcOrd="21" destOrd="0" presId="urn:microsoft.com/office/officeart/2005/8/layout/radial6"/>
    <dgm:cxn modelId="{0DB6626D-C6D3-4F6B-A1DA-645ED8C341AC}" type="presParOf" srcId="{B9440D5F-00B2-4F7B-A40B-4354A5FFF554}" destId="{86B40AFB-3D2C-46D0-8490-C5725D84E772}" srcOrd="22" destOrd="0" presId="urn:microsoft.com/office/officeart/2005/8/layout/radial6"/>
    <dgm:cxn modelId="{CFEB851D-6FAD-4378-A277-D4F8547ECBB0}" type="presParOf" srcId="{B9440D5F-00B2-4F7B-A40B-4354A5FFF554}" destId="{5B0CD4FA-469C-450A-A624-C8F68ABF97C0}" srcOrd="23" destOrd="0" presId="urn:microsoft.com/office/officeart/2005/8/layout/radial6"/>
    <dgm:cxn modelId="{123D6824-0E5D-42F6-88C0-B61327C6153A}" type="presParOf" srcId="{B9440D5F-00B2-4F7B-A40B-4354A5FFF554}" destId="{0744D1C6-A62A-4463-8D20-1CB0802F4B7E}" srcOrd="24" destOrd="0" presId="urn:microsoft.com/office/officeart/2005/8/layout/radial6"/>
    <dgm:cxn modelId="{6C7FA700-D39F-4CEE-BEC8-7A2D98CBEFAF}" type="presParOf" srcId="{B9440D5F-00B2-4F7B-A40B-4354A5FFF554}" destId="{3785B334-5D82-47BD-BD49-4D71092460DA}" srcOrd="25" destOrd="0" presId="urn:microsoft.com/office/officeart/2005/8/layout/radial6"/>
    <dgm:cxn modelId="{E5810C3B-7083-43E7-9F8C-E2C43C6BA963}" type="presParOf" srcId="{B9440D5F-00B2-4F7B-A40B-4354A5FFF554}" destId="{FAD8D1E1-EFDB-4FD2-878F-E301E22B66E0}" srcOrd="26" destOrd="0" presId="urn:microsoft.com/office/officeart/2005/8/layout/radial6"/>
    <dgm:cxn modelId="{93287C9D-8A89-4B05-A048-E6FE0EFC21D1}" type="presParOf" srcId="{B9440D5F-00B2-4F7B-A40B-4354A5FFF554}" destId="{44A9EDA5-48D1-4E86-9275-9C4700039CC8}" srcOrd="27" destOrd="0" presId="urn:microsoft.com/office/officeart/2005/8/layout/radial6"/>
    <dgm:cxn modelId="{24FD7DC9-B519-461E-922D-42FA8530FD0E}" type="presParOf" srcId="{B9440D5F-00B2-4F7B-A40B-4354A5FFF554}" destId="{2D88C8A7-C21C-4730-856E-99234AEFE021}" srcOrd="28" destOrd="0" presId="urn:microsoft.com/office/officeart/2005/8/layout/radial6"/>
    <dgm:cxn modelId="{A0A6BD63-467E-4A24-8D54-D0C62817F26D}" type="presParOf" srcId="{B9440D5F-00B2-4F7B-A40B-4354A5FFF554}" destId="{8C270390-82A0-41AF-9F5D-62F27A26C4F1}" srcOrd="29" destOrd="0" presId="urn:microsoft.com/office/officeart/2005/8/layout/radial6"/>
    <dgm:cxn modelId="{F4571F98-B1D4-4A6F-959F-0A3278BD89E8}" type="presParOf" srcId="{B9440D5F-00B2-4F7B-A40B-4354A5FFF554}" destId="{B6D448A4-6609-4BF7-A77D-ACFA7A852227}" srcOrd="30" destOrd="0" presId="urn:microsoft.com/office/officeart/2005/8/layout/radial6"/>
    <dgm:cxn modelId="{AE13DE45-D30F-4507-A89E-A316A5691239}" type="presParOf" srcId="{B9440D5F-00B2-4F7B-A40B-4354A5FFF554}" destId="{8FD6C2E3-E209-4F5A-BB0B-C2F79B68302F}" srcOrd="31" destOrd="0" presId="urn:microsoft.com/office/officeart/2005/8/layout/radial6"/>
    <dgm:cxn modelId="{62526D6A-D580-460D-8EF4-B28A924573A7}" type="presParOf" srcId="{B9440D5F-00B2-4F7B-A40B-4354A5FFF554}" destId="{63A58272-334D-4E78-BC5B-77E813B6BBA0}" srcOrd="32" destOrd="0" presId="urn:microsoft.com/office/officeart/2005/8/layout/radial6"/>
    <dgm:cxn modelId="{6554F00B-789C-490E-9654-41D0A3FFD9FE}" type="presParOf" srcId="{B9440D5F-00B2-4F7B-A40B-4354A5FFF554}" destId="{5C05E90C-91B0-4432-ACF8-1FA1E7A083EA}" srcOrd="33" destOrd="0" presId="urn:microsoft.com/office/officeart/2005/8/layout/radial6"/>
    <dgm:cxn modelId="{6A78F724-4051-4F3E-B4B6-0BD35DBD8442}" type="presParOf" srcId="{B9440D5F-00B2-4F7B-A40B-4354A5FFF554}" destId="{88A712D9-9E85-42D2-A011-5E7DFD60E392}" srcOrd="34" destOrd="0" presId="urn:microsoft.com/office/officeart/2005/8/layout/radial6"/>
    <dgm:cxn modelId="{DEDF969D-1CBE-45DB-B8A1-25E2886CDFFE}" type="presParOf" srcId="{B9440D5F-00B2-4F7B-A40B-4354A5FFF554}" destId="{1E9D4C5D-A697-4B3C-981F-A186991E5812}" srcOrd="35" destOrd="0" presId="urn:microsoft.com/office/officeart/2005/8/layout/radial6"/>
    <dgm:cxn modelId="{81482393-9192-4131-B883-FF40E4866AED}" type="presParOf" srcId="{B9440D5F-00B2-4F7B-A40B-4354A5FFF554}" destId="{4A112A4A-C7BA-458E-8780-4084D47493F5}" srcOrd="36" destOrd="0" presId="urn:microsoft.com/office/officeart/2005/8/layout/radial6"/>
    <dgm:cxn modelId="{BCC0E799-7535-4F9D-910B-3270D0DB8798}" type="presParOf" srcId="{B9440D5F-00B2-4F7B-A40B-4354A5FFF554}" destId="{C320CC54-C459-4161-9FA3-3389D39991ED}" srcOrd="37" destOrd="0" presId="urn:microsoft.com/office/officeart/2005/8/layout/radial6"/>
    <dgm:cxn modelId="{77605E19-C5FE-4875-BA0C-F9BF81CAB0AC}" type="presParOf" srcId="{B9440D5F-00B2-4F7B-A40B-4354A5FFF554}" destId="{E155A539-6751-445C-9A13-29A961D4F9B1}" srcOrd="38" destOrd="0" presId="urn:microsoft.com/office/officeart/2005/8/layout/radial6"/>
    <dgm:cxn modelId="{90C1DBC8-63CE-4B98-86E4-A21CB690B1FD}" type="presParOf" srcId="{B9440D5F-00B2-4F7B-A40B-4354A5FFF554}" destId="{145DE887-3A9E-4D72-91BA-33DC706753ED}" srcOrd="39" destOrd="0" presId="urn:microsoft.com/office/officeart/2005/8/layout/radial6"/>
    <dgm:cxn modelId="{17E8FD55-7901-4136-A22F-0BF56CA557D9}" type="presParOf" srcId="{B9440D5F-00B2-4F7B-A40B-4354A5FFF554}" destId="{93DAA76F-6162-4B6F-BF16-57819D3F0D21}" srcOrd="40" destOrd="0" presId="urn:microsoft.com/office/officeart/2005/8/layout/radial6"/>
    <dgm:cxn modelId="{8F2646DA-B811-4FC1-BACF-A3DA6EAF8D6F}" type="presParOf" srcId="{B9440D5F-00B2-4F7B-A40B-4354A5FFF554}" destId="{9EDE256D-3055-4FA5-91D4-9640D3916A8C}" srcOrd="41" destOrd="0" presId="urn:microsoft.com/office/officeart/2005/8/layout/radial6"/>
    <dgm:cxn modelId="{A5A8541B-506B-4CAB-A124-678E582F6836}" type="presParOf" srcId="{B9440D5F-00B2-4F7B-A40B-4354A5FFF554}" destId="{81A8205B-AEDD-44CD-BC09-165ED941BAF7}" srcOrd="42" destOrd="0" presId="urn:microsoft.com/office/officeart/2005/8/layout/radial6"/>
    <dgm:cxn modelId="{74532F28-E2E7-4B5E-9832-9E210B2476E7}" type="presParOf" srcId="{B9440D5F-00B2-4F7B-A40B-4354A5FFF554}" destId="{5D952419-6E89-4E53-8291-50E7B84A2D5B}" srcOrd="43" destOrd="0" presId="urn:microsoft.com/office/officeart/2005/8/layout/radial6"/>
    <dgm:cxn modelId="{69DD41A4-FB67-4C1F-A168-199846953C68}" type="presParOf" srcId="{B9440D5F-00B2-4F7B-A40B-4354A5FFF554}" destId="{B895D8AE-0B7D-457F-A67B-2D24C3173790}" srcOrd="44" destOrd="0" presId="urn:microsoft.com/office/officeart/2005/8/layout/radial6"/>
    <dgm:cxn modelId="{F234D6FA-FB72-43BB-8E6C-1FB494ABE28D}" type="presParOf" srcId="{B9440D5F-00B2-4F7B-A40B-4354A5FFF554}" destId="{148CA1C2-C1A9-42FA-8C48-FCAEE93B424F}" srcOrd="45" destOrd="0" presId="urn:microsoft.com/office/officeart/2005/8/layout/radial6"/>
    <dgm:cxn modelId="{BB955D91-511B-4DFC-9E22-6B4964EAC71F}" type="presParOf" srcId="{B9440D5F-00B2-4F7B-A40B-4354A5FFF554}" destId="{9EBE9DA7-DAC3-4CFA-B1FE-F3D7F463EBB0}" srcOrd="46" destOrd="0" presId="urn:microsoft.com/office/officeart/2005/8/layout/radial6"/>
    <dgm:cxn modelId="{8A4CF3A2-E3A0-449D-AE54-474B923F4BFD}" type="presParOf" srcId="{B9440D5F-00B2-4F7B-A40B-4354A5FFF554}" destId="{F97DE201-0857-4738-A694-277F86CC7D80}" srcOrd="47" destOrd="0" presId="urn:microsoft.com/office/officeart/2005/8/layout/radial6"/>
    <dgm:cxn modelId="{7CC58219-8335-4E0F-86B7-CBB5F0AFEF41}" type="presParOf" srcId="{B9440D5F-00B2-4F7B-A40B-4354A5FFF554}" destId="{8019311E-C22C-4B8B-8D5D-2DCEF8697185}" srcOrd="48" destOrd="0" presId="urn:microsoft.com/office/officeart/2005/8/layout/radial6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72E7555-E29C-4706-942E-1E9EB8178ABB}" type="doc">
      <dgm:prSet loTypeId="urn:microsoft.com/office/officeart/2005/8/layout/lProcess3" loCatId="process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tr-TR"/>
        </a:p>
      </dgm:t>
    </dgm:pt>
    <dgm:pt modelId="{109261FA-0D67-4663-9D98-90C3FF237120}">
      <dgm:prSet phldrT="[Metin]" custT="1"/>
      <dgm:spPr/>
      <dgm:t>
        <a:bodyPr/>
        <a:lstStyle/>
        <a:p>
          <a:r>
            <a:rPr lang="tr-TR" sz="3600" dirty="0" smtClean="0"/>
            <a:t>Bitkisel Atık Yağ</a:t>
          </a:r>
          <a:endParaRPr lang="tr-TR" sz="3600" dirty="0"/>
        </a:p>
      </dgm:t>
    </dgm:pt>
    <dgm:pt modelId="{2A2F2EA9-FBA4-4294-A515-9D7CEC37C9B7}" type="parTrans" cxnId="{1F735283-EED9-4FC5-9BB9-03E349FCB254}">
      <dgm:prSet/>
      <dgm:spPr/>
      <dgm:t>
        <a:bodyPr/>
        <a:lstStyle/>
        <a:p>
          <a:endParaRPr lang="tr-TR"/>
        </a:p>
      </dgm:t>
    </dgm:pt>
    <dgm:pt modelId="{07A0FC51-6AC9-4DFD-A473-63BC0BADDAEA}" type="sibTrans" cxnId="{1F735283-EED9-4FC5-9BB9-03E349FCB254}">
      <dgm:prSet/>
      <dgm:spPr/>
      <dgm:t>
        <a:bodyPr/>
        <a:lstStyle/>
        <a:p>
          <a:endParaRPr lang="tr-TR"/>
        </a:p>
      </dgm:t>
    </dgm:pt>
    <dgm:pt modelId="{186C00FA-AA69-4375-867B-811077AB274C}">
      <dgm:prSet phldrT="[Metin]" custT="1"/>
      <dgm:spPr/>
      <dgm:t>
        <a:bodyPr/>
        <a:lstStyle/>
        <a:p>
          <a:r>
            <a:rPr lang="tr-TR" sz="3600" dirty="0" err="1" smtClean="0"/>
            <a:t>Biyodizel</a:t>
          </a:r>
          <a:endParaRPr lang="tr-TR" sz="3600" dirty="0"/>
        </a:p>
      </dgm:t>
    </dgm:pt>
    <dgm:pt modelId="{156B9125-6EE6-43A1-847C-DFDEF4F3F9EF}" type="parTrans" cxnId="{5762AC9F-97B2-4C7C-BF9A-DDD85A6310DB}">
      <dgm:prSet/>
      <dgm:spPr/>
      <dgm:t>
        <a:bodyPr/>
        <a:lstStyle/>
        <a:p>
          <a:endParaRPr lang="tr-TR"/>
        </a:p>
      </dgm:t>
    </dgm:pt>
    <dgm:pt modelId="{06F081EA-BA3F-4C25-916F-EBED37187F6D}" type="sibTrans" cxnId="{5762AC9F-97B2-4C7C-BF9A-DDD85A6310DB}">
      <dgm:prSet/>
      <dgm:spPr/>
      <dgm:t>
        <a:bodyPr/>
        <a:lstStyle/>
        <a:p>
          <a:endParaRPr lang="tr-TR"/>
        </a:p>
      </dgm:t>
    </dgm:pt>
    <dgm:pt modelId="{E0FAB40C-5635-49C0-94C7-323FFB8B37B7}" type="pres">
      <dgm:prSet presAssocID="{372E7555-E29C-4706-942E-1E9EB8178AB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AE2EB9F5-D007-4816-ACB3-8386C4A99D41}" type="pres">
      <dgm:prSet presAssocID="{109261FA-0D67-4663-9D98-90C3FF237120}" presName="horFlow" presStyleCnt="0"/>
      <dgm:spPr/>
      <dgm:t>
        <a:bodyPr/>
        <a:lstStyle/>
        <a:p>
          <a:endParaRPr lang="tr-TR"/>
        </a:p>
      </dgm:t>
    </dgm:pt>
    <dgm:pt modelId="{980708C0-9B28-4320-A399-5C215F448850}" type="pres">
      <dgm:prSet presAssocID="{109261FA-0D67-4663-9D98-90C3FF237120}" presName="bigChev" presStyleLbl="node1" presStyleIdx="0" presStyleCnt="1" custScaleX="142712" custScaleY="143308" custLinFactNeighborX="20963" custLinFactNeighborY="8516"/>
      <dgm:spPr/>
      <dgm:t>
        <a:bodyPr/>
        <a:lstStyle/>
        <a:p>
          <a:endParaRPr lang="tr-TR"/>
        </a:p>
      </dgm:t>
    </dgm:pt>
    <dgm:pt modelId="{AB6E98F5-D1ED-43FF-85F4-A6CE81DB77C0}" type="pres">
      <dgm:prSet presAssocID="{156B9125-6EE6-43A1-847C-DFDEF4F3F9EF}" presName="parTrans" presStyleCnt="0"/>
      <dgm:spPr/>
      <dgm:t>
        <a:bodyPr/>
        <a:lstStyle/>
        <a:p>
          <a:endParaRPr lang="tr-TR"/>
        </a:p>
      </dgm:t>
    </dgm:pt>
    <dgm:pt modelId="{DC472C97-10E8-449A-ACFF-D9790FD42FAA}" type="pres">
      <dgm:prSet presAssocID="{186C00FA-AA69-4375-867B-811077AB274C}" presName="node" presStyleLbl="alignAccFollowNode1" presStyleIdx="0" presStyleCnt="1" custScaleX="165072" custScaleY="169856" custLinFactNeighborX="-46485" custLinFactNeighborY="1213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AAD50D11-0AA1-4B5C-B6EE-CE169547CE47}" type="presOf" srcId="{372E7555-E29C-4706-942E-1E9EB8178ABB}" destId="{E0FAB40C-5635-49C0-94C7-323FFB8B37B7}" srcOrd="0" destOrd="0" presId="urn:microsoft.com/office/officeart/2005/8/layout/lProcess3"/>
    <dgm:cxn modelId="{0951FBC0-CB78-4841-9137-CD583289DBE1}" type="presOf" srcId="{186C00FA-AA69-4375-867B-811077AB274C}" destId="{DC472C97-10E8-449A-ACFF-D9790FD42FAA}" srcOrd="0" destOrd="0" presId="urn:microsoft.com/office/officeart/2005/8/layout/lProcess3"/>
    <dgm:cxn modelId="{C175ED30-C2A7-4E34-8D54-5B4EBADD4240}" type="presOf" srcId="{109261FA-0D67-4663-9D98-90C3FF237120}" destId="{980708C0-9B28-4320-A399-5C215F448850}" srcOrd="0" destOrd="0" presId="urn:microsoft.com/office/officeart/2005/8/layout/lProcess3"/>
    <dgm:cxn modelId="{5762AC9F-97B2-4C7C-BF9A-DDD85A6310DB}" srcId="{109261FA-0D67-4663-9D98-90C3FF237120}" destId="{186C00FA-AA69-4375-867B-811077AB274C}" srcOrd="0" destOrd="0" parTransId="{156B9125-6EE6-43A1-847C-DFDEF4F3F9EF}" sibTransId="{06F081EA-BA3F-4C25-916F-EBED37187F6D}"/>
    <dgm:cxn modelId="{1F735283-EED9-4FC5-9BB9-03E349FCB254}" srcId="{372E7555-E29C-4706-942E-1E9EB8178ABB}" destId="{109261FA-0D67-4663-9D98-90C3FF237120}" srcOrd="0" destOrd="0" parTransId="{2A2F2EA9-FBA4-4294-A515-9D7CEC37C9B7}" sibTransId="{07A0FC51-6AC9-4DFD-A473-63BC0BADDAEA}"/>
    <dgm:cxn modelId="{E3CB0B41-136B-4ED2-A91C-30CE0A3F413D}" type="presParOf" srcId="{E0FAB40C-5635-49C0-94C7-323FFB8B37B7}" destId="{AE2EB9F5-D007-4816-ACB3-8386C4A99D41}" srcOrd="0" destOrd="0" presId="urn:microsoft.com/office/officeart/2005/8/layout/lProcess3"/>
    <dgm:cxn modelId="{6646B1FD-A200-47EC-BDAB-DD798E8D7D12}" type="presParOf" srcId="{AE2EB9F5-D007-4816-ACB3-8386C4A99D41}" destId="{980708C0-9B28-4320-A399-5C215F448850}" srcOrd="0" destOrd="0" presId="urn:microsoft.com/office/officeart/2005/8/layout/lProcess3"/>
    <dgm:cxn modelId="{1725EC8F-3B35-498A-8A43-14A75F088BA1}" type="presParOf" srcId="{AE2EB9F5-D007-4816-ACB3-8386C4A99D41}" destId="{AB6E98F5-D1ED-43FF-85F4-A6CE81DB77C0}" srcOrd="1" destOrd="0" presId="urn:microsoft.com/office/officeart/2005/8/layout/lProcess3"/>
    <dgm:cxn modelId="{A9941427-D25E-4AA8-ABEB-A3D3406DE044}" type="presParOf" srcId="{AE2EB9F5-D007-4816-ACB3-8386C4A99D41}" destId="{DC472C97-10E8-449A-ACFF-D9790FD42FAA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CAEB79-E3CD-BF4F-B2EE-BD67AEA32D2B}">
      <dsp:nvSpPr>
        <dsp:cNvPr id="0" name=""/>
        <dsp:cNvSpPr/>
      </dsp:nvSpPr>
      <dsp:spPr>
        <a:xfrm>
          <a:off x="4526" y="0"/>
          <a:ext cx="2715768" cy="3110745"/>
        </a:xfrm>
        <a:prstGeom prst="upArrow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41537-5482-1541-88D4-BC7F6C2CB858}">
      <dsp:nvSpPr>
        <dsp:cNvPr id="0" name=""/>
        <dsp:cNvSpPr/>
      </dsp:nvSpPr>
      <dsp:spPr>
        <a:xfrm>
          <a:off x="2801767" y="0"/>
          <a:ext cx="4608576" cy="3110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0" rIns="284480" bIns="28448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0" b="1" kern="1200" dirty="0" smtClean="0"/>
            <a:t>NÜFUS </a:t>
          </a:r>
        </a:p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0" b="1" kern="1200" dirty="0" smtClean="0"/>
            <a:t>SANAYİLEŞME</a:t>
          </a:r>
        </a:p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0" b="1" kern="1200" dirty="0" smtClean="0"/>
            <a:t>KENTLEŞME </a:t>
          </a:r>
        </a:p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0" b="1" kern="1200" dirty="0" smtClean="0"/>
            <a:t>TÜKETİM</a:t>
          </a:r>
          <a:endParaRPr lang="tr-TR" sz="1800" b="1" kern="1200" dirty="0"/>
        </a:p>
      </dsp:txBody>
      <dsp:txXfrm>
        <a:off x="2801767" y="0"/>
        <a:ext cx="4608576" cy="3110745"/>
      </dsp:txXfrm>
    </dsp:sp>
    <dsp:sp modelId="{B628FBC9-3669-2D49-B35B-88588E5E2F95}">
      <dsp:nvSpPr>
        <dsp:cNvPr id="0" name=""/>
        <dsp:cNvSpPr/>
      </dsp:nvSpPr>
      <dsp:spPr>
        <a:xfrm>
          <a:off x="819256" y="3369974"/>
          <a:ext cx="2715768" cy="3110745"/>
        </a:xfrm>
        <a:prstGeom prst="downArrow">
          <a:avLst/>
        </a:prstGeom>
        <a:solidFill>
          <a:srgbClr val="FF0000"/>
        </a:solidFill>
        <a:ln>
          <a:solidFill>
            <a:srgbClr val="FF000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C153DB-232C-5548-BAEF-D10EA935E407}">
      <dsp:nvSpPr>
        <dsp:cNvPr id="0" name=""/>
        <dsp:cNvSpPr/>
      </dsp:nvSpPr>
      <dsp:spPr>
        <a:xfrm>
          <a:off x="3616497" y="3369974"/>
          <a:ext cx="4608576" cy="3110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0" rIns="341376" bIns="341376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800" b="1" kern="1200" dirty="0" smtClean="0"/>
            <a:t>KAYNAKLAR</a:t>
          </a:r>
          <a:endParaRPr lang="tr-TR" sz="2800" b="1" kern="1200" dirty="0"/>
        </a:p>
      </dsp:txBody>
      <dsp:txXfrm>
        <a:off x="3616497" y="3369974"/>
        <a:ext cx="4608576" cy="31107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3106A-FFBB-46CC-88FE-19DD5BD3C5FC}">
      <dsp:nvSpPr>
        <dsp:cNvPr id="0" name=""/>
        <dsp:cNvSpPr/>
      </dsp:nvSpPr>
      <dsp:spPr>
        <a:xfrm>
          <a:off x="1242916" y="504693"/>
          <a:ext cx="5687557" cy="5687557"/>
        </a:xfrm>
        <a:prstGeom prst="blockArc">
          <a:avLst>
            <a:gd name="adj1" fmla="val 13989101"/>
            <a:gd name="adj2" fmla="val 16355964"/>
            <a:gd name="adj3" fmla="val 2759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8C6DB8-4830-402C-8D5D-CC98BED91C18}">
      <dsp:nvSpPr>
        <dsp:cNvPr id="0" name=""/>
        <dsp:cNvSpPr/>
      </dsp:nvSpPr>
      <dsp:spPr>
        <a:xfrm>
          <a:off x="1411539" y="367817"/>
          <a:ext cx="5687557" cy="5687557"/>
        </a:xfrm>
        <a:prstGeom prst="blockArc">
          <a:avLst>
            <a:gd name="adj1" fmla="val 11701297"/>
            <a:gd name="adj2" fmla="val 13722819"/>
            <a:gd name="adj3" fmla="val 2759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71634D-59A2-443F-B5FC-5B8E3E33F42F}">
      <dsp:nvSpPr>
        <dsp:cNvPr id="0" name=""/>
        <dsp:cNvSpPr/>
      </dsp:nvSpPr>
      <dsp:spPr>
        <a:xfrm>
          <a:off x="1370111" y="507579"/>
          <a:ext cx="5687557" cy="5687557"/>
        </a:xfrm>
        <a:prstGeom prst="blockArc">
          <a:avLst>
            <a:gd name="adj1" fmla="val 9720000"/>
            <a:gd name="adj2" fmla="val 11880000"/>
            <a:gd name="adj3" fmla="val 2759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561BCD-0BF6-4788-B82D-3146D9A3458D}">
      <dsp:nvSpPr>
        <dsp:cNvPr id="0" name=""/>
        <dsp:cNvSpPr/>
      </dsp:nvSpPr>
      <dsp:spPr>
        <a:xfrm>
          <a:off x="1402220" y="613462"/>
          <a:ext cx="5687557" cy="5687557"/>
        </a:xfrm>
        <a:prstGeom prst="blockArc">
          <a:avLst>
            <a:gd name="adj1" fmla="val 7862984"/>
            <a:gd name="adj2" fmla="val 9855632"/>
            <a:gd name="adj3" fmla="val 2759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54C30A-5F8B-4028-9890-0A5597B1BF99}">
      <dsp:nvSpPr>
        <dsp:cNvPr id="0" name=""/>
        <dsp:cNvSpPr/>
      </dsp:nvSpPr>
      <dsp:spPr>
        <a:xfrm>
          <a:off x="1282544" y="514928"/>
          <a:ext cx="5687557" cy="5687557"/>
        </a:xfrm>
        <a:prstGeom prst="blockArc">
          <a:avLst>
            <a:gd name="adj1" fmla="val 5196265"/>
            <a:gd name="adj2" fmla="val 7671458"/>
            <a:gd name="adj3" fmla="val 2759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F3C3B8-E663-435F-B4F7-BF6EA05738A2}">
      <dsp:nvSpPr>
        <dsp:cNvPr id="0" name=""/>
        <dsp:cNvSpPr/>
      </dsp:nvSpPr>
      <dsp:spPr>
        <a:xfrm>
          <a:off x="1296725" y="514128"/>
          <a:ext cx="5687557" cy="5687557"/>
        </a:xfrm>
        <a:prstGeom prst="blockArc">
          <a:avLst>
            <a:gd name="adj1" fmla="val 2881456"/>
            <a:gd name="adj2" fmla="val 5216011"/>
            <a:gd name="adj3" fmla="val 2759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CF7C5E-C9EB-4353-852B-761428F454FA}">
      <dsp:nvSpPr>
        <dsp:cNvPr id="0" name=""/>
        <dsp:cNvSpPr/>
      </dsp:nvSpPr>
      <dsp:spPr>
        <a:xfrm>
          <a:off x="1337588" y="478046"/>
          <a:ext cx="5687557" cy="5687557"/>
        </a:xfrm>
        <a:prstGeom prst="blockArc">
          <a:avLst>
            <a:gd name="adj1" fmla="val 1001860"/>
            <a:gd name="adj2" fmla="val 2946717"/>
            <a:gd name="adj3" fmla="val 2759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E9A30A-23F5-48C2-B984-1445AC834B6A}">
      <dsp:nvSpPr>
        <dsp:cNvPr id="0" name=""/>
        <dsp:cNvSpPr/>
      </dsp:nvSpPr>
      <dsp:spPr>
        <a:xfrm>
          <a:off x="1349190" y="440331"/>
          <a:ext cx="5687557" cy="5687557"/>
        </a:xfrm>
        <a:prstGeom prst="blockArc">
          <a:avLst>
            <a:gd name="adj1" fmla="val 20606329"/>
            <a:gd name="adj2" fmla="val 1050227"/>
            <a:gd name="adj3" fmla="val 2759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A847B2-2CB2-43B5-B697-5ADACA18D920}">
      <dsp:nvSpPr>
        <dsp:cNvPr id="0" name=""/>
        <dsp:cNvSpPr/>
      </dsp:nvSpPr>
      <dsp:spPr>
        <a:xfrm>
          <a:off x="1319806" y="333893"/>
          <a:ext cx="5687557" cy="5687557"/>
        </a:xfrm>
        <a:prstGeom prst="blockArc">
          <a:avLst>
            <a:gd name="adj1" fmla="val 18745931"/>
            <a:gd name="adj2" fmla="val 20741686"/>
            <a:gd name="adj3" fmla="val 2759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7AC60B-BE21-46F7-97D4-0D700C07860D}">
      <dsp:nvSpPr>
        <dsp:cNvPr id="0" name=""/>
        <dsp:cNvSpPr/>
      </dsp:nvSpPr>
      <dsp:spPr>
        <a:xfrm>
          <a:off x="1523776" y="503366"/>
          <a:ext cx="5687557" cy="5687557"/>
        </a:xfrm>
        <a:prstGeom prst="blockArc">
          <a:avLst>
            <a:gd name="adj1" fmla="val 16011550"/>
            <a:gd name="adj2" fmla="val 18420753"/>
            <a:gd name="adj3" fmla="val 2759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CA2D0E-2D50-4CCD-ABA9-8520EF4F6FAA}">
      <dsp:nvSpPr>
        <dsp:cNvPr id="0" name=""/>
        <dsp:cNvSpPr/>
      </dsp:nvSpPr>
      <dsp:spPr>
        <a:xfrm>
          <a:off x="2776553" y="2162255"/>
          <a:ext cx="2874673" cy="2378206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b="1" kern="1200" dirty="0" smtClean="0">
              <a:solidFill>
                <a:schemeClr val="tx2"/>
              </a:solidFill>
              <a:latin typeface="Calibri" panose="020F0502020204030204"/>
              <a:ea typeface=""/>
              <a:cs typeface=""/>
            </a:rPr>
            <a:t>TEHLİKESİZ ATIKLAR</a:t>
          </a:r>
        </a:p>
      </dsp:txBody>
      <dsp:txXfrm>
        <a:off x="3197539" y="2510535"/>
        <a:ext cx="2032701" cy="1681646"/>
      </dsp:txXfrm>
    </dsp:sp>
    <dsp:sp modelId="{2AB11087-12A3-4EF9-A178-518A1E818DB4}">
      <dsp:nvSpPr>
        <dsp:cNvPr id="0" name=""/>
        <dsp:cNvSpPr/>
      </dsp:nvSpPr>
      <dsp:spPr>
        <a:xfrm>
          <a:off x="3262237" y="2481"/>
          <a:ext cx="1903305" cy="1088573"/>
        </a:xfrm>
        <a:prstGeom prst="ellipse">
          <a:avLst/>
        </a:prstGeom>
        <a:solidFill>
          <a:srgbClr val="FFC000">
            <a:lumMod val="60000"/>
            <a:lumOff val="4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>
              <a:solidFill>
                <a:schemeClr val="tx2"/>
              </a:solidFill>
              <a:latin typeface="Calibri" panose="020F0502020204030204"/>
              <a:ea typeface=""/>
              <a:cs typeface=""/>
            </a:rPr>
            <a:t>Plastik</a:t>
          </a:r>
          <a:endParaRPr lang="tr-TR" sz="2400" kern="1200" dirty="0">
            <a:solidFill>
              <a:schemeClr val="tx2"/>
            </a:solidFill>
            <a:latin typeface="Calibri" panose="020F0502020204030204"/>
            <a:ea typeface=""/>
            <a:cs typeface=""/>
          </a:endParaRPr>
        </a:p>
      </dsp:txBody>
      <dsp:txXfrm>
        <a:off x="3540970" y="161899"/>
        <a:ext cx="1345839" cy="769737"/>
      </dsp:txXfrm>
    </dsp:sp>
    <dsp:sp modelId="{3985D4E5-C459-4BEF-BDD0-3F4695122941}">
      <dsp:nvSpPr>
        <dsp:cNvPr id="0" name=""/>
        <dsp:cNvSpPr/>
      </dsp:nvSpPr>
      <dsp:spPr>
        <a:xfrm>
          <a:off x="5104237" y="563383"/>
          <a:ext cx="1903305" cy="1088573"/>
        </a:xfrm>
        <a:prstGeom prst="ellipse">
          <a:avLst/>
        </a:prstGeom>
        <a:solidFill>
          <a:srgbClr val="5B9BD5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>
              <a:solidFill>
                <a:schemeClr val="tx2"/>
              </a:solidFill>
              <a:latin typeface="Calibri" panose="020F0502020204030204"/>
              <a:ea typeface=""/>
              <a:cs typeface=""/>
            </a:rPr>
            <a:t>Kağıt</a:t>
          </a:r>
          <a:endParaRPr lang="tr-TR" sz="2400" kern="1200" dirty="0">
            <a:solidFill>
              <a:schemeClr val="tx2"/>
            </a:solidFill>
            <a:latin typeface="Calibri" panose="020F0502020204030204"/>
            <a:ea typeface=""/>
            <a:cs typeface=""/>
          </a:endParaRPr>
        </a:p>
      </dsp:txBody>
      <dsp:txXfrm>
        <a:off x="5382970" y="722801"/>
        <a:ext cx="1345839" cy="769737"/>
      </dsp:txXfrm>
    </dsp:sp>
    <dsp:sp modelId="{37C015A1-242D-460D-BA79-E9C4BB18984A}">
      <dsp:nvSpPr>
        <dsp:cNvPr id="0" name=""/>
        <dsp:cNvSpPr/>
      </dsp:nvSpPr>
      <dsp:spPr>
        <a:xfrm>
          <a:off x="5929561" y="1940405"/>
          <a:ext cx="1903305" cy="1088573"/>
        </a:xfrm>
        <a:prstGeom prst="ellipse">
          <a:avLst/>
        </a:prstGeom>
        <a:solidFill>
          <a:srgbClr val="70AD47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>
              <a:solidFill>
                <a:schemeClr val="tx2"/>
              </a:solidFill>
              <a:latin typeface="Calibri" panose="020F0502020204030204"/>
              <a:ea typeface=""/>
              <a:cs typeface=""/>
            </a:rPr>
            <a:t>Cam</a:t>
          </a:r>
          <a:endParaRPr lang="tr-TR" sz="2400" kern="1200" dirty="0">
            <a:solidFill>
              <a:schemeClr val="tx2"/>
            </a:solidFill>
            <a:latin typeface="Calibri" panose="020F0502020204030204"/>
            <a:ea typeface=""/>
            <a:cs typeface=""/>
          </a:endParaRPr>
        </a:p>
      </dsp:txBody>
      <dsp:txXfrm>
        <a:off x="6208294" y="2099823"/>
        <a:ext cx="1345839" cy="769737"/>
      </dsp:txXfrm>
    </dsp:sp>
    <dsp:sp modelId="{EF653B05-73BD-483F-9D58-AE075E7F9361}">
      <dsp:nvSpPr>
        <dsp:cNvPr id="0" name=""/>
        <dsp:cNvSpPr/>
      </dsp:nvSpPr>
      <dsp:spPr>
        <a:xfrm>
          <a:off x="5916046" y="3583357"/>
          <a:ext cx="1903305" cy="1088573"/>
        </a:xfrm>
        <a:prstGeom prst="ellipse">
          <a:avLst/>
        </a:prstGeom>
        <a:solidFill>
          <a:srgbClr val="E7E6E6">
            <a:lumMod val="75000"/>
          </a:srgbClr>
        </a:solidFill>
        <a:ln>
          <a:solidFill>
            <a:srgbClr val="E7E6E6">
              <a:lumMod val="90000"/>
            </a:srgb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>
              <a:solidFill>
                <a:schemeClr val="tx2"/>
              </a:solidFill>
              <a:latin typeface="Calibri" panose="020F0502020204030204"/>
              <a:ea typeface=""/>
              <a:cs typeface=""/>
            </a:rPr>
            <a:t>Metal</a:t>
          </a:r>
          <a:endParaRPr lang="tr-TR" sz="2400" kern="1200" dirty="0">
            <a:solidFill>
              <a:schemeClr val="tx2"/>
            </a:solidFill>
            <a:latin typeface="Calibri" panose="020F0502020204030204"/>
            <a:ea typeface=""/>
            <a:cs typeface=""/>
          </a:endParaRPr>
        </a:p>
      </dsp:txBody>
      <dsp:txXfrm>
        <a:off x="6194779" y="3742775"/>
        <a:ext cx="1345839" cy="769737"/>
      </dsp:txXfrm>
    </dsp:sp>
    <dsp:sp modelId="{3C8A3FA1-A872-41A7-A0D9-20C3B38D1F42}">
      <dsp:nvSpPr>
        <dsp:cNvPr id="0" name=""/>
        <dsp:cNvSpPr/>
      </dsp:nvSpPr>
      <dsp:spPr>
        <a:xfrm>
          <a:off x="5065551" y="4897780"/>
          <a:ext cx="1903305" cy="1088573"/>
        </a:xfrm>
        <a:prstGeom prst="ellipse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err="1" smtClean="0">
              <a:solidFill>
                <a:schemeClr val="tx2"/>
              </a:solidFill>
              <a:latin typeface="Calibri" panose="020F0502020204030204"/>
              <a:ea typeface=""/>
              <a:cs typeface=""/>
            </a:rPr>
            <a:t>Kompozit</a:t>
          </a:r>
          <a:endParaRPr lang="tr-TR" sz="2400" kern="1200" dirty="0">
            <a:solidFill>
              <a:schemeClr val="tx2"/>
            </a:solidFill>
            <a:latin typeface="Calibri" panose="020F0502020204030204"/>
            <a:ea typeface=""/>
            <a:cs typeface=""/>
          </a:endParaRPr>
        </a:p>
      </dsp:txBody>
      <dsp:txXfrm>
        <a:off x="5344284" y="5057198"/>
        <a:ext cx="1345839" cy="769737"/>
      </dsp:txXfrm>
    </dsp:sp>
    <dsp:sp modelId="{426D7381-386E-4BE3-A53C-F006D17A9CBD}">
      <dsp:nvSpPr>
        <dsp:cNvPr id="0" name=""/>
        <dsp:cNvSpPr/>
      </dsp:nvSpPr>
      <dsp:spPr>
        <a:xfrm>
          <a:off x="3339827" y="5614143"/>
          <a:ext cx="1903305" cy="1088573"/>
        </a:xfrm>
        <a:prstGeom prst="ellipse">
          <a:avLst/>
        </a:prstGeom>
        <a:solidFill>
          <a:srgbClr val="FFC000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>
              <a:solidFill>
                <a:schemeClr val="tx2"/>
              </a:solidFill>
              <a:latin typeface="Calibri" panose="020F0502020204030204"/>
              <a:ea typeface=""/>
              <a:cs typeface=""/>
            </a:rPr>
            <a:t>Ahşap</a:t>
          </a:r>
          <a:endParaRPr lang="tr-TR" sz="2400" kern="1200" dirty="0">
            <a:solidFill>
              <a:schemeClr val="tx2"/>
            </a:solidFill>
            <a:latin typeface="Calibri" panose="020F0502020204030204"/>
            <a:ea typeface=""/>
            <a:cs typeface=""/>
          </a:endParaRPr>
        </a:p>
      </dsp:txBody>
      <dsp:txXfrm>
        <a:off x="3618560" y="5773561"/>
        <a:ext cx="1345839" cy="769737"/>
      </dsp:txXfrm>
    </dsp:sp>
    <dsp:sp modelId="{73576AAE-0115-4536-B907-CE1BA41AB944}">
      <dsp:nvSpPr>
        <dsp:cNvPr id="0" name=""/>
        <dsp:cNvSpPr/>
      </dsp:nvSpPr>
      <dsp:spPr>
        <a:xfrm>
          <a:off x="1452532" y="5028007"/>
          <a:ext cx="1903305" cy="1088573"/>
        </a:xfrm>
        <a:prstGeom prst="ellipse">
          <a:avLst/>
        </a:prstGeom>
        <a:solidFill>
          <a:srgbClr val="FA6A9D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>
              <a:solidFill>
                <a:schemeClr val="tx2"/>
              </a:solidFill>
              <a:latin typeface="Calibri" panose="020F0502020204030204"/>
              <a:ea typeface=""/>
              <a:cs typeface=""/>
            </a:rPr>
            <a:t>Tekstil</a:t>
          </a:r>
          <a:endParaRPr lang="tr-TR" sz="2400" kern="1200" dirty="0">
            <a:solidFill>
              <a:schemeClr val="tx2"/>
            </a:solidFill>
            <a:latin typeface="Calibri" panose="020F0502020204030204"/>
            <a:ea typeface=""/>
            <a:cs typeface=""/>
          </a:endParaRPr>
        </a:p>
      </dsp:txBody>
      <dsp:txXfrm>
        <a:off x="1731265" y="5187425"/>
        <a:ext cx="1345839" cy="769737"/>
      </dsp:txXfrm>
    </dsp:sp>
    <dsp:sp modelId="{B8D5E647-0CC0-462B-B15F-3B6AA3EDEE0E}">
      <dsp:nvSpPr>
        <dsp:cNvPr id="0" name=""/>
        <dsp:cNvSpPr/>
      </dsp:nvSpPr>
      <dsp:spPr>
        <a:xfrm>
          <a:off x="724274" y="3673737"/>
          <a:ext cx="1644584" cy="1088573"/>
        </a:xfrm>
        <a:prstGeom prst="ellipse">
          <a:avLst/>
        </a:prstGeom>
        <a:solidFill>
          <a:srgbClr val="ED7D31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Organik</a:t>
          </a:r>
          <a:endParaRPr lang="tr-TR" sz="24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965118" y="3833155"/>
        <a:ext cx="1162896" cy="769737"/>
      </dsp:txXfrm>
    </dsp:sp>
    <dsp:sp modelId="{2ED3F6B3-9404-4B90-8939-0EEE45309C02}">
      <dsp:nvSpPr>
        <dsp:cNvPr id="0" name=""/>
        <dsp:cNvSpPr/>
      </dsp:nvSpPr>
      <dsp:spPr>
        <a:xfrm>
          <a:off x="396733" y="1924343"/>
          <a:ext cx="2299666" cy="1120697"/>
        </a:xfrm>
        <a:prstGeom prst="ellipse">
          <a:avLst/>
        </a:prstGeom>
        <a:solidFill>
          <a:sysClr val="windowText" lastClr="0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Geri </a:t>
          </a:r>
          <a:r>
            <a:rPr lang="tr-TR" sz="20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Dönüşmeyen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733511" y="2088465"/>
        <a:ext cx="1626110" cy="792453"/>
      </dsp:txXfrm>
    </dsp:sp>
    <dsp:sp modelId="{102393FF-AC9A-429B-886B-7186FA9FB2EA}">
      <dsp:nvSpPr>
        <dsp:cNvPr id="0" name=""/>
        <dsp:cNvSpPr/>
      </dsp:nvSpPr>
      <dsp:spPr>
        <a:xfrm>
          <a:off x="1500530" y="559880"/>
          <a:ext cx="1808512" cy="1088573"/>
        </a:xfrm>
        <a:prstGeom prst="ellipse">
          <a:avLst/>
        </a:prstGeom>
        <a:solidFill>
          <a:srgbClr val="FF98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>
              <a:solidFill>
                <a:schemeClr val="tx2"/>
              </a:solidFill>
              <a:latin typeface="Calibri" panose="020F0502020204030204"/>
              <a:ea typeface=""/>
              <a:cs typeface=""/>
            </a:rPr>
            <a:t>Hacimli</a:t>
          </a:r>
          <a:r>
            <a:rPr lang="tr-TR" sz="24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 </a:t>
          </a:r>
          <a:r>
            <a:rPr lang="tr-TR" sz="2400" kern="1200" dirty="0" smtClean="0">
              <a:solidFill>
                <a:schemeClr val="tx2"/>
              </a:solidFill>
              <a:latin typeface="Calibri" panose="020F0502020204030204"/>
              <a:ea typeface=""/>
              <a:cs typeface=""/>
            </a:rPr>
            <a:t>Atık</a:t>
          </a:r>
          <a:endParaRPr lang="tr-TR" sz="2400" kern="1200" dirty="0">
            <a:solidFill>
              <a:schemeClr val="tx2"/>
            </a:solidFill>
            <a:latin typeface="Calibri" panose="020F0502020204030204"/>
            <a:ea typeface=""/>
            <a:cs typeface=""/>
          </a:endParaRPr>
        </a:p>
      </dsp:txBody>
      <dsp:txXfrm>
        <a:off x="1765380" y="719298"/>
        <a:ext cx="1278812" cy="7697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7D4224-867E-4F87-9926-AD02ED65D889}">
      <dsp:nvSpPr>
        <dsp:cNvPr id="0" name=""/>
        <dsp:cNvSpPr/>
      </dsp:nvSpPr>
      <dsp:spPr>
        <a:xfrm>
          <a:off x="210984" y="1674"/>
          <a:ext cx="2955535" cy="827209"/>
        </a:xfrm>
        <a:prstGeom prst="chevron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>
              <a:solidFill>
                <a:schemeClr val="tx1"/>
              </a:solidFill>
            </a:rPr>
            <a:t>Plastik Atıklar</a:t>
          </a:r>
          <a:endParaRPr lang="tr-TR" sz="2800" kern="1200" dirty="0">
            <a:solidFill>
              <a:schemeClr val="tx1"/>
            </a:solidFill>
          </a:endParaRPr>
        </a:p>
      </dsp:txBody>
      <dsp:txXfrm>
        <a:off x="624589" y="1674"/>
        <a:ext cx="2128326" cy="827209"/>
      </dsp:txXfrm>
    </dsp:sp>
    <dsp:sp modelId="{C5E13A32-385A-44E1-A0DB-C0B974A6FED4}">
      <dsp:nvSpPr>
        <dsp:cNvPr id="0" name=""/>
        <dsp:cNvSpPr/>
      </dsp:nvSpPr>
      <dsp:spPr>
        <a:xfrm>
          <a:off x="2897676" y="71987"/>
          <a:ext cx="1716458" cy="68658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Geri Dönüşüm</a:t>
          </a:r>
          <a:endParaRPr lang="tr-TR" sz="1900" kern="1200" dirty="0"/>
        </a:p>
      </dsp:txBody>
      <dsp:txXfrm>
        <a:off x="3240968" y="71987"/>
        <a:ext cx="1029875" cy="686583"/>
      </dsp:txXfrm>
    </dsp:sp>
    <dsp:sp modelId="{73F4824F-02EA-472D-919E-74234B17F61F}">
      <dsp:nvSpPr>
        <dsp:cNvPr id="0" name=""/>
        <dsp:cNvSpPr/>
      </dsp:nvSpPr>
      <dsp:spPr>
        <a:xfrm>
          <a:off x="210984" y="944692"/>
          <a:ext cx="2955535" cy="827209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Kağıt Atıklar</a:t>
          </a:r>
          <a:endParaRPr lang="tr-TR" sz="2800" kern="1200" dirty="0"/>
        </a:p>
      </dsp:txBody>
      <dsp:txXfrm>
        <a:off x="624589" y="944692"/>
        <a:ext cx="2128326" cy="827209"/>
      </dsp:txXfrm>
    </dsp:sp>
    <dsp:sp modelId="{8E64E329-53C6-44CB-8915-91B5F2A215BA}">
      <dsp:nvSpPr>
        <dsp:cNvPr id="0" name=""/>
        <dsp:cNvSpPr/>
      </dsp:nvSpPr>
      <dsp:spPr>
        <a:xfrm>
          <a:off x="2897676" y="1015005"/>
          <a:ext cx="1716458" cy="68658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Geri Dönüşüm</a:t>
          </a:r>
          <a:endParaRPr lang="tr-TR" sz="1900" kern="1200" dirty="0"/>
        </a:p>
      </dsp:txBody>
      <dsp:txXfrm>
        <a:off x="3240968" y="1015005"/>
        <a:ext cx="1029875" cy="686583"/>
      </dsp:txXfrm>
    </dsp:sp>
    <dsp:sp modelId="{5120F2C0-48BD-44B9-8C90-F7F808D9324C}">
      <dsp:nvSpPr>
        <dsp:cNvPr id="0" name=""/>
        <dsp:cNvSpPr/>
      </dsp:nvSpPr>
      <dsp:spPr>
        <a:xfrm>
          <a:off x="210984" y="1887711"/>
          <a:ext cx="2955535" cy="827209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Cam Atıklar</a:t>
          </a:r>
          <a:endParaRPr lang="tr-TR" sz="2800" kern="1200" dirty="0"/>
        </a:p>
      </dsp:txBody>
      <dsp:txXfrm>
        <a:off x="624589" y="1887711"/>
        <a:ext cx="2128326" cy="827209"/>
      </dsp:txXfrm>
    </dsp:sp>
    <dsp:sp modelId="{16A6EED6-11DA-4E17-95FD-67E8FF3E3D1E}">
      <dsp:nvSpPr>
        <dsp:cNvPr id="0" name=""/>
        <dsp:cNvSpPr/>
      </dsp:nvSpPr>
      <dsp:spPr>
        <a:xfrm>
          <a:off x="2897676" y="1958024"/>
          <a:ext cx="1716458" cy="68658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Geri Dönüşüm</a:t>
          </a:r>
          <a:endParaRPr lang="tr-TR" sz="1900" kern="1200" dirty="0"/>
        </a:p>
      </dsp:txBody>
      <dsp:txXfrm>
        <a:off x="3240968" y="1958024"/>
        <a:ext cx="1029875" cy="686583"/>
      </dsp:txXfrm>
    </dsp:sp>
    <dsp:sp modelId="{980708C0-9B28-4320-A399-5C215F448850}">
      <dsp:nvSpPr>
        <dsp:cNvPr id="0" name=""/>
        <dsp:cNvSpPr/>
      </dsp:nvSpPr>
      <dsp:spPr>
        <a:xfrm>
          <a:off x="210984" y="2830729"/>
          <a:ext cx="2955535" cy="827209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Metal Atıklar</a:t>
          </a:r>
          <a:endParaRPr lang="tr-TR" sz="2800" kern="1200" dirty="0"/>
        </a:p>
      </dsp:txBody>
      <dsp:txXfrm>
        <a:off x="624589" y="2830729"/>
        <a:ext cx="2128326" cy="827209"/>
      </dsp:txXfrm>
    </dsp:sp>
    <dsp:sp modelId="{DC472C97-10E8-449A-ACFF-D9790FD42FAA}">
      <dsp:nvSpPr>
        <dsp:cNvPr id="0" name=""/>
        <dsp:cNvSpPr/>
      </dsp:nvSpPr>
      <dsp:spPr>
        <a:xfrm>
          <a:off x="2897676" y="2901042"/>
          <a:ext cx="1716458" cy="68658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Geri Dönüşüm</a:t>
          </a:r>
          <a:endParaRPr lang="tr-TR" sz="1900" kern="1200" dirty="0"/>
        </a:p>
      </dsp:txBody>
      <dsp:txXfrm>
        <a:off x="3240968" y="2901042"/>
        <a:ext cx="1029875" cy="686583"/>
      </dsp:txXfrm>
    </dsp:sp>
    <dsp:sp modelId="{16A8C328-735F-7442-B65D-AB70834D6CDB}">
      <dsp:nvSpPr>
        <dsp:cNvPr id="0" name=""/>
        <dsp:cNvSpPr/>
      </dsp:nvSpPr>
      <dsp:spPr>
        <a:xfrm>
          <a:off x="210984" y="3773748"/>
          <a:ext cx="2992387" cy="827209"/>
        </a:xfrm>
        <a:prstGeom prst="chevron">
          <a:avLst/>
        </a:prstGeom>
        <a:solidFill>
          <a:srgbClr val="92765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Organik Atıklar</a:t>
          </a:r>
          <a:endParaRPr lang="tr-TR" sz="2800" kern="1200" dirty="0"/>
        </a:p>
      </dsp:txBody>
      <dsp:txXfrm>
        <a:off x="624589" y="3773748"/>
        <a:ext cx="2165178" cy="827209"/>
      </dsp:txXfrm>
    </dsp:sp>
    <dsp:sp modelId="{E162E4C6-7E7C-0243-8F02-EF6E1BA2C99A}">
      <dsp:nvSpPr>
        <dsp:cNvPr id="0" name=""/>
        <dsp:cNvSpPr/>
      </dsp:nvSpPr>
      <dsp:spPr>
        <a:xfrm>
          <a:off x="2934528" y="3844060"/>
          <a:ext cx="1716458" cy="68658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err="1" smtClean="0"/>
            <a:t>Kompost</a:t>
          </a:r>
          <a:endParaRPr lang="tr-TR" sz="1900" kern="1200" dirty="0"/>
        </a:p>
      </dsp:txBody>
      <dsp:txXfrm>
        <a:off x="3277820" y="3844060"/>
        <a:ext cx="1029875" cy="686583"/>
      </dsp:txXfrm>
    </dsp:sp>
    <dsp:sp modelId="{A9B30548-2003-F149-A942-609596FE85C1}">
      <dsp:nvSpPr>
        <dsp:cNvPr id="0" name=""/>
        <dsp:cNvSpPr/>
      </dsp:nvSpPr>
      <dsp:spPr>
        <a:xfrm>
          <a:off x="210984" y="4716766"/>
          <a:ext cx="3124885" cy="827209"/>
        </a:xfrm>
        <a:prstGeom prst="chevron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Geri Dönüşmeyen</a:t>
          </a:r>
          <a:endParaRPr lang="tr-TR" sz="2800" kern="1200" dirty="0"/>
        </a:p>
      </dsp:txBody>
      <dsp:txXfrm>
        <a:off x="624589" y="4716766"/>
        <a:ext cx="2297676" cy="827209"/>
      </dsp:txXfrm>
    </dsp:sp>
    <dsp:sp modelId="{C9211D1C-12CC-FA49-AD0C-DF8CCFA607F9}">
      <dsp:nvSpPr>
        <dsp:cNvPr id="0" name=""/>
        <dsp:cNvSpPr/>
      </dsp:nvSpPr>
      <dsp:spPr>
        <a:xfrm>
          <a:off x="3067026" y="4787079"/>
          <a:ext cx="1716458" cy="68658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Bertaraf</a:t>
          </a:r>
          <a:endParaRPr lang="tr-TR" sz="1900" kern="1200" dirty="0"/>
        </a:p>
      </dsp:txBody>
      <dsp:txXfrm>
        <a:off x="3410318" y="4787079"/>
        <a:ext cx="1029875" cy="6865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19311E-C22C-4B8B-8D5D-2DCEF8697185}">
      <dsp:nvSpPr>
        <dsp:cNvPr id="0" name=""/>
        <dsp:cNvSpPr/>
      </dsp:nvSpPr>
      <dsp:spPr>
        <a:xfrm>
          <a:off x="596148" y="341981"/>
          <a:ext cx="6158332" cy="6158332"/>
        </a:xfrm>
        <a:prstGeom prst="blockArc">
          <a:avLst>
            <a:gd name="adj1" fmla="val 14898699"/>
            <a:gd name="adj2" fmla="val 16703918"/>
            <a:gd name="adj3" fmla="val 173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48CA1C2-C1A9-42FA-8C48-FCAEE93B424F}">
      <dsp:nvSpPr>
        <dsp:cNvPr id="0" name=""/>
        <dsp:cNvSpPr/>
      </dsp:nvSpPr>
      <dsp:spPr>
        <a:xfrm>
          <a:off x="915511" y="193078"/>
          <a:ext cx="6158332" cy="6158332"/>
        </a:xfrm>
        <a:prstGeom prst="blockArc">
          <a:avLst>
            <a:gd name="adj1" fmla="val 13173032"/>
            <a:gd name="adj2" fmla="val 14501621"/>
            <a:gd name="adj3" fmla="val 173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1A8205B-AEDD-44CD-BC09-165ED941BAF7}">
      <dsp:nvSpPr>
        <dsp:cNvPr id="0" name=""/>
        <dsp:cNvSpPr/>
      </dsp:nvSpPr>
      <dsp:spPr>
        <a:xfrm>
          <a:off x="1113430" y="-75174"/>
          <a:ext cx="6158332" cy="6158332"/>
        </a:xfrm>
        <a:prstGeom prst="blockArc">
          <a:avLst>
            <a:gd name="adj1" fmla="val 11561961"/>
            <a:gd name="adj2" fmla="val 12797394"/>
            <a:gd name="adj3" fmla="val 173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45DE887-3A9E-4D72-91BA-33DC706753ED}">
      <dsp:nvSpPr>
        <dsp:cNvPr id="0" name=""/>
        <dsp:cNvSpPr/>
      </dsp:nvSpPr>
      <dsp:spPr>
        <a:xfrm>
          <a:off x="919381" y="506105"/>
          <a:ext cx="6158332" cy="6158332"/>
        </a:xfrm>
        <a:prstGeom prst="blockArc">
          <a:avLst>
            <a:gd name="adj1" fmla="val 11366820"/>
            <a:gd name="adj2" fmla="val 12459969"/>
            <a:gd name="adj3" fmla="val 173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A112A4A-C7BA-458E-8780-4084D47493F5}">
      <dsp:nvSpPr>
        <dsp:cNvPr id="0" name=""/>
        <dsp:cNvSpPr/>
      </dsp:nvSpPr>
      <dsp:spPr>
        <a:xfrm>
          <a:off x="902278" y="635261"/>
          <a:ext cx="6158332" cy="6158332"/>
        </a:xfrm>
        <a:prstGeom prst="blockArc">
          <a:avLst>
            <a:gd name="adj1" fmla="val 10010924"/>
            <a:gd name="adj2" fmla="val 11127033"/>
            <a:gd name="adj3" fmla="val 173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C05E90C-91B0-4432-ACF8-1FA1E7A083EA}">
      <dsp:nvSpPr>
        <dsp:cNvPr id="0" name=""/>
        <dsp:cNvSpPr/>
      </dsp:nvSpPr>
      <dsp:spPr>
        <a:xfrm>
          <a:off x="856851" y="419093"/>
          <a:ext cx="6158332" cy="6158332"/>
        </a:xfrm>
        <a:prstGeom prst="blockArc">
          <a:avLst>
            <a:gd name="adj1" fmla="val 8778419"/>
            <a:gd name="adj2" fmla="val 9963516"/>
            <a:gd name="adj3" fmla="val 173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6D448A4-6609-4BF7-A77D-ACFA7A852227}">
      <dsp:nvSpPr>
        <dsp:cNvPr id="0" name=""/>
        <dsp:cNvSpPr/>
      </dsp:nvSpPr>
      <dsp:spPr>
        <a:xfrm>
          <a:off x="584755" y="136005"/>
          <a:ext cx="6158332" cy="6158332"/>
        </a:xfrm>
        <a:prstGeom prst="blockArc">
          <a:avLst>
            <a:gd name="adj1" fmla="val 6893543"/>
            <a:gd name="adj2" fmla="val 8462820"/>
            <a:gd name="adj3" fmla="val 173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4A9EDA5-48D1-4E86-9275-9C4700039CC8}">
      <dsp:nvSpPr>
        <dsp:cNvPr id="0" name=""/>
        <dsp:cNvSpPr/>
      </dsp:nvSpPr>
      <dsp:spPr>
        <a:xfrm>
          <a:off x="785391" y="239226"/>
          <a:ext cx="6158332" cy="6158332"/>
        </a:xfrm>
        <a:prstGeom prst="blockArc">
          <a:avLst>
            <a:gd name="adj1" fmla="val 5023984"/>
            <a:gd name="adj2" fmla="val 7011799"/>
            <a:gd name="adj3" fmla="val 173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744D1C6-A62A-4463-8D20-1CB0802F4B7E}">
      <dsp:nvSpPr>
        <dsp:cNvPr id="0" name=""/>
        <dsp:cNvSpPr/>
      </dsp:nvSpPr>
      <dsp:spPr>
        <a:xfrm>
          <a:off x="1542809" y="250608"/>
          <a:ext cx="6158332" cy="6158332"/>
        </a:xfrm>
        <a:prstGeom prst="blockArc">
          <a:avLst>
            <a:gd name="adj1" fmla="val 3961091"/>
            <a:gd name="adj2" fmla="val 5879328"/>
            <a:gd name="adj3" fmla="val 173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D821D09-4106-4ABE-9E82-772E79BE6DB7}">
      <dsp:nvSpPr>
        <dsp:cNvPr id="0" name=""/>
        <dsp:cNvSpPr/>
      </dsp:nvSpPr>
      <dsp:spPr>
        <a:xfrm>
          <a:off x="734684" y="776830"/>
          <a:ext cx="6158332" cy="6158332"/>
        </a:xfrm>
        <a:prstGeom prst="blockArc">
          <a:avLst>
            <a:gd name="adj1" fmla="val 1556825"/>
            <a:gd name="adj2" fmla="val 2870420"/>
            <a:gd name="adj3" fmla="val 173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5C189BC-2845-4169-BB9F-32034D7F66FF}">
      <dsp:nvSpPr>
        <dsp:cNvPr id="0" name=""/>
        <dsp:cNvSpPr/>
      </dsp:nvSpPr>
      <dsp:spPr>
        <a:xfrm>
          <a:off x="916571" y="454348"/>
          <a:ext cx="6158332" cy="6158332"/>
        </a:xfrm>
        <a:prstGeom prst="blockArc">
          <a:avLst>
            <a:gd name="adj1" fmla="val 831287"/>
            <a:gd name="adj2" fmla="val 1974064"/>
            <a:gd name="adj3" fmla="val 173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879329A-6138-42FB-811C-1A67191E2AB5}">
      <dsp:nvSpPr>
        <dsp:cNvPr id="0" name=""/>
        <dsp:cNvSpPr/>
      </dsp:nvSpPr>
      <dsp:spPr>
        <a:xfrm>
          <a:off x="1067864" y="-1357"/>
          <a:ext cx="6158332" cy="6158332"/>
        </a:xfrm>
        <a:prstGeom prst="blockArc">
          <a:avLst>
            <a:gd name="adj1" fmla="val 292649"/>
            <a:gd name="adj2" fmla="val 1372632"/>
            <a:gd name="adj3" fmla="val 173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4A79CCE-143D-428D-B394-99A2A9303E40}">
      <dsp:nvSpPr>
        <dsp:cNvPr id="0" name=""/>
        <dsp:cNvSpPr/>
      </dsp:nvSpPr>
      <dsp:spPr>
        <a:xfrm>
          <a:off x="1057036" y="221125"/>
          <a:ext cx="6158332" cy="6158332"/>
        </a:xfrm>
        <a:prstGeom prst="blockArc">
          <a:avLst>
            <a:gd name="adj1" fmla="val 20404240"/>
            <a:gd name="adj2" fmla="val 41725"/>
            <a:gd name="adj3" fmla="val 173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5BDCD1E-1CBD-459F-9F20-46E1BAE0B190}">
      <dsp:nvSpPr>
        <dsp:cNvPr id="0" name=""/>
        <dsp:cNvSpPr/>
      </dsp:nvSpPr>
      <dsp:spPr>
        <a:xfrm>
          <a:off x="1140683" y="427915"/>
          <a:ext cx="6158332" cy="6158332"/>
        </a:xfrm>
        <a:prstGeom prst="blockArc">
          <a:avLst>
            <a:gd name="adj1" fmla="val 18989857"/>
            <a:gd name="adj2" fmla="val 20152954"/>
            <a:gd name="adj3" fmla="val 173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7E0A27F-8515-4345-9E0A-6A9A5504EDCE}">
      <dsp:nvSpPr>
        <dsp:cNvPr id="0" name=""/>
        <dsp:cNvSpPr/>
      </dsp:nvSpPr>
      <dsp:spPr>
        <a:xfrm>
          <a:off x="555211" y="-456822"/>
          <a:ext cx="6158332" cy="6158332"/>
        </a:xfrm>
        <a:prstGeom prst="blockArc">
          <a:avLst>
            <a:gd name="adj1" fmla="val 19043646"/>
            <a:gd name="adj2" fmla="val 20190809"/>
            <a:gd name="adj3" fmla="val 173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C7AC60B-BE21-46F7-97D4-0D700C07860D}">
      <dsp:nvSpPr>
        <dsp:cNvPr id="0" name=""/>
        <dsp:cNvSpPr/>
      </dsp:nvSpPr>
      <dsp:spPr>
        <a:xfrm>
          <a:off x="1666344" y="310176"/>
          <a:ext cx="6158332" cy="6158332"/>
        </a:xfrm>
        <a:prstGeom prst="blockArc">
          <a:avLst>
            <a:gd name="adj1" fmla="val 15491808"/>
            <a:gd name="adj2" fmla="val 17510362"/>
            <a:gd name="adj3" fmla="val 173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0CA2D0E-2D50-4CCD-ABA9-8520EF4F6FAA}">
      <dsp:nvSpPr>
        <dsp:cNvPr id="0" name=""/>
        <dsp:cNvSpPr/>
      </dsp:nvSpPr>
      <dsp:spPr>
        <a:xfrm>
          <a:off x="2829003" y="2238703"/>
          <a:ext cx="2713503" cy="2378491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>
              <a:latin typeface="Calibri" panose="020F0502020204030204"/>
              <a:ea typeface=""/>
              <a:cs typeface=""/>
            </a:rPr>
            <a:t>TEHLİKELİ ATIKLAR</a:t>
          </a:r>
        </a:p>
      </dsp:txBody>
      <dsp:txXfrm>
        <a:off x="3226386" y="2587025"/>
        <a:ext cx="1918737" cy="1681847"/>
      </dsp:txXfrm>
    </dsp:sp>
    <dsp:sp modelId="{2AB11087-12A3-4EF9-A178-518A1E818DB4}">
      <dsp:nvSpPr>
        <dsp:cNvPr id="0" name=""/>
        <dsp:cNvSpPr/>
      </dsp:nvSpPr>
      <dsp:spPr>
        <a:xfrm>
          <a:off x="3419284" y="29500"/>
          <a:ext cx="1403718" cy="743999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smtClean="0">
              <a:latin typeface="Calibri" panose="020F0502020204030204"/>
              <a:ea typeface=""/>
              <a:cs typeface=""/>
            </a:rPr>
            <a:t>Atık Yağ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3624854" y="138456"/>
        <a:ext cx="992578" cy="526087"/>
      </dsp:txXfrm>
    </dsp:sp>
    <dsp:sp modelId="{C68FE185-A842-4093-B580-FA1A3234F496}">
      <dsp:nvSpPr>
        <dsp:cNvPr id="0" name=""/>
        <dsp:cNvSpPr/>
      </dsp:nvSpPr>
      <dsp:spPr>
        <a:xfrm>
          <a:off x="4964396" y="184028"/>
          <a:ext cx="1833236" cy="743999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smtClean="0">
              <a:latin typeface="Calibri" panose="020F0502020204030204"/>
              <a:ea typeface=""/>
              <a:cs typeface=""/>
            </a:rPr>
            <a:t>Atık Motor Yağı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5232867" y="292984"/>
        <a:ext cx="1296294" cy="526087"/>
      </dsp:txXfrm>
    </dsp:sp>
    <dsp:sp modelId="{80C47356-35C4-4561-BE5B-230E1542575B}">
      <dsp:nvSpPr>
        <dsp:cNvPr id="0" name=""/>
        <dsp:cNvSpPr/>
      </dsp:nvSpPr>
      <dsp:spPr>
        <a:xfrm>
          <a:off x="5582489" y="1033868"/>
          <a:ext cx="1702783" cy="743999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smtClean="0">
              <a:latin typeface="Calibri" panose="020F0502020204030204"/>
              <a:ea typeface=""/>
              <a:cs typeface=""/>
            </a:rPr>
            <a:t>Bitkisel atık yağ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5831856" y="1142824"/>
        <a:ext cx="1204049" cy="526087"/>
      </dsp:txXfrm>
    </dsp:sp>
    <dsp:sp modelId="{F60AF405-6A12-470F-982C-AD4A45F02B51}">
      <dsp:nvSpPr>
        <dsp:cNvPr id="0" name=""/>
        <dsp:cNvSpPr/>
      </dsp:nvSpPr>
      <dsp:spPr>
        <a:xfrm>
          <a:off x="6188099" y="1887853"/>
          <a:ext cx="1635377" cy="743999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smtClean="0">
              <a:latin typeface="Calibri" panose="020F0502020204030204"/>
              <a:ea typeface=""/>
              <a:cs typeface=""/>
            </a:rPr>
            <a:t>Tıbbi atık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6427594" y="1996809"/>
        <a:ext cx="1156387" cy="526087"/>
      </dsp:txXfrm>
    </dsp:sp>
    <dsp:sp modelId="{7DB332BA-440E-4F15-BF7C-A0FB472AEFB2}">
      <dsp:nvSpPr>
        <dsp:cNvPr id="0" name=""/>
        <dsp:cNvSpPr/>
      </dsp:nvSpPr>
      <dsp:spPr>
        <a:xfrm>
          <a:off x="6365552" y="2965338"/>
          <a:ext cx="1645614" cy="743999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smtClean="0">
              <a:latin typeface="Calibri" panose="020F0502020204030204"/>
              <a:ea typeface=""/>
              <a:cs typeface=""/>
            </a:rPr>
            <a:t>Tıbbi Kesici delici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6606547" y="3074294"/>
        <a:ext cx="1163624" cy="526087"/>
      </dsp:txXfrm>
    </dsp:sp>
    <dsp:sp modelId="{6435CD02-A298-4B10-87A2-FFB0D650D37E}">
      <dsp:nvSpPr>
        <dsp:cNvPr id="0" name=""/>
        <dsp:cNvSpPr/>
      </dsp:nvSpPr>
      <dsp:spPr>
        <a:xfrm>
          <a:off x="6046020" y="3892444"/>
          <a:ext cx="1826585" cy="743999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smtClean="0">
              <a:latin typeface="Calibri" panose="020F0502020204030204"/>
              <a:ea typeface=""/>
              <a:cs typeface=""/>
            </a:rPr>
            <a:t>Aydınlatma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6313517" y="4001400"/>
        <a:ext cx="1291591" cy="526087"/>
      </dsp:txXfrm>
    </dsp:sp>
    <dsp:sp modelId="{D8DFBD7B-DF2F-44BB-B096-2EE7164CC04F}">
      <dsp:nvSpPr>
        <dsp:cNvPr id="0" name=""/>
        <dsp:cNvSpPr/>
      </dsp:nvSpPr>
      <dsp:spPr>
        <a:xfrm>
          <a:off x="5736997" y="4819538"/>
          <a:ext cx="1643099" cy="743999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smtClean="0">
              <a:latin typeface="Calibri" panose="020F0502020204030204"/>
              <a:ea typeface=""/>
              <a:cs typeface=""/>
            </a:rPr>
            <a:t>Atık İlaç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5977623" y="4928494"/>
        <a:ext cx="1161847" cy="526087"/>
      </dsp:txXfrm>
    </dsp:sp>
    <dsp:sp modelId="{86B40AFB-3D2C-46D0-8490-C5725D84E772}">
      <dsp:nvSpPr>
        <dsp:cNvPr id="0" name=""/>
        <dsp:cNvSpPr/>
      </dsp:nvSpPr>
      <dsp:spPr>
        <a:xfrm>
          <a:off x="4964405" y="5746658"/>
          <a:ext cx="1796401" cy="743999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smtClean="0">
              <a:latin typeface="Calibri" panose="020F0502020204030204"/>
              <a:ea typeface=""/>
              <a:cs typeface=""/>
            </a:rPr>
            <a:t>Kontamine ambalaj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5227482" y="5855614"/>
        <a:ext cx="1270247" cy="526087"/>
      </dsp:txXfrm>
    </dsp:sp>
    <dsp:sp modelId="{3785B334-5D82-47BD-BD49-4D71092460DA}">
      <dsp:nvSpPr>
        <dsp:cNvPr id="0" name=""/>
        <dsp:cNvSpPr/>
      </dsp:nvSpPr>
      <dsp:spPr>
        <a:xfrm>
          <a:off x="3496545" y="5978432"/>
          <a:ext cx="1402423" cy="748202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smtClean="0">
              <a:latin typeface="Calibri" panose="020F0502020204030204"/>
              <a:ea typeface=""/>
              <a:cs typeface=""/>
            </a:rPr>
            <a:t>Ev aletleri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3701925" y="6088004"/>
        <a:ext cx="991663" cy="529058"/>
      </dsp:txXfrm>
    </dsp:sp>
    <dsp:sp modelId="{2D88C8A7-C21C-4730-856E-99234AEFE021}">
      <dsp:nvSpPr>
        <dsp:cNvPr id="0" name=""/>
        <dsp:cNvSpPr/>
      </dsp:nvSpPr>
      <dsp:spPr>
        <a:xfrm>
          <a:off x="1487734" y="5669383"/>
          <a:ext cx="1995123" cy="743999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smtClean="0">
              <a:latin typeface="Calibri" panose="020F0502020204030204"/>
              <a:ea typeface=""/>
              <a:cs typeface=""/>
            </a:rPr>
            <a:t>Kontamine Bez,üstübü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1779913" y="5778339"/>
        <a:ext cx="1410765" cy="526087"/>
      </dsp:txXfrm>
    </dsp:sp>
    <dsp:sp modelId="{8FD6C2E3-E209-4F5A-BB0B-C2F79B68302F}">
      <dsp:nvSpPr>
        <dsp:cNvPr id="0" name=""/>
        <dsp:cNvSpPr/>
      </dsp:nvSpPr>
      <dsp:spPr>
        <a:xfrm>
          <a:off x="483389" y="4819547"/>
          <a:ext cx="1825960" cy="743999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smtClean="0">
              <a:latin typeface="Calibri" panose="020F0502020204030204"/>
              <a:ea typeface=""/>
              <a:cs typeface=""/>
            </a:rPr>
            <a:t>Televizyon, Monitör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750795" y="4928503"/>
        <a:ext cx="1291148" cy="526087"/>
      </dsp:txXfrm>
    </dsp:sp>
    <dsp:sp modelId="{88A712D9-9E85-42D2-A011-5E7DFD60E392}">
      <dsp:nvSpPr>
        <dsp:cNvPr id="0" name=""/>
        <dsp:cNvSpPr/>
      </dsp:nvSpPr>
      <dsp:spPr>
        <a:xfrm>
          <a:off x="63349" y="3861668"/>
          <a:ext cx="1820402" cy="743999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smtClean="0">
              <a:latin typeface="Calibri" panose="020F0502020204030204"/>
              <a:ea typeface=""/>
              <a:cs typeface=""/>
            </a:rPr>
            <a:t>Basınçlı Kaplar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329941" y="3970624"/>
        <a:ext cx="1287218" cy="526087"/>
      </dsp:txXfrm>
    </dsp:sp>
    <dsp:sp modelId="{C320CC54-C459-4161-9FA3-3389D39991ED}">
      <dsp:nvSpPr>
        <dsp:cNvPr id="0" name=""/>
        <dsp:cNvSpPr/>
      </dsp:nvSpPr>
      <dsp:spPr>
        <a:xfrm>
          <a:off x="0" y="2888083"/>
          <a:ext cx="1929435" cy="722326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smtClean="0">
              <a:latin typeface="Calibri" panose="020F0502020204030204"/>
              <a:ea typeface=""/>
              <a:cs typeface=""/>
            </a:rPr>
            <a:t>Bilişim ve Telek.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282559" y="2993865"/>
        <a:ext cx="1364317" cy="510762"/>
      </dsp:txXfrm>
    </dsp:sp>
    <dsp:sp modelId="{93DAA76F-6162-4B6F-BF16-57819D3F0D21}">
      <dsp:nvSpPr>
        <dsp:cNvPr id="0" name=""/>
        <dsp:cNvSpPr/>
      </dsp:nvSpPr>
      <dsp:spPr>
        <a:xfrm>
          <a:off x="328874" y="1960971"/>
          <a:ext cx="1772020" cy="743999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smtClean="0">
              <a:latin typeface="Calibri" panose="020F0502020204030204"/>
              <a:ea typeface=""/>
              <a:cs typeface=""/>
            </a:rPr>
            <a:t>Pil ve akü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588380" y="2069927"/>
        <a:ext cx="1253008" cy="526087"/>
      </dsp:txXfrm>
    </dsp:sp>
    <dsp:sp modelId="{5D952419-6E89-4E53-8291-50E7B84A2D5B}">
      <dsp:nvSpPr>
        <dsp:cNvPr id="0" name=""/>
        <dsp:cNvSpPr/>
      </dsp:nvSpPr>
      <dsp:spPr>
        <a:xfrm>
          <a:off x="792447" y="956614"/>
          <a:ext cx="1697300" cy="743999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smtClean="0">
              <a:latin typeface="Calibri" panose="020F0502020204030204"/>
              <a:ea typeface=""/>
              <a:cs typeface=""/>
            </a:rPr>
            <a:t>Kartuş, toner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1041011" y="1065570"/>
        <a:ext cx="1200172" cy="526087"/>
      </dsp:txXfrm>
    </dsp:sp>
    <dsp:sp modelId="{9EBE9DA7-DAC3-4CFA-B1FE-F3D7F463EBB0}">
      <dsp:nvSpPr>
        <dsp:cNvPr id="0" name=""/>
        <dsp:cNvSpPr/>
      </dsp:nvSpPr>
      <dsp:spPr>
        <a:xfrm>
          <a:off x="1719560" y="261304"/>
          <a:ext cx="1655442" cy="647093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smtClean="0">
              <a:latin typeface="Calibri" panose="020F0502020204030204"/>
              <a:ea typeface=""/>
              <a:cs typeface=""/>
            </a:rPr>
            <a:t>Yağ Filtreleri</a:t>
          </a:r>
          <a:endParaRPr lang="tr-TR" sz="1800" kern="1200" dirty="0">
            <a:latin typeface="Calibri" panose="020F0502020204030204"/>
            <a:ea typeface=""/>
            <a:cs typeface=""/>
          </a:endParaRPr>
        </a:p>
      </dsp:txBody>
      <dsp:txXfrm>
        <a:off x="1961994" y="356069"/>
        <a:ext cx="1170574" cy="4575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0708C0-9B28-4320-A399-5C215F448850}">
      <dsp:nvSpPr>
        <dsp:cNvPr id="0" name=""/>
        <dsp:cNvSpPr/>
      </dsp:nvSpPr>
      <dsp:spPr>
        <a:xfrm>
          <a:off x="64220" y="657922"/>
          <a:ext cx="3191768" cy="1282039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/>
            <a:t>Bitkisel Atık Yağ</a:t>
          </a:r>
          <a:endParaRPr lang="tr-TR" sz="3600" kern="1200" dirty="0"/>
        </a:p>
      </dsp:txBody>
      <dsp:txXfrm>
        <a:off x="705240" y="657922"/>
        <a:ext cx="1909729" cy="1282039"/>
      </dsp:txXfrm>
    </dsp:sp>
    <dsp:sp modelId="{DC472C97-10E8-449A-ACFF-D9790FD42FAA}">
      <dsp:nvSpPr>
        <dsp:cNvPr id="0" name=""/>
        <dsp:cNvSpPr/>
      </dsp:nvSpPr>
      <dsp:spPr>
        <a:xfrm>
          <a:off x="2769140" y="682232"/>
          <a:ext cx="3064237" cy="1261217"/>
        </a:xfrm>
        <a:prstGeom prst="chevron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22860" rIns="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err="1" smtClean="0"/>
            <a:t>Biyodizel</a:t>
          </a:r>
          <a:endParaRPr lang="tr-TR" sz="3600" kern="1200" dirty="0"/>
        </a:p>
      </dsp:txBody>
      <dsp:txXfrm>
        <a:off x="3399749" y="682232"/>
        <a:ext cx="1803020" cy="12612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tr-TR" sz="1200"/>
            </a:lvl1pPr>
          </a:lstStyle>
          <a:p>
            <a:endParaRPr lang="tr-TR" dirty="0"/>
          </a:p>
        </p:txBody>
      </p:sp>
      <p:sp>
        <p:nvSpPr>
          <p:cNvPr id="3" name="Tarih Yer Tutucusu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tr-TR" sz="1200"/>
            </a:lvl1pPr>
          </a:lstStyle>
          <a:p>
            <a:fld id="{30E08F2E-5F06-4CE2-A139-452A1382A6F0}" type="datetimeFigureOut">
              <a:rPr lang="tr-TR"/>
              <a:pPr/>
              <a:t>5.02.2019</a:t>
            </a:fld>
            <a:endParaRPr lang="tr-TR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tr-TR" sz="1200"/>
            </a:lvl1pPr>
          </a:lstStyle>
          <a:p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tr-TR" sz="1200"/>
            </a:lvl1pPr>
          </a:lstStyle>
          <a:p>
            <a:fld id="{B828588A-5C4E-401A-AECC-B6F63A9DE965}" type="slidenum">
              <a:rPr lang="tr-TR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tr-TR" sz="1200"/>
            </a:lvl1pPr>
          </a:lstStyle>
          <a:p>
            <a:endParaRPr lang="tr-TR" dirty="0"/>
          </a:p>
        </p:txBody>
      </p:sp>
      <p:sp>
        <p:nvSpPr>
          <p:cNvPr id="3" name="Tarih Yer Tutucusu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tr-TR" sz="1200"/>
            </a:lvl1pPr>
          </a:lstStyle>
          <a:p>
            <a:fld id="{1A4C5DC6-1594-414D-9341-ABA08739246C}" type="datetimeFigureOut">
              <a:rPr lang="tr-TR"/>
              <a:pPr/>
              <a:t>5.02.2019</a:t>
            </a:fld>
            <a:endParaRPr lang="tr-TR" dirty="0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Notlar Yer Tutucusu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tr-TR" sz="1200"/>
            </a:lvl1pPr>
          </a:lstStyle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tr-TR" sz="1200"/>
            </a:lvl1pPr>
          </a:lstStyle>
          <a:p>
            <a:fld id="{77542409-6A04-4DC6-AC3A-D3758287A8F2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tr-T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tr-T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tr-T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tr-T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tr-T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tr-T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tr-T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tr-T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tr-T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tr-TR" smtClean="0"/>
              <a:pPr/>
              <a:t>44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64070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Masmavi gökyüzündeki bembeyaz tombul bulutla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10" name="Resim 9" descr="Yakın plan bitki çekimi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Resim 10" descr="Dalgalar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 latinLnBrk="0">
              <a:lnSpc>
                <a:spcPct val="90000"/>
              </a:lnSpc>
              <a:defRPr lang="tr-TR" sz="4800">
                <a:solidFill>
                  <a:schemeClr val="bg1"/>
                </a:solidFill>
              </a:defRPr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tr-TR" sz="1800">
                <a:solidFill>
                  <a:schemeClr val="bg1"/>
                </a:solidFill>
              </a:defRPr>
            </a:lvl1pPr>
            <a:lvl2pPr marL="457200" indent="0" algn="ctr" latinLnBrk="0">
              <a:buNone/>
              <a:defRPr lang="tr-TR" sz="2000"/>
            </a:lvl2pPr>
            <a:lvl3pPr marL="914400" indent="0" algn="ctr" latinLnBrk="0">
              <a:buNone/>
              <a:defRPr lang="tr-TR" sz="1800"/>
            </a:lvl3pPr>
            <a:lvl4pPr marL="1371600" indent="0" algn="ctr" latinLnBrk="0">
              <a:buNone/>
              <a:defRPr lang="tr-TR" sz="1600"/>
            </a:lvl4pPr>
            <a:lvl5pPr marL="1828800" indent="0" algn="ctr" latinLnBrk="0">
              <a:buNone/>
              <a:defRPr lang="tr-TR" sz="1600"/>
            </a:lvl5pPr>
            <a:lvl6pPr marL="2286000" indent="0" algn="ctr" latinLnBrk="0">
              <a:buNone/>
              <a:defRPr lang="tr-TR" sz="1600"/>
            </a:lvl6pPr>
            <a:lvl7pPr marL="2743200" indent="0" algn="ctr" latinLnBrk="0">
              <a:buNone/>
              <a:defRPr lang="tr-TR" sz="1600"/>
            </a:lvl7pPr>
            <a:lvl8pPr marL="3200400" indent="0" algn="ctr" latinLnBrk="0">
              <a:buNone/>
              <a:defRPr lang="tr-TR" sz="1600"/>
            </a:lvl8pPr>
            <a:lvl9pPr marL="3657600" indent="0" algn="ctr" latinLnBrk="0">
              <a:buNone/>
              <a:defRPr lang="tr-TR" sz="1600"/>
            </a:lvl9pPr>
          </a:lstStyle>
          <a:p>
            <a:r>
              <a:rPr lang="tr-TR" dirty="0"/>
              <a:t>Asıl alt başlık stilini düzenlemek için tıklatın</a:t>
            </a:r>
          </a:p>
        </p:txBody>
      </p:sp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6DFCE7-58D4-4EDC-833B-13113D19320D}" type="datetime4">
              <a:rPr lang="tr-TR" smtClean="0"/>
              <a:pPr/>
              <a:t>5 Şubat 2019</a:t>
            </a:fld>
            <a:endParaRPr lang="tr-TR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Alt bilgi metni buraya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/>
          <a:lstStyle/>
          <a:p>
            <a:r>
              <a:rPr lang="tr-TR" dirty="0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3B4AE6-D74A-4F53-8939-98EE685F4E41}" type="datetime4">
              <a:rPr lang="tr-TR" smtClean="0"/>
              <a:pPr/>
              <a:t>5 Şubat 2019</a:t>
            </a:fld>
            <a:endParaRPr lang="tr-TR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Alt bilgi metni buraya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" name="bk object 17"/>
          <p:cNvSpPr/>
          <p:nvPr/>
        </p:nvSpPr>
        <p:spPr>
          <a:xfrm>
            <a:off x="28832" y="44500"/>
            <a:ext cx="924763" cy="9247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2/5/2019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3866">
              <a:lnSpc>
                <a:spcPts val="1273"/>
              </a:lnSpc>
            </a:pPr>
            <a:fld id="{81D60167-4931-47E6-BA6A-407CBD079E47}" type="slidenum">
              <a:rPr lang="tr-TR" smtClean="0"/>
              <a:pPr marL="33866">
                <a:lnSpc>
                  <a:spcPts val="1273"/>
                </a:lnSpc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1014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" name="bk object 17"/>
          <p:cNvSpPr/>
          <p:nvPr/>
        </p:nvSpPr>
        <p:spPr>
          <a:xfrm>
            <a:off x="28832" y="44500"/>
            <a:ext cx="924763" cy="9247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Ravie"/>
                <a:cs typeface="Ravi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2/5/2019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3866">
              <a:lnSpc>
                <a:spcPts val="1273"/>
              </a:lnSpc>
            </a:pPr>
            <a:fld id="{81D60167-4931-47E6-BA6A-407CBD079E47}" type="slidenum">
              <a:rPr lang="tr-TR" smtClean="0"/>
              <a:pPr marL="33866">
                <a:lnSpc>
                  <a:spcPts val="1273"/>
                </a:lnSpc>
              </a:pPr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61565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67ABDA-B320-490F-899C-9F21D1A18F43}" type="datetime4">
              <a:rPr lang="tr-TR" smtClean="0"/>
              <a:pPr/>
              <a:t>5 Şubat 2019</a:t>
            </a:fld>
            <a:endParaRPr lang="tr-TR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Alt bilgi metni buraya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Başlığ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/>
          <a:lstStyle>
            <a:lvl1pPr latinLnBrk="0">
              <a:defRPr lang="tr-TR" sz="6000">
                <a:solidFill>
                  <a:schemeClr val="bg1"/>
                </a:solidFill>
              </a:defRPr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>
            <a:lvl1pPr marL="0" indent="0" latinLnBrk="0">
              <a:spcBef>
                <a:spcPts val="0"/>
              </a:spcBef>
              <a:buNone/>
              <a:defRPr lang="tr-TR" sz="24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tr-TR" sz="2000"/>
            </a:lvl2pPr>
            <a:lvl3pPr marL="914400" indent="0" latinLnBrk="0">
              <a:buNone/>
              <a:defRPr lang="tr-TR" sz="1800"/>
            </a:lvl3pPr>
            <a:lvl4pPr marL="1371600" indent="0" latinLnBrk="0">
              <a:buNone/>
              <a:defRPr lang="tr-TR" sz="1600"/>
            </a:lvl4pPr>
            <a:lvl5pPr marL="1828800" indent="0" latinLnBrk="0">
              <a:buNone/>
              <a:defRPr lang="tr-TR" sz="1600"/>
            </a:lvl5pPr>
            <a:lvl6pPr marL="2286000" indent="0" latinLnBrk="0">
              <a:buNone/>
              <a:defRPr lang="tr-TR" sz="1600"/>
            </a:lvl6pPr>
            <a:lvl7pPr marL="2743200" indent="0" latinLnBrk="0">
              <a:buNone/>
              <a:defRPr lang="tr-TR" sz="1600"/>
            </a:lvl7pPr>
            <a:lvl8pPr marL="3200400" indent="0" latinLnBrk="0">
              <a:buNone/>
              <a:defRPr lang="tr-TR" sz="1600"/>
            </a:lvl8pPr>
            <a:lvl9pPr marL="3657600" indent="0" latinLnBrk="0">
              <a:buNone/>
              <a:defRPr lang="tr-TR" sz="1600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</p:txBody>
      </p:sp>
      <p:pic>
        <p:nvPicPr>
          <p:cNvPr id="9" name="Resim 8" descr="Dalgala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  <p:pic>
        <p:nvPicPr>
          <p:cNvPr id="11" name="Resim 10" descr="Yakın plan yeşil bitki çekimi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/>
          <a:lstStyle>
            <a:lvl1pPr latinLnBrk="0">
              <a:defRPr lang="tr-TR" sz="2200"/>
            </a:lvl1pPr>
            <a:lvl2pPr latinLnBrk="0">
              <a:defRPr lang="tr-TR" sz="1800"/>
            </a:lvl2pPr>
            <a:lvl3pPr latinLnBrk="0">
              <a:defRPr lang="tr-TR" sz="1600"/>
            </a:lvl3pPr>
            <a:lvl4pPr latinLnBrk="0">
              <a:defRPr lang="tr-TR" sz="1600"/>
            </a:lvl4pPr>
            <a:lvl5pPr latinLnBrk="0">
              <a:defRPr lang="tr-TR" sz="1600"/>
            </a:lvl5pPr>
            <a:lvl6pPr latinLnBrk="0">
              <a:defRPr lang="tr-TR" sz="1600"/>
            </a:lvl6pPr>
            <a:lvl7pPr latinLnBrk="0">
              <a:defRPr lang="tr-TR" sz="1600"/>
            </a:lvl7pPr>
            <a:lvl8pPr latinLnBrk="0">
              <a:defRPr lang="tr-TR" sz="1600"/>
            </a:lvl8pPr>
            <a:lvl9pPr latinLnBrk="0">
              <a:defRPr lang="tr-TR" sz="1600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/>
          <a:lstStyle>
            <a:lvl1pPr latinLnBrk="0">
              <a:defRPr lang="tr-TR" sz="2200"/>
            </a:lvl1pPr>
            <a:lvl2pPr latinLnBrk="0">
              <a:defRPr lang="tr-TR" sz="1800"/>
            </a:lvl2pPr>
            <a:lvl3pPr latinLnBrk="0">
              <a:defRPr lang="tr-TR" sz="1600"/>
            </a:lvl3pPr>
            <a:lvl4pPr latinLnBrk="0">
              <a:defRPr lang="tr-TR" sz="1600"/>
            </a:lvl4pPr>
            <a:lvl5pPr latinLnBrk="0">
              <a:defRPr lang="tr-TR" sz="1600"/>
            </a:lvl5pPr>
            <a:lvl6pPr latinLnBrk="0">
              <a:defRPr lang="tr-TR" sz="1600"/>
            </a:lvl6pPr>
            <a:lvl7pPr latinLnBrk="0">
              <a:defRPr lang="tr-TR" sz="1600"/>
            </a:lvl7pPr>
            <a:lvl8pPr latinLnBrk="0">
              <a:defRPr lang="tr-TR" sz="1600"/>
            </a:lvl8pPr>
            <a:lvl9pPr latinLnBrk="0">
              <a:defRPr lang="tr-TR" sz="1600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AC746B-0BF2-490F-834A-4FBE0846FFFA}" type="datetime4">
              <a:rPr lang="tr-TR" smtClean="0"/>
              <a:pPr/>
              <a:t>5 Şubat 2019</a:t>
            </a:fld>
            <a:endParaRPr lang="tr-TR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Alt bilgi metni buraya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 latinLnBrk="0">
              <a:spcBef>
                <a:spcPts val="0"/>
              </a:spcBef>
              <a:buNone/>
              <a:defRPr lang="tr-TR" sz="2200" b="1"/>
            </a:lvl1pPr>
            <a:lvl2pPr marL="457200" indent="0" latinLnBrk="0">
              <a:buNone/>
              <a:defRPr lang="tr-TR" sz="2000" b="1"/>
            </a:lvl2pPr>
            <a:lvl3pPr marL="914400" indent="0" latinLnBrk="0">
              <a:buNone/>
              <a:defRPr lang="tr-TR" sz="1800" b="1"/>
            </a:lvl3pPr>
            <a:lvl4pPr marL="1371600" indent="0" latinLnBrk="0">
              <a:buNone/>
              <a:defRPr lang="tr-TR" sz="1600" b="1"/>
            </a:lvl4pPr>
            <a:lvl5pPr marL="1828800" indent="0" latinLnBrk="0">
              <a:buNone/>
              <a:defRPr lang="tr-TR" sz="1600" b="1"/>
            </a:lvl5pPr>
            <a:lvl6pPr marL="2286000" indent="0" latinLnBrk="0">
              <a:buNone/>
              <a:defRPr lang="tr-TR" sz="1600" b="1"/>
            </a:lvl6pPr>
            <a:lvl7pPr marL="2743200" indent="0" latinLnBrk="0">
              <a:buNone/>
              <a:defRPr lang="tr-TR" sz="1600" b="1"/>
            </a:lvl7pPr>
            <a:lvl8pPr marL="3200400" indent="0" latinLnBrk="0">
              <a:buNone/>
              <a:defRPr lang="tr-TR" sz="1600" b="1"/>
            </a:lvl8pPr>
            <a:lvl9pPr marL="3657600" indent="0" latinLnBrk="0">
              <a:buNone/>
              <a:defRPr lang="tr-TR" sz="1600" b="1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1409699" y="2378392"/>
            <a:ext cx="4608576" cy="3811271"/>
          </a:xfrm>
        </p:spPr>
        <p:txBody>
          <a:bodyPr/>
          <a:lstStyle>
            <a:lvl1pPr latinLnBrk="0">
              <a:defRPr lang="tr-TR" sz="2200"/>
            </a:lvl1pPr>
            <a:lvl2pPr latinLnBrk="0">
              <a:defRPr lang="tr-TR" sz="1800"/>
            </a:lvl2pPr>
            <a:lvl3pPr latinLnBrk="0">
              <a:defRPr lang="tr-TR" sz="1600"/>
            </a:lvl3pPr>
            <a:lvl4pPr latinLnBrk="0">
              <a:defRPr lang="tr-TR" sz="1600"/>
            </a:lvl4pPr>
            <a:lvl5pPr latinLnBrk="0">
              <a:defRPr lang="tr-TR" sz="1600"/>
            </a:lvl5pPr>
            <a:lvl6pPr latinLnBrk="0">
              <a:defRPr lang="tr-TR" sz="1600"/>
            </a:lvl6pPr>
            <a:lvl7pPr latinLnBrk="0">
              <a:defRPr lang="tr-TR" sz="1600"/>
            </a:lvl7pPr>
            <a:lvl8pPr latinLnBrk="0">
              <a:defRPr lang="tr-TR" sz="1600"/>
            </a:lvl8pPr>
            <a:lvl9pPr latinLnBrk="0">
              <a:defRPr lang="tr-TR" sz="1600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anchor="b">
            <a:normAutofit/>
          </a:bodyPr>
          <a:lstStyle>
            <a:lvl1pPr marL="0" indent="0" latinLnBrk="0">
              <a:spcBef>
                <a:spcPts val="0"/>
              </a:spcBef>
              <a:buNone/>
              <a:defRPr lang="tr-TR" sz="2200" b="1"/>
            </a:lvl1pPr>
            <a:lvl2pPr marL="457200" indent="0" latinLnBrk="0">
              <a:buNone/>
              <a:defRPr lang="tr-TR" sz="2000" b="1"/>
            </a:lvl2pPr>
            <a:lvl3pPr marL="914400" indent="0" latinLnBrk="0">
              <a:buNone/>
              <a:defRPr lang="tr-TR" sz="1800" b="1"/>
            </a:lvl3pPr>
            <a:lvl4pPr marL="1371600" indent="0" latinLnBrk="0">
              <a:buNone/>
              <a:defRPr lang="tr-TR" sz="1600" b="1"/>
            </a:lvl4pPr>
            <a:lvl5pPr marL="1828800" indent="0" latinLnBrk="0">
              <a:buNone/>
              <a:defRPr lang="tr-TR" sz="1600" b="1"/>
            </a:lvl5pPr>
            <a:lvl6pPr marL="2286000" indent="0" latinLnBrk="0">
              <a:buNone/>
              <a:defRPr lang="tr-TR" sz="1600" b="1"/>
            </a:lvl6pPr>
            <a:lvl7pPr marL="2743200" indent="0" latinLnBrk="0">
              <a:buNone/>
              <a:defRPr lang="tr-TR" sz="1600" b="1"/>
            </a:lvl7pPr>
            <a:lvl8pPr marL="3200400" indent="0" latinLnBrk="0">
              <a:buNone/>
              <a:defRPr lang="tr-TR" sz="1600" b="1"/>
            </a:lvl8pPr>
            <a:lvl9pPr marL="3657600" indent="0" latinLnBrk="0">
              <a:buNone/>
              <a:defRPr lang="tr-TR" sz="1600" b="1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378392"/>
            <a:ext cx="4610100" cy="3811271"/>
          </a:xfrm>
        </p:spPr>
        <p:txBody>
          <a:bodyPr/>
          <a:lstStyle>
            <a:lvl1pPr latinLnBrk="0">
              <a:defRPr lang="tr-TR" sz="2200"/>
            </a:lvl1pPr>
            <a:lvl2pPr latinLnBrk="0">
              <a:defRPr lang="tr-TR" sz="1800"/>
            </a:lvl2pPr>
            <a:lvl3pPr latinLnBrk="0">
              <a:defRPr lang="tr-TR" sz="1600"/>
            </a:lvl3pPr>
            <a:lvl4pPr latinLnBrk="0">
              <a:defRPr lang="tr-TR" sz="1600"/>
            </a:lvl4pPr>
            <a:lvl5pPr latinLnBrk="0">
              <a:defRPr lang="tr-TR" sz="1600"/>
            </a:lvl5pPr>
            <a:lvl6pPr latinLnBrk="0">
              <a:defRPr lang="tr-TR" sz="1600"/>
            </a:lvl6pPr>
            <a:lvl7pPr latinLnBrk="0">
              <a:defRPr lang="tr-TR" sz="1600"/>
            </a:lvl7pPr>
            <a:lvl8pPr latinLnBrk="0">
              <a:defRPr lang="tr-TR" sz="1600"/>
            </a:lvl8pPr>
            <a:lvl9pPr latinLnBrk="0">
              <a:defRPr lang="tr-TR" sz="1600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7" name="Tarih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7474AE-980F-4C05-9722-6D879227DD64}" type="datetime4">
              <a:rPr lang="tr-TR" smtClean="0"/>
              <a:pPr/>
              <a:t>5 Şubat 2019</a:t>
            </a:fld>
            <a:endParaRPr lang="tr-TR" dirty="0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Alt bilgi metni buraya</a:t>
            </a: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Asıl başlık stili için tıklatın</a:t>
            </a:r>
          </a:p>
        </p:txBody>
      </p:sp>
      <p:sp>
        <p:nvSpPr>
          <p:cNvPr id="3" name="Tarih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70A0C4-65F6-4938-AB93-593F36E3C1A7}" type="datetime4">
              <a:rPr lang="tr-TR" smtClean="0"/>
              <a:pPr/>
              <a:t>5 Şubat 2019</a:t>
            </a:fld>
            <a:endParaRPr lang="tr-TR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Alt bilgi metni buraya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ih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E955C8-713D-4009-912D-6CB276F94097}" type="datetime4">
              <a:rPr lang="tr-TR" smtClean="0"/>
              <a:pPr/>
              <a:t>5 Şubat 2019</a:t>
            </a:fld>
            <a:endParaRPr lang="tr-TR" dirty="0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Alt bilgi metni buraya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626679" y="919616"/>
            <a:ext cx="4155622" cy="2532888"/>
          </a:xfrm>
        </p:spPr>
        <p:txBody>
          <a:bodyPr anchor="b"/>
          <a:lstStyle>
            <a:lvl1pPr latinLnBrk="0">
              <a:defRPr lang="tr-TR" sz="3200"/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/>
          <a:lstStyle>
            <a:lvl1pPr latinLnBrk="0">
              <a:defRPr lang="tr-TR" sz="2200"/>
            </a:lvl1pPr>
            <a:lvl2pPr latinLnBrk="0">
              <a:defRPr lang="tr-TR" sz="1800"/>
            </a:lvl2pPr>
            <a:lvl3pPr latinLnBrk="0">
              <a:defRPr lang="tr-TR" sz="1600"/>
            </a:lvl3pPr>
            <a:lvl4pPr latinLnBrk="0">
              <a:defRPr lang="tr-TR" sz="1600"/>
            </a:lvl4pPr>
            <a:lvl5pPr latinLnBrk="0">
              <a:defRPr lang="tr-TR" sz="1600"/>
            </a:lvl5pPr>
            <a:lvl6pPr latinLnBrk="0">
              <a:defRPr lang="tr-TR" sz="1600"/>
            </a:lvl6pPr>
            <a:lvl7pPr latinLnBrk="0">
              <a:defRPr lang="tr-TR" sz="1600"/>
            </a:lvl7pPr>
            <a:lvl8pPr latinLnBrk="0">
              <a:defRPr lang="tr-TR" sz="1600"/>
            </a:lvl8pPr>
            <a:lvl9pPr latinLnBrk="0">
              <a:defRPr lang="tr-TR" sz="1600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626679" y="3446396"/>
            <a:ext cx="4155622" cy="2535303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tr-TR" sz="1800"/>
            </a:lvl1pPr>
            <a:lvl2pPr marL="457200" indent="0" latinLnBrk="0">
              <a:buNone/>
              <a:defRPr lang="tr-TR" sz="1400"/>
            </a:lvl2pPr>
            <a:lvl3pPr marL="914400" indent="0" latinLnBrk="0">
              <a:buNone/>
              <a:defRPr lang="tr-TR" sz="1200"/>
            </a:lvl3pPr>
            <a:lvl4pPr marL="1371600" indent="0" latinLnBrk="0">
              <a:buNone/>
              <a:defRPr lang="tr-TR" sz="1000"/>
            </a:lvl4pPr>
            <a:lvl5pPr marL="1828800" indent="0" latinLnBrk="0">
              <a:buNone/>
              <a:defRPr lang="tr-TR" sz="1000"/>
            </a:lvl5pPr>
            <a:lvl6pPr marL="2286000" indent="0" latinLnBrk="0">
              <a:buNone/>
              <a:defRPr lang="tr-TR" sz="1000"/>
            </a:lvl6pPr>
            <a:lvl7pPr marL="2743200" indent="0" latinLnBrk="0">
              <a:buNone/>
              <a:defRPr lang="tr-TR" sz="1000"/>
            </a:lvl7pPr>
            <a:lvl8pPr marL="3200400" indent="0" latinLnBrk="0">
              <a:buNone/>
              <a:defRPr lang="tr-TR" sz="1000"/>
            </a:lvl8pPr>
            <a:lvl9pPr marL="3657600" indent="0" latinLnBrk="0">
              <a:buNone/>
              <a:defRPr lang="tr-TR" sz="1000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6BA246-E3FB-4323-A904-4679E86ACADC}" type="datetime4">
              <a:rPr lang="tr-TR" smtClean="0"/>
              <a:pPr/>
              <a:t>5 Şubat 2019</a:t>
            </a:fld>
            <a:endParaRPr lang="tr-TR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Alt bilgi metni buraya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626680" y="919616"/>
            <a:ext cx="4155622" cy="2532888"/>
          </a:xfrm>
        </p:spPr>
        <p:txBody>
          <a:bodyPr anchor="b"/>
          <a:lstStyle>
            <a:lvl1pPr latinLnBrk="0">
              <a:defRPr lang="tr-TR" sz="3200"/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tr-TR" sz="2200"/>
            </a:lvl1pPr>
            <a:lvl2pPr marL="457200" indent="0" latinLnBrk="0">
              <a:buNone/>
              <a:defRPr lang="tr-TR" sz="2800"/>
            </a:lvl2pPr>
            <a:lvl3pPr marL="914400" indent="0" latinLnBrk="0">
              <a:buNone/>
              <a:defRPr lang="tr-TR" sz="2400"/>
            </a:lvl3pPr>
            <a:lvl4pPr marL="1371600" indent="0" latinLnBrk="0">
              <a:buNone/>
              <a:defRPr lang="tr-TR" sz="2000"/>
            </a:lvl4pPr>
            <a:lvl5pPr marL="1828800" indent="0" latinLnBrk="0">
              <a:buNone/>
              <a:defRPr lang="tr-TR" sz="2000"/>
            </a:lvl5pPr>
            <a:lvl6pPr marL="2286000" indent="0" latinLnBrk="0">
              <a:buNone/>
              <a:defRPr lang="tr-TR" sz="2000"/>
            </a:lvl6pPr>
            <a:lvl7pPr marL="2743200" indent="0" latinLnBrk="0">
              <a:buNone/>
              <a:defRPr lang="tr-TR" sz="2000"/>
            </a:lvl7pPr>
            <a:lvl8pPr marL="3200400" indent="0" latinLnBrk="0">
              <a:buNone/>
              <a:defRPr lang="tr-TR" sz="2000"/>
            </a:lvl8pPr>
            <a:lvl9pPr marL="3657600" indent="0" latinLnBrk="0">
              <a:buNone/>
              <a:defRPr lang="tr-TR" sz="2000"/>
            </a:lvl9pPr>
          </a:lstStyle>
          <a:p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626680" y="3446397"/>
            <a:ext cx="4155622" cy="2535304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tr-TR" sz="1800"/>
            </a:lvl1pPr>
            <a:lvl2pPr marL="457200" indent="0" latinLnBrk="0">
              <a:buNone/>
              <a:defRPr lang="tr-TR" sz="1400"/>
            </a:lvl2pPr>
            <a:lvl3pPr marL="914400" indent="0" latinLnBrk="0">
              <a:buNone/>
              <a:defRPr lang="tr-TR" sz="1200"/>
            </a:lvl3pPr>
            <a:lvl4pPr marL="1371600" indent="0" latinLnBrk="0">
              <a:buNone/>
              <a:defRPr lang="tr-TR" sz="1000"/>
            </a:lvl4pPr>
            <a:lvl5pPr marL="1828800" indent="0" latinLnBrk="0">
              <a:buNone/>
              <a:defRPr lang="tr-TR" sz="1000"/>
            </a:lvl5pPr>
            <a:lvl6pPr marL="2286000" indent="0" latinLnBrk="0">
              <a:buNone/>
              <a:defRPr lang="tr-TR" sz="1000"/>
            </a:lvl6pPr>
            <a:lvl7pPr marL="2743200" indent="0" latinLnBrk="0">
              <a:buNone/>
              <a:defRPr lang="tr-TR" sz="1000"/>
            </a:lvl7pPr>
            <a:lvl8pPr marL="3200400" indent="0" latinLnBrk="0">
              <a:buNone/>
              <a:defRPr lang="tr-TR" sz="1000"/>
            </a:lvl8pPr>
            <a:lvl9pPr marL="3657600" indent="0" latinLnBrk="0">
              <a:buNone/>
              <a:defRPr lang="tr-TR" sz="1000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03AC46-C864-43A6-9AFD-574A11A1DEB6}" type="datetime4">
              <a:rPr lang="tr-TR" smtClean="0"/>
              <a:pPr/>
              <a:t>5 Şubat 2019</a:t>
            </a:fld>
            <a:endParaRPr lang="tr-TR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Alt bilgi metni buraya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/>
          <p:cNvSpPr/>
          <p:nvPr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1" name="Dikdörtgen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 dirty="0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tr-TR"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9CD8D479-8942-46E8-A226-A4E01F7A105C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2"/>
          </p:nvPr>
        </p:nvSpPr>
        <p:spPr>
          <a:xfrm>
            <a:off x="431101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tr-TR"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CB258A05-68A4-42F1-94F7-928CC79ED9EE}" type="datetime4">
              <a:rPr lang="tr-TR" smtClean="0"/>
              <a:pPr/>
              <a:t>5 Şubat 2019</a:t>
            </a:fld>
            <a:endParaRPr lang="tr-TR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tr-TR"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tr-TR" dirty="0"/>
              <a:t>Alt bilgi metni buraya</a:t>
            </a:r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lang="tr-TR"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lang="tr-TR"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lang="tr-T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lang="tr-TR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lang="tr-TR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lang="tr-TR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lang="tr-TR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lang="tr-TR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lang="tr-TR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lang="tr-TR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lang="tr-T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tr-T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tr-T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tr-T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tr-T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tr-T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tr-T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tr-T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tr-T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5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26" Type="http://schemas.openxmlformats.org/officeDocument/2006/relationships/image" Target="../media/image78.png"/><Relationship Id="rId39" Type="http://schemas.openxmlformats.org/officeDocument/2006/relationships/image" Target="../media/image91.png"/><Relationship Id="rId21" Type="http://schemas.openxmlformats.org/officeDocument/2006/relationships/image" Target="../media/image73.png"/><Relationship Id="rId34" Type="http://schemas.openxmlformats.org/officeDocument/2006/relationships/image" Target="../media/image86.png"/><Relationship Id="rId42" Type="http://schemas.openxmlformats.org/officeDocument/2006/relationships/image" Target="../media/image94.png"/><Relationship Id="rId47" Type="http://schemas.openxmlformats.org/officeDocument/2006/relationships/image" Target="../media/image99.png"/><Relationship Id="rId50" Type="http://schemas.openxmlformats.org/officeDocument/2006/relationships/image" Target="../media/image102.png"/><Relationship Id="rId55" Type="http://schemas.openxmlformats.org/officeDocument/2006/relationships/image" Target="../media/image107.png"/><Relationship Id="rId63" Type="http://schemas.openxmlformats.org/officeDocument/2006/relationships/image" Target="../media/image115.png"/><Relationship Id="rId68" Type="http://schemas.openxmlformats.org/officeDocument/2006/relationships/image" Target="../media/image120.png"/><Relationship Id="rId76" Type="http://schemas.openxmlformats.org/officeDocument/2006/relationships/image" Target="../media/image128.png"/><Relationship Id="rId84" Type="http://schemas.openxmlformats.org/officeDocument/2006/relationships/image" Target="../media/image136.png"/><Relationship Id="rId89" Type="http://schemas.openxmlformats.org/officeDocument/2006/relationships/image" Target="../media/image141.png"/><Relationship Id="rId7" Type="http://schemas.openxmlformats.org/officeDocument/2006/relationships/image" Target="../media/image59.png"/><Relationship Id="rId71" Type="http://schemas.openxmlformats.org/officeDocument/2006/relationships/image" Target="../media/image123.png"/><Relationship Id="rId92" Type="http://schemas.openxmlformats.org/officeDocument/2006/relationships/image" Target="../media/image144.png"/><Relationship Id="rId2" Type="http://schemas.openxmlformats.org/officeDocument/2006/relationships/image" Target="../media/image7.png"/><Relationship Id="rId16" Type="http://schemas.openxmlformats.org/officeDocument/2006/relationships/image" Target="../media/image68.png"/><Relationship Id="rId29" Type="http://schemas.openxmlformats.org/officeDocument/2006/relationships/image" Target="../media/image81.png"/><Relationship Id="rId11" Type="http://schemas.openxmlformats.org/officeDocument/2006/relationships/image" Target="../media/image63.png"/><Relationship Id="rId24" Type="http://schemas.openxmlformats.org/officeDocument/2006/relationships/image" Target="../media/image76.png"/><Relationship Id="rId32" Type="http://schemas.openxmlformats.org/officeDocument/2006/relationships/image" Target="../media/image84.png"/><Relationship Id="rId37" Type="http://schemas.openxmlformats.org/officeDocument/2006/relationships/image" Target="../media/image89.png"/><Relationship Id="rId40" Type="http://schemas.openxmlformats.org/officeDocument/2006/relationships/image" Target="../media/image92.png"/><Relationship Id="rId45" Type="http://schemas.openxmlformats.org/officeDocument/2006/relationships/image" Target="../media/image97.png"/><Relationship Id="rId53" Type="http://schemas.openxmlformats.org/officeDocument/2006/relationships/image" Target="../media/image105.png"/><Relationship Id="rId58" Type="http://schemas.openxmlformats.org/officeDocument/2006/relationships/image" Target="../media/image110.png"/><Relationship Id="rId66" Type="http://schemas.openxmlformats.org/officeDocument/2006/relationships/image" Target="../media/image118.png"/><Relationship Id="rId74" Type="http://schemas.openxmlformats.org/officeDocument/2006/relationships/image" Target="../media/image126.png"/><Relationship Id="rId79" Type="http://schemas.openxmlformats.org/officeDocument/2006/relationships/image" Target="../media/image131.png"/><Relationship Id="rId87" Type="http://schemas.openxmlformats.org/officeDocument/2006/relationships/image" Target="../media/image139.png"/><Relationship Id="rId5" Type="http://schemas.openxmlformats.org/officeDocument/2006/relationships/image" Target="../media/image57.png"/><Relationship Id="rId61" Type="http://schemas.openxmlformats.org/officeDocument/2006/relationships/image" Target="../media/image113.png"/><Relationship Id="rId82" Type="http://schemas.openxmlformats.org/officeDocument/2006/relationships/image" Target="../media/image134.png"/><Relationship Id="rId90" Type="http://schemas.openxmlformats.org/officeDocument/2006/relationships/image" Target="../media/image142.png"/><Relationship Id="rId95" Type="http://schemas.openxmlformats.org/officeDocument/2006/relationships/image" Target="../media/image147.png"/><Relationship Id="rId19" Type="http://schemas.openxmlformats.org/officeDocument/2006/relationships/image" Target="../media/image71.png"/><Relationship Id="rId14" Type="http://schemas.openxmlformats.org/officeDocument/2006/relationships/image" Target="../media/image66.png"/><Relationship Id="rId22" Type="http://schemas.openxmlformats.org/officeDocument/2006/relationships/image" Target="../media/image74.png"/><Relationship Id="rId27" Type="http://schemas.openxmlformats.org/officeDocument/2006/relationships/image" Target="../media/image79.png"/><Relationship Id="rId30" Type="http://schemas.openxmlformats.org/officeDocument/2006/relationships/image" Target="../media/image82.png"/><Relationship Id="rId35" Type="http://schemas.openxmlformats.org/officeDocument/2006/relationships/image" Target="../media/image87.png"/><Relationship Id="rId43" Type="http://schemas.openxmlformats.org/officeDocument/2006/relationships/image" Target="../media/image95.png"/><Relationship Id="rId48" Type="http://schemas.openxmlformats.org/officeDocument/2006/relationships/image" Target="../media/image100.png"/><Relationship Id="rId56" Type="http://schemas.openxmlformats.org/officeDocument/2006/relationships/image" Target="../media/image108.png"/><Relationship Id="rId64" Type="http://schemas.openxmlformats.org/officeDocument/2006/relationships/image" Target="../media/image116.png"/><Relationship Id="rId69" Type="http://schemas.openxmlformats.org/officeDocument/2006/relationships/image" Target="../media/image121.png"/><Relationship Id="rId77" Type="http://schemas.openxmlformats.org/officeDocument/2006/relationships/image" Target="../media/image129.png"/><Relationship Id="rId8" Type="http://schemas.openxmlformats.org/officeDocument/2006/relationships/image" Target="../media/image60.png"/><Relationship Id="rId51" Type="http://schemas.openxmlformats.org/officeDocument/2006/relationships/image" Target="../media/image103.png"/><Relationship Id="rId72" Type="http://schemas.openxmlformats.org/officeDocument/2006/relationships/image" Target="../media/image124.png"/><Relationship Id="rId80" Type="http://schemas.openxmlformats.org/officeDocument/2006/relationships/image" Target="../media/image132.png"/><Relationship Id="rId85" Type="http://schemas.openxmlformats.org/officeDocument/2006/relationships/image" Target="../media/image137.png"/><Relationship Id="rId93" Type="http://schemas.openxmlformats.org/officeDocument/2006/relationships/image" Target="../media/image145.png"/><Relationship Id="rId3" Type="http://schemas.openxmlformats.org/officeDocument/2006/relationships/image" Target="../media/image55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5" Type="http://schemas.openxmlformats.org/officeDocument/2006/relationships/image" Target="../media/image77.png"/><Relationship Id="rId33" Type="http://schemas.openxmlformats.org/officeDocument/2006/relationships/image" Target="../media/image85.png"/><Relationship Id="rId38" Type="http://schemas.openxmlformats.org/officeDocument/2006/relationships/image" Target="../media/image90.png"/><Relationship Id="rId46" Type="http://schemas.openxmlformats.org/officeDocument/2006/relationships/image" Target="../media/image98.png"/><Relationship Id="rId59" Type="http://schemas.openxmlformats.org/officeDocument/2006/relationships/image" Target="../media/image111.png"/><Relationship Id="rId67" Type="http://schemas.openxmlformats.org/officeDocument/2006/relationships/image" Target="../media/image119.png"/><Relationship Id="rId20" Type="http://schemas.openxmlformats.org/officeDocument/2006/relationships/image" Target="../media/image72.png"/><Relationship Id="rId41" Type="http://schemas.openxmlformats.org/officeDocument/2006/relationships/image" Target="../media/image93.png"/><Relationship Id="rId54" Type="http://schemas.openxmlformats.org/officeDocument/2006/relationships/image" Target="../media/image106.png"/><Relationship Id="rId62" Type="http://schemas.openxmlformats.org/officeDocument/2006/relationships/image" Target="../media/image114.png"/><Relationship Id="rId70" Type="http://schemas.openxmlformats.org/officeDocument/2006/relationships/image" Target="../media/image122.png"/><Relationship Id="rId75" Type="http://schemas.openxmlformats.org/officeDocument/2006/relationships/image" Target="../media/image127.png"/><Relationship Id="rId83" Type="http://schemas.openxmlformats.org/officeDocument/2006/relationships/image" Target="../media/image135.png"/><Relationship Id="rId88" Type="http://schemas.openxmlformats.org/officeDocument/2006/relationships/image" Target="../media/image140.png"/><Relationship Id="rId91" Type="http://schemas.openxmlformats.org/officeDocument/2006/relationships/image" Target="../media/image1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15" Type="http://schemas.openxmlformats.org/officeDocument/2006/relationships/image" Target="../media/image67.png"/><Relationship Id="rId23" Type="http://schemas.openxmlformats.org/officeDocument/2006/relationships/image" Target="../media/image75.png"/><Relationship Id="rId28" Type="http://schemas.openxmlformats.org/officeDocument/2006/relationships/image" Target="../media/image80.png"/><Relationship Id="rId36" Type="http://schemas.openxmlformats.org/officeDocument/2006/relationships/image" Target="../media/image88.png"/><Relationship Id="rId49" Type="http://schemas.openxmlformats.org/officeDocument/2006/relationships/image" Target="../media/image101.png"/><Relationship Id="rId57" Type="http://schemas.openxmlformats.org/officeDocument/2006/relationships/image" Target="../media/image109.png"/><Relationship Id="rId10" Type="http://schemas.openxmlformats.org/officeDocument/2006/relationships/image" Target="../media/image62.png"/><Relationship Id="rId31" Type="http://schemas.openxmlformats.org/officeDocument/2006/relationships/image" Target="../media/image83.png"/><Relationship Id="rId44" Type="http://schemas.openxmlformats.org/officeDocument/2006/relationships/image" Target="../media/image96.png"/><Relationship Id="rId52" Type="http://schemas.openxmlformats.org/officeDocument/2006/relationships/image" Target="../media/image104.png"/><Relationship Id="rId60" Type="http://schemas.openxmlformats.org/officeDocument/2006/relationships/image" Target="../media/image112.png"/><Relationship Id="rId65" Type="http://schemas.openxmlformats.org/officeDocument/2006/relationships/image" Target="../media/image117.png"/><Relationship Id="rId73" Type="http://schemas.openxmlformats.org/officeDocument/2006/relationships/image" Target="../media/image125.png"/><Relationship Id="rId78" Type="http://schemas.openxmlformats.org/officeDocument/2006/relationships/image" Target="../media/image130.png"/><Relationship Id="rId81" Type="http://schemas.openxmlformats.org/officeDocument/2006/relationships/image" Target="../media/image133.png"/><Relationship Id="rId86" Type="http://schemas.openxmlformats.org/officeDocument/2006/relationships/image" Target="../media/image138.png"/><Relationship Id="rId94" Type="http://schemas.openxmlformats.org/officeDocument/2006/relationships/image" Target="../media/image146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164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png"/><Relationship Id="rId5" Type="http://schemas.openxmlformats.org/officeDocument/2006/relationships/image" Target="../media/image162.jpeg"/><Relationship Id="rId4" Type="http://schemas.openxmlformats.org/officeDocument/2006/relationships/image" Target="../media/image1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7" Type="http://schemas.openxmlformats.org/officeDocument/2006/relationships/image" Target="../media/image173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84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png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2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jpg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20.jp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7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6.jp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4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5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Dikdörtgen"/>
          <p:cNvSpPr/>
          <p:nvPr/>
        </p:nvSpPr>
        <p:spPr>
          <a:xfrm>
            <a:off x="0" y="4326341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İçerik Yer Tutucusu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324" y="2054731"/>
            <a:ext cx="8309361" cy="374697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67" y="17142"/>
            <a:ext cx="2867659" cy="1688827"/>
          </a:xfrm>
          <a:prstGeom prst="rect">
            <a:avLst/>
          </a:prstGeom>
        </p:spPr>
      </p:pic>
      <p:sp>
        <p:nvSpPr>
          <p:cNvPr id="7" name="Alt Başlık 2"/>
          <p:cNvSpPr txBox="1">
            <a:spLocks/>
          </p:cNvSpPr>
          <p:nvPr/>
        </p:nvSpPr>
        <p:spPr>
          <a:xfrm>
            <a:off x="4367284" y="353137"/>
            <a:ext cx="7560753" cy="967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lang="tr-TR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tr-T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tr-T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tr-T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tr-T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tr-T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tr-T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tr-T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tr-T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EDİRNE </a:t>
            </a:r>
          </a:p>
          <a:p>
            <a:pPr marL="0" indent="0" algn="r">
              <a:buNone/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ÇEVRE VE ŞEHİRCİLİK İL MÜDÜRLÜĞÜ</a:t>
            </a:r>
            <a:endParaRPr lang="tr-TR" sz="2000" b="1" dirty="0">
              <a:solidFill>
                <a:schemeClr val="accent5">
                  <a:lumMod val="50000"/>
                </a:schemeClr>
              </a:solidFill>
              <a:latin typeface="Arial Black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31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28832" y="44500"/>
            <a:ext cx="924763" cy="9247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58934" y="273082"/>
            <a:ext cx="6401323" cy="1862903"/>
          </a:xfrm>
          <a:prstGeom prst="rect">
            <a:avLst/>
          </a:prstGeom>
        </p:spPr>
        <p:txBody>
          <a:bodyPr vert="horz" wrap="square" lIns="0" tIns="16087" rIns="0" bIns="0" rtlCol="0" anchor="b">
            <a:spAutoFit/>
          </a:bodyPr>
          <a:lstStyle/>
          <a:p>
            <a:pPr marL="16933" marR="6773">
              <a:lnSpc>
                <a:spcPct val="100200"/>
              </a:lnSpc>
              <a:spcBef>
                <a:spcPts val="127"/>
              </a:spcBef>
            </a:pPr>
            <a:r>
              <a:rPr sz="6000" spc="40" dirty="0">
                <a:latin typeface="Mistral"/>
                <a:cs typeface="Mistral"/>
              </a:rPr>
              <a:t>YENİDEN</a:t>
            </a:r>
            <a:r>
              <a:rPr sz="6000" spc="-373" dirty="0">
                <a:latin typeface="Mistral"/>
                <a:cs typeface="Mistral"/>
              </a:rPr>
              <a:t> </a:t>
            </a:r>
            <a:r>
              <a:rPr sz="6000" spc="27" dirty="0">
                <a:latin typeface="Mistral"/>
                <a:cs typeface="Mistral"/>
              </a:rPr>
              <a:t>KULLANMA  </a:t>
            </a:r>
            <a:r>
              <a:rPr sz="6000" spc="40" dirty="0">
                <a:latin typeface="Mistral"/>
                <a:cs typeface="Mistral"/>
              </a:rPr>
              <a:t>(TEKRAR</a:t>
            </a:r>
            <a:r>
              <a:rPr sz="6000" spc="-333" dirty="0">
                <a:latin typeface="Mistral"/>
                <a:cs typeface="Mistral"/>
              </a:rPr>
              <a:t> </a:t>
            </a:r>
            <a:r>
              <a:rPr sz="6000" spc="27" dirty="0" smtClean="0">
                <a:latin typeface="Mistral"/>
                <a:cs typeface="Mistral"/>
              </a:rPr>
              <a:t>KULLANIM)</a:t>
            </a:r>
            <a:endParaRPr sz="6000" dirty="0">
              <a:latin typeface="Mistral"/>
              <a:cs typeface="Mistr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5863" y="3018873"/>
            <a:ext cx="9345507" cy="268535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18530" marR="6773" indent="-101597">
              <a:lnSpc>
                <a:spcPts val="3800"/>
              </a:lnSpc>
              <a:spcBef>
                <a:spcPts val="300"/>
              </a:spcBef>
              <a:buClr>
                <a:srgbClr val="CC0000"/>
              </a:buClr>
              <a:buSzPct val="95833"/>
              <a:buFont typeface="Wingdings"/>
              <a:buChar char=""/>
              <a:tabLst>
                <a:tab pos="347971" algn="l"/>
              </a:tabLst>
            </a:pPr>
            <a:r>
              <a:rPr sz="3200" spc="-7" dirty="0">
                <a:latin typeface="Kristen ITC"/>
                <a:cs typeface="Kristen ITC"/>
              </a:rPr>
              <a:t>Kırılan, </a:t>
            </a:r>
            <a:r>
              <a:rPr sz="3200" spc="13" dirty="0">
                <a:latin typeface="Kristen ITC"/>
                <a:cs typeface="Kristen ITC"/>
              </a:rPr>
              <a:t>bozulan </a:t>
            </a:r>
            <a:r>
              <a:rPr sz="3200" spc="-13" dirty="0">
                <a:latin typeface="Kristen ITC"/>
                <a:cs typeface="Kristen ITC"/>
              </a:rPr>
              <a:t>e</a:t>
            </a:r>
            <a:r>
              <a:rPr sz="3200" spc="-13" dirty="0">
                <a:latin typeface="Times New Roman"/>
                <a:cs typeface="Times New Roman"/>
              </a:rPr>
              <a:t>ş</a:t>
            </a:r>
            <a:r>
              <a:rPr sz="3200" spc="-13" dirty="0">
                <a:latin typeface="Kristen ITC"/>
                <a:cs typeface="Kristen ITC"/>
              </a:rPr>
              <a:t>yaların </a:t>
            </a:r>
            <a:r>
              <a:rPr sz="3200" dirty="0">
                <a:latin typeface="Kristen ITC"/>
                <a:cs typeface="Kristen ITC"/>
              </a:rPr>
              <a:t>tamir </a:t>
            </a:r>
            <a:r>
              <a:rPr sz="3200" spc="13" dirty="0">
                <a:latin typeface="Kristen ITC"/>
                <a:cs typeface="Kristen ITC"/>
              </a:rPr>
              <a:t>edilip</a:t>
            </a:r>
            <a:r>
              <a:rPr sz="3200" spc="-180" dirty="0">
                <a:latin typeface="Kristen ITC"/>
                <a:cs typeface="Kristen ITC"/>
              </a:rPr>
              <a:t> </a:t>
            </a:r>
            <a:r>
              <a:rPr sz="3200" spc="-7" dirty="0">
                <a:latin typeface="Kristen ITC"/>
                <a:cs typeface="Kristen ITC"/>
              </a:rPr>
              <a:t>yeniden  </a:t>
            </a:r>
            <a:r>
              <a:rPr sz="3200" spc="7" dirty="0">
                <a:latin typeface="Kristen ITC"/>
                <a:cs typeface="Kristen ITC"/>
              </a:rPr>
              <a:t>kullanılması,</a:t>
            </a:r>
            <a:endParaRPr sz="3200">
              <a:latin typeface="Kristen ITC"/>
              <a:cs typeface="Kristen ITC"/>
            </a:endParaRPr>
          </a:p>
          <a:p>
            <a:pPr marL="347125" indent="-330192">
              <a:lnSpc>
                <a:spcPts val="3827"/>
              </a:lnSpc>
              <a:spcBef>
                <a:spcPts val="753"/>
              </a:spcBef>
              <a:buClr>
                <a:srgbClr val="CC0000"/>
              </a:buClr>
              <a:buSzPct val="95833"/>
              <a:buFont typeface="Wingdings"/>
              <a:buChar char=""/>
              <a:tabLst>
                <a:tab pos="347971" algn="l"/>
              </a:tabLst>
            </a:pPr>
            <a:r>
              <a:rPr sz="3200" spc="13" dirty="0">
                <a:latin typeface="Kristen ITC"/>
                <a:cs typeface="Kristen ITC"/>
              </a:rPr>
              <a:t>Kullanılmayan </a:t>
            </a:r>
            <a:r>
              <a:rPr sz="3200" spc="7" dirty="0">
                <a:latin typeface="Kristen ITC"/>
                <a:cs typeface="Kristen ITC"/>
              </a:rPr>
              <a:t>esyaların </a:t>
            </a:r>
            <a:r>
              <a:rPr sz="3200" dirty="0">
                <a:latin typeface="Kristen ITC"/>
                <a:cs typeface="Kristen ITC"/>
              </a:rPr>
              <a:t>ihtiyaç</a:t>
            </a:r>
            <a:r>
              <a:rPr sz="3200" spc="-305" dirty="0">
                <a:latin typeface="Kristen ITC"/>
                <a:cs typeface="Kristen ITC"/>
              </a:rPr>
              <a:t> </a:t>
            </a:r>
            <a:r>
              <a:rPr sz="3200" dirty="0">
                <a:latin typeface="Kristen ITC"/>
                <a:cs typeface="Kristen ITC"/>
              </a:rPr>
              <a:t>sahiplerince</a:t>
            </a:r>
            <a:endParaRPr sz="3200">
              <a:latin typeface="Kristen ITC"/>
              <a:cs typeface="Kristen ITC"/>
            </a:endParaRPr>
          </a:p>
          <a:p>
            <a:pPr marL="118530">
              <a:lnSpc>
                <a:spcPts val="3827"/>
              </a:lnSpc>
            </a:pPr>
            <a:r>
              <a:rPr sz="3200" spc="-7" dirty="0">
                <a:latin typeface="Kristen ITC"/>
                <a:cs typeface="Kristen ITC"/>
              </a:rPr>
              <a:t>tekrar </a:t>
            </a:r>
            <a:r>
              <a:rPr sz="3200" dirty="0">
                <a:latin typeface="Kristen ITC"/>
                <a:cs typeface="Kristen ITC"/>
              </a:rPr>
              <a:t>kullanımının</a:t>
            </a:r>
            <a:r>
              <a:rPr sz="3200" spc="-27" dirty="0">
                <a:latin typeface="Kristen ITC"/>
                <a:cs typeface="Kristen ITC"/>
              </a:rPr>
              <a:t> </a:t>
            </a:r>
            <a:r>
              <a:rPr sz="3200" spc="7" dirty="0">
                <a:latin typeface="Kristen ITC"/>
                <a:cs typeface="Kristen ITC"/>
              </a:rPr>
              <a:t>sa</a:t>
            </a:r>
            <a:r>
              <a:rPr sz="3200" spc="7" dirty="0">
                <a:latin typeface="Times New Roman"/>
                <a:cs typeface="Times New Roman"/>
              </a:rPr>
              <a:t>ğ</a:t>
            </a:r>
            <a:r>
              <a:rPr sz="3200" spc="7" dirty="0">
                <a:latin typeface="Kristen ITC"/>
                <a:cs typeface="Kristen ITC"/>
              </a:rPr>
              <a:t>lanması,</a:t>
            </a:r>
            <a:endParaRPr sz="3200">
              <a:latin typeface="Kristen ITC"/>
              <a:cs typeface="Kristen ITC"/>
            </a:endParaRPr>
          </a:p>
          <a:p>
            <a:pPr marL="347125" indent="-330192">
              <a:spcBef>
                <a:spcPts val="767"/>
              </a:spcBef>
              <a:buClr>
                <a:srgbClr val="CC0000"/>
              </a:buClr>
              <a:buSzPct val="95833"/>
              <a:buFont typeface="Wingdings"/>
              <a:buChar char=""/>
              <a:tabLst>
                <a:tab pos="347971" algn="l"/>
              </a:tabLst>
            </a:pPr>
            <a:r>
              <a:rPr sz="3200" spc="-20" dirty="0">
                <a:latin typeface="Kristen ITC"/>
                <a:cs typeface="Kristen ITC"/>
              </a:rPr>
              <a:t>Tek </a:t>
            </a:r>
            <a:r>
              <a:rPr sz="3200" spc="7" dirty="0">
                <a:latin typeface="Kristen ITC"/>
                <a:cs typeface="Kristen ITC"/>
              </a:rPr>
              <a:t>kullanımlık </a:t>
            </a:r>
            <a:r>
              <a:rPr sz="3200" dirty="0">
                <a:latin typeface="Kristen ITC"/>
                <a:cs typeface="Kristen ITC"/>
              </a:rPr>
              <a:t>ürünlerin </a:t>
            </a:r>
            <a:r>
              <a:rPr sz="3200" spc="-13" dirty="0">
                <a:latin typeface="Kristen ITC"/>
                <a:cs typeface="Kristen ITC"/>
              </a:rPr>
              <a:t>tercih</a:t>
            </a:r>
            <a:r>
              <a:rPr sz="3200" spc="-120" dirty="0">
                <a:latin typeface="Kristen ITC"/>
                <a:cs typeface="Kristen ITC"/>
              </a:rPr>
              <a:t> </a:t>
            </a:r>
            <a:r>
              <a:rPr sz="3200" spc="7" dirty="0">
                <a:latin typeface="Kristen ITC"/>
                <a:cs typeface="Kristen ITC"/>
              </a:rPr>
              <a:t>edilmemesi.</a:t>
            </a:r>
            <a:endParaRPr sz="3200">
              <a:latin typeface="Kristen ITC"/>
              <a:cs typeface="Kristen IT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412857" y="333867"/>
            <a:ext cx="3497072" cy="21486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8"/>
          <p:cNvSpPr/>
          <p:nvPr/>
        </p:nvSpPr>
        <p:spPr>
          <a:xfrm>
            <a:off x="0" y="5815413"/>
            <a:ext cx="12192000" cy="10455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" name="object 9"/>
          <p:cNvSpPr txBox="1"/>
          <p:nvPr/>
        </p:nvSpPr>
        <p:spPr>
          <a:xfrm>
            <a:off x="11076602" y="6467793"/>
            <a:ext cx="219287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1273"/>
              </a:lnSpc>
            </a:pPr>
            <a:r>
              <a:rPr sz="1200" spc="-353" dirty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r>
              <a:rPr sz="1200" spc="-267" dirty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r>
              <a:rPr sz="1200" spc="-360" dirty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r>
              <a:rPr sz="1200" spc="-13" dirty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847068" y="6467793"/>
            <a:ext cx="220133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866">
              <a:lnSpc>
                <a:spcPts val="1273"/>
              </a:lnSpc>
            </a:pPr>
            <a:fld id="{81D60167-4931-47E6-BA6A-407CBD079E47}" type="slidenum">
              <a:rPr sz="1200" dirty="0">
                <a:solidFill>
                  <a:srgbClr val="585858"/>
                </a:solidFill>
                <a:latin typeface="Calibri"/>
                <a:cs typeface="Calibri"/>
              </a:rPr>
              <a:pPr marL="33866">
                <a:lnSpc>
                  <a:spcPts val="1273"/>
                </a:lnSpc>
              </a:pPr>
              <a:t>10</a:t>
            </a:fld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251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28832" y="44500"/>
            <a:ext cx="924763" cy="9247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13322" y="383269"/>
            <a:ext cx="5133339" cy="1171988"/>
          </a:xfrm>
          <a:prstGeom prst="rect">
            <a:avLst/>
          </a:prstGeom>
        </p:spPr>
        <p:txBody>
          <a:bodyPr vert="horz" wrap="square" lIns="0" tIns="22860" rIns="0" bIns="0" rtlCol="0" anchor="b">
            <a:spAutoFit/>
          </a:bodyPr>
          <a:lstStyle/>
          <a:p>
            <a:pPr marL="16933">
              <a:spcBef>
                <a:spcPts val="180"/>
              </a:spcBef>
            </a:pPr>
            <a:r>
              <a:rPr sz="7466" spc="60" dirty="0">
                <a:latin typeface="Mistral"/>
                <a:cs typeface="Mistral"/>
              </a:rPr>
              <a:t>GERİ</a:t>
            </a:r>
            <a:r>
              <a:rPr sz="7466" spc="-440" dirty="0">
                <a:latin typeface="Mistral"/>
                <a:cs typeface="Mistral"/>
              </a:rPr>
              <a:t> </a:t>
            </a:r>
            <a:r>
              <a:rPr sz="7466" spc="53" dirty="0">
                <a:latin typeface="Mistral"/>
                <a:cs typeface="Mistral"/>
              </a:rPr>
              <a:t>DÖNÜŞÜM</a:t>
            </a:r>
            <a:endParaRPr sz="7466" dirty="0">
              <a:latin typeface="Mistral"/>
              <a:cs typeface="Mistr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8496" y="2076874"/>
            <a:ext cx="5872480" cy="198772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474121" marR="6773" indent="-457189">
              <a:spcBef>
                <a:spcPts val="140"/>
              </a:spcBef>
              <a:buClr>
                <a:srgbClr val="CC0000"/>
              </a:buClr>
              <a:buFont typeface="Wingdings"/>
              <a:buChar char=""/>
              <a:tabLst>
                <a:tab pos="474968" algn="l"/>
              </a:tabLst>
            </a:pPr>
            <a:r>
              <a:rPr sz="3200" spc="7" dirty="0">
                <a:latin typeface="Kristen ITC"/>
                <a:cs typeface="Kristen ITC"/>
              </a:rPr>
              <a:t>Yeniden</a:t>
            </a:r>
            <a:r>
              <a:rPr sz="3200" spc="-160" dirty="0">
                <a:latin typeface="Kristen ITC"/>
                <a:cs typeface="Kristen ITC"/>
              </a:rPr>
              <a:t> </a:t>
            </a:r>
            <a:r>
              <a:rPr sz="3200" spc="7" dirty="0">
                <a:latin typeface="Kristen ITC"/>
                <a:cs typeface="Kristen ITC"/>
              </a:rPr>
              <a:t>degerlendirilebilen  </a:t>
            </a:r>
            <a:r>
              <a:rPr sz="3200" dirty="0">
                <a:latin typeface="Kristen ITC"/>
                <a:cs typeface="Kristen ITC"/>
              </a:rPr>
              <a:t>atıkların </a:t>
            </a:r>
            <a:r>
              <a:rPr sz="3200" spc="-20" dirty="0">
                <a:latin typeface="Kristen ITC"/>
                <a:cs typeface="Kristen ITC"/>
              </a:rPr>
              <a:t>çe</a:t>
            </a:r>
            <a:r>
              <a:rPr sz="3200" spc="-20" dirty="0">
                <a:latin typeface="Times New Roman"/>
                <a:cs typeface="Times New Roman"/>
              </a:rPr>
              <a:t>ş</a:t>
            </a:r>
            <a:r>
              <a:rPr sz="3200" spc="-20" dirty="0">
                <a:latin typeface="Kristen ITC"/>
                <a:cs typeface="Kristen ITC"/>
              </a:rPr>
              <a:t>itli </a:t>
            </a:r>
            <a:r>
              <a:rPr sz="3200" spc="-7" dirty="0">
                <a:latin typeface="Kristen ITC"/>
                <a:cs typeface="Kristen ITC"/>
              </a:rPr>
              <a:t>i</a:t>
            </a:r>
            <a:r>
              <a:rPr sz="3200" spc="-7" dirty="0">
                <a:latin typeface="Times New Roman"/>
                <a:cs typeface="Times New Roman"/>
              </a:rPr>
              <a:t>ş</a:t>
            </a:r>
            <a:r>
              <a:rPr sz="3200" spc="-7" dirty="0">
                <a:latin typeface="Kristen ITC"/>
                <a:cs typeface="Kristen ITC"/>
              </a:rPr>
              <a:t>lemlerden  geçerek </a:t>
            </a:r>
            <a:r>
              <a:rPr sz="3200" dirty="0">
                <a:latin typeface="Kristen ITC"/>
                <a:cs typeface="Kristen ITC"/>
              </a:rPr>
              <a:t>üretim sürecine  yeniden </a:t>
            </a:r>
            <a:r>
              <a:rPr sz="3200" spc="7" dirty="0">
                <a:latin typeface="Kristen ITC"/>
                <a:cs typeface="Kristen ITC"/>
              </a:rPr>
              <a:t>dahil</a:t>
            </a:r>
            <a:r>
              <a:rPr sz="3200" spc="-93" dirty="0">
                <a:latin typeface="Kristen ITC"/>
                <a:cs typeface="Kristen ITC"/>
              </a:rPr>
              <a:t> </a:t>
            </a:r>
            <a:r>
              <a:rPr sz="3200" spc="7" dirty="0">
                <a:latin typeface="Kristen ITC"/>
                <a:cs typeface="Kristen ITC"/>
              </a:rPr>
              <a:t>olmasıdır.</a:t>
            </a:r>
            <a:endParaRPr sz="3200" dirty="0">
              <a:latin typeface="Kristen ITC"/>
              <a:cs typeface="Kristen IT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5815413"/>
            <a:ext cx="12192000" cy="10455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8"/>
          <p:cNvSpPr txBox="1"/>
          <p:nvPr/>
        </p:nvSpPr>
        <p:spPr>
          <a:xfrm>
            <a:off x="11076602" y="6467793"/>
            <a:ext cx="219287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1273"/>
              </a:lnSpc>
            </a:pPr>
            <a:r>
              <a:rPr sz="1200" spc="-353" dirty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r>
              <a:rPr sz="1200" spc="-267" dirty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r>
              <a:rPr sz="1200" spc="-360" dirty="0">
                <a:solidFill>
                  <a:srgbClr val="888888"/>
                </a:solidFill>
                <a:latin typeface="Calibri"/>
                <a:cs typeface="Calibri"/>
              </a:rPr>
              <a:t>2</a:t>
            </a:r>
            <a:r>
              <a:rPr sz="1200" spc="-13" dirty="0">
                <a:solidFill>
                  <a:srgbClr val="888888"/>
                </a:solidFill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847068" y="6467793"/>
            <a:ext cx="220133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866">
              <a:lnSpc>
                <a:spcPts val="1273"/>
              </a:lnSpc>
            </a:pPr>
            <a:fld id="{81D60167-4931-47E6-BA6A-407CBD079E47}" type="slidenum">
              <a:rPr sz="1200" dirty="0">
                <a:solidFill>
                  <a:srgbClr val="585858"/>
                </a:solidFill>
                <a:latin typeface="Calibri"/>
                <a:cs typeface="Calibri"/>
              </a:rPr>
              <a:pPr marL="33866">
                <a:lnSpc>
                  <a:spcPts val="1273"/>
                </a:lnSpc>
              </a:pPr>
              <a:t>11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10" name="object 3"/>
          <p:cNvSpPr/>
          <p:nvPr/>
        </p:nvSpPr>
        <p:spPr>
          <a:xfrm>
            <a:off x="9052052" y="327889"/>
            <a:ext cx="2795016" cy="20833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5"/>
          <p:cNvSpPr/>
          <p:nvPr/>
        </p:nvSpPr>
        <p:spPr>
          <a:xfrm>
            <a:off x="6406388" y="181585"/>
            <a:ext cx="2645664" cy="22296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5"/>
          <p:cNvSpPr/>
          <p:nvPr/>
        </p:nvSpPr>
        <p:spPr>
          <a:xfrm>
            <a:off x="6406388" y="2592782"/>
            <a:ext cx="4120895" cy="28148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12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24763" cy="9247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0" y="3047"/>
            <a:ext cx="12192000" cy="68549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8"/>
          <p:cNvSpPr/>
          <p:nvPr/>
        </p:nvSpPr>
        <p:spPr>
          <a:xfrm>
            <a:off x="6350000" y="1803401"/>
            <a:ext cx="457200" cy="495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" name="object 9"/>
          <p:cNvSpPr/>
          <p:nvPr/>
        </p:nvSpPr>
        <p:spPr>
          <a:xfrm>
            <a:off x="6441102" y="1865376"/>
            <a:ext cx="276013" cy="313267"/>
          </a:xfrm>
          <a:custGeom>
            <a:avLst/>
            <a:gdLst/>
            <a:ahLst/>
            <a:cxnLst/>
            <a:rect l="l" t="t" r="r" b="b"/>
            <a:pathLst>
              <a:path w="207010" h="234950">
                <a:moveTo>
                  <a:pt x="64008" y="0"/>
                </a:moveTo>
                <a:lnTo>
                  <a:pt x="0" y="188975"/>
                </a:lnTo>
                <a:lnTo>
                  <a:pt x="85851" y="234695"/>
                </a:lnTo>
                <a:lnTo>
                  <a:pt x="207010" y="76072"/>
                </a:lnTo>
                <a:lnTo>
                  <a:pt x="64008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" name="object 10"/>
          <p:cNvSpPr/>
          <p:nvPr/>
        </p:nvSpPr>
        <p:spPr>
          <a:xfrm>
            <a:off x="6629401" y="1866901"/>
            <a:ext cx="393700" cy="4699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" name="object 11"/>
          <p:cNvSpPr/>
          <p:nvPr/>
        </p:nvSpPr>
        <p:spPr>
          <a:xfrm>
            <a:off x="6721179" y="1932601"/>
            <a:ext cx="213360" cy="287020"/>
          </a:xfrm>
          <a:custGeom>
            <a:avLst/>
            <a:gdLst/>
            <a:ahLst/>
            <a:cxnLst/>
            <a:rect l="l" t="t" r="r" b="b"/>
            <a:pathLst>
              <a:path w="160020" h="215264">
                <a:moveTo>
                  <a:pt x="159892" y="0"/>
                </a:moveTo>
                <a:lnTo>
                  <a:pt x="0" y="26162"/>
                </a:lnTo>
                <a:lnTo>
                  <a:pt x="63753" y="215264"/>
                </a:lnTo>
                <a:lnTo>
                  <a:pt x="159765" y="199644"/>
                </a:lnTo>
                <a:lnTo>
                  <a:pt x="159892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" name="object 12"/>
          <p:cNvSpPr/>
          <p:nvPr/>
        </p:nvSpPr>
        <p:spPr>
          <a:xfrm>
            <a:off x="6845301" y="1714500"/>
            <a:ext cx="495300" cy="482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object 13"/>
          <p:cNvSpPr/>
          <p:nvPr/>
        </p:nvSpPr>
        <p:spPr>
          <a:xfrm>
            <a:off x="6937926" y="1775967"/>
            <a:ext cx="312420" cy="307339"/>
          </a:xfrm>
          <a:custGeom>
            <a:avLst/>
            <a:gdLst/>
            <a:ahLst/>
            <a:cxnLst/>
            <a:rect l="l" t="t" r="r" b="b"/>
            <a:pathLst>
              <a:path w="234314" h="230505">
                <a:moveTo>
                  <a:pt x="108203" y="0"/>
                </a:moveTo>
                <a:lnTo>
                  <a:pt x="0" y="115188"/>
                </a:lnTo>
                <a:lnTo>
                  <a:pt x="168909" y="230504"/>
                </a:lnTo>
                <a:lnTo>
                  <a:pt x="233806" y="161416"/>
                </a:lnTo>
                <a:lnTo>
                  <a:pt x="108203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" name="object 14"/>
          <p:cNvSpPr/>
          <p:nvPr/>
        </p:nvSpPr>
        <p:spPr>
          <a:xfrm>
            <a:off x="6985001" y="1485900"/>
            <a:ext cx="495300" cy="4064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" name="object 15"/>
          <p:cNvSpPr/>
          <p:nvPr/>
        </p:nvSpPr>
        <p:spPr>
          <a:xfrm>
            <a:off x="7088462" y="1561422"/>
            <a:ext cx="290405" cy="209127"/>
          </a:xfrm>
          <a:custGeom>
            <a:avLst/>
            <a:gdLst/>
            <a:ahLst/>
            <a:cxnLst/>
            <a:rect l="l" t="t" r="r" b="b"/>
            <a:pathLst>
              <a:path w="217804" h="156844">
                <a:moveTo>
                  <a:pt x="21589" y="0"/>
                </a:moveTo>
                <a:lnTo>
                  <a:pt x="0" y="156463"/>
                </a:lnTo>
                <a:lnTo>
                  <a:pt x="204469" y="152654"/>
                </a:lnTo>
                <a:lnTo>
                  <a:pt x="217424" y="58800"/>
                </a:lnTo>
                <a:lnTo>
                  <a:pt x="21589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" name="object 16"/>
          <p:cNvSpPr/>
          <p:nvPr/>
        </p:nvSpPr>
        <p:spPr>
          <a:xfrm>
            <a:off x="6934201" y="1219201"/>
            <a:ext cx="495300" cy="4445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" name="object 17"/>
          <p:cNvSpPr/>
          <p:nvPr/>
        </p:nvSpPr>
        <p:spPr>
          <a:xfrm>
            <a:off x="7020898" y="1279482"/>
            <a:ext cx="316653" cy="271780"/>
          </a:xfrm>
          <a:custGeom>
            <a:avLst/>
            <a:gdLst/>
            <a:ahLst/>
            <a:cxnLst/>
            <a:rect l="l" t="t" r="r" b="b"/>
            <a:pathLst>
              <a:path w="237489" h="203834">
                <a:moveTo>
                  <a:pt x="194690" y="0"/>
                </a:moveTo>
                <a:lnTo>
                  <a:pt x="0" y="62611"/>
                </a:lnTo>
                <a:lnTo>
                  <a:pt x="71120" y="203708"/>
                </a:lnTo>
                <a:lnTo>
                  <a:pt x="237362" y="84582"/>
                </a:lnTo>
                <a:lnTo>
                  <a:pt x="194690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" name="object 18"/>
          <p:cNvSpPr/>
          <p:nvPr/>
        </p:nvSpPr>
        <p:spPr>
          <a:xfrm>
            <a:off x="6718300" y="965201"/>
            <a:ext cx="482600" cy="5207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" name="object 19"/>
          <p:cNvSpPr/>
          <p:nvPr/>
        </p:nvSpPr>
        <p:spPr>
          <a:xfrm>
            <a:off x="6824640" y="1042584"/>
            <a:ext cx="274320" cy="313267"/>
          </a:xfrm>
          <a:custGeom>
            <a:avLst/>
            <a:gdLst/>
            <a:ahLst/>
            <a:cxnLst/>
            <a:rect l="l" t="t" r="r" b="b"/>
            <a:pathLst>
              <a:path w="205739" h="234950">
                <a:moveTo>
                  <a:pt x="119126" y="0"/>
                </a:moveTo>
                <a:lnTo>
                  <a:pt x="0" y="160147"/>
                </a:lnTo>
                <a:lnTo>
                  <a:pt x="144018" y="234569"/>
                </a:lnTo>
                <a:lnTo>
                  <a:pt x="205613" y="44703"/>
                </a:lnTo>
                <a:lnTo>
                  <a:pt x="119126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0" name="object 20"/>
          <p:cNvSpPr/>
          <p:nvPr/>
        </p:nvSpPr>
        <p:spPr>
          <a:xfrm>
            <a:off x="6515101" y="939801"/>
            <a:ext cx="393700" cy="4699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1" name="object 21"/>
          <p:cNvSpPr/>
          <p:nvPr/>
        </p:nvSpPr>
        <p:spPr>
          <a:xfrm>
            <a:off x="6601461" y="1001776"/>
            <a:ext cx="215900" cy="288713"/>
          </a:xfrm>
          <a:custGeom>
            <a:avLst/>
            <a:gdLst/>
            <a:ahLst/>
            <a:cxnLst/>
            <a:rect l="l" t="t" r="r" b="b"/>
            <a:pathLst>
              <a:path w="161925" h="216534">
                <a:moveTo>
                  <a:pt x="95884" y="0"/>
                </a:moveTo>
                <a:lnTo>
                  <a:pt x="0" y="16637"/>
                </a:lnTo>
                <a:lnTo>
                  <a:pt x="1904" y="216280"/>
                </a:lnTo>
                <a:lnTo>
                  <a:pt x="161543" y="188467"/>
                </a:lnTo>
                <a:lnTo>
                  <a:pt x="95884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2" name="object 22"/>
          <p:cNvSpPr/>
          <p:nvPr/>
        </p:nvSpPr>
        <p:spPr>
          <a:xfrm>
            <a:off x="6197601" y="1079500"/>
            <a:ext cx="495300" cy="4826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3" name="object 23"/>
          <p:cNvSpPr/>
          <p:nvPr/>
        </p:nvSpPr>
        <p:spPr>
          <a:xfrm>
            <a:off x="6290563" y="1139781"/>
            <a:ext cx="312420" cy="307339"/>
          </a:xfrm>
          <a:custGeom>
            <a:avLst/>
            <a:gdLst/>
            <a:ahLst/>
            <a:cxnLst/>
            <a:rect l="l" t="t" r="r" b="b"/>
            <a:pathLst>
              <a:path w="234314" h="230505">
                <a:moveTo>
                  <a:pt x="64515" y="0"/>
                </a:moveTo>
                <a:lnTo>
                  <a:pt x="0" y="69341"/>
                </a:lnTo>
                <a:lnTo>
                  <a:pt x="126237" y="230250"/>
                </a:lnTo>
                <a:lnTo>
                  <a:pt x="233934" y="114680"/>
                </a:lnTo>
                <a:lnTo>
                  <a:pt x="64515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4" name="object 24"/>
          <p:cNvSpPr/>
          <p:nvPr/>
        </p:nvSpPr>
        <p:spPr>
          <a:xfrm>
            <a:off x="6070601" y="1384301"/>
            <a:ext cx="469900" cy="3937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5" name="object 25"/>
          <p:cNvSpPr/>
          <p:nvPr/>
        </p:nvSpPr>
        <p:spPr>
          <a:xfrm>
            <a:off x="6163226" y="1450001"/>
            <a:ext cx="291253" cy="209127"/>
          </a:xfrm>
          <a:custGeom>
            <a:avLst/>
            <a:gdLst/>
            <a:ahLst/>
            <a:cxnLst/>
            <a:rect l="l" t="t" r="r" b="b"/>
            <a:pathLst>
              <a:path w="218439" h="156844">
                <a:moveTo>
                  <a:pt x="218185" y="0"/>
                </a:moveTo>
                <a:lnTo>
                  <a:pt x="13715" y="2159"/>
                </a:lnTo>
                <a:lnTo>
                  <a:pt x="0" y="95885"/>
                </a:lnTo>
                <a:lnTo>
                  <a:pt x="195452" y="156337"/>
                </a:lnTo>
                <a:lnTo>
                  <a:pt x="218185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6" name="object 26"/>
          <p:cNvSpPr/>
          <p:nvPr/>
        </p:nvSpPr>
        <p:spPr>
          <a:xfrm>
            <a:off x="6121401" y="1612901"/>
            <a:ext cx="495300" cy="4445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7" name="object 27"/>
          <p:cNvSpPr/>
          <p:nvPr/>
        </p:nvSpPr>
        <p:spPr>
          <a:xfrm>
            <a:off x="6206574" y="1672845"/>
            <a:ext cx="316653" cy="271780"/>
          </a:xfrm>
          <a:custGeom>
            <a:avLst/>
            <a:gdLst/>
            <a:ahLst/>
            <a:cxnLst/>
            <a:rect l="l" t="t" r="r" b="b"/>
            <a:pathLst>
              <a:path w="237489" h="203834">
                <a:moveTo>
                  <a:pt x="166497" y="0"/>
                </a:moveTo>
                <a:lnTo>
                  <a:pt x="0" y="118744"/>
                </a:lnTo>
                <a:lnTo>
                  <a:pt x="42545" y="203580"/>
                </a:lnTo>
                <a:lnTo>
                  <a:pt x="237363" y="141096"/>
                </a:lnTo>
                <a:lnTo>
                  <a:pt x="166497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8" name="object 28"/>
          <p:cNvSpPr/>
          <p:nvPr/>
        </p:nvSpPr>
        <p:spPr>
          <a:xfrm>
            <a:off x="6414178" y="1266445"/>
            <a:ext cx="718820" cy="718820"/>
          </a:xfrm>
          <a:custGeom>
            <a:avLst/>
            <a:gdLst/>
            <a:ahLst/>
            <a:cxnLst/>
            <a:rect l="l" t="t" r="r" b="b"/>
            <a:pathLst>
              <a:path w="539114" h="539115">
                <a:moveTo>
                  <a:pt x="287908" y="0"/>
                </a:moveTo>
                <a:lnTo>
                  <a:pt x="239205" y="1029"/>
                </a:lnTo>
                <a:lnTo>
                  <a:pt x="192783" y="10420"/>
                </a:lnTo>
                <a:lnTo>
                  <a:pt x="149455" y="27464"/>
                </a:lnTo>
                <a:lnTo>
                  <a:pt x="110034" y="51455"/>
                </a:lnTo>
                <a:lnTo>
                  <a:pt x="75333" y="81683"/>
                </a:lnTo>
                <a:lnTo>
                  <a:pt x="46166" y="117442"/>
                </a:lnTo>
                <a:lnTo>
                  <a:pt x="23346" y="158023"/>
                </a:lnTo>
                <a:lnTo>
                  <a:pt x="7686" y="202720"/>
                </a:lnTo>
                <a:lnTo>
                  <a:pt x="0" y="250825"/>
                </a:lnTo>
                <a:lnTo>
                  <a:pt x="1029" y="299565"/>
                </a:lnTo>
                <a:lnTo>
                  <a:pt x="10420" y="346016"/>
                </a:lnTo>
                <a:lnTo>
                  <a:pt x="27464" y="389363"/>
                </a:lnTo>
                <a:lnTo>
                  <a:pt x="51455" y="428793"/>
                </a:lnTo>
                <a:lnTo>
                  <a:pt x="81683" y="463494"/>
                </a:lnTo>
                <a:lnTo>
                  <a:pt x="117442" y="492651"/>
                </a:lnTo>
                <a:lnTo>
                  <a:pt x="158023" y="515453"/>
                </a:lnTo>
                <a:lnTo>
                  <a:pt x="202720" y="531084"/>
                </a:lnTo>
                <a:lnTo>
                  <a:pt x="250825" y="538733"/>
                </a:lnTo>
                <a:lnTo>
                  <a:pt x="299565" y="537741"/>
                </a:lnTo>
                <a:lnTo>
                  <a:pt x="346016" y="528379"/>
                </a:lnTo>
                <a:lnTo>
                  <a:pt x="389363" y="511353"/>
                </a:lnTo>
                <a:lnTo>
                  <a:pt x="428793" y="487373"/>
                </a:lnTo>
                <a:lnTo>
                  <a:pt x="463494" y="457144"/>
                </a:lnTo>
                <a:lnTo>
                  <a:pt x="492651" y="421376"/>
                </a:lnTo>
                <a:lnTo>
                  <a:pt x="515453" y="380776"/>
                </a:lnTo>
                <a:lnTo>
                  <a:pt x="531084" y="336051"/>
                </a:lnTo>
                <a:lnTo>
                  <a:pt x="538733" y="287908"/>
                </a:lnTo>
                <a:lnTo>
                  <a:pt x="537741" y="239205"/>
                </a:lnTo>
                <a:lnTo>
                  <a:pt x="528379" y="192783"/>
                </a:lnTo>
                <a:lnTo>
                  <a:pt x="511353" y="149455"/>
                </a:lnTo>
                <a:lnTo>
                  <a:pt x="487373" y="110034"/>
                </a:lnTo>
                <a:lnTo>
                  <a:pt x="457144" y="75333"/>
                </a:lnTo>
                <a:lnTo>
                  <a:pt x="421376" y="46166"/>
                </a:lnTo>
                <a:lnTo>
                  <a:pt x="380776" y="23346"/>
                </a:lnTo>
                <a:lnTo>
                  <a:pt x="336051" y="7686"/>
                </a:lnTo>
                <a:lnTo>
                  <a:pt x="287908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9" name="object 29"/>
          <p:cNvSpPr/>
          <p:nvPr/>
        </p:nvSpPr>
        <p:spPr>
          <a:xfrm>
            <a:off x="6414178" y="1266445"/>
            <a:ext cx="718820" cy="718820"/>
          </a:xfrm>
          <a:custGeom>
            <a:avLst/>
            <a:gdLst/>
            <a:ahLst/>
            <a:cxnLst/>
            <a:rect l="l" t="t" r="r" b="b"/>
            <a:pathLst>
              <a:path w="539114" h="539115">
                <a:moveTo>
                  <a:pt x="0" y="250825"/>
                </a:moveTo>
                <a:lnTo>
                  <a:pt x="7686" y="202720"/>
                </a:lnTo>
                <a:lnTo>
                  <a:pt x="23346" y="158023"/>
                </a:lnTo>
                <a:lnTo>
                  <a:pt x="46166" y="117442"/>
                </a:lnTo>
                <a:lnTo>
                  <a:pt x="75333" y="81683"/>
                </a:lnTo>
                <a:lnTo>
                  <a:pt x="110034" y="51455"/>
                </a:lnTo>
                <a:lnTo>
                  <a:pt x="149455" y="27464"/>
                </a:lnTo>
                <a:lnTo>
                  <a:pt x="192783" y="10420"/>
                </a:lnTo>
                <a:lnTo>
                  <a:pt x="239205" y="1029"/>
                </a:lnTo>
                <a:lnTo>
                  <a:pt x="287908" y="0"/>
                </a:lnTo>
                <a:lnTo>
                  <a:pt x="336051" y="7686"/>
                </a:lnTo>
                <a:lnTo>
                  <a:pt x="380776" y="23346"/>
                </a:lnTo>
                <a:lnTo>
                  <a:pt x="421376" y="46166"/>
                </a:lnTo>
                <a:lnTo>
                  <a:pt x="457144" y="75333"/>
                </a:lnTo>
                <a:lnTo>
                  <a:pt x="487373" y="110034"/>
                </a:lnTo>
                <a:lnTo>
                  <a:pt x="511353" y="149455"/>
                </a:lnTo>
                <a:lnTo>
                  <a:pt x="528379" y="192783"/>
                </a:lnTo>
                <a:lnTo>
                  <a:pt x="537741" y="239205"/>
                </a:lnTo>
                <a:lnTo>
                  <a:pt x="538733" y="287908"/>
                </a:lnTo>
                <a:lnTo>
                  <a:pt x="531084" y="336051"/>
                </a:lnTo>
                <a:lnTo>
                  <a:pt x="515453" y="380776"/>
                </a:lnTo>
                <a:lnTo>
                  <a:pt x="492651" y="421376"/>
                </a:lnTo>
                <a:lnTo>
                  <a:pt x="463494" y="457144"/>
                </a:lnTo>
                <a:lnTo>
                  <a:pt x="428793" y="487373"/>
                </a:lnTo>
                <a:lnTo>
                  <a:pt x="389363" y="511353"/>
                </a:lnTo>
                <a:lnTo>
                  <a:pt x="346016" y="528379"/>
                </a:lnTo>
                <a:lnTo>
                  <a:pt x="299565" y="537741"/>
                </a:lnTo>
                <a:lnTo>
                  <a:pt x="250825" y="538733"/>
                </a:lnTo>
                <a:lnTo>
                  <a:pt x="202720" y="531084"/>
                </a:lnTo>
                <a:lnTo>
                  <a:pt x="158023" y="515453"/>
                </a:lnTo>
                <a:lnTo>
                  <a:pt x="117442" y="492651"/>
                </a:lnTo>
                <a:lnTo>
                  <a:pt x="81683" y="463494"/>
                </a:lnTo>
                <a:lnTo>
                  <a:pt x="51455" y="428793"/>
                </a:lnTo>
                <a:lnTo>
                  <a:pt x="27464" y="389363"/>
                </a:lnTo>
                <a:lnTo>
                  <a:pt x="10420" y="346016"/>
                </a:lnTo>
                <a:lnTo>
                  <a:pt x="1029" y="299565"/>
                </a:lnTo>
                <a:lnTo>
                  <a:pt x="0" y="250825"/>
                </a:lnTo>
                <a:close/>
              </a:path>
            </a:pathLst>
          </a:custGeom>
          <a:ln w="168275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0" name="object 30"/>
          <p:cNvSpPr/>
          <p:nvPr/>
        </p:nvSpPr>
        <p:spPr>
          <a:xfrm>
            <a:off x="7404100" y="1460500"/>
            <a:ext cx="457200" cy="4826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1" name="object 31"/>
          <p:cNvSpPr/>
          <p:nvPr/>
        </p:nvSpPr>
        <p:spPr>
          <a:xfrm>
            <a:off x="7492154" y="1519767"/>
            <a:ext cx="276013" cy="313267"/>
          </a:xfrm>
          <a:custGeom>
            <a:avLst/>
            <a:gdLst/>
            <a:ahLst/>
            <a:cxnLst/>
            <a:rect l="l" t="t" r="r" b="b"/>
            <a:pathLst>
              <a:path w="207010" h="234950">
                <a:moveTo>
                  <a:pt x="63881" y="0"/>
                </a:moveTo>
                <a:lnTo>
                  <a:pt x="0" y="189102"/>
                </a:lnTo>
                <a:lnTo>
                  <a:pt x="85851" y="234696"/>
                </a:lnTo>
                <a:lnTo>
                  <a:pt x="207010" y="76200"/>
                </a:lnTo>
                <a:lnTo>
                  <a:pt x="63881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2" name="object 32"/>
          <p:cNvSpPr/>
          <p:nvPr/>
        </p:nvSpPr>
        <p:spPr>
          <a:xfrm>
            <a:off x="7683501" y="1524001"/>
            <a:ext cx="393700" cy="4699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3" name="object 33"/>
          <p:cNvSpPr/>
          <p:nvPr/>
        </p:nvSpPr>
        <p:spPr>
          <a:xfrm>
            <a:off x="7772061" y="1586993"/>
            <a:ext cx="213360" cy="287020"/>
          </a:xfrm>
          <a:custGeom>
            <a:avLst/>
            <a:gdLst/>
            <a:ahLst/>
            <a:cxnLst/>
            <a:rect l="l" t="t" r="r" b="b"/>
            <a:pathLst>
              <a:path w="160020" h="215265">
                <a:moveTo>
                  <a:pt x="160019" y="0"/>
                </a:moveTo>
                <a:lnTo>
                  <a:pt x="0" y="26161"/>
                </a:lnTo>
                <a:lnTo>
                  <a:pt x="63753" y="215264"/>
                </a:lnTo>
                <a:lnTo>
                  <a:pt x="159765" y="199643"/>
                </a:lnTo>
                <a:lnTo>
                  <a:pt x="160019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4" name="object 34"/>
          <p:cNvSpPr/>
          <p:nvPr/>
        </p:nvSpPr>
        <p:spPr>
          <a:xfrm>
            <a:off x="7899401" y="1371600"/>
            <a:ext cx="495300" cy="4826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5" name="object 35"/>
          <p:cNvSpPr/>
          <p:nvPr/>
        </p:nvSpPr>
        <p:spPr>
          <a:xfrm>
            <a:off x="7988807" y="1430528"/>
            <a:ext cx="312420" cy="307339"/>
          </a:xfrm>
          <a:custGeom>
            <a:avLst/>
            <a:gdLst/>
            <a:ahLst/>
            <a:cxnLst/>
            <a:rect l="l" t="t" r="r" b="b"/>
            <a:pathLst>
              <a:path w="234314" h="230505">
                <a:moveTo>
                  <a:pt x="108204" y="0"/>
                </a:moveTo>
                <a:lnTo>
                  <a:pt x="0" y="115062"/>
                </a:lnTo>
                <a:lnTo>
                  <a:pt x="169037" y="230377"/>
                </a:lnTo>
                <a:lnTo>
                  <a:pt x="233934" y="161289"/>
                </a:lnTo>
                <a:lnTo>
                  <a:pt x="108204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6" name="object 36"/>
          <p:cNvSpPr/>
          <p:nvPr/>
        </p:nvSpPr>
        <p:spPr>
          <a:xfrm>
            <a:off x="8039101" y="1143000"/>
            <a:ext cx="495300" cy="4064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7" name="object 37"/>
          <p:cNvSpPr/>
          <p:nvPr/>
        </p:nvSpPr>
        <p:spPr>
          <a:xfrm>
            <a:off x="8139346" y="1215814"/>
            <a:ext cx="290405" cy="209127"/>
          </a:xfrm>
          <a:custGeom>
            <a:avLst/>
            <a:gdLst/>
            <a:ahLst/>
            <a:cxnLst/>
            <a:rect l="l" t="t" r="r" b="b"/>
            <a:pathLst>
              <a:path w="217804" h="156844">
                <a:moveTo>
                  <a:pt x="21589" y="0"/>
                </a:moveTo>
                <a:lnTo>
                  <a:pt x="0" y="156463"/>
                </a:lnTo>
                <a:lnTo>
                  <a:pt x="204596" y="152653"/>
                </a:lnTo>
                <a:lnTo>
                  <a:pt x="217424" y="58800"/>
                </a:lnTo>
                <a:lnTo>
                  <a:pt x="21589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8" name="object 38"/>
          <p:cNvSpPr/>
          <p:nvPr/>
        </p:nvSpPr>
        <p:spPr>
          <a:xfrm>
            <a:off x="7988301" y="876301"/>
            <a:ext cx="495300" cy="4445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9" name="object 39"/>
          <p:cNvSpPr/>
          <p:nvPr/>
        </p:nvSpPr>
        <p:spPr>
          <a:xfrm>
            <a:off x="8071951" y="933874"/>
            <a:ext cx="316653" cy="271780"/>
          </a:xfrm>
          <a:custGeom>
            <a:avLst/>
            <a:gdLst/>
            <a:ahLst/>
            <a:cxnLst/>
            <a:rect l="l" t="t" r="r" b="b"/>
            <a:pathLst>
              <a:path w="237489" h="203834">
                <a:moveTo>
                  <a:pt x="194690" y="0"/>
                </a:moveTo>
                <a:lnTo>
                  <a:pt x="0" y="62611"/>
                </a:lnTo>
                <a:lnTo>
                  <a:pt x="70992" y="203708"/>
                </a:lnTo>
                <a:lnTo>
                  <a:pt x="237362" y="84582"/>
                </a:lnTo>
                <a:lnTo>
                  <a:pt x="194690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0" name="object 40"/>
          <p:cNvSpPr/>
          <p:nvPr/>
        </p:nvSpPr>
        <p:spPr>
          <a:xfrm>
            <a:off x="7772400" y="622301"/>
            <a:ext cx="482600" cy="5207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1" name="object 41"/>
          <p:cNvSpPr/>
          <p:nvPr/>
        </p:nvSpPr>
        <p:spPr>
          <a:xfrm>
            <a:off x="7875523" y="697144"/>
            <a:ext cx="274320" cy="313267"/>
          </a:xfrm>
          <a:custGeom>
            <a:avLst/>
            <a:gdLst/>
            <a:ahLst/>
            <a:cxnLst/>
            <a:rect l="l" t="t" r="r" b="b"/>
            <a:pathLst>
              <a:path w="205739" h="234950">
                <a:moveTo>
                  <a:pt x="119253" y="0"/>
                </a:moveTo>
                <a:lnTo>
                  <a:pt x="0" y="160019"/>
                </a:lnTo>
                <a:lnTo>
                  <a:pt x="144018" y="234441"/>
                </a:lnTo>
                <a:lnTo>
                  <a:pt x="205612" y="44576"/>
                </a:lnTo>
                <a:lnTo>
                  <a:pt x="119253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2" name="object 42"/>
          <p:cNvSpPr/>
          <p:nvPr/>
        </p:nvSpPr>
        <p:spPr>
          <a:xfrm>
            <a:off x="7569201" y="596900"/>
            <a:ext cx="393700" cy="45720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3" name="object 43"/>
          <p:cNvSpPr/>
          <p:nvPr/>
        </p:nvSpPr>
        <p:spPr>
          <a:xfrm>
            <a:off x="7652513" y="656168"/>
            <a:ext cx="215900" cy="288713"/>
          </a:xfrm>
          <a:custGeom>
            <a:avLst/>
            <a:gdLst/>
            <a:ahLst/>
            <a:cxnLst/>
            <a:rect l="l" t="t" r="r" b="b"/>
            <a:pathLst>
              <a:path w="161925" h="216534">
                <a:moveTo>
                  <a:pt x="95757" y="0"/>
                </a:moveTo>
                <a:lnTo>
                  <a:pt x="0" y="16637"/>
                </a:lnTo>
                <a:lnTo>
                  <a:pt x="1777" y="216280"/>
                </a:lnTo>
                <a:lnTo>
                  <a:pt x="161416" y="188467"/>
                </a:lnTo>
                <a:lnTo>
                  <a:pt x="95757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4" name="object 44"/>
          <p:cNvSpPr/>
          <p:nvPr/>
        </p:nvSpPr>
        <p:spPr>
          <a:xfrm>
            <a:off x="7251701" y="736600"/>
            <a:ext cx="495300" cy="48260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5" name="object 45"/>
          <p:cNvSpPr/>
          <p:nvPr/>
        </p:nvSpPr>
        <p:spPr>
          <a:xfrm>
            <a:off x="7341446" y="794341"/>
            <a:ext cx="312420" cy="307339"/>
          </a:xfrm>
          <a:custGeom>
            <a:avLst/>
            <a:gdLst/>
            <a:ahLst/>
            <a:cxnLst/>
            <a:rect l="l" t="t" r="r" b="b"/>
            <a:pathLst>
              <a:path w="234314" h="230505">
                <a:moveTo>
                  <a:pt x="64642" y="0"/>
                </a:moveTo>
                <a:lnTo>
                  <a:pt x="0" y="69341"/>
                </a:lnTo>
                <a:lnTo>
                  <a:pt x="126364" y="230123"/>
                </a:lnTo>
                <a:lnTo>
                  <a:pt x="234061" y="114553"/>
                </a:lnTo>
                <a:lnTo>
                  <a:pt x="64642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6" name="object 46"/>
          <p:cNvSpPr/>
          <p:nvPr/>
        </p:nvSpPr>
        <p:spPr>
          <a:xfrm>
            <a:off x="7124701" y="1041400"/>
            <a:ext cx="469900" cy="38100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7" name="object 47"/>
          <p:cNvSpPr/>
          <p:nvPr/>
        </p:nvSpPr>
        <p:spPr>
          <a:xfrm>
            <a:off x="7214278" y="1104393"/>
            <a:ext cx="291253" cy="209127"/>
          </a:xfrm>
          <a:custGeom>
            <a:avLst/>
            <a:gdLst/>
            <a:ahLst/>
            <a:cxnLst/>
            <a:rect l="l" t="t" r="r" b="b"/>
            <a:pathLst>
              <a:path w="218439" h="156844">
                <a:moveTo>
                  <a:pt x="218186" y="0"/>
                </a:moveTo>
                <a:lnTo>
                  <a:pt x="13588" y="2158"/>
                </a:lnTo>
                <a:lnTo>
                  <a:pt x="0" y="95884"/>
                </a:lnTo>
                <a:lnTo>
                  <a:pt x="195325" y="156336"/>
                </a:lnTo>
                <a:lnTo>
                  <a:pt x="218186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8" name="object 48"/>
          <p:cNvSpPr/>
          <p:nvPr/>
        </p:nvSpPr>
        <p:spPr>
          <a:xfrm>
            <a:off x="7162801" y="1270001"/>
            <a:ext cx="495300" cy="44450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9" name="object 49"/>
          <p:cNvSpPr/>
          <p:nvPr/>
        </p:nvSpPr>
        <p:spPr>
          <a:xfrm>
            <a:off x="7257627" y="1327234"/>
            <a:ext cx="316653" cy="271780"/>
          </a:xfrm>
          <a:custGeom>
            <a:avLst/>
            <a:gdLst/>
            <a:ahLst/>
            <a:cxnLst/>
            <a:rect l="l" t="t" r="r" b="b"/>
            <a:pathLst>
              <a:path w="237489" h="203834">
                <a:moveTo>
                  <a:pt x="166369" y="0"/>
                </a:moveTo>
                <a:lnTo>
                  <a:pt x="0" y="118872"/>
                </a:lnTo>
                <a:lnTo>
                  <a:pt x="42417" y="203581"/>
                </a:lnTo>
                <a:lnTo>
                  <a:pt x="237235" y="141224"/>
                </a:lnTo>
                <a:lnTo>
                  <a:pt x="166369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0" name="object 50"/>
          <p:cNvSpPr/>
          <p:nvPr/>
        </p:nvSpPr>
        <p:spPr>
          <a:xfrm>
            <a:off x="7465229" y="920835"/>
            <a:ext cx="718820" cy="718820"/>
          </a:xfrm>
          <a:custGeom>
            <a:avLst/>
            <a:gdLst/>
            <a:ahLst/>
            <a:cxnLst/>
            <a:rect l="l" t="t" r="r" b="b"/>
            <a:pathLst>
              <a:path w="539114" h="539115">
                <a:moveTo>
                  <a:pt x="287908" y="0"/>
                </a:moveTo>
                <a:lnTo>
                  <a:pt x="239168" y="1029"/>
                </a:lnTo>
                <a:lnTo>
                  <a:pt x="192717" y="10420"/>
                </a:lnTo>
                <a:lnTo>
                  <a:pt x="149370" y="27464"/>
                </a:lnTo>
                <a:lnTo>
                  <a:pt x="109940" y="51455"/>
                </a:lnTo>
                <a:lnTo>
                  <a:pt x="75239" y="81683"/>
                </a:lnTo>
                <a:lnTo>
                  <a:pt x="46082" y="117442"/>
                </a:lnTo>
                <a:lnTo>
                  <a:pt x="23280" y="158023"/>
                </a:lnTo>
                <a:lnTo>
                  <a:pt x="7649" y="202720"/>
                </a:lnTo>
                <a:lnTo>
                  <a:pt x="0" y="250825"/>
                </a:lnTo>
                <a:lnTo>
                  <a:pt x="992" y="299565"/>
                </a:lnTo>
                <a:lnTo>
                  <a:pt x="10354" y="346016"/>
                </a:lnTo>
                <a:lnTo>
                  <a:pt x="27380" y="389363"/>
                </a:lnTo>
                <a:lnTo>
                  <a:pt x="51360" y="428793"/>
                </a:lnTo>
                <a:lnTo>
                  <a:pt x="81589" y="463494"/>
                </a:lnTo>
                <a:lnTo>
                  <a:pt x="117357" y="492651"/>
                </a:lnTo>
                <a:lnTo>
                  <a:pt x="157957" y="515453"/>
                </a:lnTo>
                <a:lnTo>
                  <a:pt x="202682" y="531084"/>
                </a:lnTo>
                <a:lnTo>
                  <a:pt x="250825" y="538734"/>
                </a:lnTo>
                <a:lnTo>
                  <a:pt x="299528" y="537741"/>
                </a:lnTo>
                <a:lnTo>
                  <a:pt x="345950" y="528379"/>
                </a:lnTo>
                <a:lnTo>
                  <a:pt x="389278" y="511353"/>
                </a:lnTo>
                <a:lnTo>
                  <a:pt x="428699" y="487373"/>
                </a:lnTo>
                <a:lnTo>
                  <a:pt x="463400" y="457144"/>
                </a:lnTo>
                <a:lnTo>
                  <a:pt x="492567" y="421376"/>
                </a:lnTo>
                <a:lnTo>
                  <a:pt x="515387" y="380776"/>
                </a:lnTo>
                <a:lnTo>
                  <a:pt x="531047" y="336051"/>
                </a:lnTo>
                <a:lnTo>
                  <a:pt x="538733" y="287909"/>
                </a:lnTo>
                <a:lnTo>
                  <a:pt x="537704" y="239205"/>
                </a:lnTo>
                <a:lnTo>
                  <a:pt x="528313" y="192783"/>
                </a:lnTo>
                <a:lnTo>
                  <a:pt x="511269" y="149455"/>
                </a:lnTo>
                <a:lnTo>
                  <a:pt x="487278" y="110034"/>
                </a:lnTo>
                <a:lnTo>
                  <a:pt x="457050" y="75333"/>
                </a:lnTo>
                <a:lnTo>
                  <a:pt x="421291" y="46166"/>
                </a:lnTo>
                <a:lnTo>
                  <a:pt x="380710" y="23346"/>
                </a:lnTo>
                <a:lnTo>
                  <a:pt x="336013" y="7686"/>
                </a:lnTo>
                <a:lnTo>
                  <a:pt x="287908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1" name="object 51"/>
          <p:cNvSpPr/>
          <p:nvPr/>
        </p:nvSpPr>
        <p:spPr>
          <a:xfrm>
            <a:off x="7465229" y="920835"/>
            <a:ext cx="718820" cy="718820"/>
          </a:xfrm>
          <a:custGeom>
            <a:avLst/>
            <a:gdLst/>
            <a:ahLst/>
            <a:cxnLst/>
            <a:rect l="l" t="t" r="r" b="b"/>
            <a:pathLst>
              <a:path w="539114" h="539115">
                <a:moveTo>
                  <a:pt x="0" y="250825"/>
                </a:moveTo>
                <a:lnTo>
                  <a:pt x="7649" y="202720"/>
                </a:lnTo>
                <a:lnTo>
                  <a:pt x="23280" y="158023"/>
                </a:lnTo>
                <a:lnTo>
                  <a:pt x="46082" y="117442"/>
                </a:lnTo>
                <a:lnTo>
                  <a:pt x="75239" y="81683"/>
                </a:lnTo>
                <a:lnTo>
                  <a:pt x="109940" y="51455"/>
                </a:lnTo>
                <a:lnTo>
                  <a:pt x="149370" y="27464"/>
                </a:lnTo>
                <a:lnTo>
                  <a:pt x="192717" y="10420"/>
                </a:lnTo>
                <a:lnTo>
                  <a:pt x="239168" y="1029"/>
                </a:lnTo>
                <a:lnTo>
                  <a:pt x="287908" y="0"/>
                </a:lnTo>
                <a:lnTo>
                  <a:pt x="336013" y="7686"/>
                </a:lnTo>
                <a:lnTo>
                  <a:pt x="380710" y="23346"/>
                </a:lnTo>
                <a:lnTo>
                  <a:pt x="421291" y="46166"/>
                </a:lnTo>
                <a:lnTo>
                  <a:pt x="457050" y="75333"/>
                </a:lnTo>
                <a:lnTo>
                  <a:pt x="487278" y="110034"/>
                </a:lnTo>
                <a:lnTo>
                  <a:pt x="511269" y="149455"/>
                </a:lnTo>
                <a:lnTo>
                  <a:pt x="528313" y="192783"/>
                </a:lnTo>
                <a:lnTo>
                  <a:pt x="537704" y="239205"/>
                </a:lnTo>
                <a:lnTo>
                  <a:pt x="538733" y="287909"/>
                </a:lnTo>
                <a:lnTo>
                  <a:pt x="531047" y="336051"/>
                </a:lnTo>
                <a:lnTo>
                  <a:pt x="515387" y="380776"/>
                </a:lnTo>
                <a:lnTo>
                  <a:pt x="492567" y="421376"/>
                </a:lnTo>
                <a:lnTo>
                  <a:pt x="463400" y="457144"/>
                </a:lnTo>
                <a:lnTo>
                  <a:pt x="428699" y="487373"/>
                </a:lnTo>
                <a:lnTo>
                  <a:pt x="389278" y="511353"/>
                </a:lnTo>
                <a:lnTo>
                  <a:pt x="345950" y="528379"/>
                </a:lnTo>
                <a:lnTo>
                  <a:pt x="299528" y="537741"/>
                </a:lnTo>
                <a:lnTo>
                  <a:pt x="250825" y="538734"/>
                </a:lnTo>
                <a:lnTo>
                  <a:pt x="202682" y="531084"/>
                </a:lnTo>
                <a:lnTo>
                  <a:pt x="157957" y="515453"/>
                </a:lnTo>
                <a:lnTo>
                  <a:pt x="117357" y="492651"/>
                </a:lnTo>
                <a:lnTo>
                  <a:pt x="81589" y="463494"/>
                </a:lnTo>
                <a:lnTo>
                  <a:pt x="51360" y="428793"/>
                </a:lnTo>
                <a:lnTo>
                  <a:pt x="27380" y="389363"/>
                </a:lnTo>
                <a:lnTo>
                  <a:pt x="10354" y="346016"/>
                </a:lnTo>
                <a:lnTo>
                  <a:pt x="992" y="299565"/>
                </a:lnTo>
                <a:lnTo>
                  <a:pt x="0" y="250825"/>
                </a:lnTo>
                <a:close/>
              </a:path>
            </a:pathLst>
          </a:custGeom>
          <a:ln w="168275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2" name="object 52"/>
          <p:cNvSpPr/>
          <p:nvPr/>
        </p:nvSpPr>
        <p:spPr>
          <a:xfrm>
            <a:off x="8483600" y="1803400"/>
            <a:ext cx="457200" cy="48260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3" name="object 53"/>
          <p:cNvSpPr/>
          <p:nvPr/>
        </p:nvSpPr>
        <p:spPr>
          <a:xfrm>
            <a:off x="8572162" y="1864189"/>
            <a:ext cx="276013" cy="313267"/>
          </a:xfrm>
          <a:custGeom>
            <a:avLst/>
            <a:gdLst/>
            <a:ahLst/>
            <a:cxnLst/>
            <a:rect l="l" t="t" r="r" b="b"/>
            <a:pathLst>
              <a:path w="207009" h="234950">
                <a:moveTo>
                  <a:pt x="63880" y="0"/>
                </a:moveTo>
                <a:lnTo>
                  <a:pt x="0" y="188976"/>
                </a:lnTo>
                <a:lnTo>
                  <a:pt x="85851" y="234696"/>
                </a:lnTo>
                <a:lnTo>
                  <a:pt x="207009" y="76073"/>
                </a:lnTo>
                <a:lnTo>
                  <a:pt x="63880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4" name="object 54"/>
          <p:cNvSpPr/>
          <p:nvPr/>
        </p:nvSpPr>
        <p:spPr>
          <a:xfrm>
            <a:off x="8763001" y="1866901"/>
            <a:ext cx="393700" cy="4699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5" name="object 55"/>
          <p:cNvSpPr/>
          <p:nvPr/>
        </p:nvSpPr>
        <p:spPr>
          <a:xfrm>
            <a:off x="8852069" y="1931415"/>
            <a:ext cx="213360" cy="287020"/>
          </a:xfrm>
          <a:custGeom>
            <a:avLst/>
            <a:gdLst/>
            <a:ahLst/>
            <a:cxnLst/>
            <a:rect l="l" t="t" r="r" b="b"/>
            <a:pathLst>
              <a:path w="160020" h="215264">
                <a:moveTo>
                  <a:pt x="160020" y="0"/>
                </a:moveTo>
                <a:lnTo>
                  <a:pt x="0" y="26162"/>
                </a:lnTo>
                <a:lnTo>
                  <a:pt x="63753" y="215264"/>
                </a:lnTo>
                <a:lnTo>
                  <a:pt x="159766" y="199643"/>
                </a:lnTo>
                <a:lnTo>
                  <a:pt x="160020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6" name="object 56"/>
          <p:cNvSpPr/>
          <p:nvPr/>
        </p:nvSpPr>
        <p:spPr>
          <a:xfrm>
            <a:off x="8978901" y="1714500"/>
            <a:ext cx="495300" cy="48260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7" name="object 57"/>
          <p:cNvSpPr/>
          <p:nvPr/>
        </p:nvSpPr>
        <p:spPr>
          <a:xfrm>
            <a:off x="9068815" y="1774781"/>
            <a:ext cx="312420" cy="307339"/>
          </a:xfrm>
          <a:custGeom>
            <a:avLst/>
            <a:gdLst/>
            <a:ahLst/>
            <a:cxnLst/>
            <a:rect l="l" t="t" r="r" b="b"/>
            <a:pathLst>
              <a:path w="234315" h="230505">
                <a:moveTo>
                  <a:pt x="108204" y="0"/>
                </a:moveTo>
                <a:lnTo>
                  <a:pt x="0" y="115188"/>
                </a:lnTo>
                <a:lnTo>
                  <a:pt x="169037" y="230504"/>
                </a:lnTo>
                <a:lnTo>
                  <a:pt x="233934" y="161416"/>
                </a:lnTo>
                <a:lnTo>
                  <a:pt x="108204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8" name="object 58"/>
          <p:cNvSpPr/>
          <p:nvPr/>
        </p:nvSpPr>
        <p:spPr>
          <a:xfrm>
            <a:off x="9118601" y="1485900"/>
            <a:ext cx="495300" cy="40640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9" name="object 59"/>
          <p:cNvSpPr/>
          <p:nvPr/>
        </p:nvSpPr>
        <p:spPr>
          <a:xfrm>
            <a:off x="9219354" y="1560237"/>
            <a:ext cx="290405" cy="209127"/>
          </a:xfrm>
          <a:custGeom>
            <a:avLst/>
            <a:gdLst/>
            <a:ahLst/>
            <a:cxnLst/>
            <a:rect l="l" t="t" r="r" b="b"/>
            <a:pathLst>
              <a:path w="217804" h="156844">
                <a:moveTo>
                  <a:pt x="21589" y="0"/>
                </a:moveTo>
                <a:lnTo>
                  <a:pt x="0" y="156463"/>
                </a:lnTo>
                <a:lnTo>
                  <a:pt x="204596" y="152654"/>
                </a:lnTo>
                <a:lnTo>
                  <a:pt x="217424" y="58800"/>
                </a:lnTo>
                <a:lnTo>
                  <a:pt x="21589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0" name="object 60"/>
          <p:cNvSpPr/>
          <p:nvPr/>
        </p:nvSpPr>
        <p:spPr>
          <a:xfrm>
            <a:off x="9067801" y="1219201"/>
            <a:ext cx="495300" cy="44450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1" name="object 61"/>
          <p:cNvSpPr/>
          <p:nvPr/>
        </p:nvSpPr>
        <p:spPr>
          <a:xfrm>
            <a:off x="9151958" y="1278129"/>
            <a:ext cx="316653" cy="271780"/>
          </a:xfrm>
          <a:custGeom>
            <a:avLst/>
            <a:gdLst/>
            <a:ahLst/>
            <a:cxnLst/>
            <a:rect l="l" t="t" r="r" b="b"/>
            <a:pathLst>
              <a:path w="237490" h="203834">
                <a:moveTo>
                  <a:pt x="194690" y="0"/>
                </a:moveTo>
                <a:lnTo>
                  <a:pt x="0" y="62737"/>
                </a:lnTo>
                <a:lnTo>
                  <a:pt x="70992" y="203834"/>
                </a:lnTo>
                <a:lnTo>
                  <a:pt x="237362" y="84708"/>
                </a:lnTo>
                <a:lnTo>
                  <a:pt x="194690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2" name="object 62"/>
          <p:cNvSpPr/>
          <p:nvPr/>
        </p:nvSpPr>
        <p:spPr>
          <a:xfrm>
            <a:off x="8851900" y="965201"/>
            <a:ext cx="482600" cy="52070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3" name="object 63"/>
          <p:cNvSpPr/>
          <p:nvPr/>
        </p:nvSpPr>
        <p:spPr>
          <a:xfrm>
            <a:off x="8955531" y="1041400"/>
            <a:ext cx="274320" cy="313267"/>
          </a:xfrm>
          <a:custGeom>
            <a:avLst/>
            <a:gdLst/>
            <a:ahLst/>
            <a:cxnLst/>
            <a:rect l="l" t="t" r="r" b="b"/>
            <a:pathLst>
              <a:path w="205740" h="234950">
                <a:moveTo>
                  <a:pt x="119252" y="0"/>
                </a:moveTo>
                <a:lnTo>
                  <a:pt x="0" y="160147"/>
                </a:lnTo>
                <a:lnTo>
                  <a:pt x="144018" y="234569"/>
                </a:lnTo>
                <a:lnTo>
                  <a:pt x="205612" y="44703"/>
                </a:lnTo>
                <a:lnTo>
                  <a:pt x="119252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4" name="object 64"/>
          <p:cNvSpPr/>
          <p:nvPr/>
        </p:nvSpPr>
        <p:spPr>
          <a:xfrm>
            <a:off x="8648701" y="939800"/>
            <a:ext cx="393700" cy="45720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5" name="object 65"/>
          <p:cNvSpPr/>
          <p:nvPr/>
        </p:nvSpPr>
        <p:spPr>
          <a:xfrm>
            <a:off x="8732521" y="1000592"/>
            <a:ext cx="215900" cy="288713"/>
          </a:xfrm>
          <a:custGeom>
            <a:avLst/>
            <a:gdLst/>
            <a:ahLst/>
            <a:cxnLst/>
            <a:rect l="l" t="t" r="r" b="b"/>
            <a:pathLst>
              <a:path w="161925" h="216534">
                <a:moveTo>
                  <a:pt x="95757" y="0"/>
                </a:moveTo>
                <a:lnTo>
                  <a:pt x="0" y="16637"/>
                </a:lnTo>
                <a:lnTo>
                  <a:pt x="1777" y="216281"/>
                </a:lnTo>
                <a:lnTo>
                  <a:pt x="161416" y="188468"/>
                </a:lnTo>
                <a:lnTo>
                  <a:pt x="95757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6" name="object 66"/>
          <p:cNvSpPr/>
          <p:nvPr/>
        </p:nvSpPr>
        <p:spPr>
          <a:xfrm>
            <a:off x="8331201" y="1079500"/>
            <a:ext cx="495300" cy="48260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7" name="object 67"/>
          <p:cNvSpPr/>
          <p:nvPr/>
        </p:nvSpPr>
        <p:spPr>
          <a:xfrm>
            <a:off x="8421454" y="1138596"/>
            <a:ext cx="312420" cy="307339"/>
          </a:xfrm>
          <a:custGeom>
            <a:avLst/>
            <a:gdLst/>
            <a:ahLst/>
            <a:cxnLst/>
            <a:rect l="l" t="t" r="r" b="b"/>
            <a:pathLst>
              <a:path w="234315" h="230505">
                <a:moveTo>
                  <a:pt x="64643" y="0"/>
                </a:moveTo>
                <a:lnTo>
                  <a:pt x="0" y="69341"/>
                </a:lnTo>
                <a:lnTo>
                  <a:pt x="126364" y="230250"/>
                </a:lnTo>
                <a:lnTo>
                  <a:pt x="234061" y="114680"/>
                </a:lnTo>
                <a:lnTo>
                  <a:pt x="64643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8" name="object 68"/>
          <p:cNvSpPr/>
          <p:nvPr/>
        </p:nvSpPr>
        <p:spPr>
          <a:xfrm>
            <a:off x="8204201" y="1384300"/>
            <a:ext cx="469900" cy="38100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9" name="object 69"/>
          <p:cNvSpPr/>
          <p:nvPr/>
        </p:nvSpPr>
        <p:spPr>
          <a:xfrm>
            <a:off x="8294286" y="1448815"/>
            <a:ext cx="291253" cy="209127"/>
          </a:xfrm>
          <a:custGeom>
            <a:avLst/>
            <a:gdLst/>
            <a:ahLst/>
            <a:cxnLst/>
            <a:rect l="l" t="t" r="r" b="b"/>
            <a:pathLst>
              <a:path w="218439" h="156844">
                <a:moveTo>
                  <a:pt x="218186" y="0"/>
                </a:moveTo>
                <a:lnTo>
                  <a:pt x="13588" y="2159"/>
                </a:lnTo>
                <a:lnTo>
                  <a:pt x="0" y="95885"/>
                </a:lnTo>
                <a:lnTo>
                  <a:pt x="195325" y="156337"/>
                </a:lnTo>
                <a:lnTo>
                  <a:pt x="218186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0" name="object 70"/>
          <p:cNvSpPr/>
          <p:nvPr/>
        </p:nvSpPr>
        <p:spPr>
          <a:xfrm>
            <a:off x="8255000" y="1612901"/>
            <a:ext cx="482600" cy="44450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1" name="object 71"/>
          <p:cNvSpPr/>
          <p:nvPr/>
        </p:nvSpPr>
        <p:spPr>
          <a:xfrm>
            <a:off x="8337635" y="1671659"/>
            <a:ext cx="316653" cy="271780"/>
          </a:xfrm>
          <a:custGeom>
            <a:avLst/>
            <a:gdLst/>
            <a:ahLst/>
            <a:cxnLst/>
            <a:rect l="l" t="t" r="r" b="b"/>
            <a:pathLst>
              <a:path w="237489" h="203834">
                <a:moveTo>
                  <a:pt x="166370" y="0"/>
                </a:moveTo>
                <a:lnTo>
                  <a:pt x="0" y="118744"/>
                </a:lnTo>
                <a:lnTo>
                  <a:pt x="42418" y="203580"/>
                </a:lnTo>
                <a:lnTo>
                  <a:pt x="237236" y="141096"/>
                </a:lnTo>
                <a:lnTo>
                  <a:pt x="166370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2" name="object 72"/>
          <p:cNvSpPr/>
          <p:nvPr/>
        </p:nvSpPr>
        <p:spPr>
          <a:xfrm>
            <a:off x="8545238" y="1265259"/>
            <a:ext cx="718820" cy="718820"/>
          </a:xfrm>
          <a:custGeom>
            <a:avLst/>
            <a:gdLst/>
            <a:ahLst/>
            <a:cxnLst/>
            <a:rect l="l" t="t" r="r" b="b"/>
            <a:pathLst>
              <a:path w="539115" h="539115">
                <a:moveTo>
                  <a:pt x="287908" y="0"/>
                </a:moveTo>
                <a:lnTo>
                  <a:pt x="239168" y="1029"/>
                </a:lnTo>
                <a:lnTo>
                  <a:pt x="192717" y="10420"/>
                </a:lnTo>
                <a:lnTo>
                  <a:pt x="149370" y="27464"/>
                </a:lnTo>
                <a:lnTo>
                  <a:pt x="109940" y="51455"/>
                </a:lnTo>
                <a:lnTo>
                  <a:pt x="75239" y="81683"/>
                </a:lnTo>
                <a:lnTo>
                  <a:pt x="46082" y="117442"/>
                </a:lnTo>
                <a:lnTo>
                  <a:pt x="23280" y="158023"/>
                </a:lnTo>
                <a:lnTo>
                  <a:pt x="7649" y="202720"/>
                </a:lnTo>
                <a:lnTo>
                  <a:pt x="0" y="250825"/>
                </a:lnTo>
                <a:lnTo>
                  <a:pt x="992" y="299565"/>
                </a:lnTo>
                <a:lnTo>
                  <a:pt x="10354" y="346016"/>
                </a:lnTo>
                <a:lnTo>
                  <a:pt x="27380" y="389363"/>
                </a:lnTo>
                <a:lnTo>
                  <a:pt x="51360" y="428793"/>
                </a:lnTo>
                <a:lnTo>
                  <a:pt x="81589" y="463494"/>
                </a:lnTo>
                <a:lnTo>
                  <a:pt x="117357" y="492651"/>
                </a:lnTo>
                <a:lnTo>
                  <a:pt x="157957" y="515453"/>
                </a:lnTo>
                <a:lnTo>
                  <a:pt x="202682" y="531084"/>
                </a:lnTo>
                <a:lnTo>
                  <a:pt x="250825" y="538733"/>
                </a:lnTo>
                <a:lnTo>
                  <a:pt x="299528" y="537741"/>
                </a:lnTo>
                <a:lnTo>
                  <a:pt x="345950" y="528379"/>
                </a:lnTo>
                <a:lnTo>
                  <a:pt x="389278" y="511353"/>
                </a:lnTo>
                <a:lnTo>
                  <a:pt x="428699" y="487373"/>
                </a:lnTo>
                <a:lnTo>
                  <a:pt x="463400" y="457144"/>
                </a:lnTo>
                <a:lnTo>
                  <a:pt x="492567" y="421376"/>
                </a:lnTo>
                <a:lnTo>
                  <a:pt x="515387" y="380776"/>
                </a:lnTo>
                <a:lnTo>
                  <a:pt x="531047" y="336051"/>
                </a:lnTo>
                <a:lnTo>
                  <a:pt x="538733" y="287908"/>
                </a:lnTo>
                <a:lnTo>
                  <a:pt x="537704" y="239205"/>
                </a:lnTo>
                <a:lnTo>
                  <a:pt x="528313" y="192783"/>
                </a:lnTo>
                <a:lnTo>
                  <a:pt x="511269" y="149455"/>
                </a:lnTo>
                <a:lnTo>
                  <a:pt x="487278" y="110034"/>
                </a:lnTo>
                <a:lnTo>
                  <a:pt x="457050" y="75333"/>
                </a:lnTo>
                <a:lnTo>
                  <a:pt x="421291" y="46166"/>
                </a:lnTo>
                <a:lnTo>
                  <a:pt x="380710" y="23346"/>
                </a:lnTo>
                <a:lnTo>
                  <a:pt x="336013" y="7686"/>
                </a:lnTo>
                <a:lnTo>
                  <a:pt x="287908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3" name="object 73"/>
          <p:cNvSpPr/>
          <p:nvPr/>
        </p:nvSpPr>
        <p:spPr>
          <a:xfrm>
            <a:off x="8545238" y="1265259"/>
            <a:ext cx="718820" cy="718820"/>
          </a:xfrm>
          <a:custGeom>
            <a:avLst/>
            <a:gdLst/>
            <a:ahLst/>
            <a:cxnLst/>
            <a:rect l="l" t="t" r="r" b="b"/>
            <a:pathLst>
              <a:path w="539115" h="539115">
                <a:moveTo>
                  <a:pt x="0" y="250825"/>
                </a:moveTo>
                <a:lnTo>
                  <a:pt x="7649" y="202720"/>
                </a:lnTo>
                <a:lnTo>
                  <a:pt x="23280" y="158023"/>
                </a:lnTo>
                <a:lnTo>
                  <a:pt x="46082" y="117442"/>
                </a:lnTo>
                <a:lnTo>
                  <a:pt x="75239" y="81683"/>
                </a:lnTo>
                <a:lnTo>
                  <a:pt x="109940" y="51455"/>
                </a:lnTo>
                <a:lnTo>
                  <a:pt x="149370" y="27464"/>
                </a:lnTo>
                <a:lnTo>
                  <a:pt x="192717" y="10420"/>
                </a:lnTo>
                <a:lnTo>
                  <a:pt x="239168" y="1029"/>
                </a:lnTo>
                <a:lnTo>
                  <a:pt x="287908" y="0"/>
                </a:lnTo>
                <a:lnTo>
                  <a:pt x="336013" y="7686"/>
                </a:lnTo>
                <a:lnTo>
                  <a:pt x="380710" y="23346"/>
                </a:lnTo>
                <a:lnTo>
                  <a:pt x="421291" y="46166"/>
                </a:lnTo>
                <a:lnTo>
                  <a:pt x="457050" y="75333"/>
                </a:lnTo>
                <a:lnTo>
                  <a:pt x="487278" y="110034"/>
                </a:lnTo>
                <a:lnTo>
                  <a:pt x="511269" y="149455"/>
                </a:lnTo>
                <a:lnTo>
                  <a:pt x="528313" y="192783"/>
                </a:lnTo>
                <a:lnTo>
                  <a:pt x="537704" y="239205"/>
                </a:lnTo>
                <a:lnTo>
                  <a:pt x="538733" y="287908"/>
                </a:lnTo>
                <a:lnTo>
                  <a:pt x="531047" y="336051"/>
                </a:lnTo>
                <a:lnTo>
                  <a:pt x="515387" y="380776"/>
                </a:lnTo>
                <a:lnTo>
                  <a:pt x="492567" y="421376"/>
                </a:lnTo>
                <a:lnTo>
                  <a:pt x="463400" y="457144"/>
                </a:lnTo>
                <a:lnTo>
                  <a:pt x="428699" y="487373"/>
                </a:lnTo>
                <a:lnTo>
                  <a:pt x="389278" y="511353"/>
                </a:lnTo>
                <a:lnTo>
                  <a:pt x="345950" y="528379"/>
                </a:lnTo>
                <a:lnTo>
                  <a:pt x="299528" y="537741"/>
                </a:lnTo>
                <a:lnTo>
                  <a:pt x="250825" y="538733"/>
                </a:lnTo>
                <a:lnTo>
                  <a:pt x="202682" y="531084"/>
                </a:lnTo>
                <a:lnTo>
                  <a:pt x="157957" y="515453"/>
                </a:lnTo>
                <a:lnTo>
                  <a:pt x="117357" y="492651"/>
                </a:lnTo>
                <a:lnTo>
                  <a:pt x="81589" y="463494"/>
                </a:lnTo>
                <a:lnTo>
                  <a:pt x="51360" y="428793"/>
                </a:lnTo>
                <a:lnTo>
                  <a:pt x="27380" y="389363"/>
                </a:lnTo>
                <a:lnTo>
                  <a:pt x="10354" y="346016"/>
                </a:lnTo>
                <a:lnTo>
                  <a:pt x="992" y="299565"/>
                </a:lnTo>
                <a:lnTo>
                  <a:pt x="0" y="250825"/>
                </a:lnTo>
                <a:close/>
              </a:path>
            </a:pathLst>
          </a:custGeom>
          <a:ln w="168275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4" name="object 74"/>
          <p:cNvSpPr/>
          <p:nvPr/>
        </p:nvSpPr>
        <p:spPr>
          <a:xfrm>
            <a:off x="707203" y="681398"/>
            <a:ext cx="6240780" cy="1680633"/>
          </a:xfrm>
          <a:custGeom>
            <a:avLst/>
            <a:gdLst/>
            <a:ahLst/>
            <a:cxnLst/>
            <a:rect l="l" t="t" r="r" b="b"/>
            <a:pathLst>
              <a:path w="4680585" h="1260475">
                <a:moveTo>
                  <a:pt x="4680026" y="0"/>
                </a:moveTo>
                <a:lnTo>
                  <a:pt x="0" y="0"/>
                </a:lnTo>
                <a:lnTo>
                  <a:pt x="0" y="1259966"/>
                </a:lnTo>
                <a:lnTo>
                  <a:pt x="4586808" y="1259966"/>
                </a:lnTo>
                <a:lnTo>
                  <a:pt x="4490415" y="1249299"/>
                </a:lnTo>
                <a:lnTo>
                  <a:pt x="4437147" y="1240287"/>
                </a:lnTo>
                <a:lnTo>
                  <a:pt x="4384871" y="1229213"/>
                </a:lnTo>
                <a:lnTo>
                  <a:pt x="4333719" y="1216117"/>
                </a:lnTo>
                <a:lnTo>
                  <a:pt x="4283819" y="1201040"/>
                </a:lnTo>
                <a:lnTo>
                  <a:pt x="4235302" y="1184021"/>
                </a:lnTo>
                <a:lnTo>
                  <a:pt x="4188297" y="1165103"/>
                </a:lnTo>
                <a:lnTo>
                  <a:pt x="4142935" y="1144325"/>
                </a:lnTo>
                <a:lnTo>
                  <a:pt x="4099345" y="1121728"/>
                </a:lnTo>
                <a:lnTo>
                  <a:pt x="4057657" y="1097353"/>
                </a:lnTo>
                <a:lnTo>
                  <a:pt x="4018002" y="1071241"/>
                </a:lnTo>
                <a:lnTo>
                  <a:pt x="3980510" y="1043431"/>
                </a:lnTo>
                <a:lnTo>
                  <a:pt x="3941406" y="1010492"/>
                </a:lnTo>
                <a:lnTo>
                  <a:pt x="3906044" y="976287"/>
                </a:lnTo>
                <a:lnTo>
                  <a:pt x="3874423" y="940943"/>
                </a:lnTo>
                <a:lnTo>
                  <a:pt x="3846543" y="904587"/>
                </a:lnTo>
                <a:lnTo>
                  <a:pt x="3822402" y="867347"/>
                </a:lnTo>
                <a:lnTo>
                  <a:pt x="3802002" y="829350"/>
                </a:lnTo>
                <a:lnTo>
                  <a:pt x="3785340" y="790722"/>
                </a:lnTo>
                <a:lnTo>
                  <a:pt x="3772416" y="751593"/>
                </a:lnTo>
                <a:lnTo>
                  <a:pt x="3763230" y="712087"/>
                </a:lnTo>
                <a:lnTo>
                  <a:pt x="3757781" y="672334"/>
                </a:lnTo>
                <a:lnTo>
                  <a:pt x="3756069" y="632460"/>
                </a:lnTo>
                <a:lnTo>
                  <a:pt x="3758093" y="592591"/>
                </a:lnTo>
                <a:lnTo>
                  <a:pt x="3763852" y="552857"/>
                </a:lnTo>
                <a:lnTo>
                  <a:pt x="3773346" y="513383"/>
                </a:lnTo>
                <a:lnTo>
                  <a:pt x="3786574" y="474297"/>
                </a:lnTo>
                <a:lnTo>
                  <a:pt x="3803536" y="435727"/>
                </a:lnTo>
                <a:lnTo>
                  <a:pt x="3824232" y="397799"/>
                </a:lnTo>
                <a:lnTo>
                  <a:pt x="3848659" y="360641"/>
                </a:lnTo>
                <a:lnTo>
                  <a:pt x="3876819" y="324379"/>
                </a:lnTo>
                <a:lnTo>
                  <a:pt x="3908710" y="289142"/>
                </a:lnTo>
                <a:lnTo>
                  <a:pt x="3944332" y="255056"/>
                </a:lnTo>
                <a:lnTo>
                  <a:pt x="3983685" y="222250"/>
                </a:lnTo>
                <a:lnTo>
                  <a:pt x="4020817" y="194986"/>
                </a:lnTo>
                <a:lnTo>
                  <a:pt x="4060034" y="169375"/>
                </a:lnTo>
                <a:lnTo>
                  <a:pt x="4101210" y="145455"/>
                </a:lnTo>
                <a:lnTo>
                  <a:pt x="4144221" y="123263"/>
                </a:lnTo>
                <a:lnTo>
                  <a:pt x="4188943" y="102838"/>
                </a:lnTo>
                <a:lnTo>
                  <a:pt x="4235249" y="84218"/>
                </a:lnTo>
                <a:lnTo>
                  <a:pt x="4283015" y="67440"/>
                </a:lnTo>
                <a:lnTo>
                  <a:pt x="4332117" y="52545"/>
                </a:lnTo>
                <a:lnTo>
                  <a:pt x="4382429" y="39568"/>
                </a:lnTo>
                <a:lnTo>
                  <a:pt x="4433827" y="28549"/>
                </a:lnTo>
                <a:lnTo>
                  <a:pt x="4486185" y="19526"/>
                </a:lnTo>
                <a:lnTo>
                  <a:pt x="4539379" y="12537"/>
                </a:lnTo>
                <a:lnTo>
                  <a:pt x="4593285" y="7619"/>
                </a:lnTo>
                <a:lnTo>
                  <a:pt x="4680026" y="4699"/>
                </a:lnTo>
                <a:lnTo>
                  <a:pt x="4680026" y="0"/>
                </a:lnTo>
                <a:close/>
              </a:path>
            </a:pathLst>
          </a:custGeom>
          <a:solidFill>
            <a:srgbClr val="5B9BD4">
              <a:alpha val="54116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5" name="object 75"/>
          <p:cNvSpPr/>
          <p:nvPr/>
        </p:nvSpPr>
        <p:spPr>
          <a:xfrm>
            <a:off x="8579780" y="681398"/>
            <a:ext cx="2632285" cy="1680633"/>
          </a:xfrm>
          <a:custGeom>
            <a:avLst/>
            <a:gdLst/>
            <a:ahLst/>
            <a:cxnLst/>
            <a:rect l="l" t="t" r="r" b="b"/>
            <a:pathLst>
              <a:path w="1974215" h="1260475">
                <a:moveTo>
                  <a:pt x="1974088" y="0"/>
                </a:moveTo>
                <a:lnTo>
                  <a:pt x="0" y="0"/>
                </a:lnTo>
                <a:lnTo>
                  <a:pt x="97155" y="3555"/>
                </a:lnTo>
                <a:lnTo>
                  <a:pt x="151087" y="8473"/>
                </a:lnTo>
                <a:lnTo>
                  <a:pt x="204304" y="15462"/>
                </a:lnTo>
                <a:lnTo>
                  <a:pt x="256680" y="24485"/>
                </a:lnTo>
                <a:lnTo>
                  <a:pt x="308091" y="35504"/>
                </a:lnTo>
                <a:lnTo>
                  <a:pt x="358413" y="48481"/>
                </a:lnTo>
                <a:lnTo>
                  <a:pt x="407519" y="63376"/>
                </a:lnTo>
                <a:lnTo>
                  <a:pt x="455285" y="80154"/>
                </a:lnTo>
                <a:lnTo>
                  <a:pt x="501587" y="98774"/>
                </a:lnTo>
                <a:lnTo>
                  <a:pt x="546299" y="119199"/>
                </a:lnTo>
                <a:lnTo>
                  <a:pt x="589297" y="141391"/>
                </a:lnTo>
                <a:lnTo>
                  <a:pt x="630455" y="165311"/>
                </a:lnTo>
                <a:lnTo>
                  <a:pt x="669649" y="190922"/>
                </a:lnTo>
                <a:lnTo>
                  <a:pt x="706755" y="218186"/>
                </a:lnTo>
                <a:lnTo>
                  <a:pt x="746123" y="250992"/>
                </a:lnTo>
                <a:lnTo>
                  <a:pt x="781760" y="285075"/>
                </a:lnTo>
                <a:lnTo>
                  <a:pt x="813665" y="320309"/>
                </a:lnTo>
                <a:lnTo>
                  <a:pt x="841837" y="356566"/>
                </a:lnTo>
                <a:lnTo>
                  <a:pt x="866276" y="393720"/>
                </a:lnTo>
                <a:lnTo>
                  <a:pt x="886981" y="431642"/>
                </a:lnTo>
                <a:lnTo>
                  <a:pt x="903952" y="470207"/>
                </a:lnTo>
                <a:lnTo>
                  <a:pt x="917187" y="509287"/>
                </a:lnTo>
                <a:lnTo>
                  <a:pt x="926688" y="548755"/>
                </a:lnTo>
                <a:lnTo>
                  <a:pt x="932453" y="588484"/>
                </a:lnTo>
                <a:lnTo>
                  <a:pt x="934481" y="628348"/>
                </a:lnTo>
                <a:lnTo>
                  <a:pt x="932773" y="668218"/>
                </a:lnTo>
                <a:lnTo>
                  <a:pt x="927328" y="707969"/>
                </a:lnTo>
                <a:lnTo>
                  <a:pt x="918144" y="747472"/>
                </a:lnTo>
                <a:lnTo>
                  <a:pt x="905222" y="786602"/>
                </a:lnTo>
                <a:lnTo>
                  <a:pt x="888562" y="825231"/>
                </a:lnTo>
                <a:lnTo>
                  <a:pt x="868162" y="863231"/>
                </a:lnTo>
                <a:lnTo>
                  <a:pt x="844023" y="900477"/>
                </a:lnTo>
                <a:lnTo>
                  <a:pt x="816143" y="936840"/>
                </a:lnTo>
                <a:lnTo>
                  <a:pt x="784522" y="972194"/>
                </a:lnTo>
                <a:lnTo>
                  <a:pt x="749160" y="1006412"/>
                </a:lnTo>
                <a:lnTo>
                  <a:pt x="710057" y="1039367"/>
                </a:lnTo>
                <a:lnTo>
                  <a:pt x="673032" y="1066834"/>
                </a:lnTo>
                <a:lnTo>
                  <a:pt x="633905" y="1092643"/>
                </a:lnTo>
                <a:lnTo>
                  <a:pt x="592800" y="1116757"/>
                </a:lnTo>
                <a:lnTo>
                  <a:pt x="549841" y="1139139"/>
                </a:lnTo>
                <a:lnTo>
                  <a:pt x="505152" y="1159749"/>
                </a:lnTo>
                <a:lnTo>
                  <a:pt x="458859" y="1178549"/>
                </a:lnTo>
                <a:lnTo>
                  <a:pt x="411085" y="1195502"/>
                </a:lnTo>
                <a:lnTo>
                  <a:pt x="361956" y="1210569"/>
                </a:lnTo>
                <a:lnTo>
                  <a:pt x="311595" y="1223713"/>
                </a:lnTo>
                <a:lnTo>
                  <a:pt x="260127" y="1234894"/>
                </a:lnTo>
                <a:lnTo>
                  <a:pt x="207678" y="1244075"/>
                </a:lnTo>
                <a:lnTo>
                  <a:pt x="154370" y="1251217"/>
                </a:lnTo>
                <a:lnTo>
                  <a:pt x="100330" y="1256284"/>
                </a:lnTo>
                <a:lnTo>
                  <a:pt x="0" y="1259966"/>
                </a:lnTo>
                <a:lnTo>
                  <a:pt x="1974088" y="1259966"/>
                </a:lnTo>
                <a:lnTo>
                  <a:pt x="1974088" y="0"/>
                </a:lnTo>
                <a:close/>
              </a:path>
            </a:pathLst>
          </a:custGeom>
          <a:solidFill>
            <a:srgbClr val="5B9BD4">
              <a:alpha val="54116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6" name="object 76"/>
          <p:cNvSpPr txBox="1"/>
          <p:nvPr/>
        </p:nvSpPr>
        <p:spPr>
          <a:xfrm>
            <a:off x="10243821" y="914823"/>
            <a:ext cx="466513" cy="1048214"/>
          </a:xfrm>
          <a:prstGeom prst="rect">
            <a:avLst/>
          </a:prstGeom>
        </p:spPr>
        <p:txBody>
          <a:bodyPr vert="horz" wrap="square" lIns="0" tIns="22013" rIns="0" bIns="0" rtlCol="0">
            <a:spAutoFit/>
          </a:bodyPr>
          <a:lstStyle/>
          <a:p>
            <a:pPr marL="16933">
              <a:spcBef>
                <a:spcPts val="173"/>
              </a:spcBef>
            </a:pPr>
            <a:r>
              <a:rPr sz="6667" spc="20" dirty="0">
                <a:solidFill>
                  <a:srgbClr val="F1F1F1"/>
                </a:solidFill>
                <a:latin typeface="Calibri"/>
                <a:cs typeface="Calibri"/>
              </a:rPr>
              <a:t>1</a:t>
            </a:r>
            <a:endParaRPr sz="6667">
              <a:latin typeface="Calibri"/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288203" y="1071457"/>
            <a:ext cx="3791373" cy="759781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16933" marR="6773" indent="406390">
              <a:lnSpc>
                <a:spcPct val="100899"/>
              </a:lnSpc>
              <a:spcBef>
                <a:spcPts val="107"/>
              </a:spcBef>
            </a:pPr>
            <a:r>
              <a:rPr sz="2400" spc="7" dirty="0">
                <a:solidFill>
                  <a:srgbClr val="F1F1F1"/>
                </a:solidFill>
                <a:latin typeface="Calibri"/>
                <a:cs typeface="Calibri"/>
              </a:rPr>
              <a:t>ÇÖP </a:t>
            </a:r>
            <a:r>
              <a:rPr sz="2400" spc="-13" dirty="0">
                <a:solidFill>
                  <a:srgbClr val="F1F1F1"/>
                </a:solidFill>
                <a:latin typeface="Calibri"/>
                <a:cs typeface="Calibri"/>
              </a:rPr>
              <a:t>TOPLAMA, </a:t>
            </a:r>
            <a:r>
              <a:rPr sz="2400" spc="-27" dirty="0">
                <a:solidFill>
                  <a:srgbClr val="F1F1F1"/>
                </a:solidFill>
                <a:latin typeface="Calibri"/>
                <a:cs typeface="Calibri"/>
              </a:rPr>
              <a:t>TAŞIMA  </a:t>
            </a:r>
            <a:r>
              <a:rPr sz="2400" spc="7" dirty="0">
                <a:solidFill>
                  <a:srgbClr val="F1F1F1"/>
                </a:solidFill>
                <a:latin typeface="Calibri"/>
                <a:cs typeface="Calibri"/>
              </a:rPr>
              <a:t>MALİYETLERİNİN</a:t>
            </a:r>
            <a:r>
              <a:rPr sz="2400" spc="-233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F1F1F1"/>
                </a:solidFill>
                <a:latin typeface="Calibri"/>
                <a:cs typeface="Calibri"/>
              </a:rPr>
              <a:t>AZALTILMASI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707203" y="2872064"/>
            <a:ext cx="6240780" cy="1680633"/>
          </a:xfrm>
          <a:custGeom>
            <a:avLst/>
            <a:gdLst/>
            <a:ahLst/>
            <a:cxnLst/>
            <a:rect l="l" t="t" r="r" b="b"/>
            <a:pathLst>
              <a:path w="4680585" h="1260475">
                <a:moveTo>
                  <a:pt x="4680026" y="0"/>
                </a:moveTo>
                <a:lnTo>
                  <a:pt x="0" y="0"/>
                </a:lnTo>
                <a:lnTo>
                  <a:pt x="0" y="1259966"/>
                </a:lnTo>
                <a:lnTo>
                  <a:pt x="4586808" y="1259966"/>
                </a:lnTo>
                <a:lnTo>
                  <a:pt x="4490415" y="1249298"/>
                </a:lnTo>
                <a:lnTo>
                  <a:pt x="4437147" y="1240287"/>
                </a:lnTo>
                <a:lnTo>
                  <a:pt x="4384871" y="1229213"/>
                </a:lnTo>
                <a:lnTo>
                  <a:pt x="4333719" y="1216117"/>
                </a:lnTo>
                <a:lnTo>
                  <a:pt x="4283819" y="1201040"/>
                </a:lnTo>
                <a:lnTo>
                  <a:pt x="4235302" y="1184021"/>
                </a:lnTo>
                <a:lnTo>
                  <a:pt x="4188297" y="1165103"/>
                </a:lnTo>
                <a:lnTo>
                  <a:pt x="4142935" y="1144325"/>
                </a:lnTo>
                <a:lnTo>
                  <a:pt x="4099345" y="1121728"/>
                </a:lnTo>
                <a:lnTo>
                  <a:pt x="4057657" y="1097353"/>
                </a:lnTo>
                <a:lnTo>
                  <a:pt x="4018002" y="1071241"/>
                </a:lnTo>
                <a:lnTo>
                  <a:pt x="3980510" y="1043432"/>
                </a:lnTo>
                <a:lnTo>
                  <a:pt x="3941406" y="1010476"/>
                </a:lnTo>
                <a:lnTo>
                  <a:pt x="3906044" y="976258"/>
                </a:lnTo>
                <a:lnTo>
                  <a:pt x="3874423" y="940904"/>
                </a:lnTo>
                <a:lnTo>
                  <a:pt x="3846543" y="904541"/>
                </a:lnTo>
                <a:lnTo>
                  <a:pt x="3822402" y="867295"/>
                </a:lnTo>
                <a:lnTo>
                  <a:pt x="3802002" y="829295"/>
                </a:lnTo>
                <a:lnTo>
                  <a:pt x="3785340" y="790666"/>
                </a:lnTo>
                <a:lnTo>
                  <a:pt x="3772416" y="751536"/>
                </a:lnTo>
                <a:lnTo>
                  <a:pt x="3763230" y="712033"/>
                </a:lnTo>
                <a:lnTo>
                  <a:pt x="3757781" y="672282"/>
                </a:lnTo>
                <a:lnTo>
                  <a:pt x="3756069" y="632412"/>
                </a:lnTo>
                <a:lnTo>
                  <a:pt x="3758093" y="592548"/>
                </a:lnTo>
                <a:lnTo>
                  <a:pt x="3763852" y="552819"/>
                </a:lnTo>
                <a:lnTo>
                  <a:pt x="3773346" y="513351"/>
                </a:lnTo>
                <a:lnTo>
                  <a:pt x="3786574" y="474271"/>
                </a:lnTo>
                <a:lnTo>
                  <a:pt x="3803536" y="435706"/>
                </a:lnTo>
                <a:lnTo>
                  <a:pt x="3824232" y="397784"/>
                </a:lnTo>
                <a:lnTo>
                  <a:pt x="3848659" y="360630"/>
                </a:lnTo>
                <a:lnTo>
                  <a:pt x="3876819" y="324373"/>
                </a:lnTo>
                <a:lnTo>
                  <a:pt x="3908710" y="289139"/>
                </a:lnTo>
                <a:lnTo>
                  <a:pt x="3944332" y="255056"/>
                </a:lnTo>
                <a:lnTo>
                  <a:pt x="3983685" y="222250"/>
                </a:lnTo>
                <a:lnTo>
                  <a:pt x="4020817" y="194986"/>
                </a:lnTo>
                <a:lnTo>
                  <a:pt x="4060034" y="169375"/>
                </a:lnTo>
                <a:lnTo>
                  <a:pt x="4101210" y="145455"/>
                </a:lnTo>
                <a:lnTo>
                  <a:pt x="4144221" y="123263"/>
                </a:lnTo>
                <a:lnTo>
                  <a:pt x="4188943" y="102838"/>
                </a:lnTo>
                <a:lnTo>
                  <a:pt x="4235249" y="84218"/>
                </a:lnTo>
                <a:lnTo>
                  <a:pt x="4283015" y="67440"/>
                </a:lnTo>
                <a:lnTo>
                  <a:pt x="4332117" y="52545"/>
                </a:lnTo>
                <a:lnTo>
                  <a:pt x="4382429" y="39568"/>
                </a:lnTo>
                <a:lnTo>
                  <a:pt x="4433827" y="28549"/>
                </a:lnTo>
                <a:lnTo>
                  <a:pt x="4486185" y="19526"/>
                </a:lnTo>
                <a:lnTo>
                  <a:pt x="4539379" y="12537"/>
                </a:lnTo>
                <a:lnTo>
                  <a:pt x="4593285" y="7619"/>
                </a:lnTo>
                <a:lnTo>
                  <a:pt x="4680026" y="4571"/>
                </a:lnTo>
                <a:lnTo>
                  <a:pt x="4680026" y="0"/>
                </a:lnTo>
                <a:close/>
              </a:path>
            </a:pathLst>
          </a:custGeom>
          <a:solidFill>
            <a:srgbClr val="5B9BD4">
              <a:alpha val="54116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9" name="object 79"/>
          <p:cNvSpPr/>
          <p:nvPr/>
        </p:nvSpPr>
        <p:spPr>
          <a:xfrm>
            <a:off x="8579780" y="2872064"/>
            <a:ext cx="2632285" cy="1680633"/>
          </a:xfrm>
          <a:custGeom>
            <a:avLst/>
            <a:gdLst/>
            <a:ahLst/>
            <a:cxnLst/>
            <a:rect l="l" t="t" r="r" b="b"/>
            <a:pathLst>
              <a:path w="1974215" h="1260475">
                <a:moveTo>
                  <a:pt x="1974088" y="0"/>
                </a:moveTo>
                <a:lnTo>
                  <a:pt x="0" y="0"/>
                </a:lnTo>
                <a:lnTo>
                  <a:pt x="97155" y="3428"/>
                </a:lnTo>
                <a:lnTo>
                  <a:pt x="151087" y="8373"/>
                </a:lnTo>
                <a:lnTo>
                  <a:pt x="204304" y="15385"/>
                </a:lnTo>
                <a:lnTo>
                  <a:pt x="256680" y="24428"/>
                </a:lnTo>
                <a:lnTo>
                  <a:pt x="308091" y="35462"/>
                </a:lnTo>
                <a:lnTo>
                  <a:pt x="358413" y="48451"/>
                </a:lnTo>
                <a:lnTo>
                  <a:pt x="407519" y="63357"/>
                </a:lnTo>
                <a:lnTo>
                  <a:pt x="455285" y="80141"/>
                </a:lnTo>
                <a:lnTo>
                  <a:pt x="501587" y="98766"/>
                </a:lnTo>
                <a:lnTo>
                  <a:pt x="546299" y="119195"/>
                </a:lnTo>
                <a:lnTo>
                  <a:pt x="589297" y="141389"/>
                </a:lnTo>
                <a:lnTo>
                  <a:pt x="630455" y="165311"/>
                </a:lnTo>
                <a:lnTo>
                  <a:pt x="669649" y="190922"/>
                </a:lnTo>
                <a:lnTo>
                  <a:pt x="706755" y="218185"/>
                </a:lnTo>
                <a:lnTo>
                  <a:pt x="746123" y="250992"/>
                </a:lnTo>
                <a:lnTo>
                  <a:pt x="781760" y="285075"/>
                </a:lnTo>
                <a:lnTo>
                  <a:pt x="813665" y="320309"/>
                </a:lnTo>
                <a:lnTo>
                  <a:pt x="841837" y="356566"/>
                </a:lnTo>
                <a:lnTo>
                  <a:pt x="866276" y="393720"/>
                </a:lnTo>
                <a:lnTo>
                  <a:pt x="886981" y="431642"/>
                </a:lnTo>
                <a:lnTo>
                  <a:pt x="903952" y="470207"/>
                </a:lnTo>
                <a:lnTo>
                  <a:pt x="917187" y="509287"/>
                </a:lnTo>
                <a:lnTo>
                  <a:pt x="926688" y="548755"/>
                </a:lnTo>
                <a:lnTo>
                  <a:pt x="932453" y="588484"/>
                </a:lnTo>
                <a:lnTo>
                  <a:pt x="934481" y="628348"/>
                </a:lnTo>
                <a:lnTo>
                  <a:pt x="932773" y="668218"/>
                </a:lnTo>
                <a:lnTo>
                  <a:pt x="927328" y="707969"/>
                </a:lnTo>
                <a:lnTo>
                  <a:pt x="918144" y="747472"/>
                </a:lnTo>
                <a:lnTo>
                  <a:pt x="905222" y="786602"/>
                </a:lnTo>
                <a:lnTo>
                  <a:pt x="888562" y="825231"/>
                </a:lnTo>
                <a:lnTo>
                  <a:pt x="868162" y="863231"/>
                </a:lnTo>
                <a:lnTo>
                  <a:pt x="844023" y="900477"/>
                </a:lnTo>
                <a:lnTo>
                  <a:pt x="816143" y="936840"/>
                </a:lnTo>
                <a:lnTo>
                  <a:pt x="784522" y="972194"/>
                </a:lnTo>
                <a:lnTo>
                  <a:pt x="749160" y="1006412"/>
                </a:lnTo>
                <a:lnTo>
                  <a:pt x="710057" y="1039367"/>
                </a:lnTo>
                <a:lnTo>
                  <a:pt x="673032" y="1066809"/>
                </a:lnTo>
                <a:lnTo>
                  <a:pt x="633905" y="1092601"/>
                </a:lnTo>
                <a:lnTo>
                  <a:pt x="592800" y="1116705"/>
                </a:lnTo>
                <a:lnTo>
                  <a:pt x="549841" y="1139083"/>
                </a:lnTo>
                <a:lnTo>
                  <a:pt x="505152" y="1159693"/>
                </a:lnTo>
                <a:lnTo>
                  <a:pt x="458859" y="1178498"/>
                </a:lnTo>
                <a:lnTo>
                  <a:pt x="411085" y="1195458"/>
                </a:lnTo>
                <a:lnTo>
                  <a:pt x="361956" y="1210535"/>
                </a:lnTo>
                <a:lnTo>
                  <a:pt x="311595" y="1223688"/>
                </a:lnTo>
                <a:lnTo>
                  <a:pt x="260127" y="1234878"/>
                </a:lnTo>
                <a:lnTo>
                  <a:pt x="207678" y="1244067"/>
                </a:lnTo>
                <a:lnTo>
                  <a:pt x="154370" y="1251215"/>
                </a:lnTo>
                <a:lnTo>
                  <a:pt x="100330" y="1256283"/>
                </a:lnTo>
                <a:lnTo>
                  <a:pt x="0" y="1259966"/>
                </a:lnTo>
                <a:lnTo>
                  <a:pt x="1974088" y="1259966"/>
                </a:lnTo>
                <a:lnTo>
                  <a:pt x="1974088" y="0"/>
                </a:lnTo>
                <a:close/>
              </a:path>
            </a:pathLst>
          </a:custGeom>
          <a:solidFill>
            <a:srgbClr val="5B9BD4">
              <a:alpha val="54116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0" name="object 80"/>
          <p:cNvSpPr txBox="1"/>
          <p:nvPr/>
        </p:nvSpPr>
        <p:spPr>
          <a:xfrm>
            <a:off x="10243821" y="3108960"/>
            <a:ext cx="466513" cy="104907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6933">
              <a:spcBef>
                <a:spcPts val="180"/>
              </a:spcBef>
            </a:pPr>
            <a:r>
              <a:rPr sz="6667" spc="20" dirty="0">
                <a:solidFill>
                  <a:srgbClr val="F1F1F1"/>
                </a:solidFill>
                <a:latin typeface="Calibri"/>
                <a:cs typeface="Calibri"/>
              </a:rPr>
              <a:t>2</a:t>
            </a:r>
            <a:endParaRPr sz="6667">
              <a:latin typeface="Calibri"/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967317" y="2890944"/>
            <a:ext cx="4672753" cy="1643934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/>
          <a:p>
            <a:pPr marL="410623">
              <a:spcBef>
                <a:spcPts val="167"/>
              </a:spcBef>
            </a:pPr>
            <a:r>
              <a:rPr sz="2067" spc="13" dirty="0">
                <a:solidFill>
                  <a:srgbClr val="F1F1F1"/>
                </a:solidFill>
                <a:latin typeface="Calibri"/>
                <a:cs typeface="Calibri"/>
              </a:rPr>
              <a:t>DÜZENLİ DEPOLAMA</a:t>
            </a:r>
            <a:r>
              <a:rPr sz="2067" spc="280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2067" spc="7" dirty="0">
                <a:solidFill>
                  <a:srgbClr val="F1F1F1"/>
                </a:solidFill>
                <a:latin typeface="Calibri"/>
                <a:cs typeface="Calibri"/>
              </a:rPr>
              <a:t>SAHALARININ</a:t>
            </a:r>
            <a:endParaRPr sz="2067">
              <a:latin typeface="Calibri"/>
              <a:cs typeface="Calibri"/>
            </a:endParaRPr>
          </a:p>
          <a:p>
            <a:pPr marL="486821">
              <a:spcBef>
                <a:spcPts val="127"/>
              </a:spcBef>
            </a:pPr>
            <a:r>
              <a:rPr sz="2067" spc="7" dirty="0">
                <a:solidFill>
                  <a:srgbClr val="F1F1F1"/>
                </a:solidFill>
                <a:latin typeface="Calibri"/>
                <a:cs typeface="Calibri"/>
              </a:rPr>
              <a:t>ÖMRÜNÜN </a:t>
            </a:r>
            <a:r>
              <a:rPr sz="2067" spc="-13" dirty="0">
                <a:solidFill>
                  <a:srgbClr val="F1F1F1"/>
                </a:solidFill>
                <a:latin typeface="Calibri"/>
                <a:cs typeface="Calibri"/>
              </a:rPr>
              <a:t>UZATILMASI </a:t>
            </a:r>
            <a:r>
              <a:rPr sz="2067" spc="13" dirty="0">
                <a:solidFill>
                  <a:srgbClr val="F1F1F1"/>
                </a:solidFill>
                <a:latin typeface="Calibri"/>
                <a:cs typeface="Calibri"/>
              </a:rPr>
              <a:t>VE</a:t>
            </a:r>
            <a:r>
              <a:rPr sz="2067" spc="73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2067" dirty="0">
                <a:solidFill>
                  <a:srgbClr val="F1F1F1"/>
                </a:solidFill>
                <a:latin typeface="Calibri"/>
                <a:cs typeface="Calibri"/>
              </a:rPr>
              <a:t>KAĞIT</a:t>
            </a:r>
            <a:endParaRPr sz="2067">
              <a:latin typeface="Calibri"/>
              <a:cs typeface="Calibri"/>
            </a:endParaRPr>
          </a:p>
          <a:p>
            <a:pPr marL="16933" indent="114297">
              <a:spcBef>
                <a:spcPts val="27"/>
              </a:spcBef>
            </a:pPr>
            <a:r>
              <a:rPr sz="2067" spc="-13" dirty="0">
                <a:solidFill>
                  <a:srgbClr val="F1F1F1"/>
                </a:solidFill>
                <a:latin typeface="Calibri"/>
                <a:cs typeface="Calibri"/>
              </a:rPr>
              <a:t>(KARTON), </a:t>
            </a:r>
            <a:r>
              <a:rPr sz="2067" spc="7" dirty="0">
                <a:solidFill>
                  <a:srgbClr val="F1F1F1"/>
                </a:solidFill>
                <a:latin typeface="Calibri"/>
                <a:cs typeface="Calibri"/>
              </a:rPr>
              <a:t>PLASTİK, CAM </a:t>
            </a:r>
            <a:r>
              <a:rPr sz="2067" spc="13" dirty="0">
                <a:solidFill>
                  <a:srgbClr val="F1F1F1"/>
                </a:solidFill>
                <a:latin typeface="Calibri"/>
                <a:cs typeface="Calibri"/>
              </a:rPr>
              <a:t>VE </a:t>
            </a:r>
            <a:r>
              <a:rPr sz="2067" spc="-40" dirty="0">
                <a:solidFill>
                  <a:srgbClr val="F1F1F1"/>
                </a:solidFill>
                <a:latin typeface="Calibri"/>
                <a:cs typeface="Calibri"/>
              </a:rPr>
              <a:t>METAL</a:t>
            </a:r>
            <a:r>
              <a:rPr sz="2067" spc="320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2067" spc="-13" dirty="0">
                <a:solidFill>
                  <a:srgbClr val="F1F1F1"/>
                </a:solidFill>
                <a:latin typeface="Calibri"/>
                <a:cs typeface="Calibri"/>
              </a:rPr>
              <a:t>GİBİ</a:t>
            </a:r>
            <a:endParaRPr sz="2067">
              <a:latin typeface="Calibri"/>
              <a:cs typeface="Calibri"/>
            </a:endParaRPr>
          </a:p>
          <a:p>
            <a:pPr marL="16933" marR="6773" algn="ctr">
              <a:lnSpc>
                <a:spcPct val="101099"/>
              </a:lnSpc>
              <a:spcBef>
                <a:spcPts val="93"/>
              </a:spcBef>
            </a:pPr>
            <a:r>
              <a:rPr sz="2067" spc="-27" dirty="0">
                <a:solidFill>
                  <a:srgbClr val="F1F1F1"/>
                </a:solidFill>
                <a:latin typeface="Calibri"/>
                <a:cs typeface="Calibri"/>
              </a:rPr>
              <a:t>ATIKLARIN </a:t>
            </a:r>
            <a:r>
              <a:rPr sz="2067" spc="-60" dirty="0">
                <a:solidFill>
                  <a:srgbClr val="F1F1F1"/>
                </a:solidFill>
                <a:latin typeface="Calibri"/>
                <a:cs typeface="Calibri"/>
              </a:rPr>
              <a:t>AYRI </a:t>
            </a:r>
            <a:r>
              <a:rPr sz="2067" dirty="0">
                <a:solidFill>
                  <a:srgbClr val="F1F1F1"/>
                </a:solidFill>
                <a:latin typeface="Calibri"/>
                <a:cs typeface="Calibri"/>
              </a:rPr>
              <a:t>TOPLANARAK EKONOMİYE  </a:t>
            </a:r>
            <a:r>
              <a:rPr sz="2067" spc="7" dirty="0">
                <a:solidFill>
                  <a:srgbClr val="F1F1F1"/>
                </a:solidFill>
                <a:latin typeface="Calibri"/>
                <a:cs typeface="Calibri"/>
              </a:rPr>
              <a:t>KAZANDIRILMASI</a:t>
            </a:r>
            <a:endParaRPr sz="2067">
              <a:latin typeface="Calibri"/>
              <a:cs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707203" y="4910497"/>
            <a:ext cx="6240780" cy="1680633"/>
          </a:xfrm>
          <a:custGeom>
            <a:avLst/>
            <a:gdLst/>
            <a:ahLst/>
            <a:cxnLst/>
            <a:rect l="l" t="t" r="r" b="b"/>
            <a:pathLst>
              <a:path w="4680585" h="1260475">
                <a:moveTo>
                  <a:pt x="4680026" y="0"/>
                </a:moveTo>
                <a:lnTo>
                  <a:pt x="0" y="0"/>
                </a:lnTo>
                <a:lnTo>
                  <a:pt x="0" y="1259941"/>
                </a:lnTo>
                <a:lnTo>
                  <a:pt x="4586808" y="1259941"/>
                </a:lnTo>
                <a:lnTo>
                  <a:pt x="4490415" y="1249273"/>
                </a:lnTo>
                <a:lnTo>
                  <a:pt x="4437147" y="1240253"/>
                </a:lnTo>
                <a:lnTo>
                  <a:pt x="4384871" y="1229172"/>
                </a:lnTo>
                <a:lnTo>
                  <a:pt x="4333719" y="1216071"/>
                </a:lnTo>
                <a:lnTo>
                  <a:pt x="4283819" y="1200990"/>
                </a:lnTo>
                <a:lnTo>
                  <a:pt x="4235302" y="1183970"/>
                </a:lnTo>
                <a:lnTo>
                  <a:pt x="4188297" y="1165050"/>
                </a:lnTo>
                <a:lnTo>
                  <a:pt x="4142935" y="1144272"/>
                </a:lnTo>
                <a:lnTo>
                  <a:pt x="4099345" y="1121676"/>
                </a:lnTo>
                <a:lnTo>
                  <a:pt x="4057657" y="1097302"/>
                </a:lnTo>
                <a:lnTo>
                  <a:pt x="4018002" y="1071190"/>
                </a:lnTo>
                <a:lnTo>
                  <a:pt x="3980510" y="1043381"/>
                </a:lnTo>
                <a:lnTo>
                  <a:pt x="3941406" y="1010435"/>
                </a:lnTo>
                <a:lnTo>
                  <a:pt x="3906044" y="976225"/>
                </a:lnTo>
                <a:lnTo>
                  <a:pt x="3874423" y="940877"/>
                </a:lnTo>
                <a:lnTo>
                  <a:pt x="3846543" y="904519"/>
                </a:lnTo>
                <a:lnTo>
                  <a:pt x="3822402" y="867277"/>
                </a:lnTo>
                <a:lnTo>
                  <a:pt x="3802002" y="829279"/>
                </a:lnTo>
                <a:lnTo>
                  <a:pt x="3785340" y="790652"/>
                </a:lnTo>
                <a:lnTo>
                  <a:pt x="3772416" y="751523"/>
                </a:lnTo>
                <a:lnTo>
                  <a:pt x="3763230" y="712019"/>
                </a:lnTo>
                <a:lnTo>
                  <a:pt x="3757781" y="672267"/>
                </a:lnTo>
                <a:lnTo>
                  <a:pt x="3756069" y="632394"/>
                </a:lnTo>
                <a:lnTo>
                  <a:pt x="3758093" y="592529"/>
                </a:lnTo>
                <a:lnTo>
                  <a:pt x="3763852" y="552796"/>
                </a:lnTo>
                <a:lnTo>
                  <a:pt x="3773346" y="513325"/>
                </a:lnTo>
                <a:lnTo>
                  <a:pt x="3786574" y="474242"/>
                </a:lnTo>
                <a:lnTo>
                  <a:pt x="3803536" y="435673"/>
                </a:lnTo>
                <a:lnTo>
                  <a:pt x="3824232" y="397747"/>
                </a:lnTo>
                <a:lnTo>
                  <a:pt x="3848659" y="360590"/>
                </a:lnTo>
                <a:lnTo>
                  <a:pt x="3876819" y="324330"/>
                </a:lnTo>
                <a:lnTo>
                  <a:pt x="3908710" y="289093"/>
                </a:lnTo>
                <a:lnTo>
                  <a:pt x="3944332" y="255007"/>
                </a:lnTo>
                <a:lnTo>
                  <a:pt x="3983685" y="222199"/>
                </a:lnTo>
                <a:lnTo>
                  <a:pt x="4020817" y="194946"/>
                </a:lnTo>
                <a:lnTo>
                  <a:pt x="4060034" y="169344"/>
                </a:lnTo>
                <a:lnTo>
                  <a:pt x="4101210" y="145432"/>
                </a:lnTo>
                <a:lnTo>
                  <a:pt x="4144221" y="123246"/>
                </a:lnTo>
                <a:lnTo>
                  <a:pt x="4188943" y="102826"/>
                </a:lnTo>
                <a:lnTo>
                  <a:pt x="4235249" y="84210"/>
                </a:lnTo>
                <a:lnTo>
                  <a:pt x="4283015" y="67435"/>
                </a:lnTo>
                <a:lnTo>
                  <a:pt x="4332117" y="52542"/>
                </a:lnTo>
                <a:lnTo>
                  <a:pt x="4382429" y="39567"/>
                </a:lnTo>
                <a:lnTo>
                  <a:pt x="4433827" y="28549"/>
                </a:lnTo>
                <a:lnTo>
                  <a:pt x="4486185" y="19526"/>
                </a:lnTo>
                <a:lnTo>
                  <a:pt x="4539379" y="12537"/>
                </a:lnTo>
                <a:lnTo>
                  <a:pt x="4593285" y="7619"/>
                </a:lnTo>
                <a:lnTo>
                  <a:pt x="4680026" y="4571"/>
                </a:lnTo>
                <a:lnTo>
                  <a:pt x="4680026" y="0"/>
                </a:lnTo>
                <a:close/>
              </a:path>
            </a:pathLst>
          </a:custGeom>
          <a:solidFill>
            <a:srgbClr val="5B9BD4">
              <a:alpha val="54116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3" name="object 83"/>
          <p:cNvSpPr/>
          <p:nvPr/>
        </p:nvSpPr>
        <p:spPr>
          <a:xfrm>
            <a:off x="8579780" y="4910497"/>
            <a:ext cx="2632285" cy="1680633"/>
          </a:xfrm>
          <a:custGeom>
            <a:avLst/>
            <a:gdLst/>
            <a:ahLst/>
            <a:cxnLst/>
            <a:rect l="l" t="t" r="r" b="b"/>
            <a:pathLst>
              <a:path w="1974215" h="1260475">
                <a:moveTo>
                  <a:pt x="1974088" y="0"/>
                </a:moveTo>
                <a:lnTo>
                  <a:pt x="0" y="0"/>
                </a:lnTo>
                <a:lnTo>
                  <a:pt x="0" y="126"/>
                </a:lnTo>
                <a:lnTo>
                  <a:pt x="97155" y="3428"/>
                </a:lnTo>
                <a:lnTo>
                  <a:pt x="151087" y="8346"/>
                </a:lnTo>
                <a:lnTo>
                  <a:pt x="204304" y="15335"/>
                </a:lnTo>
                <a:lnTo>
                  <a:pt x="256680" y="24359"/>
                </a:lnTo>
                <a:lnTo>
                  <a:pt x="308091" y="35378"/>
                </a:lnTo>
                <a:lnTo>
                  <a:pt x="358413" y="48355"/>
                </a:lnTo>
                <a:lnTo>
                  <a:pt x="407519" y="63252"/>
                </a:lnTo>
                <a:lnTo>
                  <a:pt x="455285" y="80031"/>
                </a:lnTo>
                <a:lnTo>
                  <a:pt x="501587" y="98653"/>
                </a:lnTo>
                <a:lnTo>
                  <a:pt x="546299" y="119080"/>
                </a:lnTo>
                <a:lnTo>
                  <a:pt x="589297" y="141275"/>
                </a:lnTo>
                <a:lnTo>
                  <a:pt x="630455" y="165200"/>
                </a:lnTo>
                <a:lnTo>
                  <a:pt x="669649" y="190815"/>
                </a:lnTo>
                <a:lnTo>
                  <a:pt x="706755" y="218084"/>
                </a:lnTo>
                <a:lnTo>
                  <a:pt x="746123" y="250892"/>
                </a:lnTo>
                <a:lnTo>
                  <a:pt x="781760" y="284978"/>
                </a:lnTo>
                <a:lnTo>
                  <a:pt x="813665" y="320214"/>
                </a:lnTo>
                <a:lnTo>
                  <a:pt x="841837" y="356474"/>
                </a:lnTo>
                <a:lnTo>
                  <a:pt x="866276" y="393631"/>
                </a:lnTo>
                <a:lnTo>
                  <a:pt x="886981" y="431556"/>
                </a:lnTo>
                <a:lnTo>
                  <a:pt x="903952" y="470124"/>
                </a:lnTo>
                <a:lnTo>
                  <a:pt x="917187" y="509207"/>
                </a:lnTo>
                <a:lnTo>
                  <a:pt x="926688" y="548678"/>
                </a:lnTo>
                <a:lnTo>
                  <a:pt x="932453" y="588410"/>
                </a:lnTo>
                <a:lnTo>
                  <a:pt x="934481" y="628275"/>
                </a:lnTo>
                <a:lnTo>
                  <a:pt x="932773" y="668147"/>
                </a:lnTo>
                <a:lnTo>
                  <a:pt x="927328" y="707898"/>
                </a:lnTo>
                <a:lnTo>
                  <a:pt x="918144" y="747402"/>
                </a:lnTo>
                <a:lnTo>
                  <a:pt x="905222" y="786531"/>
                </a:lnTo>
                <a:lnTo>
                  <a:pt x="888562" y="825159"/>
                </a:lnTo>
                <a:lnTo>
                  <a:pt x="868162" y="863157"/>
                </a:lnTo>
                <a:lnTo>
                  <a:pt x="844023" y="900399"/>
                </a:lnTo>
                <a:lnTo>
                  <a:pt x="816143" y="936758"/>
                </a:lnTo>
                <a:lnTo>
                  <a:pt x="784522" y="972107"/>
                </a:lnTo>
                <a:lnTo>
                  <a:pt x="749160" y="1006319"/>
                </a:lnTo>
                <a:lnTo>
                  <a:pt x="710057" y="1039266"/>
                </a:lnTo>
                <a:lnTo>
                  <a:pt x="673032" y="1066731"/>
                </a:lnTo>
                <a:lnTo>
                  <a:pt x="633905" y="1092542"/>
                </a:lnTo>
                <a:lnTo>
                  <a:pt x="592800" y="1116660"/>
                </a:lnTo>
                <a:lnTo>
                  <a:pt x="549841" y="1139047"/>
                </a:lnTo>
                <a:lnTo>
                  <a:pt x="505152" y="1159664"/>
                </a:lnTo>
                <a:lnTo>
                  <a:pt x="458859" y="1178471"/>
                </a:lnTo>
                <a:lnTo>
                  <a:pt x="411085" y="1195431"/>
                </a:lnTo>
                <a:lnTo>
                  <a:pt x="361956" y="1210503"/>
                </a:lnTo>
                <a:lnTo>
                  <a:pt x="311595" y="1223651"/>
                </a:lnTo>
                <a:lnTo>
                  <a:pt x="260127" y="1234833"/>
                </a:lnTo>
                <a:lnTo>
                  <a:pt x="207678" y="1244013"/>
                </a:lnTo>
                <a:lnTo>
                  <a:pt x="154370" y="1251151"/>
                </a:lnTo>
                <a:lnTo>
                  <a:pt x="100330" y="1256207"/>
                </a:lnTo>
                <a:lnTo>
                  <a:pt x="0" y="1259878"/>
                </a:lnTo>
                <a:lnTo>
                  <a:pt x="1974088" y="1259941"/>
                </a:lnTo>
                <a:lnTo>
                  <a:pt x="1974088" y="0"/>
                </a:lnTo>
                <a:close/>
              </a:path>
            </a:pathLst>
          </a:custGeom>
          <a:solidFill>
            <a:srgbClr val="5B9BD4">
              <a:alpha val="54116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4" name="object 84"/>
          <p:cNvSpPr txBox="1"/>
          <p:nvPr/>
        </p:nvSpPr>
        <p:spPr>
          <a:xfrm>
            <a:off x="10243821" y="5151121"/>
            <a:ext cx="466513" cy="104907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6933">
              <a:spcBef>
                <a:spcPts val="180"/>
              </a:spcBef>
            </a:pPr>
            <a:r>
              <a:rPr sz="6667" spc="20" dirty="0">
                <a:solidFill>
                  <a:srgbClr val="F1F1F1"/>
                </a:solidFill>
                <a:latin typeface="Calibri"/>
                <a:cs typeface="Calibri"/>
              </a:rPr>
              <a:t>3</a:t>
            </a:r>
            <a:endParaRPr sz="6667">
              <a:latin typeface="Calibri"/>
              <a:cs typeface="Calibri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329689" y="5244254"/>
            <a:ext cx="3762587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400" spc="7" dirty="0">
                <a:solidFill>
                  <a:srgbClr val="F1F1F1"/>
                </a:solidFill>
                <a:latin typeface="Calibri"/>
                <a:cs typeface="Calibri"/>
              </a:rPr>
              <a:t>BİREYLERİN </a:t>
            </a:r>
            <a:r>
              <a:rPr sz="2400" spc="13" dirty="0">
                <a:solidFill>
                  <a:srgbClr val="F1F1F1"/>
                </a:solidFill>
                <a:latin typeface="Calibri"/>
                <a:cs typeface="Calibri"/>
              </a:rPr>
              <a:t>ÇEVREYE</a:t>
            </a:r>
            <a:r>
              <a:rPr sz="2400" spc="-287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2400" spc="-33" dirty="0">
                <a:solidFill>
                  <a:srgbClr val="F1F1F1"/>
                </a:solidFill>
                <a:latin typeface="Calibri"/>
                <a:cs typeface="Calibri"/>
              </a:rPr>
              <a:t>DUYARLI</a:t>
            </a:r>
            <a:endParaRPr sz="2400">
              <a:latin typeface="Calibri"/>
              <a:cs typeface="Calibri"/>
            </a:endParaRPr>
          </a:p>
          <a:p>
            <a:pPr marL="16933">
              <a:spcBef>
                <a:spcPts val="27"/>
              </a:spcBef>
            </a:pPr>
            <a:r>
              <a:rPr sz="2400" dirty="0">
                <a:solidFill>
                  <a:srgbClr val="F1F1F1"/>
                </a:solidFill>
                <a:latin typeface="Calibri"/>
                <a:cs typeface="Calibri"/>
              </a:rPr>
              <a:t>TÜKETİCİLER </a:t>
            </a:r>
            <a:r>
              <a:rPr sz="2400" spc="7" dirty="0">
                <a:solidFill>
                  <a:srgbClr val="F1F1F1"/>
                </a:solidFill>
                <a:latin typeface="Calibri"/>
                <a:cs typeface="Calibri"/>
              </a:rPr>
              <a:t>HALİNE</a:t>
            </a:r>
            <a:r>
              <a:rPr sz="2400" spc="-152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2400" spc="7" dirty="0">
                <a:solidFill>
                  <a:srgbClr val="F1F1F1"/>
                </a:solidFill>
                <a:latin typeface="Calibri"/>
                <a:cs typeface="Calibri"/>
              </a:rPr>
              <a:t>GELMESİ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469901" y="571501"/>
            <a:ext cx="419100" cy="613410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7" name="object 87"/>
          <p:cNvSpPr/>
          <p:nvPr/>
        </p:nvSpPr>
        <p:spPr>
          <a:xfrm>
            <a:off x="6299200" y="3975101"/>
            <a:ext cx="457200" cy="49530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8" name="object 88"/>
          <p:cNvSpPr/>
          <p:nvPr/>
        </p:nvSpPr>
        <p:spPr>
          <a:xfrm>
            <a:off x="6387422" y="4041647"/>
            <a:ext cx="276013" cy="313267"/>
          </a:xfrm>
          <a:custGeom>
            <a:avLst/>
            <a:gdLst/>
            <a:ahLst/>
            <a:cxnLst/>
            <a:rect l="l" t="t" r="r" b="b"/>
            <a:pathLst>
              <a:path w="207010" h="234950">
                <a:moveTo>
                  <a:pt x="63881" y="0"/>
                </a:moveTo>
                <a:lnTo>
                  <a:pt x="0" y="189102"/>
                </a:lnTo>
                <a:lnTo>
                  <a:pt x="85852" y="234822"/>
                </a:lnTo>
                <a:lnTo>
                  <a:pt x="207010" y="76200"/>
                </a:lnTo>
                <a:lnTo>
                  <a:pt x="63881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9" name="object 89"/>
          <p:cNvSpPr/>
          <p:nvPr/>
        </p:nvSpPr>
        <p:spPr>
          <a:xfrm>
            <a:off x="6578601" y="4051300"/>
            <a:ext cx="393700" cy="457200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0" name="object 90"/>
          <p:cNvSpPr/>
          <p:nvPr/>
        </p:nvSpPr>
        <p:spPr>
          <a:xfrm>
            <a:off x="6667329" y="4108872"/>
            <a:ext cx="213360" cy="287867"/>
          </a:xfrm>
          <a:custGeom>
            <a:avLst/>
            <a:gdLst/>
            <a:ahLst/>
            <a:cxnLst/>
            <a:rect l="l" t="t" r="r" b="b"/>
            <a:pathLst>
              <a:path w="160020" h="215900">
                <a:moveTo>
                  <a:pt x="159892" y="0"/>
                </a:moveTo>
                <a:lnTo>
                  <a:pt x="0" y="26162"/>
                </a:lnTo>
                <a:lnTo>
                  <a:pt x="63753" y="215392"/>
                </a:lnTo>
                <a:lnTo>
                  <a:pt x="159765" y="199644"/>
                </a:lnTo>
                <a:lnTo>
                  <a:pt x="159892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1" name="object 91"/>
          <p:cNvSpPr/>
          <p:nvPr/>
        </p:nvSpPr>
        <p:spPr>
          <a:xfrm>
            <a:off x="6794501" y="3886200"/>
            <a:ext cx="495300" cy="48260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2" name="object 92"/>
          <p:cNvSpPr/>
          <p:nvPr/>
        </p:nvSpPr>
        <p:spPr>
          <a:xfrm>
            <a:off x="6884078" y="3952409"/>
            <a:ext cx="312420" cy="307339"/>
          </a:xfrm>
          <a:custGeom>
            <a:avLst/>
            <a:gdLst/>
            <a:ahLst/>
            <a:cxnLst/>
            <a:rect l="l" t="t" r="r" b="b"/>
            <a:pathLst>
              <a:path w="234314" h="230505">
                <a:moveTo>
                  <a:pt x="108203" y="0"/>
                </a:moveTo>
                <a:lnTo>
                  <a:pt x="0" y="115188"/>
                </a:lnTo>
                <a:lnTo>
                  <a:pt x="168909" y="230378"/>
                </a:lnTo>
                <a:lnTo>
                  <a:pt x="233806" y="161290"/>
                </a:lnTo>
                <a:lnTo>
                  <a:pt x="108203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3" name="object 93"/>
          <p:cNvSpPr/>
          <p:nvPr/>
        </p:nvSpPr>
        <p:spPr>
          <a:xfrm>
            <a:off x="6934201" y="3657601"/>
            <a:ext cx="495300" cy="419100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4" name="object 94"/>
          <p:cNvSpPr/>
          <p:nvPr/>
        </p:nvSpPr>
        <p:spPr>
          <a:xfrm>
            <a:off x="7034614" y="3737694"/>
            <a:ext cx="290405" cy="209127"/>
          </a:xfrm>
          <a:custGeom>
            <a:avLst/>
            <a:gdLst/>
            <a:ahLst/>
            <a:cxnLst/>
            <a:rect l="l" t="t" r="r" b="b"/>
            <a:pathLst>
              <a:path w="217804" h="156844">
                <a:moveTo>
                  <a:pt x="21589" y="0"/>
                </a:moveTo>
                <a:lnTo>
                  <a:pt x="0" y="156464"/>
                </a:lnTo>
                <a:lnTo>
                  <a:pt x="204469" y="152781"/>
                </a:lnTo>
                <a:lnTo>
                  <a:pt x="217424" y="58801"/>
                </a:lnTo>
                <a:lnTo>
                  <a:pt x="21589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5" name="object 95"/>
          <p:cNvSpPr/>
          <p:nvPr/>
        </p:nvSpPr>
        <p:spPr>
          <a:xfrm>
            <a:off x="6883401" y="3390901"/>
            <a:ext cx="495300" cy="444500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6" name="object 96"/>
          <p:cNvSpPr/>
          <p:nvPr/>
        </p:nvSpPr>
        <p:spPr>
          <a:xfrm>
            <a:off x="6967220" y="3455755"/>
            <a:ext cx="316653" cy="271780"/>
          </a:xfrm>
          <a:custGeom>
            <a:avLst/>
            <a:gdLst/>
            <a:ahLst/>
            <a:cxnLst/>
            <a:rect l="l" t="t" r="r" b="b"/>
            <a:pathLst>
              <a:path w="237489" h="203835">
                <a:moveTo>
                  <a:pt x="194690" y="0"/>
                </a:moveTo>
                <a:lnTo>
                  <a:pt x="0" y="62610"/>
                </a:lnTo>
                <a:lnTo>
                  <a:pt x="70993" y="203707"/>
                </a:lnTo>
                <a:lnTo>
                  <a:pt x="237236" y="84708"/>
                </a:lnTo>
                <a:lnTo>
                  <a:pt x="194690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7" name="object 97"/>
          <p:cNvSpPr/>
          <p:nvPr/>
        </p:nvSpPr>
        <p:spPr>
          <a:xfrm>
            <a:off x="6667500" y="3136901"/>
            <a:ext cx="482600" cy="520700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8" name="object 98"/>
          <p:cNvSpPr/>
          <p:nvPr/>
        </p:nvSpPr>
        <p:spPr>
          <a:xfrm>
            <a:off x="6770793" y="3219027"/>
            <a:ext cx="274320" cy="313267"/>
          </a:xfrm>
          <a:custGeom>
            <a:avLst/>
            <a:gdLst/>
            <a:ahLst/>
            <a:cxnLst/>
            <a:rect l="l" t="t" r="r" b="b"/>
            <a:pathLst>
              <a:path w="205739" h="234950">
                <a:moveTo>
                  <a:pt x="119125" y="0"/>
                </a:moveTo>
                <a:lnTo>
                  <a:pt x="0" y="160019"/>
                </a:lnTo>
                <a:lnTo>
                  <a:pt x="144017" y="234442"/>
                </a:lnTo>
                <a:lnTo>
                  <a:pt x="205612" y="44577"/>
                </a:lnTo>
                <a:lnTo>
                  <a:pt x="119125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9" name="object 99"/>
          <p:cNvSpPr/>
          <p:nvPr/>
        </p:nvSpPr>
        <p:spPr>
          <a:xfrm>
            <a:off x="6464301" y="3111501"/>
            <a:ext cx="393700" cy="469900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0" name="object 100"/>
          <p:cNvSpPr/>
          <p:nvPr/>
        </p:nvSpPr>
        <p:spPr>
          <a:xfrm>
            <a:off x="6547613" y="3178048"/>
            <a:ext cx="215900" cy="288713"/>
          </a:xfrm>
          <a:custGeom>
            <a:avLst/>
            <a:gdLst/>
            <a:ahLst/>
            <a:cxnLst/>
            <a:rect l="l" t="t" r="r" b="b"/>
            <a:pathLst>
              <a:path w="161925" h="216535">
                <a:moveTo>
                  <a:pt x="95885" y="0"/>
                </a:moveTo>
                <a:lnTo>
                  <a:pt x="0" y="16637"/>
                </a:lnTo>
                <a:lnTo>
                  <a:pt x="1904" y="216281"/>
                </a:lnTo>
                <a:lnTo>
                  <a:pt x="161543" y="188468"/>
                </a:lnTo>
                <a:lnTo>
                  <a:pt x="95885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1" name="object 101"/>
          <p:cNvSpPr/>
          <p:nvPr/>
        </p:nvSpPr>
        <p:spPr>
          <a:xfrm>
            <a:off x="6146801" y="3251200"/>
            <a:ext cx="495300" cy="482600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2" name="object 102"/>
          <p:cNvSpPr/>
          <p:nvPr/>
        </p:nvSpPr>
        <p:spPr>
          <a:xfrm>
            <a:off x="6236715" y="3316223"/>
            <a:ext cx="312420" cy="307339"/>
          </a:xfrm>
          <a:custGeom>
            <a:avLst/>
            <a:gdLst/>
            <a:ahLst/>
            <a:cxnLst/>
            <a:rect l="l" t="t" r="r" b="b"/>
            <a:pathLst>
              <a:path w="234314" h="230505">
                <a:moveTo>
                  <a:pt x="64642" y="0"/>
                </a:moveTo>
                <a:lnTo>
                  <a:pt x="0" y="69342"/>
                </a:lnTo>
                <a:lnTo>
                  <a:pt x="126237" y="230250"/>
                </a:lnTo>
                <a:lnTo>
                  <a:pt x="233934" y="114681"/>
                </a:lnTo>
                <a:lnTo>
                  <a:pt x="64642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3" name="object 103"/>
          <p:cNvSpPr/>
          <p:nvPr/>
        </p:nvSpPr>
        <p:spPr>
          <a:xfrm>
            <a:off x="6019801" y="3568700"/>
            <a:ext cx="469900" cy="38100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4" name="object 104"/>
          <p:cNvSpPr/>
          <p:nvPr/>
        </p:nvSpPr>
        <p:spPr>
          <a:xfrm>
            <a:off x="6109546" y="3626273"/>
            <a:ext cx="291253" cy="209127"/>
          </a:xfrm>
          <a:custGeom>
            <a:avLst/>
            <a:gdLst/>
            <a:ahLst/>
            <a:cxnLst/>
            <a:rect l="l" t="t" r="r" b="b"/>
            <a:pathLst>
              <a:path w="218439" h="156844">
                <a:moveTo>
                  <a:pt x="218186" y="0"/>
                </a:moveTo>
                <a:lnTo>
                  <a:pt x="13588" y="2158"/>
                </a:lnTo>
                <a:lnTo>
                  <a:pt x="0" y="96012"/>
                </a:lnTo>
                <a:lnTo>
                  <a:pt x="195325" y="156337"/>
                </a:lnTo>
                <a:lnTo>
                  <a:pt x="218186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5" name="object 105"/>
          <p:cNvSpPr/>
          <p:nvPr/>
        </p:nvSpPr>
        <p:spPr>
          <a:xfrm>
            <a:off x="6057901" y="3784601"/>
            <a:ext cx="495300" cy="444500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6" name="object 106"/>
          <p:cNvSpPr/>
          <p:nvPr/>
        </p:nvSpPr>
        <p:spPr>
          <a:xfrm>
            <a:off x="6152727" y="3849115"/>
            <a:ext cx="316653" cy="271780"/>
          </a:xfrm>
          <a:custGeom>
            <a:avLst/>
            <a:gdLst/>
            <a:ahLst/>
            <a:cxnLst/>
            <a:rect l="l" t="t" r="r" b="b"/>
            <a:pathLst>
              <a:path w="237489" h="203835">
                <a:moveTo>
                  <a:pt x="166496" y="0"/>
                </a:moveTo>
                <a:lnTo>
                  <a:pt x="0" y="118871"/>
                </a:lnTo>
                <a:lnTo>
                  <a:pt x="42544" y="203581"/>
                </a:lnTo>
                <a:lnTo>
                  <a:pt x="237362" y="141224"/>
                </a:lnTo>
                <a:lnTo>
                  <a:pt x="166496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7" name="object 107"/>
          <p:cNvSpPr/>
          <p:nvPr/>
        </p:nvSpPr>
        <p:spPr>
          <a:xfrm>
            <a:off x="6360329" y="3442886"/>
            <a:ext cx="718820" cy="718820"/>
          </a:xfrm>
          <a:custGeom>
            <a:avLst/>
            <a:gdLst/>
            <a:ahLst/>
            <a:cxnLst/>
            <a:rect l="l" t="t" r="r" b="b"/>
            <a:pathLst>
              <a:path w="539114" h="539114">
                <a:moveTo>
                  <a:pt x="287908" y="0"/>
                </a:moveTo>
                <a:lnTo>
                  <a:pt x="239205" y="992"/>
                </a:lnTo>
                <a:lnTo>
                  <a:pt x="192783" y="10354"/>
                </a:lnTo>
                <a:lnTo>
                  <a:pt x="149455" y="27380"/>
                </a:lnTo>
                <a:lnTo>
                  <a:pt x="110034" y="51360"/>
                </a:lnTo>
                <a:lnTo>
                  <a:pt x="75333" y="81589"/>
                </a:lnTo>
                <a:lnTo>
                  <a:pt x="46166" y="117357"/>
                </a:lnTo>
                <a:lnTo>
                  <a:pt x="23346" y="157957"/>
                </a:lnTo>
                <a:lnTo>
                  <a:pt x="7686" y="202682"/>
                </a:lnTo>
                <a:lnTo>
                  <a:pt x="0" y="250825"/>
                </a:lnTo>
                <a:lnTo>
                  <a:pt x="1029" y="299528"/>
                </a:lnTo>
                <a:lnTo>
                  <a:pt x="10420" y="345950"/>
                </a:lnTo>
                <a:lnTo>
                  <a:pt x="27464" y="389278"/>
                </a:lnTo>
                <a:lnTo>
                  <a:pt x="51455" y="428699"/>
                </a:lnTo>
                <a:lnTo>
                  <a:pt x="81683" y="463400"/>
                </a:lnTo>
                <a:lnTo>
                  <a:pt x="117442" y="492567"/>
                </a:lnTo>
                <a:lnTo>
                  <a:pt x="158023" y="515387"/>
                </a:lnTo>
                <a:lnTo>
                  <a:pt x="202720" y="531047"/>
                </a:lnTo>
                <a:lnTo>
                  <a:pt x="250825" y="538734"/>
                </a:lnTo>
                <a:lnTo>
                  <a:pt x="299565" y="537704"/>
                </a:lnTo>
                <a:lnTo>
                  <a:pt x="346016" y="528313"/>
                </a:lnTo>
                <a:lnTo>
                  <a:pt x="389363" y="511269"/>
                </a:lnTo>
                <a:lnTo>
                  <a:pt x="428793" y="487278"/>
                </a:lnTo>
                <a:lnTo>
                  <a:pt x="463494" y="457050"/>
                </a:lnTo>
                <a:lnTo>
                  <a:pt x="492651" y="421291"/>
                </a:lnTo>
                <a:lnTo>
                  <a:pt x="515453" y="380710"/>
                </a:lnTo>
                <a:lnTo>
                  <a:pt x="531084" y="336013"/>
                </a:lnTo>
                <a:lnTo>
                  <a:pt x="538733" y="287909"/>
                </a:lnTo>
                <a:lnTo>
                  <a:pt x="537741" y="239168"/>
                </a:lnTo>
                <a:lnTo>
                  <a:pt x="528379" y="192717"/>
                </a:lnTo>
                <a:lnTo>
                  <a:pt x="511353" y="149370"/>
                </a:lnTo>
                <a:lnTo>
                  <a:pt x="487373" y="109940"/>
                </a:lnTo>
                <a:lnTo>
                  <a:pt x="457144" y="75239"/>
                </a:lnTo>
                <a:lnTo>
                  <a:pt x="421376" y="46082"/>
                </a:lnTo>
                <a:lnTo>
                  <a:pt x="380776" y="23280"/>
                </a:lnTo>
                <a:lnTo>
                  <a:pt x="336051" y="7649"/>
                </a:lnTo>
                <a:lnTo>
                  <a:pt x="287908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8" name="object 108"/>
          <p:cNvSpPr/>
          <p:nvPr/>
        </p:nvSpPr>
        <p:spPr>
          <a:xfrm>
            <a:off x="6360329" y="3442886"/>
            <a:ext cx="718820" cy="718820"/>
          </a:xfrm>
          <a:custGeom>
            <a:avLst/>
            <a:gdLst/>
            <a:ahLst/>
            <a:cxnLst/>
            <a:rect l="l" t="t" r="r" b="b"/>
            <a:pathLst>
              <a:path w="539114" h="539114">
                <a:moveTo>
                  <a:pt x="0" y="250825"/>
                </a:moveTo>
                <a:lnTo>
                  <a:pt x="7686" y="202682"/>
                </a:lnTo>
                <a:lnTo>
                  <a:pt x="23346" y="157957"/>
                </a:lnTo>
                <a:lnTo>
                  <a:pt x="46166" y="117357"/>
                </a:lnTo>
                <a:lnTo>
                  <a:pt x="75333" y="81589"/>
                </a:lnTo>
                <a:lnTo>
                  <a:pt x="110034" y="51360"/>
                </a:lnTo>
                <a:lnTo>
                  <a:pt x="149455" y="27380"/>
                </a:lnTo>
                <a:lnTo>
                  <a:pt x="192783" y="10354"/>
                </a:lnTo>
                <a:lnTo>
                  <a:pt x="239205" y="992"/>
                </a:lnTo>
                <a:lnTo>
                  <a:pt x="287908" y="0"/>
                </a:lnTo>
                <a:lnTo>
                  <a:pt x="336051" y="7649"/>
                </a:lnTo>
                <a:lnTo>
                  <a:pt x="380776" y="23280"/>
                </a:lnTo>
                <a:lnTo>
                  <a:pt x="421376" y="46082"/>
                </a:lnTo>
                <a:lnTo>
                  <a:pt x="457144" y="75239"/>
                </a:lnTo>
                <a:lnTo>
                  <a:pt x="487373" y="109940"/>
                </a:lnTo>
                <a:lnTo>
                  <a:pt x="511353" y="149370"/>
                </a:lnTo>
                <a:lnTo>
                  <a:pt x="528379" y="192717"/>
                </a:lnTo>
                <a:lnTo>
                  <a:pt x="537741" y="239168"/>
                </a:lnTo>
                <a:lnTo>
                  <a:pt x="538733" y="287909"/>
                </a:lnTo>
                <a:lnTo>
                  <a:pt x="531084" y="336013"/>
                </a:lnTo>
                <a:lnTo>
                  <a:pt x="515453" y="380710"/>
                </a:lnTo>
                <a:lnTo>
                  <a:pt x="492651" y="421291"/>
                </a:lnTo>
                <a:lnTo>
                  <a:pt x="463494" y="457050"/>
                </a:lnTo>
                <a:lnTo>
                  <a:pt x="428793" y="487278"/>
                </a:lnTo>
                <a:lnTo>
                  <a:pt x="389363" y="511269"/>
                </a:lnTo>
                <a:lnTo>
                  <a:pt x="346016" y="528313"/>
                </a:lnTo>
                <a:lnTo>
                  <a:pt x="299565" y="537704"/>
                </a:lnTo>
                <a:lnTo>
                  <a:pt x="250825" y="538734"/>
                </a:lnTo>
                <a:lnTo>
                  <a:pt x="202720" y="531047"/>
                </a:lnTo>
                <a:lnTo>
                  <a:pt x="158023" y="515387"/>
                </a:lnTo>
                <a:lnTo>
                  <a:pt x="117442" y="492567"/>
                </a:lnTo>
                <a:lnTo>
                  <a:pt x="81683" y="463400"/>
                </a:lnTo>
                <a:lnTo>
                  <a:pt x="51455" y="428699"/>
                </a:lnTo>
                <a:lnTo>
                  <a:pt x="27464" y="389278"/>
                </a:lnTo>
                <a:lnTo>
                  <a:pt x="10420" y="345950"/>
                </a:lnTo>
                <a:lnTo>
                  <a:pt x="1029" y="299528"/>
                </a:lnTo>
                <a:lnTo>
                  <a:pt x="0" y="250825"/>
                </a:lnTo>
                <a:close/>
              </a:path>
            </a:pathLst>
          </a:custGeom>
          <a:ln w="168275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9" name="object 109"/>
          <p:cNvSpPr/>
          <p:nvPr/>
        </p:nvSpPr>
        <p:spPr>
          <a:xfrm>
            <a:off x="7353301" y="3632201"/>
            <a:ext cx="444500" cy="495300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0" name="object 110"/>
          <p:cNvSpPr/>
          <p:nvPr/>
        </p:nvSpPr>
        <p:spPr>
          <a:xfrm>
            <a:off x="7438304" y="3696039"/>
            <a:ext cx="276013" cy="313267"/>
          </a:xfrm>
          <a:custGeom>
            <a:avLst/>
            <a:gdLst/>
            <a:ahLst/>
            <a:cxnLst/>
            <a:rect l="l" t="t" r="r" b="b"/>
            <a:pathLst>
              <a:path w="207010" h="234950">
                <a:moveTo>
                  <a:pt x="63881" y="0"/>
                </a:moveTo>
                <a:lnTo>
                  <a:pt x="0" y="189102"/>
                </a:lnTo>
                <a:lnTo>
                  <a:pt x="85851" y="234822"/>
                </a:lnTo>
                <a:lnTo>
                  <a:pt x="207010" y="76200"/>
                </a:lnTo>
                <a:lnTo>
                  <a:pt x="63881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1" name="object 111"/>
          <p:cNvSpPr/>
          <p:nvPr/>
        </p:nvSpPr>
        <p:spPr>
          <a:xfrm>
            <a:off x="7632701" y="3695701"/>
            <a:ext cx="393700" cy="469900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2" name="object 112"/>
          <p:cNvSpPr/>
          <p:nvPr/>
        </p:nvSpPr>
        <p:spPr>
          <a:xfrm>
            <a:off x="7718212" y="3763264"/>
            <a:ext cx="213360" cy="287867"/>
          </a:xfrm>
          <a:custGeom>
            <a:avLst/>
            <a:gdLst/>
            <a:ahLst/>
            <a:cxnLst/>
            <a:rect l="l" t="t" r="r" b="b"/>
            <a:pathLst>
              <a:path w="160020" h="215900">
                <a:moveTo>
                  <a:pt x="160019" y="0"/>
                </a:moveTo>
                <a:lnTo>
                  <a:pt x="0" y="26162"/>
                </a:lnTo>
                <a:lnTo>
                  <a:pt x="63753" y="215391"/>
                </a:lnTo>
                <a:lnTo>
                  <a:pt x="159765" y="199644"/>
                </a:lnTo>
                <a:lnTo>
                  <a:pt x="160019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3" name="object 113"/>
          <p:cNvSpPr/>
          <p:nvPr/>
        </p:nvSpPr>
        <p:spPr>
          <a:xfrm>
            <a:off x="7848600" y="3543300"/>
            <a:ext cx="482600" cy="482600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4" name="object 114"/>
          <p:cNvSpPr/>
          <p:nvPr/>
        </p:nvSpPr>
        <p:spPr>
          <a:xfrm>
            <a:off x="7935129" y="3606800"/>
            <a:ext cx="312420" cy="307339"/>
          </a:xfrm>
          <a:custGeom>
            <a:avLst/>
            <a:gdLst/>
            <a:ahLst/>
            <a:cxnLst/>
            <a:rect l="l" t="t" r="r" b="b"/>
            <a:pathLst>
              <a:path w="234314" h="230505">
                <a:moveTo>
                  <a:pt x="108076" y="0"/>
                </a:moveTo>
                <a:lnTo>
                  <a:pt x="0" y="115188"/>
                </a:lnTo>
                <a:lnTo>
                  <a:pt x="168910" y="230505"/>
                </a:lnTo>
                <a:lnTo>
                  <a:pt x="233806" y="161289"/>
                </a:lnTo>
                <a:lnTo>
                  <a:pt x="108076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5" name="object 115"/>
          <p:cNvSpPr/>
          <p:nvPr/>
        </p:nvSpPr>
        <p:spPr>
          <a:xfrm>
            <a:off x="7988300" y="3314701"/>
            <a:ext cx="482600" cy="419100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6" name="object 116"/>
          <p:cNvSpPr/>
          <p:nvPr/>
        </p:nvSpPr>
        <p:spPr>
          <a:xfrm>
            <a:off x="8085667" y="3392086"/>
            <a:ext cx="290405" cy="209127"/>
          </a:xfrm>
          <a:custGeom>
            <a:avLst/>
            <a:gdLst/>
            <a:ahLst/>
            <a:cxnLst/>
            <a:rect l="l" t="t" r="r" b="b"/>
            <a:pathLst>
              <a:path w="217804" h="156844">
                <a:moveTo>
                  <a:pt x="21462" y="0"/>
                </a:moveTo>
                <a:lnTo>
                  <a:pt x="0" y="156463"/>
                </a:lnTo>
                <a:lnTo>
                  <a:pt x="204470" y="152781"/>
                </a:lnTo>
                <a:lnTo>
                  <a:pt x="217424" y="58800"/>
                </a:lnTo>
                <a:lnTo>
                  <a:pt x="21462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7" name="object 117"/>
          <p:cNvSpPr/>
          <p:nvPr/>
        </p:nvSpPr>
        <p:spPr>
          <a:xfrm>
            <a:off x="7924801" y="3048001"/>
            <a:ext cx="495300" cy="444500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8" name="object 118"/>
          <p:cNvSpPr/>
          <p:nvPr/>
        </p:nvSpPr>
        <p:spPr>
          <a:xfrm>
            <a:off x="8018103" y="3110145"/>
            <a:ext cx="316653" cy="271780"/>
          </a:xfrm>
          <a:custGeom>
            <a:avLst/>
            <a:gdLst/>
            <a:ahLst/>
            <a:cxnLst/>
            <a:rect l="l" t="t" r="r" b="b"/>
            <a:pathLst>
              <a:path w="237489" h="203835">
                <a:moveTo>
                  <a:pt x="194690" y="0"/>
                </a:moveTo>
                <a:lnTo>
                  <a:pt x="0" y="62611"/>
                </a:lnTo>
                <a:lnTo>
                  <a:pt x="70993" y="203708"/>
                </a:lnTo>
                <a:lnTo>
                  <a:pt x="237362" y="84709"/>
                </a:lnTo>
                <a:lnTo>
                  <a:pt x="194690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9" name="object 119"/>
          <p:cNvSpPr/>
          <p:nvPr/>
        </p:nvSpPr>
        <p:spPr>
          <a:xfrm>
            <a:off x="7721601" y="2794001"/>
            <a:ext cx="469900" cy="52070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0" name="object 120"/>
          <p:cNvSpPr/>
          <p:nvPr/>
        </p:nvSpPr>
        <p:spPr>
          <a:xfrm>
            <a:off x="7821676" y="2873417"/>
            <a:ext cx="274320" cy="313267"/>
          </a:xfrm>
          <a:custGeom>
            <a:avLst/>
            <a:gdLst/>
            <a:ahLst/>
            <a:cxnLst/>
            <a:rect l="l" t="t" r="r" b="b"/>
            <a:pathLst>
              <a:path w="205739" h="234950">
                <a:moveTo>
                  <a:pt x="119252" y="0"/>
                </a:moveTo>
                <a:lnTo>
                  <a:pt x="0" y="160147"/>
                </a:lnTo>
                <a:lnTo>
                  <a:pt x="144017" y="234442"/>
                </a:lnTo>
                <a:lnTo>
                  <a:pt x="205612" y="44576"/>
                </a:lnTo>
                <a:lnTo>
                  <a:pt x="119252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1" name="object 121"/>
          <p:cNvSpPr/>
          <p:nvPr/>
        </p:nvSpPr>
        <p:spPr>
          <a:xfrm>
            <a:off x="7505701" y="2768601"/>
            <a:ext cx="393700" cy="469900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2" name="object 122"/>
          <p:cNvSpPr/>
          <p:nvPr/>
        </p:nvSpPr>
        <p:spPr>
          <a:xfrm>
            <a:off x="7598663" y="2832440"/>
            <a:ext cx="215900" cy="288713"/>
          </a:xfrm>
          <a:custGeom>
            <a:avLst/>
            <a:gdLst/>
            <a:ahLst/>
            <a:cxnLst/>
            <a:rect l="l" t="t" r="r" b="b"/>
            <a:pathLst>
              <a:path w="161925" h="216535">
                <a:moveTo>
                  <a:pt x="95757" y="0"/>
                </a:moveTo>
                <a:lnTo>
                  <a:pt x="0" y="16763"/>
                </a:lnTo>
                <a:lnTo>
                  <a:pt x="1777" y="216281"/>
                </a:lnTo>
                <a:lnTo>
                  <a:pt x="161543" y="188468"/>
                </a:lnTo>
                <a:lnTo>
                  <a:pt x="95757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3" name="object 123"/>
          <p:cNvSpPr/>
          <p:nvPr/>
        </p:nvSpPr>
        <p:spPr>
          <a:xfrm>
            <a:off x="7200900" y="2908300"/>
            <a:ext cx="482600" cy="482600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4" name="object 124"/>
          <p:cNvSpPr/>
          <p:nvPr/>
        </p:nvSpPr>
        <p:spPr>
          <a:xfrm>
            <a:off x="7287598" y="2970613"/>
            <a:ext cx="312420" cy="307339"/>
          </a:xfrm>
          <a:custGeom>
            <a:avLst/>
            <a:gdLst/>
            <a:ahLst/>
            <a:cxnLst/>
            <a:rect l="l" t="t" r="r" b="b"/>
            <a:pathLst>
              <a:path w="234314" h="230505">
                <a:moveTo>
                  <a:pt x="64642" y="0"/>
                </a:moveTo>
                <a:lnTo>
                  <a:pt x="0" y="69341"/>
                </a:lnTo>
                <a:lnTo>
                  <a:pt x="126364" y="230250"/>
                </a:lnTo>
                <a:lnTo>
                  <a:pt x="234061" y="114681"/>
                </a:lnTo>
                <a:lnTo>
                  <a:pt x="64642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5" name="object 125"/>
          <p:cNvSpPr/>
          <p:nvPr/>
        </p:nvSpPr>
        <p:spPr>
          <a:xfrm>
            <a:off x="7073901" y="3213101"/>
            <a:ext cx="469900" cy="393700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6" name="object 126"/>
          <p:cNvSpPr/>
          <p:nvPr/>
        </p:nvSpPr>
        <p:spPr>
          <a:xfrm>
            <a:off x="7160428" y="3280665"/>
            <a:ext cx="291253" cy="209127"/>
          </a:xfrm>
          <a:custGeom>
            <a:avLst/>
            <a:gdLst/>
            <a:ahLst/>
            <a:cxnLst/>
            <a:rect l="l" t="t" r="r" b="b"/>
            <a:pathLst>
              <a:path w="218439" h="156844">
                <a:moveTo>
                  <a:pt x="218186" y="0"/>
                </a:moveTo>
                <a:lnTo>
                  <a:pt x="13715" y="2158"/>
                </a:lnTo>
                <a:lnTo>
                  <a:pt x="0" y="96012"/>
                </a:lnTo>
                <a:lnTo>
                  <a:pt x="195452" y="156337"/>
                </a:lnTo>
                <a:lnTo>
                  <a:pt x="218186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7" name="object 127"/>
          <p:cNvSpPr/>
          <p:nvPr/>
        </p:nvSpPr>
        <p:spPr>
          <a:xfrm>
            <a:off x="7112001" y="3441701"/>
            <a:ext cx="495300" cy="444500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8" name="object 128"/>
          <p:cNvSpPr/>
          <p:nvPr/>
        </p:nvSpPr>
        <p:spPr>
          <a:xfrm>
            <a:off x="7203779" y="3503506"/>
            <a:ext cx="316653" cy="271780"/>
          </a:xfrm>
          <a:custGeom>
            <a:avLst/>
            <a:gdLst/>
            <a:ahLst/>
            <a:cxnLst/>
            <a:rect l="l" t="t" r="r" b="b"/>
            <a:pathLst>
              <a:path w="237489" h="203835">
                <a:moveTo>
                  <a:pt x="166496" y="0"/>
                </a:moveTo>
                <a:lnTo>
                  <a:pt x="0" y="118871"/>
                </a:lnTo>
                <a:lnTo>
                  <a:pt x="42417" y="203581"/>
                </a:lnTo>
                <a:lnTo>
                  <a:pt x="237236" y="141224"/>
                </a:lnTo>
                <a:lnTo>
                  <a:pt x="166496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9" name="object 129"/>
          <p:cNvSpPr/>
          <p:nvPr/>
        </p:nvSpPr>
        <p:spPr>
          <a:xfrm>
            <a:off x="7411381" y="3097277"/>
            <a:ext cx="718820" cy="718820"/>
          </a:xfrm>
          <a:custGeom>
            <a:avLst/>
            <a:gdLst/>
            <a:ahLst/>
            <a:cxnLst/>
            <a:rect l="l" t="t" r="r" b="b"/>
            <a:pathLst>
              <a:path w="539114" h="539114">
                <a:moveTo>
                  <a:pt x="287909" y="0"/>
                </a:moveTo>
                <a:lnTo>
                  <a:pt x="239172" y="992"/>
                </a:lnTo>
                <a:lnTo>
                  <a:pt x="192732" y="10354"/>
                </a:lnTo>
                <a:lnTo>
                  <a:pt x="149399" y="27380"/>
                </a:lnTo>
                <a:lnTo>
                  <a:pt x="109982" y="51360"/>
                </a:lnTo>
                <a:lnTo>
                  <a:pt x="75292" y="81589"/>
                </a:lnTo>
                <a:lnTo>
                  <a:pt x="46138" y="117357"/>
                </a:lnTo>
                <a:lnTo>
                  <a:pt x="23332" y="157957"/>
                </a:lnTo>
                <a:lnTo>
                  <a:pt x="7682" y="202682"/>
                </a:lnTo>
                <a:lnTo>
                  <a:pt x="0" y="250825"/>
                </a:lnTo>
                <a:lnTo>
                  <a:pt x="996" y="299528"/>
                </a:lnTo>
                <a:lnTo>
                  <a:pt x="10369" y="345950"/>
                </a:lnTo>
                <a:lnTo>
                  <a:pt x="27408" y="389278"/>
                </a:lnTo>
                <a:lnTo>
                  <a:pt x="51402" y="428699"/>
                </a:lnTo>
                <a:lnTo>
                  <a:pt x="81641" y="463400"/>
                </a:lnTo>
                <a:lnTo>
                  <a:pt x="117413" y="492567"/>
                </a:lnTo>
                <a:lnTo>
                  <a:pt x="158009" y="515387"/>
                </a:lnTo>
                <a:lnTo>
                  <a:pt x="202716" y="531047"/>
                </a:lnTo>
                <a:lnTo>
                  <a:pt x="250825" y="538734"/>
                </a:lnTo>
                <a:lnTo>
                  <a:pt x="299528" y="537704"/>
                </a:lnTo>
                <a:lnTo>
                  <a:pt x="345950" y="528313"/>
                </a:lnTo>
                <a:lnTo>
                  <a:pt x="389278" y="511269"/>
                </a:lnTo>
                <a:lnTo>
                  <a:pt x="428699" y="487278"/>
                </a:lnTo>
                <a:lnTo>
                  <a:pt x="463400" y="457050"/>
                </a:lnTo>
                <a:lnTo>
                  <a:pt x="492567" y="421291"/>
                </a:lnTo>
                <a:lnTo>
                  <a:pt x="515387" y="380710"/>
                </a:lnTo>
                <a:lnTo>
                  <a:pt x="531047" y="336013"/>
                </a:lnTo>
                <a:lnTo>
                  <a:pt x="538734" y="287909"/>
                </a:lnTo>
                <a:lnTo>
                  <a:pt x="537704" y="239168"/>
                </a:lnTo>
                <a:lnTo>
                  <a:pt x="528313" y="192717"/>
                </a:lnTo>
                <a:lnTo>
                  <a:pt x="511269" y="149370"/>
                </a:lnTo>
                <a:lnTo>
                  <a:pt x="487278" y="109940"/>
                </a:lnTo>
                <a:lnTo>
                  <a:pt x="457050" y="75239"/>
                </a:lnTo>
                <a:lnTo>
                  <a:pt x="421291" y="46082"/>
                </a:lnTo>
                <a:lnTo>
                  <a:pt x="380710" y="23280"/>
                </a:lnTo>
                <a:lnTo>
                  <a:pt x="336013" y="7649"/>
                </a:lnTo>
                <a:lnTo>
                  <a:pt x="287909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0" name="object 130"/>
          <p:cNvSpPr/>
          <p:nvPr/>
        </p:nvSpPr>
        <p:spPr>
          <a:xfrm>
            <a:off x="7411381" y="3097277"/>
            <a:ext cx="718820" cy="718820"/>
          </a:xfrm>
          <a:custGeom>
            <a:avLst/>
            <a:gdLst/>
            <a:ahLst/>
            <a:cxnLst/>
            <a:rect l="l" t="t" r="r" b="b"/>
            <a:pathLst>
              <a:path w="539114" h="539114">
                <a:moveTo>
                  <a:pt x="0" y="250825"/>
                </a:moveTo>
                <a:lnTo>
                  <a:pt x="7682" y="202682"/>
                </a:lnTo>
                <a:lnTo>
                  <a:pt x="23332" y="157957"/>
                </a:lnTo>
                <a:lnTo>
                  <a:pt x="46138" y="117357"/>
                </a:lnTo>
                <a:lnTo>
                  <a:pt x="75292" y="81589"/>
                </a:lnTo>
                <a:lnTo>
                  <a:pt x="109982" y="51360"/>
                </a:lnTo>
                <a:lnTo>
                  <a:pt x="149399" y="27380"/>
                </a:lnTo>
                <a:lnTo>
                  <a:pt x="192732" y="10354"/>
                </a:lnTo>
                <a:lnTo>
                  <a:pt x="239172" y="992"/>
                </a:lnTo>
                <a:lnTo>
                  <a:pt x="287909" y="0"/>
                </a:lnTo>
                <a:lnTo>
                  <a:pt x="336013" y="7649"/>
                </a:lnTo>
                <a:lnTo>
                  <a:pt x="380710" y="23280"/>
                </a:lnTo>
                <a:lnTo>
                  <a:pt x="421291" y="46082"/>
                </a:lnTo>
                <a:lnTo>
                  <a:pt x="457050" y="75239"/>
                </a:lnTo>
                <a:lnTo>
                  <a:pt x="487278" y="109940"/>
                </a:lnTo>
                <a:lnTo>
                  <a:pt x="511269" y="149370"/>
                </a:lnTo>
                <a:lnTo>
                  <a:pt x="528313" y="192717"/>
                </a:lnTo>
                <a:lnTo>
                  <a:pt x="537704" y="239168"/>
                </a:lnTo>
                <a:lnTo>
                  <a:pt x="538734" y="287909"/>
                </a:lnTo>
                <a:lnTo>
                  <a:pt x="531047" y="336013"/>
                </a:lnTo>
                <a:lnTo>
                  <a:pt x="515387" y="380710"/>
                </a:lnTo>
                <a:lnTo>
                  <a:pt x="492567" y="421291"/>
                </a:lnTo>
                <a:lnTo>
                  <a:pt x="463400" y="457050"/>
                </a:lnTo>
                <a:lnTo>
                  <a:pt x="428699" y="487278"/>
                </a:lnTo>
                <a:lnTo>
                  <a:pt x="389278" y="511269"/>
                </a:lnTo>
                <a:lnTo>
                  <a:pt x="345950" y="528313"/>
                </a:lnTo>
                <a:lnTo>
                  <a:pt x="299528" y="537704"/>
                </a:lnTo>
                <a:lnTo>
                  <a:pt x="250825" y="538734"/>
                </a:lnTo>
                <a:lnTo>
                  <a:pt x="202716" y="531047"/>
                </a:lnTo>
                <a:lnTo>
                  <a:pt x="158009" y="515387"/>
                </a:lnTo>
                <a:lnTo>
                  <a:pt x="117413" y="492567"/>
                </a:lnTo>
                <a:lnTo>
                  <a:pt x="81641" y="463400"/>
                </a:lnTo>
                <a:lnTo>
                  <a:pt x="51402" y="428699"/>
                </a:lnTo>
                <a:lnTo>
                  <a:pt x="27408" y="389278"/>
                </a:lnTo>
                <a:lnTo>
                  <a:pt x="10369" y="345950"/>
                </a:lnTo>
                <a:lnTo>
                  <a:pt x="996" y="299528"/>
                </a:lnTo>
                <a:lnTo>
                  <a:pt x="0" y="250825"/>
                </a:lnTo>
                <a:close/>
              </a:path>
            </a:pathLst>
          </a:custGeom>
          <a:ln w="168275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1" name="object 131"/>
          <p:cNvSpPr/>
          <p:nvPr/>
        </p:nvSpPr>
        <p:spPr>
          <a:xfrm>
            <a:off x="8432801" y="3975101"/>
            <a:ext cx="444500" cy="495300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2" name="object 132"/>
          <p:cNvSpPr/>
          <p:nvPr/>
        </p:nvSpPr>
        <p:spPr>
          <a:xfrm>
            <a:off x="8518312" y="4040463"/>
            <a:ext cx="276013" cy="313267"/>
          </a:xfrm>
          <a:custGeom>
            <a:avLst/>
            <a:gdLst/>
            <a:ahLst/>
            <a:cxnLst/>
            <a:rect l="l" t="t" r="r" b="b"/>
            <a:pathLst>
              <a:path w="207009" h="234950">
                <a:moveTo>
                  <a:pt x="63880" y="0"/>
                </a:moveTo>
                <a:lnTo>
                  <a:pt x="0" y="189102"/>
                </a:lnTo>
                <a:lnTo>
                  <a:pt x="85851" y="234822"/>
                </a:lnTo>
                <a:lnTo>
                  <a:pt x="207010" y="76200"/>
                </a:lnTo>
                <a:lnTo>
                  <a:pt x="63880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3" name="object 133"/>
          <p:cNvSpPr/>
          <p:nvPr/>
        </p:nvSpPr>
        <p:spPr>
          <a:xfrm>
            <a:off x="8712201" y="4038601"/>
            <a:ext cx="393700" cy="469900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4" name="object 134"/>
          <p:cNvSpPr/>
          <p:nvPr/>
        </p:nvSpPr>
        <p:spPr>
          <a:xfrm>
            <a:off x="8798221" y="4107688"/>
            <a:ext cx="213360" cy="287867"/>
          </a:xfrm>
          <a:custGeom>
            <a:avLst/>
            <a:gdLst/>
            <a:ahLst/>
            <a:cxnLst/>
            <a:rect l="l" t="t" r="r" b="b"/>
            <a:pathLst>
              <a:path w="160020" h="215900">
                <a:moveTo>
                  <a:pt x="160019" y="0"/>
                </a:moveTo>
                <a:lnTo>
                  <a:pt x="0" y="26161"/>
                </a:lnTo>
                <a:lnTo>
                  <a:pt x="63753" y="215391"/>
                </a:lnTo>
                <a:lnTo>
                  <a:pt x="159765" y="199644"/>
                </a:lnTo>
                <a:lnTo>
                  <a:pt x="160019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5" name="object 135"/>
          <p:cNvSpPr/>
          <p:nvPr/>
        </p:nvSpPr>
        <p:spPr>
          <a:xfrm>
            <a:off x="8928100" y="3886200"/>
            <a:ext cx="482600" cy="482600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6" name="object 136"/>
          <p:cNvSpPr/>
          <p:nvPr/>
        </p:nvSpPr>
        <p:spPr>
          <a:xfrm>
            <a:off x="9015138" y="3951223"/>
            <a:ext cx="312420" cy="307339"/>
          </a:xfrm>
          <a:custGeom>
            <a:avLst/>
            <a:gdLst/>
            <a:ahLst/>
            <a:cxnLst/>
            <a:rect l="l" t="t" r="r" b="b"/>
            <a:pathLst>
              <a:path w="234315" h="230505">
                <a:moveTo>
                  <a:pt x="108076" y="0"/>
                </a:moveTo>
                <a:lnTo>
                  <a:pt x="0" y="115188"/>
                </a:lnTo>
                <a:lnTo>
                  <a:pt x="168910" y="230377"/>
                </a:lnTo>
                <a:lnTo>
                  <a:pt x="233806" y="161289"/>
                </a:lnTo>
                <a:lnTo>
                  <a:pt x="108076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7" name="object 137"/>
          <p:cNvSpPr/>
          <p:nvPr/>
        </p:nvSpPr>
        <p:spPr>
          <a:xfrm>
            <a:off x="9067801" y="3657601"/>
            <a:ext cx="495300" cy="419100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8" name="object 138"/>
          <p:cNvSpPr/>
          <p:nvPr/>
        </p:nvSpPr>
        <p:spPr>
          <a:xfrm>
            <a:off x="9165675" y="3736510"/>
            <a:ext cx="290405" cy="209127"/>
          </a:xfrm>
          <a:custGeom>
            <a:avLst/>
            <a:gdLst/>
            <a:ahLst/>
            <a:cxnLst/>
            <a:rect l="l" t="t" r="r" b="b"/>
            <a:pathLst>
              <a:path w="217804" h="156844">
                <a:moveTo>
                  <a:pt x="21463" y="0"/>
                </a:moveTo>
                <a:lnTo>
                  <a:pt x="0" y="156463"/>
                </a:lnTo>
                <a:lnTo>
                  <a:pt x="204470" y="152781"/>
                </a:lnTo>
                <a:lnTo>
                  <a:pt x="217424" y="58800"/>
                </a:lnTo>
                <a:lnTo>
                  <a:pt x="21463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9" name="object 139"/>
          <p:cNvSpPr/>
          <p:nvPr/>
        </p:nvSpPr>
        <p:spPr>
          <a:xfrm>
            <a:off x="9004301" y="3390901"/>
            <a:ext cx="495300" cy="444500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0" name="object 140"/>
          <p:cNvSpPr/>
          <p:nvPr/>
        </p:nvSpPr>
        <p:spPr>
          <a:xfrm>
            <a:off x="9098110" y="3454569"/>
            <a:ext cx="316653" cy="271780"/>
          </a:xfrm>
          <a:custGeom>
            <a:avLst/>
            <a:gdLst/>
            <a:ahLst/>
            <a:cxnLst/>
            <a:rect l="l" t="t" r="r" b="b"/>
            <a:pathLst>
              <a:path w="237490" h="203835">
                <a:moveTo>
                  <a:pt x="194691" y="0"/>
                </a:moveTo>
                <a:lnTo>
                  <a:pt x="0" y="62611"/>
                </a:lnTo>
                <a:lnTo>
                  <a:pt x="70993" y="203708"/>
                </a:lnTo>
                <a:lnTo>
                  <a:pt x="237363" y="84709"/>
                </a:lnTo>
                <a:lnTo>
                  <a:pt x="194691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1" name="object 141"/>
          <p:cNvSpPr/>
          <p:nvPr/>
        </p:nvSpPr>
        <p:spPr>
          <a:xfrm>
            <a:off x="8801100" y="3136901"/>
            <a:ext cx="482600" cy="520700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2" name="object 142"/>
          <p:cNvSpPr/>
          <p:nvPr/>
        </p:nvSpPr>
        <p:spPr>
          <a:xfrm>
            <a:off x="8901684" y="3217840"/>
            <a:ext cx="274320" cy="313267"/>
          </a:xfrm>
          <a:custGeom>
            <a:avLst/>
            <a:gdLst/>
            <a:ahLst/>
            <a:cxnLst/>
            <a:rect l="l" t="t" r="r" b="b"/>
            <a:pathLst>
              <a:path w="205740" h="234950">
                <a:moveTo>
                  <a:pt x="119252" y="0"/>
                </a:moveTo>
                <a:lnTo>
                  <a:pt x="0" y="160019"/>
                </a:lnTo>
                <a:lnTo>
                  <a:pt x="144017" y="234442"/>
                </a:lnTo>
                <a:lnTo>
                  <a:pt x="205612" y="44576"/>
                </a:lnTo>
                <a:lnTo>
                  <a:pt x="119252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3" name="object 143"/>
          <p:cNvSpPr/>
          <p:nvPr/>
        </p:nvSpPr>
        <p:spPr>
          <a:xfrm>
            <a:off x="8585201" y="3111501"/>
            <a:ext cx="393700" cy="469900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4" name="object 144"/>
          <p:cNvSpPr/>
          <p:nvPr/>
        </p:nvSpPr>
        <p:spPr>
          <a:xfrm>
            <a:off x="8678673" y="3176864"/>
            <a:ext cx="215900" cy="288713"/>
          </a:xfrm>
          <a:custGeom>
            <a:avLst/>
            <a:gdLst/>
            <a:ahLst/>
            <a:cxnLst/>
            <a:rect l="l" t="t" r="r" b="b"/>
            <a:pathLst>
              <a:path w="161925" h="216535">
                <a:moveTo>
                  <a:pt x="95757" y="0"/>
                </a:moveTo>
                <a:lnTo>
                  <a:pt x="0" y="16636"/>
                </a:lnTo>
                <a:lnTo>
                  <a:pt x="1777" y="216280"/>
                </a:lnTo>
                <a:lnTo>
                  <a:pt x="161544" y="188467"/>
                </a:lnTo>
                <a:lnTo>
                  <a:pt x="95757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5" name="object 145"/>
          <p:cNvSpPr/>
          <p:nvPr/>
        </p:nvSpPr>
        <p:spPr>
          <a:xfrm>
            <a:off x="8280400" y="3251200"/>
            <a:ext cx="482600" cy="482600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6" name="object 146"/>
          <p:cNvSpPr/>
          <p:nvPr/>
        </p:nvSpPr>
        <p:spPr>
          <a:xfrm>
            <a:off x="8367606" y="3315039"/>
            <a:ext cx="312420" cy="307339"/>
          </a:xfrm>
          <a:custGeom>
            <a:avLst/>
            <a:gdLst/>
            <a:ahLst/>
            <a:cxnLst/>
            <a:rect l="l" t="t" r="r" b="b"/>
            <a:pathLst>
              <a:path w="234315" h="230505">
                <a:moveTo>
                  <a:pt x="64643" y="0"/>
                </a:moveTo>
                <a:lnTo>
                  <a:pt x="0" y="69341"/>
                </a:lnTo>
                <a:lnTo>
                  <a:pt x="126365" y="230250"/>
                </a:lnTo>
                <a:lnTo>
                  <a:pt x="234061" y="114553"/>
                </a:lnTo>
                <a:lnTo>
                  <a:pt x="64643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7" name="object 147"/>
          <p:cNvSpPr/>
          <p:nvPr/>
        </p:nvSpPr>
        <p:spPr>
          <a:xfrm>
            <a:off x="8153401" y="3556001"/>
            <a:ext cx="469900" cy="393700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8" name="object 148"/>
          <p:cNvSpPr/>
          <p:nvPr/>
        </p:nvSpPr>
        <p:spPr>
          <a:xfrm>
            <a:off x="8240438" y="3625089"/>
            <a:ext cx="291253" cy="209127"/>
          </a:xfrm>
          <a:custGeom>
            <a:avLst/>
            <a:gdLst/>
            <a:ahLst/>
            <a:cxnLst/>
            <a:rect l="l" t="t" r="r" b="b"/>
            <a:pathLst>
              <a:path w="218439" h="156844">
                <a:moveTo>
                  <a:pt x="218186" y="0"/>
                </a:moveTo>
                <a:lnTo>
                  <a:pt x="13716" y="2158"/>
                </a:lnTo>
                <a:lnTo>
                  <a:pt x="0" y="96011"/>
                </a:lnTo>
                <a:lnTo>
                  <a:pt x="195452" y="156336"/>
                </a:lnTo>
                <a:lnTo>
                  <a:pt x="218186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9" name="object 149"/>
          <p:cNvSpPr/>
          <p:nvPr/>
        </p:nvSpPr>
        <p:spPr>
          <a:xfrm>
            <a:off x="8191501" y="3784601"/>
            <a:ext cx="495300" cy="444500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0" name="object 150"/>
          <p:cNvSpPr/>
          <p:nvPr/>
        </p:nvSpPr>
        <p:spPr>
          <a:xfrm>
            <a:off x="8283787" y="3847931"/>
            <a:ext cx="316653" cy="271780"/>
          </a:xfrm>
          <a:custGeom>
            <a:avLst/>
            <a:gdLst/>
            <a:ahLst/>
            <a:cxnLst/>
            <a:rect l="l" t="t" r="r" b="b"/>
            <a:pathLst>
              <a:path w="237489" h="203835">
                <a:moveTo>
                  <a:pt x="166370" y="0"/>
                </a:moveTo>
                <a:lnTo>
                  <a:pt x="0" y="118871"/>
                </a:lnTo>
                <a:lnTo>
                  <a:pt x="42418" y="203581"/>
                </a:lnTo>
                <a:lnTo>
                  <a:pt x="237236" y="141224"/>
                </a:lnTo>
                <a:lnTo>
                  <a:pt x="166370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1" name="object 151"/>
          <p:cNvSpPr/>
          <p:nvPr/>
        </p:nvSpPr>
        <p:spPr>
          <a:xfrm>
            <a:off x="8491389" y="3441701"/>
            <a:ext cx="718820" cy="718820"/>
          </a:xfrm>
          <a:custGeom>
            <a:avLst/>
            <a:gdLst/>
            <a:ahLst/>
            <a:cxnLst/>
            <a:rect l="l" t="t" r="r" b="b"/>
            <a:pathLst>
              <a:path w="539115" h="539114">
                <a:moveTo>
                  <a:pt x="287909" y="0"/>
                </a:moveTo>
                <a:lnTo>
                  <a:pt x="239168" y="992"/>
                </a:lnTo>
                <a:lnTo>
                  <a:pt x="192717" y="10354"/>
                </a:lnTo>
                <a:lnTo>
                  <a:pt x="149370" y="27380"/>
                </a:lnTo>
                <a:lnTo>
                  <a:pt x="109940" y="51360"/>
                </a:lnTo>
                <a:lnTo>
                  <a:pt x="75239" y="81589"/>
                </a:lnTo>
                <a:lnTo>
                  <a:pt x="46082" y="117357"/>
                </a:lnTo>
                <a:lnTo>
                  <a:pt x="23280" y="157957"/>
                </a:lnTo>
                <a:lnTo>
                  <a:pt x="7649" y="202682"/>
                </a:lnTo>
                <a:lnTo>
                  <a:pt x="0" y="250825"/>
                </a:lnTo>
                <a:lnTo>
                  <a:pt x="996" y="299528"/>
                </a:lnTo>
                <a:lnTo>
                  <a:pt x="10369" y="345950"/>
                </a:lnTo>
                <a:lnTo>
                  <a:pt x="27408" y="389278"/>
                </a:lnTo>
                <a:lnTo>
                  <a:pt x="51402" y="428699"/>
                </a:lnTo>
                <a:lnTo>
                  <a:pt x="81641" y="463400"/>
                </a:lnTo>
                <a:lnTo>
                  <a:pt x="117413" y="492567"/>
                </a:lnTo>
                <a:lnTo>
                  <a:pt x="158009" y="515387"/>
                </a:lnTo>
                <a:lnTo>
                  <a:pt x="202716" y="531047"/>
                </a:lnTo>
                <a:lnTo>
                  <a:pt x="250825" y="538733"/>
                </a:lnTo>
                <a:lnTo>
                  <a:pt x="299528" y="537704"/>
                </a:lnTo>
                <a:lnTo>
                  <a:pt x="345950" y="528313"/>
                </a:lnTo>
                <a:lnTo>
                  <a:pt x="389278" y="511269"/>
                </a:lnTo>
                <a:lnTo>
                  <a:pt x="428699" y="487278"/>
                </a:lnTo>
                <a:lnTo>
                  <a:pt x="463400" y="457050"/>
                </a:lnTo>
                <a:lnTo>
                  <a:pt x="492567" y="421291"/>
                </a:lnTo>
                <a:lnTo>
                  <a:pt x="515387" y="380710"/>
                </a:lnTo>
                <a:lnTo>
                  <a:pt x="531047" y="336013"/>
                </a:lnTo>
                <a:lnTo>
                  <a:pt x="538734" y="287908"/>
                </a:lnTo>
                <a:lnTo>
                  <a:pt x="537704" y="239168"/>
                </a:lnTo>
                <a:lnTo>
                  <a:pt x="528313" y="192717"/>
                </a:lnTo>
                <a:lnTo>
                  <a:pt x="511269" y="149370"/>
                </a:lnTo>
                <a:lnTo>
                  <a:pt x="487278" y="109940"/>
                </a:lnTo>
                <a:lnTo>
                  <a:pt x="457050" y="75239"/>
                </a:lnTo>
                <a:lnTo>
                  <a:pt x="421291" y="46082"/>
                </a:lnTo>
                <a:lnTo>
                  <a:pt x="380710" y="23280"/>
                </a:lnTo>
                <a:lnTo>
                  <a:pt x="336013" y="7649"/>
                </a:lnTo>
                <a:lnTo>
                  <a:pt x="287909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2" name="object 152"/>
          <p:cNvSpPr/>
          <p:nvPr/>
        </p:nvSpPr>
        <p:spPr>
          <a:xfrm>
            <a:off x="8491389" y="3441701"/>
            <a:ext cx="718820" cy="718820"/>
          </a:xfrm>
          <a:custGeom>
            <a:avLst/>
            <a:gdLst/>
            <a:ahLst/>
            <a:cxnLst/>
            <a:rect l="l" t="t" r="r" b="b"/>
            <a:pathLst>
              <a:path w="539115" h="539114">
                <a:moveTo>
                  <a:pt x="0" y="250825"/>
                </a:moveTo>
                <a:lnTo>
                  <a:pt x="7649" y="202682"/>
                </a:lnTo>
                <a:lnTo>
                  <a:pt x="23280" y="157957"/>
                </a:lnTo>
                <a:lnTo>
                  <a:pt x="46082" y="117357"/>
                </a:lnTo>
                <a:lnTo>
                  <a:pt x="75239" y="81589"/>
                </a:lnTo>
                <a:lnTo>
                  <a:pt x="109940" y="51360"/>
                </a:lnTo>
                <a:lnTo>
                  <a:pt x="149370" y="27380"/>
                </a:lnTo>
                <a:lnTo>
                  <a:pt x="192717" y="10354"/>
                </a:lnTo>
                <a:lnTo>
                  <a:pt x="239168" y="992"/>
                </a:lnTo>
                <a:lnTo>
                  <a:pt x="287909" y="0"/>
                </a:lnTo>
                <a:lnTo>
                  <a:pt x="336013" y="7649"/>
                </a:lnTo>
                <a:lnTo>
                  <a:pt x="380710" y="23280"/>
                </a:lnTo>
                <a:lnTo>
                  <a:pt x="421291" y="46082"/>
                </a:lnTo>
                <a:lnTo>
                  <a:pt x="457050" y="75239"/>
                </a:lnTo>
                <a:lnTo>
                  <a:pt x="487278" y="109940"/>
                </a:lnTo>
                <a:lnTo>
                  <a:pt x="511269" y="149370"/>
                </a:lnTo>
                <a:lnTo>
                  <a:pt x="528313" y="192717"/>
                </a:lnTo>
                <a:lnTo>
                  <a:pt x="537704" y="239168"/>
                </a:lnTo>
                <a:lnTo>
                  <a:pt x="538734" y="287908"/>
                </a:lnTo>
                <a:lnTo>
                  <a:pt x="531047" y="336013"/>
                </a:lnTo>
                <a:lnTo>
                  <a:pt x="515387" y="380710"/>
                </a:lnTo>
                <a:lnTo>
                  <a:pt x="492567" y="421291"/>
                </a:lnTo>
                <a:lnTo>
                  <a:pt x="463400" y="457050"/>
                </a:lnTo>
                <a:lnTo>
                  <a:pt x="428699" y="487278"/>
                </a:lnTo>
                <a:lnTo>
                  <a:pt x="389278" y="511269"/>
                </a:lnTo>
                <a:lnTo>
                  <a:pt x="345950" y="528313"/>
                </a:lnTo>
                <a:lnTo>
                  <a:pt x="299528" y="537704"/>
                </a:lnTo>
                <a:lnTo>
                  <a:pt x="250825" y="538733"/>
                </a:lnTo>
                <a:lnTo>
                  <a:pt x="202716" y="531047"/>
                </a:lnTo>
                <a:lnTo>
                  <a:pt x="158009" y="515387"/>
                </a:lnTo>
                <a:lnTo>
                  <a:pt x="117413" y="492567"/>
                </a:lnTo>
                <a:lnTo>
                  <a:pt x="81641" y="463400"/>
                </a:lnTo>
                <a:lnTo>
                  <a:pt x="51402" y="428699"/>
                </a:lnTo>
                <a:lnTo>
                  <a:pt x="27408" y="389278"/>
                </a:lnTo>
                <a:lnTo>
                  <a:pt x="10369" y="345950"/>
                </a:lnTo>
                <a:lnTo>
                  <a:pt x="996" y="299528"/>
                </a:lnTo>
                <a:lnTo>
                  <a:pt x="0" y="250825"/>
                </a:lnTo>
                <a:close/>
              </a:path>
            </a:pathLst>
          </a:custGeom>
          <a:ln w="168275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3" name="object 153"/>
          <p:cNvSpPr/>
          <p:nvPr/>
        </p:nvSpPr>
        <p:spPr>
          <a:xfrm>
            <a:off x="6362700" y="6057900"/>
            <a:ext cx="457200" cy="482600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4" name="object 154"/>
          <p:cNvSpPr/>
          <p:nvPr/>
        </p:nvSpPr>
        <p:spPr>
          <a:xfrm>
            <a:off x="6457864" y="6117776"/>
            <a:ext cx="276013" cy="313267"/>
          </a:xfrm>
          <a:custGeom>
            <a:avLst/>
            <a:gdLst/>
            <a:ahLst/>
            <a:cxnLst/>
            <a:rect l="l" t="t" r="r" b="b"/>
            <a:pathLst>
              <a:path w="207010" h="234950">
                <a:moveTo>
                  <a:pt x="63880" y="0"/>
                </a:moveTo>
                <a:lnTo>
                  <a:pt x="0" y="189077"/>
                </a:lnTo>
                <a:lnTo>
                  <a:pt x="85851" y="234784"/>
                </a:lnTo>
                <a:lnTo>
                  <a:pt x="207010" y="76161"/>
                </a:lnTo>
                <a:lnTo>
                  <a:pt x="63880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5" name="object 155"/>
          <p:cNvSpPr/>
          <p:nvPr/>
        </p:nvSpPr>
        <p:spPr>
          <a:xfrm>
            <a:off x="6654800" y="6121401"/>
            <a:ext cx="381000" cy="469900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6" name="object 156"/>
          <p:cNvSpPr/>
          <p:nvPr/>
        </p:nvSpPr>
        <p:spPr>
          <a:xfrm>
            <a:off x="6737772" y="6185052"/>
            <a:ext cx="213360" cy="287867"/>
          </a:xfrm>
          <a:custGeom>
            <a:avLst/>
            <a:gdLst/>
            <a:ahLst/>
            <a:cxnLst/>
            <a:rect l="l" t="t" r="r" b="b"/>
            <a:pathLst>
              <a:path w="160020" h="215900">
                <a:moveTo>
                  <a:pt x="160020" y="0"/>
                </a:moveTo>
                <a:lnTo>
                  <a:pt x="0" y="26161"/>
                </a:lnTo>
                <a:lnTo>
                  <a:pt x="63881" y="215290"/>
                </a:lnTo>
                <a:lnTo>
                  <a:pt x="159766" y="199593"/>
                </a:lnTo>
                <a:lnTo>
                  <a:pt x="160020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7" name="object 157"/>
          <p:cNvSpPr/>
          <p:nvPr/>
        </p:nvSpPr>
        <p:spPr>
          <a:xfrm>
            <a:off x="6870700" y="5969000"/>
            <a:ext cx="482600" cy="482600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8" name="object 158"/>
          <p:cNvSpPr/>
          <p:nvPr/>
        </p:nvSpPr>
        <p:spPr>
          <a:xfrm>
            <a:off x="6954689" y="6028503"/>
            <a:ext cx="312420" cy="307339"/>
          </a:xfrm>
          <a:custGeom>
            <a:avLst/>
            <a:gdLst/>
            <a:ahLst/>
            <a:cxnLst/>
            <a:rect l="l" t="t" r="r" b="b"/>
            <a:pathLst>
              <a:path w="234314" h="230504">
                <a:moveTo>
                  <a:pt x="108077" y="0"/>
                </a:moveTo>
                <a:lnTo>
                  <a:pt x="0" y="115163"/>
                </a:lnTo>
                <a:lnTo>
                  <a:pt x="168910" y="230454"/>
                </a:lnTo>
                <a:lnTo>
                  <a:pt x="233807" y="161353"/>
                </a:lnTo>
                <a:lnTo>
                  <a:pt x="108077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9" name="object 159"/>
          <p:cNvSpPr/>
          <p:nvPr/>
        </p:nvSpPr>
        <p:spPr>
          <a:xfrm>
            <a:off x="6997701" y="5740400"/>
            <a:ext cx="495300" cy="406400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0" name="object 160"/>
          <p:cNvSpPr/>
          <p:nvPr/>
        </p:nvSpPr>
        <p:spPr>
          <a:xfrm>
            <a:off x="7105227" y="5813806"/>
            <a:ext cx="290405" cy="209127"/>
          </a:xfrm>
          <a:custGeom>
            <a:avLst/>
            <a:gdLst/>
            <a:ahLst/>
            <a:cxnLst/>
            <a:rect l="l" t="t" r="r" b="b"/>
            <a:pathLst>
              <a:path w="217804" h="156845">
                <a:moveTo>
                  <a:pt x="21462" y="0"/>
                </a:moveTo>
                <a:lnTo>
                  <a:pt x="0" y="156502"/>
                </a:lnTo>
                <a:lnTo>
                  <a:pt x="204469" y="152742"/>
                </a:lnTo>
                <a:lnTo>
                  <a:pt x="217424" y="58839"/>
                </a:lnTo>
                <a:lnTo>
                  <a:pt x="21462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1" name="object 161"/>
          <p:cNvSpPr/>
          <p:nvPr/>
        </p:nvSpPr>
        <p:spPr>
          <a:xfrm>
            <a:off x="6946901" y="5473701"/>
            <a:ext cx="495300" cy="444500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2" name="object 162"/>
          <p:cNvSpPr/>
          <p:nvPr/>
        </p:nvSpPr>
        <p:spPr>
          <a:xfrm>
            <a:off x="7037662" y="5531849"/>
            <a:ext cx="316653" cy="271780"/>
          </a:xfrm>
          <a:custGeom>
            <a:avLst/>
            <a:gdLst/>
            <a:ahLst/>
            <a:cxnLst/>
            <a:rect l="l" t="t" r="r" b="b"/>
            <a:pathLst>
              <a:path w="237489" h="203835">
                <a:moveTo>
                  <a:pt x="194690" y="0"/>
                </a:moveTo>
                <a:lnTo>
                  <a:pt x="0" y="62661"/>
                </a:lnTo>
                <a:lnTo>
                  <a:pt x="71119" y="203758"/>
                </a:lnTo>
                <a:lnTo>
                  <a:pt x="237362" y="84670"/>
                </a:lnTo>
                <a:lnTo>
                  <a:pt x="194690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3" name="object 163"/>
          <p:cNvSpPr/>
          <p:nvPr/>
        </p:nvSpPr>
        <p:spPr>
          <a:xfrm>
            <a:off x="6743701" y="5219701"/>
            <a:ext cx="469900" cy="520700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4" name="object 164"/>
          <p:cNvSpPr/>
          <p:nvPr/>
        </p:nvSpPr>
        <p:spPr>
          <a:xfrm>
            <a:off x="6841236" y="5295104"/>
            <a:ext cx="274320" cy="313267"/>
          </a:xfrm>
          <a:custGeom>
            <a:avLst/>
            <a:gdLst/>
            <a:ahLst/>
            <a:cxnLst/>
            <a:rect l="l" t="t" r="r" b="b"/>
            <a:pathLst>
              <a:path w="205739" h="234950">
                <a:moveTo>
                  <a:pt x="119252" y="0"/>
                </a:moveTo>
                <a:lnTo>
                  <a:pt x="0" y="160108"/>
                </a:lnTo>
                <a:lnTo>
                  <a:pt x="144018" y="234492"/>
                </a:lnTo>
                <a:lnTo>
                  <a:pt x="205612" y="44627"/>
                </a:lnTo>
                <a:lnTo>
                  <a:pt x="119252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5" name="object 165"/>
          <p:cNvSpPr/>
          <p:nvPr/>
        </p:nvSpPr>
        <p:spPr>
          <a:xfrm>
            <a:off x="6527801" y="5194300"/>
            <a:ext cx="393700" cy="457200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6" name="object 166"/>
          <p:cNvSpPr/>
          <p:nvPr/>
        </p:nvSpPr>
        <p:spPr>
          <a:xfrm>
            <a:off x="6618223" y="5254193"/>
            <a:ext cx="215900" cy="288713"/>
          </a:xfrm>
          <a:custGeom>
            <a:avLst/>
            <a:gdLst/>
            <a:ahLst/>
            <a:cxnLst/>
            <a:rect l="l" t="t" r="r" b="b"/>
            <a:pathLst>
              <a:path w="161925" h="216535">
                <a:moveTo>
                  <a:pt x="95758" y="0"/>
                </a:moveTo>
                <a:lnTo>
                  <a:pt x="0" y="16675"/>
                </a:lnTo>
                <a:lnTo>
                  <a:pt x="1778" y="216255"/>
                </a:lnTo>
                <a:lnTo>
                  <a:pt x="161544" y="188480"/>
                </a:lnTo>
                <a:lnTo>
                  <a:pt x="95758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7" name="object 167"/>
          <p:cNvSpPr/>
          <p:nvPr/>
        </p:nvSpPr>
        <p:spPr>
          <a:xfrm>
            <a:off x="6223000" y="5334000"/>
            <a:ext cx="482600" cy="482600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8" name="object 168"/>
          <p:cNvSpPr/>
          <p:nvPr/>
        </p:nvSpPr>
        <p:spPr>
          <a:xfrm>
            <a:off x="6307159" y="5392317"/>
            <a:ext cx="312420" cy="307339"/>
          </a:xfrm>
          <a:custGeom>
            <a:avLst/>
            <a:gdLst/>
            <a:ahLst/>
            <a:cxnLst/>
            <a:rect l="l" t="t" r="r" b="b"/>
            <a:pathLst>
              <a:path w="234314" h="230504">
                <a:moveTo>
                  <a:pt x="64642" y="0"/>
                </a:moveTo>
                <a:lnTo>
                  <a:pt x="0" y="69341"/>
                </a:lnTo>
                <a:lnTo>
                  <a:pt x="126364" y="230212"/>
                </a:lnTo>
                <a:lnTo>
                  <a:pt x="234060" y="114642"/>
                </a:lnTo>
                <a:lnTo>
                  <a:pt x="64642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9" name="object 169"/>
          <p:cNvSpPr/>
          <p:nvPr/>
        </p:nvSpPr>
        <p:spPr>
          <a:xfrm>
            <a:off x="6096001" y="5638800"/>
            <a:ext cx="469900" cy="381000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0" name="object 170"/>
          <p:cNvSpPr/>
          <p:nvPr/>
        </p:nvSpPr>
        <p:spPr>
          <a:xfrm>
            <a:off x="6179988" y="5702453"/>
            <a:ext cx="291253" cy="209127"/>
          </a:xfrm>
          <a:custGeom>
            <a:avLst/>
            <a:gdLst/>
            <a:ahLst/>
            <a:cxnLst/>
            <a:rect l="l" t="t" r="r" b="b"/>
            <a:pathLst>
              <a:path w="218439" h="156845">
                <a:moveTo>
                  <a:pt x="218186" y="0"/>
                </a:moveTo>
                <a:lnTo>
                  <a:pt x="13716" y="2108"/>
                </a:lnTo>
                <a:lnTo>
                  <a:pt x="0" y="95910"/>
                </a:lnTo>
                <a:lnTo>
                  <a:pt x="195453" y="156324"/>
                </a:lnTo>
                <a:lnTo>
                  <a:pt x="218186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1" name="object 171"/>
          <p:cNvSpPr/>
          <p:nvPr/>
        </p:nvSpPr>
        <p:spPr>
          <a:xfrm>
            <a:off x="6134101" y="5867401"/>
            <a:ext cx="495300" cy="444500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2" name="object 172"/>
          <p:cNvSpPr/>
          <p:nvPr/>
        </p:nvSpPr>
        <p:spPr>
          <a:xfrm>
            <a:off x="6223338" y="5925227"/>
            <a:ext cx="316653" cy="271780"/>
          </a:xfrm>
          <a:custGeom>
            <a:avLst/>
            <a:gdLst/>
            <a:ahLst/>
            <a:cxnLst/>
            <a:rect l="l" t="t" r="r" b="b"/>
            <a:pathLst>
              <a:path w="237489" h="203835">
                <a:moveTo>
                  <a:pt x="166497" y="0"/>
                </a:moveTo>
                <a:lnTo>
                  <a:pt x="0" y="118846"/>
                </a:lnTo>
                <a:lnTo>
                  <a:pt x="42545" y="203580"/>
                </a:lnTo>
                <a:lnTo>
                  <a:pt x="237236" y="141211"/>
                </a:lnTo>
                <a:lnTo>
                  <a:pt x="166497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3" name="object 173"/>
          <p:cNvSpPr/>
          <p:nvPr/>
        </p:nvSpPr>
        <p:spPr>
          <a:xfrm>
            <a:off x="6430941" y="5518946"/>
            <a:ext cx="718820" cy="718820"/>
          </a:xfrm>
          <a:custGeom>
            <a:avLst/>
            <a:gdLst/>
            <a:ahLst/>
            <a:cxnLst/>
            <a:rect l="l" t="t" r="r" b="b"/>
            <a:pathLst>
              <a:path w="539114" h="539114">
                <a:moveTo>
                  <a:pt x="287909" y="0"/>
                </a:moveTo>
                <a:lnTo>
                  <a:pt x="239205" y="1008"/>
                </a:lnTo>
                <a:lnTo>
                  <a:pt x="192783" y="10384"/>
                </a:lnTo>
                <a:lnTo>
                  <a:pt x="149455" y="27419"/>
                </a:lnTo>
                <a:lnTo>
                  <a:pt x="110034" y="51406"/>
                </a:lnTo>
                <a:lnTo>
                  <a:pt x="75333" y="81637"/>
                </a:lnTo>
                <a:lnTo>
                  <a:pt x="46166" y="117402"/>
                </a:lnTo>
                <a:lnTo>
                  <a:pt x="23346" y="157994"/>
                </a:lnTo>
                <a:lnTo>
                  <a:pt x="7686" y="202704"/>
                </a:lnTo>
                <a:lnTo>
                  <a:pt x="0" y="250824"/>
                </a:lnTo>
                <a:lnTo>
                  <a:pt x="996" y="299542"/>
                </a:lnTo>
                <a:lnTo>
                  <a:pt x="10369" y="345975"/>
                </a:lnTo>
                <a:lnTo>
                  <a:pt x="27408" y="389309"/>
                </a:lnTo>
                <a:lnTo>
                  <a:pt x="51402" y="428731"/>
                </a:lnTo>
                <a:lnTo>
                  <a:pt x="81641" y="463430"/>
                </a:lnTo>
                <a:lnTo>
                  <a:pt x="117413" y="492591"/>
                </a:lnTo>
                <a:lnTo>
                  <a:pt x="158009" y="515402"/>
                </a:lnTo>
                <a:lnTo>
                  <a:pt x="202716" y="531050"/>
                </a:lnTo>
                <a:lnTo>
                  <a:pt x="250825" y="538721"/>
                </a:lnTo>
                <a:lnTo>
                  <a:pt x="299528" y="537713"/>
                </a:lnTo>
                <a:lnTo>
                  <a:pt x="345950" y="528337"/>
                </a:lnTo>
                <a:lnTo>
                  <a:pt x="389278" y="511301"/>
                </a:lnTo>
                <a:lnTo>
                  <a:pt x="428699" y="487314"/>
                </a:lnTo>
                <a:lnTo>
                  <a:pt x="463400" y="457083"/>
                </a:lnTo>
                <a:lnTo>
                  <a:pt x="492567" y="421318"/>
                </a:lnTo>
                <a:lnTo>
                  <a:pt x="515387" y="380726"/>
                </a:lnTo>
                <a:lnTo>
                  <a:pt x="531047" y="336016"/>
                </a:lnTo>
                <a:lnTo>
                  <a:pt x="538734" y="287896"/>
                </a:lnTo>
                <a:lnTo>
                  <a:pt x="537737" y="239178"/>
                </a:lnTo>
                <a:lnTo>
                  <a:pt x="528364" y="192746"/>
                </a:lnTo>
                <a:lnTo>
                  <a:pt x="511325" y="149412"/>
                </a:lnTo>
                <a:lnTo>
                  <a:pt x="487331" y="109989"/>
                </a:lnTo>
                <a:lnTo>
                  <a:pt x="457092" y="75290"/>
                </a:lnTo>
                <a:lnTo>
                  <a:pt x="421320" y="46129"/>
                </a:lnTo>
                <a:lnTo>
                  <a:pt x="380724" y="23318"/>
                </a:lnTo>
                <a:lnTo>
                  <a:pt x="336017" y="7671"/>
                </a:lnTo>
                <a:lnTo>
                  <a:pt x="287909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4" name="object 174"/>
          <p:cNvSpPr/>
          <p:nvPr/>
        </p:nvSpPr>
        <p:spPr>
          <a:xfrm>
            <a:off x="6430941" y="5518946"/>
            <a:ext cx="718820" cy="718820"/>
          </a:xfrm>
          <a:custGeom>
            <a:avLst/>
            <a:gdLst/>
            <a:ahLst/>
            <a:cxnLst/>
            <a:rect l="l" t="t" r="r" b="b"/>
            <a:pathLst>
              <a:path w="539114" h="539114">
                <a:moveTo>
                  <a:pt x="0" y="250824"/>
                </a:moveTo>
                <a:lnTo>
                  <a:pt x="7686" y="202704"/>
                </a:lnTo>
                <a:lnTo>
                  <a:pt x="23346" y="157994"/>
                </a:lnTo>
                <a:lnTo>
                  <a:pt x="46166" y="117402"/>
                </a:lnTo>
                <a:lnTo>
                  <a:pt x="75333" y="81637"/>
                </a:lnTo>
                <a:lnTo>
                  <a:pt x="110034" y="51406"/>
                </a:lnTo>
                <a:lnTo>
                  <a:pt x="149455" y="27419"/>
                </a:lnTo>
                <a:lnTo>
                  <a:pt x="192783" y="10384"/>
                </a:lnTo>
                <a:lnTo>
                  <a:pt x="239205" y="1008"/>
                </a:lnTo>
                <a:lnTo>
                  <a:pt x="287909" y="0"/>
                </a:lnTo>
                <a:lnTo>
                  <a:pt x="336017" y="7671"/>
                </a:lnTo>
                <a:lnTo>
                  <a:pt x="380724" y="23318"/>
                </a:lnTo>
                <a:lnTo>
                  <a:pt x="421320" y="46129"/>
                </a:lnTo>
                <a:lnTo>
                  <a:pt x="457092" y="75290"/>
                </a:lnTo>
                <a:lnTo>
                  <a:pt x="487331" y="109989"/>
                </a:lnTo>
                <a:lnTo>
                  <a:pt x="511325" y="149412"/>
                </a:lnTo>
                <a:lnTo>
                  <a:pt x="528364" y="192746"/>
                </a:lnTo>
                <a:lnTo>
                  <a:pt x="537737" y="239178"/>
                </a:lnTo>
                <a:lnTo>
                  <a:pt x="538734" y="287896"/>
                </a:lnTo>
                <a:lnTo>
                  <a:pt x="531047" y="336016"/>
                </a:lnTo>
                <a:lnTo>
                  <a:pt x="515387" y="380726"/>
                </a:lnTo>
                <a:lnTo>
                  <a:pt x="492567" y="421318"/>
                </a:lnTo>
                <a:lnTo>
                  <a:pt x="463400" y="457083"/>
                </a:lnTo>
                <a:lnTo>
                  <a:pt x="428699" y="487314"/>
                </a:lnTo>
                <a:lnTo>
                  <a:pt x="389278" y="511301"/>
                </a:lnTo>
                <a:lnTo>
                  <a:pt x="345950" y="528337"/>
                </a:lnTo>
                <a:lnTo>
                  <a:pt x="299528" y="537713"/>
                </a:lnTo>
                <a:lnTo>
                  <a:pt x="250825" y="538721"/>
                </a:lnTo>
                <a:lnTo>
                  <a:pt x="202716" y="531050"/>
                </a:lnTo>
                <a:lnTo>
                  <a:pt x="158009" y="515402"/>
                </a:lnTo>
                <a:lnTo>
                  <a:pt x="117413" y="492591"/>
                </a:lnTo>
                <a:lnTo>
                  <a:pt x="81641" y="463430"/>
                </a:lnTo>
                <a:lnTo>
                  <a:pt x="51402" y="428731"/>
                </a:lnTo>
                <a:lnTo>
                  <a:pt x="27408" y="389309"/>
                </a:lnTo>
                <a:lnTo>
                  <a:pt x="10369" y="345975"/>
                </a:lnTo>
                <a:lnTo>
                  <a:pt x="996" y="299542"/>
                </a:lnTo>
                <a:lnTo>
                  <a:pt x="0" y="250824"/>
                </a:lnTo>
                <a:close/>
              </a:path>
            </a:pathLst>
          </a:custGeom>
          <a:ln w="168275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5" name="object 175"/>
          <p:cNvSpPr/>
          <p:nvPr/>
        </p:nvSpPr>
        <p:spPr>
          <a:xfrm>
            <a:off x="7416800" y="5715000"/>
            <a:ext cx="457200" cy="482600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6" name="object 176"/>
          <p:cNvSpPr/>
          <p:nvPr/>
        </p:nvSpPr>
        <p:spPr>
          <a:xfrm>
            <a:off x="7508918" y="5772184"/>
            <a:ext cx="276013" cy="313267"/>
          </a:xfrm>
          <a:custGeom>
            <a:avLst/>
            <a:gdLst/>
            <a:ahLst/>
            <a:cxnLst/>
            <a:rect l="l" t="t" r="r" b="b"/>
            <a:pathLst>
              <a:path w="207010" h="234950">
                <a:moveTo>
                  <a:pt x="63881" y="0"/>
                </a:moveTo>
                <a:lnTo>
                  <a:pt x="0" y="189077"/>
                </a:lnTo>
                <a:lnTo>
                  <a:pt x="85725" y="234784"/>
                </a:lnTo>
                <a:lnTo>
                  <a:pt x="207010" y="76161"/>
                </a:lnTo>
                <a:lnTo>
                  <a:pt x="63881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7" name="object 177"/>
          <p:cNvSpPr/>
          <p:nvPr/>
        </p:nvSpPr>
        <p:spPr>
          <a:xfrm>
            <a:off x="7696201" y="5778500"/>
            <a:ext cx="393700" cy="457200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8" name="object 178"/>
          <p:cNvSpPr/>
          <p:nvPr/>
        </p:nvSpPr>
        <p:spPr>
          <a:xfrm>
            <a:off x="7788825" y="5839460"/>
            <a:ext cx="213360" cy="287867"/>
          </a:xfrm>
          <a:custGeom>
            <a:avLst/>
            <a:gdLst/>
            <a:ahLst/>
            <a:cxnLst/>
            <a:rect l="l" t="t" r="r" b="b"/>
            <a:pathLst>
              <a:path w="160020" h="215900">
                <a:moveTo>
                  <a:pt x="159892" y="0"/>
                </a:moveTo>
                <a:lnTo>
                  <a:pt x="0" y="26161"/>
                </a:lnTo>
                <a:lnTo>
                  <a:pt x="63753" y="215290"/>
                </a:lnTo>
                <a:lnTo>
                  <a:pt x="159765" y="199593"/>
                </a:lnTo>
                <a:lnTo>
                  <a:pt x="159892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9" name="object 179"/>
          <p:cNvSpPr/>
          <p:nvPr/>
        </p:nvSpPr>
        <p:spPr>
          <a:xfrm>
            <a:off x="7912101" y="5613401"/>
            <a:ext cx="495300" cy="495300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0" name="object 180"/>
          <p:cNvSpPr/>
          <p:nvPr/>
        </p:nvSpPr>
        <p:spPr>
          <a:xfrm>
            <a:off x="8005571" y="5682911"/>
            <a:ext cx="312420" cy="307339"/>
          </a:xfrm>
          <a:custGeom>
            <a:avLst/>
            <a:gdLst/>
            <a:ahLst/>
            <a:cxnLst/>
            <a:rect l="l" t="t" r="r" b="b"/>
            <a:pathLst>
              <a:path w="234314" h="230504">
                <a:moveTo>
                  <a:pt x="108204" y="0"/>
                </a:moveTo>
                <a:lnTo>
                  <a:pt x="0" y="115163"/>
                </a:lnTo>
                <a:lnTo>
                  <a:pt x="168910" y="230454"/>
                </a:lnTo>
                <a:lnTo>
                  <a:pt x="233807" y="161353"/>
                </a:lnTo>
                <a:lnTo>
                  <a:pt x="108204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1" name="object 181"/>
          <p:cNvSpPr/>
          <p:nvPr/>
        </p:nvSpPr>
        <p:spPr>
          <a:xfrm>
            <a:off x="8051801" y="5397500"/>
            <a:ext cx="495300" cy="406400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2" name="object 182"/>
          <p:cNvSpPr/>
          <p:nvPr/>
        </p:nvSpPr>
        <p:spPr>
          <a:xfrm>
            <a:off x="8156110" y="5468214"/>
            <a:ext cx="290405" cy="209127"/>
          </a:xfrm>
          <a:custGeom>
            <a:avLst/>
            <a:gdLst/>
            <a:ahLst/>
            <a:cxnLst/>
            <a:rect l="l" t="t" r="r" b="b"/>
            <a:pathLst>
              <a:path w="217804" h="156845">
                <a:moveTo>
                  <a:pt x="21589" y="0"/>
                </a:moveTo>
                <a:lnTo>
                  <a:pt x="0" y="156502"/>
                </a:lnTo>
                <a:lnTo>
                  <a:pt x="204469" y="152742"/>
                </a:lnTo>
                <a:lnTo>
                  <a:pt x="217423" y="58839"/>
                </a:lnTo>
                <a:lnTo>
                  <a:pt x="21589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3" name="object 183"/>
          <p:cNvSpPr/>
          <p:nvPr/>
        </p:nvSpPr>
        <p:spPr>
          <a:xfrm>
            <a:off x="8001001" y="5118100"/>
            <a:ext cx="495300" cy="457200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4" name="object 184"/>
          <p:cNvSpPr/>
          <p:nvPr/>
        </p:nvSpPr>
        <p:spPr>
          <a:xfrm>
            <a:off x="8088714" y="5186274"/>
            <a:ext cx="316653" cy="271780"/>
          </a:xfrm>
          <a:custGeom>
            <a:avLst/>
            <a:gdLst/>
            <a:ahLst/>
            <a:cxnLst/>
            <a:rect l="l" t="t" r="r" b="b"/>
            <a:pathLst>
              <a:path w="237489" h="203835">
                <a:moveTo>
                  <a:pt x="194690" y="0"/>
                </a:moveTo>
                <a:lnTo>
                  <a:pt x="0" y="62649"/>
                </a:lnTo>
                <a:lnTo>
                  <a:pt x="70992" y="203746"/>
                </a:lnTo>
                <a:lnTo>
                  <a:pt x="237236" y="84658"/>
                </a:lnTo>
                <a:lnTo>
                  <a:pt x="194690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5" name="object 185"/>
          <p:cNvSpPr/>
          <p:nvPr/>
        </p:nvSpPr>
        <p:spPr>
          <a:xfrm>
            <a:off x="7785100" y="4876800"/>
            <a:ext cx="482600" cy="508000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6" name="object 186"/>
          <p:cNvSpPr/>
          <p:nvPr/>
        </p:nvSpPr>
        <p:spPr>
          <a:xfrm>
            <a:off x="7892287" y="4949444"/>
            <a:ext cx="274320" cy="313267"/>
          </a:xfrm>
          <a:custGeom>
            <a:avLst/>
            <a:gdLst/>
            <a:ahLst/>
            <a:cxnLst/>
            <a:rect l="l" t="t" r="r" b="b"/>
            <a:pathLst>
              <a:path w="205739" h="234950">
                <a:moveTo>
                  <a:pt x="119125" y="0"/>
                </a:moveTo>
                <a:lnTo>
                  <a:pt x="0" y="160146"/>
                </a:lnTo>
                <a:lnTo>
                  <a:pt x="144018" y="234543"/>
                </a:lnTo>
                <a:lnTo>
                  <a:pt x="205612" y="44703"/>
                </a:lnTo>
                <a:lnTo>
                  <a:pt x="119125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7" name="object 187"/>
          <p:cNvSpPr/>
          <p:nvPr/>
        </p:nvSpPr>
        <p:spPr>
          <a:xfrm>
            <a:off x="7581901" y="4851400"/>
            <a:ext cx="393700" cy="457200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8" name="object 188"/>
          <p:cNvSpPr/>
          <p:nvPr/>
        </p:nvSpPr>
        <p:spPr>
          <a:xfrm>
            <a:off x="7669106" y="4908636"/>
            <a:ext cx="215900" cy="288713"/>
          </a:xfrm>
          <a:custGeom>
            <a:avLst/>
            <a:gdLst/>
            <a:ahLst/>
            <a:cxnLst/>
            <a:rect l="l" t="t" r="r" b="b"/>
            <a:pathLst>
              <a:path w="161925" h="216535">
                <a:moveTo>
                  <a:pt x="95885" y="0"/>
                </a:moveTo>
                <a:lnTo>
                  <a:pt x="0" y="16637"/>
                </a:lnTo>
                <a:lnTo>
                  <a:pt x="1905" y="216230"/>
                </a:lnTo>
                <a:lnTo>
                  <a:pt x="161544" y="188468"/>
                </a:lnTo>
                <a:lnTo>
                  <a:pt x="95885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9" name="object 189"/>
          <p:cNvSpPr/>
          <p:nvPr/>
        </p:nvSpPr>
        <p:spPr>
          <a:xfrm>
            <a:off x="7264401" y="4978401"/>
            <a:ext cx="495300" cy="495300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0" name="object 190"/>
          <p:cNvSpPr/>
          <p:nvPr/>
        </p:nvSpPr>
        <p:spPr>
          <a:xfrm>
            <a:off x="7358211" y="5046640"/>
            <a:ext cx="312420" cy="307339"/>
          </a:xfrm>
          <a:custGeom>
            <a:avLst/>
            <a:gdLst/>
            <a:ahLst/>
            <a:cxnLst/>
            <a:rect l="l" t="t" r="r" b="b"/>
            <a:pathLst>
              <a:path w="234314" h="230504">
                <a:moveTo>
                  <a:pt x="64642" y="0"/>
                </a:moveTo>
                <a:lnTo>
                  <a:pt x="0" y="69469"/>
                </a:lnTo>
                <a:lnTo>
                  <a:pt x="126237" y="230289"/>
                </a:lnTo>
                <a:lnTo>
                  <a:pt x="233933" y="114706"/>
                </a:lnTo>
                <a:lnTo>
                  <a:pt x="64642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1" name="object 191"/>
          <p:cNvSpPr/>
          <p:nvPr/>
        </p:nvSpPr>
        <p:spPr>
          <a:xfrm>
            <a:off x="7137401" y="5295900"/>
            <a:ext cx="469900" cy="381000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2" name="object 192"/>
          <p:cNvSpPr/>
          <p:nvPr/>
        </p:nvSpPr>
        <p:spPr>
          <a:xfrm>
            <a:off x="7231040" y="5356861"/>
            <a:ext cx="291253" cy="209127"/>
          </a:xfrm>
          <a:custGeom>
            <a:avLst/>
            <a:gdLst/>
            <a:ahLst/>
            <a:cxnLst/>
            <a:rect l="l" t="t" r="r" b="b"/>
            <a:pathLst>
              <a:path w="218439" h="156845">
                <a:moveTo>
                  <a:pt x="218186" y="0"/>
                </a:moveTo>
                <a:lnTo>
                  <a:pt x="13589" y="2108"/>
                </a:lnTo>
                <a:lnTo>
                  <a:pt x="0" y="95910"/>
                </a:lnTo>
                <a:lnTo>
                  <a:pt x="195326" y="156324"/>
                </a:lnTo>
                <a:lnTo>
                  <a:pt x="218186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3" name="object 193"/>
          <p:cNvSpPr/>
          <p:nvPr/>
        </p:nvSpPr>
        <p:spPr>
          <a:xfrm>
            <a:off x="7188201" y="5511800"/>
            <a:ext cx="495300" cy="457200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4" name="object 194"/>
          <p:cNvSpPr/>
          <p:nvPr/>
        </p:nvSpPr>
        <p:spPr>
          <a:xfrm>
            <a:off x="7274220" y="5579635"/>
            <a:ext cx="316653" cy="271780"/>
          </a:xfrm>
          <a:custGeom>
            <a:avLst/>
            <a:gdLst/>
            <a:ahLst/>
            <a:cxnLst/>
            <a:rect l="l" t="t" r="r" b="b"/>
            <a:pathLst>
              <a:path w="237489" h="203835">
                <a:moveTo>
                  <a:pt x="166497" y="0"/>
                </a:moveTo>
                <a:lnTo>
                  <a:pt x="0" y="118846"/>
                </a:lnTo>
                <a:lnTo>
                  <a:pt x="42545" y="203581"/>
                </a:lnTo>
                <a:lnTo>
                  <a:pt x="237362" y="141211"/>
                </a:lnTo>
                <a:lnTo>
                  <a:pt x="166497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5" name="object 195"/>
          <p:cNvSpPr/>
          <p:nvPr/>
        </p:nvSpPr>
        <p:spPr>
          <a:xfrm>
            <a:off x="7481823" y="5173354"/>
            <a:ext cx="718820" cy="718820"/>
          </a:xfrm>
          <a:custGeom>
            <a:avLst/>
            <a:gdLst/>
            <a:ahLst/>
            <a:cxnLst/>
            <a:rect l="l" t="t" r="r" b="b"/>
            <a:pathLst>
              <a:path w="539114" h="539114">
                <a:moveTo>
                  <a:pt x="287909" y="0"/>
                </a:moveTo>
                <a:lnTo>
                  <a:pt x="239205" y="1018"/>
                </a:lnTo>
                <a:lnTo>
                  <a:pt x="192783" y="10399"/>
                </a:lnTo>
                <a:lnTo>
                  <a:pt x="149455" y="27436"/>
                </a:lnTo>
                <a:lnTo>
                  <a:pt x="110034" y="51422"/>
                </a:lnTo>
                <a:lnTo>
                  <a:pt x="75333" y="81649"/>
                </a:lnTo>
                <a:lnTo>
                  <a:pt x="46166" y="117411"/>
                </a:lnTo>
                <a:lnTo>
                  <a:pt x="23346" y="157998"/>
                </a:lnTo>
                <a:lnTo>
                  <a:pt x="7686" y="202705"/>
                </a:lnTo>
                <a:lnTo>
                  <a:pt x="0" y="250824"/>
                </a:lnTo>
                <a:lnTo>
                  <a:pt x="1029" y="299542"/>
                </a:lnTo>
                <a:lnTo>
                  <a:pt x="10420" y="345975"/>
                </a:lnTo>
                <a:lnTo>
                  <a:pt x="27464" y="389309"/>
                </a:lnTo>
                <a:lnTo>
                  <a:pt x="51455" y="428731"/>
                </a:lnTo>
                <a:lnTo>
                  <a:pt x="81683" y="463430"/>
                </a:lnTo>
                <a:lnTo>
                  <a:pt x="117442" y="492591"/>
                </a:lnTo>
                <a:lnTo>
                  <a:pt x="158023" y="515402"/>
                </a:lnTo>
                <a:lnTo>
                  <a:pt x="202720" y="531050"/>
                </a:lnTo>
                <a:lnTo>
                  <a:pt x="250825" y="538721"/>
                </a:lnTo>
                <a:lnTo>
                  <a:pt x="299565" y="537713"/>
                </a:lnTo>
                <a:lnTo>
                  <a:pt x="346016" y="528337"/>
                </a:lnTo>
                <a:lnTo>
                  <a:pt x="389363" y="511301"/>
                </a:lnTo>
                <a:lnTo>
                  <a:pt x="428793" y="487314"/>
                </a:lnTo>
                <a:lnTo>
                  <a:pt x="463494" y="457083"/>
                </a:lnTo>
                <a:lnTo>
                  <a:pt x="492651" y="421318"/>
                </a:lnTo>
                <a:lnTo>
                  <a:pt x="515453" y="380726"/>
                </a:lnTo>
                <a:lnTo>
                  <a:pt x="531084" y="336016"/>
                </a:lnTo>
                <a:lnTo>
                  <a:pt x="538734" y="287896"/>
                </a:lnTo>
                <a:lnTo>
                  <a:pt x="537741" y="239182"/>
                </a:lnTo>
                <a:lnTo>
                  <a:pt x="528379" y="192751"/>
                </a:lnTo>
                <a:lnTo>
                  <a:pt x="511353" y="149417"/>
                </a:lnTo>
                <a:lnTo>
                  <a:pt x="487373" y="109994"/>
                </a:lnTo>
                <a:lnTo>
                  <a:pt x="457144" y="75295"/>
                </a:lnTo>
                <a:lnTo>
                  <a:pt x="421376" y="46132"/>
                </a:lnTo>
                <a:lnTo>
                  <a:pt x="380776" y="23320"/>
                </a:lnTo>
                <a:lnTo>
                  <a:pt x="336051" y="7671"/>
                </a:lnTo>
                <a:lnTo>
                  <a:pt x="287909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6" name="object 196"/>
          <p:cNvSpPr/>
          <p:nvPr/>
        </p:nvSpPr>
        <p:spPr>
          <a:xfrm>
            <a:off x="7481823" y="5173354"/>
            <a:ext cx="718820" cy="718820"/>
          </a:xfrm>
          <a:custGeom>
            <a:avLst/>
            <a:gdLst/>
            <a:ahLst/>
            <a:cxnLst/>
            <a:rect l="l" t="t" r="r" b="b"/>
            <a:pathLst>
              <a:path w="539114" h="539114">
                <a:moveTo>
                  <a:pt x="0" y="250824"/>
                </a:moveTo>
                <a:lnTo>
                  <a:pt x="7686" y="202705"/>
                </a:lnTo>
                <a:lnTo>
                  <a:pt x="23346" y="157998"/>
                </a:lnTo>
                <a:lnTo>
                  <a:pt x="46166" y="117411"/>
                </a:lnTo>
                <a:lnTo>
                  <a:pt x="75333" y="81649"/>
                </a:lnTo>
                <a:lnTo>
                  <a:pt x="110034" y="51422"/>
                </a:lnTo>
                <a:lnTo>
                  <a:pt x="149455" y="27436"/>
                </a:lnTo>
                <a:lnTo>
                  <a:pt x="192783" y="10399"/>
                </a:lnTo>
                <a:lnTo>
                  <a:pt x="239205" y="1018"/>
                </a:lnTo>
                <a:lnTo>
                  <a:pt x="287909" y="0"/>
                </a:lnTo>
                <a:lnTo>
                  <a:pt x="336051" y="7671"/>
                </a:lnTo>
                <a:lnTo>
                  <a:pt x="380776" y="23320"/>
                </a:lnTo>
                <a:lnTo>
                  <a:pt x="421376" y="46132"/>
                </a:lnTo>
                <a:lnTo>
                  <a:pt x="457144" y="75295"/>
                </a:lnTo>
                <a:lnTo>
                  <a:pt x="487373" y="109994"/>
                </a:lnTo>
                <a:lnTo>
                  <a:pt x="511353" y="149417"/>
                </a:lnTo>
                <a:lnTo>
                  <a:pt x="528379" y="192751"/>
                </a:lnTo>
                <a:lnTo>
                  <a:pt x="537741" y="239182"/>
                </a:lnTo>
                <a:lnTo>
                  <a:pt x="538734" y="287896"/>
                </a:lnTo>
                <a:lnTo>
                  <a:pt x="531084" y="336016"/>
                </a:lnTo>
                <a:lnTo>
                  <a:pt x="515453" y="380726"/>
                </a:lnTo>
                <a:lnTo>
                  <a:pt x="492651" y="421318"/>
                </a:lnTo>
                <a:lnTo>
                  <a:pt x="463494" y="457083"/>
                </a:lnTo>
                <a:lnTo>
                  <a:pt x="428793" y="487314"/>
                </a:lnTo>
                <a:lnTo>
                  <a:pt x="389363" y="511301"/>
                </a:lnTo>
                <a:lnTo>
                  <a:pt x="346016" y="528337"/>
                </a:lnTo>
                <a:lnTo>
                  <a:pt x="299565" y="537713"/>
                </a:lnTo>
                <a:lnTo>
                  <a:pt x="250825" y="538721"/>
                </a:lnTo>
                <a:lnTo>
                  <a:pt x="202720" y="531050"/>
                </a:lnTo>
                <a:lnTo>
                  <a:pt x="158023" y="515402"/>
                </a:lnTo>
                <a:lnTo>
                  <a:pt x="117442" y="492591"/>
                </a:lnTo>
                <a:lnTo>
                  <a:pt x="81683" y="463430"/>
                </a:lnTo>
                <a:lnTo>
                  <a:pt x="51455" y="428731"/>
                </a:lnTo>
                <a:lnTo>
                  <a:pt x="27464" y="389309"/>
                </a:lnTo>
                <a:lnTo>
                  <a:pt x="10420" y="345975"/>
                </a:lnTo>
                <a:lnTo>
                  <a:pt x="1029" y="299542"/>
                </a:lnTo>
                <a:lnTo>
                  <a:pt x="0" y="250824"/>
                </a:lnTo>
                <a:close/>
              </a:path>
            </a:pathLst>
          </a:custGeom>
          <a:ln w="168275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7" name="object 197"/>
          <p:cNvSpPr/>
          <p:nvPr/>
        </p:nvSpPr>
        <p:spPr>
          <a:xfrm>
            <a:off x="8496300" y="6057900"/>
            <a:ext cx="457200" cy="482600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8" name="object 198"/>
          <p:cNvSpPr/>
          <p:nvPr/>
        </p:nvSpPr>
        <p:spPr>
          <a:xfrm>
            <a:off x="8588926" y="6116591"/>
            <a:ext cx="276013" cy="313267"/>
          </a:xfrm>
          <a:custGeom>
            <a:avLst/>
            <a:gdLst/>
            <a:ahLst/>
            <a:cxnLst/>
            <a:rect l="l" t="t" r="r" b="b"/>
            <a:pathLst>
              <a:path w="207009" h="234950">
                <a:moveTo>
                  <a:pt x="63880" y="0"/>
                </a:moveTo>
                <a:lnTo>
                  <a:pt x="0" y="189077"/>
                </a:lnTo>
                <a:lnTo>
                  <a:pt x="85725" y="234772"/>
                </a:lnTo>
                <a:lnTo>
                  <a:pt x="207009" y="76161"/>
                </a:lnTo>
                <a:lnTo>
                  <a:pt x="63880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9" name="object 199"/>
          <p:cNvSpPr/>
          <p:nvPr/>
        </p:nvSpPr>
        <p:spPr>
          <a:xfrm>
            <a:off x="8775701" y="6121401"/>
            <a:ext cx="393700" cy="469900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00" name="object 200"/>
          <p:cNvSpPr/>
          <p:nvPr/>
        </p:nvSpPr>
        <p:spPr>
          <a:xfrm>
            <a:off x="8868833" y="6183849"/>
            <a:ext cx="213360" cy="287867"/>
          </a:xfrm>
          <a:custGeom>
            <a:avLst/>
            <a:gdLst/>
            <a:ahLst/>
            <a:cxnLst/>
            <a:rect l="l" t="t" r="r" b="b"/>
            <a:pathLst>
              <a:path w="160020" h="215900">
                <a:moveTo>
                  <a:pt x="159893" y="0"/>
                </a:moveTo>
                <a:lnTo>
                  <a:pt x="0" y="26174"/>
                </a:lnTo>
                <a:lnTo>
                  <a:pt x="63753" y="215303"/>
                </a:lnTo>
                <a:lnTo>
                  <a:pt x="159766" y="199605"/>
                </a:lnTo>
                <a:lnTo>
                  <a:pt x="159893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01" name="object 201"/>
          <p:cNvSpPr/>
          <p:nvPr/>
        </p:nvSpPr>
        <p:spPr>
          <a:xfrm>
            <a:off x="8991601" y="5969000"/>
            <a:ext cx="495300" cy="482600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02" name="object 202"/>
          <p:cNvSpPr/>
          <p:nvPr/>
        </p:nvSpPr>
        <p:spPr>
          <a:xfrm>
            <a:off x="9085579" y="6027317"/>
            <a:ext cx="312420" cy="307339"/>
          </a:xfrm>
          <a:custGeom>
            <a:avLst/>
            <a:gdLst/>
            <a:ahLst/>
            <a:cxnLst/>
            <a:rect l="l" t="t" r="r" b="b"/>
            <a:pathLst>
              <a:path w="234315" h="230504">
                <a:moveTo>
                  <a:pt x="108204" y="0"/>
                </a:moveTo>
                <a:lnTo>
                  <a:pt x="0" y="115163"/>
                </a:lnTo>
                <a:lnTo>
                  <a:pt x="168910" y="230454"/>
                </a:lnTo>
                <a:lnTo>
                  <a:pt x="233807" y="161353"/>
                </a:lnTo>
                <a:lnTo>
                  <a:pt x="108204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03" name="object 203"/>
          <p:cNvSpPr/>
          <p:nvPr/>
        </p:nvSpPr>
        <p:spPr>
          <a:xfrm>
            <a:off x="9131301" y="5740400"/>
            <a:ext cx="495300" cy="406400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04" name="object 204"/>
          <p:cNvSpPr/>
          <p:nvPr/>
        </p:nvSpPr>
        <p:spPr>
          <a:xfrm>
            <a:off x="9236118" y="5812621"/>
            <a:ext cx="290405" cy="209127"/>
          </a:xfrm>
          <a:custGeom>
            <a:avLst/>
            <a:gdLst/>
            <a:ahLst/>
            <a:cxnLst/>
            <a:rect l="l" t="t" r="r" b="b"/>
            <a:pathLst>
              <a:path w="217804" h="156845">
                <a:moveTo>
                  <a:pt x="21589" y="0"/>
                </a:moveTo>
                <a:lnTo>
                  <a:pt x="0" y="156502"/>
                </a:lnTo>
                <a:lnTo>
                  <a:pt x="204469" y="152742"/>
                </a:lnTo>
                <a:lnTo>
                  <a:pt x="217423" y="58839"/>
                </a:lnTo>
                <a:lnTo>
                  <a:pt x="21589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05" name="object 205"/>
          <p:cNvSpPr/>
          <p:nvPr/>
        </p:nvSpPr>
        <p:spPr>
          <a:xfrm>
            <a:off x="9080501" y="5461000"/>
            <a:ext cx="495300" cy="457200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06" name="object 206"/>
          <p:cNvSpPr/>
          <p:nvPr/>
        </p:nvSpPr>
        <p:spPr>
          <a:xfrm>
            <a:off x="9168723" y="5530663"/>
            <a:ext cx="316653" cy="271780"/>
          </a:xfrm>
          <a:custGeom>
            <a:avLst/>
            <a:gdLst/>
            <a:ahLst/>
            <a:cxnLst/>
            <a:rect l="l" t="t" r="r" b="b"/>
            <a:pathLst>
              <a:path w="237490" h="203835">
                <a:moveTo>
                  <a:pt x="194690" y="0"/>
                </a:moveTo>
                <a:lnTo>
                  <a:pt x="0" y="62661"/>
                </a:lnTo>
                <a:lnTo>
                  <a:pt x="70992" y="203758"/>
                </a:lnTo>
                <a:lnTo>
                  <a:pt x="237235" y="84658"/>
                </a:lnTo>
                <a:lnTo>
                  <a:pt x="194690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07" name="object 207"/>
          <p:cNvSpPr/>
          <p:nvPr/>
        </p:nvSpPr>
        <p:spPr>
          <a:xfrm>
            <a:off x="8864600" y="5219700"/>
            <a:ext cx="482600" cy="508000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08" name="object 208"/>
          <p:cNvSpPr/>
          <p:nvPr/>
        </p:nvSpPr>
        <p:spPr>
          <a:xfrm>
            <a:off x="8972295" y="5293919"/>
            <a:ext cx="274320" cy="313267"/>
          </a:xfrm>
          <a:custGeom>
            <a:avLst/>
            <a:gdLst/>
            <a:ahLst/>
            <a:cxnLst/>
            <a:rect l="l" t="t" r="r" b="b"/>
            <a:pathLst>
              <a:path w="205740" h="234950">
                <a:moveTo>
                  <a:pt x="119125" y="0"/>
                </a:moveTo>
                <a:lnTo>
                  <a:pt x="0" y="160108"/>
                </a:lnTo>
                <a:lnTo>
                  <a:pt x="144018" y="234492"/>
                </a:lnTo>
                <a:lnTo>
                  <a:pt x="205612" y="44627"/>
                </a:lnTo>
                <a:lnTo>
                  <a:pt x="119125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09" name="object 209"/>
          <p:cNvSpPr/>
          <p:nvPr/>
        </p:nvSpPr>
        <p:spPr>
          <a:xfrm>
            <a:off x="8661401" y="5194300"/>
            <a:ext cx="393700" cy="457200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10" name="object 210"/>
          <p:cNvSpPr/>
          <p:nvPr/>
        </p:nvSpPr>
        <p:spPr>
          <a:xfrm>
            <a:off x="8749114" y="5253009"/>
            <a:ext cx="215900" cy="288713"/>
          </a:xfrm>
          <a:custGeom>
            <a:avLst/>
            <a:gdLst/>
            <a:ahLst/>
            <a:cxnLst/>
            <a:rect l="l" t="t" r="r" b="b"/>
            <a:pathLst>
              <a:path w="161925" h="216535">
                <a:moveTo>
                  <a:pt x="95885" y="0"/>
                </a:moveTo>
                <a:lnTo>
                  <a:pt x="0" y="16662"/>
                </a:lnTo>
                <a:lnTo>
                  <a:pt x="1905" y="216255"/>
                </a:lnTo>
                <a:lnTo>
                  <a:pt x="161544" y="188468"/>
                </a:lnTo>
                <a:lnTo>
                  <a:pt x="95885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11" name="object 211"/>
          <p:cNvSpPr/>
          <p:nvPr/>
        </p:nvSpPr>
        <p:spPr>
          <a:xfrm>
            <a:off x="8343901" y="5321301"/>
            <a:ext cx="495300" cy="495300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12" name="object 212"/>
          <p:cNvSpPr/>
          <p:nvPr/>
        </p:nvSpPr>
        <p:spPr>
          <a:xfrm>
            <a:off x="8438219" y="5391132"/>
            <a:ext cx="312420" cy="307339"/>
          </a:xfrm>
          <a:custGeom>
            <a:avLst/>
            <a:gdLst/>
            <a:ahLst/>
            <a:cxnLst/>
            <a:rect l="l" t="t" r="r" b="b"/>
            <a:pathLst>
              <a:path w="234315" h="230504">
                <a:moveTo>
                  <a:pt x="64643" y="0"/>
                </a:moveTo>
                <a:lnTo>
                  <a:pt x="0" y="69341"/>
                </a:lnTo>
                <a:lnTo>
                  <a:pt x="126237" y="230212"/>
                </a:lnTo>
                <a:lnTo>
                  <a:pt x="233934" y="114630"/>
                </a:lnTo>
                <a:lnTo>
                  <a:pt x="64643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13" name="object 213"/>
          <p:cNvSpPr/>
          <p:nvPr/>
        </p:nvSpPr>
        <p:spPr>
          <a:xfrm>
            <a:off x="8216901" y="5638800"/>
            <a:ext cx="469900" cy="381000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14" name="object 214"/>
          <p:cNvSpPr/>
          <p:nvPr/>
        </p:nvSpPr>
        <p:spPr>
          <a:xfrm>
            <a:off x="8311048" y="5701267"/>
            <a:ext cx="291253" cy="209127"/>
          </a:xfrm>
          <a:custGeom>
            <a:avLst/>
            <a:gdLst/>
            <a:ahLst/>
            <a:cxnLst/>
            <a:rect l="l" t="t" r="r" b="b"/>
            <a:pathLst>
              <a:path w="218439" h="156845">
                <a:moveTo>
                  <a:pt x="218186" y="0"/>
                </a:moveTo>
                <a:lnTo>
                  <a:pt x="13588" y="2108"/>
                </a:lnTo>
                <a:lnTo>
                  <a:pt x="0" y="95910"/>
                </a:lnTo>
                <a:lnTo>
                  <a:pt x="195325" y="156324"/>
                </a:lnTo>
                <a:lnTo>
                  <a:pt x="218186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15" name="object 215"/>
          <p:cNvSpPr/>
          <p:nvPr/>
        </p:nvSpPr>
        <p:spPr>
          <a:xfrm>
            <a:off x="8267701" y="5854700"/>
            <a:ext cx="495300" cy="457200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16" name="object 216"/>
          <p:cNvSpPr/>
          <p:nvPr/>
        </p:nvSpPr>
        <p:spPr>
          <a:xfrm>
            <a:off x="8354228" y="5924042"/>
            <a:ext cx="316653" cy="271780"/>
          </a:xfrm>
          <a:custGeom>
            <a:avLst/>
            <a:gdLst/>
            <a:ahLst/>
            <a:cxnLst/>
            <a:rect l="l" t="t" r="r" b="b"/>
            <a:pathLst>
              <a:path w="237490" h="203835">
                <a:moveTo>
                  <a:pt x="166497" y="0"/>
                </a:moveTo>
                <a:lnTo>
                  <a:pt x="0" y="118846"/>
                </a:lnTo>
                <a:lnTo>
                  <a:pt x="42544" y="203568"/>
                </a:lnTo>
                <a:lnTo>
                  <a:pt x="237362" y="141211"/>
                </a:lnTo>
                <a:lnTo>
                  <a:pt x="166497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17" name="object 217"/>
          <p:cNvSpPr/>
          <p:nvPr/>
        </p:nvSpPr>
        <p:spPr>
          <a:xfrm>
            <a:off x="8561831" y="5517761"/>
            <a:ext cx="718820" cy="718820"/>
          </a:xfrm>
          <a:custGeom>
            <a:avLst/>
            <a:gdLst/>
            <a:ahLst/>
            <a:cxnLst/>
            <a:rect l="l" t="t" r="r" b="b"/>
            <a:pathLst>
              <a:path w="539115" h="539114">
                <a:moveTo>
                  <a:pt x="287908" y="0"/>
                </a:moveTo>
                <a:lnTo>
                  <a:pt x="239205" y="1008"/>
                </a:lnTo>
                <a:lnTo>
                  <a:pt x="192783" y="10384"/>
                </a:lnTo>
                <a:lnTo>
                  <a:pt x="149455" y="27419"/>
                </a:lnTo>
                <a:lnTo>
                  <a:pt x="110034" y="51406"/>
                </a:lnTo>
                <a:lnTo>
                  <a:pt x="75333" y="81637"/>
                </a:lnTo>
                <a:lnTo>
                  <a:pt x="46166" y="117402"/>
                </a:lnTo>
                <a:lnTo>
                  <a:pt x="23346" y="157994"/>
                </a:lnTo>
                <a:lnTo>
                  <a:pt x="7686" y="202704"/>
                </a:lnTo>
                <a:lnTo>
                  <a:pt x="0" y="250825"/>
                </a:lnTo>
                <a:lnTo>
                  <a:pt x="1029" y="299542"/>
                </a:lnTo>
                <a:lnTo>
                  <a:pt x="10420" y="345975"/>
                </a:lnTo>
                <a:lnTo>
                  <a:pt x="27464" y="389309"/>
                </a:lnTo>
                <a:lnTo>
                  <a:pt x="51455" y="428731"/>
                </a:lnTo>
                <a:lnTo>
                  <a:pt x="81683" y="463430"/>
                </a:lnTo>
                <a:lnTo>
                  <a:pt x="117442" y="492591"/>
                </a:lnTo>
                <a:lnTo>
                  <a:pt x="158023" y="515402"/>
                </a:lnTo>
                <a:lnTo>
                  <a:pt x="202720" y="531050"/>
                </a:lnTo>
                <a:lnTo>
                  <a:pt x="250825" y="538721"/>
                </a:lnTo>
                <a:lnTo>
                  <a:pt x="299565" y="537713"/>
                </a:lnTo>
                <a:lnTo>
                  <a:pt x="346016" y="528337"/>
                </a:lnTo>
                <a:lnTo>
                  <a:pt x="389363" y="511301"/>
                </a:lnTo>
                <a:lnTo>
                  <a:pt x="428793" y="487314"/>
                </a:lnTo>
                <a:lnTo>
                  <a:pt x="463494" y="457083"/>
                </a:lnTo>
                <a:lnTo>
                  <a:pt x="492651" y="421318"/>
                </a:lnTo>
                <a:lnTo>
                  <a:pt x="515453" y="380726"/>
                </a:lnTo>
                <a:lnTo>
                  <a:pt x="531084" y="336016"/>
                </a:lnTo>
                <a:lnTo>
                  <a:pt x="538733" y="287896"/>
                </a:lnTo>
                <a:lnTo>
                  <a:pt x="537741" y="239178"/>
                </a:lnTo>
                <a:lnTo>
                  <a:pt x="528379" y="192746"/>
                </a:lnTo>
                <a:lnTo>
                  <a:pt x="511353" y="149412"/>
                </a:lnTo>
                <a:lnTo>
                  <a:pt x="487373" y="109989"/>
                </a:lnTo>
                <a:lnTo>
                  <a:pt x="457144" y="75290"/>
                </a:lnTo>
                <a:lnTo>
                  <a:pt x="421376" y="46129"/>
                </a:lnTo>
                <a:lnTo>
                  <a:pt x="380776" y="23318"/>
                </a:lnTo>
                <a:lnTo>
                  <a:pt x="336051" y="7671"/>
                </a:lnTo>
                <a:lnTo>
                  <a:pt x="287908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18" name="object 218"/>
          <p:cNvSpPr/>
          <p:nvPr/>
        </p:nvSpPr>
        <p:spPr>
          <a:xfrm>
            <a:off x="8561831" y="5517761"/>
            <a:ext cx="718820" cy="718820"/>
          </a:xfrm>
          <a:custGeom>
            <a:avLst/>
            <a:gdLst/>
            <a:ahLst/>
            <a:cxnLst/>
            <a:rect l="l" t="t" r="r" b="b"/>
            <a:pathLst>
              <a:path w="539115" h="539114">
                <a:moveTo>
                  <a:pt x="0" y="250825"/>
                </a:moveTo>
                <a:lnTo>
                  <a:pt x="7686" y="202704"/>
                </a:lnTo>
                <a:lnTo>
                  <a:pt x="23346" y="157994"/>
                </a:lnTo>
                <a:lnTo>
                  <a:pt x="46166" y="117402"/>
                </a:lnTo>
                <a:lnTo>
                  <a:pt x="75333" y="81637"/>
                </a:lnTo>
                <a:lnTo>
                  <a:pt x="110034" y="51406"/>
                </a:lnTo>
                <a:lnTo>
                  <a:pt x="149455" y="27419"/>
                </a:lnTo>
                <a:lnTo>
                  <a:pt x="192783" y="10384"/>
                </a:lnTo>
                <a:lnTo>
                  <a:pt x="239205" y="1008"/>
                </a:lnTo>
                <a:lnTo>
                  <a:pt x="287908" y="0"/>
                </a:lnTo>
                <a:lnTo>
                  <a:pt x="336051" y="7671"/>
                </a:lnTo>
                <a:lnTo>
                  <a:pt x="380776" y="23318"/>
                </a:lnTo>
                <a:lnTo>
                  <a:pt x="421376" y="46129"/>
                </a:lnTo>
                <a:lnTo>
                  <a:pt x="457144" y="75290"/>
                </a:lnTo>
                <a:lnTo>
                  <a:pt x="487373" y="109989"/>
                </a:lnTo>
                <a:lnTo>
                  <a:pt x="511353" y="149412"/>
                </a:lnTo>
                <a:lnTo>
                  <a:pt x="528379" y="192746"/>
                </a:lnTo>
                <a:lnTo>
                  <a:pt x="537741" y="239178"/>
                </a:lnTo>
                <a:lnTo>
                  <a:pt x="538733" y="287896"/>
                </a:lnTo>
                <a:lnTo>
                  <a:pt x="531084" y="336016"/>
                </a:lnTo>
                <a:lnTo>
                  <a:pt x="515453" y="380726"/>
                </a:lnTo>
                <a:lnTo>
                  <a:pt x="492651" y="421318"/>
                </a:lnTo>
                <a:lnTo>
                  <a:pt x="463494" y="457083"/>
                </a:lnTo>
                <a:lnTo>
                  <a:pt x="428793" y="487314"/>
                </a:lnTo>
                <a:lnTo>
                  <a:pt x="389363" y="511301"/>
                </a:lnTo>
                <a:lnTo>
                  <a:pt x="346016" y="528337"/>
                </a:lnTo>
                <a:lnTo>
                  <a:pt x="299565" y="537713"/>
                </a:lnTo>
                <a:lnTo>
                  <a:pt x="250825" y="538721"/>
                </a:lnTo>
                <a:lnTo>
                  <a:pt x="202720" y="531050"/>
                </a:lnTo>
                <a:lnTo>
                  <a:pt x="158023" y="515402"/>
                </a:lnTo>
                <a:lnTo>
                  <a:pt x="117442" y="492591"/>
                </a:lnTo>
                <a:lnTo>
                  <a:pt x="81683" y="463430"/>
                </a:lnTo>
                <a:lnTo>
                  <a:pt x="51455" y="428731"/>
                </a:lnTo>
                <a:lnTo>
                  <a:pt x="27464" y="389309"/>
                </a:lnTo>
                <a:lnTo>
                  <a:pt x="10420" y="345975"/>
                </a:lnTo>
                <a:lnTo>
                  <a:pt x="1029" y="299542"/>
                </a:lnTo>
                <a:lnTo>
                  <a:pt x="0" y="250825"/>
                </a:lnTo>
                <a:close/>
              </a:path>
            </a:pathLst>
          </a:custGeom>
          <a:ln w="168275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19" name="object 219"/>
          <p:cNvSpPr txBox="1"/>
          <p:nvPr/>
        </p:nvSpPr>
        <p:spPr>
          <a:xfrm>
            <a:off x="1920070" y="53255"/>
            <a:ext cx="9170245" cy="451470"/>
          </a:xfrm>
          <a:prstGeom prst="rect">
            <a:avLst/>
          </a:prstGeom>
          <a:ln w="9534">
            <a:solidFill>
              <a:srgbClr val="C55A11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2144553">
              <a:spcBef>
                <a:spcPts val="320"/>
              </a:spcBef>
            </a:pPr>
            <a:r>
              <a:rPr sz="2667" b="1" spc="47" dirty="0">
                <a:solidFill>
                  <a:srgbClr val="FFFFFF"/>
                </a:solidFill>
                <a:latin typeface="Ravie"/>
                <a:cs typeface="Ravie"/>
              </a:rPr>
              <a:t>ENERJ</a:t>
            </a:r>
            <a:r>
              <a:rPr sz="2667" b="1" spc="47" dirty="0">
                <a:solidFill>
                  <a:srgbClr val="FFFFFF"/>
                </a:solidFill>
                <a:latin typeface="Times New Roman"/>
                <a:cs typeface="Times New Roman"/>
              </a:rPr>
              <a:t>İ</a:t>
            </a:r>
            <a:r>
              <a:rPr sz="2667" b="1" spc="7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67" b="1" spc="33" dirty="0">
                <a:solidFill>
                  <a:srgbClr val="FFFFFF"/>
                </a:solidFill>
                <a:latin typeface="Ravie"/>
                <a:cs typeface="Ravie"/>
              </a:rPr>
              <a:t>KAZANIMLAR</a:t>
            </a:r>
            <a:endParaRPr sz="2667" dirty="0">
              <a:latin typeface="Ravie"/>
              <a:cs typeface="Ravie"/>
            </a:endParaRPr>
          </a:p>
        </p:txBody>
      </p:sp>
      <p:sp>
        <p:nvSpPr>
          <p:cNvPr id="220" name="object 220"/>
          <p:cNvSpPr txBox="1">
            <a:spLocks noGrp="1"/>
          </p:cNvSpPr>
          <p:nvPr>
            <p:ph type="sldNum" sz="quarter" idx="7"/>
          </p:nvPr>
        </p:nvSpPr>
        <p:spPr>
          <a:xfrm>
            <a:off x="0" y="8908244"/>
            <a:ext cx="547203" cy="16671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33866">
              <a:lnSpc>
                <a:spcPts val="1273"/>
              </a:lnSpc>
            </a:pPr>
            <a:fld id="{81D60167-4931-47E6-BA6A-407CBD079E47}" type="slidenum">
              <a:rPr dirty="0"/>
              <a:pPr marL="33866">
                <a:lnSpc>
                  <a:spcPts val="1273"/>
                </a:lnSpc>
              </a:pPr>
              <a:t>12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2265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91479" y="1124712"/>
            <a:ext cx="9121140" cy="3570393"/>
          </a:xfrm>
          <a:custGeom>
            <a:avLst/>
            <a:gdLst/>
            <a:ahLst/>
            <a:cxnLst/>
            <a:rect l="l" t="t" r="r" b="b"/>
            <a:pathLst>
              <a:path w="6840855" h="2677795">
                <a:moveTo>
                  <a:pt x="0" y="2677667"/>
                </a:moveTo>
                <a:lnTo>
                  <a:pt x="6840728" y="2677667"/>
                </a:lnTo>
                <a:lnTo>
                  <a:pt x="6840728" y="0"/>
                </a:lnTo>
                <a:lnTo>
                  <a:pt x="0" y="0"/>
                </a:lnTo>
                <a:lnTo>
                  <a:pt x="0" y="2677667"/>
                </a:lnTo>
                <a:close/>
              </a:path>
            </a:pathLst>
          </a:custGeom>
          <a:ln w="9534">
            <a:solidFill>
              <a:srgbClr val="004D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505201" y="2006601"/>
            <a:ext cx="4940300" cy="2120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7175500" y="2006601"/>
            <a:ext cx="1524000" cy="2120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" name="object 5"/>
          <p:cNvSpPr/>
          <p:nvPr/>
        </p:nvSpPr>
        <p:spPr>
          <a:xfrm>
            <a:off x="4076701" y="3213100"/>
            <a:ext cx="3797300" cy="177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837939" y="1028890"/>
            <a:ext cx="4234180" cy="3497390"/>
          </a:xfrm>
          <a:prstGeom prst="rect">
            <a:avLst/>
          </a:prstGeom>
        </p:spPr>
        <p:txBody>
          <a:bodyPr vert="horz" wrap="square" lIns="0" tIns="16087" rIns="0" bIns="0" rtlCol="0" anchor="b">
            <a:spAutoFit/>
          </a:bodyPr>
          <a:lstStyle/>
          <a:p>
            <a:pPr marL="16933" marR="6773" indent="9313" algn="ctr">
              <a:lnSpc>
                <a:spcPct val="100600"/>
              </a:lnSpc>
              <a:spcBef>
                <a:spcPts val="127"/>
              </a:spcBef>
            </a:pPr>
            <a:r>
              <a:rPr sz="7466" spc="80" dirty="0">
                <a:latin typeface="Mistral"/>
                <a:cs typeface="Mistral"/>
              </a:rPr>
              <a:t>SON</a:t>
            </a:r>
            <a:r>
              <a:rPr sz="7466" spc="-387" dirty="0">
                <a:latin typeface="Mistral"/>
                <a:cs typeface="Mistral"/>
              </a:rPr>
              <a:t> </a:t>
            </a:r>
            <a:r>
              <a:rPr sz="7466" spc="53" dirty="0">
                <a:latin typeface="Mistral"/>
                <a:cs typeface="Mistral"/>
              </a:rPr>
              <a:t>OLARAK  </a:t>
            </a:r>
            <a:r>
              <a:rPr sz="7466" u="heavy" spc="27" dirty="0">
                <a:uFill>
                  <a:solidFill>
                    <a:srgbClr val="000000"/>
                  </a:solidFill>
                </a:uFill>
                <a:latin typeface="Mistral"/>
                <a:cs typeface="Mistral"/>
              </a:rPr>
              <a:t>BERTARAFA </a:t>
            </a:r>
            <a:r>
              <a:rPr sz="7466" spc="27" dirty="0">
                <a:latin typeface="Mistral"/>
                <a:cs typeface="Mistral"/>
              </a:rPr>
              <a:t> </a:t>
            </a:r>
            <a:r>
              <a:rPr sz="7466" spc="67" dirty="0">
                <a:latin typeface="Mistral"/>
                <a:cs typeface="Mistral"/>
              </a:rPr>
              <a:t>G</a:t>
            </a:r>
            <a:r>
              <a:rPr sz="7466" spc="127" dirty="0">
                <a:latin typeface="Mistral"/>
                <a:cs typeface="Mistral"/>
              </a:rPr>
              <a:t>Ö</a:t>
            </a:r>
            <a:r>
              <a:rPr sz="7466" spc="87" dirty="0">
                <a:latin typeface="Mistral"/>
                <a:cs typeface="Mistral"/>
              </a:rPr>
              <a:t>N</a:t>
            </a:r>
            <a:r>
              <a:rPr sz="7466" spc="-13" dirty="0">
                <a:latin typeface="Mistral"/>
                <a:cs typeface="Mistral"/>
              </a:rPr>
              <a:t>D</a:t>
            </a:r>
            <a:r>
              <a:rPr sz="7466" spc="13" dirty="0">
                <a:latin typeface="Mistral"/>
                <a:cs typeface="Mistral"/>
              </a:rPr>
              <a:t>E</a:t>
            </a:r>
            <a:r>
              <a:rPr sz="7466" spc="-40" dirty="0">
                <a:latin typeface="Mistral"/>
                <a:cs typeface="Mistral"/>
              </a:rPr>
              <a:t>R</a:t>
            </a:r>
            <a:r>
              <a:rPr sz="7466" spc="47" dirty="0">
                <a:latin typeface="Mistral"/>
                <a:cs typeface="Mistral"/>
              </a:rPr>
              <a:t>M</a:t>
            </a:r>
            <a:r>
              <a:rPr sz="7466" spc="-73" dirty="0">
                <a:latin typeface="Mistral"/>
                <a:cs typeface="Mistral"/>
              </a:rPr>
              <a:t>E</a:t>
            </a:r>
            <a:r>
              <a:rPr sz="7466" spc="13" dirty="0">
                <a:latin typeface="Mistral"/>
                <a:cs typeface="Mistral"/>
              </a:rPr>
              <a:t>K</a:t>
            </a:r>
            <a:endParaRPr sz="7466">
              <a:latin typeface="Mistral"/>
              <a:cs typeface="Mistr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0" y="8908244"/>
            <a:ext cx="547203" cy="16671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33866">
              <a:lnSpc>
                <a:spcPts val="1273"/>
              </a:lnSpc>
            </a:pPr>
            <a:fld id="{81D60167-4931-47E6-BA6A-407CBD079E47}" type="slidenum">
              <a:rPr dirty="0"/>
              <a:pPr marL="33866">
                <a:lnSpc>
                  <a:spcPts val="1273"/>
                </a:lnSpc>
              </a:pPr>
              <a:t>13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8494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Dikdörtgen"/>
          <p:cNvSpPr/>
          <p:nvPr/>
        </p:nvSpPr>
        <p:spPr>
          <a:xfrm>
            <a:off x="-1905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7410" name="Resi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1739" y="199481"/>
            <a:ext cx="3799490" cy="200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 3"/>
          <p:cNvGrpSpPr>
            <a:grpSpLocks/>
          </p:cNvGrpSpPr>
          <p:nvPr/>
        </p:nvGrpSpPr>
        <p:grpSpPr bwMode="auto">
          <a:xfrm>
            <a:off x="1573213" y="2413157"/>
            <a:ext cx="8859837" cy="3930493"/>
            <a:chOff x="-2053653" y="1331844"/>
            <a:chExt cx="8859187" cy="3931374"/>
          </a:xfrm>
        </p:grpSpPr>
        <p:pic>
          <p:nvPicPr>
            <p:cNvPr id="17412" name="Resim 4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087306" y="1331844"/>
              <a:ext cx="6540539" cy="3679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3" name="Metin kutusu 5"/>
            <p:cNvSpPr txBox="1">
              <a:spLocks noChangeArrowheads="1"/>
            </p:cNvSpPr>
            <p:nvPr/>
          </p:nvSpPr>
          <p:spPr bwMode="auto">
            <a:xfrm>
              <a:off x="-2053653" y="4062887"/>
              <a:ext cx="8859187" cy="1200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tr-TR" altLang="tr-TR" sz="7200" b="1" dirty="0">
                  <a:solidFill>
                    <a:schemeClr val="tx2"/>
                  </a:solidFill>
                </a:rPr>
                <a:t>UYGULAMASI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24763" cy="9247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1" y="1"/>
            <a:ext cx="12191999" cy="63377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0" y="8908244"/>
            <a:ext cx="547203" cy="16671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33866">
              <a:lnSpc>
                <a:spcPts val="1273"/>
              </a:lnSpc>
            </a:pPr>
            <a:fld id="{81D60167-4931-47E6-BA6A-407CBD079E47}" type="slidenum">
              <a:rPr dirty="0"/>
              <a:pPr marL="33866">
                <a:lnSpc>
                  <a:spcPts val="1273"/>
                </a:lnSpc>
              </a:pPr>
              <a:t>15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001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9085" y="1989107"/>
            <a:ext cx="6135624" cy="45147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2120900" y="228601"/>
            <a:ext cx="9880600" cy="1587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99326" y="621299"/>
            <a:ext cx="8282093" cy="541174"/>
          </a:xfrm>
          <a:prstGeom prst="rect">
            <a:avLst/>
          </a:prstGeom>
        </p:spPr>
        <p:txBody>
          <a:bodyPr vert="horz" wrap="square" lIns="0" tIns="17780" rIns="0" bIns="0" rtlCol="0" anchor="b">
            <a:spAutoFit/>
          </a:bodyPr>
          <a:lstStyle/>
          <a:p>
            <a:pPr marL="16933">
              <a:spcBef>
                <a:spcPts val="140"/>
              </a:spcBef>
            </a:pPr>
            <a:r>
              <a:rPr spc="-7" dirty="0">
                <a:solidFill>
                  <a:srgbClr val="FFFFFF"/>
                </a:solidFill>
                <a:latin typeface="Times New Roman"/>
                <a:cs typeface="Times New Roman"/>
              </a:rPr>
              <a:t>ÇALIŞMA </a:t>
            </a:r>
            <a:r>
              <a:rPr spc="13" dirty="0">
                <a:solidFill>
                  <a:srgbClr val="FFFFFF"/>
                </a:solidFill>
                <a:latin typeface="Times New Roman"/>
                <a:cs typeface="Times New Roman"/>
              </a:rPr>
              <a:t>EKİBİ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pc="-29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7" dirty="0">
                <a:solidFill>
                  <a:srgbClr val="FFFFFF"/>
                </a:solidFill>
                <a:latin typeface="Times New Roman"/>
                <a:cs typeface="Times New Roman"/>
              </a:rPr>
              <a:t>SORUMLULUKLAR</a:t>
            </a:r>
          </a:p>
        </p:txBody>
      </p:sp>
      <p:sp>
        <p:nvSpPr>
          <p:cNvPr id="5" name="object 5"/>
          <p:cNvSpPr/>
          <p:nvPr/>
        </p:nvSpPr>
        <p:spPr>
          <a:xfrm>
            <a:off x="7165847" y="2421974"/>
            <a:ext cx="4346787" cy="3166533"/>
          </a:xfrm>
          <a:custGeom>
            <a:avLst/>
            <a:gdLst/>
            <a:ahLst/>
            <a:cxnLst/>
            <a:rect l="l" t="t" r="r" b="b"/>
            <a:pathLst>
              <a:path w="3260090" h="2374900">
                <a:moveTo>
                  <a:pt x="0" y="395859"/>
                </a:moveTo>
                <a:lnTo>
                  <a:pt x="2662" y="349704"/>
                </a:lnTo>
                <a:lnTo>
                  <a:pt x="10451" y="305111"/>
                </a:lnTo>
                <a:lnTo>
                  <a:pt x="23070" y="262375"/>
                </a:lnTo>
                <a:lnTo>
                  <a:pt x="40223" y="221796"/>
                </a:lnTo>
                <a:lnTo>
                  <a:pt x="61613" y="183670"/>
                </a:lnTo>
                <a:lnTo>
                  <a:pt x="86944" y="148294"/>
                </a:lnTo>
                <a:lnTo>
                  <a:pt x="115919" y="115966"/>
                </a:lnTo>
                <a:lnTo>
                  <a:pt x="148241" y="86984"/>
                </a:lnTo>
                <a:lnTo>
                  <a:pt x="183613" y="61645"/>
                </a:lnTo>
                <a:lnTo>
                  <a:pt x="221740" y="40246"/>
                </a:lnTo>
                <a:lnTo>
                  <a:pt x="262325" y="23084"/>
                </a:lnTo>
                <a:lnTo>
                  <a:pt x="305071" y="10458"/>
                </a:lnTo>
                <a:lnTo>
                  <a:pt x="349681" y="2664"/>
                </a:lnTo>
                <a:lnTo>
                  <a:pt x="395859" y="0"/>
                </a:lnTo>
                <a:lnTo>
                  <a:pt x="2863977" y="0"/>
                </a:lnTo>
                <a:lnTo>
                  <a:pt x="2910131" y="2664"/>
                </a:lnTo>
                <a:lnTo>
                  <a:pt x="2954724" y="10458"/>
                </a:lnTo>
                <a:lnTo>
                  <a:pt x="2997460" y="23084"/>
                </a:lnTo>
                <a:lnTo>
                  <a:pt x="3038039" y="40246"/>
                </a:lnTo>
                <a:lnTo>
                  <a:pt x="3076165" y="61645"/>
                </a:lnTo>
                <a:lnTo>
                  <a:pt x="3111541" y="86984"/>
                </a:lnTo>
                <a:lnTo>
                  <a:pt x="3143869" y="115966"/>
                </a:lnTo>
                <a:lnTo>
                  <a:pt x="3172851" y="148294"/>
                </a:lnTo>
                <a:lnTo>
                  <a:pt x="3198190" y="183670"/>
                </a:lnTo>
                <a:lnTo>
                  <a:pt x="3219589" y="221796"/>
                </a:lnTo>
                <a:lnTo>
                  <a:pt x="3236751" y="262375"/>
                </a:lnTo>
                <a:lnTo>
                  <a:pt x="3249377" y="305111"/>
                </a:lnTo>
                <a:lnTo>
                  <a:pt x="3257171" y="349704"/>
                </a:lnTo>
                <a:lnTo>
                  <a:pt x="3259836" y="395859"/>
                </a:lnTo>
                <a:lnTo>
                  <a:pt x="3259836" y="1979041"/>
                </a:lnTo>
                <a:lnTo>
                  <a:pt x="3257171" y="2025201"/>
                </a:lnTo>
                <a:lnTo>
                  <a:pt x="3249377" y="2069798"/>
                </a:lnTo>
                <a:lnTo>
                  <a:pt x="3236751" y="2112534"/>
                </a:lnTo>
                <a:lnTo>
                  <a:pt x="3219589" y="2153112"/>
                </a:lnTo>
                <a:lnTo>
                  <a:pt x="3198190" y="2191235"/>
                </a:lnTo>
                <a:lnTo>
                  <a:pt x="3172851" y="2226606"/>
                </a:lnTo>
                <a:lnTo>
                  <a:pt x="3143869" y="2258928"/>
                </a:lnTo>
                <a:lnTo>
                  <a:pt x="3111541" y="2287904"/>
                </a:lnTo>
                <a:lnTo>
                  <a:pt x="3076165" y="2313237"/>
                </a:lnTo>
                <a:lnTo>
                  <a:pt x="3038039" y="2334630"/>
                </a:lnTo>
                <a:lnTo>
                  <a:pt x="2997460" y="2351786"/>
                </a:lnTo>
                <a:lnTo>
                  <a:pt x="2954724" y="2364407"/>
                </a:lnTo>
                <a:lnTo>
                  <a:pt x="2910131" y="2372198"/>
                </a:lnTo>
                <a:lnTo>
                  <a:pt x="2863977" y="2374861"/>
                </a:lnTo>
                <a:lnTo>
                  <a:pt x="395859" y="2374861"/>
                </a:lnTo>
                <a:lnTo>
                  <a:pt x="349681" y="2372198"/>
                </a:lnTo>
                <a:lnTo>
                  <a:pt x="305071" y="2364407"/>
                </a:lnTo>
                <a:lnTo>
                  <a:pt x="262325" y="2351786"/>
                </a:lnTo>
                <a:lnTo>
                  <a:pt x="221740" y="2334630"/>
                </a:lnTo>
                <a:lnTo>
                  <a:pt x="183613" y="2313237"/>
                </a:lnTo>
                <a:lnTo>
                  <a:pt x="148241" y="2287904"/>
                </a:lnTo>
                <a:lnTo>
                  <a:pt x="115919" y="2258928"/>
                </a:lnTo>
                <a:lnTo>
                  <a:pt x="86944" y="2226606"/>
                </a:lnTo>
                <a:lnTo>
                  <a:pt x="61613" y="2191235"/>
                </a:lnTo>
                <a:lnTo>
                  <a:pt x="40223" y="2153112"/>
                </a:lnTo>
                <a:lnTo>
                  <a:pt x="23070" y="2112534"/>
                </a:lnTo>
                <a:lnTo>
                  <a:pt x="10451" y="2069798"/>
                </a:lnTo>
                <a:lnTo>
                  <a:pt x="2662" y="2025201"/>
                </a:lnTo>
                <a:lnTo>
                  <a:pt x="0" y="1979041"/>
                </a:lnTo>
                <a:lnTo>
                  <a:pt x="0" y="395859"/>
                </a:lnTo>
                <a:close/>
              </a:path>
            </a:pathLst>
          </a:custGeom>
          <a:ln w="12700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7433396" y="2901018"/>
            <a:ext cx="1873673" cy="44884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  <a:tabLst>
                <a:tab pos="1325847" algn="l"/>
              </a:tabLst>
            </a:pPr>
            <a:r>
              <a:rPr sz="2800" spc="7" dirty="0">
                <a:latin typeface="Calibri"/>
                <a:cs typeface="Calibri"/>
              </a:rPr>
              <a:t>S</a:t>
            </a:r>
            <a:r>
              <a:rPr sz="2800" spc="-47" dirty="0">
                <a:latin typeface="Calibri"/>
                <a:cs typeface="Calibri"/>
              </a:rPr>
              <a:t>ı</a:t>
            </a:r>
            <a:r>
              <a:rPr sz="2800" spc="40" dirty="0">
                <a:latin typeface="Calibri"/>
                <a:cs typeface="Calibri"/>
              </a:rPr>
              <a:t>f</a:t>
            </a:r>
            <a:r>
              <a:rPr sz="2800" spc="-47" dirty="0">
                <a:latin typeface="Calibri"/>
                <a:cs typeface="Calibri"/>
              </a:rPr>
              <a:t>ı</a:t>
            </a:r>
            <a:r>
              <a:rPr sz="2800" dirty="0">
                <a:latin typeface="Calibri"/>
                <a:cs typeface="Calibri"/>
              </a:rPr>
              <a:t>r	</a:t>
            </a:r>
            <a:r>
              <a:rPr sz="2800" spc="-47" dirty="0">
                <a:latin typeface="Calibri"/>
                <a:cs typeface="Calibri"/>
              </a:rPr>
              <a:t>a</a:t>
            </a:r>
            <a:r>
              <a:rPr sz="2800" spc="53" dirty="0">
                <a:latin typeface="Calibri"/>
                <a:cs typeface="Calibri"/>
              </a:rPr>
              <a:t>t</a:t>
            </a:r>
            <a:r>
              <a:rPr sz="2800" spc="-47" dirty="0">
                <a:latin typeface="Calibri"/>
                <a:cs typeface="Calibri"/>
              </a:rPr>
              <a:t>ı</a:t>
            </a:r>
            <a:r>
              <a:rPr sz="2800" dirty="0">
                <a:latin typeface="Calibri"/>
                <a:cs typeface="Calibri"/>
              </a:rPr>
              <a:t>k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026735" y="2901017"/>
            <a:ext cx="1231900" cy="87972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2800" spc="-7" dirty="0">
                <a:latin typeface="Calibri"/>
                <a:cs typeface="Calibri"/>
              </a:rPr>
              <a:t>yönetim</a:t>
            </a:r>
            <a:endParaRPr sz="2800">
              <a:latin typeface="Calibri"/>
              <a:cs typeface="Calibri"/>
            </a:endParaRPr>
          </a:p>
          <a:p>
            <a:pPr marL="16933">
              <a:spcBef>
                <a:spcPts val="47"/>
              </a:spcBef>
            </a:pPr>
            <a:r>
              <a:rPr sz="2800" spc="-7" dirty="0">
                <a:latin typeface="Calibri"/>
                <a:cs typeface="Calibri"/>
              </a:rPr>
              <a:t>sorumlu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33396" y="3334089"/>
            <a:ext cx="2681393" cy="883148"/>
          </a:xfrm>
          <a:prstGeom prst="rect">
            <a:avLst/>
          </a:prstGeom>
        </p:spPr>
        <p:txBody>
          <a:bodyPr vert="horz" wrap="square" lIns="0" tIns="36407" rIns="0" bIns="0" rtlCol="0">
            <a:spAutoFit/>
          </a:bodyPr>
          <a:lstStyle/>
          <a:p>
            <a:pPr marL="16933" marR="6773">
              <a:lnSpc>
                <a:spcPts val="3307"/>
              </a:lnSpc>
              <a:spcBef>
                <a:spcPts val="287"/>
              </a:spcBef>
              <a:tabLst>
                <a:tab pos="1198003" algn="l"/>
                <a:tab pos="1656039" algn="l"/>
                <a:tab pos="2482365" algn="l"/>
              </a:tabLst>
            </a:pPr>
            <a:r>
              <a:rPr sz="2800" spc="-13" dirty="0">
                <a:latin typeface="Calibri"/>
                <a:cs typeface="Calibri"/>
              </a:rPr>
              <a:t>sisteminden  </a:t>
            </a:r>
            <a:r>
              <a:rPr sz="2800" spc="13" dirty="0">
                <a:latin typeface="Calibri"/>
                <a:cs typeface="Calibri"/>
              </a:rPr>
              <a:t>o</a:t>
            </a:r>
            <a:r>
              <a:rPr sz="2800" spc="-47" dirty="0">
                <a:latin typeface="Calibri"/>
                <a:cs typeface="Calibri"/>
              </a:rPr>
              <a:t>la</a:t>
            </a:r>
            <a:r>
              <a:rPr sz="2800" spc="7" dirty="0">
                <a:latin typeface="Calibri"/>
                <a:cs typeface="Calibri"/>
              </a:rPr>
              <a:t>c</a:t>
            </a:r>
            <a:r>
              <a:rPr sz="2800" spc="-47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k	1	</a:t>
            </a:r>
            <a:r>
              <a:rPr sz="2800" spc="-47" dirty="0">
                <a:latin typeface="Calibri"/>
                <a:cs typeface="Calibri"/>
              </a:rPr>
              <a:t>a</a:t>
            </a:r>
            <a:r>
              <a:rPr sz="2800" spc="-7" dirty="0">
                <a:latin typeface="Calibri"/>
                <a:cs typeface="Calibri"/>
              </a:rPr>
              <a:t>s</a:t>
            </a:r>
            <a:r>
              <a:rPr sz="2800" spc="53" dirty="0">
                <a:latin typeface="Calibri"/>
                <a:cs typeface="Calibri"/>
              </a:rPr>
              <a:t>i</a:t>
            </a:r>
            <a:r>
              <a:rPr sz="2800" spc="-47" dirty="0">
                <a:latin typeface="Calibri"/>
                <a:cs typeface="Calibri"/>
              </a:rPr>
              <a:t>l</a:t>
            </a:r>
            <a:r>
              <a:rPr sz="2800" dirty="0">
                <a:latin typeface="Calibri"/>
                <a:cs typeface="Calibri"/>
              </a:rPr>
              <a:t>,	1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357274" y="3754035"/>
            <a:ext cx="906780" cy="4479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27" dirty="0">
                <a:latin typeface="Calibri"/>
                <a:cs typeface="Calibri"/>
              </a:rPr>
              <a:t>y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27" dirty="0">
                <a:latin typeface="Calibri"/>
                <a:cs typeface="Calibri"/>
              </a:rPr>
              <a:t>d</a:t>
            </a:r>
            <a:r>
              <a:rPr sz="2800" dirty="0">
                <a:latin typeface="Calibri"/>
                <a:cs typeface="Calibri"/>
              </a:rPr>
              <a:t>ek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33395" y="4186681"/>
            <a:ext cx="3826933" cy="87887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27" dirty="0">
                <a:latin typeface="Calibri"/>
                <a:cs typeface="Calibri"/>
              </a:rPr>
              <a:t>olmak </a:t>
            </a:r>
            <a:r>
              <a:rPr sz="2800" spc="-13" dirty="0">
                <a:latin typeface="Calibri"/>
                <a:cs typeface="Calibri"/>
              </a:rPr>
              <a:t>üzere </a:t>
            </a:r>
            <a:r>
              <a:rPr sz="2800" dirty="0">
                <a:latin typeface="Calibri"/>
                <a:cs typeface="Calibri"/>
              </a:rPr>
              <a:t>en </a:t>
            </a:r>
            <a:r>
              <a:rPr sz="2800" spc="-27" dirty="0">
                <a:latin typeface="Calibri"/>
                <a:cs typeface="Calibri"/>
              </a:rPr>
              <a:t>az </a:t>
            </a:r>
            <a:r>
              <a:rPr sz="2800" dirty="0">
                <a:latin typeface="Calibri"/>
                <a:cs typeface="Calibri"/>
              </a:rPr>
              <a:t>2</a:t>
            </a:r>
            <a:r>
              <a:rPr sz="2800" spc="620" dirty="0">
                <a:latin typeface="Calibri"/>
                <a:cs typeface="Calibri"/>
              </a:rPr>
              <a:t> </a:t>
            </a:r>
            <a:r>
              <a:rPr sz="2800" spc="13" dirty="0">
                <a:latin typeface="Calibri"/>
                <a:cs typeface="Calibri"/>
              </a:rPr>
              <a:t>kişi</a:t>
            </a:r>
            <a:endParaRPr sz="2800">
              <a:latin typeface="Calibri"/>
              <a:cs typeface="Calibri"/>
            </a:endParaRPr>
          </a:p>
          <a:p>
            <a:pPr marL="16933">
              <a:spcBef>
                <a:spcPts val="47"/>
              </a:spcBef>
            </a:pPr>
            <a:r>
              <a:rPr sz="2800" spc="-40" dirty="0">
                <a:latin typeface="Calibri"/>
                <a:cs typeface="Calibri"/>
              </a:rPr>
              <a:t>belirlenir.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72235" y="534753"/>
            <a:ext cx="982980" cy="1608667"/>
          </a:xfrm>
          <a:custGeom>
            <a:avLst/>
            <a:gdLst/>
            <a:ahLst/>
            <a:cxnLst/>
            <a:rect l="l" t="t" r="r" b="b"/>
            <a:pathLst>
              <a:path w="737235" h="1206500">
                <a:moveTo>
                  <a:pt x="396125" y="0"/>
                </a:moveTo>
                <a:lnTo>
                  <a:pt x="441331" y="750"/>
                </a:lnTo>
                <a:lnTo>
                  <a:pt x="479684" y="4468"/>
                </a:lnTo>
                <a:lnTo>
                  <a:pt x="504418" y="23113"/>
                </a:lnTo>
                <a:lnTo>
                  <a:pt x="504418" y="28701"/>
                </a:lnTo>
                <a:lnTo>
                  <a:pt x="504418" y="1018032"/>
                </a:lnTo>
                <a:lnTo>
                  <a:pt x="699643" y="1018032"/>
                </a:lnTo>
                <a:lnTo>
                  <a:pt x="705231" y="1018032"/>
                </a:lnTo>
                <a:lnTo>
                  <a:pt x="710311" y="1019810"/>
                </a:lnTo>
                <a:lnTo>
                  <a:pt x="731408" y="1052195"/>
                </a:lnTo>
                <a:lnTo>
                  <a:pt x="736584" y="1100526"/>
                </a:lnTo>
                <a:lnTo>
                  <a:pt x="736727" y="1113409"/>
                </a:lnTo>
                <a:lnTo>
                  <a:pt x="736558" y="1125864"/>
                </a:lnTo>
                <a:lnTo>
                  <a:pt x="732434" y="1165925"/>
                </a:lnTo>
                <a:lnTo>
                  <a:pt x="714502" y="1201293"/>
                </a:lnTo>
                <a:lnTo>
                  <a:pt x="710184" y="1204341"/>
                </a:lnTo>
                <a:lnTo>
                  <a:pt x="705231" y="1205992"/>
                </a:lnTo>
                <a:lnTo>
                  <a:pt x="699643" y="1205992"/>
                </a:lnTo>
                <a:lnTo>
                  <a:pt x="38874" y="1205992"/>
                </a:lnTo>
                <a:lnTo>
                  <a:pt x="33934" y="1205992"/>
                </a:lnTo>
                <a:lnTo>
                  <a:pt x="29311" y="1204341"/>
                </a:lnTo>
                <a:lnTo>
                  <a:pt x="24993" y="1201293"/>
                </a:lnTo>
                <a:lnTo>
                  <a:pt x="20675" y="1198245"/>
                </a:lnTo>
                <a:lnTo>
                  <a:pt x="5549" y="1157351"/>
                </a:lnTo>
                <a:lnTo>
                  <a:pt x="2781" y="1113409"/>
                </a:lnTo>
                <a:lnTo>
                  <a:pt x="2924" y="1100526"/>
                </a:lnTo>
                <a:lnTo>
                  <a:pt x="6421" y="1059906"/>
                </a:lnTo>
                <a:lnTo>
                  <a:pt x="24066" y="1023112"/>
                </a:lnTo>
                <a:lnTo>
                  <a:pt x="33324" y="1018032"/>
                </a:lnTo>
                <a:lnTo>
                  <a:pt x="38874" y="1018032"/>
                </a:lnTo>
                <a:lnTo>
                  <a:pt x="261924" y="1018032"/>
                </a:lnTo>
                <a:lnTo>
                  <a:pt x="261924" y="238760"/>
                </a:lnTo>
                <a:lnTo>
                  <a:pt x="69418" y="345186"/>
                </a:lnTo>
                <a:lnTo>
                  <a:pt x="59262" y="349809"/>
                </a:lnTo>
                <a:lnTo>
                  <a:pt x="50091" y="353409"/>
                </a:lnTo>
                <a:lnTo>
                  <a:pt x="41907" y="356008"/>
                </a:lnTo>
                <a:lnTo>
                  <a:pt x="34709" y="357632"/>
                </a:lnTo>
                <a:lnTo>
                  <a:pt x="25768" y="359283"/>
                </a:lnTo>
                <a:lnTo>
                  <a:pt x="18668" y="357378"/>
                </a:lnTo>
                <a:lnTo>
                  <a:pt x="1564" y="314154"/>
                </a:lnTo>
                <a:lnTo>
                  <a:pt x="0" y="270256"/>
                </a:lnTo>
                <a:lnTo>
                  <a:pt x="57" y="259611"/>
                </a:lnTo>
                <a:lnTo>
                  <a:pt x="3086" y="215900"/>
                </a:lnTo>
                <a:lnTo>
                  <a:pt x="5549" y="209169"/>
                </a:lnTo>
                <a:lnTo>
                  <a:pt x="8026" y="202311"/>
                </a:lnTo>
                <a:lnTo>
                  <a:pt x="11417" y="196850"/>
                </a:lnTo>
                <a:lnTo>
                  <a:pt x="15735" y="192532"/>
                </a:lnTo>
                <a:lnTo>
                  <a:pt x="20053" y="188213"/>
                </a:lnTo>
                <a:lnTo>
                  <a:pt x="25920" y="183514"/>
                </a:lnTo>
                <a:lnTo>
                  <a:pt x="33324" y="178562"/>
                </a:lnTo>
                <a:lnTo>
                  <a:pt x="290614" y="12064"/>
                </a:lnTo>
                <a:lnTo>
                  <a:pt x="293700" y="9525"/>
                </a:lnTo>
                <a:lnTo>
                  <a:pt x="333071" y="1143"/>
                </a:lnTo>
                <a:lnTo>
                  <a:pt x="382445" y="23"/>
                </a:lnTo>
                <a:lnTo>
                  <a:pt x="396125" y="0"/>
                </a:lnTo>
                <a:close/>
              </a:path>
            </a:pathLst>
          </a:custGeom>
          <a:ln w="9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4294967295"/>
          </p:nvPr>
        </p:nvSpPr>
        <p:spPr>
          <a:xfrm>
            <a:off x="0" y="1"/>
            <a:ext cx="0" cy="500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866">
              <a:lnSpc>
                <a:spcPts val="1273"/>
              </a:lnSpc>
            </a:pPr>
            <a:fld id="{81D60167-4931-47E6-BA6A-407CBD079E47}" type="slidenum">
              <a:rPr dirty="0"/>
              <a:pPr marL="33866">
                <a:lnSpc>
                  <a:spcPts val="1273"/>
                </a:lnSpc>
              </a:pPr>
              <a:t>16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193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025" y="276087"/>
            <a:ext cx="9371949" cy="5910401"/>
          </a:xfrm>
        </p:spPr>
      </p:pic>
    </p:spTree>
    <p:extLst>
      <p:ext uri="{BB962C8B-B14F-4D97-AF65-F5344CB8AC3E}">
        <p14:creationId xmlns:p14="http://schemas.microsoft.com/office/powerpoint/2010/main" val="24187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78101" y="215901"/>
            <a:ext cx="5194300" cy="1536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76414" y="523040"/>
            <a:ext cx="2991273" cy="633507"/>
          </a:xfrm>
          <a:prstGeom prst="rect">
            <a:avLst/>
          </a:prstGeom>
        </p:spPr>
        <p:txBody>
          <a:bodyPr vert="horz" wrap="square" lIns="0" tIns="17780" rIns="0" bIns="0" rtlCol="0" anchor="b">
            <a:spAutoFit/>
          </a:bodyPr>
          <a:lstStyle/>
          <a:p>
            <a:pPr marL="16933">
              <a:spcBef>
                <a:spcPts val="140"/>
              </a:spcBef>
            </a:pPr>
            <a:r>
              <a:rPr sz="4000" spc="47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4000" spc="20" dirty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400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4000" spc="13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4000" spc="20" dirty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400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4000" spc="27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400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1791" y="2376491"/>
            <a:ext cx="3017859" cy="3594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6"/>
          <p:cNvSpPr/>
          <p:nvPr/>
        </p:nvSpPr>
        <p:spPr>
          <a:xfrm>
            <a:off x="3503677" y="3525012"/>
            <a:ext cx="8171180" cy="2737273"/>
          </a:xfrm>
          <a:custGeom>
            <a:avLst/>
            <a:gdLst/>
            <a:ahLst/>
            <a:cxnLst/>
            <a:rect l="l" t="t" r="r" b="b"/>
            <a:pathLst>
              <a:path w="6128384" h="2052954">
                <a:moveTo>
                  <a:pt x="0" y="342138"/>
                </a:moveTo>
                <a:lnTo>
                  <a:pt x="3122" y="295708"/>
                </a:lnTo>
                <a:lnTo>
                  <a:pt x="12220" y="251177"/>
                </a:lnTo>
                <a:lnTo>
                  <a:pt x="26884" y="208954"/>
                </a:lnTo>
                <a:lnTo>
                  <a:pt x="46707" y="169446"/>
                </a:lnTo>
                <a:lnTo>
                  <a:pt x="71283" y="133059"/>
                </a:lnTo>
                <a:lnTo>
                  <a:pt x="100203" y="100203"/>
                </a:lnTo>
                <a:lnTo>
                  <a:pt x="133059" y="71283"/>
                </a:lnTo>
                <a:lnTo>
                  <a:pt x="169446" y="46707"/>
                </a:lnTo>
                <a:lnTo>
                  <a:pt x="208954" y="26884"/>
                </a:lnTo>
                <a:lnTo>
                  <a:pt x="251177" y="12220"/>
                </a:lnTo>
                <a:lnTo>
                  <a:pt x="295708" y="3122"/>
                </a:lnTo>
                <a:lnTo>
                  <a:pt x="342138" y="0"/>
                </a:lnTo>
                <a:lnTo>
                  <a:pt x="5786120" y="0"/>
                </a:lnTo>
                <a:lnTo>
                  <a:pt x="5832520" y="3122"/>
                </a:lnTo>
                <a:lnTo>
                  <a:pt x="5877026" y="12220"/>
                </a:lnTo>
                <a:lnTo>
                  <a:pt x="5919229" y="26884"/>
                </a:lnTo>
                <a:lnTo>
                  <a:pt x="5958722" y="46707"/>
                </a:lnTo>
                <a:lnTo>
                  <a:pt x="5995096" y="71283"/>
                </a:lnTo>
                <a:lnTo>
                  <a:pt x="6027943" y="100203"/>
                </a:lnTo>
                <a:lnTo>
                  <a:pt x="6056857" y="133059"/>
                </a:lnTo>
                <a:lnTo>
                  <a:pt x="6081427" y="169446"/>
                </a:lnTo>
                <a:lnTo>
                  <a:pt x="6101248" y="208954"/>
                </a:lnTo>
                <a:lnTo>
                  <a:pt x="6115911" y="251177"/>
                </a:lnTo>
                <a:lnTo>
                  <a:pt x="6125008" y="295708"/>
                </a:lnTo>
                <a:lnTo>
                  <a:pt x="6128131" y="342138"/>
                </a:lnTo>
                <a:lnTo>
                  <a:pt x="6128131" y="1710524"/>
                </a:lnTo>
                <a:lnTo>
                  <a:pt x="6125008" y="1756946"/>
                </a:lnTo>
                <a:lnTo>
                  <a:pt x="6115911" y="1801470"/>
                </a:lnTo>
                <a:lnTo>
                  <a:pt x="6101248" y="1843688"/>
                </a:lnTo>
                <a:lnTo>
                  <a:pt x="6081427" y="1883193"/>
                </a:lnTo>
                <a:lnTo>
                  <a:pt x="6056857" y="1919577"/>
                </a:lnTo>
                <a:lnTo>
                  <a:pt x="6027943" y="1952432"/>
                </a:lnTo>
                <a:lnTo>
                  <a:pt x="5995096" y="1981352"/>
                </a:lnTo>
                <a:lnTo>
                  <a:pt x="5958722" y="2005927"/>
                </a:lnTo>
                <a:lnTo>
                  <a:pt x="5919229" y="2025751"/>
                </a:lnTo>
                <a:lnTo>
                  <a:pt x="5877026" y="2040416"/>
                </a:lnTo>
                <a:lnTo>
                  <a:pt x="5832520" y="2049514"/>
                </a:lnTo>
                <a:lnTo>
                  <a:pt x="5786120" y="2052637"/>
                </a:lnTo>
                <a:lnTo>
                  <a:pt x="342138" y="2052637"/>
                </a:lnTo>
                <a:lnTo>
                  <a:pt x="295708" y="2049514"/>
                </a:lnTo>
                <a:lnTo>
                  <a:pt x="251177" y="2040416"/>
                </a:lnTo>
                <a:lnTo>
                  <a:pt x="208954" y="2025751"/>
                </a:lnTo>
                <a:lnTo>
                  <a:pt x="169446" y="2005927"/>
                </a:lnTo>
                <a:lnTo>
                  <a:pt x="133059" y="1981352"/>
                </a:lnTo>
                <a:lnTo>
                  <a:pt x="100202" y="1952432"/>
                </a:lnTo>
                <a:lnTo>
                  <a:pt x="71283" y="1919577"/>
                </a:lnTo>
                <a:lnTo>
                  <a:pt x="46707" y="1883193"/>
                </a:lnTo>
                <a:lnTo>
                  <a:pt x="26884" y="1843688"/>
                </a:lnTo>
                <a:lnTo>
                  <a:pt x="12220" y="1801470"/>
                </a:lnTo>
                <a:lnTo>
                  <a:pt x="3122" y="1756946"/>
                </a:lnTo>
                <a:lnTo>
                  <a:pt x="0" y="1710524"/>
                </a:lnTo>
                <a:lnTo>
                  <a:pt x="0" y="342138"/>
                </a:lnTo>
                <a:close/>
              </a:path>
            </a:pathLst>
          </a:custGeom>
          <a:ln w="127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object 7"/>
          <p:cNvSpPr txBox="1"/>
          <p:nvPr/>
        </p:nvSpPr>
        <p:spPr>
          <a:xfrm>
            <a:off x="3746160" y="3582247"/>
            <a:ext cx="3230880" cy="44884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626518" indent="-609585">
              <a:spcBef>
                <a:spcPts val="140"/>
              </a:spcBef>
              <a:buFont typeface="Arial"/>
              <a:buChar char="•"/>
              <a:tabLst>
                <a:tab pos="626518" algn="l"/>
                <a:tab pos="627363" algn="l"/>
                <a:tab pos="2241071" algn="l"/>
              </a:tabLst>
            </a:pPr>
            <a:r>
              <a:rPr sz="2800" dirty="0">
                <a:latin typeface="Calibri"/>
                <a:cs typeface="Calibri"/>
              </a:rPr>
              <a:t>Me</a:t>
            </a:r>
            <a:r>
              <a:rPr sz="2800" spc="27" dirty="0">
                <a:latin typeface="Calibri"/>
                <a:cs typeface="Calibri"/>
              </a:rPr>
              <a:t>v</a:t>
            </a:r>
            <a:r>
              <a:rPr sz="2800" spc="13" dirty="0">
                <a:latin typeface="Calibri"/>
                <a:cs typeface="Calibri"/>
              </a:rPr>
              <a:t>c</a:t>
            </a:r>
            <a:r>
              <a:rPr sz="2800" spc="27" dirty="0">
                <a:latin typeface="Calibri"/>
                <a:cs typeface="Calibri"/>
              </a:rPr>
              <a:t>u</a:t>
            </a:r>
            <a:r>
              <a:rPr sz="2800" dirty="0">
                <a:latin typeface="Calibri"/>
                <a:cs typeface="Calibri"/>
              </a:rPr>
              <a:t>t	</a:t>
            </a:r>
            <a:r>
              <a:rPr sz="2800" spc="-73" dirty="0">
                <a:latin typeface="Calibri"/>
                <a:cs typeface="Calibri"/>
              </a:rPr>
              <a:t>d</a:t>
            </a:r>
            <a:r>
              <a:rPr sz="2800" spc="27" dirty="0">
                <a:latin typeface="Calibri"/>
                <a:cs typeface="Calibri"/>
              </a:rPr>
              <a:t>u</a:t>
            </a:r>
            <a:r>
              <a:rPr sz="2800" spc="20" dirty="0">
                <a:latin typeface="Calibri"/>
                <a:cs typeface="Calibri"/>
              </a:rPr>
              <a:t>r</a:t>
            </a:r>
            <a:r>
              <a:rPr sz="2800" spc="27" dirty="0">
                <a:latin typeface="Calibri"/>
                <a:cs typeface="Calibri"/>
              </a:rPr>
              <a:t>u</a:t>
            </a:r>
            <a:r>
              <a:rPr sz="2800" dirty="0">
                <a:latin typeface="Calibri"/>
                <a:cs typeface="Calibri"/>
              </a:rPr>
              <a:t>m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45587" y="3582247"/>
            <a:ext cx="2151380" cy="44884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2800" dirty="0">
                <a:latin typeface="Calibri"/>
                <a:cs typeface="Calibri"/>
              </a:rPr>
              <a:t>doğrultusunda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064835" y="3582247"/>
            <a:ext cx="1374140" cy="44884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2800" spc="27" dirty="0">
                <a:latin typeface="Calibri"/>
                <a:cs typeface="Calibri"/>
              </a:rPr>
              <a:t>y</a:t>
            </a:r>
            <a:r>
              <a:rPr sz="2800" spc="-47" dirty="0">
                <a:latin typeface="Calibri"/>
                <a:cs typeface="Calibri"/>
              </a:rPr>
              <a:t>a</a:t>
            </a:r>
            <a:r>
              <a:rPr sz="2800" spc="27" dirty="0">
                <a:latin typeface="Calibri"/>
                <a:cs typeface="Calibri"/>
              </a:rPr>
              <a:t>p</a:t>
            </a:r>
            <a:r>
              <a:rPr sz="2800" spc="-47" dirty="0">
                <a:latin typeface="Calibri"/>
                <a:cs typeface="Calibri"/>
              </a:rPr>
              <a:t>ıl</a:t>
            </a:r>
            <a:r>
              <a:rPr sz="2800" spc="-40" dirty="0">
                <a:latin typeface="Calibri"/>
                <a:cs typeface="Calibri"/>
              </a:rPr>
              <a:t>m</a:t>
            </a:r>
            <a:r>
              <a:rPr sz="2800" spc="-47" dirty="0">
                <a:latin typeface="Calibri"/>
                <a:cs typeface="Calibri"/>
              </a:rPr>
              <a:t>a</a:t>
            </a:r>
            <a:r>
              <a:rPr sz="2800" spc="-7" dirty="0">
                <a:latin typeface="Calibri"/>
                <a:cs typeface="Calibri"/>
              </a:rPr>
              <a:t>sı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56438" y="4002616"/>
            <a:ext cx="6684433" cy="4479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7" dirty="0">
                <a:latin typeface="Calibri"/>
                <a:cs typeface="Calibri"/>
              </a:rPr>
              <a:t>gerekenlere </a:t>
            </a:r>
            <a:r>
              <a:rPr sz="2800" spc="-27" dirty="0">
                <a:latin typeface="Calibri"/>
                <a:cs typeface="Calibri"/>
              </a:rPr>
              <a:t>ilişkin </a:t>
            </a:r>
            <a:r>
              <a:rPr sz="2800" dirty="0">
                <a:latin typeface="Calibri"/>
                <a:cs typeface="Calibri"/>
              </a:rPr>
              <a:t>okula özgü </a:t>
            </a:r>
            <a:r>
              <a:rPr sz="2800" spc="-20" dirty="0">
                <a:latin typeface="Calibri"/>
                <a:cs typeface="Calibri"/>
              </a:rPr>
              <a:t>planlama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spc="-53" dirty="0">
                <a:latin typeface="Calibri"/>
                <a:cs typeface="Calibri"/>
              </a:rPr>
              <a:t>yapılır.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46161" y="4435263"/>
            <a:ext cx="3517900" cy="4479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626518" indent="-609585">
              <a:spcBef>
                <a:spcPts val="133"/>
              </a:spcBef>
              <a:buFont typeface="Arial"/>
              <a:buChar char="•"/>
              <a:tabLst>
                <a:tab pos="626518" algn="l"/>
                <a:tab pos="627363" algn="l"/>
                <a:tab pos="2456965" algn="l"/>
              </a:tabLst>
            </a:pPr>
            <a:r>
              <a:rPr sz="2800" spc="-40" dirty="0">
                <a:latin typeface="Calibri"/>
                <a:cs typeface="Calibri"/>
              </a:rPr>
              <a:t>Toplama,	</a:t>
            </a:r>
            <a:r>
              <a:rPr sz="2800" spc="-20" dirty="0">
                <a:latin typeface="Calibri"/>
                <a:cs typeface="Calibri"/>
              </a:rPr>
              <a:t>taşıma,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63426" y="4435263"/>
            <a:ext cx="3687233" cy="4479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1351246" algn="l"/>
                <a:tab pos="3322237" algn="l"/>
              </a:tabLst>
            </a:pPr>
            <a:r>
              <a:rPr sz="2800" spc="-20" dirty="0">
                <a:latin typeface="Calibri"/>
                <a:cs typeface="Calibri"/>
              </a:rPr>
              <a:t>g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20" dirty="0">
                <a:latin typeface="Calibri"/>
                <a:cs typeface="Calibri"/>
              </a:rPr>
              <a:t>ç</a:t>
            </a:r>
            <a:r>
              <a:rPr sz="2800" spc="-47" dirty="0">
                <a:latin typeface="Calibri"/>
                <a:cs typeface="Calibri"/>
              </a:rPr>
              <a:t>i</a:t>
            </a:r>
            <a:r>
              <a:rPr sz="2800" spc="13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i	</a:t>
            </a:r>
            <a:r>
              <a:rPr sz="2800" spc="27" dirty="0">
                <a:latin typeface="Calibri"/>
                <a:cs typeface="Calibri"/>
              </a:rPr>
              <a:t>d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33" dirty="0">
                <a:latin typeface="Calibri"/>
                <a:cs typeface="Calibri"/>
              </a:rPr>
              <a:t>p</a:t>
            </a:r>
            <a:r>
              <a:rPr sz="2800" spc="20" dirty="0">
                <a:latin typeface="Calibri"/>
                <a:cs typeface="Calibri"/>
              </a:rPr>
              <a:t>o</a:t>
            </a:r>
            <a:r>
              <a:rPr sz="2800" spc="-47" dirty="0">
                <a:latin typeface="Calibri"/>
                <a:cs typeface="Calibri"/>
              </a:rPr>
              <a:t>l</a:t>
            </a:r>
            <a:r>
              <a:rPr sz="2800" spc="-40" dirty="0">
                <a:latin typeface="Calibri"/>
                <a:cs typeface="Calibri"/>
              </a:rPr>
              <a:t>am</a:t>
            </a:r>
            <a:r>
              <a:rPr sz="2800" dirty="0">
                <a:latin typeface="Calibri"/>
                <a:cs typeface="Calibri"/>
              </a:rPr>
              <a:t>a	</a:t>
            </a:r>
            <a:r>
              <a:rPr sz="2800" spc="33" dirty="0">
                <a:latin typeface="Calibri"/>
                <a:cs typeface="Calibri"/>
              </a:rPr>
              <a:t>ve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56438" y="4867909"/>
            <a:ext cx="7073900" cy="131061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marR="6773" algn="just">
              <a:lnSpc>
                <a:spcPct val="99900"/>
              </a:lnSpc>
              <a:spcBef>
                <a:spcPts val="140"/>
              </a:spcBef>
              <a:tabLst>
                <a:tab pos="2393467" algn="l"/>
                <a:tab pos="6245704" algn="l"/>
              </a:tabLst>
            </a:pPr>
            <a:r>
              <a:rPr sz="2800" spc="-13" dirty="0">
                <a:latin typeface="Calibri"/>
                <a:cs typeface="Calibri"/>
              </a:rPr>
              <a:t>uygulamanın </a:t>
            </a:r>
            <a:r>
              <a:rPr sz="2800" spc="13" dirty="0">
                <a:latin typeface="Calibri"/>
                <a:cs typeface="Calibri"/>
              </a:rPr>
              <a:t>ne </a:t>
            </a:r>
            <a:r>
              <a:rPr sz="2800" spc="-7" dirty="0">
                <a:latin typeface="Calibri"/>
                <a:cs typeface="Calibri"/>
              </a:rPr>
              <a:t>şekilde, </a:t>
            </a:r>
            <a:r>
              <a:rPr sz="2800" spc="13" dirty="0">
                <a:latin typeface="Calibri"/>
                <a:cs typeface="Calibri"/>
              </a:rPr>
              <a:t>ne </a:t>
            </a:r>
            <a:r>
              <a:rPr sz="2800" spc="-20" dirty="0">
                <a:latin typeface="Calibri"/>
                <a:cs typeface="Calibri"/>
              </a:rPr>
              <a:t>zaman, nasıl, kimler  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spc="-47" dirty="0">
                <a:latin typeface="Calibri"/>
                <a:cs typeface="Calibri"/>
              </a:rPr>
              <a:t>a</a:t>
            </a:r>
            <a:r>
              <a:rPr sz="2800" spc="-80" dirty="0">
                <a:latin typeface="Calibri"/>
                <a:cs typeface="Calibri"/>
              </a:rPr>
              <a:t>r</a:t>
            </a:r>
            <a:r>
              <a:rPr sz="2800" spc="-47" dirty="0">
                <a:latin typeface="Calibri"/>
                <a:cs typeface="Calibri"/>
              </a:rPr>
              <a:t>a</a:t>
            </a:r>
            <a:r>
              <a:rPr sz="2800" spc="40" dirty="0">
                <a:latin typeface="Calibri"/>
                <a:cs typeface="Calibri"/>
              </a:rPr>
              <a:t>f</a:t>
            </a:r>
            <a:r>
              <a:rPr sz="2800" spc="-47" dirty="0">
                <a:latin typeface="Calibri"/>
                <a:cs typeface="Calibri"/>
              </a:rPr>
              <a:t>ı</a:t>
            </a:r>
            <a:r>
              <a:rPr sz="2800" spc="27" dirty="0">
                <a:latin typeface="Calibri"/>
                <a:cs typeface="Calibri"/>
              </a:rPr>
              <a:t>nd</a:t>
            </a:r>
            <a:r>
              <a:rPr sz="2800" spc="-47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n	</a:t>
            </a:r>
            <a:r>
              <a:rPr sz="2800" spc="-20" dirty="0">
                <a:latin typeface="Calibri"/>
                <a:cs typeface="Calibri"/>
              </a:rPr>
              <a:t>g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20" dirty="0">
                <a:latin typeface="Calibri"/>
                <a:cs typeface="Calibri"/>
              </a:rPr>
              <a:t>r</a:t>
            </a:r>
            <a:r>
              <a:rPr sz="2800" spc="13" dirty="0">
                <a:latin typeface="Calibri"/>
                <a:cs typeface="Calibri"/>
              </a:rPr>
              <a:t>ç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27" dirty="0">
                <a:latin typeface="Calibri"/>
                <a:cs typeface="Calibri"/>
              </a:rPr>
              <a:t>k</a:t>
            </a:r>
            <a:r>
              <a:rPr sz="2800" spc="-47" dirty="0">
                <a:latin typeface="Calibri"/>
                <a:cs typeface="Calibri"/>
              </a:rPr>
              <a:t>l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7" dirty="0">
                <a:latin typeface="Calibri"/>
                <a:cs typeface="Calibri"/>
              </a:rPr>
              <a:t>ş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spc="-47" dirty="0">
                <a:latin typeface="Calibri"/>
                <a:cs typeface="Calibri"/>
              </a:rPr>
              <a:t>i</a:t>
            </a:r>
            <a:r>
              <a:rPr sz="2800" spc="20" dirty="0">
                <a:latin typeface="Calibri"/>
                <a:cs typeface="Calibri"/>
              </a:rPr>
              <a:t>r</a:t>
            </a:r>
            <a:r>
              <a:rPr sz="2800" spc="-47" dirty="0">
                <a:latin typeface="Calibri"/>
                <a:cs typeface="Calibri"/>
              </a:rPr>
              <a:t>il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20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80" dirty="0">
                <a:latin typeface="Calibri"/>
                <a:cs typeface="Calibri"/>
              </a:rPr>
              <a:t>ğ</a:t>
            </a:r>
            <a:r>
              <a:rPr sz="2800" spc="-47" dirty="0">
                <a:latin typeface="Calibri"/>
                <a:cs typeface="Calibri"/>
              </a:rPr>
              <a:t>i</a:t>
            </a:r>
            <a:r>
              <a:rPr sz="2800" spc="27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e	</a:t>
            </a:r>
            <a:r>
              <a:rPr sz="2800" spc="47" dirty="0">
                <a:latin typeface="Calibri"/>
                <a:cs typeface="Calibri"/>
              </a:rPr>
              <a:t>i</a:t>
            </a:r>
            <a:r>
              <a:rPr sz="2800" spc="-47" dirty="0">
                <a:latin typeface="Calibri"/>
                <a:cs typeface="Calibri"/>
              </a:rPr>
              <a:t>li</a:t>
            </a:r>
            <a:r>
              <a:rPr sz="2800" spc="-7" dirty="0">
                <a:latin typeface="Calibri"/>
                <a:cs typeface="Calibri"/>
              </a:rPr>
              <a:t>ş</a:t>
            </a:r>
            <a:r>
              <a:rPr sz="2800" spc="27" dirty="0">
                <a:latin typeface="Calibri"/>
                <a:cs typeface="Calibri"/>
              </a:rPr>
              <a:t>k</a:t>
            </a:r>
            <a:r>
              <a:rPr sz="2800" spc="-47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n  </a:t>
            </a:r>
            <a:r>
              <a:rPr sz="2800" spc="-33" dirty="0">
                <a:latin typeface="Calibri"/>
                <a:cs typeface="Calibri"/>
              </a:rPr>
              <a:t>talimatname</a:t>
            </a:r>
            <a:r>
              <a:rPr sz="2800" spc="253" dirty="0">
                <a:latin typeface="Calibri"/>
                <a:cs typeface="Calibri"/>
              </a:rPr>
              <a:t> </a:t>
            </a:r>
            <a:r>
              <a:rPr sz="2800" spc="-40" dirty="0">
                <a:latin typeface="Calibri"/>
                <a:cs typeface="Calibri"/>
              </a:rPr>
              <a:t>hazırlanır.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891441" y="320717"/>
            <a:ext cx="4068740" cy="26256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4294967295"/>
          </p:nvPr>
        </p:nvSpPr>
        <p:spPr>
          <a:xfrm>
            <a:off x="0" y="1"/>
            <a:ext cx="0" cy="500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866">
              <a:lnSpc>
                <a:spcPts val="1273"/>
              </a:lnSpc>
            </a:pPr>
            <a:fld id="{81D60167-4931-47E6-BA6A-407CBD079E47}" type="slidenum">
              <a:rPr dirty="0"/>
              <a:pPr marL="33866">
                <a:lnSpc>
                  <a:spcPts val="1273"/>
                </a:lnSpc>
              </a:pPr>
              <a:t>18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760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3 Dikdörtgen"/>
          <p:cNvSpPr/>
          <p:nvPr/>
        </p:nvSpPr>
        <p:spPr>
          <a:xfrm>
            <a:off x="0" y="457196"/>
            <a:ext cx="12192000" cy="37994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21 Dikdörtgen"/>
          <p:cNvSpPr/>
          <p:nvPr/>
        </p:nvSpPr>
        <p:spPr>
          <a:xfrm>
            <a:off x="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" name="Grup 13"/>
          <p:cNvGrpSpPr>
            <a:grpSpLocks/>
          </p:cNvGrpSpPr>
          <p:nvPr/>
        </p:nvGrpSpPr>
        <p:grpSpPr bwMode="auto">
          <a:xfrm>
            <a:off x="10074161" y="4593778"/>
            <a:ext cx="2086420" cy="2012005"/>
            <a:chOff x="2372716" y="9201691"/>
            <a:chExt cx="2264892" cy="2013232"/>
          </a:xfrm>
        </p:grpSpPr>
        <p:pic>
          <p:nvPicPr>
            <p:cNvPr id="38929" name="Resim 8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72716" y="9858257"/>
              <a:ext cx="1828703" cy="1356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30" name="Metin kutusu 10"/>
            <p:cNvSpPr txBox="1">
              <a:spLocks noChangeArrowheads="1"/>
            </p:cNvSpPr>
            <p:nvPr/>
          </p:nvSpPr>
          <p:spPr bwMode="auto">
            <a:xfrm>
              <a:off x="2410938" y="9201691"/>
              <a:ext cx="2226670" cy="461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tr-TR" altLang="tr-TR" sz="2400" dirty="0">
                  <a:solidFill>
                    <a:schemeClr val="tx2"/>
                  </a:solidFill>
                </a:rPr>
                <a:t>KUMBARA</a:t>
              </a:r>
            </a:p>
          </p:txBody>
        </p:sp>
      </p:grpSp>
      <p:pic>
        <p:nvPicPr>
          <p:cNvPr id="38918" name="Resim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4387" y="5312979"/>
            <a:ext cx="2603500" cy="1493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up 14"/>
          <p:cNvGrpSpPr>
            <a:grpSpLocks/>
          </p:cNvGrpSpPr>
          <p:nvPr/>
        </p:nvGrpSpPr>
        <p:grpSpPr bwMode="auto">
          <a:xfrm>
            <a:off x="49540" y="4590661"/>
            <a:ext cx="2287587" cy="2167668"/>
            <a:chOff x="5058847" y="3928262"/>
            <a:chExt cx="2287563" cy="2166887"/>
          </a:xfrm>
        </p:grpSpPr>
        <p:pic>
          <p:nvPicPr>
            <p:cNvPr id="38927" name="Resim 9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58847" y="4379479"/>
              <a:ext cx="2287563" cy="1715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28" name="Metin kutusu 11"/>
            <p:cNvSpPr txBox="1">
              <a:spLocks noChangeArrowheads="1"/>
            </p:cNvSpPr>
            <p:nvPr/>
          </p:nvSpPr>
          <p:spPr bwMode="auto">
            <a:xfrm>
              <a:off x="5580971" y="3928262"/>
              <a:ext cx="1324058" cy="461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tr-TR" altLang="tr-TR" sz="2400" dirty="0">
                  <a:solidFill>
                    <a:schemeClr val="tx2"/>
                  </a:solidFill>
                </a:rPr>
                <a:t>POŞET</a:t>
              </a:r>
            </a:p>
          </p:txBody>
        </p:sp>
      </p:grpSp>
      <p:sp>
        <p:nvSpPr>
          <p:cNvPr id="38920" name="Metin kutusu 12"/>
          <p:cNvSpPr txBox="1">
            <a:spLocks noChangeArrowheads="1"/>
          </p:cNvSpPr>
          <p:nvPr/>
        </p:nvSpPr>
        <p:spPr bwMode="auto">
          <a:xfrm>
            <a:off x="6909370" y="4457809"/>
            <a:ext cx="25352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tr-TR" altLang="tr-TR" sz="2400" dirty="0">
                <a:solidFill>
                  <a:schemeClr val="tx2"/>
                </a:solidFill>
              </a:rPr>
              <a:t>EĞİTİM MATERYALİ</a:t>
            </a:r>
          </a:p>
        </p:txBody>
      </p:sp>
      <p:grpSp>
        <p:nvGrpSpPr>
          <p:cNvPr id="9" name="Grup 15"/>
          <p:cNvGrpSpPr>
            <a:grpSpLocks/>
          </p:cNvGrpSpPr>
          <p:nvPr/>
        </p:nvGrpSpPr>
        <p:grpSpPr bwMode="auto">
          <a:xfrm>
            <a:off x="2412599" y="4450395"/>
            <a:ext cx="4445414" cy="2437914"/>
            <a:chOff x="2260094" y="4181489"/>
            <a:chExt cx="4445263" cy="2438204"/>
          </a:xfrm>
        </p:grpSpPr>
        <p:pic>
          <p:nvPicPr>
            <p:cNvPr id="38922" name="Resim 16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60094" y="4997669"/>
              <a:ext cx="1881918" cy="1597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23" name="Metin kutusu 17"/>
            <p:cNvSpPr txBox="1">
              <a:spLocks noChangeArrowheads="1"/>
            </p:cNvSpPr>
            <p:nvPr/>
          </p:nvSpPr>
          <p:spPr bwMode="auto">
            <a:xfrm>
              <a:off x="2408437" y="4181489"/>
              <a:ext cx="1653786" cy="831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tr-TR" altLang="tr-TR" sz="2400" dirty="0">
                  <a:solidFill>
                    <a:schemeClr val="tx2"/>
                  </a:solidFill>
                </a:rPr>
                <a:t>TAŞIMA ARACI</a:t>
              </a:r>
            </a:p>
          </p:txBody>
        </p:sp>
        <p:sp>
          <p:nvSpPr>
            <p:cNvPr id="38925" name="Metin kutusu 19"/>
            <p:cNvSpPr txBox="1">
              <a:spLocks noChangeArrowheads="1"/>
            </p:cNvSpPr>
            <p:nvPr/>
          </p:nvSpPr>
          <p:spPr bwMode="auto">
            <a:xfrm>
              <a:off x="4669799" y="4196663"/>
              <a:ext cx="2035558" cy="831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tr-TR" altLang="tr-TR" sz="2400" dirty="0">
                  <a:solidFill>
                    <a:schemeClr val="tx2"/>
                  </a:solidFill>
                </a:rPr>
                <a:t>TAKİP ÇİZELGESİ</a:t>
              </a:r>
            </a:p>
          </p:txBody>
        </p:sp>
        <p:pic>
          <p:nvPicPr>
            <p:cNvPr id="38926" name="Resim 20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11260" y="4994100"/>
              <a:ext cx="1625607" cy="1625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0658" name="Picture 2" descr="http://webdosya.csb.gov.tr/db/tekirdag/haberler/sifir-atik--8230-201801311428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2513" y="772507"/>
            <a:ext cx="5439109" cy="3137338"/>
          </a:xfrm>
          <a:prstGeom prst="rect">
            <a:avLst/>
          </a:prstGeom>
          <a:noFill/>
        </p:spPr>
      </p:pic>
      <p:sp>
        <p:nvSpPr>
          <p:cNvPr id="23" name="Yuvarlatılmış Dikdörtgen 5"/>
          <p:cNvSpPr/>
          <p:nvPr/>
        </p:nvSpPr>
        <p:spPr>
          <a:xfrm>
            <a:off x="6873766" y="796980"/>
            <a:ext cx="5139585" cy="314439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tr-TR" sz="2800" dirty="0">
                <a:solidFill>
                  <a:schemeClr val="tx2"/>
                </a:solidFill>
              </a:rPr>
              <a:t>Mevcut duruma göre ihtiyaçlar ortaya çıkarılır ve uygulamaya geçilmeden önce temin edilir. </a:t>
            </a:r>
            <a:endParaRPr lang="tr-TR" sz="2800" dirty="0" smtClean="0">
              <a:solidFill>
                <a:schemeClr val="tx2"/>
              </a:solidFill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2800" dirty="0">
              <a:solidFill>
                <a:schemeClr val="tx2"/>
              </a:solidFill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tr-TR" sz="2800" dirty="0">
                <a:solidFill>
                  <a:schemeClr val="tx2"/>
                </a:solidFill>
              </a:rPr>
              <a:t>Geçici Depolama Alanının kurulumu tamamlanır.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0967" y="6484726"/>
            <a:ext cx="9317567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0"/>
              </a:lnSpc>
            </a:pPr>
            <a:r>
              <a:rPr sz="1200" spc="-13" dirty="0">
                <a:solidFill>
                  <a:srgbClr val="045C75"/>
                </a:solidFill>
                <a:latin typeface="Calibri"/>
                <a:cs typeface="Calibri"/>
              </a:rPr>
              <a:t>21.01.2019</a:t>
            </a:r>
            <a:endParaRPr sz="1200">
              <a:latin typeface="Calibri"/>
              <a:cs typeface="Calibri"/>
            </a:endParaRPr>
          </a:p>
          <a:p>
            <a:pPr algn="r">
              <a:lnSpc>
                <a:spcPts val="1259"/>
              </a:lnSpc>
            </a:pPr>
            <a:r>
              <a:rPr sz="1200" dirty="0"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" y="1"/>
            <a:ext cx="12191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2540000" y="0"/>
            <a:ext cx="5943600" cy="1955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" name="object 5"/>
          <p:cNvSpPr/>
          <p:nvPr/>
        </p:nvSpPr>
        <p:spPr>
          <a:xfrm>
            <a:off x="7239001" y="0"/>
            <a:ext cx="1536700" cy="1752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6"/>
          <p:cNvSpPr/>
          <p:nvPr/>
        </p:nvSpPr>
        <p:spPr>
          <a:xfrm>
            <a:off x="7531101" y="0"/>
            <a:ext cx="2400300" cy="1955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object 7"/>
          <p:cNvSpPr/>
          <p:nvPr/>
        </p:nvSpPr>
        <p:spPr>
          <a:xfrm>
            <a:off x="8686801" y="0"/>
            <a:ext cx="1460500" cy="1955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148752" y="6882"/>
            <a:ext cx="6190827" cy="1126805"/>
          </a:xfrm>
          <a:prstGeom prst="rect">
            <a:avLst/>
          </a:prstGeom>
        </p:spPr>
        <p:txBody>
          <a:bodyPr vert="horz" wrap="square" lIns="0" tIns="18627" rIns="0" bIns="0" rtlCol="0" anchor="b">
            <a:spAutoFit/>
          </a:bodyPr>
          <a:lstStyle/>
          <a:p>
            <a:pPr marL="16933">
              <a:spcBef>
                <a:spcPts val="147"/>
              </a:spcBef>
            </a:pPr>
            <a:r>
              <a:rPr sz="7200" spc="-7" dirty="0">
                <a:solidFill>
                  <a:srgbClr val="1F487C"/>
                </a:solidFill>
                <a:latin typeface="Viner Hand ITC"/>
                <a:cs typeface="Viner Hand ITC"/>
              </a:rPr>
              <a:t>ATIK</a:t>
            </a:r>
            <a:r>
              <a:rPr sz="7200" spc="-113" dirty="0">
                <a:solidFill>
                  <a:srgbClr val="1F487C"/>
                </a:solidFill>
                <a:latin typeface="Viner Hand ITC"/>
                <a:cs typeface="Viner Hand ITC"/>
              </a:rPr>
              <a:t> </a:t>
            </a:r>
            <a:r>
              <a:rPr sz="7200" dirty="0">
                <a:solidFill>
                  <a:srgbClr val="1F487C"/>
                </a:solidFill>
                <a:latin typeface="Viner Hand ITC"/>
                <a:cs typeface="Viner Hand ITC"/>
              </a:rPr>
              <a:t>NED</a:t>
            </a:r>
            <a:r>
              <a:rPr sz="7200" dirty="0">
                <a:solidFill>
                  <a:srgbClr val="1F487C"/>
                </a:solidFill>
                <a:latin typeface="Times New Roman"/>
                <a:cs typeface="Times New Roman"/>
              </a:rPr>
              <a:t>İ</a:t>
            </a:r>
            <a:r>
              <a:rPr sz="7200" dirty="0">
                <a:solidFill>
                  <a:srgbClr val="1F487C"/>
                </a:solidFill>
                <a:latin typeface="Viner Hand ITC"/>
                <a:cs typeface="Viner Hand ITC"/>
              </a:rPr>
              <a:t>R?</a:t>
            </a:r>
            <a:endParaRPr sz="7200">
              <a:latin typeface="Viner Hand ITC"/>
              <a:cs typeface="Viner Hand IT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86467" y="1548553"/>
            <a:ext cx="9385300" cy="38728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2400" spc="-60" dirty="0">
                <a:latin typeface="Forte"/>
                <a:cs typeface="Forte"/>
              </a:rPr>
              <a:t>INSANLARIN </a:t>
            </a:r>
            <a:r>
              <a:rPr sz="2400" spc="-33" dirty="0">
                <a:latin typeface="Forte"/>
                <a:cs typeface="Forte"/>
              </a:rPr>
              <a:t>SOSYAL </a:t>
            </a:r>
            <a:r>
              <a:rPr sz="2400" spc="-7" dirty="0">
                <a:latin typeface="Forte"/>
                <a:cs typeface="Forte"/>
              </a:rPr>
              <a:t>VE </a:t>
            </a:r>
            <a:r>
              <a:rPr sz="2400" spc="-47" dirty="0">
                <a:latin typeface="Forte"/>
                <a:cs typeface="Forte"/>
              </a:rPr>
              <a:t>EKONOMIK </a:t>
            </a:r>
            <a:r>
              <a:rPr sz="2400" spc="-13" dirty="0">
                <a:latin typeface="Forte"/>
                <a:cs typeface="Forte"/>
              </a:rPr>
              <a:t>FAALIYETLERI</a:t>
            </a:r>
            <a:r>
              <a:rPr sz="2400" spc="-220" dirty="0">
                <a:latin typeface="Forte"/>
                <a:cs typeface="Forte"/>
              </a:rPr>
              <a:t> </a:t>
            </a:r>
            <a:r>
              <a:rPr sz="2400" spc="-27" dirty="0">
                <a:latin typeface="Forte"/>
                <a:cs typeface="Forte"/>
              </a:rPr>
              <a:t>SONUCUNDA</a:t>
            </a:r>
            <a:endParaRPr sz="2400">
              <a:latin typeface="Forte"/>
              <a:cs typeface="Fort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94223" y="5593927"/>
            <a:ext cx="9324340" cy="112509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411135" indent="-381837">
              <a:spcBef>
                <a:spcPts val="133"/>
              </a:spcBef>
              <a:buFont typeface="Wingdings"/>
              <a:buChar char=""/>
              <a:tabLst>
                <a:tab pos="3411981" algn="l"/>
              </a:tabLst>
            </a:pPr>
            <a:r>
              <a:rPr sz="2400" spc="-20" dirty="0">
                <a:latin typeface="Calibri"/>
                <a:cs typeface="Calibri"/>
              </a:rPr>
              <a:t>İşe </a:t>
            </a:r>
            <a:r>
              <a:rPr sz="2400" spc="7" dirty="0">
                <a:latin typeface="Calibri"/>
                <a:cs typeface="Calibri"/>
              </a:rPr>
              <a:t>yaramaz </a:t>
            </a:r>
            <a:r>
              <a:rPr sz="2400" spc="27" dirty="0">
                <a:latin typeface="Calibri"/>
                <a:cs typeface="Calibri"/>
              </a:rPr>
              <a:t>hale</a:t>
            </a:r>
            <a:r>
              <a:rPr sz="2400" spc="-272" dirty="0">
                <a:latin typeface="Calibri"/>
                <a:cs typeface="Calibri"/>
              </a:rPr>
              <a:t> </a:t>
            </a:r>
            <a:r>
              <a:rPr sz="2400" spc="7" dirty="0">
                <a:latin typeface="Calibri"/>
                <a:cs typeface="Calibri"/>
              </a:rPr>
              <a:t>gelen,</a:t>
            </a:r>
            <a:endParaRPr sz="2400">
              <a:latin typeface="Calibri"/>
              <a:cs typeface="Calibri"/>
            </a:endParaRPr>
          </a:p>
          <a:p>
            <a:pPr marL="3423834" indent="-381837">
              <a:spcBef>
                <a:spcPts val="27"/>
              </a:spcBef>
              <a:buFont typeface="Wingdings"/>
              <a:buChar char=""/>
              <a:tabLst>
                <a:tab pos="3424681" algn="l"/>
              </a:tabLst>
            </a:pPr>
            <a:r>
              <a:rPr sz="2400" spc="27" dirty="0">
                <a:latin typeface="Calibri"/>
                <a:cs typeface="Calibri"/>
              </a:rPr>
              <a:t>Kullanımsüresi</a:t>
            </a:r>
            <a:r>
              <a:rPr sz="2400" spc="-7" dirty="0">
                <a:latin typeface="Calibri"/>
                <a:cs typeface="Calibri"/>
              </a:rPr>
              <a:t> </a:t>
            </a:r>
            <a:r>
              <a:rPr sz="2400" spc="20" dirty="0">
                <a:latin typeface="Calibri"/>
                <a:cs typeface="Calibri"/>
              </a:rPr>
              <a:t>dolmuş</a:t>
            </a:r>
            <a:endParaRPr sz="2400">
              <a:latin typeface="Calibri"/>
              <a:cs typeface="Calibri"/>
            </a:endParaRPr>
          </a:p>
          <a:p>
            <a:pPr marL="397923" indent="-380990">
              <a:spcBef>
                <a:spcPts val="27"/>
              </a:spcBef>
              <a:buFont typeface="Wingdings"/>
              <a:buChar char=""/>
              <a:tabLst>
                <a:tab pos="398770" algn="l"/>
              </a:tabLst>
            </a:pPr>
            <a:r>
              <a:rPr sz="2400" spc="-7" dirty="0">
                <a:latin typeface="Calibri"/>
                <a:cs typeface="Calibri"/>
              </a:rPr>
              <a:t>Yaşadığımız </a:t>
            </a:r>
            <a:r>
              <a:rPr sz="2400" spc="7" dirty="0">
                <a:latin typeface="Calibri"/>
                <a:cs typeface="Calibri"/>
              </a:rPr>
              <a:t>ortamdan </a:t>
            </a:r>
            <a:r>
              <a:rPr sz="2400" dirty="0">
                <a:latin typeface="Calibri"/>
                <a:cs typeface="Calibri"/>
              </a:rPr>
              <a:t>uzaklaştırılması </a:t>
            </a:r>
            <a:r>
              <a:rPr sz="2400" spc="-27" dirty="0">
                <a:latin typeface="Calibri"/>
                <a:cs typeface="Calibri"/>
              </a:rPr>
              <a:t>gereken </a:t>
            </a:r>
            <a:r>
              <a:rPr sz="2400" spc="7" dirty="0">
                <a:latin typeface="Calibri"/>
                <a:cs typeface="Calibri"/>
              </a:rPr>
              <a:t>maddelere;</a:t>
            </a:r>
            <a:r>
              <a:rPr sz="2400" spc="-400" dirty="0">
                <a:latin typeface="Calibri"/>
                <a:cs typeface="Calibri"/>
              </a:rPr>
              <a:t> </a:t>
            </a:r>
            <a:r>
              <a:rPr sz="2400" spc="-47" dirty="0">
                <a:latin typeface="Calibri"/>
                <a:cs typeface="Calibri"/>
              </a:rPr>
              <a:t>«ATIK» </a:t>
            </a:r>
            <a:r>
              <a:rPr sz="2400" spc="-20" dirty="0">
                <a:latin typeface="Calibri"/>
                <a:cs typeface="Calibri"/>
              </a:rPr>
              <a:t>denir.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00401" y="901700"/>
            <a:ext cx="1054100" cy="2463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" name="object 12"/>
          <p:cNvSpPr/>
          <p:nvPr/>
        </p:nvSpPr>
        <p:spPr>
          <a:xfrm>
            <a:off x="3311653" y="1028701"/>
            <a:ext cx="830783" cy="22147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object 13"/>
          <p:cNvSpPr/>
          <p:nvPr/>
        </p:nvSpPr>
        <p:spPr>
          <a:xfrm>
            <a:off x="28832" y="44500"/>
            <a:ext cx="924763" cy="9247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1700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Dikdörtgen"/>
          <p:cNvSpPr/>
          <p:nvPr/>
        </p:nvSpPr>
        <p:spPr>
          <a:xfrm>
            <a:off x="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Başlık 1"/>
          <p:cNvSpPr txBox="1">
            <a:spLocks/>
          </p:cNvSpPr>
          <p:nvPr/>
        </p:nvSpPr>
        <p:spPr>
          <a:xfrm>
            <a:off x="233911" y="102038"/>
            <a:ext cx="11717084" cy="86421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 anchorCtr="0">
            <a:normAutofit fontScale="97500"/>
          </a:bodyPr>
          <a:lstStyle/>
          <a:p>
            <a:pPr>
              <a:spcBef>
                <a:spcPct val="0"/>
              </a:spcBef>
              <a:defRPr/>
            </a:pPr>
            <a:r>
              <a:rPr lang="tr-TR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UYGULAMA/ </a:t>
            </a:r>
            <a:r>
              <a:rPr lang="tr-TR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GEÇİCİ DEPOLAMA ALANI TAKİP FORMU</a:t>
            </a:r>
          </a:p>
        </p:txBody>
      </p:sp>
      <p:pic>
        <p:nvPicPr>
          <p:cNvPr id="19" name="Picture 8" descr="FLORESAN ATIKLAR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7758" y="3563009"/>
            <a:ext cx="6524517" cy="3105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Resim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847" y="3878316"/>
            <a:ext cx="300950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17 Tablo"/>
          <p:cNvGraphicFramePr>
            <a:graphicFrameLocks noGrp="1"/>
          </p:cNvGraphicFramePr>
          <p:nvPr/>
        </p:nvGraphicFramePr>
        <p:xfrm>
          <a:off x="441435" y="1260382"/>
          <a:ext cx="11430001" cy="2365686"/>
        </p:xfrm>
        <a:graphic>
          <a:graphicData uri="http://schemas.openxmlformats.org/drawingml/2006/table">
            <a:tbl>
              <a:tblPr/>
              <a:tblGrid>
                <a:gridCol w="1899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0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11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42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92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70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74723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tr-TR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GEÇİCİ DEPOLAMA ALANI TAKİP FORMU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0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Atığın Geliş Tarihi</a:t>
                      </a:r>
                      <a:endParaRPr lang="tr-TR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Atık Türü</a:t>
                      </a:r>
                      <a:endParaRPr lang="tr-TR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Atık</a:t>
                      </a:r>
                      <a:r>
                        <a:rPr lang="tr-TR" sz="2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Kodu</a:t>
                      </a:r>
                      <a:endParaRPr lang="tr-TR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Bertarafa</a:t>
                      </a:r>
                      <a:r>
                        <a:rPr lang="tr-TR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gittiği yer</a:t>
                      </a:r>
                      <a:endParaRPr lang="tr-TR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Bertarafa</a:t>
                      </a:r>
                      <a:r>
                        <a:rPr lang="tr-TR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gidiş tarihi</a:t>
                      </a:r>
                      <a:endParaRPr lang="tr-TR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Teslim Eden</a:t>
                      </a:r>
                      <a:endParaRPr lang="tr-TR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İmza</a:t>
                      </a:r>
                      <a:endParaRPr lang="tr-TR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44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44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551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Dikdörtgen"/>
          <p:cNvSpPr/>
          <p:nvPr/>
        </p:nvSpPr>
        <p:spPr>
          <a:xfrm>
            <a:off x="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247" y="1072065"/>
            <a:ext cx="11634953" cy="5580983"/>
          </a:xfrm>
          <a:prstGeom prst="rect">
            <a:avLst/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6" name="Başlık 1"/>
          <p:cNvSpPr txBox="1">
            <a:spLocks/>
          </p:cNvSpPr>
          <p:nvPr/>
        </p:nvSpPr>
        <p:spPr>
          <a:xfrm>
            <a:off x="233911" y="102038"/>
            <a:ext cx="11717084" cy="86421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 anchorCtr="0">
            <a:normAutofit fontScale="900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tr-TR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UYGULAMA/ </a:t>
            </a:r>
            <a:r>
              <a:rPr lang="tr-TR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GEÇİCİ DEPOLAMA ALANI TAKİP FORMU </a:t>
            </a:r>
          </a:p>
          <a:p>
            <a:pPr>
              <a:spcBef>
                <a:spcPct val="0"/>
              </a:spcBef>
              <a:defRPr/>
            </a:pPr>
            <a:r>
              <a:rPr lang="tr-TR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(GERİ KAZANILABİLİR/TEHLİKESİZ)</a:t>
            </a:r>
          </a:p>
        </p:txBody>
      </p:sp>
    </p:spTree>
    <p:extLst>
      <p:ext uri="{BB962C8B-B14F-4D97-AF65-F5344CB8AC3E}">
        <p14:creationId xmlns:p14="http://schemas.microsoft.com/office/powerpoint/2010/main" val="210629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Dikdörtgen"/>
          <p:cNvSpPr/>
          <p:nvPr/>
        </p:nvSpPr>
        <p:spPr>
          <a:xfrm>
            <a:off x="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Başlık 1"/>
          <p:cNvSpPr txBox="1">
            <a:spLocks/>
          </p:cNvSpPr>
          <p:nvPr/>
        </p:nvSpPr>
        <p:spPr>
          <a:xfrm>
            <a:off x="233911" y="102038"/>
            <a:ext cx="11717084" cy="86421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 anchorCtr="0">
            <a:normAutofit fontScale="97500"/>
          </a:bodyPr>
          <a:lstStyle/>
          <a:p>
            <a:pPr lvl="0">
              <a:spcBef>
                <a:spcPct val="0"/>
              </a:spcBef>
              <a:defRPr/>
            </a:pPr>
            <a:r>
              <a:rPr lang="tr-TR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UYGULAMA/ </a:t>
            </a:r>
            <a:r>
              <a:rPr lang="tr-TR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ATIKLARIN TESLİM EDİLECEĞİ YERLERİN LİSTESİ</a:t>
            </a:r>
          </a:p>
        </p:txBody>
      </p:sp>
      <p:graphicFrame>
        <p:nvGraphicFramePr>
          <p:cNvPr id="16" name="Tablo 4"/>
          <p:cNvGraphicFramePr>
            <a:graphicFrameLocks noGrp="1"/>
          </p:cNvGraphicFramePr>
          <p:nvPr>
            <p:extLst/>
          </p:nvPr>
        </p:nvGraphicFramePr>
        <p:xfrm>
          <a:off x="438150" y="1126708"/>
          <a:ext cx="11433303" cy="531990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71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0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91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33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30785">
                <a:tc>
                  <a:txBody>
                    <a:bodyPr/>
                    <a:lstStyle/>
                    <a:p>
                      <a:pPr algn="ctr"/>
                      <a:endParaRPr lang="tr-TR" sz="2000" dirty="0" smtClean="0"/>
                    </a:p>
                    <a:p>
                      <a:pPr algn="ctr"/>
                      <a:r>
                        <a:rPr lang="tr-TR" sz="2000" dirty="0" smtClean="0"/>
                        <a:t>Atık Türü</a:t>
                      </a:r>
                      <a:endParaRPr lang="tr-T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/>
                        <a:t>Teslim Edilecek</a:t>
                      </a:r>
                      <a:r>
                        <a:rPr lang="tr-TR" sz="2000" baseline="0" dirty="0" smtClean="0"/>
                        <a:t>  İşletme</a:t>
                      </a:r>
                      <a:endParaRPr lang="tr-T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/>
                        <a:t>İrtibata geçilecek Kişi</a:t>
                      </a:r>
                      <a:endParaRPr lang="tr-T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/>
                        <a:t>İletişim Bilgileri</a:t>
                      </a:r>
                      <a:endParaRPr lang="tr-T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/>
                        <a:t>Teslim Periyodu</a:t>
                      </a:r>
                      <a:endParaRPr lang="tr-T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872">
                <a:tc>
                  <a:txBody>
                    <a:bodyPr/>
                    <a:lstStyle/>
                    <a:p>
                      <a:r>
                        <a:rPr lang="tr-TR" sz="1800" b="0" dirty="0" smtClean="0">
                          <a:solidFill>
                            <a:schemeClr val="tx2"/>
                          </a:solidFill>
                        </a:rPr>
                        <a:t>Plastik /Cam/Kağıt</a:t>
                      </a:r>
                      <a:r>
                        <a:rPr lang="tr-TR" sz="1800" b="0" baseline="0" dirty="0" smtClean="0">
                          <a:solidFill>
                            <a:schemeClr val="tx2"/>
                          </a:solidFill>
                        </a:rPr>
                        <a:t> / Metal </a:t>
                      </a:r>
                      <a:endParaRPr lang="tr-TR" sz="18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872">
                <a:tc>
                  <a:txBody>
                    <a:bodyPr/>
                    <a:lstStyle/>
                    <a:p>
                      <a:r>
                        <a:rPr lang="tr-TR" sz="1800" b="0" dirty="0" smtClean="0">
                          <a:solidFill>
                            <a:schemeClr val="tx2"/>
                          </a:solidFill>
                        </a:rPr>
                        <a:t>Ahşap </a:t>
                      </a:r>
                      <a:endParaRPr lang="tr-TR" sz="18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872">
                <a:tc>
                  <a:txBody>
                    <a:bodyPr/>
                    <a:lstStyle/>
                    <a:p>
                      <a:r>
                        <a:rPr lang="tr-TR" sz="1800" b="0" dirty="0" smtClean="0">
                          <a:solidFill>
                            <a:schemeClr val="tx2"/>
                          </a:solidFill>
                        </a:rPr>
                        <a:t>Yemek</a:t>
                      </a:r>
                      <a:r>
                        <a:rPr lang="tr-TR" sz="1800" b="0" baseline="0" dirty="0" smtClean="0">
                          <a:solidFill>
                            <a:schemeClr val="tx2"/>
                          </a:solidFill>
                        </a:rPr>
                        <a:t> /  Yemek atıkları</a:t>
                      </a:r>
                      <a:endParaRPr lang="tr-TR" sz="18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8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0" dirty="0" smtClean="0">
                          <a:solidFill>
                            <a:schemeClr val="tx2"/>
                          </a:solidFill>
                        </a:rPr>
                        <a:t>Atık İlaç / Tıbbi atık</a:t>
                      </a:r>
                      <a:endParaRPr lang="tr-TR" sz="1800" b="0" dirty="0" smtClean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8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0" dirty="0" smtClean="0">
                          <a:solidFill>
                            <a:schemeClr val="tx2"/>
                          </a:solidFill>
                        </a:rPr>
                        <a:t>Pil/ Atık</a:t>
                      </a:r>
                      <a:r>
                        <a:rPr lang="tr-TR" sz="1800" b="0" baseline="0" dirty="0" smtClean="0">
                          <a:solidFill>
                            <a:schemeClr val="tx2"/>
                          </a:solidFill>
                        </a:rPr>
                        <a:t> Akü</a:t>
                      </a:r>
                      <a:endParaRPr lang="tr-TR" sz="1800" b="0" dirty="0" smtClean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8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0" dirty="0" smtClean="0">
                          <a:solidFill>
                            <a:schemeClr val="tx2"/>
                          </a:solidFill>
                        </a:rPr>
                        <a:t>Bitkisel Atık Yağ</a:t>
                      </a:r>
                      <a:endParaRPr lang="tr-TR" sz="1800" b="0" dirty="0" smtClean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8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0" dirty="0" smtClean="0">
                          <a:solidFill>
                            <a:schemeClr val="tx2"/>
                          </a:solidFill>
                        </a:rPr>
                        <a:t>Atık Motor Yağ/ Atık Yağ</a:t>
                      </a:r>
                      <a:endParaRPr lang="tr-TR" sz="1800" b="0" dirty="0" smtClean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8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0" dirty="0" smtClean="0">
                          <a:solidFill>
                            <a:schemeClr val="tx2"/>
                          </a:solidFill>
                        </a:rPr>
                        <a:t>TV, Monitör vb…</a:t>
                      </a:r>
                      <a:endParaRPr lang="tr-TR" sz="1800" b="0" dirty="0" smtClean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872">
                <a:tc>
                  <a:txBody>
                    <a:bodyPr/>
                    <a:lstStyle/>
                    <a:p>
                      <a:r>
                        <a:rPr lang="tr-TR" sz="1800" b="0" dirty="0" smtClean="0">
                          <a:solidFill>
                            <a:schemeClr val="tx2"/>
                          </a:solidFill>
                        </a:rPr>
                        <a:t>Küçük ev aletleri</a:t>
                      </a:r>
                      <a:endParaRPr lang="tr-TR" sz="18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0872">
                <a:tc>
                  <a:txBody>
                    <a:bodyPr/>
                    <a:lstStyle/>
                    <a:p>
                      <a:r>
                        <a:rPr lang="tr-TR" sz="1800" b="0" dirty="0" smtClean="0">
                          <a:solidFill>
                            <a:schemeClr val="tx2"/>
                          </a:solidFill>
                        </a:rPr>
                        <a:t>Kartuş Toner, AEEE</a:t>
                      </a:r>
                      <a:endParaRPr lang="tr-TR" sz="18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0872">
                <a:tc>
                  <a:txBody>
                    <a:bodyPr/>
                    <a:lstStyle/>
                    <a:p>
                      <a:r>
                        <a:rPr lang="tr-TR" sz="1800" b="0" dirty="0" err="1" smtClean="0">
                          <a:solidFill>
                            <a:schemeClr val="tx2"/>
                          </a:solidFill>
                        </a:rPr>
                        <a:t>Kontamine</a:t>
                      </a:r>
                      <a:r>
                        <a:rPr lang="tr-TR" sz="1800" b="0" dirty="0" smtClean="0">
                          <a:solidFill>
                            <a:schemeClr val="tx2"/>
                          </a:solidFill>
                        </a:rPr>
                        <a:t> Ambalaj, </a:t>
                      </a:r>
                      <a:r>
                        <a:rPr lang="tr-TR" sz="1800" b="0" dirty="0" err="1" smtClean="0">
                          <a:solidFill>
                            <a:schemeClr val="tx2"/>
                          </a:solidFill>
                        </a:rPr>
                        <a:t>üstübü</a:t>
                      </a:r>
                      <a:r>
                        <a:rPr lang="tr-TR" sz="1800" b="0" dirty="0" smtClean="0">
                          <a:solidFill>
                            <a:schemeClr val="tx2"/>
                          </a:solidFill>
                        </a:rPr>
                        <a:t>, </a:t>
                      </a:r>
                      <a:endParaRPr lang="tr-TR" sz="18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0872">
                <a:tc>
                  <a:txBody>
                    <a:bodyPr/>
                    <a:lstStyle/>
                    <a:p>
                      <a:r>
                        <a:rPr lang="tr-TR" sz="1800" b="0" dirty="0" smtClean="0">
                          <a:solidFill>
                            <a:schemeClr val="tx2"/>
                          </a:solidFill>
                        </a:rPr>
                        <a:t>Geri Dönüşemeyen atık</a:t>
                      </a:r>
                      <a:endParaRPr lang="tr-TR" sz="18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687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7 Dikdörtgen"/>
          <p:cNvSpPr/>
          <p:nvPr/>
        </p:nvSpPr>
        <p:spPr>
          <a:xfrm>
            <a:off x="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Başlık 1"/>
          <p:cNvSpPr txBox="1">
            <a:spLocks/>
          </p:cNvSpPr>
          <p:nvPr/>
        </p:nvSpPr>
        <p:spPr>
          <a:xfrm>
            <a:off x="233911" y="102038"/>
            <a:ext cx="11717084" cy="86421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 anchorCtr="0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GEÇİCİ DEPOLAMA ALANI  </a:t>
            </a:r>
            <a:endParaRPr kumimoji="0" lang="tr-TR" sz="3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57" y="1105469"/>
            <a:ext cx="2283357" cy="179538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434" y="1105470"/>
            <a:ext cx="2363181" cy="177962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535" y="4312693"/>
            <a:ext cx="3001748" cy="2316918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536" y="1105470"/>
            <a:ext cx="6580222" cy="2891478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23" y="4312693"/>
            <a:ext cx="3272534" cy="2316918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57" y="3263462"/>
            <a:ext cx="4724424" cy="336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4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Dikdörtgen"/>
          <p:cNvSpPr/>
          <p:nvPr/>
        </p:nvSpPr>
        <p:spPr>
          <a:xfrm>
            <a:off x="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9 Dikdörtgen"/>
          <p:cNvSpPr/>
          <p:nvPr/>
        </p:nvSpPr>
        <p:spPr>
          <a:xfrm>
            <a:off x="1" y="1261241"/>
            <a:ext cx="12192000" cy="48873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0" y="1602436"/>
            <a:ext cx="5691351" cy="4073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Başlık 1"/>
          <p:cNvSpPr txBox="1">
            <a:spLocks/>
          </p:cNvSpPr>
          <p:nvPr/>
        </p:nvSpPr>
        <p:spPr>
          <a:xfrm>
            <a:off x="233911" y="102038"/>
            <a:ext cx="11717084" cy="86421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 anchorCtr="0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GEÇİCİ DEPOLAMA ALANI  </a:t>
            </a:r>
            <a:endParaRPr kumimoji="0" lang="tr-TR" sz="3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5035" y="1560784"/>
            <a:ext cx="5514811" cy="4099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042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hulya.cakir\Desktop\Sıfır atık\sıfır atık resimler\20170613_1109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818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Yuvarlatılmış Dikdörtgen 3"/>
          <p:cNvSpPr/>
          <p:nvPr/>
        </p:nvSpPr>
        <p:spPr>
          <a:xfrm>
            <a:off x="228600" y="130175"/>
            <a:ext cx="11847513" cy="646986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7025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0901" y="228601"/>
            <a:ext cx="8039100" cy="1587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89952" y="535740"/>
            <a:ext cx="7044267" cy="633507"/>
          </a:xfrm>
          <a:prstGeom prst="rect">
            <a:avLst/>
          </a:prstGeom>
        </p:spPr>
        <p:txBody>
          <a:bodyPr vert="horz" wrap="square" lIns="0" tIns="17780" rIns="0" bIns="0" rtlCol="0" anchor="b">
            <a:spAutoFit/>
          </a:bodyPr>
          <a:lstStyle/>
          <a:p>
            <a:pPr marL="16933">
              <a:spcBef>
                <a:spcPts val="140"/>
              </a:spcBef>
            </a:pPr>
            <a:r>
              <a:rPr sz="4000" spc="20" dirty="0">
                <a:solidFill>
                  <a:srgbClr val="FFFFFF"/>
                </a:solidFill>
                <a:latin typeface="Times New Roman"/>
                <a:cs typeface="Times New Roman"/>
              </a:rPr>
              <a:t>EĞİTİM </a:t>
            </a:r>
            <a:r>
              <a:rPr sz="4000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4000" spc="-2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000" spc="13" dirty="0">
                <a:solidFill>
                  <a:srgbClr val="FFFFFF"/>
                </a:solidFill>
                <a:latin typeface="Times New Roman"/>
                <a:cs typeface="Times New Roman"/>
              </a:rPr>
              <a:t>BİLİNÇLENDİRME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71738" y="2278041"/>
            <a:ext cx="4391660" cy="3233420"/>
          </a:xfrm>
          <a:custGeom>
            <a:avLst/>
            <a:gdLst/>
            <a:ahLst/>
            <a:cxnLst/>
            <a:rect l="l" t="t" r="r" b="b"/>
            <a:pathLst>
              <a:path w="3293745" h="2425065">
                <a:moveTo>
                  <a:pt x="0" y="404241"/>
                </a:moveTo>
                <a:lnTo>
                  <a:pt x="2719" y="357096"/>
                </a:lnTo>
                <a:lnTo>
                  <a:pt x="10675" y="311549"/>
                </a:lnTo>
                <a:lnTo>
                  <a:pt x="23565" y="267903"/>
                </a:lnTo>
                <a:lnTo>
                  <a:pt x="41085" y="226461"/>
                </a:lnTo>
                <a:lnTo>
                  <a:pt x="62933" y="187527"/>
                </a:lnTo>
                <a:lnTo>
                  <a:pt x="88804" y="151404"/>
                </a:lnTo>
                <a:lnTo>
                  <a:pt x="118395" y="118395"/>
                </a:lnTo>
                <a:lnTo>
                  <a:pt x="151404" y="88804"/>
                </a:lnTo>
                <a:lnTo>
                  <a:pt x="187527" y="62933"/>
                </a:lnTo>
                <a:lnTo>
                  <a:pt x="226461" y="41085"/>
                </a:lnTo>
                <a:lnTo>
                  <a:pt x="267903" y="23565"/>
                </a:lnTo>
                <a:lnTo>
                  <a:pt x="311549" y="10675"/>
                </a:lnTo>
                <a:lnTo>
                  <a:pt x="357096" y="2719"/>
                </a:lnTo>
                <a:lnTo>
                  <a:pt x="404241" y="0"/>
                </a:lnTo>
                <a:lnTo>
                  <a:pt x="2889250" y="0"/>
                </a:lnTo>
                <a:lnTo>
                  <a:pt x="2936394" y="2719"/>
                </a:lnTo>
                <a:lnTo>
                  <a:pt x="2981941" y="10675"/>
                </a:lnTo>
                <a:lnTo>
                  <a:pt x="3025587" y="23565"/>
                </a:lnTo>
                <a:lnTo>
                  <a:pt x="3067029" y="41085"/>
                </a:lnTo>
                <a:lnTo>
                  <a:pt x="3105963" y="62933"/>
                </a:lnTo>
                <a:lnTo>
                  <a:pt x="3142086" y="88804"/>
                </a:lnTo>
                <a:lnTo>
                  <a:pt x="3175095" y="118395"/>
                </a:lnTo>
                <a:lnTo>
                  <a:pt x="3204686" y="151404"/>
                </a:lnTo>
                <a:lnTo>
                  <a:pt x="3230557" y="187527"/>
                </a:lnTo>
                <a:lnTo>
                  <a:pt x="3252405" y="226461"/>
                </a:lnTo>
                <a:lnTo>
                  <a:pt x="3269925" y="267903"/>
                </a:lnTo>
                <a:lnTo>
                  <a:pt x="3282815" y="311549"/>
                </a:lnTo>
                <a:lnTo>
                  <a:pt x="3290771" y="357096"/>
                </a:lnTo>
                <a:lnTo>
                  <a:pt x="3293491" y="404241"/>
                </a:lnTo>
                <a:lnTo>
                  <a:pt x="3293491" y="2020824"/>
                </a:lnTo>
                <a:lnTo>
                  <a:pt x="3290771" y="2067953"/>
                </a:lnTo>
                <a:lnTo>
                  <a:pt x="3282815" y="2113486"/>
                </a:lnTo>
                <a:lnTo>
                  <a:pt x="3269925" y="2157121"/>
                </a:lnTo>
                <a:lnTo>
                  <a:pt x="3252405" y="2198552"/>
                </a:lnTo>
                <a:lnTo>
                  <a:pt x="3230557" y="2237477"/>
                </a:lnTo>
                <a:lnTo>
                  <a:pt x="3204686" y="2273593"/>
                </a:lnTo>
                <a:lnTo>
                  <a:pt x="3175095" y="2306596"/>
                </a:lnTo>
                <a:lnTo>
                  <a:pt x="3142086" y="2336182"/>
                </a:lnTo>
                <a:lnTo>
                  <a:pt x="3105963" y="2362050"/>
                </a:lnTo>
                <a:lnTo>
                  <a:pt x="3067029" y="2383894"/>
                </a:lnTo>
                <a:lnTo>
                  <a:pt x="3025587" y="2401412"/>
                </a:lnTo>
                <a:lnTo>
                  <a:pt x="2981941" y="2414301"/>
                </a:lnTo>
                <a:lnTo>
                  <a:pt x="2936394" y="2422256"/>
                </a:lnTo>
                <a:lnTo>
                  <a:pt x="2889250" y="2424976"/>
                </a:lnTo>
                <a:lnTo>
                  <a:pt x="404241" y="2424976"/>
                </a:lnTo>
                <a:lnTo>
                  <a:pt x="357096" y="2422256"/>
                </a:lnTo>
                <a:lnTo>
                  <a:pt x="311549" y="2414301"/>
                </a:lnTo>
                <a:lnTo>
                  <a:pt x="267903" y="2401412"/>
                </a:lnTo>
                <a:lnTo>
                  <a:pt x="226461" y="2383894"/>
                </a:lnTo>
                <a:lnTo>
                  <a:pt x="187527" y="2362050"/>
                </a:lnTo>
                <a:lnTo>
                  <a:pt x="151404" y="2336182"/>
                </a:lnTo>
                <a:lnTo>
                  <a:pt x="118395" y="2306596"/>
                </a:lnTo>
                <a:lnTo>
                  <a:pt x="88804" y="2273593"/>
                </a:lnTo>
                <a:lnTo>
                  <a:pt x="62933" y="2237477"/>
                </a:lnTo>
                <a:lnTo>
                  <a:pt x="41085" y="2198552"/>
                </a:lnTo>
                <a:lnTo>
                  <a:pt x="23565" y="2157121"/>
                </a:lnTo>
                <a:lnTo>
                  <a:pt x="10675" y="2113486"/>
                </a:lnTo>
                <a:lnTo>
                  <a:pt x="2719" y="2067953"/>
                </a:lnTo>
                <a:lnTo>
                  <a:pt x="0" y="2020824"/>
                </a:lnTo>
                <a:lnTo>
                  <a:pt x="0" y="404241"/>
                </a:lnTo>
                <a:close/>
              </a:path>
            </a:pathLst>
          </a:custGeom>
          <a:ln w="127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" name="object 9"/>
          <p:cNvSpPr txBox="1"/>
          <p:nvPr/>
        </p:nvSpPr>
        <p:spPr>
          <a:xfrm>
            <a:off x="4939962" y="2790613"/>
            <a:ext cx="2816860" cy="131061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marR="6773">
              <a:lnSpc>
                <a:spcPct val="99900"/>
              </a:lnSpc>
              <a:spcBef>
                <a:spcPts val="140"/>
              </a:spcBef>
              <a:tabLst>
                <a:tab pos="1249649" algn="l"/>
                <a:tab pos="1910032" algn="l"/>
              </a:tabLst>
            </a:pPr>
            <a:r>
              <a:rPr sz="2800" spc="-13" dirty="0">
                <a:latin typeface="Calibri"/>
                <a:cs typeface="Calibri"/>
              </a:rPr>
              <a:t>Ekipmanlar  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20" dirty="0">
                <a:latin typeface="Calibri"/>
                <a:cs typeface="Calibri"/>
              </a:rPr>
              <a:t>d</a:t>
            </a:r>
            <a:r>
              <a:rPr sz="2800" spc="-47" dirty="0">
                <a:latin typeface="Calibri"/>
                <a:cs typeface="Calibri"/>
              </a:rPr>
              <a:t>il</a:t>
            </a:r>
            <a:r>
              <a:rPr sz="2800" spc="20" dirty="0">
                <a:latin typeface="Calibri"/>
                <a:cs typeface="Calibri"/>
              </a:rPr>
              <a:t>d</a:t>
            </a:r>
            <a:r>
              <a:rPr sz="2800" spc="-47" dirty="0">
                <a:latin typeface="Calibri"/>
                <a:cs typeface="Calibri"/>
              </a:rPr>
              <a:t>i</a:t>
            </a:r>
            <a:r>
              <a:rPr sz="2800" spc="20" dirty="0">
                <a:latin typeface="Calibri"/>
                <a:cs typeface="Calibri"/>
              </a:rPr>
              <a:t>k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en	</a:t>
            </a:r>
            <a:r>
              <a:rPr sz="2800" spc="-7" dirty="0">
                <a:latin typeface="Calibri"/>
                <a:cs typeface="Calibri"/>
              </a:rPr>
              <a:t>s</a:t>
            </a:r>
            <a:r>
              <a:rPr sz="2800" spc="13" dirty="0">
                <a:latin typeface="Calibri"/>
                <a:cs typeface="Calibri"/>
              </a:rPr>
              <a:t>o</a:t>
            </a:r>
            <a:r>
              <a:rPr sz="2800" spc="20" dirty="0">
                <a:latin typeface="Calibri"/>
                <a:cs typeface="Calibri"/>
              </a:rPr>
              <a:t>n</a:t>
            </a:r>
            <a:r>
              <a:rPr sz="2800" spc="-80" dirty="0">
                <a:latin typeface="Calibri"/>
                <a:cs typeface="Calibri"/>
              </a:rPr>
              <a:t>r</a:t>
            </a:r>
            <a:r>
              <a:rPr sz="2800" spc="-47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,  </a:t>
            </a:r>
            <a:r>
              <a:rPr sz="2800" spc="7" dirty="0">
                <a:latin typeface="Calibri"/>
                <a:cs typeface="Calibri"/>
              </a:rPr>
              <a:t>hedef	</a:t>
            </a:r>
            <a:r>
              <a:rPr sz="2800" spc="-13" dirty="0">
                <a:latin typeface="Calibri"/>
                <a:cs typeface="Calibri"/>
              </a:rPr>
              <a:t>kitlelere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23802" y="2790614"/>
            <a:ext cx="1081193" cy="132087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07428">
              <a:spcBef>
                <a:spcPts val="140"/>
              </a:spcBef>
            </a:pPr>
            <a:r>
              <a:rPr sz="2800" spc="-7" dirty="0">
                <a:latin typeface="Calibri"/>
                <a:cs typeface="Calibri"/>
              </a:rPr>
              <a:t>temin</a:t>
            </a:r>
            <a:endParaRPr sz="2800">
              <a:latin typeface="Calibri"/>
              <a:cs typeface="Calibri"/>
            </a:endParaRPr>
          </a:p>
          <a:p>
            <a:pPr marL="16933" marR="6773" indent="457189">
              <a:lnSpc>
                <a:spcPts val="3307"/>
              </a:lnSpc>
              <a:spcBef>
                <a:spcPts val="200"/>
              </a:spcBef>
            </a:pP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spc="20" dirty="0">
                <a:latin typeface="Calibri"/>
                <a:cs typeface="Calibri"/>
              </a:rPr>
              <a:t>ü</a:t>
            </a:r>
            <a:r>
              <a:rPr sz="2800" dirty="0">
                <a:latin typeface="Calibri"/>
                <a:cs typeface="Calibri"/>
              </a:rPr>
              <a:t>m  </a:t>
            </a:r>
            <a:r>
              <a:rPr sz="2800" spc="20" dirty="0">
                <a:latin typeface="Calibri"/>
                <a:cs typeface="Calibri"/>
              </a:rPr>
              <a:t>y</a:t>
            </a:r>
            <a:r>
              <a:rPr sz="2800" spc="13" dirty="0">
                <a:latin typeface="Calibri"/>
                <a:cs typeface="Calibri"/>
              </a:rPr>
              <a:t>ö</a:t>
            </a:r>
            <a:r>
              <a:rPr sz="2800" spc="20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-47" dirty="0">
                <a:latin typeface="Calibri"/>
                <a:cs typeface="Calibri"/>
              </a:rPr>
              <a:t>li</a:t>
            </a:r>
            <a:r>
              <a:rPr sz="2800" dirty="0">
                <a:latin typeface="Calibri"/>
                <a:cs typeface="Calibri"/>
              </a:rPr>
              <a:t>k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39961" y="4075513"/>
            <a:ext cx="3864187" cy="87972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  <a:tabLst>
                <a:tab pos="2075975" algn="l"/>
                <a:tab pos="3499186" algn="l"/>
              </a:tabLst>
            </a:pPr>
            <a:r>
              <a:rPr sz="2800" spc="20" dirty="0">
                <a:latin typeface="Calibri"/>
                <a:cs typeface="Calibri"/>
              </a:rPr>
              <a:t>uy</a:t>
            </a:r>
            <a:r>
              <a:rPr sz="2800" spc="-27" dirty="0">
                <a:latin typeface="Calibri"/>
                <a:cs typeface="Calibri"/>
              </a:rPr>
              <a:t>g</a:t>
            </a:r>
            <a:r>
              <a:rPr sz="2800" spc="20" dirty="0">
                <a:latin typeface="Calibri"/>
                <a:cs typeface="Calibri"/>
              </a:rPr>
              <a:t>u</a:t>
            </a:r>
            <a:r>
              <a:rPr sz="2800" spc="-47" dirty="0">
                <a:latin typeface="Calibri"/>
                <a:cs typeface="Calibri"/>
              </a:rPr>
              <a:t>lamal</a:t>
            </a:r>
            <a:r>
              <a:rPr sz="2800" dirty="0">
                <a:latin typeface="Calibri"/>
                <a:cs typeface="Calibri"/>
              </a:rPr>
              <a:t>ı	</a:t>
            </a:r>
            <a:r>
              <a:rPr sz="2800" spc="93" dirty="0">
                <a:latin typeface="Calibri"/>
                <a:cs typeface="Calibri"/>
              </a:rPr>
              <a:t>e</a:t>
            </a:r>
            <a:r>
              <a:rPr sz="2800" spc="-27" dirty="0">
                <a:latin typeface="Calibri"/>
                <a:cs typeface="Calibri"/>
              </a:rPr>
              <a:t>ğ</a:t>
            </a:r>
            <a:r>
              <a:rPr sz="2800" spc="-47" dirty="0">
                <a:latin typeface="Calibri"/>
                <a:cs typeface="Calibri"/>
              </a:rPr>
              <a:t>i</a:t>
            </a:r>
            <a:r>
              <a:rPr sz="2800" spc="53" dirty="0">
                <a:latin typeface="Calibri"/>
                <a:cs typeface="Calibri"/>
              </a:rPr>
              <a:t>t</a:t>
            </a:r>
            <a:r>
              <a:rPr sz="2800" spc="-47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m	</a:t>
            </a:r>
            <a:r>
              <a:rPr sz="2800" spc="27" dirty="0">
                <a:latin typeface="Calibri"/>
                <a:cs typeface="Calibri"/>
              </a:rPr>
              <a:t>ve</a:t>
            </a:r>
            <a:endParaRPr sz="2800">
              <a:latin typeface="Calibri"/>
              <a:cs typeface="Calibri"/>
            </a:endParaRPr>
          </a:p>
          <a:p>
            <a:pPr marL="16933">
              <a:spcBef>
                <a:spcPts val="47"/>
              </a:spcBef>
            </a:pPr>
            <a:r>
              <a:rPr sz="2800" spc="-20" dirty="0">
                <a:latin typeface="Calibri"/>
                <a:cs typeface="Calibri"/>
              </a:rPr>
              <a:t>bilgilendirme</a:t>
            </a:r>
            <a:r>
              <a:rPr sz="2800" spc="180" dirty="0">
                <a:latin typeface="Calibri"/>
                <a:cs typeface="Calibri"/>
              </a:rPr>
              <a:t> </a:t>
            </a:r>
            <a:r>
              <a:rPr sz="2800" spc="-53" dirty="0">
                <a:latin typeface="Calibri"/>
                <a:cs typeface="Calibri"/>
              </a:rPr>
              <a:t>yapılır.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" y="2402586"/>
            <a:ext cx="4314783" cy="39148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4294967295"/>
          </p:nvPr>
        </p:nvSpPr>
        <p:spPr>
          <a:xfrm>
            <a:off x="0" y="1"/>
            <a:ext cx="0" cy="500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866">
              <a:lnSpc>
                <a:spcPts val="1273"/>
              </a:lnSpc>
            </a:pPr>
            <a:fld id="{81D60167-4931-47E6-BA6A-407CBD079E47}" type="slidenum">
              <a:rPr dirty="0"/>
              <a:pPr marL="33866">
                <a:lnSpc>
                  <a:spcPts val="1273"/>
                </a:lnSpc>
              </a:pPr>
              <a:t>26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29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75" y="276087"/>
            <a:ext cx="7325453" cy="5910401"/>
          </a:xfrm>
        </p:spPr>
      </p:pic>
    </p:spTree>
    <p:extLst>
      <p:ext uri="{BB962C8B-B14F-4D97-AF65-F5344CB8AC3E}">
        <p14:creationId xmlns:p14="http://schemas.microsoft.com/office/powerpoint/2010/main" val="275439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78101" y="215901"/>
            <a:ext cx="5753100" cy="1587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09906" y="651734"/>
            <a:ext cx="3095413" cy="633507"/>
          </a:xfrm>
          <a:prstGeom prst="rect">
            <a:avLst/>
          </a:prstGeom>
        </p:spPr>
        <p:txBody>
          <a:bodyPr vert="horz" wrap="square" lIns="0" tIns="17780" rIns="0" bIns="0" rtlCol="0" anchor="b">
            <a:spAutoFit/>
          </a:bodyPr>
          <a:lstStyle/>
          <a:p>
            <a:pPr marL="16933">
              <a:spcBef>
                <a:spcPts val="140"/>
              </a:spcBef>
            </a:pPr>
            <a:r>
              <a:rPr sz="4000" spc="7" dirty="0">
                <a:solidFill>
                  <a:srgbClr val="FFFFFF"/>
                </a:solidFill>
                <a:latin typeface="Times New Roman"/>
                <a:cs typeface="Times New Roman"/>
              </a:rPr>
              <a:t>UYGULAMA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2875" y="2162049"/>
            <a:ext cx="7519247" cy="3717713"/>
          </a:xfrm>
          <a:custGeom>
            <a:avLst/>
            <a:gdLst/>
            <a:ahLst/>
            <a:cxnLst/>
            <a:rect l="l" t="t" r="r" b="b"/>
            <a:pathLst>
              <a:path w="5639435" h="2788285">
                <a:moveTo>
                  <a:pt x="0" y="464693"/>
                </a:moveTo>
                <a:lnTo>
                  <a:pt x="2399" y="417176"/>
                </a:lnTo>
                <a:lnTo>
                  <a:pt x="9440" y="371034"/>
                </a:lnTo>
                <a:lnTo>
                  <a:pt x="20891" y="326498"/>
                </a:lnTo>
                <a:lnTo>
                  <a:pt x="36517" y="283803"/>
                </a:lnTo>
                <a:lnTo>
                  <a:pt x="56084" y="243182"/>
                </a:lnTo>
                <a:lnTo>
                  <a:pt x="79360" y="204868"/>
                </a:lnTo>
                <a:lnTo>
                  <a:pt x="106111" y="169095"/>
                </a:lnTo>
                <a:lnTo>
                  <a:pt x="136102" y="136096"/>
                </a:lnTo>
                <a:lnTo>
                  <a:pt x="169101" y="106105"/>
                </a:lnTo>
                <a:lnTo>
                  <a:pt x="204874" y="79355"/>
                </a:lnTo>
                <a:lnTo>
                  <a:pt x="243188" y="56081"/>
                </a:lnTo>
                <a:lnTo>
                  <a:pt x="283808" y="36514"/>
                </a:lnTo>
                <a:lnTo>
                  <a:pt x="326502" y="20889"/>
                </a:lnTo>
                <a:lnTo>
                  <a:pt x="371035" y="9439"/>
                </a:lnTo>
                <a:lnTo>
                  <a:pt x="417174" y="2398"/>
                </a:lnTo>
                <a:lnTo>
                  <a:pt x="464686" y="0"/>
                </a:lnTo>
                <a:lnTo>
                  <a:pt x="5174138" y="0"/>
                </a:lnTo>
                <a:lnTo>
                  <a:pt x="5221654" y="2398"/>
                </a:lnTo>
                <a:lnTo>
                  <a:pt x="5267797" y="9439"/>
                </a:lnTo>
                <a:lnTo>
                  <a:pt x="5312333" y="20889"/>
                </a:lnTo>
                <a:lnTo>
                  <a:pt x="5355028" y="36514"/>
                </a:lnTo>
                <a:lnTo>
                  <a:pt x="5395649" y="56081"/>
                </a:lnTo>
                <a:lnTo>
                  <a:pt x="5433963" y="79355"/>
                </a:lnTo>
                <a:lnTo>
                  <a:pt x="5469736" y="106105"/>
                </a:lnTo>
                <a:lnTo>
                  <a:pt x="5502735" y="136096"/>
                </a:lnTo>
                <a:lnTo>
                  <a:pt x="5532726" y="169095"/>
                </a:lnTo>
                <a:lnTo>
                  <a:pt x="5559475" y="204868"/>
                </a:lnTo>
                <a:lnTo>
                  <a:pt x="5582750" y="243182"/>
                </a:lnTo>
                <a:lnTo>
                  <a:pt x="5602317" y="283803"/>
                </a:lnTo>
                <a:lnTo>
                  <a:pt x="5617942" y="326498"/>
                </a:lnTo>
                <a:lnTo>
                  <a:pt x="5629391" y="371034"/>
                </a:lnTo>
                <a:lnTo>
                  <a:pt x="5636432" y="417176"/>
                </a:lnTo>
                <a:lnTo>
                  <a:pt x="5638831" y="464693"/>
                </a:lnTo>
                <a:lnTo>
                  <a:pt x="5638831" y="2323401"/>
                </a:lnTo>
                <a:lnTo>
                  <a:pt x="5636432" y="2370913"/>
                </a:lnTo>
                <a:lnTo>
                  <a:pt x="5629391" y="2417052"/>
                </a:lnTo>
                <a:lnTo>
                  <a:pt x="5617942" y="2461586"/>
                </a:lnTo>
                <a:lnTo>
                  <a:pt x="5602317" y="2504280"/>
                </a:lnTo>
                <a:lnTo>
                  <a:pt x="5582750" y="2544901"/>
                </a:lnTo>
                <a:lnTo>
                  <a:pt x="5559475" y="2583215"/>
                </a:lnTo>
                <a:lnTo>
                  <a:pt x="5532726" y="2618988"/>
                </a:lnTo>
                <a:lnTo>
                  <a:pt x="5502735" y="2651988"/>
                </a:lnTo>
                <a:lnTo>
                  <a:pt x="5469736" y="2681980"/>
                </a:lnTo>
                <a:lnTo>
                  <a:pt x="5433963" y="2708731"/>
                </a:lnTo>
                <a:lnTo>
                  <a:pt x="5395649" y="2732008"/>
                </a:lnTo>
                <a:lnTo>
                  <a:pt x="5355028" y="2751576"/>
                </a:lnTo>
                <a:lnTo>
                  <a:pt x="5312333" y="2767202"/>
                </a:lnTo>
                <a:lnTo>
                  <a:pt x="5267797" y="2778653"/>
                </a:lnTo>
                <a:lnTo>
                  <a:pt x="5221654" y="2785695"/>
                </a:lnTo>
                <a:lnTo>
                  <a:pt x="5174138" y="2788094"/>
                </a:lnTo>
                <a:lnTo>
                  <a:pt x="464686" y="2788094"/>
                </a:lnTo>
                <a:lnTo>
                  <a:pt x="417174" y="2785695"/>
                </a:lnTo>
                <a:lnTo>
                  <a:pt x="371035" y="2778653"/>
                </a:lnTo>
                <a:lnTo>
                  <a:pt x="326502" y="2767202"/>
                </a:lnTo>
                <a:lnTo>
                  <a:pt x="283808" y="2751576"/>
                </a:lnTo>
                <a:lnTo>
                  <a:pt x="243188" y="2732008"/>
                </a:lnTo>
                <a:lnTo>
                  <a:pt x="204874" y="2708731"/>
                </a:lnTo>
                <a:lnTo>
                  <a:pt x="169101" y="2681980"/>
                </a:lnTo>
                <a:lnTo>
                  <a:pt x="136102" y="2651988"/>
                </a:lnTo>
                <a:lnTo>
                  <a:pt x="106111" y="2618988"/>
                </a:lnTo>
                <a:lnTo>
                  <a:pt x="79360" y="2583215"/>
                </a:lnTo>
                <a:lnTo>
                  <a:pt x="56084" y="2544901"/>
                </a:lnTo>
                <a:lnTo>
                  <a:pt x="36517" y="2504280"/>
                </a:lnTo>
                <a:lnTo>
                  <a:pt x="20891" y="2461586"/>
                </a:lnTo>
                <a:lnTo>
                  <a:pt x="9440" y="2417052"/>
                </a:lnTo>
                <a:lnTo>
                  <a:pt x="2399" y="2370913"/>
                </a:lnTo>
                <a:lnTo>
                  <a:pt x="0" y="2323401"/>
                </a:lnTo>
                <a:lnTo>
                  <a:pt x="0" y="464693"/>
                </a:lnTo>
                <a:close/>
              </a:path>
            </a:pathLst>
          </a:custGeom>
          <a:ln w="127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429683" y="2917189"/>
            <a:ext cx="2776219" cy="4479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474121" indent="-457189">
              <a:spcBef>
                <a:spcPts val="133"/>
              </a:spcBef>
              <a:buFont typeface="Arial"/>
              <a:buChar char="•"/>
              <a:tabLst>
                <a:tab pos="474121" algn="l"/>
                <a:tab pos="474968" algn="l"/>
                <a:tab pos="1872780" algn="l"/>
              </a:tabLst>
            </a:pPr>
            <a:r>
              <a:rPr sz="2800" spc="-167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-33" dirty="0">
                <a:latin typeface="Calibri"/>
                <a:cs typeface="Calibri"/>
              </a:rPr>
              <a:t>m</a:t>
            </a:r>
            <a:r>
              <a:rPr sz="2800" spc="-47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n	e</a:t>
            </a:r>
            <a:r>
              <a:rPr sz="2800" spc="33" dirty="0">
                <a:latin typeface="Calibri"/>
                <a:cs typeface="Calibri"/>
              </a:rPr>
              <a:t>d</a:t>
            </a:r>
            <a:r>
              <a:rPr sz="2800" spc="-47" dirty="0">
                <a:latin typeface="Calibri"/>
                <a:cs typeface="Calibri"/>
              </a:rPr>
              <a:t>il</a:t>
            </a:r>
            <a:r>
              <a:rPr sz="2800" dirty="0">
                <a:latin typeface="Calibri"/>
                <a:cs typeface="Calibri"/>
              </a:rPr>
              <a:t>en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7307" y="3349836"/>
            <a:ext cx="1950720" cy="4479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27" dirty="0">
                <a:latin typeface="Calibri"/>
                <a:cs typeface="Calibri"/>
              </a:rPr>
              <a:t>p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27" dirty="0">
                <a:latin typeface="Calibri"/>
                <a:cs typeface="Calibri"/>
              </a:rPr>
              <a:t>r</a:t>
            </a:r>
            <a:r>
              <a:rPr sz="2800" spc="-7" dirty="0">
                <a:latin typeface="Calibri"/>
                <a:cs typeface="Calibri"/>
              </a:rPr>
              <a:t>s</a:t>
            </a:r>
            <a:r>
              <a:rPr sz="2800" spc="27" dirty="0">
                <a:latin typeface="Calibri"/>
                <a:cs typeface="Calibri"/>
              </a:rPr>
              <a:t>on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-40" dirty="0">
                <a:latin typeface="Calibri"/>
                <a:cs typeface="Calibri"/>
              </a:rPr>
              <a:t>l</a:t>
            </a:r>
            <a:r>
              <a:rPr sz="2800" spc="-47" dirty="0">
                <a:latin typeface="Calibri"/>
                <a:cs typeface="Calibri"/>
              </a:rPr>
              <a:t>l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27" dirty="0">
                <a:latin typeface="Calibri"/>
                <a:cs typeface="Calibri"/>
              </a:rPr>
              <a:t>r</a:t>
            </a:r>
            <a:r>
              <a:rPr sz="2800" spc="-47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20855" y="2917189"/>
            <a:ext cx="1520613" cy="881481"/>
          </a:xfrm>
          <a:prstGeom prst="rect">
            <a:avLst/>
          </a:prstGeom>
        </p:spPr>
        <p:txBody>
          <a:bodyPr vert="horz" wrap="square" lIns="0" tIns="11007" rIns="0" bIns="0" rtlCol="0">
            <a:spAutoFit/>
          </a:bodyPr>
          <a:lstStyle/>
          <a:p>
            <a:pPr marL="16933" marR="6773" indent="76198">
              <a:lnSpc>
                <a:spcPct val="101400"/>
              </a:lnSpc>
              <a:spcBef>
                <a:spcPts val="87"/>
              </a:spcBef>
            </a:pPr>
            <a:r>
              <a:rPr sz="2800" spc="27" dirty="0">
                <a:latin typeface="Calibri"/>
                <a:cs typeface="Calibri"/>
              </a:rPr>
              <a:t>b</a:t>
            </a:r>
            <a:r>
              <a:rPr sz="2800" spc="-47" dirty="0">
                <a:latin typeface="Calibri"/>
                <a:cs typeface="Calibri"/>
              </a:rPr>
              <a:t>i</a:t>
            </a:r>
            <a:r>
              <a:rPr sz="2800" spc="20" dirty="0">
                <a:latin typeface="Calibri"/>
                <a:cs typeface="Calibri"/>
              </a:rPr>
              <a:t>r</a:t>
            </a:r>
            <a:r>
              <a:rPr sz="2800" spc="-47" dirty="0">
                <a:latin typeface="Calibri"/>
                <a:cs typeface="Calibri"/>
              </a:rPr>
              <a:t>i</a:t>
            </a:r>
            <a:r>
              <a:rPr sz="2800" spc="20" dirty="0">
                <a:latin typeface="Calibri"/>
                <a:cs typeface="Calibri"/>
              </a:rPr>
              <a:t>k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spc="-47" dirty="0">
                <a:latin typeface="Calibri"/>
                <a:cs typeface="Calibri"/>
              </a:rPr>
              <a:t>i</a:t>
            </a:r>
            <a:r>
              <a:rPr sz="2800" spc="20" dirty="0">
                <a:latin typeface="Calibri"/>
                <a:cs typeface="Calibri"/>
              </a:rPr>
              <a:t>r</a:t>
            </a:r>
            <a:r>
              <a:rPr sz="2800" spc="-40" dirty="0">
                <a:latin typeface="Calibri"/>
                <a:cs typeface="Calibri"/>
              </a:rPr>
              <a:t>m</a:t>
            </a:r>
            <a:r>
              <a:rPr sz="2800" dirty="0">
                <a:latin typeface="Calibri"/>
                <a:cs typeface="Calibri"/>
              </a:rPr>
              <a:t>e  </a:t>
            </a:r>
            <a:r>
              <a:rPr sz="2800" spc="-33" dirty="0">
                <a:latin typeface="Calibri"/>
                <a:cs typeface="Calibri"/>
              </a:rPr>
              <a:t>kolayca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89788" y="2917190"/>
            <a:ext cx="1883833" cy="881481"/>
          </a:xfrm>
          <a:prstGeom prst="rect">
            <a:avLst/>
          </a:prstGeom>
        </p:spPr>
        <p:txBody>
          <a:bodyPr vert="horz" wrap="square" lIns="0" tIns="11007" rIns="0" bIns="0" rtlCol="0">
            <a:spAutoFit/>
          </a:bodyPr>
          <a:lstStyle/>
          <a:p>
            <a:pPr marL="16933" marR="6773" indent="139697">
              <a:lnSpc>
                <a:spcPct val="101400"/>
              </a:lnSpc>
              <a:spcBef>
                <a:spcPts val="87"/>
              </a:spcBef>
            </a:pPr>
            <a:r>
              <a:rPr sz="2800" dirty="0">
                <a:latin typeface="Calibri"/>
                <a:cs typeface="Calibri"/>
              </a:rPr>
              <a:t>e</a:t>
            </a:r>
            <a:r>
              <a:rPr sz="2800" spc="33" dirty="0">
                <a:latin typeface="Calibri"/>
                <a:cs typeface="Calibri"/>
              </a:rPr>
              <a:t>k</a:t>
            </a:r>
            <a:r>
              <a:rPr sz="2800" spc="-47" dirty="0">
                <a:latin typeface="Calibri"/>
                <a:cs typeface="Calibri"/>
              </a:rPr>
              <a:t>i</a:t>
            </a:r>
            <a:r>
              <a:rPr sz="2800" spc="27" dirty="0">
                <a:latin typeface="Calibri"/>
                <a:cs typeface="Calibri"/>
              </a:rPr>
              <a:t>p</a:t>
            </a:r>
            <a:r>
              <a:rPr sz="2800" spc="-40" dirty="0">
                <a:latin typeface="Calibri"/>
                <a:cs typeface="Calibri"/>
              </a:rPr>
              <a:t>ma</a:t>
            </a:r>
            <a:r>
              <a:rPr sz="2800" spc="127" dirty="0">
                <a:latin typeface="Calibri"/>
                <a:cs typeface="Calibri"/>
              </a:rPr>
              <a:t>n</a:t>
            </a:r>
            <a:r>
              <a:rPr sz="2800" spc="-47" dirty="0">
                <a:latin typeface="Calibri"/>
                <a:cs typeface="Calibri"/>
              </a:rPr>
              <a:t>l</a:t>
            </a:r>
            <a:r>
              <a:rPr sz="2800" spc="-40" dirty="0">
                <a:latin typeface="Calibri"/>
                <a:cs typeface="Calibri"/>
              </a:rPr>
              <a:t>a</a:t>
            </a:r>
            <a:r>
              <a:rPr sz="2800" spc="2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ı  </a:t>
            </a:r>
            <a:r>
              <a:rPr sz="2800" spc="27" dirty="0">
                <a:latin typeface="Calibri"/>
                <a:cs typeface="Calibri"/>
              </a:rPr>
              <a:t>u</a:t>
            </a:r>
            <a:r>
              <a:rPr sz="2800" spc="-47" dirty="0">
                <a:latin typeface="Calibri"/>
                <a:cs typeface="Calibri"/>
              </a:rPr>
              <a:t>l</a:t>
            </a:r>
            <a:r>
              <a:rPr sz="2800" spc="-40" dirty="0">
                <a:latin typeface="Calibri"/>
                <a:cs typeface="Calibri"/>
              </a:rPr>
              <a:t>a</a:t>
            </a:r>
            <a:r>
              <a:rPr sz="2800" spc="-7" dirty="0">
                <a:latin typeface="Calibri"/>
                <a:cs typeface="Calibri"/>
              </a:rPr>
              <a:t>ş</a:t>
            </a:r>
            <a:r>
              <a:rPr sz="2800" spc="-33" dirty="0">
                <a:latin typeface="Calibri"/>
                <a:cs typeface="Calibri"/>
              </a:rPr>
              <a:t>a</a:t>
            </a:r>
            <a:r>
              <a:rPr sz="2800" spc="27" dirty="0">
                <a:latin typeface="Calibri"/>
                <a:cs typeface="Calibri"/>
              </a:rPr>
              <a:t>b</a:t>
            </a:r>
            <a:r>
              <a:rPr sz="2800" spc="53" dirty="0">
                <a:latin typeface="Calibri"/>
                <a:cs typeface="Calibri"/>
              </a:rPr>
              <a:t>i</a:t>
            </a:r>
            <a:r>
              <a:rPr sz="2800" spc="-47" dirty="0">
                <a:latin typeface="Calibri"/>
                <a:cs typeface="Calibri"/>
              </a:rPr>
              <a:t>l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20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-13" dirty="0">
                <a:latin typeface="Calibri"/>
                <a:cs typeface="Calibri"/>
              </a:rPr>
              <a:t>ğ</a:t>
            </a:r>
            <a:r>
              <a:rPr sz="2800" dirty="0">
                <a:latin typeface="Calibri"/>
                <a:cs typeface="Calibri"/>
              </a:rPr>
              <a:t>i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9683" y="3769784"/>
            <a:ext cx="6936740" cy="131835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474121">
              <a:spcBef>
                <a:spcPts val="133"/>
              </a:spcBef>
            </a:pPr>
            <a:r>
              <a:rPr sz="2800" spc="-27" dirty="0">
                <a:latin typeface="Calibri"/>
                <a:cs typeface="Calibri"/>
              </a:rPr>
              <a:t>noktalara, </a:t>
            </a:r>
            <a:r>
              <a:rPr sz="2800" spc="13" dirty="0">
                <a:latin typeface="Calibri"/>
                <a:cs typeface="Calibri"/>
              </a:rPr>
              <a:t>uygun </a:t>
            </a:r>
            <a:r>
              <a:rPr sz="2800" spc="-33" dirty="0">
                <a:latin typeface="Calibri"/>
                <a:cs typeface="Calibri"/>
              </a:rPr>
              <a:t>aralıklarla</a:t>
            </a:r>
            <a:r>
              <a:rPr sz="2800" spc="180" dirty="0">
                <a:latin typeface="Calibri"/>
                <a:cs typeface="Calibri"/>
              </a:rPr>
              <a:t> </a:t>
            </a:r>
            <a:r>
              <a:rPr sz="2800" spc="-33" dirty="0">
                <a:latin typeface="Calibri"/>
                <a:cs typeface="Calibri"/>
              </a:rPr>
              <a:t>yerleştirilir.</a:t>
            </a:r>
            <a:endParaRPr sz="2800">
              <a:latin typeface="Calibri"/>
              <a:cs typeface="Calibri"/>
            </a:endParaRPr>
          </a:p>
          <a:p>
            <a:pPr marL="474121" marR="6773" indent="-457189">
              <a:lnSpc>
                <a:spcPct val="101400"/>
              </a:lnSpc>
              <a:buFont typeface="Arial"/>
              <a:buChar char="•"/>
              <a:tabLst>
                <a:tab pos="474121" algn="l"/>
                <a:tab pos="474968" algn="l"/>
              </a:tabLst>
            </a:pPr>
            <a:r>
              <a:rPr sz="2800" spc="-20" dirty="0">
                <a:latin typeface="Calibri"/>
                <a:cs typeface="Calibri"/>
              </a:rPr>
              <a:t>Ekipmanlara </a:t>
            </a:r>
            <a:r>
              <a:rPr sz="2800" spc="7" dirty="0">
                <a:latin typeface="Calibri"/>
                <a:cs typeface="Calibri"/>
              </a:rPr>
              <a:t>göre </a:t>
            </a:r>
            <a:r>
              <a:rPr sz="2800" spc="-13" dirty="0">
                <a:latin typeface="Calibri"/>
                <a:cs typeface="Calibri"/>
              </a:rPr>
              <a:t>tasarlanmış </a:t>
            </a:r>
            <a:r>
              <a:rPr sz="2800" dirty="0">
                <a:latin typeface="Calibri"/>
                <a:cs typeface="Calibri"/>
              </a:rPr>
              <a:t>bilgilendirme  </a:t>
            </a:r>
            <a:r>
              <a:rPr sz="2800" spc="-13" dirty="0">
                <a:latin typeface="Calibri"/>
                <a:cs typeface="Calibri"/>
              </a:rPr>
              <a:t>afişleri </a:t>
            </a:r>
            <a:r>
              <a:rPr sz="2800" spc="-47" dirty="0">
                <a:latin typeface="Calibri"/>
                <a:cs typeface="Calibri"/>
              </a:rPr>
              <a:t>kolay </a:t>
            </a:r>
            <a:r>
              <a:rPr sz="2800" spc="-7" dirty="0">
                <a:latin typeface="Calibri"/>
                <a:cs typeface="Calibri"/>
              </a:rPr>
              <a:t>görülebilecek </a:t>
            </a:r>
            <a:r>
              <a:rPr sz="2800" dirty="0">
                <a:latin typeface="Calibri"/>
                <a:cs typeface="Calibri"/>
              </a:rPr>
              <a:t>yerlere</a:t>
            </a:r>
            <a:r>
              <a:rPr sz="2800" spc="140" dirty="0">
                <a:latin typeface="Calibri"/>
                <a:cs typeface="Calibri"/>
              </a:rPr>
              <a:t> </a:t>
            </a:r>
            <a:r>
              <a:rPr sz="2800" spc="-67" dirty="0">
                <a:latin typeface="Calibri"/>
                <a:cs typeface="Calibri"/>
              </a:rPr>
              <a:t>asılır.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780359" y="1146726"/>
            <a:ext cx="4284640" cy="34765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4294967295"/>
          </p:nvPr>
        </p:nvSpPr>
        <p:spPr>
          <a:xfrm>
            <a:off x="0" y="1"/>
            <a:ext cx="0" cy="500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866">
              <a:lnSpc>
                <a:spcPts val="1273"/>
              </a:lnSpc>
            </a:pPr>
            <a:fld id="{81D60167-4931-47E6-BA6A-407CBD079E47}" type="slidenum">
              <a:rPr dirty="0"/>
              <a:pPr marL="33866">
                <a:lnSpc>
                  <a:spcPts val="1273"/>
                </a:lnSpc>
              </a:pPr>
              <a:t>28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767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-1905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4" name="İçerik Yer Tutucusu 5"/>
          <p:cNvGraphicFramePr>
            <a:graphicFrameLocks/>
          </p:cNvGraphicFramePr>
          <p:nvPr/>
        </p:nvGraphicFramePr>
        <p:xfrm>
          <a:off x="1758564" y="76453"/>
          <a:ext cx="8229600" cy="6702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Dikdörtgen"/>
          <p:cNvSpPr/>
          <p:nvPr/>
        </p:nvSpPr>
        <p:spPr>
          <a:xfrm>
            <a:off x="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659248"/>
              </p:ext>
            </p:extLst>
          </p:nvPr>
        </p:nvGraphicFramePr>
        <p:xfrm>
          <a:off x="232012" y="286603"/>
          <a:ext cx="11623655" cy="242664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1623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26647">
                <a:tc>
                  <a:txBody>
                    <a:bodyPr/>
                    <a:lstStyle/>
                    <a:p>
                      <a:pPr algn="ctr" fontAlgn="base"/>
                      <a:r>
                        <a:rPr lang="tr-TR" sz="3200" dirty="0" smtClean="0"/>
                        <a:t> </a:t>
                      </a:r>
                      <a:r>
                        <a:rPr lang="tr-TR" sz="3200" b="0" dirty="0" smtClean="0">
                          <a:solidFill>
                            <a:schemeClr val="tx2"/>
                          </a:solidFill>
                        </a:rPr>
                        <a:t>Atıkların kontrol altına alınması ve gelecek nesillere temiz ve gelişmiş bir Türkiye bırakılması hedefiyle, </a:t>
                      </a:r>
                      <a:r>
                        <a:rPr lang="tr-TR" sz="3200" b="1" dirty="0" smtClean="0">
                          <a:solidFill>
                            <a:srgbClr val="FF0000"/>
                          </a:solidFill>
                        </a:rPr>
                        <a:t>Cumhurbaşkanlığı Külliyesi  ve </a:t>
                      </a:r>
                      <a:r>
                        <a:rPr lang="tr-TR" sz="32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tr-TR" sz="3200" b="1" dirty="0" smtClean="0">
                          <a:solidFill>
                            <a:srgbClr val="FF0000"/>
                          </a:solidFill>
                        </a:rPr>
                        <a:t>Çevre ve Şehircilik Bakanlığında</a:t>
                      </a:r>
                      <a:r>
                        <a:rPr lang="tr-TR" sz="32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tr-TR" sz="3600" b="1" baseline="0" dirty="0" smtClean="0">
                          <a:solidFill>
                            <a:schemeClr val="accent2"/>
                          </a:solidFill>
                        </a:rPr>
                        <a:t>SIFIR ATIK  </a:t>
                      </a:r>
                      <a:r>
                        <a:rPr lang="tr-TR" sz="3200" b="0" baseline="0" dirty="0" smtClean="0">
                          <a:solidFill>
                            <a:schemeClr val="tx2"/>
                          </a:solidFill>
                        </a:rPr>
                        <a:t>uygulamasına başlanılmıştır.</a:t>
                      </a: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3 Resim" descr="külly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9906" y="2947913"/>
            <a:ext cx="5549460" cy="3542737"/>
          </a:xfrm>
          <a:prstGeom prst="rect">
            <a:avLst/>
          </a:prstGeom>
        </p:spPr>
      </p:pic>
      <p:pic>
        <p:nvPicPr>
          <p:cNvPr id="5" name="4 Resim" descr="bakanlı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1972" y="2932050"/>
            <a:ext cx="5546729" cy="353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7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Dikdörtgen"/>
          <p:cNvSpPr/>
          <p:nvPr/>
        </p:nvSpPr>
        <p:spPr>
          <a:xfrm>
            <a:off x="12482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372653" y="1081899"/>
            <a:ext cx="4435918" cy="1787418"/>
          </a:xfrm>
        </p:spPr>
        <p:txBody>
          <a:bodyPr>
            <a:normAutofit/>
          </a:bodyPr>
          <a:lstStyle/>
          <a:p>
            <a:r>
              <a:rPr lang="tr-TR" sz="28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Hacimli bir malzemedir</a:t>
            </a:r>
            <a:br>
              <a:rPr lang="tr-TR" sz="28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tr-TR" sz="28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Geri dönüştürülebilir</a:t>
            </a:r>
            <a:br>
              <a:rPr lang="tr-TR" sz="28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tr-TR" sz="28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Çevre kirliliğine sebep olur</a:t>
            </a:r>
            <a:r>
              <a:rPr lang="tr-TR" sz="24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tr-TR" sz="24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endParaRPr lang="tr-TR" sz="2400" b="1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32" name="Picture 8" descr="metal ambalaj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1" y="1125957"/>
            <a:ext cx="5867399" cy="2578940"/>
          </a:xfrm>
          <a:prstGeom prst="rect">
            <a:avLst/>
          </a:prstGeom>
          <a:noFill/>
        </p:spPr>
      </p:pic>
      <p:sp>
        <p:nvSpPr>
          <p:cNvPr id="1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95250" y="3703636"/>
            <a:ext cx="5848350" cy="583603"/>
          </a:xfrm>
        </p:spPr>
        <p:txBody>
          <a:bodyPr>
            <a:normAutofit/>
          </a:bodyPr>
          <a:lstStyle/>
          <a:p>
            <a:pPr eaLnBrk="1" hangingPunct="1"/>
            <a:r>
              <a:rPr lang="tr-TR" sz="2400" b="1" dirty="0" smtClean="0">
                <a:solidFill>
                  <a:srgbClr val="3333CC"/>
                </a:solidFill>
                <a:latin typeface="Calibri" pitchFamily="34" charset="0"/>
                <a:cs typeface="Calibri" pitchFamily="34" charset="0"/>
              </a:rPr>
              <a:t>          CAM       PLASTİK     METAL	KAĞIT</a:t>
            </a:r>
          </a:p>
        </p:txBody>
      </p:sp>
      <p:sp>
        <p:nvSpPr>
          <p:cNvPr id="8" name="Başlık 1"/>
          <p:cNvSpPr txBox="1">
            <a:spLocks/>
          </p:cNvSpPr>
          <p:nvPr/>
        </p:nvSpPr>
        <p:spPr>
          <a:xfrm>
            <a:off x="233911" y="102038"/>
            <a:ext cx="11717084" cy="86421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 anchorCtr="0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SIFIR ATIK – Tehlikesiz Atıklar</a:t>
            </a:r>
            <a:endParaRPr kumimoji="0" lang="tr-TR" sz="3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74690" y="4808483"/>
            <a:ext cx="4435918" cy="1751950"/>
          </a:xfrm>
        </p:spPr>
        <p:txBody>
          <a:bodyPr>
            <a:normAutofit fontScale="90000"/>
          </a:bodyPr>
          <a:lstStyle/>
          <a:p>
            <a:pPr algn="r"/>
            <a:r>
              <a:rPr lang="tr-TR" sz="24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tr-TR" sz="24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tr-TR" sz="31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Doğal Kaynaklarımız azalır</a:t>
            </a:r>
            <a:br>
              <a:rPr lang="tr-TR" sz="31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tr-TR" sz="31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Çöp dağları</a:t>
            </a:r>
            <a:br>
              <a:rPr lang="tr-TR" sz="31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tr-TR" sz="31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Enerji Kaybı</a:t>
            </a:r>
            <a:br>
              <a:rPr lang="tr-TR" sz="31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tr-TR" sz="31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Ekonomik Kayıp</a:t>
            </a:r>
          </a:p>
        </p:txBody>
      </p:sp>
      <p:pic>
        <p:nvPicPr>
          <p:cNvPr id="11" name="Picture 2" descr="Seagul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6566" y="2601311"/>
            <a:ext cx="5570476" cy="3894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443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1"/>
          <p:cNvSpPr/>
          <p:nvPr/>
        </p:nvSpPr>
        <p:spPr>
          <a:xfrm>
            <a:off x="7441324" y="0"/>
            <a:ext cx="4734373" cy="6857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2" name="Diyagram 1"/>
          <p:cNvGraphicFramePr/>
          <p:nvPr/>
        </p:nvGraphicFramePr>
        <p:xfrm>
          <a:off x="7301346" y="725214"/>
          <a:ext cx="4994470" cy="5545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2531" name="Resim 7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6128" y="725220"/>
            <a:ext cx="7094483" cy="5580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35862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Dikdörtgen"/>
          <p:cNvSpPr/>
          <p:nvPr/>
        </p:nvSpPr>
        <p:spPr>
          <a:xfrm>
            <a:off x="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603" y="286817"/>
            <a:ext cx="11664392" cy="554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Metin kutusu 5"/>
          <p:cNvSpPr txBox="1"/>
          <p:nvPr/>
        </p:nvSpPr>
        <p:spPr>
          <a:xfrm>
            <a:off x="363096" y="5913534"/>
            <a:ext cx="11421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smtClean="0">
                <a:solidFill>
                  <a:schemeClr val="tx2"/>
                </a:solidFill>
              </a:rPr>
              <a:t>Biriktirme ekipmanları ve tanıtım materyallerinde renk skalası uygulanır.</a:t>
            </a:r>
          </a:p>
        </p:txBody>
      </p:sp>
    </p:spTree>
    <p:extLst>
      <p:ext uri="{BB962C8B-B14F-4D97-AF65-F5344CB8AC3E}">
        <p14:creationId xmlns:p14="http://schemas.microsoft.com/office/powerpoint/2010/main" val="394103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Dikdörtgen"/>
          <p:cNvSpPr/>
          <p:nvPr/>
        </p:nvSpPr>
        <p:spPr>
          <a:xfrm>
            <a:off x="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1"/>
          <p:cNvSpPr/>
          <p:nvPr/>
        </p:nvSpPr>
        <p:spPr>
          <a:xfrm>
            <a:off x="5239169" y="0"/>
            <a:ext cx="6952831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Yuvarlatılmış Dikdörtgen 2"/>
          <p:cNvSpPr/>
          <p:nvPr/>
        </p:nvSpPr>
        <p:spPr>
          <a:xfrm>
            <a:off x="5565229" y="3578772"/>
            <a:ext cx="6290440" cy="27432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00" dirty="0" smtClean="0">
                <a:solidFill>
                  <a:schemeClr val="tx1"/>
                </a:solidFill>
              </a:rPr>
              <a:t>Atık </a:t>
            </a:r>
            <a:r>
              <a:rPr lang="tr-TR" sz="3200" dirty="0">
                <a:solidFill>
                  <a:schemeClr val="tx1"/>
                </a:solidFill>
              </a:rPr>
              <a:t>camlar, </a:t>
            </a:r>
            <a:r>
              <a:rPr lang="tr-TR" sz="3200" dirty="0" smtClean="0">
                <a:solidFill>
                  <a:schemeClr val="tx1"/>
                </a:solidFill>
              </a:rPr>
              <a:t> </a:t>
            </a:r>
            <a:r>
              <a:rPr lang="tr-TR" sz="3200" b="1" u="sng" dirty="0" smtClean="0">
                <a:solidFill>
                  <a:schemeClr val="tx1"/>
                </a:solidFill>
              </a:rPr>
              <a:t>cam </a:t>
            </a:r>
            <a:r>
              <a:rPr lang="tr-TR" sz="3200" b="1" u="sng" dirty="0">
                <a:solidFill>
                  <a:schemeClr val="tx1"/>
                </a:solidFill>
              </a:rPr>
              <a:t>kırma makinesi</a:t>
            </a:r>
            <a:r>
              <a:rPr lang="tr-TR" sz="3200" dirty="0">
                <a:solidFill>
                  <a:schemeClr val="tx1"/>
                </a:solidFill>
              </a:rPr>
              <a:t>nde kırılarak, hacimden %30 oranında tasarruf sağlanmaktadır.</a:t>
            </a: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459" y="291864"/>
            <a:ext cx="3948112" cy="5881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80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2009" y="346852"/>
            <a:ext cx="6296025" cy="2774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629512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1"/>
          <p:cNvSpPr/>
          <p:nvPr/>
        </p:nvSpPr>
        <p:spPr>
          <a:xfrm>
            <a:off x="0" y="0"/>
            <a:ext cx="12192000" cy="19549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Yuvarlatılmış Dikdörtgen 3"/>
          <p:cNvSpPr/>
          <p:nvPr/>
        </p:nvSpPr>
        <p:spPr>
          <a:xfrm>
            <a:off x="283778" y="471153"/>
            <a:ext cx="11698015" cy="112115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smtClean="0">
                <a:solidFill>
                  <a:schemeClr val="bg1"/>
                </a:solidFill>
              </a:rPr>
              <a:t>Yemekhanelerde </a:t>
            </a:r>
            <a:r>
              <a:rPr lang="tr-TR" sz="2800" b="1" dirty="0">
                <a:solidFill>
                  <a:schemeClr val="bg1"/>
                </a:solidFill>
              </a:rPr>
              <a:t>oluşan atıklar için biriktirme ekipmanları uygun yerlere </a:t>
            </a:r>
            <a:r>
              <a:rPr lang="tr-TR" sz="2800" b="1" dirty="0" smtClean="0">
                <a:solidFill>
                  <a:schemeClr val="bg1"/>
                </a:solidFill>
              </a:rPr>
              <a:t>yerleştirilip  </a:t>
            </a:r>
            <a:r>
              <a:rPr lang="tr-TR" sz="2800" b="1" dirty="0">
                <a:solidFill>
                  <a:schemeClr val="bg1"/>
                </a:solidFill>
              </a:rPr>
              <a:t>oluşan atıklar kaynağında ayrı olarak </a:t>
            </a:r>
            <a:r>
              <a:rPr lang="tr-TR" sz="2800" b="1" dirty="0" smtClean="0">
                <a:solidFill>
                  <a:schemeClr val="bg1"/>
                </a:solidFill>
              </a:rPr>
              <a:t>toplanabilir.</a:t>
            </a:r>
            <a:endParaRPr lang="tr-TR" sz="2800" b="1" dirty="0">
              <a:solidFill>
                <a:schemeClr val="bg1"/>
              </a:solidFill>
            </a:endParaRP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6210" y="2254461"/>
            <a:ext cx="5549462" cy="3783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22" name="Picture 2" descr="HAYVAN BARINAKLARI ile ilgili görsel sonuc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780" y="2239563"/>
            <a:ext cx="5748430" cy="37986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1 Başlık"/>
          <p:cNvSpPr txBox="1">
            <a:spLocks/>
          </p:cNvSpPr>
          <p:nvPr/>
        </p:nvSpPr>
        <p:spPr>
          <a:xfrm>
            <a:off x="-331810" y="6175634"/>
            <a:ext cx="5677478" cy="59984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75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Kürdan ve peçete atmıyoruz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1 Başlık"/>
          <p:cNvSpPr txBox="1">
            <a:spLocks/>
          </p:cNvSpPr>
          <p:nvPr/>
        </p:nvSpPr>
        <p:spPr>
          <a:xfrm>
            <a:off x="6205626" y="6163562"/>
            <a:ext cx="5677478" cy="59984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Yemek artığı ayırma</a:t>
            </a:r>
            <a:r>
              <a:rPr kumimoji="0" lang="tr-TR" sz="28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bölmesi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051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Dikdörtgen"/>
          <p:cNvSpPr/>
          <p:nvPr/>
        </p:nvSpPr>
        <p:spPr>
          <a:xfrm>
            <a:off x="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12 Dikdörtgen"/>
          <p:cNvSpPr/>
          <p:nvPr/>
        </p:nvSpPr>
        <p:spPr>
          <a:xfrm>
            <a:off x="193340" y="1489289"/>
            <a:ext cx="5702493" cy="500704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11 Dikdörtgen"/>
          <p:cNvSpPr/>
          <p:nvPr/>
        </p:nvSpPr>
        <p:spPr>
          <a:xfrm>
            <a:off x="6100548" y="1513489"/>
            <a:ext cx="5900379" cy="499649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1 Başlık"/>
          <p:cNvSpPr>
            <a:spLocks noGrp="1"/>
          </p:cNvSpPr>
          <p:nvPr>
            <p:ph type="title"/>
          </p:nvPr>
        </p:nvSpPr>
        <p:spPr>
          <a:xfrm>
            <a:off x="1478275" y="5800303"/>
            <a:ext cx="3557758" cy="580029"/>
          </a:xfrm>
        </p:spPr>
        <p:txBody>
          <a:bodyPr>
            <a:normAutofit/>
          </a:bodyPr>
          <a:lstStyle/>
          <a:p>
            <a:r>
              <a:rPr lang="tr-TR" sz="24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MAKİNADA KOMPOST</a:t>
            </a:r>
            <a:endParaRPr lang="tr-TR" sz="2400" b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193" y="1690893"/>
            <a:ext cx="5281685" cy="3890756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" name="1 Başlık"/>
          <p:cNvSpPr txBox="1">
            <a:spLocks/>
          </p:cNvSpPr>
          <p:nvPr/>
        </p:nvSpPr>
        <p:spPr>
          <a:xfrm>
            <a:off x="7369861" y="5951539"/>
            <a:ext cx="3575649" cy="4076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AÇIK ALANDA KOMPOST</a:t>
            </a:r>
            <a:endParaRPr kumimoji="0" lang="tr-TR" sz="2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2561" y="1679820"/>
            <a:ext cx="5445455" cy="3902114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" name="Yuvarlatılmış Dikdörtgen 4"/>
          <p:cNvSpPr/>
          <p:nvPr/>
        </p:nvSpPr>
        <p:spPr>
          <a:xfrm>
            <a:off x="107950" y="325438"/>
            <a:ext cx="11858078" cy="9831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>
                <a:solidFill>
                  <a:schemeClr val="tx1"/>
                </a:solidFill>
              </a:rPr>
              <a:t>Organik atıklar</a:t>
            </a:r>
            <a:r>
              <a:rPr lang="tr-TR" sz="2800" dirty="0">
                <a:solidFill>
                  <a:schemeClr val="tx1"/>
                </a:solidFill>
              </a:rPr>
              <a:t>, meyve ve sebze artıkları, yumurta kabukları, çay posaları, park-bahçe atıkları vb. bitkisel kökenli atıklardır.</a:t>
            </a:r>
          </a:p>
        </p:txBody>
      </p:sp>
    </p:spTree>
    <p:extLst>
      <p:ext uri="{BB962C8B-B14F-4D97-AF65-F5344CB8AC3E}">
        <p14:creationId xmlns:p14="http://schemas.microsoft.com/office/powerpoint/2010/main" val="60560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-1905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3" name="İçerik Yer Tutucusu 5"/>
          <p:cNvGraphicFramePr>
            <a:graphicFrameLocks/>
          </p:cNvGraphicFramePr>
          <p:nvPr/>
        </p:nvGraphicFramePr>
        <p:xfrm>
          <a:off x="1994566" y="0"/>
          <a:ext cx="82296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5965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Dikdörtgen"/>
          <p:cNvSpPr/>
          <p:nvPr/>
        </p:nvSpPr>
        <p:spPr>
          <a:xfrm>
            <a:off x="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4" y="4295028"/>
            <a:ext cx="2995794" cy="2220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5" name="Picture 21" descr="İlgili res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35557" y="4114801"/>
            <a:ext cx="3256443" cy="2438399"/>
          </a:xfrm>
          <a:prstGeom prst="rect">
            <a:avLst/>
          </a:prstGeom>
          <a:noFill/>
        </p:spPr>
      </p:pic>
      <p:pic>
        <p:nvPicPr>
          <p:cNvPr id="1047" name="Picture 23" descr="FLORESAN ATIKLAR ile ilgili görsel sonuc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4700" y="4343400"/>
            <a:ext cx="2638498" cy="2182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9" name="Picture 25" descr="FLORESAN ATIKLAR ile ilgili görsel sonuc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9" y="1123949"/>
            <a:ext cx="2876551" cy="2819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051" y="4301408"/>
            <a:ext cx="3086100" cy="2327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Başlık 1"/>
          <p:cNvSpPr txBox="1">
            <a:spLocks/>
          </p:cNvSpPr>
          <p:nvPr/>
        </p:nvSpPr>
        <p:spPr>
          <a:xfrm>
            <a:off x="233911" y="102038"/>
            <a:ext cx="11717084" cy="86421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 anchorCtr="0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SIFIR ATIK – Tehlikeli Atıklar</a:t>
            </a:r>
            <a:endParaRPr kumimoji="0" lang="tr-TR" sz="3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67050" y="995194"/>
            <a:ext cx="8883212" cy="1054318"/>
          </a:xfrm>
        </p:spPr>
        <p:txBody>
          <a:bodyPr>
            <a:noAutofit/>
          </a:bodyPr>
          <a:lstStyle/>
          <a:p>
            <a:pPr algn="ctr"/>
            <a:r>
              <a:rPr lang="tr-TR" sz="28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Tehlikeli Atıklar</a:t>
            </a:r>
            <a:r>
              <a:rPr lang="tr-TR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tr-TR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tr-TR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4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Yanıcı, yakıcı, kanserojen, patlayıcı, tahriş edici ve zehirli atıklardır</a:t>
            </a:r>
            <a:endParaRPr lang="tr-TR" sz="24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60326" y="2103321"/>
            <a:ext cx="6570937" cy="2043025"/>
          </a:xfrm>
        </p:spPr>
        <p:txBody>
          <a:bodyPr>
            <a:noAutofit/>
          </a:bodyPr>
          <a:lstStyle/>
          <a:p>
            <a:r>
              <a:rPr lang="tr-TR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• Toner ve kartuşlar,</a:t>
            </a:r>
            <a:br>
              <a:rPr lang="tr-TR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tr-TR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• Yapıştırıcı ambalajları,</a:t>
            </a:r>
            <a:br>
              <a:rPr lang="tr-TR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tr-TR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• Boya kutuları, </a:t>
            </a:r>
            <a:r>
              <a:rPr lang="tr-TR" sz="24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kontamine</a:t>
            </a:r>
            <a:r>
              <a:rPr lang="tr-TR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ambalajlar</a:t>
            </a:r>
            <a:br>
              <a:rPr lang="tr-TR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tr-TR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• </a:t>
            </a:r>
            <a:r>
              <a:rPr lang="tr-TR" sz="24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Kontamine</a:t>
            </a:r>
            <a:r>
              <a:rPr lang="tr-TR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filtreler,</a:t>
            </a:r>
            <a:br>
              <a:rPr lang="tr-TR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tr-TR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• Basınçlı kaplar, elektronik eşyalar, piller, akü,</a:t>
            </a:r>
          </a:p>
        </p:txBody>
      </p:sp>
    </p:spTree>
    <p:extLst>
      <p:ext uri="{BB962C8B-B14F-4D97-AF65-F5344CB8AC3E}">
        <p14:creationId xmlns:p14="http://schemas.microsoft.com/office/powerpoint/2010/main" val="260050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Dikdörtgen"/>
          <p:cNvSpPr/>
          <p:nvPr/>
        </p:nvSpPr>
        <p:spPr>
          <a:xfrm>
            <a:off x="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Dikdörtgen"/>
          <p:cNvSpPr/>
          <p:nvPr/>
        </p:nvSpPr>
        <p:spPr>
          <a:xfrm>
            <a:off x="1" y="0"/>
            <a:ext cx="4099033" cy="6857999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Yuvarlatılmış Dikdörtgen 5"/>
          <p:cNvSpPr/>
          <p:nvPr/>
        </p:nvSpPr>
        <p:spPr>
          <a:xfrm>
            <a:off x="252251" y="156446"/>
            <a:ext cx="3657602" cy="657542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u="sng" dirty="0">
                <a:solidFill>
                  <a:schemeClr val="tx1"/>
                </a:solidFill>
              </a:rPr>
              <a:t>Tehlikeli atıklar: </a:t>
            </a:r>
            <a:r>
              <a:rPr lang="tr-TR" sz="2800" dirty="0">
                <a:solidFill>
                  <a:schemeClr val="tx1"/>
                </a:solidFill>
              </a:rPr>
              <a:t>yanıcı, yakıcı, kanserojen, patlayıcı, tahriş edici, zehirli atıklardır.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28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>
                <a:solidFill>
                  <a:schemeClr val="tx1"/>
                </a:solidFill>
              </a:rPr>
              <a:t>Toner-kartuşlar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 err="1">
                <a:solidFill>
                  <a:schemeClr val="tx1"/>
                </a:solidFill>
              </a:rPr>
              <a:t>kontamine</a:t>
            </a:r>
            <a:r>
              <a:rPr lang="tr-TR" sz="2800" dirty="0">
                <a:solidFill>
                  <a:schemeClr val="tx1"/>
                </a:solidFill>
              </a:rPr>
              <a:t> ambalajlar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 err="1">
                <a:solidFill>
                  <a:schemeClr val="tx1"/>
                </a:solidFill>
              </a:rPr>
              <a:t>kontamine</a:t>
            </a:r>
            <a:r>
              <a:rPr lang="tr-TR" sz="2800" dirty="0">
                <a:solidFill>
                  <a:schemeClr val="tx1"/>
                </a:solidFill>
              </a:rPr>
              <a:t> filtreler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>
                <a:solidFill>
                  <a:schemeClr val="tx1"/>
                </a:solidFill>
              </a:rPr>
              <a:t>basınçlı kaplar vb.</a:t>
            </a:r>
          </a:p>
        </p:txBody>
      </p:sp>
      <p:pic>
        <p:nvPicPr>
          <p:cNvPr id="27652" name="Resim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0563" y="2222964"/>
            <a:ext cx="4193633" cy="2380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8 Dikdörtgen"/>
          <p:cNvSpPr/>
          <p:nvPr/>
        </p:nvSpPr>
        <p:spPr>
          <a:xfrm>
            <a:off x="8488906" y="0"/>
            <a:ext cx="3703094" cy="685799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84439" y="283779"/>
            <a:ext cx="3481433" cy="5407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 Başlık"/>
          <p:cNvSpPr txBox="1">
            <a:spLocks/>
          </p:cNvSpPr>
          <p:nvPr/>
        </p:nvSpPr>
        <p:spPr>
          <a:xfrm>
            <a:off x="8447961" y="5742519"/>
            <a:ext cx="3552966" cy="882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Atık yağ ayrı toplanmalı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Kategori analizi yapılmalı</a:t>
            </a:r>
            <a:endParaRPr kumimoji="0" lang="tr-T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12" name="Picture 16" descr="atık pil ile ilgili görsel sonuc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2907" y="4430114"/>
            <a:ext cx="4445878" cy="2317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İlgili resi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20200" y="189192"/>
            <a:ext cx="4414351" cy="2128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2803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Dikdörtgen"/>
          <p:cNvSpPr/>
          <p:nvPr/>
        </p:nvSpPr>
        <p:spPr>
          <a:xfrm>
            <a:off x="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Dikdörtgen"/>
          <p:cNvSpPr/>
          <p:nvPr/>
        </p:nvSpPr>
        <p:spPr>
          <a:xfrm>
            <a:off x="283789" y="0"/>
            <a:ext cx="588052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5602" name="Resim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9980" y="189186"/>
            <a:ext cx="2301772" cy="309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Yuvarlatılmış Dikdörtgen 1"/>
          <p:cNvSpPr/>
          <p:nvPr/>
        </p:nvSpPr>
        <p:spPr>
          <a:xfrm>
            <a:off x="6353498" y="3452667"/>
            <a:ext cx="5665076" cy="30900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>
                <a:solidFill>
                  <a:schemeClr val="tx1"/>
                </a:solidFill>
              </a:rPr>
              <a:t>Bitkisel atık yağlar</a:t>
            </a:r>
            <a:r>
              <a:rPr lang="tr-TR" sz="2800" dirty="0">
                <a:solidFill>
                  <a:schemeClr val="tx1"/>
                </a:solidFill>
              </a:rPr>
              <a:t>, </a:t>
            </a:r>
            <a:r>
              <a:rPr lang="tr-TR" sz="2800" dirty="0" err="1">
                <a:solidFill>
                  <a:schemeClr val="tx1"/>
                </a:solidFill>
              </a:rPr>
              <a:t>atıksu</a:t>
            </a:r>
            <a:r>
              <a:rPr lang="tr-TR" sz="2800" dirty="0">
                <a:solidFill>
                  <a:schemeClr val="tx1"/>
                </a:solidFill>
              </a:rPr>
              <a:t> toplama sistemlerinin daralmasına ve tıkanmasına; toprak kirlenmesi ile beraber yeraltı suyu kirlenmesine sebep  olmaktadır. Bu nedenle ayrı toplanması gerekmektedir. </a:t>
            </a:r>
          </a:p>
        </p:txBody>
      </p:sp>
      <p:graphicFrame>
        <p:nvGraphicFramePr>
          <p:cNvPr id="5" name="Diyagram 4"/>
          <p:cNvGraphicFramePr/>
          <p:nvPr/>
        </p:nvGraphicFramePr>
        <p:xfrm>
          <a:off x="255580" y="-364467"/>
          <a:ext cx="5971804" cy="2445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2937" y="1749958"/>
            <a:ext cx="5487959" cy="3988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44303" y="236483"/>
            <a:ext cx="3026980" cy="2987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Yuvarlatılmış Dikdörtgen 1"/>
          <p:cNvSpPr/>
          <p:nvPr/>
        </p:nvSpPr>
        <p:spPr>
          <a:xfrm>
            <a:off x="357346" y="5701883"/>
            <a:ext cx="5665076" cy="9984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28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Piyasaya sürülen </a:t>
            </a:r>
            <a:r>
              <a:rPr lang="tr-TR" sz="28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1,5 milyon ton, </a:t>
            </a:r>
            <a:r>
              <a:rPr lang="tr-TR" sz="28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Toplanan </a:t>
            </a:r>
            <a:r>
              <a:rPr lang="tr-TR" sz="28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27 bin ton</a:t>
            </a:r>
            <a:endParaRPr lang="tr-T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792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Dikdörtgen"/>
          <p:cNvSpPr/>
          <p:nvPr/>
        </p:nvSpPr>
        <p:spPr>
          <a:xfrm>
            <a:off x="-19050" y="5407572"/>
            <a:ext cx="12192000" cy="1450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5" name="İçerik Yer Tutucusu 3"/>
          <p:cNvGraphicFramePr>
            <a:graphicFrameLocks/>
          </p:cNvGraphicFramePr>
          <p:nvPr/>
        </p:nvGraphicFramePr>
        <p:xfrm>
          <a:off x="4734892" y="362248"/>
          <a:ext cx="8229600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Grup 6"/>
          <p:cNvGrpSpPr>
            <a:grpSpLocks/>
          </p:cNvGrpSpPr>
          <p:nvPr/>
        </p:nvGrpSpPr>
        <p:grpSpPr bwMode="auto">
          <a:xfrm>
            <a:off x="-920750" y="742064"/>
            <a:ext cx="6540500" cy="4383974"/>
            <a:chOff x="-920108" y="742509"/>
            <a:chExt cx="6540072" cy="4384165"/>
          </a:xfrm>
        </p:grpSpPr>
        <p:pic>
          <p:nvPicPr>
            <p:cNvPr id="10245" name="Resim 5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-920108" y="1447883"/>
              <a:ext cx="6540072" cy="3678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4" name="Metin kutusu 3"/>
            <p:cNvSpPr txBox="1">
              <a:spLocks noChangeArrowheads="1"/>
            </p:cNvSpPr>
            <p:nvPr/>
          </p:nvSpPr>
          <p:spPr bwMode="auto">
            <a:xfrm>
              <a:off x="1533332" y="742509"/>
              <a:ext cx="3275407" cy="1015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tr-TR" altLang="tr-TR" sz="6000" b="1" dirty="0">
                  <a:solidFill>
                    <a:schemeClr val="tx2"/>
                  </a:solidFill>
                </a:rPr>
                <a:t>NEDEN?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Dikdörtgen"/>
          <p:cNvSpPr/>
          <p:nvPr/>
        </p:nvSpPr>
        <p:spPr>
          <a:xfrm>
            <a:off x="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49863" y="220718"/>
            <a:ext cx="3231931" cy="4997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Yuvarlatılmış Dikdörtgen 8"/>
          <p:cNvSpPr/>
          <p:nvPr/>
        </p:nvSpPr>
        <p:spPr>
          <a:xfrm>
            <a:off x="187652" y="300753"/>
            <a:ext cx="8309960" cy="252127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>
                <a:solidFill>
                  <a:schemeClr val="tx2"/>
                </a:solidFill>
              </a:rPr>
              <a:t>Tıbbi atıklar</a:t>
            </a:r>
            <a:r>
              <a:rPr lang="tr-TR" sz="2800" dirty="0">
                <a:solidFill>
                  <a:schemeClr val="tx2"/>
                </a:solidFill>
              </a:rPr>
              <a:t>, doğrudan veya aracı hayvanlarla bulaşan, cüzzam, veba, kolera, dizanteri, tüberküloz, kuduz, sıtma gibi hastalıklara sebebiyet verebilen atıklardandır. Bu nedenle hiçbir suretle diğer atıklarla karıştırılmamalı, ayrı olarak </a:t>
            </a:r>
            <a:r>
              <a:rPr lang="tr-TR" sz="2800" dirty="0" smtClean="0">
                <a:solidFill>
                  <a:schemeClr val="tx2"/>
                </a:solidFill>
              </a:rPr>
              <a:t>toplanmalıdır.</a:t>
            </a:r>
            <a:endParaRPr lang="tr-TR" sz="2800" dirty="0">
              <a:solidFill>
                <a:schemeClr val="tx2"/>
              </a:solidFill>
            </a:endParaRPr>
          </a:p>
        </p:txBody>
      </p:sp>
      <p:pic>
        <p:nvPicPr>
          <p:cNvPr id="11" name="Picture 11" descr="tıbbi atık torbası ile ilgili görsel sonuc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63" y="2963917"/>
            <a:ext cx="2058196" cy="2349126"/>
          </a:xfrm>
          <a:prstGeom prst="rect">
            <a:avLst/>
          </a:prstGeom>
          <a:noFill/>
        </p:spPr>
      </p:pic>
      <p:pic>
        <p:nvPicPr>
          <p:cNvPr id="10242" name="Picture 2" descr="İlgili resi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0183" y="2854097"/>
            <a:ext cx="2713748" cy="26007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37792" y="2923352"/>
            <a:ext cx="2107202" cy="2373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Yuvarlatılmış Dikdörtgen 9"/>
          <p:cNvSpPr/>
          <p:nvPr/>
        </p:nvSpPr>
        <p:spPr>
          <a:xfrm>
            <a:off x="189186" y="5538980"/>
            <a:ext cx="11813623" cy="108253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 smtClean="0">
                <a:solidFill>
                  <a:schemeClr val="tx2"/>
                </a:solidFill>
              </a:rPr>
              <a:t>Tıbbi </a:t>
            </a:r>
            <a:r>
              <a:rPr lang="tr-TR" sz="2800" dirty="0">
                <a:solidFill>
                  <a:schemeClr val="tx2"/>
                </a:solidFill>
              </a:rPr>
              <a:t>atıklar, bu konuda özel olarak eğitilmiş </a:t>
            </a:r>
            <a:r>
              <a:rPr lang="tr-TR" sz="2800" i="1" u="sng" dirty="0">
                <a:solidFill>
                  <a:schemeClr val="tx2"/>
                </a:solidFill>
              </a:rPr>
              <a:t>tıbbi atık görevlisi </a:t>
            </a:r>
            <a:r>
              <a:rPr lang="tr-TR" sz="2800" dirty="0">
                <a:solidFill>
                  <a:schemeClr val="tx2"/>
                </a:solidFill>
              </a:rPr>
              <a:t>tarafından </a:t>
            </a:r>
            <a:r>
              <a:rPr lang="tr-TR" sz="2800" dirty="0" smtClean="0">
                <a:solidFill>
                  <a:schemeClr val="tx2"/>
                </a:solidFill>
              </a:rPr>
              <a:t>toplanmalıdır.</a:t>
            </a:r>
            <a:endParaRPr lang="tr-TR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99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6222" y="220219"/>
            <a:ext cx="8281670" cy="901065"/>
          </a:xfrm>
          <a:custGeom>
            <a:avLst/>
            <a:gdLst/>
            <a:ahLst/>
            <a:cxnLst/>
            <a:rect l="l" t="t" r="r" b="b"/>
            <a:pathLst>
              <a:path w="8281670" h="901065">
                <a:moveTo>
                  <a:pt x="8131302" y="0"/>
                </a:moveTo>
                <a:lnTo>
                  <a:pt x="150114" y="0"/>
                </a:lnTo>
                <a:lnTo>
                  <a:pt x="102666" y="7650"/>
                </a:lnTo>
                <a:lnTo>
                  <a:pt x="61458" y="28956"/>
                </a:lnTo>
                <a:lnTo>
                  <a:pt x="28963" y="61447"/>
                </a:lnTo>
                <a:lnTo>
                  <a:pt x="7652" y="102656"/>
                </a:lnTo>
                <a:lnTo>
                  <a:pt x="0" y="150113"/>
                </a:lnTo>
                <a:lnTo>
                  <a:pt x="0" y="750569"/>
                </a:lnTo>
                <a:lnTo>
                  <a:pt x="7652" y="798027"/>
                </a:lnTo>
                <a:lnTo>
                  <a:pt x="28963" y="839236"/>
                </a:lnTo>
                <a:lnTo>
                  <a:pt x="61458" y="871727"/>
                </a:lnTo>
                <a:lnTo>
                  <a:pt x="102666" y="893033"/>
                </a:lnTo>
                <a:lnTo>
                  <a:pt x="150114" y="900683"/>
                </a:lnTo>
                <a:lnTo>
                  <a:pt x="8131302" y="900683"/>
                </a:lnTo>
                <a:lnTo>
                  <a:pt x="8178759" y="893033"/>
                </a:lnTo>
                <a:lnTo>
                  <a:pt x="8219968" y="871727"/>
                </a:lnTo>
                <a:lnTo>
                  <a:pt x="8252460" y="839236"/>
                </a:lnTo>
                <a:lnTo>
                  <a:pt x="8273765" y="798027"/>
                </a:lnTo>
                <a:lnTo>
                  <a:pt x="8281416" y="750569"/>
                </a:lnTo>
                <a:lnTo>
                  <a:pt x="8281416" y="150113"/>
                </a:lnTo>
                <a:lnTo>
                  <a:pt x="8273765" y="102656"/>
                </a:lnTo>
                <a:lnTo>
                  <a:pt x="8252460" y="61447"/>
                </a:lnTo>
                <a:lnTo>
                  <a:pt x="8219968" y="28956"/>
                </a:lnTo>
                <a:lnTo>
                  <a:pt x="8178759" y="7650"/>
                </a:lnTo>
                <a:lnTo>
                  <a:pt x="8131302" y="0"/>
                </a:lnTo>
                <a:close/>
              </a:path>
            </a:pathLst>
          </a:custGeom>
          <a:solidFill>
            <a:srgbClr val="AD4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76222" y="220219"/>
            <a:ext cx="8281670" cy="901065"/>
          </a:xfrm>
          <a:custGeom>
            <a:avLst/>
            <a:gdLst/>
            <a:ahLst/>
            <a:cxnLst/>
            <a:rect l="l" t="t" r="r" b="b"/>
            <a:pathLst>
              <a:path w="8281670" h="901065">
                <a:moveTo>
                  <a:pt x="0" y="150113"/>
                </a:moveTo>
                <a:lnTo>
                  <a:pt x="7652" y="102656"/>
                </a:lnTo>
                <a:lnTo>
                  <a:pt x="28963" y="61447"/>
                </a:lnTo>
                <a:lnTo>
                  <a:pt x="61458" y="28956"/>
                </a:lnTo>
                <a:lnTo>
                  <a:pt x="102666" y="7650"/>
                </a:lnTo>
                <a:lnTo>
                  <a:pt x="150114" y="0"/>
                </a:lnTo>
                <a:lnTo>
                  <a:pt x="8131302" y="0"/>
                </a:lnTo>
                <a:lnTo>
                  <a:pt x="8178759" y="7650"/>
                </a:lnTo>
                <a:lnTo>
                  <a:pt x="8219968" y="28955"/>
                </a:lnTo>
                <a:lnTo>
                  <a:pt x="8252460" y="61447"/>
                </a:lnTo>
                <a:lnTo>
                  <a:pt x="8273765" y="102656"/>
                </a:lnTo>
                <a:lnTo>
                  <a:pt x="8281416" y="150113"/>
                </a:lnTo>
                <a:lnTo>
                  <a:pt x="8281416" y="750569"/>
                </a:lnTo>
                <a:lnTo>
                  <a:pt x="8273765" y="798027"/>
                </a:lnTo>
                <a:lnTo>
                  <a:pt x="8252460" y="839236"/>
                </a:lnTo>
                <a:lnTo>
                  <a:pt x="8219968" y="871727"/>
                </a:lnTo>
                <a:lnTo>
                  <a:pt x="8178759" y="893033"/>
                </a:lnTo>
                <a:lnTo>
                  <a:pt x="8131302" y="900683"/>
                </a:lnTo>
                <a:lnTo>
                  <a:pt x="150114" y="900683"/>
                </a:lnTo>
                <a:lnTo>
                  <a:pt x="102666" y="893033"/>
                </a:lnTo>
                <a:lnTo>
                  <a:pt x="61458" y="871727"/>
                </a:lnTo>
                <a:lnTo>
                  <a:pt x="28963" y="839236"/>
                </a:lnTo>
                <a:lnTo>
                  <a:pt x="7652" y="798027"/>
                </a:lnTo>
                <a:lnTo>
                  <a:pt x="0" y="750569"/>
                </a:lnTo>
                <a:lnTo>
                  <a:pt x="0" y="150113"/>
                </a:lnTo>
                <a:close/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39544" y="349377"/>
            <a:ext cx="6333490" cy="559435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/>
          <a:p>
            <a:pPr marL="12700"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Palatino Linotype"/>
                <a:cs typeface="Palatino Linotype"/>
              </a:rPr>
              <a:t>1 </a:t>
            </a:r>
            <a:r>
              <a:rPr sz="35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Pil </a:t>
            </a:r>
            <a:r>
              <a:rPr sz="3500" b="1" dirty="0">
                <a:solidFill>
                  <a:srgbClr val="FFFFFF"/>
                </a:solidFill>
                <a:latin typeface="Palatino Linotype"/>
                <a:cs typeface="Palatino Linotype"/>
              </a:rPr>
              <a:t>4 </a:t>
            </a:r>
            <a:r>
              <a:rPr sz="35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metrekare </a:t>
            </a:r>
            <a:r>
              <a:rPr sz="3500" b="1" dirty="0">
                <a:solidFill>
                  <a:srgbClr val="FFFFFF"/>
                </a:solidFill>
                <a:latin typeface="Palatino Linotype"/>
                <a:cs typeface="Palatino Linotype"/>
              </a:rPr>
              <a:t>alanı</a:t>
            </a:r>
            <a:r>
              <a:rPr sz="3500" b="1" spc="-4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35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kirletir!!</a:t>
            </a:r>
            <a:endParaRPr sz="3500">
              <a:latin typeface="Palatino Linotype"/>
              <a:cs typeface="Palatino Linotyp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31636" y="1621536"/>
            <a:ext cx="1232915" cy="1840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44696" y="2467355"/>
            <a:ext cx="1620011" cy="304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978652" y="3689603"/>
            <a:ext cx="1772412" cy="17724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01723" y="2467355"/>
            <a:ext cx="1901952" cy="304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279892" y="1127760"/>
            <a:ext cx="1417320" cy="42458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76223" y="6224778"/>
            <a:ext cx="8208645" cy="386080"/>
          </a:xfrm>
          <a:custGeom>
            <a:avLst/>
            <a:gdLst/>
            <a:ahLst/>
            <a:cxnLst/>
            <a:rect l="l" t="t" r="r" b="b"/>
            <a:pathLst>
              <a:path w="8208645" h="386079">
                <a:moveTo>
                  <a:pt x="8144002" y="0"/>
                </a:moveTo>
                <a:lnTo>
                  <a:pt x="64262" y="0"/>
                </a:lnTo>
                <a:lnTo>
                  <a:pt x="39251" y="5051"/>
                </a:lnTo>
                <a:lnTo>
                  <a:pt x="18824" y="18824"/>
                </a:lnTo>
                <a:lnTo>
                  <a:pt x="5051" y="39251"/>
                </a:lnTo>
                <a:lnTo>
                  <a:pt x="0" y="64262"/>
                </a:lnTo>
                <a:lnTo>
                  <a:pt x="0" y="321310"/>
                </a:lnTo>
                <a:lnTo>
                  <a:pt x="5051" y="346320"/>
                </a:lnTo>
                <a:lnTo>
                  <a:pt x="18824" y="366747"/>
                </a:lnTo>
                <a:lnTo>
                  <a:pt x="39251" y="380520"/>
                </a:lnTo>
                <a:lnTo>
                  <a:pt x="64262" y="385572"/>
                </a:lnTo>
                <a:lnTo>
                  <a:pt x="8144002" y="385572"/>
                </a:lnTo>
                <a:lnTo>
                  <a:pt x="8168991" y="380520"/>
                </a:lnTo>
                <a:lnTo>
                  <a:pt x="8189420" y="366747"/>
                </a:lnTo>
                <a:lnTo>
                  <a:pt x="8203205" y="346320"/>
                </a:lnTo>
                <a:lnTo>
                  <a:pt x="8208263" y="321310"/>
                </a:lnTo>
                <a:lnTo>
                  <a:pt x="8208263" y="64262"/>
                </a:lnTo>
                <a:lnTo>
                  <a:pt x="8203205" y="39251"/>
                </a:lnTo>
                <a:lnTo>
                  <a:pt x="8189420" y="18824"/>
                </a:lnTo>
                <a:lnTo>
                  <a:pt x="8168991" y="5051"/>
                </a:lnTo>
                <a:lnTo>
                  <a:pt x="8144002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76223" y="6224778"/>
            <a:ext cx="8208645" cy="386080"/>
          </a:xfrm>
          <a:custGeom>
            <a:avLst/>
            <a:gdLst/>
            <a:ahLst/>
            <a:cxnLst/>
            <a:rect l="l" t="t" r="r" b="b"/>
            <a:pathLst>
              <a:path w="8208645" h="386079">
                <a:moveTo>
                  <a:pt x="0" y="64262"/>
                </a:moveTo>
                <a:lnTo>
                  <a:pt x="5051" y="39251"/>
                </a:lnTo>
                <a:lnTo>
                  <a:pt x="18824" y="18824"/>
                </a:lnTo>
                <a:lnTo>
                  <a:pt x="39251" y="5051"/>
                </a:lnTo>
                <a:lnTo>
                  <a:pt x="64262" y="0"/>
                </a:lnTo>
                <a:lnTo>
                  <a:pt x="8144002" y="0"/>
                </a:lnTo>
                <a:lnTo>
                  <a:pt x="8168991" y="5051"/>
                </a:lnTo>
                <a:lnTo>
                  <a:pt x="8189420" y="18824"/>
                </a:lnTo>
                <a:lnTo>
                  <a:pt x="8203205" y="39251"/>
                </a:lnTo>
                <a:lnTo>
                  <a:pt x="8208263" y="64262"/>
                </a:lnTo>
                <a:lnTo>
                  <a:pt x="8208263" y="321310"/>
                </a:lnTo>
                <a:lnTo>
                  <a:pt x="8203205" y="346320"/>
                </a:lnTo>
                <a:lnTo>
                  <a:pt x="8189420" y="366747"/>
                </a:lnTo>
                <a:lnTo>
                  <a:pt x="8168991" y="380520"/>
                </a:lnTo>
                <a:lnTo>
                  <a:pt x="8144002" y="385572"/>
                </a:lnTo>
                <a:lnTo>
                  <a:pt x="64262" y="385572"/>
                </a:lnTo>
                <a:lnTo>
                  <a:pt x="39251" y="380520"/>
                </a:lnTo>
                <a:lnTo>
                  <a:pt x="18824" y="366747"/>
                </a:lnTo>
                <a:lnTo>
                  <a:pt x="5051" y="346320"/>
                </a:lnTo>
                <a:lnTo>
                  <a:pt x="0" y="321310"/>
                </a:lnTo>
                <a:lnTo>
                  <a:pt x="0" y="64262"/>
                </a:lnTo>
                <a:close/>
              </a:path>
            </a:pathLst>
          </a:custGeom>
          <a:ln w="2895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838046" y="6272885"/>
            <a:ext cx="765492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5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Olimpik havuzun üçte </a:t>
            </a:r>
            <a:r>
              <a:rPr sz="1500" b="1" dirty="0">
                <a:solidFill>
                  <a:srgbClr val="FFFFFF"/>
                </a:solidFill>
                <a:latin typeface="Palatino Linotype"/>
                <a:cs typeface="Palatino Linotype"/>
              </a:rPr>
              <a:t>birini </a:t>
            </a:r>
            <a:r>
              <a:rPr sz="15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doldurmaya </a:t>
            </a:r>
            <a:r>
              <a:rPr sz="1500" b="1" dirty="0">
                <a:solidFill>
                  <a:srgbClr val="FFFFFF"/>
                </a:solidFill>
                <a:latin typeface="Palatino Linotype"/>
                <a:cs typeface="Palatino Linotype"/>
              </a:rPr>
              <a:t>yeterli 600 </a:t>
            </a:r>
            <a:r>
              <a:rPr sz="15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bin </a:t>
            </a:r>
            <a:r>
              <a:rPr sz="1500" b="1" dirty="0">
                <a:solidFill>
                  <a:srgbClr val="FFFFFF"/>
                </a:solidFill>
                <a:latin typeface="Palatino Linotype"/>
                <a:cs typeface="Palatino Linotype"/>
              </a:rPr>
              <a:t>litre </a:t>
            </a:r>
            <a:r>
              <a:rPr sz="1500" b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suyu</a:t>
            </a:r>
            <a:r>
              <a:rPr sz="1500" b="1" spc="-5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500" b="1" dirty="0">
                <a:solidFill>
                  <a:srgbClr val="FFFFFF"/>
                </a:solidFill>
                <a:latin typeface="Palatino Linotype"/>
                <a:cs typeface="Palatino Linotype"/>
              </a:rPr>
              <a:t>kirletebilmektedir…</a:t>
            </a:r>
            <a:endParaRPr sz="1500"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317185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Dikdörtgen"/>
          <p:cNvSpPr/>
          <p:nvPr/>
        </p:nvSpPr>
        <p:spPr>
          <a:xfrm>
            <a:off x="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1"/>
          <p:cNvSpPr/>
          <p:nvPr/>
        </p:nvSpPr>
        <p:spPr>
          <a:xfrm>
            <a:off x="7819705" y="-15766"/>
            <a:ext cx="4371758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Yuvarlatılmış Dikdörtgen 4"/>
          <p:cNvSpPr/>
          <p:nvPr/>
        </p:nvSpPr>
        <p:spPr>
          <a:xfrm>
            <a:off x="189185" y="4163872"/>
            <a:ext cx="7488622" cy="18428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Atık </a:t>
            </a:r>
            <a:r>
              <a:rPr lang="tr-TR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piller için </a:t>
            </a:r>
            <a:r>
              <a:rPr lang="tr-TR" sz="28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tasarlanmış </a:t>
            </a:r>
            <a:r>
              <a:rPr lang="tr-TR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biriktirme ekipmanları koridorlarda personelin kolayca ulaşabileceği noktalara, uygun sayıda </a:t>
            </a:r>
            <a:r>
              <a:rPr lang="tr-TR" sz="28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yerleştirilmelidir. </a:t>
            </a:r>
            <a:endParaRPr lang="tr-TR" sz="28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35011" y="583327"/>
            <a:ext cx="3736428" cy="5187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1 Başlık"/>
          <p:cNvSpPr txBox="1">
            <a:spLocks/>
          </p:cNvSpPr>
          <p:nvPr/>
        </p:nvSpPr>
        <p:spPr>
          <a:xfrm>
            <a:off x="8423506" y="5834181"/>
            <a:ext cx="3307307" cy="4929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ATIK PİL</a:t>
            </a:r>
            <a:endParaRPr kumimoji="0" lang="tr-TR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11" name="Yuvarlatılmış Dikdörtgen 4"/>
          <p:cNvSpPr/>
          <p:nvPr/>
        </p:nvSpPr>
        <p:spPr>
          <a:xfrm>
            <a:off x="183927" y="579825"/>
            <a:ext cx="7478111" cy="34088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tr-TR" sz="2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Atık Piller</a:t>
            </a:r>
          </a:p>
          <a:p>
            <a:r>
              <a:rPr lang="tr-TR" sz="28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• Piyasaya sürülen 9.000 ton pilin %10’ u toplanabilmektedir.</a:t>
            </a:r>
          </a:p>
          <a:p>
            <a:r>
              <a:rPr lang="tr-TR" sz="28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• Çevre ve insan sağlığına zarar veren ağır metaller içerir.</a:t>
            </a:r>
          </a:p>
          <a:p>
            <a:r>
              <a:rPr lang="tr-TR" sz="28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• İçerisindeki ekonomik değere sahip metallerin geri kazanımını yapılır</a:t>
            </a:r>
          </a:p>
        </p:txBody>
      </p:sp>
    </p:spTree>
    <p:extLst>
      <p:ext uri="{BB962C8B-B14F-4D97-AF65-F5344CB8AC3E}">
        <p14:creationId xmlns:p14="http://schemas.microsoft.com/office/powerpoint/2010/main" val="37645258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Dikdörtgen"/>
          <p:cNvSpPr/>
          <p:nvPr/>
        </p:nvSpPr>
        <p:spPr>
          <a:xfrm>
            <a:off x="1" y="347073"/>
            <a:ext cx="12192000" cy="34681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5 Dikdörtgen"/>
          <p:cNvSpPr/>
          <p:nvPr/>
        </p:nvSpPr>
        <p:spPr>
          <a:xfrm>
            <a:off x="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Yuvarlatılmış Dikdörtgen 3"/>
          <p:cNvSpPr/>
          <p:nvPr/>
        </p:nvSpPr>
        <p:spPr>
          <a:xfrm>
            <a:off x="134938" y="441496"/>
            <a:ext cx="6439283" cy="3286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u="sng" dirty="0">
                <a:solidFill>
                  <a:schemeClr val="tx1"/>
                </a:solidFill>
              </a:rPr>
              <a:t>Atık elektrikli ve elektronik eşyalar</a:t>
            </a:r>
            <a:r>
              <a:rPr lang="tr-TR" sz="2800" dirty="0">
                <a:solidFill>
                  <a:schemeClr val="tx1"/>
                </a:solidFill>
              </a:rPr>
              <a:t>, içeriğinde bulunan ağır metaller nedeniyle çevre ve insan sağlığına zararlı etkilerde bulunabilecek atıklardandır ve ayrı toplanması gereklidir. </a:t>
            </a:r>
          </a:p>
        </p:txBody>
      </p:sp>
      <p:sp>
        <p:nvSpPr>
          <p:cNvPr id="5" name="Yuvarlatılmış Dikdörtgen 4"/>
          <p:cNvSpPr/>
          <p:nvPr/>
        </p:nvSpPr>
        <p:spPr>
          <a:xfrm>
            <a:off x="5202621" y="4348441"/>
            <a:ext cx="6855055" cy="18161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>
                <a:solidFill>
                  <a:schemeClr val="tx1"/>
                </a:solidFill>
              </a:rPr>
              <a:t>Ayrıca içeriğinde bulunan altın, gümüş, bakır gibi değerli madenlerin geri kazanımının sağlanması açısından da önemli atıklardandır.</a:t>
            </a:r>
          </a:p>
        </p:txBody>
      </p:sp>
      <p:pic>
        <p:nvPicPr>
          <p:cNvPr id="11268" name="Picture 4" descr="http://www.exitcom.com.tr/templates/beez/header-images/header-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934" y="4070185"/>
            <a:ext cx="4714875" cy="2504036"/>
          </a:xfrm>
          <a:prstGeom prst="rect">
            <a:avLst/>
          </a:prstGeom>
          <a:noFill/>
        </p:spPr>
      </p:pic>
      <p:pic>
        <p:nvPicPr>
          <p:cNvPr id="11270" name="Picture 6" descr="http://www.exitcom.com.tr/templates/beez/header-images/header-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6469" y="649067"/>
            <a:ext cx="5075401" cy="30085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41394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Dikdörtgen"/>
          <p:cNvSpPr/>
          <p:nvPr/>
        </p:nvSpPr>
        <p:spPr>
          <a:xfrm>
            <a:off x="0" y="94597"/>
            <a:ext cx="12192000" cy="145042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6 Dikdörtgen"/>
          <p:cNvSpPr/>
          <p:nvPr/>
        </p:nvSpPr>
        <p:spPr>
          <a:xfrm>
            <a:off x="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1"/>
          <p:cNvSpPr/>
          <p:nvPr/>
        </p:nvSpPr>
        <p:spPr>
          <a:xfrm>
            <a:off x="0" y="1781503"/>
            <a:ext cx="12170985" cy="44301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Yuvarlatılmış Dikdörtgen 1"/>
          <p:cNvSpPr/>
          <p:nvPr/>
        </p:nvSpPr>
        <p:spPr>
          <a:xfrm>
            <a:off x="4051739" y="2144114"/>
            <a:ext cx="4099035" cy="3799486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dirty="0" smtClean="0">
                <a:solidFill>
                  <a:schemeClr val="tx1"/>
                </a:solidFill>
              </a:rPr>
              <a:t>Böylece </a:t>
            </a:r>
            <a:r>
              <a:rPr lang="tr-TR" sz="2400" dirty="0">
                <a:solidFill>
                  <a:schemeClr val="tx1"/>
                </a:solidFill>
              </a:rPr>
              <a:t>hem taşıma esnasında meydana gelebilecek herhangi bir kırılma nedeniyle içerisindeki zararlı gazların etrafa yayılması engellenmekte hem de hacimden tasarruf sağlanmaktadır.</a:t>
            </a:r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643" y="2159875"/>
            <a:ext cx="3767971" cy="3704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Yuvarlatılmış Dikdörtgen 1"/>
          <p:cNvSpPr/>
          <p:nvPr/>
        </p:nvSpPr>
        <p:spPr>
          <a:xfrm>
            <a:off x="609593" y="294308"/>
            <a:ext cx="11041124" cy="10299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 err="1" smtClean="0">
                <a:solidFill>
                  <a:schemeClr val="tx1"/>
                </a:solidFill>
              </a:rPr>
              <a:t>Floresan</a:t>
            </a:r>
            <a:r>
              <a:rPr lang="tr-TR" sz="2800" dirty="0" smtClean="0">
                <a:solidFill>
                  <a:schemeClr val="tx1"/>
                </a:solidFill>
              </a:rPr>
              <a:t> </a:t>
            </a:r>
            <a:r>
              <a:rPr lang="tr-TR" sz="2800" dirty="0">
                <a:solidFill>
                  <a:schemeClr val="tx1"/>
                </a:solidFill>
              </a:rPr>
              <a:t>lambalar, </a:t>
            </a:r>
            <a:r>
              <a:rPr lang="tr-TR" sz="2800" b="1" u="sng" dirty="0" err="1" smtClean="0">
                <a:solidFill>
                  <a:schemeClr val="tx1"/>
                </a:solidFill>
              </a:rPr>
              <a:t>Floresan</a:t>
            </a:r>
            <a:r>
              <a:rPr lang="tr-TR" sz="2800" b="1" u="sng" dirty="0" smtClean="0">
                <a:solidFill>
                  <a:schemeClr val="tx1"/>
                </a:solidFill>
              </a:rPr>
              <a:t> </a:t>
            </a:r>
            <a:r>
              <a:rPr lang="tr-TR" sz="2800" b="1" u="sng" dirty="0">
                <a:solidFill>
                  <a:schemeClr val="tx1"/>
                </a:solidFill>
              </a:rPr>
              <a:t>Kırma Makinesi</a:t>
            </a:r>
            <a:r>
              <a:rPr lang="tr-TR" sz="2800" dirty="0">
                <a:solidFill>
                  <a:schemeClr val="tx1"/>
                </a:solidFill>
              </a:rPr>
              <a:t>nde kırılarak, içerisinde bulunan zararlı gazların kontrol altına alınması sağlanmaktadır. </a:t>
            </a:r>
          </a:p>
        </p:txBody>
      </p:sp>
      <p:pic>
        <p:nvPicPr>
          <p:cNvPr id="9" name="Picture 2" descr="floresan atık ile ilgili görsel sonuc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2" y="2475186"/>
            <a:ext cx="3836270" cy="3405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83928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32623" y="284141"/>
            <a:ext cx="4543383" cy="152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2120901" y="228601"/>
            <a:ext cx="6464300" cy="1587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75467" y="181071"/>
            <a:ext cx="5336539" cy="1325149"/>
          </a:xfrm>
          <a:prstGeom prst="rect">
            <a:avLst/>
          </a:prstGeom>
        </p:spPr>
        <p:txBody>
          <a:bodyPr vert="horz" wrap="square" lIns="0" tIns="16933" rIns="0" bIns="0" rtlCol="0" anchor="b">
            <a:spAutoFit/>
          </a:bodyPr>
          <a:lstStyle/>
          <a:p>
            <a:pPr marL="347125" marR="6773" indent="-331038">
              <a:lnSpc>
                <a:spcPct val="125200"/>
              </a:lnSpc>
              <a:spcBef>
                <a:spcPts val="133"/>
              </a:spcBef>
            </a:pP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RAPORLAMA –</a:t>
            </a:r>
            <a:r>
              <a:rPr spc="-3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13" dirty="0">
                <a:solidFill>
                  <a:srgbClr val="FFFFFF"/>
                </a:solidFill>
                <a:latin typeface="Times New Roman"/>
                <a:cs typeface="Times New Roman"/>
              </a:rPr>
              <a:t>İZLEME 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ÖNLEM –</a:t>
            </a:r>
            <a:r>
              <a:rPr spc="-4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20" dirty="0">
                <a:solidFill>
                  <a:srgbClr val="FFFFFF"/>
                </a:solidFill>
                <a:latin typeface="Times New Roman"/>
                <a:cs typeface="Times New Roman"/>
              </a:rPr>
              <a:t>REVİZYON</a:t>
            </a:r>
          </a:p>
        </p:txBody>
      </p:sp>
      <p:sp>
        <p:nvSpPr>
          <p:cNvPr id="9" name="object 9"/>
          <p:cNvSpPr/>
          <p:nvPr/>
        </p:nvSpPr>
        <p:spPr>
          <a:xfrm>
            <a:off x="734026" y="538479"/>
            <a:ext cx="1185333" cy="1612053"/>
          </a:xfrm>
          <a:custGeom>
            <a:avLst/>
            <a:gdLst/>
            <a:ahLst/>
            <a:cxnLst/>
            <a:rect l="l" t="t" r="r" b="b"/>
            <a:pathLst>
              <a:path w="889000" h="1209040">
                <a:moveTo>
                  <a:pt x="573824" y="0"/>
                </a:moveTo>
                <a:lnTo>
                  <a:pt x="617554" y="571"/>
                </a:lnTo>
                <a:lnTo>
                  <a:pt x="670163" y="3597"/>
                </a:lnTo>
                <a:lnTo>
                  <a:pt x="716867" y="12366"/>
                </a:lnTo>
                <a:lnTo>
                  <a:pt x="746023" y="33019"/>
                </a:lnTo>
                <a:lnTo>
                  <a:pt x="746023" y="39750"/>
                </a:lnTo>
                <a:lnTo>
                  <a:pt x="746023" y="760729"/>
                </a:lnTo>
                <a:lnTo>
                  <a:pt x="852449" y="760729"/>
                </a:lnTo>
                <a:lnTo>
                  <a:pt x="859543" y="762156"/>
                </a:lnTo>
                <a:lnTo>
                  <a:pt x="882516" y="796678"/>
                </a:lnTo>
                <a:lnTo>
                  <a:pt x="888517" y="858901"/>
                </a:lnTo>
                <a:lnTo>
                  <a:pt x="887900" y="881040"/>
                </a:lnTo>
                <a:lnTo>
                  <a:pt x="878738" y="930528"/>
                </a:lnTo>
                <a:lnTo>
                  <a:pt x="852449" y="955039"/>
                </a:lnTo>
                <a:lnTo>
                  <a:pt x="746023" y="955039"/>
                </a:lnTo>
                <a:lnTo>
                  <a:pt x="746023" y="1171702"/>
                </a:lnTo>
                <a:lnTo>
                  <a:pt x="746023" y="1177798"/>
                </a:lnTo>
                <a:lnTo>
                  <a:pt x="744118" y="1183259"/>
                </a:lnTo>
                <a:lnTo>
                  <a:pt x="740435" y="1187830"/>
                </a:lnTo>
                <a:lnTo>
                  <a:pt x="736752" y="1192529"/>
                </a:lnTo>
                <a:lnTo>
                  <a:pt x="695472" y="1205085"/>
                </a:lnTo>
                <a:lnTo>
                  <a:pt x="644280" y="1208516"/>
                </a:lnTo>
                <a:lnTo>
                  <a:pt x="627507" y="1208659"/>
                </a:lnTo>
                <a:lnTo>
                  <a:pt x="611512" y="1208516"/>
                </a:lnTo>
                <a:lnTo>
                  <a:pt x="571512" y="1206373"/>
                </a:lnTo>
                <a:lnTo>
                  <a:pt x="526465" y="1196339"/>
                </a:lnTo>
                <a:lnTo>
                  <a:pt x="516902" y="1187830"/>
                </a:lnTo>
                <a:lnTo>
                  <a:pt x="513511" y="1183259"/>
                </a:lnTo>
                <a:lnTo>
                  <a:pt x="511809" y="1177798"/>
                </a:lnTo>
                <a:lnTo>
                  <a:pt x="511809" y="1171702"/>
                </a:lnTo>
                <a:lnTo>
                  <a:pt x="511809" y="955039"/>
                </a:lnTo>
                <a:lnTo>
                  <a:pt x="53682" y="955039"/>
                </a:lnTo>
                <a:lnTo>
                  <a:pt x="45046" y="955039"/>
                </a:lnTo>
                <a:lnTo>
                  <a:pt x="37325" y="954024"/>
                </a:lnTo>
                <a:lnTo>
                  <a:pt x="30543" y="951864"/>
                </a:lnTo>
                <a:lnTo>
                  <a:pt x="23761" y="949705"/>
                </a:lnTo>
                <a:lnTo>
                  <a:pt x="18046" y="944752"/>
                </a:lnTo>
                <a:lnTo>
                  <a:pt x="3238" y="903731"/>
                </a:lnTo>
                <a:lnTo>
                  <a:pt x="202" y="863066"/>
                </a:lnTo>
                <a:lnTo>
                  <a:pt x="0" y="845947"/>
                </a:lnTo>
                <a:lnTo>
                  <a:pt x="85" y="831588"/>
                </a:lnTo>
                <a:lnTo>
                  <a:pt x="2196" y="783913"/>
                </a:lnTo>
                <a:lnTo>
                  <a:pt x="9952" y="738076"/>
                </a:lnTo>
                <a:lnTo>
                  <a:pt x="26116" y="697239"/>
                </a:lnTo>
                <a:lnTo>
                  <a:pt x="402602" y="32385"/>
                </a:lnTo>
                <a:lnTo>
                  <a:pt x="405688" y="26797"/>
                </a:lnTo>
                <a:lnTo>
                  <a:pt x="439942" y="10015"/>
                </a:lnTo>
                <a:lnTo>
                  <a:pt x="485178" y="2873"/>
                </a:lnTo>
                <a:lnTo>
                  <a:pt x="533565" y="460"/>
                </a:lnTo>
                <a:lnTo>
                  <a:pt x="552886" y="117"/>
                </a:lnTo>
                <a:lnTo>
                  <a:pt x="573824" y="0"/>
                </a:lnTo>
                <a:close/>
              </a:path>
            </a:pathLst>
          </a:custGeom>
          <a:ln w="9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" name="object 10"/>
          <p:cNvSpPr/>
          <p:nvPr/>
        </p:nvSpPr>
        <p:spPr>
          <a:xfrm>
            <a:off x="5464217" y="2081276"/>
            <a:ext cx="6612467" cy="4124960"/>
          </a:xfrm>
          <a:custGeom>
            <a:avLst/>
            <a:gdLst/>
            <a:ahLst/>
            <a:cxnLst/>
            <a:rect l="l" t="t" r="r" b="b"/>
            <a:pathLst>
              <a:path w="4959350" h="3093720">
                <a:moveTo>
                  <a:pt x="0" y="515492"/>
                </a:moveTo>
                <a:lnTo>
                  <a:pt x="2106" y="468567"/>
                </a:lnTo>
                <a:lnTo>
                  <a:pt x="8304" y="422823"/>
                </a:lnTo>
                <a:lnTo>
                  <a:pt x="18411" y="378442"/>
                </a:lnTo>
                <a:lnTo>
                  <a:pt x="32246" y="335606"/>
                </a:lnTo>
                <a:lnTo>
                  <a:pt x="49627" y="294497"/>
                </a:lnTo>
                <a:lnTo>
                  <a:pt x="70372" y="255298"/>
                </a:lnTo>
                <a:lnTo>
                  <a:pt x="94298" y="218189"/>
                </a:lnTo>
                <a:lnTo>
                  <a:pt x="121225" y="183352"/>
                </a:lnTo>
                <a:lnTo>
                  <a:pt x="150971" y="150971"/>
                </a:lnTo>
                <a:lnTo>
                  <a:pt x="183352" y="121225"/>
                </a:lnTo>
                <a:lnTo>
                  <a:pt x="218189" y="94298"/>
                </a:lnTo>
                <a:lnTo>
                  <a:pt x="255298" y="70372"/>
                </a:lnTo>
                <a:lnTo>
                  <a:pt x="294497" y="49627"/>
                </a:lnTo>
                <a:lnTo>
                  <a:pt x="335606" y="32246"/>
                </a:lnTo>
                <a:lnTo>
                  <a:pt x="378442" y="18411"/>
                </a:lnTo>
                <a:lnTo>
                  <a:pt x="422823" y="8304"/>
                </a:lnTo>
                <a:lnTo>
                  <a:pt x="468567" y="2106"/>
                </a:lnTo>
                <a:lnTo>
                  <a:pt x="515492" y="0"/>
                </a:lnTo>
                <a:lnTo>
                  <a:pt x="4443348" y="0"/>
                </a:lnTo>
                <a:lnTo>
                  <a:pt x="4490275" y="2106"/>
                </a:lnTo>
                <a:lnTo>
                  <a:pt x="4536023" y="8304"/>
                </a:lnTo>
                <a:lnTo>
                  <a:pt x="4580409" y="18411"/>
                </a:lnTo>
                <a:lnTo>
                  <a:pt x="4623251" y="32246"/>
                </a:lnTo>
                <a:lnTo>
                  <a:pt x="4664367" y="49627"/>
                </a:lnTo>
                <a:lnTo>
                  <a:pt x="4703576" y="70372"/>
                </a:lnTo>
                <a:lnTo>
                  <a:pt x="4740695" y="94298"/>
                </a:lnTo>
                <a:lnTo>
                  <a:pt x="4775541" y="121225"/>
                </a:lnTo>
                <a:lnTo>
                  <a:pt x="4807934" y="150971"/>
                </a:lnTo>
                <a:lnTo>
                  <a:pt x="4837690" y="183352"/>
                </a:lnTo>
                <a:lnTo>
                  <a:pt x="4864627" y="218189"/>
                </a:lnTo>
                <a:lnTo>
                  <a:pt x="4888563" y="255298"/>
                </a:lnTo>
                <a:lnTo>
                  <a:pt x="4909317" y="294497"/>
                </a:lnTo>
                <a:lnTo>
                  <a:pt x="4926706" y="335606"/>
                </a:lnTo>
                <a:lnTo>
                  <a:pt x="4940548" y="378442"/>
                </a:lnTo>
                <a:lnTo>
                  <a:pt x="4950660" y="422823"/>
                </a:lnTo>
                <a:lnTo>
                  <a:pt x="4956861" y="468567"/>
                </a:lnTo>
                <a:lnTo>
                  <a:pt x="4958969" y="515492"/>
                </a:lnTo>
                <a:lnTo>
                  <a:pt x="4958969" y="2577642"/>
                </a:lnTo>
                <a:lnTo>
                  <a:pt x="4956861" y="2624568"/>
                </a:lnTo>
                <a:lnTo>
                  <a:pt x="4950660" y="2670314"/>
                </a:lnTo>
                <a:lnTo>
                  <a:pt x="4940548" y="2714698"/>
                </a:lnTo>
                <a:lnTo>
                  <a:pt x="4926706" y="2757537"/>
                </a:lnTo>
                <a:lnTo>
                  <a:pt x="4909317" y="2798649"/>
                </a:lnTo>
                <a:lnTo>
                  <a:pt x="4888563" y="2837854"/>
                </a:lnTo>
                <a:lnTo>
                  <a:pt x="4864627" y="2874967"/>
                </a:lnTo>
                <a:lnTo>
                  <a:pt x="4837690" y="2909809"/>
                </a:lnTo>
                <a:lnTo>
                  <a:pt x="4807934" y="2942196"/>
                </a:lnTo>
                <a:lnTo>
                  <a:pt x="4775541" y="2971946"/>
                </a:lnTo>
                <a:lnTo>
                  <a:pt x="4740695" y="2998879"/>
                </a:lnTo>
                <a:lnTo>
                  <a:pt x="4703576" y="3022810"/>
                </a:lnTo>
                <a:lnTo>
                  <a:pt x="4664367" y="3043559"/>
                </a:lnTo>
                <a:lnTo>
                  <a:pt x="4623251" y="3060944"/>
                </a:lnTo>
                <a:lnTo>
                  <a:pt x="4580409" y="3074783"/>
                </a:lnTo>
                <a:lnTo>
                  <a:pt x="4536023" y="3084892"/>
                </a:lnTo>
                <a:lnTo>
                  <a:pt x="4490275" y="3091092"/>
                </a:lnTo>
                <a:lnTo>
                  <a:pt x="4443348" y="3093199"/>
                </a:lnTo>
                <a:lnTo>
                  <a:pt x="515492" y="3093199"/>
                </a:lnTo>
                <a:lnTo>
                  <a:pt x="468567" y="3091092"/>
                </a:lnTo>
                <a:lnTo>
                  <a:pt x="422823" y="3084892"/>
                </a:lnTo>
                <a:lnTo>
                  <a:pt x="378442" y="3074783"/>
                </a:lnTo>
                <a:lnTo>
                  <a:pt x="335606" y="3060944"/>
                </a:lnTo>
                <a:lnTo>
                  <a:pt x="294497" y="3043559"/>
                </a:lnTo>
                <a:lnTo>
                  <a:pt x="255298" y="3022810"/>
                </a:lnTo>
                <a:lnTo>
                  <a:pt x="218189" y="2998879"/>
                </a:lnTo>
                <a:lnTo>
                  <a:pt x="183352" y="2971946"/>
                </a:lnTo>
                <a:lnTo>
                  <a:pt x="150971" y="2942196"/>
                </a:lnTo>
                <a:lnTo>
                  <a:pt x="121225" y="2909809"/>
                </a:lnTo>
                <a:lnTo>
                  <a:pt x="94298" y="2874967"/>
                </a:lnTo>
                <a:lnTo>
                  <a:pt x="70372" y="2837854"/>
                </a:lnTo>
                <a:lnTo>
                  <a:pt x="49627" y="2798649"/>
                </a:lnTo>
                <a:lnTo>
                  <a:pt x="32246" y="2757537"/>
                </a:lnTo>
                <a:lnTo>
                  <a:pt x="18411" y="2714698"/>
                </a:lnTo>
                <a:lnTo>
                  <a:pt x="8304" y="2670314"/>
                </a:lnTo>
                <a:lnTo>
                  <a:pt x="2106" y="2624568"/>
                </a:lnTo>
                <a:lnTo>
                  <a:pt x="0" y="2577642"/>
                </a:lnTo>
                <a:lnTo>
                  <a:pt x="0" y="515492"/>
                </a:lnTo>
                <a:close/>
              </a:path>
            </a:pathLst>
          </a:custGeom>
          <a:ln w="127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" name="object 11"/>
          <p:cNvSpPr txBox="1"/>
          <p:nvPr/>
        </p:nvSpPr>
        <p:spPr>
          <a:xfrm>
            <a:off x="5776469" y="2182197"/>
            <a:ext cx="5736167" cy="39395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474121" indent="-457189">
              <a:spcBef>
                <a:spcPts val="140"/>
              </a:spcBef>
              <a:buFont typeface="Arial"/>
              <a:buChar char="•"/>
              <a:tabLst>
                <a:tab pos="474121" algn="l"/>
                <a:tab pos="474968" algn="l"/>
              </a:tabLst>
            </a:pPr>
            <a:r>
              <a:rPr sz="2800" spc="-13" dirty="0">
                <a:latin typeface="Calibri"/>
                <a:cs typeface="Calibri"/>
              </a:rPr>
              <a:t>Uygulamanın</a:t>
            </a:r>
            <a:r>
              <a:rPr sz="2800" spc="8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etkinliğinin</a:t>
            </a:r>
            <a:endParaRPr sz="2800">
              <a:latin typeface="Calibri"/>
              <a:cs typeface="Calibri"/>
            </a:endParaRPr>
          </a:p>
          <a:p>
            <a:pPr marL="474121">
              <a:spcBef>
                <a:spcPts val="47"/>
              </a:spcBef>
            </a:pPr>
            <a:r>
              <a:rPr sz="2800" spc="-7" dirty="0">
                <a:latin typeface="Calibri"/>
                <a:cs typeface="Calibri"/>
              </a:rPr>
              <a:t>değerlendirilmesi </a:t>
            </a:r>
            <a:r>
              <a:rPr sz="2800" spc="-27" dirty="0">
                <a:latin typeface="Calibri"/>
                <a:cs typeface="Calibri"/>
              </a:rPr>
              <a:t>amacıyla</a:t>
            </a:r>
            <a:r>
              <a:rPr sz="2800" spc="233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izleme</a:t>
            </a:r>
            <a:endParaRPr sz="2800">
              <a:latin typeface="Calibri"/>
              <a:cs typeface="Calibri"/>
            </a:endParaRPr>
          </a:p>
          <a:p>
            <a:pPr marL="474121">
              <a:spcBef>
                <a:spcPts val="40"/>
              </a:spcBef>
            </a:pPr>
            <a:r>
              <a:rPr sz="2800" dirty="0">
                <a:latin typeface="Calibri"/>
                <a:cs typeface="Calibri"/>
              </a:rPr>
              <a:t>ekipleri </a:t>
            </a:r>
            <a:r>
              <a:rPr sz="2800" spc="-20" dirty="0">
                <a:latin typeface="Calibri"/>
                <a:cs typeface="Calibri"/>
              </a:rPr>
              <a:t>uygulamayı</a:t>
            </a:r>
            <a:r>
              <a:rPr sz="2800" spc="33" dirty="0">
                <a:latin typeface="Calibri"/>
                <a:cs typeface="Calibri"/>
              </a:rPr>
              <a:t> </a:t>
            </a:r>
            <a:r>
              <a:rPr sz="2800" spc="-27" dirty="0">
                <a:latin typeface="Calibri"/>
                <a:cs typeface="Calibri"/>
              </a:rPr>
              <a:t>değerlendirir.</a:t>
            </a:r>
            <a:endParaRPr sz="2800">
              <a:latin typeface="Calibri"/>
              <a:cs typeface="Calibri"/>
            </a:endParaRPr>
          </a:p>
          <a:p>
            <a:pPr>
              <a:spcBef>
                <a:spcPts val="60"/>
              </a:spcBef>
            </a:pPr>
            <a:endParaRPr sz="2867">
              <a:latin typeface="Times New Roman"/>
              <a:cs typeface="Times New Roman"/>
            </a:endParaRPr>
          </a:p>
          <a:p>
            <a:pPr marL="474121" indent="-457189">
              <a:lnSpc>
                <a:spcPts val="3333"/>
              </a:lnSpc>
              <a:buFont typeface="Arial"/>
              <a:buChar char="•"/>
              <a:tabLst>
                <a:tab pos="474121" algn="l"/>
                <a:tab pos="474968" algn="l"/>
              </a:tabLst>
            </a:pPr>
            <a:r>
              <a:rPr sz="2800" dirty="0">
                <a:latin typeface="Calibri"/>
                <a:cs typeface="Calibri"/>
              </a:rPr>
              <a:t>Elde </a:t>
            </a:r>
            <a:r>
              <a:rPr sz="2800" spc="-13" dirty="0">
                <a:latin typeface="Calibri"/>
                <a:cs typeface="Calibri"/>
              </a:rPr>
              <a:t>edilen </a:t>
            </a:r>
            <a:r>
              <a:rPr sz="2800" dirty="0">
                <a:latin typeface="Calibri"/>
                <a:cs typeface="Calibri"/>
              </a:rPr>
              <a:t>verilere </a:t>
            </a:r>
            <a:r>
              <a:rPr sz="2800" spc="-27" dirty="0">
                <a:latin typeface="Calibri"/>
                <a:cs typeface="Calibri"/>
              </a:rPr>
              <a:t>ilişkin</a:t>
            </a:r>
            <a:r>
              <a:rPr sz="2800" spc="213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raporlama</a:t>
            </a:r>
            <a:endParaRPr sz="2800">
              <a:latin typeface="Calibri"/>
              <a:cs typeface="Calibri"/>
            </a:endParaRPr>
          </a:p>
          <a:p>
            <a:pPr marL="474121">
              <a:lnSpc>
                <a:spcPts val="3333"/>
              </a:lnSpc>
            </a:pPr>
            <a:r>
              <a:rPr sz="2800" spc="-53" dirty="0">
                <a:latin typeface="Calibri"/>
                <a:cs typeface="Calibri"/>
              </a:rPr>
              <a:t>yapılır.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133">
              <a:latin typeface="Times New Roman"/>
              <a:cs typeface="Times New Roman"/>
            </a:endParaRPr>
          </a:p>
          <a:p>
            <a:pPr marL="474121" marR="409776" indent="-457189">
              <a:lnSpc>
                <a:spcPts val="3307"/>
              </a:lnSpc>
              <a:spcBef>
                <a:spcPts val="7"/>
              </a:spcBef>
              <a:buFont typeface="Arial"/>
              <a:buChar char="•"/>
              <a:tabLst>
                <a:tab pos="474121" algn="l"/>
                <a:tab pos="474968" algn="l"/>
              </a:tabLst>
            </a:pPr>
            <a:r>
              <a:rPr sz="2800" spc="-7" dirty="0">
                <a:latin typeface="Calibri"/>
                <a:cs typeface="Calibri"/>
              </a:rPr>
              <a:t>Eksiklikler </a:t>
            </a:r>
            <a:r>
              <a:rPr sz="2800" spc="13" dirty="0">
                <a:latin typeface="Calibri"/>
                <a:cs typeface="Calibri"/>
              </a:rPr>
              <a:t>ve </a:t>
            </a:r>
            <a:r>
              <a:rPr sz="2800" spc="-20" dirty="0">
                <a:latin typeface="Calibri"/>
                <a:cs typeface="Calibri"/>
              </a:rPr>
              <a:t>geliştirilecek </a:t>
            </a:r>
            <a:r>
              <a:rPr sz="2800" spc="-33" dirty="0">
                <a:latin typeface="Calibri"/>
                <a:cs typeface="Calibri"/>
              </a:rPr>
              <a:t>taraflar  </a:t>
            </a:r>
            <a:r>
              <a:rPr sz="2800" spc="-7" dirty="0">
                <a:latin typeface="Calibri"/>
                <a:cs typeface="Calibri"/>
              </a:rPr>
              <a:t>tespit </a:t>
            </a:r>
            <a:r>
              <a:rPr sz="2800" spc="-20" dirty="0">
                <a:latin typeface="Calibri"/>
                <a:cs typeface="Calibri"/>
              </a:rPr>
              <a:t>edilir </a:t>
            </a:r>
            <a:r>
              <a:rPr sz="2800" spc="13" dirty="0">
                <a:latin typeface="Calibri"/>
                <a:cs typeface="Calibri"/>
              </a:rPr>
              <a:t>ve </a:t>
            </a:r>
            <a:r>
              <a:rPr sz="2800" spc="-13" dirty="0">
                <a:latin typeface="Calibri"/>
                <a:cs typeface="Calibri"/>
              </a:rPr>
              <a:t>önlemler</a:t>
            </a:r>
            <a:r>
              <a:rPr sz="2800" spc="173" dirty="0">
                <a:latin typeface="Calibri"/>
                <a:cs typeface="Calibri"/>
              </a:rPr>
              <a:t> </a:t>
            </a:r>
            <a:r>
              <a:rPr sz="2800" spc="-67" dirty="0">
                <a:latin typeface="Calibri"/>
                <a:cs typeface="Calibri"/>
              </a:rPr>
              <a:t>alınır.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58842" y="2246359"/>
            <a:ext cx="3959183" cy="39591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4294967295"/>
          </p:nvPr>
        </p:nvSpPr>
        <p:spPr>
          <a:xfrm>
            <a:off x="0" y="1"/>
            <a:ext cx="0" cy="500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866">
              <a:lnSpc>
                <a:spcPts val="1273"/>
              </a:lnSpc>
            </a:pPr>
            <a:fld id="{81D60167-4931-47E6-BA6A-407CBD079E47}" type="slidenum">
              <a:rPr dirty="0"/>
              <a:pPr marL="33866">
                <a:lnSpc>
                  <a:spcPts val="1273"/>
                </a:lnSpc>
              </a:pPr>
              <a:t>45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806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Dikdörtgen"/>
          <p:cNvSpPr/>
          <p:nvPr/>
        </p:nvSpPr>
        <p:spPr>
          <a:xfrm>
            <a:off x="0" y="4312693"/>
            <a:ext cx="12192000" cy="254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101" y="1912797"/>
            <a:ext cx="6810375" cy="33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480" y="378834"/>
            <a:ext cx="2120152" cy="1248604"/>
          </a:xfrm>
          <a:prstGeom prst="rect">
            <a:avLst/>
          </a:prstGeom>
        </p:spPr>
      </p:pic>
      <p:sp>
        <p:nvSpPr>
          <p:cNvPr id="6" name="Alt Başlık 2"/>
          <p:cNvSpPr txBox="1">
            <a:spLocks/>
          </p:cNvSpPr>
          <p:nvPr/>
        </p:nvSpPr>
        <p:spPr>
          <a:xfrm>
            <a:off x="2603247" y="5449626"/>
            <a:ext cx="6705600" cy="967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lang="tr-TR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tr-T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tr-T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tr-T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tr-T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tr-T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tr-T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tr-T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tr-T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EDİRNE</a:t>
            </a:r>
          </a:p>
          <a:p>
            <a:pPr marL="0" indent="0" algn="ctr">
              <a:buNone/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ÇEVRE VE ŞEHİRCİLİK İL MÜDÜRLÜĞÜ</a:t>
            </a:r>
            <a:endParaRPr lang="tr-TR" sz="24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10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28832" y="44500"/>
            <a:ext cx="924763" cy="9247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3873500" y="5092700"/>
            <a:ext cx="4013200" cy="736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" name="object 5"/>
          <p:cNvSpPr/>
          <p:nvPr/>
        </p:nvSpPr>
        <p:spPr>
          <a:xfrm>
            <a:off x="3873501" y="5080000"/>
            <a:ext cx="4102100" cy="787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6"/>
          <p:cNvSpPr/>
          <p:nvPr/>
        </p:nvSpPr>
        <p:spPr>
          <a:xfrm>
            <a:off x="3954102" y="5153118"/>
            <a:ext cx="3855041" cy="5623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object 7"/>
          <p:cNvSpPr/>
          <p:nvPr/>
        </p:nvSpPr>
        <p:spPr>
          <a:xfrm>
            <a:off x="3954101" y="5153118"/>
            <a:ext cx="3855720" cy="563033"/>
          </a:xfrm>
          <a:custGeom>
            <a:avLst/>
            <a:gdLst/>
            <a:ahLst/>
            <a:cxnLst/>
            <a:rect l="l" t="t" r="r" b="b"/>
            <a:pathLst>
              <a:path w="2891790" h="422275">
                <a:moveTo>
                  <a:pt x="0" y="421779"/>
                </a:moveTo>
                <a:lnTo>
                  <a:pt x="2891281" y="421779"/>
                </a:lnTo>
                <a:lnTo>
                  <a:pt x="2891281" y="0"/>
                </a:lnTo>
                <a:lnTo>
                  <a:pt x="0" y="0"/>
                </a:lnTo>
                <a:lnTo>
                  <a:pt x="0" y="421779"/>
                </a:lnTo>
                <a:close/>
              </a:path>
            </a:pathLst>
          </a:custGeom>
          <a:ln w="9534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8"/>
          <p:cNvSpPr txBox="1"/>
          <p:nvPr/>
        </p:nvSpPr>
        <p:spPr>
          <a:xfrm>
            <a:off x="4110059" y="5204037"/>
            <a:ext cx="3554307" cy="38728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2400" b="1" spc="-7" dirty="0">
                <a:latin typeface="Calibri"/>
                <a:cs typeface="Calibri"/>
              </a:rPr>
              <a:t>ÜRETİM-DAĞITIM-TÜKETİM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359901" y="4826001"/>
            <a:ext cx="1866900" cy="10287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" name="object 10"/>
          <p:cNvSpPr/>
          <p:nvPr/>
        </p:nvSpPr>
        <p:spPr>
          <a:xfrm>
            <a:off x="9220200" y="4749800"/>
            <a:ext cx="2260600" cy="1346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" name="object 11"/>
          <p:cNvSpPr/>
          <p:nvPr/>
        </p:nvSpPr>
        <p:spPr>
          <a:xfrm>
            <a:off x="9439656" y="4885945"/>
            <a:ext cx="1705355" cy="8556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" name="object 12"/>
          <p:cNvSpPr/>
          <p:nvPr/>
        </p:nvSpPr>
        <p:spPr>
          <a:xfrm>
            <a:off x="9439657" y="4885945"/>
            <a:ext cx="1706033" cy="855980"/>
          </a:xfrm>
          <a:custGeom>
            <a:avLst/>
            <a:gdLst/>
            <a:ahLst/>
            <a:cxnLst/>
            <a:rect l="l" t="t" r="r" b="b"/>
            <a:pathLst>
              <a:path w="1279525" h="641985">
                <a:moveTo>
                  <a:pt x="0" y="77342"/>
                </a:moveTo>
                <a:lnTo>
                  <a:pt x="1243837" y="0"/>
                </a:lnTo>
                <a:lnTo>
                  <a:pt x="1279016" y="564337"/>
                </a:lnTo>
                <a:lnTo>
                  <a:pt x="35051" y="641705"/>
                </a:lnTo>
                <a:lnTo>
                  <a:pt x="0" y="77342"/>
                </a:lnTo>
                <a:close/>
              </a:path>
            </a:pathLst>
          </a:custGeom>
          <a:ln w="9534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object 13"/>
          <p:cNvSpPr/>
          <p:nvPr/>
        </p:nvSpPr>
        <p:spPr>
          <a:xfrm>
            <a:off x="9646241" y="5127581"/>
            <a:ext cx="1309792" cy="416560"/>
          </a:xfrm>
          <a:custGeom>
            <a:avLst/>
            <a:gdLst/>
            <a:ahLst/>
            <a:cxnLst/>
            <a:rect l="l" t="t" r="r" b="b"/>
            <a:pathLst>
              <a:path w="982345" h="312420">
                <a:moveTo>
                  <a:pt x="121793" y="46583"/>
                </a:moveTo>
                <a:lnTo>
                  <a:pt x="118364" y="46799"/>
                </a:lnTo>
                <a:lnTo>
                  <a:pt x="40767" y="253301"/>
                </a:lnTo>
                <a:lnTo>
                  <a:pt x="35431" y="266851"/>
                </a:lnTo>
                <a:lnTo>
                  <a:pt x="8890" y="303314"/>
                </a:lnTo>
                <a:lnTo>
                  <a:pt x="0" y="305231"/>
                </a:lnTo>
                <a:lnTo>
                  <a:pt x="381" y="312102"/>
                </a:lnTo>
                <a:lnTo>
                  <a:pt x="84200" y="306895"/>
                </a:lnTo>
                <a:lnTo>
                  <a:pt x="83693" y="300024"/>
                </a:lnTo>
                <a:lnTo>
                  <a:pt x="70612" y="299847"/>
                </a:lnTo>
                <a:lnTo>
                  <a:pt x="62229" y="298869"/>
                </a:lnTo>
                <a:lnTo>
                  <a:pt x="58800" y="297103"/>
                </a:lnTo>
                <a:lnTo>
                  <a:pt x="52832" y="294119"/>
                </a:lnTo>
                <a:lnTo>
                  <a:pt x="49657" y="289090"/>
                </a:lnTo>
                <a:lnTo>
                  <a:pt x="49251" y="281698"/>
                </a:lnTo>
                <a:lnTo>
                  <a:pt x="48895" y="276720"/>
                </a:lnTo>
                <a:lnTo>
                  <a:pt x="50292" y="269862"/>
                </a:lnTo>
                <a:lnTo>
                  <a:pt x="53267" y="261327"/>
                </a:lnTo>
                <a:lnTo>
                  <a:pt x="62229" y="236308"/>
                </a:lnTo>
                <a:lnTo>
                  <a:pt x="151257" y="230771"/>
                </a:lnTo>
                <a:lnTo>
                  <a:pt x="216839" y="230771"/>
                </a:lnTo>
                <a:lnTo>
                  <a:pt x="212396" y="222161"/>
                </a:lnTo>
                <a:lnTo>
                  <a:pt x="67945" y="222161"/>
                </a:lnTo>
                <a:lnTo>
                  <a:pt x="101092" y="133045"/>
                </a:lnTo>
                <a:lnTo>
                  <a:pt x="166409" y="133045"/>
                </a:lnTo>
                <a:lnTo>
                  <a:pt x="121793" y="46583"/>
                </a:lnTo>
                <a:close/>
              </a:path>
              <a:path w="982345" h="312420">
                <a:moveTo>
                  <a:pt x="216839" y="230771"/>
                </a:moveTo>
                <a:lnTo>
                  <a:pt x="151257" y="230771"/>
                </a:lnTo>
                <a:lnTo>
                  <a:pt x="166572" y="261480"/>
                </a:lnTo>
                <a:lnTo>
                  <a:pt x="170434" y="269278"/>
                </a:lnTo>
                <a:lnTo>
                  <a:pt x="172593" y="273799"/>
                </a:lnTo>
                <a:lnTo>
                  <a:pt x="172974" y="274904"/>
                </a:lnTo>
                <a:lnTo>
                  <a:pt x="173863" y="277202"/>
                </a:lnTo>
                <a:lnTo>
                  <a:pt x="174371" y="279476"/>
                </a:lnTo>
                <a:lnTo>
                  <a:pt x="174751" y="285419"/>
                </a:lnTo>
                <a:lnTo>
                  <a:pt x="173482" y="288353"/>
                </a:lnTo>
                <a:lnTo>
                  <a:pt x="170942" y="290499"/>
                </a:lnTo>
                <a:lnTo>
                  <a:pt x="167132" y="293471"/>
                </a:lnTo>
                <a:lnTo>
                  <a:pt x="160400" y="295262"/>
                </a:lnTo>
                <a:lnTo>
                  <a:pt x="145542" y="296176"/>
                </a:lnTo>
                <a:lnTo>
                  <a:pt x="146050" y="303047"/>
                </a:lnTo>
                <a:lnTo>
                  <a:pt x="267843" y="295465"/>
                </a:lnTo>
                <a:lnTo>
                  <a:pt x="267335" y="288594"/>
                </a:lnTo>
                <a:lnTo>
                  <a:pt x="259715" y="288455"/>
                </a:lnTo>
                <a:lnTo>
                  <a:pt x="253619" y="286600"/>
                </a:lnTo>
                <a:lnTo>
                  <a:pt x="225425" y="247408"/>
                </a:lnTo>
                <a:lnTo>
                  <a:pt x="216839" y="230771"/>
                </a:lnTo>
                <a:close/>
              </a:path>
              <a:path w="982345" h="312420">
                <a:moveTo>
                  <a:pt x="166409" y="133045"/>
                </a:moveTo>
                <a:lnTo>
                  <a:pt x="101092" y="133045"/>
                </a:lnTo>
                <a:lnTo>
                  <a:pt x="144018" y="217424"/>
                </a:lnTo>
                <a:lnTo>
                  <a:pt x="67945" y="222161"/>
                </a:lnTo>
                <a:lnTo>
                  <a:pt x="212396" y="222161"/>
                </a:lnTo>
                <a:lnTo>
                  <a:pt x="166409" y="133045"/>
                </a:lnTo>
                <a:close/>
              </a:path>
              <a:path w="982345" h="312420">
                <a:moveTo>
                  <a:pt x="415271" y="51854"/>
                </a:moveTo>
                <a:lnTo>
                  <a:pt x="354711" y="51854"/>
                </a:lnTo>
                <a:lnTo>
                  <a:pt x="366775" y="246062"/>
                </a:lnTo>
                <a:lnTo>
                  <a:pt x="367665" y="258686"/>
                </a:lnTo>
                <a:lnTo>
                  <a:pt x="367411" y="266534"/>
                </a:lnTo>
                <a:lnTo>
                  <a:pt x="364617" y="273913"/>
                </a:lnTo>
                <a:lnTo>
                  <a:pt x="362331" y="277037"/>
                </a:lnTo>
                <a:lnTo>
                  <a:pt x="359156" y="278968"/>
                </a:lnTo>
                <a:lnTo>
                  <a:pt x="354838" y="281851"/>
                </a:lnTo>
                <a:lnTo>
                  <a:pt x="349123" y="283514"/>
                </a:lnTo>
                <a:lnTo>
                  <a:pt x="333375" y="284492"/>
                </a:lnTo>
                <a:lnTo>
                  <a:pt x="333883" y="291363"/>
                </a:lnTo>
                <a:lnTo>
                  <a:pt x="465709" y="283159"/>
                </a:lnTo>
                <a:lnTo>
                  <a:pt x="465381" y="277253"/>
                </a:lnTo>
                <a:lnTo>
                  <a:pt x="449707" y="277253"/>
                </a:lnTo>
                <a:lnTo>
                  <a:pt x="443992" y="276402"/>
                </a:lnTo>
                <a:lnTo>
                  <a:pt x="427227" y="242315"/>
                </a:lnTo>
                <a:lnTo>
                  <a:pt x="415271" y="51854"/>
                </a:lnTo>
                <a:close/>
              </a:path>
              <a:path w="982345" h="312420">
                <a:moveTo>
                  <a:pt x="465327" y="276288"/>
                </a:moveTo>
                <a:lnTo>
                  <a:pt x="449707" y="277253"/>
                </a:lnTo>
                <a:lnTo>
                  <a:pt x="465381" y="277253"/>
                </a:lnTo>
                <a:lnTo>
                  <a:pt x="465327" y="276288"/>
                </a:lnTo>
                <a:close/>
              </a:path>
              <a:path w="982345" h="312420">
                <a:moveTo>
                  <a:pt x="497332" y="28435"/>
                </a:moveTo>
                <a:lnTo>
                  <a:pt x="271272" y="42506"/>
                </a:lnTo>
                <a:lnTo>
                  <a:pt x="275463" y="110642"/>
                </a:lnTo>
                <a:lnTo>
                  <a:pt x="282575" y="110210"/>
                </a:lnTo>
                <a:lnTo>
                  <a:pt x="284604" y="97002"/>
                </a:lnTo>
                <a:lnTo>
                  <a:pt x="284718" y="96583"/>
                </a:lnTo>
                <a:lnTo>
                  <a:pt x="306581" y="60928"/>
                </a:lnTo>
                <a:lnTo>
                  <a:pt x="354711" y="51854"/>
                </a:lnTo>
                <a:lnTo>
                  <a:pt x="415271" y="51854"/>
                </a:lnTo>
                <a:lnTo>
                  <a:pt x="415036" y="48094"/>
                </a:lnTo>
                <a:lnTo>
                  <a:pt x="445643" y="46202"/>
                </a:lnTo>
                <a:lnTo>
                  <a:pt x="498457" y="46202"/>
                </a:lnTo>
                <a:lnTo>
                  <a:pt x="497332" y="28435"/>
                </a:lnTo>
                <a:close/>
              </a:path>
              <a:path w="982345" h="312420">
                <a:moveTo>
                  <a:pt x="498457" y="46202"/>
                </a:moveTo>
                <a:lnTo>
                  <a:pt x="445643" y="46202"/>
                </a:lnTo>
                <a:lnTo>
                  <a:pt x="453898" y="46799"/>
                </a:lnTo>
                <a:lnTo>
                  <a:pt x="458724" y="48729"/>
                </a:lnTo>
                <a:lnTo>
                  <a:pt x="487394" y="77123"/>
                </a:lnTo>
                <a:lnTo>
                  <a:pt x="494919" y="97002"/>
                </a:lnTo>
                <a:lnTo>
                  <a:pt x="501650" y="96583"/>
                </a:lnTo>
                <a:lnTo>
                  <a:pt x="498457" y="46202"/>
                </a:lnTo>
                <a:close/>
              </a:path>
              <a:path w="982345" h="312420">
                <a:moveTo>
                  <a:pt x="625322" y="32829"/>
                </a:moveTo>
                <a:lnTo>
                  <a:pt x="537591" y="32829"/>
                </a:lnTo>
                <a:lnTo>
                  <a:pt x="543306" y="33693"/>
                </a:lnTo>
                <a:lnTo>
                  <a:pt x="551942" y="37998"/>
                </a:lnTo>
                <a:lnTo>
                  <a:pt x="554863" y="40652"/>
                </a:lnTo>
                <a:lnTo>
                  <a:pt x="557911" y="46913"/>
                </a:lnTo>
                <a:lnTo>
                  <a:pt x="559181" y="54914"/>
                </a:lnTo>
                <a:lnTo>
                  <a:pt x="559943" y="67792"/>
                </a:lnTo>
                <a:lnTo>
                  <a:pt x="570229" y="233413"/>
                </a:lnTo>
                <a:lnTo>
                  <a:pt x="570779" y="242519"/>
                </a:lnTo>
                <a:lnTo>
                  <a:pt x="570865" y="253885"/>
                </a:lnTo>
                <a:lnTo>
                  <a:pt x="569595" y="256933"/>
                </a:lnTo>
                <a:lnTo>
                  <a:pt x="568198" y="261251"/>
                </a:lnTo>
                <a:lnTo>
                  <a:pt x="565912" y="264375"/>
                </a:lnTo>
                <a:lnTo>
                  <a:pt x="562737" y="266306"/>
                </a:lnTo>
                <a:lnTo>
                  <a:pt x="558419" y="269189"/>
                </a:lnTo>
                <a:lnTo>
                  <a:pt x="552703" y="270852"/>
                </a:lnTo>
                <a:lnTo>
                  <a:pt x="536956" y="271830"/>
                </a:lnTo>
                <a:lnTo>
                  <a:pt x="537464" y="278701"/>
                </a:lnTo>
                <a:lnTo>
                  <a:pt x="669036" y="270509"/>
                </a:lnTo>
                <a:lnTo>
                  <a:pt x="668707" y="264591"/>
                </a:lnTo>
                <a:lnTo>
                  <a:pt x="653288" y="264591"/>
                </a:lnTo>
                <a:lnTo>
                  <a:pt x="647573" y="263740"/>
                </a:lnTo>
                <a:lnTo>
                  <a:pt x="630809" y="229654"/>
                </a:lnTo>
                <a:lnTo>
                  <a:pt x="620395" y="64020"/>
                </a:lnTo>
                <a:lnTo>
                  <a:pt x="619633" y="51396"/>
                </a:lnTo>
                <a:lnTo>
                  <a:pt x="619887" y="43560"/>
                </a:lnTo>
                <a:lnTo>
                  <a:pt x="621029" y="40500"/>
                </a:lnTo>
                <a:lnTo>
                  <a:pt x="622681" y="36182"/>
                </a:lnTo>
                <a:lnTo>
                  <a:pt x="624967" y="33045"/>
                </a:lnTo>
                <a:lnTo>
                  <a:pt x="625322" y="32829"/>
                </a:lnTo>
                <a:close/>
              </a:path>
              <a:path w="982345" h="312420">
                <a:moveTo>
                  <a:pt x="668654" y="263639"/>
                </a:moveTo>
                <a:lnTo>
                  <a:pt x="653288" y="264591"/>
                </a:lnTo>
                <a:lnTo>
                  <a:pt x="668707" y="264591"/>
                </a:lnTo>
                <a:lnTo>
                  <a:pt x="668654" y="263639"/>
                </a:lnTo>
                <a:close/>
              </a:path>
              <a:path w="982345" h="312420">
                <a:moveTo>
                  <a:pt x="653415" y="18668"/>
                </a:moveTo>
                <a:lnTo>
                  <a:pt x="521716" y="26924"/>
                </a:lnTo>
                <a:lnTo>
                  <a:pt x="522224" y="33794"/>
                </a:lnTo>
                <a:lnTo>
                  <a:pt x="537591" y="32829"/>
                </a:lnTo>
                <a:lnTo>
                  <a:pt x="625322" y="32829"/>
                </a:lnTo>
                <a:lnTo>
                  <a:pt x="628142" y="31115"/>
                </a:lnTo>
                <a:lnTo>
                  <a:pt x="632333" y="28244"/>
                </a:lnTo>
                <a:lnTo>
                  <a:pt x="638175" y="26543"/>
                </a:lnTo>
                <a:lnTo>
                  <a:pt x="653796" y="25653"/>
                </a:lnTo>
                <a:lnTo>
                  <a:pt x="653415" y="18668"/>
                </a:lnTo>
                <a:close/>
              </a:path>
              <a:path w="982345" h="312420">
                <a:moveTo>
                  <a:pt x="778256" y="23368"/>
                </a:moveTo>
                <a:lnTo>
                  <a:pt x="690626" y="23368"/>
                </a:lnTo>
                <a:lnTo>
                  <a:pt x="696341" y="24129"/>
                </a:lnTo>
                <a:lnTo>
                  <a:pt x="704976" y="28486"/>
                </a:lnTo>
                <a:lnTo>
                  <a:pt x="707898" y="31127"/>
                </a:lnTo>
                <a:lnTo>
                  <a:pt x="710946" y="37388"/>
                </a:lnTo>
                <a:lnTo>
                  <a:pt x="712216" y="45402"/>
                </a:lnTo>
                <a:lnTo>
                  <a:pt x="712977" y="58267"/>
                </a:lnTo>
                <a:lnTo>
                  <a:pt x="723829" y="233248"/>
                </a:lnTo>
                <a:lnTo>
                  <a:pt x="723903" y="244170"/>
                </a:lnTo>
                <a:lnTo>
                  <a:pt x="723789" y="244627"/>
                </a:lnTo>
                <a:lnTo>
                  <a:pt x="722629" y="247421"/>
                </a:lnTo>
                <a:lnTo>
                  <a:pt x="721233" y="251739"/>
                </a:lnTo>
                <a:lnTo>
                  <a:pt x="718947" y="254863"/>
                </a:lnTo>
                <a:lnTo>
                  <a:pt x="715772" y="256794"/>
                </a:lnTo>
                <a:lnTo>
                  <a:pt x="711453" y="259664"/>
                </a:lnTo>
                <a:lnTo>
                  <a:pt x="705739" y="261327"/>
                </a:lnTo>
                <a:lnTo>
                  <a:pt x="689991" y="262305"/>
                </a:lnTo>
                <a:lnTo>
                  <a:pt x="690499" y="269176"/>
                </a:lnTo>
                <a:lnTo>
                  <a:pt x="817499" y="261277"/>
                </a:lnTo>
                <a:lnTo>
                  <a:pt x="817034" y="254990"/>
                </a:lnTo>
                <a:lnTo>
                  <a:pt x="807720" y="254990"/>
                </a:lnTo>
                <a:lnTo>
                  <a:pt x="800989" y="254253"/>
                </a:lnTo>
                <a:lnTo>
                  <a:pt x="783834" y="219980"/>
                </a:lnTo>
                <a:lnTo>
                  <a:pt x="779526" y="151434"/>
                </a:lnTo>
                <a:lnTo>
                  <a:pt x="788289" y="143052"/>
                </a:lnTo>
                <a:lnTo>
                  <a:pt x="865661" y="143052"/>
                </a:lnTo>
                <a:lnTo>
                  <a:pt x="856439" y="132867"/>
                </a:lnTo>
                <a:lnTo>
                  <a:pt x="778383" y="132867"/>
                </a:lnTo>
                <a:lnTo>
                  <a:pt x="773429" y="54508"/>
                </a:lnTo>
                <a:lnTo>
                  <a:pt x="772769" y="43458"/>
                </a:lnTo>
                <a:lnTo>
                  <a:pt x="772839" y="36371"/>
                </a:lnTo>
                <a:lnTo>
                  <a:pt x="772922" y="33781"/>
                </a:lnTo>
                <a:lnTo>
                  <a:pt x="775843" y="26415"/>
                </a:lnTo>
                <a:lnTo>
                  <a:pt x="778256" y="23368"/>
                </a:lnTo>
                <a:close/>
              </a:path>
              <a:path w="982345" h="312420">
                <a:moveTo>
                  <a:pt x="865661" y="143052"/>
                </a:moveTo>
                <a:lnTo>
                  <a:pt x="788289" y="143052"/>
                </a:lnTo>
                <a:lnTo>
                  <a:pt x="850519" y="212064"/>
                </a:lnTo>
                <a:lnTo>
                  <a:pt x="858637" y="221511"/>
                </a:lnTo>
                <a:lnTo>
                  <a:pt x="864504" y="229371"/>
                </a:lnTo>
                <a:lnTo>
                  <a:pt x="868110" y="235646"/>
                </a:lnTo>
                <a:lnTo>
                  <a:pt x="869442" y="240334"/>
                </a:lnTo>
                <a:lnTo>
                  <a:pt x="869696" y="243052"/>
                </a:lnTo>
                <a:lnTo>
                  <a:pt x="868552" y="245427"/>
                </a:lnTo>
                <a:lnTo>
                  <a:pt x="863981" y="249440"/>
                </a:lnTo>
                <a:lnTo>
                  <a:pt x="858774" y="251066"/>
                </a:lnTo>
                <a:lnTo>
                  <a:pt x="850519" y="252323"/>
                </a:lnTo>
                <a:lnTo>
                  <a:pt x="850900" y="259194"/>
                </a:lnTo>
                <a:lnTo>
                  <a:pt x="981964" y="251040"/>
                </a:lnTo>
                <a:lnTo>
                  <a:pt x="981608" y="244627"/>
                </a:lnTo>
                <a:lnTo>
                  <a:pt x="974217" y="244627"/>
                </a:lnTo>
                <a:lnTo>
                  <a:pt x="967232" y="243078"/>
                </a:lnTo>
                <a:lnTo>
                  <a:pt x="935799" y="219980"/>
                </a:lnTo>
                <a:lnTo>
                  <a:pt x="926084" y="209791"/>
                </a:lnTo>
                <a:lnTo>
                  <a:pt x="865661" y="143052"/>
                </a:lnTo>
                <a:close/>
              </a:path>
              <a:path w="982345" h="312420">
                <a:moveTo>
                  <a:pt x="816991" y="254406"/>
                </a:moveTo>
                <a:lnTo>
                  <a:pt x="807720" y="254990"/>
                </a:lnTo>
                <a:lnTo>
                  <a:pt x="817034" y="254990"/>
                </a:lnTo>
                <a:lnTo>
                  <a:pt x="816991" y="254406"/>
                </a:lnTo>
                <a:close/>
              </a:path>
              <a:path w="982345" h="312420">
                <a:moveTo>
                  <a:pt x="981583" y="244170"/>
                </a:moveTo>
                <a:lnTo>
                  <a:pt x="974217" y="244627"/>
                </a:lnTo>
                <a:lnTo>
                  <a:pt x="981608" y="244627"/>
                </a:lnTo>
                <a:lnTo>
                  <a:pt x="981583" y="244170"/>
                </a:lnTo>
                <a:close/>
              </a:path>
              <a:path w="982345" h="312420">
                <a:moveTo>
                  <a:pt x="934123" y="12700"/>
                </a:moveTo>
                <a:lnTo>
                  <a:pt x="866648" y="12700"/>
                </a:lnTo>
                <a:lnTo>
                  <a:pt x="873506" y="13207"/>
                </a:lnTo>
                <a:lnTo>
                  <a:pt x="876300" y="14350"/>
                </a:lnTo>
                <a:lnTo>
                  <a:pt x="881761" y="16763"/>
                </a:lnTo>
                <a:lnTo>
                  <a:pt x="884682" y="20319"/>
                </a:lnTo>
                <a:lnTo>
                  <a:pt x="884936" y="25018"/>
                </a:lnTo>
                <a:lnTo>
                  <a:pt x="884019" y="30245"/>
                </a:lnTo>
                <a:lnTo>
                  <a:pt x="880745" y="36371"/>
                </a:lnTo>
                <a:lnTo>
                  <a:pt x="875077" y="43458"/>
                </a:lnTo>
                <a:lnTo>
                  <a:pt x="867028" y="51485"/>
                </a:lnTo>
                <a:lnTo>
                  <a:pt x="778383" y="132867"/>
                </a:lnTo>
                <a:lnTo>
                  <a:pt x="856439" y="132867"/>
                </a:lnTo>
                <a:lnTo>
                  <a:pt x="830707" y="104444"/>
                </a:lnTo>
                <a:lnTo>
                  <a:pt x="912422" y="30224"/>
                </a:lnTo>
                <a:lnTo>
                  <a:pt x="933703" y="12953"/>
                </a:lnTo>
                <a:lnTo>
                  <a:pt x="934123" y="12700"/>
                </a:lnTo>
                <a:close/>
              </a:path>
              <a:path w="982345" h="312420">
                <a:moveTo>
                  <a:pt x="800100" y="9651"/>
                </a:moveTo>
                <a:lnTo>
                  <a:pt x="674751" y="17399"/>
                </a:lnTo>
                <a:lnTo>
                  <a:pt x="675259" y="24256"/>
                </a:lnTo>
                <a:lnTo>
                  <a:pt x="690626" y="23368"/>
                </a:lnTo>
                <a:lnTo>
                  <a:pt x="778256" y="23368"/>
                </a:lnTo>
                <a:lnTo>
                  <a:pt x="781303" y="21462"/>
                </a:lnTo>
                <a:lnTo>
                  <a:pt x="785622" y="18668"/>
                </a:lnTo>
                <a:lnTo>
                  <a:pt x="791972" y="17018"/>
                </a:lnTo>
                <a:lnTo>
                  <a:pt x="800608" y="16509"/>
                </a:lnTo>
                <a:lnTo>
                  <a:pt x="800100" y="9651"/>
                </a:lnTo>
                <a:close/>
              </a:path>
              <a:path w="982345" h="312420">
                <a:moveTo>
                  <a:pt x="953643" y="0"/>
                </a:moveTo>
                <a:lnTo>
                  <a:pt x="855472" y="6222"/>
                </a:lnTo>
                <a:lnTo>
                  <a:pt x="855852" y="13081"/>
                </a:lnTo>
                <a:lnTo>
                  <a:pt x="866648" y="12700"/>
                </a:lnTo>
                <a:lnTo>
                  <a:pt x="934123" y="12700"/>
                </a:lnTo>
                <a:lnTo>
                  <a:pt x="938529" y="10032"/>
                </a:lnTo>
                <a:lnTo>
                  <a:pt x="945388" y="8128"/>
                </a:lnTo>
                <a:lnTo>
                  <a:pt x="954151" y="6984"/>
                </a:lnTo>
                <a:lnTo>
                  <a:pt x="953643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" name="object 14"/>
          <p:cNvSpPr/>
          <p:nvPr/>
        </p:nvSpPr>
        <p:spPr>
          <a:xfrm>
            <a:off x="1" y="4394201"/>
            <a:ext cx="2882900" cy="7747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" name="object 15"/>
          <p:cNvSpPr/>
          <p:nvPr/>
        </p:nvSpPr>
        <p:spPr>
          <a:xfrm>
            <a:off x="0" y="4394200"/>
            <a:ext cx="2616200" cy="10668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" name="object 16"/>
          <p:cNvSpPr/>
          <p:nvPr/>
        </p:nvSpPr>
        <p:spPr>
          <a:xfrm>
            <a:off x="70657" y="4449234"/>
            <a:ext cx="2734857" cy="61434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" name="object 17"/>
          <p:cNvSpPr/>
          <p:nvPr/>
        </p:nvSpPr>
        <p:spPr>
          <a:xfrm>
            <a:off x="70657" y="4449234"/>
            <a:ext cx="2735580" cy="614679"/>
          </a:xfrm>
          <a:custGeom>
            <a:avLst/>
            <a:gdLst/>
            <a:ahLst/>
            <a:cxnLst/>
            <a:rect l="l" t="t" r="r" b="b"/>
            <a:pathLst>
              <a:path w="2051685" h="461010">
                <a:moveTo>
                  <a:pt x="0" y="126237"/>
                </a:moveTo>
                <a:lnTo>
                  <a:pt x="2030315" y="0"/>
                </a:lnTo>
                <a:lnTo>
                  <a:pt x="2051143" y="334518"/>
                </a:lnTo>
                <a:lnTo>
                  <a:pt x="20810" y="460756"/>
                </a:lnTo>
                <a:lnTo>
                  <a:pt x="0" y="126237"/>
                </a:lnTo>
                <a:close/>
              </a:path>
            </a:pathLst>
          </a:custGeom>
          <a:ln w="9534">
            <a:solidFill>
              <a:srgbClr val="F8F8F8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" name="object 18"/>
          <p:cNvSpPr/>
          <p:nvPr/>
        </p:nvSpPr>
        <p:spPr>
          <a:xfrm>
            <a:off x="249124" y="4675631"/>
            <a:ext cx="1958305" cy="34476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" name="object 19"/>
          <p:cNvSpPr/>
          <p:nvPr/>
        </p:nvSpPr>
        <p:spPr>
          <a:xfrm>
            <a:off x="2717800" y="5549900"/>
            <a:ext cx="1473200" cy="1219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0" name="object 20"/>
          <p:cNvSpPr/>
          <p:nvPr/>
        </p:nvSpPr>
        <p:spPr>
          <a:xfrm>
            <a:off x="2717801" y="4470400"/>
            <a:ext cx="1460500" cy="12192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1" name="object 21"/>
          <p:cNvSpPr/>
          <p:nvPr/>
        </p:nvSpPr>
        <p:spPr>
          <a:xfrm>
            <a:off x="2797217" y="4518998"/>
            <a:ext cx="1157392" cy="971973"/>
          </a:xfrm>
          <a:custGeom>
            <a:avLst/>
            <a:gdLst/>
            <a:ahLst/>
            <a:cxnLst/>
            <a:rect l="l" t="t" r="r" b="b"/>
            <a:pathLst>
              <a:path w="868044" h="728979">
                <a:moveTo>
                  <a:pt x="752011" y="690001"/>
                </a:moveTo>
                <a:lnTo>
                  <a:pt x="747013" y="728459"/>
                </a:lnTo>
                <a:lnTo>
                  <a:pt x="848858" y="693038"/>
                </a:lnTo>
                <a:lnTo>
                  <a:pt x="770255" y="693038"/>
                </a:lnTo>
                <a:lnTo>
                  <a:pt x="752011" y="690001"/>
                </a:lnTo>
                <a:close/>
              </a:path>
              <a:path w="868044" h="728979">
                <a:moveTo>
                  <a:pt x="756897" y="652408"/>
                </a:moveTo>
                <a:lnTo>
                  <a:pt x="752011" y="690001"/>
                </a:lnTo>
                <a:lnTo>
                  <a:pt x="770255" y="693038"/>
                </a:lnTo>
                <a:lnTo>
                  <a:pt x="776224" y="655421"/>
                </a:lnTo>
                <a:lnTo>
                  <a:pt x="756897" y="652408"/>
                </a:lnTo>
                <a:close/>
              </a:path>
              <a:path w="868044" h="728979">
                <a:moveTo>
                  <a:pt x="761745" y="615099"/>
                </a:moveTo>
                <a:lnTo>
                  <a:pt x="756897" y="652408"/>
                </a:lnTo>
                <a:lnTo>
                  <a:pt x="776224" y="655421"/>
                </a:lnTo>
                <a:lnTo>
                  <a:pt x="770255" y="693038"/>
                </a:lnTo>
                <a:lnTo>
                  <a:pt x="848858" y="693038"/>
                </a:lnTo>
                <a:lnTo>
                  <a:pt x="867663" y="686498"/>
                </a:lnTo>
                <a:lnTo>
                  <a:pt x="761745" y="615099"/>
                </a:lnTo>
                <a:close/>
              </a:path>
              <a:path w="868044" h="728979">
                <a:moveTo>
                  <a:pt x="888" y="0"/>
                </a:moveTo>
                <a:lnTo>
                  <a:pt x="0" y="38100"/>
                </a:lnTo>
                <a:lnTo>
                  <a:pt x="20319" y="38607"/>
                </a:lnTo>
                <a:lnTo>
                  <a:pt x="39624" y="40005"/>
                </a:lnTo>
                <a:lnTo>
                  <a:pt x="78231" y="45465"/>
                </a:lnTo>
                <a:lnTo>
                  <a:pt x="116331" y="54101"/>
                </a:lnTo>
                <a:lnTo>
                  <a:pt x="153669" y="65786"/>
                </a:lnTo>
                <a:lnTo>
                  <a:pt x="189737" y="80390"/>
                </a:lnTo>
                <a:lnTo>
                  <a:pt x="224155" y="97536"/>
                </a:lnTo>
                <a:lnTo>
                  <a:pt x="272414" y="127634"/>
                </a:lnTo>
                <a:lnTo>
                  <a:pt x="315087" y="162051"/>
                </a:lnTo>
                <a:lnTo>
                  <a:pt x="351663" y="200025"/>
                </a:lnTo>
                <a:lnTo>
                  <a:pt x="380873" y="240537"/>
                </a:lnTo>
                <a:lnTo>
                  <a:pt x="401447" y="282575"/>
                </a:lnTo>
                <a:lnTo>
                  <a:pt x="413004" y="325119"/>
                </a:lnTo>
                <a:lnTo>
                  <a:pt x="415036" y="353567"/>
                </a:lnTo>
                <a:lnTo>
                  <a:pt x="415798" y="369188"/>
                </a:lnTo>
                <a:lnTo>
                  <a:pt x="425450" y="419988"/>
                </a:lnTo>
                <a:lnTo>
                  <a:pt x="445897" y="468884"/>
                </a:lnTo>
                <a:lnTo>
                  <a:pt x="475488" y="515226"/>
                </a:lnTo>
                <a:lnTo>
                  <a:pt x="513206" y="558177"/>
                </a:lnTo>
                <a:lnTo>
                  <a:pt x="542289" y="584593"/>
                </a:lnTo>
                <a:lnTo>
                  <a:pt x="573786" y="609015"/>
                </a:lnTo>
                <a:lnTo>
                  <a:pt x="608076" y="631253"/>
                </a:lnTo>
                <a:lnTo>
                  <a:pt x="644017" y="650976"/>
                </a:lnTo>
                <a:lnTo>
                  <a:pt x="682117" y="668108"/>
                </a:lnTo>
                <a:lnTo>
                  <a:pt x="721613" y="682345"/>
                </a:lnTo>
                <a:lnTo>
                  <a:pt x="752011" y="690001"/>
                </a:lnTo>
                <a:lnTo>
                  <a:pt x="756897" y="652408"/>
                </a:lnTo>
                <a:lnTo>
                  <a:pt x="752601" y="651738"/>
                </a:lnTo>
                <a:lnTo>
                  <a:pt x="733806" y="646264"/>
                </a:lnTo>
                <a:lnTo>
                  <a:pt x="697103" y="633069"/>
                </a:lnTo>
                <a:lnTo>
                  <a:pt x="661797" y="617232"/>
                </a:lnTo>
                <a:lnTo>
                  <a:pt x="628014" y="598868"/>
                </a:lnTo>
                <a:lnTo>
                  <a:pt x="581532" y="567347"/>
                </a:lnTo>
                <a:lnTo>
                  <a:pt x="540638" y="531736"/>
                </a:lnTo>
                <a:lnTo>
                  <a:pt x="506475" y="492963"/>
                </a:lnTo>
                <a:lnTo>
                  <a:pt x="480060" y="451992"/>
                </a:lnTo>
                <a:lnTo>
                  <a:pt x="462280" y="410082"/>
                </a:lnTo>
                <a:lnTo>
                  <a:pt x="453770" y="367538"/>
                </a:lnTo>
                <a:lnTo>
                  <a:pt x="453136" y="351916"/>
                </a:lnTo>
                <a:lnTo>
                  <a:pt x="452374" y="334898"/>
                </a:lnTo>
                <a:lnTo>
                  <a:pt x="442341" y="284225"/>
                </a:lnTo>
                <a:lnTo>
                  <a:pt x="421767" y="235584"/>
                </a:lnTo>
                <a:lnTo>
                  <a:pt x="392049" y="189610"/>
                </a:lnTo>
                <a:lnTo>
                  <a:pt x="354330" y="146812"/>
                </a:lnTo>
                <a:lnTo>
                  <a:pt x="325374" y="120395"/>
                </a:lnTo>
                <a:lnTo>
                  <a:pt x="293750" y="96138"/>
                </a:lnTo>
                <a:lnTo>
                  <a:pt x="259587" y="73913"/>
                </a:lnTo>
                <a:lnTo>
                  <a:pt x="223393" y="54228"/>
                </a:lnTo>
                <a:lnTo>
                  <a:pt x="185419" y="37211"/>
                </a:lnTo>
                <a:lnTo>
                  <a:pt x="145795" y="22987"/>
                </a:lnTo>
                <a:lnTo>
                  <a:pt x="105029" y="12064"/>
                </a:lnTo>
                <a:lnTo>
                  <a:pt x="63500" y="4444"/>
                </a:lnTo>
                <a:lnTo>
                  <a:pt x="21209" y="507"/>
                </a:lnTo>
                <a:lnTo>
                  <a:pt x="8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2" name="object 22"/>
          <p:cNvSpPr/>
          <p:nvPr/>
        </p:nvSpPr>
        <p:spPr>
          <a:xfrm>
            <a:off x="7772401" y="5168900"/>
            <a:ext cx="1917700" cy="4572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3" name="object 23"/>
          <p:cNvSpPr/>
          <p:nvPr/>
        </p:nvSpPr>
        <p:spPr>
          <a:xfrm>
            <a:off x="7845044" y="5290210"/>
            <a:ext cx="1618827" cy="189653"/>
          </a:xfrm>
          <a:custGeom>
            <a:avLst/>
            <a:gdLst/>
            <a:ahLst/>
            <a:cxnLst/>
            <a:rect l="l" t="t" r="r" b="b"/>
            <a:pathLst>
              <a:path w="1214120" h="142239">
                <a:moveTo>
                  <a:pt x="592490" y="76134"/>
                </a:moveTo>
                <a:lnTo>
                  <a:pt x="552703" y="82677"/>
                </a:lnTo>
                <a:lnTo>
                  <a:pt x="493521" y="88226"/>
                </a:lnTo>
                <a:lnTo>
                  <a:pt x="437133" y="92024"/>
                </a:lnTo>
                <a:lnTo>
                  <a:pt x="324738" y="97434"/>
                </a:lnTo>
                <a:lnTo>
                  <a:pt x="168528" y="101904"/>
                </a:lnTo>
                <a:lnTo>
                  <a:pt x="0" y="103517"/>
                </a:lnTo>
                <a:lnTo>
                  <a:pt x="126" y="141617"/>
                </a:lnTo>
                <a:lnTo>
                  <a:pt x="169037" y="139992"/>
                </a:lnTo>
                <a:lnTo>
                  <a:pt x="326008" y="135509"/>
                </a:lnTo>
                <a:lnTo>
                  <a:pt x="439165" y="130060"/>
                </a:lnTo>
                <a:lnTo>
                  <a:pt x="496188" y="126238"/>
                </a:lnTo>
                <a:lnTo>
                  <a:pt x="556767" y="120548"/>
                </a:lnTo>
                <a:lnTo>
                  <a:pt x="597026" y="114274"/>
                </a:lnTo>
                <a:lnTo>
                  <a:pt x="613155" y="108851"/>
                </a:lnTo>
                <a:lnTo>
                  <a:pt x="618616" y="105524"/>
                </a:lnTo>
                <a:lnTo>
                  <a:pt x="619720" y="104432"/>
                </a:lnTo>
                <a:lnTo>
                  <a:pt x="617092" y="104432"/>
                </a:lnTo>
                <a:lnTo>
                  <a:pt x="617387" y="104140"/>
                </a:lnTo>
                <a:lnTo>
                  <a:pt x="617219" y="104140"/>
                </a:lnTo>
                <a:lnTo>
                  <a:pt x="617546" y="103981"/>
                </a:lnTo>
                <a:lnTo>
                  <a:pt x="624332" y="97243"/>
                </a:lnTo>
                <a:lnTo>
                  <a:pt x="652916" y="97243"/>
                </a:lnTo>
                <a:lnTo>
                  <a:pt x="661288" y="96227"/>
                </a:lnTo>
                <a:lnTo>
                  <a:pt x="688339" y="93421"/>
                </a:lnTo>
                <a:lnTo>
                  <a:pt x="703834" y="92011"/>
                </a:lnTo>
                <a:lnTo>
                  <a:pt x="738123" y="89369"/>
                </a:lnTo>
                <a:lnTo>
                  <a:pt x="841756" y="83489"/>
                </a:lnTo>
                <a:lnTo>
                  <a:pt x="886119" y="81610"/>
                </a:lnTo>
                <a:lnTo>
                  <a:pt x="589406" y="81610"/>
                </a:lnTo>
                <a:lnTo>
                  <a:pt x="590168" y="80086"/>
                </a:lnTo>
                <a:lnTo>
                  <a:pt x="592490" y="76134"/>
                </a:lnTo>
                <a:close/>
              </a:path>
              <a:path w="1214120" h="142239">
                <a:moveTo>
                  <a:pt x="1176177" y="37973"/>
                </a:moveTo>
                <a:lnTo>
                  <a:pt x="1118108" y="37973"/>
                </a:lnTo>
                <a:lnTo>
                  <a:pt x="1118615" y="76073"/>
                </a:lnTo>
                <a:lnTo>
                  <a:pt x="1099439" y="76325"/>
                </a:lnTo>
                <a:lnTo>
                  <a:pt x="1099692" y="114300"/>
                </a:lnTo>
                <a:lnTo>
                  <a:pt x="1213612" y="56375"/>
                </a:lnTo>
                <a:lnTo>
                  <a:pt x="1176177" y="37973"/>
                </a:lnTo>
                <a:close/>
              </a:path>
              <a:path w="1214120" h="142239">
                <a:moveTo>
                  <a:pt x="618396" y="103687"/>
                </a:moveTo>
                <a:lnTo>
                  <a:pt x="617492" y="104034"/>
                </a:lnTo>
                <a:lnTo>
                  <a:pt x="617092" y="104432"/>
                </a:lnTo>
                <a:lnTo>
                  <a:pt x="618396" y="103687"/>
                </a:lnTo>
                <a:close/>
              </a:path>
              <a:path w="1214120" h="142239">
                <a:moveTo>
                  <a:pt x="621340" y="102554"/>
                </a:moveTo>
                <a:lnTo>
                  <a:pt x="618396" y="103687"/>
                </a:lnTo>
                <a:lnTo>
                  <a:pt x="617092" y="104432"/>
                </a:lnTo>
                <a:lnTo>
                  <a:pt x="619720" y="104432"/>
                </a:lnTo>
                <a:lnTo>
                  <a:pt x="621030" y="103136"/>
                </a:lnTo>
                <a:lnTo>
                  <a:pt x="621340" y="102554"/>
                </a:lnTo>
                <a:close/>
              </a:path>
              <a:path w="1214120" h="142239">
                <a:moveTo>
                  <a:pt x="617546" y="103981"/>
                </a:moveTo>
                <a:lnTo>
                  <a:pt x="617219" y="104140"/>
                </a:lnTo>
                <a:lnTo>
                  <a:pt x="617492" y="104034"/>
                </a:lnTo>
                <a:close/>
              </a:path>
              <a:path w="1214120" h="142239">
                <a:moveTo>
                  <a:pt x="617492" y="104034"/>
                </a:moveTo>
                <a:lnTo>
                  <a:pt x="617219" y="104140"/>
                </a:lnTo>
                <a:lnTo>
                  <a:pt x="617387" y="104140"/>
                </a:lnTo>
                <a:close/>
              </a:path>
              <a:path w="1214120" h="142239">
                <a:moveTo>
                  <a:pt x="619760" y="102908"/>
                </a:moveTo>
                <a:lnTo>
                  <a:pt x="617546" y="103981"/>
                </a:lnTo>
                <a:lnTo>
                  <a:pt x="618396" y="103687"/>
                </a:lnTo>
                <a:lnTo>
                  <a:pt x="619760" y="102908"/>
                </a:lnTo>
                <a:close/>
              </a:path>
              <a:path w="1214120" h="142239">
                <a:moveTo>
                  <a:pt x="624332" y="97243"/>
                </a:moveTo>
                <a:lnTo>
                  <a:pt x="617546" y="103981"/>
                </a:lnTo>
                <a:lnTo>
                  <a:pt x="619760" y="102908"/>
                </a:lnTo>
                <a:lnTo>
                  <a:pt x="620421" y="102908"/>
                </a:lnTo>
                <a:lnTo>
                  <a:pt x="621340" y="102554"/>
                </a:lnTo>
                <a:lnTo>
                  <a:pt x="622553" y="100279"/>
                </a:lnTo>
                <a:lnTo>
                  <a:pt x="624332" y="97243"/>
                </a:lnTo>
                <a:close/>
              </a:path>
              <a:path w="1214120" h="142239">
                <a:moveTo>
                  <a:pt x="620421" y="102908"/>
                </a:moveTo>
                <a:lnTo>
                  <a:pt x="619760" y="102908"/>
                </a:lnTo>
                <a:lnTo>
                  <a:pt x="618396" y="103687"/>
                </a:lnTo>
                <a:lnTo>
                  <a:pt x="620421" y="102908"/>
                </a:lnTo>
                <a:close/>
              </a:path>
              <a:path w="1214120" h="142239">
                <a:moveTo>
                  <a:pt x="652916" y="97243"/>
                </a:moveTo>
                <a:lnTo>
                  <a:pt x="624332" y="97243"/>
                </a:lnTo>
                <a:lnTo>
                  <a:pt x="622350" y="100660"/>
                </a:lnTo>
                <a:lnTo>
                  <a:pt x="621340" y="102554"/>
                </a:lnTo>
                <a:lnTo>
                  <a:pt x="625220" y="101676"/>
                </a:lnTo>
                <a:lnTo>
                  <a:pt x="631443" y="100507"/>
                </a:lnTo>
                <a:lnTo>
                  <a:pt x="640080" y="99060"/>
                </a:lnTo>
                <a:lnTo>
                  <a:pt x="649986" y="97599"/>
                </a:lnTo>
                <a:lnTo>
                  <a:pt x="652916" y="97243"/>
                </a:lnTo>
                <a:close/>
              </a:path>
              <a:path w="1214120" h="142239">
                <a:moveTo>
                  <a:pt x="594848" y="75443"/>
                </a:moveTo>
                <a:lnTo>
                  <a:pt x="594359" y="75641"/>
                </a:lnTo>
                <a:lnTo>
                  <a:pt x="592490" y="76134"/>
                </a:lnTo>
                <a:lnTo>
                  <a:pt x="590168" y="80086"/>
                </a:lnTo>
                <a:lnTo>
                  <a:pt x="589406" y="81610"/>
                </a:lnTo>
                <a:lnTo>
                  <a:pt x="594575" y="76276"/>
                </a:lnTo>
                <a:lnTo>
                  <a:pt x="593470" y="76276"/>
                </a:lnTo>
                <a:lnTo>
                  <a:pt x="594848" y="75443"/>
                </a:lnTo>
                <a:close/>
              </a:path>
              <a:path w="1214120" h="142239">
                <a:moveTo>
                  <a:pt x="1099428" y="74663"/>
                </a:moveTo>
                <a:lnTo>
                  <a:pt x="596772" y="74663"/>
                </a:lnTo>
                <a:lnTo>
                  <a:pt x="595567" y="75252"/>
                </a:lnTo>
                <a:lnTo>
                  <a:pt x="589406" y="81610"/>
                </a:lnTo>
                <a:lnTo>
                  <a:pt x="886119" y="81610"/>
                </a:lnTo>
                <a:lnTo>
                  <a:pt x="1045337" y="77038"/>
                </a:lnTo>
                <a:lnTo>
                  <a:pt x="1099439" y="76325"/>
                </a:lnTo>
                <a:lnTo>
                  <a:pt x="1099428" y="74663"/>
                </a:lnTo>
                <a:close/>
              </a:path>
              <a:path w="1214120" h="142239">
                <a:moveTo>
                  <a:pt x="1118108" y="37973"/>
                </a:moveTo>
                <a:lnTo>
                  <a:pt x="1099185" y="38220"/>
                </a:lnTo>
                <a:lnTo>
                  <a:pt x="1099439" y="76325"/>
                </a:lnTo>
                <a:lnTo>
                  <a:pt x="1118615" y="76073"/>
                </a:lnTo>
                <a:lnTo>
                  <a:pt x="1118108" y="37973"/>
                </a:lnTo>
                <a:close/>
              </a:path>
              <a:path w="1214120" h="142239">
                <a:moveTo>
                  <a:pt x="595727" y="75087"/>
                </a:moveTo>
                <a:lnTo>
                  <a:pt x="594848" y="75443"/>
                </a:lnTo>
                <a:lnTo>
                  <a:pt x="593470" y="76276"/>
                </a:lnTo>
                <a:lnTo>
                  <a:pt x="595567" y="75252"/>
                </a:lnTo>
                <a:lnTo>
                  <a:pt x="595727" y="75087"/>
                </a:lnTo>
                <a:close/>
              </a:path>
              <a:path w="1214120" h="142239">
                <a:moveTo>
                  <a:pt x="595567" y="75252"/>
                </a:moveTo>
                <a:lnTo>
                  <a:pt x="593470" y="76276"/>
                </a:lnTo>
                <a:lnTo>
                  <a:pt x="594575" y="76276"/>
                </a:lnTo>
                <a:lnTo>
                  <a:pt x="595567" y="75252"/>
                </a:lnTo>
                <a:close/>
              </a:path>
              <a:path w="1214120" h="142239">
                <a:moveTo>
                  <a:pt x="1099185" y="38220"/>
                </a:moveTo>
                <a:lnTo>
                  <a:pt x="1044447" y="38938"/>
                </a:lnTo>
                <a:lnTo>
                  <a:pt x="912367" y="42481"/>
                </a:lnTo>
                <a:lnTo>
                  <a:pt x="839850" y="45440"/>
                </a:lnTo>
                <a:lnTo>
                  <a:pt x="735202" y="51371"/>
                </a:lnTo>
                <a:lnTo>
                  <a:pt x="684530" y="55511"/>
                </a:lnTo>
                <a:lnTo>
                  <a:pt x="644397" y="59905"/>
                </a:lnTo>
                <a:lnTo>
                  <a:pt x="602614" y="68948"/>
                </a:lnTo>
                <a:lnTo>
                  <a:pt x="600963" y="69837"/>
                </a:lnTo>
                <a:lnTo>
                  <a:pt x="598296" y="71361"/>
                </a:lnTo>
                <a:lnTo>
                  <a:pt x="595249" y="73063"/>
                </a:lnTo>
                <a:lnTo>
                  <a:pt x="592836" y="75552"/>
                </a:lnTo>
                <a:lnTo>
                  <a:pt x="592490" y="76134"/>
                </a:lnTo>
                <a:lnTo>
                  <a:pt x="594359" y="75641"/>
                </a:lnTo>
                <a:lnTo>
                  <a:pt x="594848" y="75443"/>
                </a:lnTo>
                <a:lnTo>
                  <a:pt x="596138" y="74663"/>
                </a:lnTo>
                <a:lnTo>
                  <a:pt x="1099428" y="74663"/>
                </a:lnTo>
                <a:lnTo>
                  <a:pt x="1099185" y="38220"/>
                </a:lnTo>
                <a:close/>
              </a:path>
              <a:path w="1214120" h="142239">
                <a:moveTo>
                  <a:pt x="596138" y="74663"/>
                </a:moveTo>
                <a:lnTo>
                  <a:pt x="594848" y="75443"/>
                </a:lnTo>
                <a:lnTo>
                  <a:pt x="595727" y="75087"/>
                </a:lnTo>
                <a:lnTo>
                  <a:pt x="596138" y="74663"/>
                </a:lnTo>
                <a:close/>
              </a:path>
              <a:path w="1214120" h="142239">
                <a:moveTo>
                  <a:pt x="596772" y="74663"/>
                </a:moveTo>
                <a:lnTo>
                  <a:pt x="595727" y="75087"/>
                </a:lnTo>
                <a:lnTo>
                  <a:pt x="595567" y="75252"/>
                </a:lnTo>
                <a:lnTo>
                  <a:pt x="596772" y="74663"/>
                </a:lnTo>
                <a:close/>
              </a:path>
              <a:path w="1214120" h="142239">
                <a:moveTo>
                  <a:pt x="596772" y="74663"/>
                </a:moveTo>
                <a:lnTo>
                  <a:pt x="596138" y="74663"/>
                </a:lnTo>
                <a:lnTo>
                  <a:pt x="595727" y="75087"/>
                </a:lnTo>
                <a:lnTo>
                  <a:pt x="596772" y="74663"/>
                </a:lnTo>
                <a:close/>
              </a:path>
              <a:path w="1214120" h="142239">
                <a:moveTo>
                  <a:pt x="1098931" y="0"/>
                </a:moveTo>
                <a:lnTo>
                  <a:pt x="1099185" y="38220"/>
                </a:lnTo>
                <a:lnTo>
                  <a:pt x="1118108" y="37973"/>
                </a:lnTo>
                <a:lnTo>
                  <a:pt x="1176177" y="37973"/>
                </a:lnTo>
                <a:lnTo>
                  <a:pt x="10989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4" name="object 24"/>
          <p:cNvSpPr/>
          <p:nvPr/>
        </p:nvSpPr>
        <p:spPr>
          <a:xfrm>
            <a:off x="0" y="5815413"/>
            <a:ext cx="12192000" cy="104550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5" name="object 25"/>
          <p:cNvSpPr txBox="1"/>
          <p:nvPr/>
        </p:nvSpPr>
        <p:spPr>
          <a:xfrm>
            <a:off x="11152802" y="6467793"/>
            <a:ext cx="144780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1273"/>
              </a:lnSpc>
            </a:pPr>
            <a:r>
              <a:rPr sz="1200" spc="-353" dirty="0">
                <a:solidFill>
                  <a:srgbClr val="888888"/>
                </a:solidFill>
                <a:latin typeface="Calibri"/>
                <a:cs typeface="Calibri"/>
              </a:rPr>
              <a:t>6</a:t>
            </a: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923268" y="6467793"/>
            <a:ext cx="145627" cy="500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866">
              <a:lnSpc>
                <a:spcPts val="1273"/>
              </a:lnSpc>
            </a:pPr>
            <a:fld id="{81D60167-4931-47E6-BA6A-407CBD079E47}" type="slidenum">
              <a:rPr sz="1200" dirty="0">
                <a:solidFill>
                  <a:srgbClr val="585858"/>
                </a:solidFill>
                <a:latin typeface="Calibri"/>
                <a:cs typeface="Calibri"/>
              </a:rPr>
              <a:pPr marL="33866">
                <a:lnSpc>
                  <a:spcPts val="1273"/>
                </a:lnSpc>
              </a:pPr>
              <a:t>5</a:t>
            </a:fld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9504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Dikdörtgen"/>
          <p:cNvSpPr/>
          <p:nvPr/>
        </p:nvSpPr>
        <p:spPr>
          <a:xfrm>
            <a:off x="-19050" y="5407572"/>
            <a:ext cx="12192000" cy="1450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35038" y="1331913"/>
            <a:ext cx="5554335" cy="2972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Metin kutusu 3"/>
          <p:cNvSpPr txBox="1">
            <a:spLocks noChangeArrowheads="1"/>
          </p:cNvSpPr>
          <p:nvPr/>
        </p:nvSpPr>
        <p:spPr bwMode="auto">
          <a:xfrm>
            <a:off x="1275923" y="3752456"/>
            <a:ext cx="2946383" cy="101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tr-TR" altLang="tr-TR" sz="6000" b="1" dirty="0">
                <a:solidFill>
                  <a:schemeClr val="tx2"/>
                </a:solidFill>
              </a:rPr>
              <a:t>NEDİR?</a:t>
            </a:r>
          </a:p>
        </p:txBody>
      </p:sp>
      <p:pic>
        <p:nvPicPr>
          <p:cNvPr id="6" name="Resim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6690" y="0"/>
            <a:ext cx="793531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28832" y="44500"/>
            <a:ext cx="924763" cy="9247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42819" y="5692"/>
            <a:ext cx="7719907" cy="1249915"/>
          </a:xfrm>
          <a:prstGeom prst="rect">
            <a:avLst/>
          </a:prstGeom>
        </p:spPr>
        <p:txBody>
          <a:bodyPr vert="horz" wrap="square" lIns="0" tIns="18627" rIns="0" bIns="0" rtlCol="0" anchor="b">
            <a:spAutoFit/>
          </a:bodyPr>
          <a:lstStyle/>
          <a:p>
            <a:pPr marL="16933">
              <a:spcBef>
                <a:spcPts val="147"/>
              </a:spcBef>
            </a:pPr>
            <a:r>
              <a:rPr sz="8000" spc="47" dirty="0">
                <a:latin typeface="Mistral"/>
                <a:cs typeface="Mistral"/>
              </a:rPr>
              <a:t>SIFIR </a:t>
            </a:r>
            <a:r>
              <a:rPr sz="8000" spc="53" dirty="0">
                <a:latin typeface="Mistral"/>
                <a:cs typeface="Mistral"/>
              </a:rPr>
              <a:t>ATIK</a:t>
            </a:r>
            <a:r>
              <a:rPr sz="8000" spc="-633" dirty="0">
                <a:latin typeface="Mistral"/>
                <a:cs typeface="Mistral"/>
              </a:rPr>
              <a:t> </a:t>
            </a:r>
            <a:r>
              <a:rPr sz="8000" spc="20" dirty="0">
                <a:latin typeface="Mistral"/>
                <a:cs typeface="Mistral"/>
              </a:rPr>
              <a:t>HİYERARŞİSİ</a:t>
            </a:r>
            <a:endParaRPr sz="8000">
              <a:latin typeface="Mistral"/>
              <a:cs typeface="Mistr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0200" y="1219200"/>
            <a:ext cx="2438400" cy="469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6"/>
          <p:cNvSpPr/>
          <p:nvPr/>
        </p:nvSpPr>
        <p:spPr>
          <a:xfrm>
            <a:off x="2590800" y="965200"/>
            <a:ext cx="7213600" cy="495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object 7"/>
          <p:cNvSpPr/>
          <p:nvPr/>
        </p:nvSpPr>
        <p:spPr>
          <a:xfrm>
            <a:off x="736600" y="1790701"/>
            <a:ext cx="2032000" cy="38989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8"/>
          <p:cNvSpPr/>
          <p:nvPr/>
        </p:nvSpPr>
        <p:spPr>
          <a:xfrm>
            <a:off x="2590800" y="1524001"/>
            <a:ext cx="7213600" cy="41783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" name="object 9"/>
          <p:cNvSpPr/>
          <p:nvPr/>
        </p:nvSpPr>
        <p:spPr>
          <a:xfrm>
            <a:off x="1130301" y="2349501"/>
            <a:ext cx="1638300" cy="31115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" name="object 10"/>
          <p:cNvSpPr/>
          <p:nvPr/>
        </p:nvSpPr>
        <p:spPr>
          <a:xfrm>
            <a:off x="2590800" y="2095500"/>
            <a:ext cx="7213600" cy="3378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" name="object 11"/>
          <p:cNvSpPr/>
          <p:nvPr/>
        </p:nvSpPr>
        <p:spPr>
          <a:xfrm>
            <a:off x="1524000" y="2921000"/>
            <a:ext cx="1244600" cy="23114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" name="object 12"/>
          <p:cNvSpPr/>
          <p:nvPr/>
        </p:nvSpPr>
        <p:spPr>
          <a:xfrm>
            <a:off x="2590800" y="2667001"/>
            <a:ext cx="7213600" cy="25781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object 13"/>
          <p:cNvSpPr/>
          <p:nvPr/>
        </p:nvSpPr>
        <p:spPr>
          <a:xfrm>
            <a:off x="1917701" y="3479801"/>
            <a:ext cx="850900" cy="15367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" name="object 14"/>
          <p:cNvSpPr/>
          <p:nvPr/>
        </p:nvSpPr>
        <p:spPr>
          <a:xfrm>
            <a:off x="2590800" y="3225801"/>
            <a:ext cx="7213600" cy="17907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" name="object 15"/>
          <p:cNvSpPr/>
          <p:nvPr/>
        </p:nvSpPr>
        <p:spPr>
          <a:xfrm>
            <a:off x="2311400" y="4051300"/>
            <a:ext cx="457200" cy="7366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" name="object 16"/>
          <p:cNvSpPr/>
          <p:nvPr/>
        </p:nvSpPr>
        <p:spPr>
          <a:xfrm>
            <a:off x="2590800" y="3797301"/>
            <a:ext cx="7213600" cy="13335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" name="object 17"/>
          <p:cNvSpPr txBox="1"/>
          <p:nvPr/>
        </p:nvSpPr>
        <p:spPr>
          <a:xfrm>
            <a:off x="4076701" y="1142999"/>
            <a:ext cx="4225713" cy="3573628"/>
          </a:xfrm>
          <a:prstGeom prst="rect">
            <a:avLst/>
          </a:prstGeom>
        </p:spPr>
        <p:txBody>
          <a:bodyPr vert="horz" wrap="square" lIns="0" tIns="110067" rIns="0" bIns="0" rtlCol="0">
            <a:spAutoFit/>
          </a:bodyPr>
          <a:lstStyle/>
          <a:p>
            <a:pPr marL="1046454" marR="1032908" indent="11853" algn="ctr">
              <a:lnSpc>
                <a:spcPts val="4467"/>
              </a:lnSpc>
              <a:spcBef>
                <a:spcPts val="867"/>
              </a:spcBef>
            </a:pPr>
            <a:r>
              <a:rPr sz="4267" spc="13" dirty="0">
                <a:latin typeface="Calibri"/>
                <a:cs typeface="Calibri"/>
              </a:rPr>
              <a:t>ÖNLEME  </a:t>
            </a:r>
            <a:r>
              <a:rPr sz="4267" spc="20" dirty="0">
                <a:latin typeface="Calibri"/>
                <a:cs typeface="Calibri"/>
              </a:rPr>
              <a:t>AZA</a:t>
            </a:r>
            <a:r>
              <a:rPr sz="4267" spc="-293" dirty="0">
                <a:latin typeface="Calibri"/>
                <a:cs typeface="Calibri"/>
              </a:rPr>
              <a:t>L</a:t>
            </a:r>
            <a:r>
              <a:rPr sz="4267" spc="13" dirty="0">
                <a:latin typeface="Calibri"/>
                <a:cs typeface="Calibri"/>
              </a:rPr>
              <a:t>T</a:t>
            </a:r>
            <a:r>
              <a:rPr sz="4267" spc="47" dirty="0">
                <a:latin typeface="Calibri"/>
                <a:cs typeface="Calibri"/>
              </a:rPr>
              <a:t>M</a:t>
            </a:r>
            <a:r>
              <a:rPr sz="4267" spc="20" dirty="0">
                <a:latin typeface="Calibri"/>
                <a:cs typeface="Calibri"/>
              </a:rPr>
              <a:t>A</a:t>
            </a:r>
            <a:endParaRPr sz="4267">
              <a:latin typeface="Calibri"/>
              <a:cs typeface="Calibri"/>
            </a:endParaRPr>
          </a:p>
          <a:p>
            <a:pPr marL="16933">
              <a:lnSpc>
                <a:spcPts val="4093"/>
              </a:lnSpc>
            </a:pPr>
            <a:r>
              <a:rPr sz="4267" spc="7" dirty="0">
                <a:latin typeface="Calibri"/>
                <a:cs typeface="Calibri"/>
              </a:rPr>
              <a:t>TEKRAR</a:t>
            </a:r>
            <a:r>
              <a:rPr sz="4267" spc="-187" dirty="0">
                <a:latin typeface="Calibri"/>
                <a:cs typeface="Calibri"/>
              </a:rPr>
              <a:t> </a:t>
            </a:r>
            <a:r>
              <a:rPr sz="4267" spc="7" dirty="0">
                <a:latin typeface="Calibri"/>
                <a:cs typeface="Calibri"/>
              </a:rPr>
              <a:t>KULLANIM</a:t>
            </a:r>
            <a:endParaRPr sz="4267">
              <a:latin typeface="Calibri"/>
              <a:cs typeface="Calibri"/>
            </a:endParaRPr>
          </a:p>
          <a:p>
            <a:pPr marL="245527" marR="234521" indent="-3387" algn="ctr">
              <a:lnSpc>
                <a:spcPts val="4467"/>
              </a:lnSpc>
              <a:spcBef>
                <a:spcPts val="360"/>
              </a:spcBef>
            </a:pPr>
            <a:r>
              <a:rPr sz="4267" dirty="0">
                <a:latin typeface="Calibri"/>
                <a:cs typeface="Calibri"/>
              </a:rPr>
              <a:t>GERİ </a:t>
            </a:r>
            <a:r>
              <a:rPr sz="4267" spc="20" dirty="0">
                <a:latin typeface="Calibri"/>
                <a:cs typeface="Calibri"/>
              </a:rPr>
              <a:t>DÖNÜŞÜM  </a:t>
            </a:r>
            <a:r>
              <a:rPr sz="4267" spc="13" dirty="0">
                <a:latin typeface="Calibri"/>
                <a:cs typeface="Calibri"/>
              </a:rPr>
              <a:t>ENERJİ</a:t>
            </a:r>
            <a:r>
              <a:rPr sz="4267" spc="-253" dirty="0">
                <a:latin typeface="Calibri"/>
                <a:cs typeface="Calibri"/>
              </a:rPr>
              <a:t> </a:t>
            </a:r>
            <a:r>
              <a:rPr sz="4267" spc="20" dirty="0">
                <a:latin typeface="Calibri"/>
                <a:cs typeface="Calibri"/>
              </a:rPr>
              <a:t>KAZANIM  </a:t>
            </a:r>
            <a:r>
              <a:rPr sz="4267" spc="-33" dirty="0">
                <a:latin typeface="Calibri"/>
                <a:cs typeface="Calibri"/>
              </a:rPr>
              <a:t>BERTARAF</a:t>
            </a:r>
            <a:endParaRPr sz="4267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5815413"/>
            <a:ext cx="12192000" cy="104550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" name="object 19"/>
          <p:cNvSpPr txBox="1"/>
          <p:nvPr/>
        </p:nvSpPr>
        <p:spPr>
          <a:xfrm>
            <a:off x="11152802" y="6467793"/>
            <a:ext cx="144780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1273"/>
              </a:lnSpc>
            </a:pPr>
            <a:r>
              <a:rPr sz="1200" spc="-353" dirty="0">
                <a:solidFill>
                  <a:srgbClr val="888888"/>
                </a:solidFill>
                <a:latin typeface="Calibri"/>
                <a:cs typeface="Calibri"/>
              </a:rPr>
              <a:t>8</a:t>
            </a: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923268" y="6467793"/>
            <a:ext cx="145627" cy="500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866">
              <a:lnSpc>
                <a:spcPts val="1273"/>
              </a:lnSpc>
            </a:pPr>
            <a:fld id="{81D60167-4931-47E6-BA6A-407CBD079E47}" type="slidenum">
              <a:rPr sz="1200" dirty="0">
                <a:solidFill>
                  <a:srgbClr val="585858"/>
                </a:solidFill>
                <a:latin typeface="Calibri"/>
                <a:cs typeface="Calibri"/>
              </a:rPr>
              <a:pPr marL="33866">
                <a:lnSpc>
                  <a:spcPts val="1273"/>
                </a:lnSpc>
              </a:pPr>
              <a:t>7</a:t>
            </a:fld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772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28832" y="44500"/>
            <a:ext cx="924763" cy="9247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8211480" y="1459771"/>
            <a:ext cx="3980517" cy="53982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304961" y="36515"/>
            <a:ext cx="2644140" cy="1126805"/>
          </a:xfrm>
          <a:prstGeom prst="rect">
            <a:avLst/>
          </a:prstGeom>
        </p:spPr>
        <p:txBody>
          <a:bodyPr vert="horz" wrap="square" lIns="0" tIns="18627" rIns="0" bIns="0" rtlCol="0" anchor="b">
            <a:spAutoFit/>
          </a:bodyPr>
          <a:lstStyle/>
          <a:p>
            <a:pPr marL="16933">
              <a:spcBef>
                <a:spcPts val="147"/>
              </a:spcBef>
            </a:pPr>
            <a:r>
              <a:rPr sz="7200" spc="73" dirty="0">
                <a:latin typeface="Mistral"/>
                <a:cs typeface="Mistral"/>
              </a:rPr>
              <a:t>Ö</a:t>
            </a:r>
            <a:r>
              <a:rPr sz="7200" spc="127" dirty="0">
                <a:latin typeface="Mistral"/>
                <a:cs typeface="Mistral"/>
              </a:rPr>
              <a:t>N</a:t>
            </a:r>
            <a:r>
              <a:rPr sz="7200" spc="27" dirty="0">
                <a:latin typeface="Mistral"/>
                <a:cs typeface="Mistral"/>
              </a:rPr>
              <a:t>L</a:t>
            </a:r>
            <a:r>
              <a:rPr sz="7200" spc="33" dirty="0">
                <a:latin typeface="Mistral"/>
                <a:cs typeface="Mistral"/>
              </a:rPr>
              <a:t>E</a:t>
            </a:r>
            <a:r>
              <a:rPr sz="7200" spc="13" dirty="0">
                <a:latin typeface="Mistral"/>
                <a:cs typeface="Mistral"/>
              </a:rPr>
              <a:t>M</a:t>
            </a:r>
            <a:r>
              <a:rPr sz="7200" dirty="0">
                <a:latin typeface="Mistral"/>
                <a:cs typeface="Mistral"/>
              </a:rPr>
              <a:t>E</a:t>
            </a:r>
            <a:endParaRPr sz="7200">
              <a:latin typeface="Mistral"/>
              <a:cs typeface="Mistr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5543" y="1179744"/>
            <a:ext cx="7181427" cy="4341230"/>
          </a:xfrm>
          <a:prstGeom prst="rect">
            <a:avLst/>
          </a:prstGeom>
        </p:spPr>
        <p:txBody>
          <a:bodyPr vert="horz" wrap="square" lIns="0" tIns="298872" rIns="0" bIns="0" rtlCol="0">
            <a:spAutoFit/>
          </a:bodyPr>
          <a:lstStyle/>
          <a:p>
            <a:pPr marL="359824" indent="-342891">
              <a:spcBef>
                <a:spcPts val="2352"/>
              </a:spcBef>
              <a:buClr>
                <a:srgbClr val="CC0000"/>
              </a:buClr>
              <a:buFont typeface="Wingdings"/>
              <a:buChar char=""/>
              <a:tabLst>
                <a:tab pos="359824" algn="l"/>
              </a:tabLst>
            </a:pPr>
            <a:r>
              <a:rPr sz="3067" spc="20" dirty="0">
                <a:latin typeface="Kristen ITC"/>
                <a:cs typeface="Kristen ITC"/>
              </a:rPr>
              <a:t>Tüketimi</a:t>
            </a:r>
            <a:r>
              <a:rPr sz="3067" spc="-193" dirty="0">
                <a:latin typeface="Kristen ITC"/>
                <a:cs typeface="Kristen ITC"/>
              </a:rPr>
              <a:t> </a:t>
            </a:r>
            <a:r>
              <a:rPr sz="3067" spc="13" dirty="0">
                <a:latin typeface="Kristen ITC"/>
                <a:cs typeface="Kristen ITC"/>
              </a:rPr>
              <a:t>azaltmak</a:t>
            </a:r>
            <a:endParaRPr sz="3067">
              <a:latin typeface="Kristen ITC"/>
              <a:cs typeface="Kristen ITC"/>
            </a:endParaRPr>
          </a:p>
          <a:p>
            <a:pPr marL="359824" marR="6773" indent="-342891" algn="just">
              <a:lnSpc>
                <a:spcPct val="140200"/>
              </a:lnSpc>
              <a:spcBef>
                <a:spcPts val="747"/>
              </a:spcBef>
              <a:buClr>
                <a:srgbClr val="CC0000"/>
              </a:buClr>
              <a:buFont typeface="Wingdings"/>
              <a:buChar char=""/>
              <a:tabLst>
                <a:tab pos="359824" algn="l"/>
              </a:tabLst>
            </a:pPr>
            <a:r>
              <a:rPr sz="3067" spc="20" dirty="0">
                <a:latin typeface="Kristen ITC"/>
                <a:cs typeface="Kristen ITC"/>
              </a:rPr>
              <a:t>Tekrar </a:t>
            </a:r>
            <a:r>
              <a:rPr sz="3067" spc="13" dirty="0">
                <a:latin typeface="Kristen ITC"/>
                <a:cs typeface="Kristen ITC"/>
              </a:rPr>
              <a:t>kullanılan, yenilenebilen</a:t>
            </a:r>
            <a:r>
              <a:rPr sz="3067" spc="-733" dirty="0">
                <a:latin typeface="Kristen ITC"/>
                <a:cs typeface="Kristen ITC"/>
              </a:rPr>
              <a:t> </a:t>
            </a:r>
            <a:r>
              <a:rPr sz="3067" spc="20" dirty="0">
                <a:latin typeface="Kristen ITC"/>
                <a:cs typeface="Kristen ITC"/>
              </a:rPr>
              <a:t>veya  </a:t>
            </a:r>
            <a:r>
              <a:rPr sz="3067" spc="-7" dirty="0">
                <a:latin typeface="Kristen ITC"/>
                <a:cs typeface="Kristen ITC"/>
              </a:rPr>
              <a:t>geri </a:t>
            </a:r>
            <a:r>
              <a:rPr sz="3067" spc="13" dirty="0">
                <a:latin typeface="Kristen ITC"/>
                <a:cs typeface="Kristen ITC"/>
              </a:rPr>
              <a:t>dönüsebilen </a:t>
            </a:r>
            <a:r>
              <a:rPr sz="3067" spc="20" dirty="0">
                <a:latin typeface="Kristen ITC"/>
                <a:cs typeface="Kristen ITC"/>
              </a:rPr>
              <a:t>ürünlerin</a:t>
            </a:r>
            <a:r>
              <a:rPr sz="3067" spc="-480" dirty="0">
                <a:latin typeface="Kristen ITC"/>
                <a:cs typeface="Kristen ITC"/>
              </a:rPr>
              <a:t> </a:t>
            </a:r>
            <a:r>
              <a:rPr sz="3067" spc="27" dirty="0">
                <a:latin typeface="Kristen ITC"/>
                <a:cs typeface="Kristen ITC"/>
              </a:rPr>
              <a:t>üretimini  tesvik</a:t>
            </a:r>
            <a:r>
              <a:rPr sz="3067" spc="-180" dirty="0">
                <a:latin typeface="Kristen ITC"/>
                <a:cs typeface="Kristen ITC"/>
              </a:rPr>
              <a:t> </a:t>
            </a:r>
            <a:r>
              <a:rPr sz="3067" spc="7" dirty="0">
                <a:latin typeface="Kristen ITC"/>
                <a:cs typeface="Kristen ITC"/>
              </a:rPr>
              <a:t>etmek</a:t>
            </a:r>
            <a:endParaRPr sz="3067">
              <a:latin typeface="Kristen ITC"/>
              <a:cs typeface="Kristen ITC"/>
            </a:endParaRPr>
          </a:p>
          <a:p>
            <a:pPr marL="359824" indent="-342891">
              <a:spcBef>
                <a:spcPts val="2133"/>
              </a:spcBef>
              <a:buClr>
                <a:srgbClr val="CC0000"/>
              </a:buClr>
              <a:buFont typeface="Wingdings"/>
              <a:buChar char=""/>
              <a:tabLst>
                <a:tab pos="359824" algn="l"/>
              </a:tabLst>
            </a:pPr>
            <a:r>
              <a:rPr sz="3067" spc="13" dirty="0">
                <a:latin typeface="Kristen ITC"/>
                <a:cs typeface="Kristen ITC"/>
              </a:rPr>
              <a:t>Sürdürülebilir ürünler </a:t>
            </a:r>
            <a:r>
              <a:rPr sz="3067" spc="20" dirty="0">
                <a:latin typeface="Kristen ITC"/>
                <a:cs typeface="Kristen ITC"/>
              </a:rPr>
              <a:t>satın</a:t>
            </a:r>
            <a:r>
              <a:rPr sz="3067" spc="-567" dirty="0">
                <a:latin typeface="Kristen ITC"/>
                <a:cs typeface="Kristen ITC"/>
              </a:rPr>
              <a:t> </a:t>
            </a:r>
            <a:r>
              <a:rPr sz="3067" spc="7" dirty="0">
                <a:latin typeface="Kristen ITC"/>
                <a:cs typeface="Kristen ITC"/>
              </a:rPr>
              <a:t>almak</a:t>
            </a:r>
            <a:endParaRPr sz="3067">
              <a:latin typeface="Kristen ITC"/>
              <a:cs typeface="Kristen ITC"/>
            </a:endParaRPr>
          </a:p>
          <a:p>
            <a:pPr marL="359824" indent="-342891">
              <a:spcBef>
                <a:spcPts val="2233"/>
              </a:spcBef>
              <a:buClr>
                <a:srgbClr val="CC0000"/>
              </a:buClr>
              <a:buFont typeface="Wingdings"/>
              <a:buChar char=""/>
              <a:tabLst>
                <a:tab pos="359824" algn="l"/>
              </a:tabLst>
            </a:pPr>
            <a:r>
              <a:rPr sz="3067" spc="13" dirty="0">
                <a:latin typeface="Kristen ITC"/>
                <a:cs typeface="Kristen ITC"/>
              </a:rPr>
              <a:t>Geri </a:t>
            </a:r>
            <a:r>
              <a:rPr sz="3067" spc="20" dirty="0">
                <a:latin typeface="Kristen ITC"/>
                <a:cs typeface="Kristen ITC"/>
              </a:rPr>
              <a:t>dönüsümü</a:t>
            </a:r>
            <a:r>
              <a:rPr sz="3067" spc="-200" dirty="0">
                <a:latin typeface="Kristen ITC"/>
                <a:cs typeface="Kristen ITC"/>
              </a:rPr>
              <a:t> </a:t>
            </a:r>
            <a:r>
              <a:rPr sz="3067" spc="20" dirty="0">
                <a:latin typeface="Kristen ITC"/>
                <a:cs typeface="Kristen ITC"/>
              </a:rPr>
              <a:t>artırmak</a:t>
            </a:r>
            <a:endParaRPr sz="3067">
              <a:latin typeface="Kristen ITC"/>
              <a:cs typeface="Kristen IT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5815413"/>
            <a:ext cx="12192000" cy="10455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8"/>
          <p:cNvSpPr txBox="1"/>
          <p:nvPr/>
        </p:nvSpPr>
        <p:spPr>
          <a:xfrm>
            <a:off x="11152802" y="6467793"/>
            <a:ext cx="144780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1273"/>
              </a:lnSpc>
            </a:pPr>
            <a:r>
              <a:rPr sz="1200" spc="-353" dirty="0">
                <a:solidFill>
                  <a:srgbClr val="888888"/>
                </a:solidFill>
                <a:latin typeface="Calibri"/>
                <a:cs typeface="Calibri"/>
              </a:rPr>
              <a:t>9</a:t>
            </a: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923268" y="6467793"/>
            <a:ext cx="145627" cy="500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866">
              <a:lnSpc>
                <a:spcPts val="1273"/>
              </a:lnSpc>
            </a:pPr>
            <a:fld id="{81D60167-4931-47E6-BA6A-407CBD079E47}" type="slidenum">
              <a:rPr sz="1200" dirty="0">
                <a:solidFill>
                  <a:srgbClr val="585858"/>
                </a:solidFill>
                <a:latin typeface="Calibri"/>
                <a:cs typeface="Calibri"/>
              </a:rPr>
              <a:pPr marL="33866">
                <a:lnSpc>
                  <a:spcPts val="1273"/>
                </a:lnSpc>
              </a:pPr>
              <a:t>8</a:t>
            </a:fld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303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28832" y="44500"/>
            <a:ext cx="924763" cy="9247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6681723" y="2853073"/>
            <a:ext cx="5478780" cy="39607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81867" y="182222"/>
            <a:ext cx="3045460" cy="1249915"/>
          </a:xfrm>
          <a:prstGeom prst="rect">
            <a:avLst/>
          </a:prstGeom>
        </p:spPr>
        <p:txBody>
          <a:bodyPr vert="horz" wrap="square" lIns="0" tIns="18627" rIns="0" bIns="0" rtlCol="0" anchor="b">
            <a:spAutoFit/>
          </a:bodyPr>
          <a:lstStyle/>
          <a:p>
            <a:pPr marL="16933">
              <a:spcBef>
                <a:spcPts val="147"/>
              </a:spcBef>
            </a:pPr>
            <a:r>
              <a:rPr sz="8000" spc="27" dirty="0">
                <a:latin typeface="Mistral"/>
                <a:cs typeface="Mistral"/>
              </a:rPr>
              <a:t>AZALTMA</a:t>
            </a:r>
            <a:endParaRPr sz="8000">
              <a:latin typeface="Mistral"/>
              <a:cs typeface="Mistr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4970" y="1692825"/>
            <a:ext cx="6681047" cy="299071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359824" marR="6773" indent="-342891">
              <a:lnSpc>
                <a:spcPct val="102400"/>
              </a:lnSpc>
              <a:spcBef>
                <a:spcPts val="67"/>
              </a:spcBef>
              <a:buClr>
                <a:srgbClr val="CC0000"/>
              </a:buClr>
              <a:buSzPct val="96363"/>
              <a:buFont typeface="Wingdings"/>
              <a:buChar char=""/>
              <a:tabLst>
                <a:tab pos="398770" algn="l"/>
              </a:tabLst>
            </a:pPr>
            <a:r>
              <a:rPr sz="3667" spc="20" dirty="0">
                <a:latin typeface="Kristen ITC"/>
                <a:cs typeface="Kristen ITC"/>
              </a:rPr>
              <a:t>Üretim </a:t>
            </a:r>
            <a:r>
              <a:rPr sz="3667" dirty="0">
                <a:latin typeface="Kristen ITC"/>
                <a:cs typeface="Kristen ITC"/>
              </a:rPr>
              <a:t>a</a:t>
            </a:r>
            <a:r>
              <a:rPr sz="3667" dirty="0">
                <a:latin typeface="Times New Roman"/>
                <a:cs typeface="Times New Roman"/>
              </a:rPr>
              <a:t>ş</a:t>
            </a:r>
            <a:r>
              <a:rPr sz="3667" dirty="0">
                <a:latin typeface="Kristen ITC"/>
                <a:cs typeface="Kristen ITC"/>
              </a:rPr>
              <a:t>amasında </a:t>
            </a:r>
            <a:r>
              <a:rPr sz="3667" spc="7" dirty="0">
                <a:latin typeface="Kristen ITC"/>
                <a:cs typeface="Kristen ITC"/>
              </a:rPr>
              <a:t>daha </a:t>
            </a:r>
            <a:r>
              <a:rPr sz="3667" dirty="0">
                <a:latin typeface="Kristen ITC"/>
                <a:cs typeface="Kristen ITC"/>
              </a:rPr>
              <a:t>az  </a:t>
            </a:r>
            <a:r>
              <a:rPr sz="3667" spc="-7" dirty="0">
                <a:latin typeface="Kristen ITC"/>
                <a:cs typeface="Kristen ITC"/>
              </a:rPr>
              <a:t>atık </a:t>
            </a:r>
            <a:r>
              <a:rPr sz="3667" spc="27" dirty="0">
                <a:latin typeface="Kristen ITC"/>
                <a:cs typeface="Kristen ITC"/>
              </a:rPr>
              <a:t>üreten</a:t>
            </a:r>
            <a:r>
              <a:rPr sz="3667" spc="147" dirty="0">
                <a:latin typeface="Kristen ITC"/>
                <a:cs typeface="Kristen ITC"/>
              </a:rPr>
              <a:t> </a:t>
            </a:r>
            <a:r>
              <a:rPr sz="3667" spc="13" dirty="0">
                <a:latin typeface="Kristen ITC"/>
                <a:cs typeface="Kristen ITC"/>
              </a:rPr>
              <a:t>yöntemlerin</a:t>
            </a:r>
            <a:endParaRPr sz="3667">
              <a:latin typeface="Kristen ITC"/>
              <a:cs typeface="Kristen ITC"/>
            </a:endParaRPr>
          </a:p>
          <a:p>
            <a:pPr marL="359824">
              <a:spcBef>
                <a:spcPts val="7"/>
              </a:spcBef>
            </a:pPr>
            <a:r>
              <a:rPr sz="3667" spc="7" dirty="0">
                <a:latin typeface="Kristen ITC"/>
                <a:cs typeface="Kristen ITC"/>
              </a:rPr>
              <a:t>kullanılması,</a:t>
            </a:r>
            <a:endParaRPr sz="3667">
              <a:latin typeface="Kristen ITC"/>
              <a:cs typeface="Kristen ITC"/>
            </a:endParaRPr>
          </a:p>
          <a:p>
            <a:pPr marL="359824" marR="426709" indent="-342891">
              <a:lnSpc>
                <a:spcPct val="102400"/>
              </a:lnSpc>
              <a:spcBef>
                <a:spcPts val="907"/>
              </a:spcBef>
              <a:buClr>
                <a:srgbClr val="CC0000"/>
              </a:buClr>
              <a:buSzPct val="96363"/>
              <a:buFont typeface="Wingdings"/>
              <a:buChar char=""/>
              <a:tabLst>
                <a:tab pos="398770" algn="l"/>
              </a:tabLst>
            </a:pPr>
            <a:r>
              <a:rPr sz="3667" spc="-7" dirty="0">
                <a:latin typeface="Kristen ITC"/>
                <a:cs typeface="Kristen ITC"/>
              </a:rPr>
              <a:t>Daha </a:t>
            </a:r>
            <a:r>
              <a:rPr sz="3667" dirty="0">
                <a:latin typeface="Kristen ITC"/>
                <a:cs typeface="Kristen ITC"/>
              </a:rPr>
              <a:t>az </a:t>
            </a:r>
            <a:r>
              <a:rPr sz="3667" spc="-7" dirty="0">
                <a:latin typeface="Kristen ITC"/>
                <a:cs typeface="Kristen ITC"/>
              </a:rPr>
              <a:t>atık </a:t>
            </a:r>
            <a:r>
              <a:rPr sz="3667" spc="13" dirty="0">
                <a:latin typeface="Kristen ITC"/>
                <a:cs typeface="Kristen ITC"/>
              </a:rPr>
              <a:t>olusturacak  </a:t>
            </a:r>
            <a:r>
              <a:rPr sz="3667" spc="27" dirty="0">
                <a:latin typeface="Kristen ITC"/>
                <a:cs typeface="Kristen ITC"/>
              </a:rPr>
              <a:t>ürünlerin </a:t>
            </a:r>
            <a:r>
              <a:rPr sz="3667" spc="7" dirty="0">
                <a:latin typeface="Kristen ITC"/>
                <a:cs typeface="Kristen ITC"/>
              </a:rPr>
              <a:t>tercih</a:t>
            </a:r>
            <a:r>
              <a:rPr sz="3667" spc="53" dirty="0">
                <a:latin typeface="Kristen ITC"/>
                <a:cs typeface="Kristen ITC"/>
              </a:rPr>
              <a:t> </a:t>
            </a:r>
            <a:r>
              <a:rPr sz="3667" spc="13" dirty="0">
                <a:latin typeface="Kristen ITC"/>
                <a:cs typeface="Kristen ITC"/>
              </a:rPr>
              <a:t>edilmesi,</a:t>
            </a:r>
            <a:endParaRPr sz="3667">
              <a:latin typeface="Kristen ITC"/>
              <a:cs typeface="Kristen IT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5815413"/>
            <a:ext cx="12192000" cy="10455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8"/>
          <p:cNvSpPr txBox="1"/>
          <p:nvPr/>
        </p:nvSpPr>
        <p:spPr>
          <a:xfrm>
            <a:off x="11076602" y="6467793"/>
            <a:ext cx="219287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1273"/>
              </a:lnSpc>
            </a:pPr>
            <a:r>
              <a:rPr sz="1200" spc="-353" dirty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r>
              <a:rPr sz="1200" spc="-267" dirty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r>
              <a:rPr sz="1200" spc="-360" dirty="0">
                <a:solidFill>
                  <a:srgbClr val="888888"/>
                </a:solidFill>
                <a:latin typeface="Calibri"/>
                <a:cs typeface="Calibri"/>
              </a:rPr>
              <a:t>0</a:t>
            </a:r>
            <a:r>
              <a:rPr sz="1200" spc="-13" dirty="0">
                <a:solidFill>
                  <a:srgbClr val="888888"/>
                </a:solidFill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847068" y="6467793"/>
            <a:ext cx="220133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866">
              <a:lnSpc>
                <a:spcPts val="1273"/>
              </a:lnSpc>
            </a:pPr>
            <a:fld id="{81D60167-4931-47E6-BA6A-407CBD079E47}" type="slidenum">
              <a:rPr sz="1200" dirty="0">
                <a:solidFill>
                  <a:srgbClr val="585858"/>
                </a:solidFill>
                <a:latin typeface="Calibri"/>
                <a:cs typeface="Calibri"/>
              </a:rPr>
              <a:pPr marL="33866">
                <a:lnSpc>
                  <a:spcPts val="1273"/>
                </a:lnSpc>
              </a:pPr>
              <a:t>9</a:t>
            </a:fld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731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koloji 16x9">
  <a:themeElements>
    <a:clrScheme name="Ekoloji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1D5F340F01F94FA2FD29A5E6DC872E" ma:contentTypeVersion="0" ma:contentTypeDescription="Create a new document." ma:contentTypeScope="" ma:versionID="f583bd66513a361a730282b6a794e35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841151cf538834e171094e4faaf2d7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E4A0A9-2C99-418B-A071-FC66BFD35DE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8C8B583-6F29-43E5-A753-63A626A76C98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E493AF9-AC66-400F-BE61-DEAB22F2F7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3025</TotalTime>
  <Words>940</Words>
  <Application>Microsoft Office PowerPoint</Application>
  <PresentationFormat>Geniş ekran</PresentationFormat>
  <Paragraphs>245</Paragraphs>
  <Slides>46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46</vt:i4>
      </vt:variant>
    </vt:vector>
  </HeadingPairs>
  <TitlesOfParts>
    <vt:vector size="59" baseType="lpstr">
      <vt:lpstr>Arial</vt:lpstr>
      <vt:lpstr>Arial Black</vt:lpstr>
      <vt:lpstr>Calibri</vt:lpstr>
      <vt:lpstr>Corbel</vt:lpstr>
      <vt:lpstr>Forte</vt:lpstr>
      <vt:lpstr>Kristen ITC</vt:lpstr>
      <vt:lpstr>Mistral</vt:lpstr>
      <vt:lpstr>Palatino Linotype</vt:lpstr>
      <vt:lpstr>Ravie</vt:lpstr>
      <vt:lpstr>Times New Roman</vt:lpstr>
      <vt:lpstr>Viner Hand ITC</vt:lpstr>
      <vt:lpstr>Wingdings</vt:lpstr>
      <vt:lpstr>Ekoloji 16x9</vt:lpstr>
      <vt:lpstr>PowerPoint Sunusu</vt:lpstr>
      <vt:lpstr>ATIK NEDİR?</vt:lpstr>
      <vt:lpstr>PowerPoint Sunusu</vt:lpstr>
      <vt:lpstr>PowerPoint Sunusu</vt:lpstr>
      <vt:lpstr>PowerPoint Sunusu</vt:lpstr>
      <vt:lpstr>PowerPoint Sunusu</vt:lpstr>
      <vt:lpstr>SIFIR ATIK HİYERARŞİSİ</vt:lpstr>
      <vt:lpstr>ÖNLEME</vt:lpstr>
      <vt:lpstr>AZALTMA</vt:lpstr>
      <vt:lpstr>YENİDEN KULLANMA  (TEKRAR KULLANIM)</vt:lpstr>
      <vt:lpstr>GERİ DÖNÜŞÜM</vt:lpstr>
      <vt:lpstr>PowerPoint Sunusu</vt:lpstr>
      <vt:lpstr>SON OLARAK  BERTARAFA  GÖNDERMEK</vt:lpstr>
      <vt:lpstr>PowerPoint Sunusu</vt:lpstr>
      <vt:lpstr>PowerPoint Sunusu</vt:lpstr>
      <vt:lpstr>ÇALIŞMA EKİBİ - SORUMLULUKLAR</vt:lpstr>
      <vt:lpstr>PowerPoint Sunusu</vt:lpstr>
      <vt:lpstr>PLANLAMA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EĞİTİM - BİLİNÇLENDİRME</vt:lpstr>
      <vt:lpstr>PowerPoint Sunusu</vt:lpstr>
      <vt:lpstr>UYGULAMA</vt:lpstr>
      <vt:lpstr>PowerPoint Sunusu</vt:lpstr>
      <vt:lpstr>Hacimli bir malzemedir Geri dönüştürülebilir Çevre kirliliğine sebep olur </vt:lpstr>
      <vt:lpstr>PowerPoint Sunusu</vt:lpstr>
      <vt:lpstr>PowerPoint Sunusu</vt:lpstr>
      <vt:lpstr>PowerPoint Sunusu</vt:lpstr>
      <vt:lpstr>PowerPoint Sunusu</vt:lpstr>
      <vt:lpstr>MAKİNADA KOMPOST</vt:lpstr>
      <vt:lpstr>PowerPoint Sunusu</vt:lpstr>
      <vt:lpstr>Tehlikeli Atıklar  Yanıcı, yakıcı, kanserojen, patlayıcı, tahriş edici ve zehirli atıklardır</vt:lpstr>
      <vt:lpstr>PowerPoint Sunusu</vt:lpstr>
      <vt:lpstr>PowerPoint Sunusu</vt:lpstr>
      <vt:lpstr>PowerPoint Sunusu</vt:lpstr>
      <vt:lpstr>1 Pil 4 metrekare alanı kirletir!!</vt:lpstr>
      <vt:lpstr>PowerPoint Sunusu</vt:lpstr>
      <vt:lpstr>PowerPoint Sunusu</vt:lpstr>
      <vt:lpstr>PowerPoint Sunusu</vt:lpstr>
      <vt:lpstr>RAPORLAMA – İZLEME  ÖNLEM – REVİZYON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MÇK</dc:title>
  <dc:creator>İhsan Yüksel</dc:creator>
  <cp:lastModifiedBy>Koray Kılavuz</cp:lastModifiedBy>
  <cp:revision>308</cp:revision>
  <cp:lastPrinted>2018-01-23T06:21:17Z</cp:lastPrinted>
  <dcterms:created xsi:type="dcterms:W3CDTF">2013-04-05T20:05:51Z</dcterms:created>
  <dcterms:modified xsi:type="dcterms:W3CDTF">2019-02-05T05:54:42Z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</Properties>
</file>