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73" r:id="rId3"/>
    <p:sldId id="257" r:id="rId4"/>
    <p:sldId id="258" r:id="rId5"/>
    <p:sldId id="282" r:id="rId6"/>
    <p:sldId id="259" r:id="rId7"/>
    <p:sldId id="263" r:id="rId8"/>
    <p:sldId id="266" r:id="rId9"/>
    <p:sldId id="265" r:id="rId10"/>
    <p:sldId id="264" r:id="rId11"/>
    <p:sldId id="260" r:id="rId12"/>
    <p:sldId id="262" r:id="rId13"/>
    <p:sldId id="275" r:id="rId14"/>
    <p:sldId id="276" r:id="rId15"/>
    <p:sldId id="269" r:id="rId16"/>
    <p:sldId id="270"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F79B133-462B-475D-8E5E-784D6B8F74A1}" type="datetimeFigureOut">
              <a:rPr lang="tr-TR" smtClean="0"/>
              <a:t>14.01.2019</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CD8B0B0-E1AD-4D06-9090-A4139449F9EF}" type="slidenum">
              <a:rPr lang="tr-TR" smtClean="0"/>
              <a:t>‹#›</a:t>
            </a:fld>
            <a:endParaRPr lang="tr-TR"/>
          </a:p>
        </p:txBody>
      </p:sp>
    </p:spTree>
    <p:extLst>
      <p:ext uri="{BB962C8B-B14F-4D97-AF65-F5344CB8AC3E}">
        <p14:creationId xmlns:p14="http://schemas.microsoft.com/office/powerpoint/2010/main" val="15071388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F79B133-462B-475D-8E5E-784D6B8F74A1}" type="datetimeFigureOut">
              <a:rPr lang="tr-TR" smtClean="0"/>
              <a:t>14.01.2019</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D8B0B0-E1AD-4D06-9090-A4139449F9EF}" type="slidenum">
              <a:rPr lang="tr-TR" smtClean="0"/>
              <a:t>‹#›</a:t>
            </a:fld>
            <a:endParaRPr lang="tr-TR"/>
          </a:p>
        </p:txBody>
      </p:sp>
    </p:spTree>
    <p:extLst>
      <p:ext uri="{BB962C8B-B14F-4D97-AF65-F5344CB8AC3E}">
        <p14:creationId xmlns:p14="http://schemas.microsoft.com/office/powerpoint/2010/main" val="26223676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F79B133-462B-475D-8E5E-784D6B8F74A1}" type="datetimeFigureOut">
              <a:rPr lang="tr-TR" smtClean="0"/>
              <a:t>14.01.2019</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D8B0B0-E1AD-4D06-9090-A4139449F9EF}"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3371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F79B133-462B-475D-8E5E-784D6B8F74A1}" type="datetimeFigureOut">
              <a:rPr lang="tr-TR" smtClean="0"/>
              <a:t>14.01.2019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D8B0B0-E1AD-4D06-9090-A4139449F9EF}" type="slidenum">
              <a:rPr lang="tr-TR" smtClean="0"/>
              <a:t>‹#›</a:t>
            </a:fld>
            <a:endParaRPr lang="tr-TR"/>
          </a:p>
        </p:txBody>
      </p:sp>
    </p:spTree>
    <p:extLst>
      <p:ext uri="{BB962C8B-B14F-4D97-AF65-F5344CB8AC3E}">
        <p14:creationId xmlns:p14="http://schemas.microsoft.com/office/powerpoint/2010/main" val="28629431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F79B133-462B-475D-8E5E-784D6B8F74A1}" type="datetimeFigureOut">
              <a:rPr lang="tr-TR" smtClean="0"/>
              <a:t>14.01.2019</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D8B0B0-E1AD-4D06-9090-A4139449F9EF}"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862916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F79B133-462B-475D-8E5E-784D6B8F74A1}" type="datetimeFigureOut">
              <a:rPr lang="tr-TR" smtClean="0"/>
              <a:t>14.01.2019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D8B0B0-E1AD-4D06-9090-A4139449F9EF}" type="slidenum">
              <a:rPr lang="tr-TR" smtClean="0"/>
              <a:t>‹#›</a:t>
            </a:fld>
            <a:endParaRPr lang="tr-TR"/>
          </a:p>
        </p:txBody>
      </p:sp>
    </p:spTree>
    <p:extLst>
      <p:ext uri="{BB962C8B-B14F-4D97-AF65-F5344CB8AC3E}">
        <p14:creationId xmlns:p14="http://schemas.microsoft.com/office/powerpoint/2010/main" val="22662393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F79B133-462B-475D-8E5E-784D6B8F74A1}" type="datetimeFigureOut">
              <a:rPr lang="tr-TR" smtClean="0"/>
              <a:t>14.01.2019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D8B0B0-E1AD-4D06-9090-A4139449F9EF}" type="slidenum">
              <a:rPr lang="tr-TR" smtClean="0"/>
              <a:t>‹#›</a:t>
            </a:fld>
            <a:endParaRPr lang="tr-TR"/>
          </a:p>
        </p:txBody>
      </p:sp>
    </p:spTree>
    <p:extLst>
      <p:ext uri="{BB962C8B-B14F-4D97-AF65-F5344CB8AC3E}">
        <p14:creationId xmlns:p14="http://schemas.microsoft.com/office/powerpoint/2010/main" val="21771913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F79B133-462B-475D-8E5E-784D6B8F74A1}" type="datetimeFigureOut">
              <a:rPr lang="tr-TR" smtClean="0"/>
              <a:t>14.01.2019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D8B0B0-E1AD-4D06-9090-A4139449F9EF}" type="slidenum">
              <a:rPr lang="tr-TR" smtClean="0"/>
              <a:t>‹#›</a:t>
            </a:fld>
            <a:endParaRPr lang="tr-TR"/>
          </a:p>
        </p:txBody>
      </p:sp>
    </p:spTree>
    <p:extLst>
      <p:ext uri="{BB962C8B-B14F-4D97-AF65-F5344CB8AC3E}">
        <p14:creationId xmlns:p14="http://schemas.microsoft.com/office/powerpoint/2010/main" val="36179759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F79B133-462B-475D-8E5E-784D6B8F74A1}" type="datetimeFigureOut">
              <a:rPr lang="tr-TR" smtClean="0"/>
              <a:t>14.01.2019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D8B0B0-E1AD-4D06-9090-A4139449F9EF}" type="slidenum">
              <a:rPr lang="tr-TR" smtClean="0"/>
              <a:t>‹#›</a:t>
            </a:fld>
            <a:endParaRPr lang="tr-TR"/>
          </a:p>
        </p:txBody>
      </p:sp>
    </p:spTree>
    <p:extLst>
      <p:ext uri="{BB962C8B-B14F-4D97-AF65-F5344CB8AC3E}">
        <p14:creationId xmlns:p14="http://schemas.microsoft.com/office/powerpoint/2010/main" val="7924186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F79B133-462B-475D-8E5E-784D6B8F74A1}" type="datetimeFigureOut">
              <a:rPr lang="tr-TR" smtClean="0"/>
              <a:t>14.01.2019</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D8B0B0-E1AD-4D06-9090-A4139449F9EF}" type="slidenum">
              <a:rPr lang="tr-TR" smtClean="0"/>
              <a:t>‹#›</a:t>
            </a:fld>
            <a:endParaRPr lang="tr-TR"/>
          </a:p>
        </p:txBody>
      </p:sp>
    </p:spTree>
    <p:extLst>
      <p:ext uri="{BB962C8B-B14F-4D97-AF65-F5344CB8AC3E}">
        <p14:creationId xmlns:p14="http://schemas.microsoft.com/office/powerpoint/2010/main" val="19409240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F79B133-462B-475D-8E5E-784D6B8F74A1}" type="datetimeFigureOut">
              <a:rPr lang="tr-TR" smtClean="0"/>
              <a:t>14.01.2019</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CD8B0B0-E1AD-4D06-9090-A4139449F9EF}" type="slidenum">
              <a:rPr lang="tr-TR" smtClean="0"/>
              <a:t>‹#›</a:t>
            </a:fld>
            <a:endParaRPr lang="tr-TR"/>
          </a:p>
        </p:txBody>
      </p:sp>
    </p:spTree>
    <p:extLst>
      <p:ext uri="{BB962C8B-B14F-4D97-AF65-F5344CB8AC3E}">
        <p14:creationId xmlns:p14="http://schemas.microsoft.com/office/powerpoint/2010/main" val="13476753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F79B133-462B-475D-8E5E-784D6B8F74A1}" type="datetimeFigureOut">
              <a:rPr lang="tr-TR" smtClean="0"/>
              <a:t>14.01.2019</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CD8B0B0-E1AD-4D06-9090-A4139449F9EF}" type="slidenum">
              <a:rPr lang="tr-TR" smtClean="0"/>
              <a:t>‹#›</a:t>
            </a:fld>
            <a:endParaRPr lang="tr-TR"/>
          </a:p>
        </p:txBody>
      </p:sp>
    </p:spTree>
    <p:extLst>
      <p:ext uri="{BB962C8B-B14F-4D97-AF65-F5344CB8AC3E}">
        <p14:creationId xmlns:p14="http://schemas.microsoft.com/office/powerpoint/2010/main" val="263446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F79B133-462B-475D-8E5E-784D6B8F74A1}" type="datetimeFigureOut">
              <a:rPr lang="tr-TR" smtClean="0"/>
              <a:t>14.01.2019</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CD8B0B0-E1AD-4D06-9090-A4139449F9EF}" type="slidenum">
              <a:rPr lang="tr-TR" smtClean="0"/>
              <a:t>‹#›</a:t>
            </a:fld>
            <a:endParaRPr lang="tr-TR"/>
          </a:p>
        </p:txBody>
      </p:sp>
    </p:spTree>
    <p:extLst>
      <p:ext uri="{BB962C8B-B14F-4D97-AF65-F5344CB8AC3E}">
        <p14:creationId xmlns:p14="http://schemas.microsoft.com/office/powerpoint/2010/main" val="37938412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9B133-462B-475D-8E5E-784D6B8F74A1}" type="datetimeFigureOut">
              <a:rPr lang="tr-TR" smtClean="0"/>
              <a:t>14.01.2019</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CD8B0B0-E1AD-4D06-9090-A4139449F9EF}" type="slidenum">
              <a:rPr lang="tr-TR" smtClean="0"/>
              <a:t>‹#›</a:t>
            </a:fld>
            <a:endParaRPr lang="tr-TR"/>
          </a:p>
        </p:txBody>
      </p:sp>
    </p:spTree>
    <p:extLst>
      <p:ext uri="{BB962C8B-B14F-4D97-AF65-F5344CB8AC3E}">
        <p14:creationId xmlns:p14="http://schemas.microsoft.com/office/powerpoint/2010/main" val="17637461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F79B133-462B-475D-8E5E-784D6B8F74A1}" type="datetimeFigureOut">
              <a:rPr lang="tr-TR" smtClean="0"/>
              <a:t>14.01.2019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CD8B0B0-E1AD-4D06-9090-A4139449F9EF}" type="slidenum">
              <a:rPr lang="tr-TR" smtClean="0"/>
              <a:t>‹#›</a:t>
            </a:fld>
            <a:endParaRPr lang="tr-TR"/>
          </a:p>
        </p:txBody>
      </p:sp>
    </p:spTree>
    <p:extLst>
      <p:ext uri="{BB962C8B-B14F-4D97-AF65-F5344CB8AC3E}">
        <p14:creationId xmlns:p14="http://schemas.microsoft.com/office/powerpoint/2010/main" val="2370683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F79B133-462B-475D-8E5E-784D6B8F74A1}" type="datetimeFigureOut">
              <a:rPr lang="tr-TR" smtClean="0"/>
              <a:t>14.01.2019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D8B0B0-E1AD-4D06-9090-A4139449F9EF}" type="slidenum">
              <a:rPr lang="tr-TR" smtClean="0"/>
              <a:t>‹#›</a:t>
            </a:fld>
            <a:endParaRPr lang="tr-TR"/>
          </a:p>
        </p:txBody>
      </p:sp>
    </p:spTree>
    <p:extLst>
      <p:ext uri="{BB962C8B-B14F-4D97-AF65-F5344CB8AC3E}">
        <p14:creationId xmlns:p14="http://schemas.microsoft.com/office/powerpoint/2010/main" val="4603637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F79B133-462B-475D-8E5E-784D6B8F74A1}" type="datetimeFigureOut">
              <a:rPr lang="tr-TR" smtClean="0"/>
              <a:t>14.01.2019</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CD8B0B0-E1AD-4D06-9090-A4139449F9EF}" type="slidenum">
              <a:rPr lang="tr-TR" smtClean="0"/>
              <a:t>‹#›</a:t>
            </a:fld>
            <a:endParaRPr lang="tr-TR"/>
          </a:p>
        </p:txBody>
      </p:sp>
    </p:spTree>
    <p:extLst>
      <p:ext uri="{BB962C8B-B14F-4D97-AF65-F5344CB8AC3E}">
        <p14:creationId xmlns:p14="http://schemas.microsoft.com/office/powerpoint/2010/main" val="9492554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T.C. Ãevre ve Åehircilik BakanlÄ±ÄÄ±"/>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8706" y="718733"/>
            <a:ext cx="6314093" cy="1816649"/>
          </a:xfrm>
          <a:prstGeom prst="rect">
            <a:avLst/>
          </a:prstGeom>
          <a:noFill/>
          <a:extLst/>
        </p:spPr>
      </p:pic>
      <p:pic>
        <p:nvPicPr>
          <p:cNvPr id="5" name="Resim 4" descr="yenilogo"/>
          <p:cNvPicPr/>
          <p:nvPr/>
        </p:nvPicPr>
        <p:blipFill rotWithShape="1">
          <a:blip r:embed="rId3">
            <a:extLst>
              <a:ext uri="{28A0092B-C50C-407E-A947-70E740481C1C}">
                <a14:useLocalDpi xmlns:a14="http://schemas.microsoft.com/office/drawing/2010/main" val="0"/>
              </a:ext>
            </a:extLst>
          </a:blip>
          <a:srcRect l="33162" r="33162"/>
          <a:stretch/>
        </p:blipFill>
        <p:spPr bwMode="auto">
          <a:xfrm>
            <a:off x="8555909" y="718733"/>
            <a:ext cx="2358834" cy="2024467"/>
          </a:xfrm>
          <a:prstGeom prst="roundRect">
            <a:avLst/>
          </a:prstGeom>
          <a:noFill/>
          <a:ln>
            <a:noFill/>
          </a:ln>
          <a:extLst>
            <a:ext uri="{53640926-AAD7-44D8-BBD7-CCE9431645EC}">
              <a14:shadowObscured xmlns:a14="http://schemas.microsoft.com/office/drawing/2010/main"/>
            </a:ext>
          </a:extLst>
        </p:spPr>
      </p:pic>
      <p:sp>
        <p:nvSpPr>
          <p:cNvPr id="6" name="Unvan 5"/>
          <p:cNvSpPr>
            <a:spLocks noGrp="1"/>
          </p:cNvSpPr>
          <p:nvPr>
            <p:ph type="ctrTitle"/>
          </p:nvPr>
        </p:nvSpPr>
        <p:spPr>
          <a:xfrm>
            <a:off x="2150686" y="3110772"/>
            <a:ext cx="9181873" cy="1700352"/>
          </a:xfrm>
        </p:spPr>
        <p:txBody>
          <a:bodyPr>
            <a:normAutofit fontScale="90000"/>
          </a:bodyPr>
          <a:lstStyle/>
          <a:p>
            <a:pPr algn="ctr"/>
            <a:r>
              <a:rPr lang="tr-TR" sz="3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DENİZLİ ÇEVRE VE ŞEHİRCİLİK </a:t>
            </a:r>
            <a:r>
              <a:rPr lang="tr-TR"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MÜDÜRLÜĞÜNCE İMAR BARIŞI KAPSAMINDA </a:t>
            </a:r>
            <a:r>
              <a:rPr lang="tr-TR" sz="3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YAPI KAYIT BELGESİ BEDEL İADE FORMU HAZIRLANMASI SIRASINDA YAPILAN İŞLEMLER</a:t>
            </a:r>
            <a:endParaRPr lang="tr-TR"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
        <p:nvSpPr>
          <p:cNvPr id="7" name="Alt Başlık 6"/>
          <p:cNvSpPr>
            <a:spLocks noGrp="1"/>
          </p:cNvSpPr>
          <p:nvPr>
            <p:ph type="subTitle" idx="1"/>
          </p:nvPr>
        </p:nvSpPr>
        <p:spPr>
          <a:xfrm>
            <a:off x="5378335" y="5544457"/>
            <a:ext cx="3054465" cy="406400"/>
          </a:xfrm>
        </p:spPr>
        <p:txBody>
          <a:bodyPr>
            <a:noAutofit/>
          </a:bodyPr>
          <a:lstStyle/>
          <a:p>
            <a:pPr algn="ctr"/>
            <a:r>
              <a:rPr lang="tr-TR"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mj-ea"/>
                <a:cs typeface="Times New Roman" panose="02020603050405020304" pitchFamily="18" charset="0"/>
              </a:rPr>
              <a:t>OCAK-2018</a:t>
            </a:r>
          </a:p>
        </p:txBody>
      </p:sp>
    </p:spTree>
    <p:extLst>
      <p:ext uri="{BB962C8B-B14F-4D97-AF65-F5344CB8AC3E}">
        <p14:creationId xmlns:p14="http://schemas.microsoft.com/office/powerpoint/2010/main" val="21192745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63897" y="261253"/>
            <a:ext cx="8911687" cy="580576"/>
          </a:xfrm>
        </p:spPr>
        <p:txBody>
          <a:bodyPr>
            <a:normAutofit/>
          </a:bodyPr>
          <a:lstStyle/>
          <a:p>
            <a:pPr algn="ctr"/>
            <a:r>
              <a:rPr lang="tr-TR" sz="2700" dirty="0" smtClean="0"/>
              <a:t>1.NORMAL KAT PLANI</a:t>
            </a:r>
            <a:endParaRPr lang="tr-TR" sz="2700"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6744" y="841830"/>
            <a:ext cx="8688840" cy="5588000"/>
          </a:xfrm>
        </p:spPr>
      </p:pic>
    </p:spTree>
    <p:extLst>
      <p:ext uri="{BB962C8B-B14F-4D97-AF65-F5344CB8AC3E}">
        <p14:creationId xmlns:p14="http://schemas.microsoft.com/office/powerpoint/2010/main" val="38064694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261253"/>
            <a:ext cx="8911687" cy="406404"/>
          </a:xfrm>
        </p:spPr>
        <p:txBody>
          <a:bodyPr>
            <a:noAutofit/>
          </a:bodyPr>
          <a:lstStyle/>
          <a:p>
            <a:pPr algn="ctr"/>
            <a:r>
              <a:rPr lang="tr-TR" sz="2700" dirty="0" smtClean="0"/>
              <a:t>ÇATI KATI PLANI</a:t>
            </a:r>
            <a:endParaRPr lang="tr-TR" sz="2700"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2925" y="827314"/>
            <a:ext cx="8911687" cy="5689600"/>
          </a:xfrm>
        </p:spPr>
      </p:pic>
    </p:spTree>
    <p:extLst>
      <p:ext uri="{BB962C8B-B14F-4D97-AF65-F5344CB8AC3E}">
        <p14:creationId xmlns:p14="http://schemas.microsoft.com/office/powerpoint/2010/main" val="41170631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57715" y="290282"/>
            <a:ext cx="8703354" cy="493489"/>
          </a:xfrm>
        </p:spPr>
        <p:txBody>
          <a:bodyPr>
            <a:noAutofit/>
          </a:bodyPr>
          <a:lstStyle/>
          <a:p>
            <a:pPr algn="ctr"/>
            <a:r>
              <a:rPr lang="tr-TR" sz="2700" dirty="0" smtClean="0"/>
              <a:t>ÇATI PLANI</a:t>
            </a:r>
            <a:endParaRPr lang="tr-TR" sz="2700"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57715" y="928915"/>
            <a:ext cx="8703354" cy="5500914"/>
          </a:xfrm>
        </p:spPr>
      </p:pic>
    </p:spTree>
    <p:extLst>
      <p:ext uri="{BB962C8B-B14F-4D97-AF65-F5344CB8AC3E}">
        <p14:creationId xmlns:p14="http://schemas.microsoft.com/office/powerpoint/2010/main" val="37062430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551547"/>
          </a:xfrm>
        </p:spPr>
        <p:txBody>
          <a:bodyPr>
            <a:normAutofit/>
          </a:bodyPr>
          <a:lstStyle/>
          <a:p>
            <a:pPr algn="ctr"/>
            <a:r>
              <a:rPr lang="tr-TR" sz="2700" dirty="0" smtClean="0"/>
              <a:t>İNCELENEN BİNAYA AİT KESİTLER</a:t>
            </a:r>
            <a:endParaRPr lang="tr-TR" sz="2700" dirty="0"/>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61828" y="1436915"/>
            <a:ext cx="3042783" cy="5036456"/>
          </a:xfr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2925" y="1436914"/>
            <a:ext cx="5868904" cy="5036457"/>
          </a:xfrm>
          <a:prstGeom prst="rect">
            <a:avLst/>
          </a:prstGeom>
        </p:spPr>
      </p:pic>
    </p:spTree>
    <p:extLst>
      <p:ext uri="{BB962C8B-B14F-4D97-AF65-F5344CB8AC3E}">
        <p14:creationId xmlns:p14="http://schemas.microsoft.com/office/powerpoint/2010/main" val="830731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sp>
        <p:nvSpPr>
          <p:cNvPr id="7" name="Unvan 1"/>
          <p:cNvSpPr txBox="1">
            <a:spLocks/>
          </p:cNvSpPr>
          <p:nvPr/>
        </p:nvSpPr>
        <p:spPr>
          <a:xfrm>
            <a:off x="1939783" y="593265"/>
            <a:ext cx="8911687" cy="46627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3000" dirty="0" smtClean="0"/>
              <a:t>İNCELENEN BİNA ÖN-YAN GÖRÜNÜŞLERİ</a:t>
            </a:r>
            <a:endParaRPr lang="tr-TR" sz="3000" dirty="0"/>
          </a:p>
        </p:txBody>
      </p:sp>
      <p:pic>
        <p:nvPicPr>
          <p:cNvPr id="8"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211" y="1480457"/>
            <a:ext cx="5683932" cy="4702629"/>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3143" y="1480457"/>
            <a:ext cx="3338286" cy="4702629"/>
          </a:xfrm>
          <a:prstGeom prst="rect">
            <a:avLst/>
          </a:prstGeom>
        </p:spPr>
      </p:pic>
    </p:spTree>
    <p:extLst>
      <p:ext uri="{BB962C8B-B14F-4D97-AF65-F5344CB8AC3E}">
        <p14:creationId xmlns:p14="http://schemas.microsoft.com/office/powerpoint/2010/main" val="29135247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41600" y="624110"/>
            <a:ext cx="8408067" cy="1280890"/>
          </a:xfrm>
        </p:spPr>
        <p:txBody>
          <a:bodyPr>
            <a:normAutofit/>
          </a:bodyPr>
          <a:lstStyle/>
          <a:p>
            <a:pPr algn="ctr"/>
            <a:r>
              <a:rPr lang="tr-TR" sz="2100" dirty="0" smtClean="0"/>
              <a:t>YAPI KAYIT BELGESİNDE FAZLADAN YATIRILAN VE İADESİ TALEP EDİLEN PARA TUTARININ TESBİT EDİLMESİ İŞLEMİ YAPILMAKTADIR…</a:t>
            </a:r>
            <a:endParaRPr lang="tr-TR" sz="2100" dirty="0"/>
          </a:p>
        </p:txBody>
      </p:sp>
      <p:pic>
        <p:nvPicPr>
          <p:cNvPr id="5" name="İçerik Yer Tutucusu 4"/>
          <p:cNvPicPr>
            <a:picLocks noGrp="1" noChangeAspect="1"/>
          </p:cNvPicPr>
          <p:nvPr>
            <p:ph idx="1"/>
          </p:nvPr>
        </p:nvPicPr>
        <p:blipFill>
          <a:blip r:embed="rId2"/>
          <a:stretch>
            <a:fillRect/>
          </a:stretch>
        </p:blipFill>
        <p:spPr>
          <a:xfrm>
            <a:off x="2784764" y="1720735"/>
            <a:ext cx="8337665" cy="4438996"/>
          </a:xfrm>
          <a:prstGeom prst="rect">
            <a:avLst/>
          </a:prstGeom>
        </p:spPr>
      </p:pic>
    </p:spTree>
    <p:extLst>
      <p:ext uri="{BB962C8B-B14F-4D97-AF65-F5344CB8AC3E}">
        <p14:creationId xmlns:p14="http://schemas.microsoft.com/office/powerpoint/2010/main" val="3929496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2725205" y="551543"/>
            <a:ext cx="8424101" cy="740228"/>
          </a:xfrm>
          <a:prstGeom prst="rect">
            <a:avLst/>
          </a:prstGeom>
        </p:spPr>
      </p:pic>
      <p:pic>
        <p:nvPicPr>
          <p:cNvPr id="3" name="Resim 2"/>
          <p:cNvPicPr>
            <a:picLocks noChangeAspect="1"/>
          </p:cNvPicPr>
          <p:nvPr/>
        </p:nvPicPr>
        <p:blipFill>
          <a:blip r:embed="rId3"/>
          <a:stretch>
            <a:fillRect/>
          </a:stretch>
        </p:blipFill>
        <p:spPr>
          <a:xfrm>
            <a:off x="2725205" y="1295525"/>
            <a:ext cx="4000500" cy="5257800"/>
          </a:xfrm>
          <a:prstGeom prst="rect">
            <a:avLst/>
          </a:prstGeom>
        </p:spPr>
      </p:pic>
      <p:pic>
        <p:nvPicPr>
          <p:cNvPr id="6" name="Resim 5"/>
          <p:cNvPicPr>
            <a:picLocks noChangeAspect="1"/>
          </p:cNvPicPr>
          <p:nvPr/>
        </p:nvPicPr>
        <p:blipFill>
          <a:blip r:embed="rId4"/>
          <a:stretch>
            <a:fillRect/>
          </a:stretch>
        </p:blipFill>
        <p:spPr>
          <a:xfrm>
            <a:off x="7222721" y="1291771"/>
            <a:ext cx="3848100" cy="5067300"/>
          </a:xfrm>
          <a:prstGeom prst="rect">
            <a:avLst/>
          </a:prstGeom>
        </p:spPr>
      </p:pic>
    </p:spTree>
    <p:extLst>
      <p:ext uri="{BB962C8B-B14F-4D97-AF65-F5344CB8AC3E}">
        <p14:creationId xmlns:p14="http://schemas.microsoft.com/office/powerpoint/2010/main" val="509352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26325" y="1238596"/>
            <a:ext cx="7955281" cy="723208"/>
          </a:xfrm>
        </p:spPr>
        <p:txBody>
          <a:bodyPr>
            <a:noAutofit/>
          </a:bodyPr>
          <a:lstStyle/>
          <a:p>
            <a:pPr algn="just"/>
            <a:r>
              <a:rPr lang="tr-TR" sz="1800" b="1" dirty="0" smtClean="0">
                <a:ln w="22225">
                  <a:solidFill>
                    <a:schemeClr val="accent2"/>
                  </a:solidFill>
                  <a:prstDash val="solid"/>
                </a:ln>
                <a:solidFill>
                  <a:schemeClr val="accent2">
                    <a:lumMod val="40000"/>
                    <a:lumOff val="60000"/>
                  </a:schemeClr>
                </a:solidFill>
                <a:latin typeface="Arial Black" panose="020B0A04020102020204" pitchFamily="34" charset="0"/>
              </a:rPr>
              <a:t>YAPI KAYIT BELGESİ BEDEL İADESİNDE BULUNACAKLARIN  				DİKKAT ETMESİ GEREKEN KONULAR</a:t>
            </a:r>
            <a:endParaRPr lang="tr-TR" sz="1800" b="1"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
        <p:nvSpPr>
          <p:cNvPr id="3" name="İçerik Yer Tutucusu 2"/>
          <p:cNvSpPr>
            <a:spLocks noGrp="1"/>
          </p:cNvSpPr>
          <p:nvPr>
            <p:ph idx="1"/>
          </p:nvPr>
        </p:nvSpPr>
        <p:spPr/>
        <p:txBody>
          <a:bodyPr/>
          <a:lstStyle/>
          <a:p>
            <a:r>
              <a:rPr lang="tr-TR" dirty="0" smtClean="0"/>
              <a:t>YAPI KAYIT BELGESİ ALIMINDA HATALI VE MÜKERRER GİRİŞ YAPACAKLARIN İZLEYECEĞİ YOL</a:t>
            </a:r>
          </a:p>
          <a:p>
            <a:r>
              <a:rPr lang="tr-TR" dirty="0"/>
              <a:t> </a:t>
            </a:r>
            <a:r>
              <a:rPr lang="tr-TR" dirty="0" smtClean="0"/>
              <a:t>MÜDÜRLÜĞÜMÜZE DİLEKÇE İLE MÜRAACAT EDİLMESİ GEREKMEKTEDİR.</a:t>
            </a:r>
          </a:p>
          <a:p>
            <a:r>
              <a:rPr lang="tr-TR" dirty="0"/>
              <a:t> </a:t>
            </a:r>
            <a:r>
              <a:rPr lang="tr-TR" dirty="0" smtClean="0"/>
              <a:t>DİLEKÇE EKİNDE ALINAN YAPI KAYIT BELGESİ, BANKAYA ÖDENEN PARANIN DEKONTU, </a:t>
            </a:r>
          </a:p>
          <a:p>
            <a:r>
              <a:rPr lang="tr-TR" dirty="0"/>
              <a:t> </a:t>
            </a:r>
            <a:r>
              <a:rPr lang="tr-TR" dirty="0" smtClean="0"/>
              <a:t>DİLEKÇESİNDE BANKA İBAN NOSUNUN OLMASI GEREKMEKTEDİR.</a:t>
            </a:r>
          </a:p>
          <a:p>
            <a:r>
              <a:rPr lang="tr-TR" dirty="0"/>
              <a:t> </a:t>
            </a:r>
            <a:r>
              <a:rPr lang="tr-TR" dirty="0" smtClean="0"/>
              <a:t>DİLEKÇEDE KENDİSİNE ULAŞILABİLECEK TELEFON NUMARASI OLMALI</a:t>
            </a:r>
          </a:p>
          <a:p>
            <a:r>
              <a:rPr lang="tr-TR" dirty="0"/>
              <a:t> </a:t>
            </a:r>
            <a:r>
              <a:rPr lang="tr-TR" dirty="0" smtClean="0"/>
              <a:t>YAPI KULLANMA İZİN BELGESİ (OLAN BİNALAR İÇİN)</a:t>
            </a:r>
          </a:p>
          <a:p>
            <a:r>
              <a:rPr lang="tr-TR" dirty="0"/>
              <a:t> </a:t>
            </a:r>
            <a:r>
              <a:rPr lang="tr-TR" dirty="0" smtClean="0"/>
              <a:t>DİLEKÇEDE MÜKERRER ÖDEMENİN SEBEBİ VEYA PARA İADESİ İSTENEN YERLER AYRINTILI OLARAK BELİRTİLMELİDİR.</a:t>
            </a:r>
            <a:endParaRPr lang="tr-TR" dirty="0"/>
          </a:p>
        </p:txBody>
      </p:sp>
    </p:spTree>
    <p:extLst>
      <p:ext uri="{BB962C8B-B14F-4D97-AF65-F5344CB8AC3E}">
        <p14:creationId xmlns:p14="http://schemas.microsoft.com/office/powerpoint/2010/main" val="13720841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86857" y="1766454"/>
            <a:ext cx="4865190" cy="1847603"/>
          </a:xfrm>
        </p:spPr>
        <p:txBody>
          <a:bodyPr>
            <a:noAutofit/>
          </a:bodyPr>
          <a:lstStyle/>
          <a:p>
            <a:pPr algn="just"/>
            <a:r>
              <a:rPr lang="tr-TR" sz="1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İMAR BARIŞINDA HATALI BİLDİRM VE MÜKERRER GİRİŞ YAPANLARIN MÜDÜRLÜĞÜMÜZE VERDİKLERİ DİLEKÇEYE İSTİNADEN PERSONELİMİZ ALINAN YAPI KAYIT BELGELERİ İLE GEREKLİ EVRAKLARI DİLEKÇE SAHİBİNDEN ALARAK TERETTÜDE DÜŞÜLEN BİNANIN ADRESİNE GİDİLMEKTE BURDA YAPILAN İNCELEME VE ÖLÇÜMLER SONUCUNDA YAPI KAYIT BELGESİ İADE FORMU HAZIRANMAKTADIR.</a:t>
            </a:r>
            <a:r>
              <a:rPr lang="tr-TR" sz="1400" b="1" dirty="0" smtClean="0">
                <a:latin typeface="Times New Roman" panose="02020603050405020304" pitchFamily="18" charset="0"/>
                <a:cs typeface="Times New Roman" panose="02020603050405020304" pitchFamily="18" charset="0"/>
              </a:rPr>
              <a:t> </a:t>
            </a:r>
            <a:endParaRPr lang="tr-TR" sz="1100" b="1"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2"/>
          <a:stretch>
            <a:fillRect/>
          </a:stretch>
        </p:blipFill>
        <p:spPr>
          <a:xfrm>
            <a:off x="7050924" y="551245"/>
            <a:ext cx="4457700" cy="5734050"/>
          </a:xfrm>
          <a:prstGeom prst="rect">
            <a:avLst/>
          </a:prstGeom>
        </p:spPr>
      </p:pic>
    </p:spTree>
    <p:extLst>
      <p:ext uri="{BB962C8B-B14F-4D97-AF65-F5344CB8AC3E}">
        <p14:creationId xmlns:p14="http://schemas.microsoft.com/office/powerpoint/2010/main" val="24687876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2255" y="624110"/>
            <a:ext cx="9052358" cy="754747"/>
          </a:xfrm>
        </p:spPr>
        <p:txBody>
          <a:bodyPr>
            <a:noAutofit/>
          </a:bodyPr>
          <a:lstStyle/>
          <a:p>
            <a:pPr algn="just"/>
            <a:r>
              <a:rPr lang="tr-TR" sz="1500" dirty="0" smtClean="0">
                <a:latin typeface="Times New Roman" panose="02020603050405020304" pitchFamily="18" charset="0"/>
                <a:cs typeface="Times New Roman" panose="02020603050405020304" pitchFamily="18" charset="0"/>
              </a:rPr>
              <a:t>YAPI KAYIT BELGESİ BEDEL İADE FORMU DÜZENLEMEDEN ÖNCE SOZ KONUSU BİNANIN DİLEKCE EKİ EVRAKLARI İNCELENEREK MÜRAACAT SAHİBİ İLE BİRLİKTE BİNAYA GİDİLEREK GEREKLİ ÖLÇÜMLER VE İNÇELEMELER YAPILMAKTADIR.  ( resimdeki gibi)</a:t>
            </a:r>
            <a:endParaRPr lang="tr-TR" sz="1500"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2255" y="1770743"/>
            <a:ext cx="4256116" cy="4141107"/>
          </a:xfr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598" y="1770743"/>
            <a:ext cx="4412015" cy="4141107"/>
          </a:xfrm>
          <a:prstGeom prst="rect">
            <a:avLst/>
          </a:prstGeom>
        </p:spPr>
      </p:pic>
    </p:spTree>
    <p:extLst>
      <p:ext uri="{BB962C8B-B14F-4D97-AF65-F5344CB8AC3E}">
        <p14:creationId xmlns:p14="http://schemas.microsoft.com/office/powerpoint/2010/main" val="396558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798290"/>
          </a:xfrm>
        </p:spPr>
        <p:txBody>
          <a:bodyPr>
            <a:normAutofit fontScale="90000"/>
          </a:bodyPr>
          <a:lstStyle/>
          <a:p>
            <a:pPr algn="just"/>
            <a:r>
              <a:rPr lang="tr-TR" sz="1500" dirty="0">
                <a:solidFill>
                  <a:prstClr val="black">
                    <a:lumMod val="85000"/>
                    <a:lumOff val="15000"/>
                  </a:prstClr>
                </a:solidFill>
                <a:latin typeface="Times New Roman" panose="02020603050405020304" pitchFamily="18" charset="0"/>
                <a:cs typeface="Times New Roman" panose="02020603050405020304" pitchFamily="18" charset="0"/>
              </a:rPr>
              <a:t>YAPI KAYIT BELGESİ BEDEL İADE FORMU DÜZENLEMEDEN ÖNCE SOZ KONUSU BİNANIN DİLEKCE EKİ EVRAKLARI İNCELENEREK </a:t>
            </a:r>
            <a:r>
              <a:rPr lang="tr-TR" sz="1500" dirty="0" smtClean="0">
                <a:solidFill>
                  <a:prstClr val="black">
                    <a:lumMod val="85000"/>
                    <a:lumOff val="15000"/>
                  </a:prstClr>
                </a:solidFill>
                <a:latin typeface="Times New Roman" panose="02020603050405020304" pitchFamily="18" charset="0"/>
                <a:cs typeface="Times New Roman" panose="02020603050405020304" pitchFamily="18" charset="0"/>
              </a:rPr>
              <a:t>YERİ DENİZLİ BELEDİYESİNİN İNTERNET SİTESİNDEKİ ADRES BİLGİ SİSTEMİNDEN SORGULANMAKTA VE BİNA İLE İLGİLİ BELGELER ARASINA KONULMAKTADIR</a:t>
            </a:r>
            <a:endParaRPr lang="tr-TR" sz="1200" dirty="0">
              <a:latin typeface="Arial Black" panose="020B0A040201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718" y="1590370"/>
            <a:ext cx="8840996" cy="4824728"/>
          </a:xfrm>
          <a:prstGeom prst="rect">
            <a:avLst/>
          </a:prstGeom>
        </p:spPr>
      </p:pic>
    </p:spTree>
    <p:extLst>
      <p:ext uri="{BB962C8B-B14F-4D97-AF65-F5344CB8AC3E}">
        <p14:creationId xmlns:p14="http://schemas.microsoft.com/office/powerpoint/2010/main" val="31342740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9236218" cy="1420821"/>
          </a:xfrm>
        </p:spPr>
        <p:txBody>
          <a:bodyPr>
            <a:normAutofit fontScale="90000"/>
          </a:bodyPr>
          <a:lstStyle/>
          <a:p>
            <a:pPr algn="just"/>
            <a:r>
              <a:rPr lang="tr-TR" sz="1600" dirty="0" smtClean="0">
                <a:latin typeface="Times New Roman" panose="02020603050405020304" pitchFamily="18" charset="0"/>
                <a:cs typeface="Times New Roman" panose="02020603050405020304" pitchFamily="18" charset="0"/>
              </a:rPr>
              <a:t>YERİNDE YAPILAN İNCELEMELERDEN SONRA DİLEKÇEDE BELİRTİLEN KONULARDA MÜKERRER VE HATALI GİRİŞ OLUP OLMADIGI İNCELENEREK PERSONELİMİZCE YAPILMAKTADIR. HATALI GİRİŞLERDE HATALI GİRİŞ KONUSU DEĞERLENDİRİLEREK VARSA İADE MİKTARI HESAPLANIP İADESİ İÇİN VEYA MÜKERRER GİRİŞLERDE İSE PARASININ TAMAMININ İADESİ İÇİN GEREKLİ YAZIŞMALAR YAPILMAKTADIR.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t>
            </a:r>
            <a:endParaRPr lang="tr-TR" sz="1600" dirty="0">
              <a:latin typeface="Times New Roman" panose="02020603050405020304" pitchFamily="18" charset="0"/>
              <a:cs typeface="Times New Roman" panose="02020603050405020304" pitchFamily="18" charset="0"/>
            </a:endParaRPr>
          </a:p>
        </p:txBody>
      </p:sp>
      <p:pic>
        <p:nvPicPr>
          <p:cNvPr id="5" name="İçerik Yer Tutucusu 4"/>
          <p:cNvPicPr>
            <a:picLocks noGrp="1" noChangeAspect="1"/>
          </p:cNvPicPr>
          <p:nvPr>
            <p:ph idx="1"/>
          </p:nvPr>
        </p:nvPicPr>
        <p:blipFill>
          <a:blip r:embed="rId2"/>
          <a:stretch>
            <a:fillRect/>
          </a:stretch>
        </p:blipFill>
        <p:spPr>
          <a:xfrm>
            <a:off x="2771520" y="1669144"/>
            <a:ext cx="3862036" cy="4804228"/>
          </a:xfrm>
          <a:prstGeom prst="rect">
            <a:avLst/>
          </a:prstGeom>
        </p:spPr>
      </p:pic>
      <p:pic>
        <p:nvPicPr>
          <p:cNvPr id="6" name="Resim 5"/>
          <p:cNvPicPr>
            <a:picLocks noChangeAspect="1"/>
          </p:cNvPicPr>
          <p:nvPr/>
        </p:nvPicPr>
        <p:blipFill>
          <a:blip r:embed="rId3"/>
          <a:stretch>
            <a:fillRect/>
          </a:stretch>
        </p:blipFill>
        <p:spPr>
          <a:xfrm>
            <a:off x="7144442" y="1677458"/>
            <a:ext cx="4285557" cy="4804228"/>
          </a:xfrm>
          <a:prstGeom prst="rect">
            <a:avLst/>
          </a:prstGeom>
        </p:spPr>
      </p:pic>
    </p:spTree>
    <p:extLst>
      <p:ext uri="{BB962C8B-B14F-4D97-AF65-F5344CB8AC3E}">
        <p14:creationId xmlns:p14="http://schemas.microsoft.com/office/powerpoint/2010/main" val="21392836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04457" y="624110"/>
            <a:ext cx="8476343" cy="667660"/>
          </a:xfrm>
        </p:spPr>
        <p:txBody>
          <a:bodyPr>
            <a:noAutofit/>
          </a:bodyPr>
          <a:lstStyle/>
          <a:p>
            <a:pPr algn="just"/>
            <a:r>
              <a:rPr lang="tr-TR" sz="2700" dirty="0" smtClean="0"/>
              <a:t>YAPI KAYIT BELGESİ ALAN BİNANIN</a:t>
            </a:r>
            <a:r>
              <a:rPr lang="tr-TR" sz="2700" dirty="0" smtClean="0">
                <a:cs typeface="Times New Roman" panose="02020603050405020304" pitchFamily="18" charset="0"/>
              </a:rPr>
              <a:t>YERLEŞİM PLANI</a:t>
            </a:r>
            <a:endParaRPr lang="tr-TR" sz="2700" dirty="0">
              <a:cs typeface="Times New Roman" panose="02020603050405020304" pitchFamily="18" charset="0"/>
            </a:endParaRPr>
          </a:p>
        </p:txBody>
      </p:sp>
      <p:pic>
        <p:nvPicPr>
          <p:cNvPr id="8" name="İçerik Yer Tutucusu 7"/>
          <p:cNvPicPr>
            <a:picLocks noGrp="1" noChangeAspect="1"/>
          </p:cNvPicPr>
          <p:nvPr>
            <p:ph idx="1"/>
          </p:nvPr>
        </p:nvPicPr>
        <p:blipFill>
          <a:blip r:embed="rId2"/>
          <a:stretch>
            <a:fillRect/>
          </a:stretch>
        </p:blipFill>
        <p:spPr>
          <a:xfrm>
            <a:off x="3149599" y="1291771"/>
            <a:ext cx="8331201" cy="5256044"/>
          </a:xfrm>
          <a:prstGeom prst="rect">
            <a:avLst/>
          </a:prstGeom>
        </p:spPr>
      </p:pic>
    </p:spTree>
    <p:extLst>
      <p:ext uri="{BB962C8B-B14F-4D97-AF65-F5344CB8AC3E}">
        <p14:creationId xmlns:p14="http://schemas.microsoft.com/office/powerpoint/2010/main" val="27008112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6" y="188682"/>
            <a:ext cx="8911687" cy="478976"/>
          </a:xfrm>
        </p:spPr>
        <p:txBody>
          <a:bodyPr>
            <a:noAutofit/>
          </a:bodyPr>
          <a:lstStyle/>
          <a:p>
            <a:pPr algn="ctr"/>
            <a:r>
              <a:rPr lang="tr-TR" sz="2700" dirty="0" smtClean="0"/>
              <a:t>BODRUM KAT PLANI</a:t>
            </a:r>
            <a:endParaRPr lang="tr-TR" sz="2700"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2926" y="812800"/>
            <a:ext cx="8583074" cy="5805713"/>
          </a:xfrm>
        </p:spPr>
      </p:pic>
    </p:spTree>
    <p:extLst>
      <p:ext uri="{BB962C8B-B14F-4D97-AF65-F5344CB8AC3E}">
        <p14:creationId xmlns:p14="http://schemas.microsoft.com/office/powerpoint/2010/main" val="31138040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217711"/>
            <a:ext cx="8911687" cy="551547"/>
          </a:xfrm>
        </p:spPr>
        <p:txBody>
          <a:bodyPr>
            <a:normAutofit/>
          </a:bodyPr>
          <a:lstStyle/>
          <a:p>
            <a:pPr algn="ctr"/>
            <a:r>
              <a:rPr lang="tr-TR" sz="3000" dirty="0" smtClean="0"/>
              <a:t>ZEMİN KAT PLANI</a:t>
            </a:r>
            <a:endParaRPr lang="tr-TR" sz="3000"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2925" y="943430"/>
            <a:ext cx="8655646" cy="5515428"/>
          </a:xfrm>
        </p:spPr>
      </p:pic>
    </p:spTree>
    <p:extLst>
      <p:ext uri="{BB962C8B-B14F-4D97-AF65-F5344CB8AC3E}">
        <p14:creationId xmlns:p14="http://schemas.microsoft.com/office/powerpoint/2010/main" val="41696509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351</TotalTime>
  <Words>284</Words>
  <Application>Microsoft Office PowerPoint</Application>
  <PresentationFormat>Geniş ekran</PresentationFormat>
  <Paragraphs>23</Paragraphs>
  <Slides>16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Arial</vt:lpstr>
      <vt:lpstr>Arial Black</vt:lpstr>
      <vt:lpstr>Century Gothic</vt:lpstr>
      <vt:lpstr>Times New Roman</vt:lpstr>
      <vt:lpstr>Wingdings 3</vt:lpstr>
      <vt:lpstr>Duman</vt:lpstr>
      <vt:lpstr>DENİZLİ ÇEVRE VE ŞEHİRCİLİK MÜDÜRLÜĞÜNCE İMAR BARIŞI KAPSAMINDA YAPI KAYIT BELGESİ BEDEL İADE FORMU HAZIRLANMASI SIRASINDA YAPILAN İŞLEMLER</vt:lpstr>
      <vt:lpstr>YAPI KAYIT BELGESİ BEDEL İADESİNDE BULUNACAKLARIN      DİKKAT ETMESİ GEREKEN KONULAR</vt:lpstr>
      <vt:lpstr>İMAR BARIŞINDA HATALI BİLDİRM VE MÜKERRER GİRİŞ YAPANLARIN MÜDÜRLÜĞÜMÜZE VERDİKLERİ DİLEKÇEYE İSTİNADEN PERSONELİMİZ ALINAN YAPI KAYIT BELGELERİ İLE GEREKLİ EVRAKLARI DİLEKÇE SAHİBİNDEN ALARAK TERETTÜDE DÜŞÜLEN BİNANIN ADRESİNE GİDİLMEKTE BURDA YAPILAN İNCELEME VE ÖLÇÜMLER SONUCUNDA YAPI KAYIT BELGESİ İADE FORMU HAZIRANMAKTADIR. </vt:lpstr>
      <vt:lpstr>YAPI KAYIT BELGESİ BEDEL İADE FORMU DÜZENLEMEDEN ÖNCE SOZ KONUSU BİNANIN DİLEKCE EKİ EVRAKLARI İNCELENEREK MÜRAACAT SAHİBİ İLE BİRLİKTE BİNAYA GİDİLEREK GEREKLİ ÖLÇÜMLER VE İNÇELEMELER YAPILMAKTADIR.  ( resimdeki gibi)</vt:lpstr>
      <vt:lpstr>YAPI KAYIT BELGESİ BEDEL İADE FORMU DÜZENLEMEDEN ÖNCE SOZ KONUSU BİNANIN DİLEKCE EKİ EVRAKLARI İNCELENEREK YERİ DENİZLİ BELEDİYESİNİN İNTERNET SİTESİNDEKİ ADRES BİLGİ SİSTEMİNDEN SORGULANMAKTA VE BİNA İLE İLGİLİ BELGELER ARASINA KONULMAKTADIR</vt:lpstr>
      <vt:lpstr>YERİNDE YAPILAN İNCELEMELERDEN SONRA DİLEKÇEDE BELİRTİLEN KONULARDA MÜKERRER VE HATALI GİRİŞ OLUP OLMADIGI İNCELENEREK PERSONELİMİZCE YAPILMAKTADIR. HATALI GİRİŞLERDE HATALI GİRİŞ KONUSU DEĞERLENDİRİLEREK VARSA İADE MİKTARI HESAPLANIP İADESİ İÇİN VEYA MÜKERRER GİRİŞLERDE İSE PARASININ TAMAMININ İADESİ İÇİN GEREKLİ YAZIŞMALAR YAPILMAKTADIR.  </vt:lpstr>
      <vt:lpstr>YAPI KAYIT BELGESİ ALAN BİNANINYERLEŞİM PLANI</vt:lpstr>
      <vt:lpstr>BODRUM KAT PLANI</vt:lpstr>
      <vt:lpstr>ZEMİN KAT PLANI</vt:lpstr>
      <vt:lpstr>1.NORMAL KAT PLANI</vt:lpstr>
      <vt:lpstr>ÇATI KATI PLANI</vt:lpstr>
      <vt:lpstr>ÇATI PLANI</vt:lpstr>
      <vt:lpstr>İNCELENEN BİNAYA AİT KESİTLER</vt:lpstr>
      <vt:lpstr>PowerPoint Sunusu</vt:lpstr>
      <vt:lpstr>YAPI KAYIT BELGESİNDE FAZLADAN YATIRILAN VE İADESİ TALEP EDİLEN PARA TUTARININ TESBİT EDİLMESİ İŞLEMİ YAPILMAKTADIR…</vt:lpstr>
      <vt:lpstr>PowerPoint Sunusu</vt:lpstr>
    </vt:vector>
  </TitlesOfParts>
  <Company>Cevre ve Sehircilik Bakanligi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DENİZLİ ÇEVRE VE ŞEHİRCİLİK İL MÜDÜRLÜĞÜNCE YAPILAN İMAR BARIŞI UYGULAMALARI</dc:title>
  <dc:creator>Isa Karaoğlu</dc:creator>
  <cp:lastModifiedBy>Ahmet Usta</cp:lastModifiedBy>
  <cp:revision>35</cp:revision>
  <dcterms:created xsi:type="dcterms:W3CDTF">2019-01-10T10:50:44Z</dcterms:created>
  <dcterms:modified xsi:type="dcterms:W3CDTF">2019-01-14T10:46:15Z</dcterms:modified>
</cp:coreProperties>
</file>