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9" r:id="rId2"/>
    <p:sldId id="257" r:id="rId3"/>
    <p:sldId id="258" r:id="rId4"/>
    <p:sldId id="259" r:id="rId5"/>
    <p:sldId id="262" r:id="rId6"/>
    <p:sldId id="288" r:id="rId7"/>
    <p:sldId id="261" r:id="rId8"/>
    <p:sldId id="263" r:id="rId9"/>
    <p:sldId id="264" r:id="rId10"/>
    <p:sldId id="265" r:id="rId11"/>
    <p:sldId id="266" r:id="rId12"/>
    <p:sldId id="287" r:id="rId13"/>
  </p:sldIdLst>
  <p:sldSz cx="20104100" cy="11303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83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AD41"/>
    <a:srgbClr val="EA5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4" y="102"/>
      </p:cViewPr>
      <p:guideLst>
        <p:guide orient="horz" pos="3583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6834-D482-4AD1-BF79-B20C28B131F7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2AD2498-F6EF-44ED-9C49-8AE0D7C7C7BC}">
      <dgm:prSet phldrT="[Metin]"/>
      <dgm:spPr/>
      <dgm:t>
        <a:bodyPr/>
        <a:lstStyle/>
        <a:p>
          <a:r>
            <a:rPr lang="tr-TR" dirty="0"/>
            <a:t>1. Adım</a:t>
          </a:r>
        </a:p>
      </dgm:t>
    </dgm:pt>
    <dgm:pt modelId="{97187A36-E641-4416-A33D-FD1A4F67FCB8}" type="parTrans" cxnId="{9A69E4E1-7383-4815-8D67-95E67664E140}">
      <dgm:prSet/>
      <dgm:spPr/>
      <dgm:t>
        <a:bodyPr/>
        <a:lstStyle/>
        <a:p>
          <a:endParaRPr lang="tr-TR"/>
        </a:p>
      </dgm:t>
    </dgm:pt>
    <dgm:pt modelId="{A85B06ED-DC1B-409D-A7A4-776BBCCE5B75}" type="sibTrans" cxnId="{9A69E4E1-7383-4815-8D67-95E67664E140}">
      <dgm:prSet/>
      <dgm:spPr/>
      <dgm:t>
        <a:bodyPr/>
        <a:lstStyle/>
        <a:p>
          <a:endParaRPr lang="tr-TR"/>
        </a:p>
      </dgm:t>
    </dgm:pt>
    <dgm:pt modelId="{B43C7FAF-F720-4FE6-A442-F39FEE2AA3D0}">
      <dgm:prSet phldrT="[Metin]"/>
      <dgm:spPr/>
      <dgm:t>
        <a:bodyPr/>
        <a:lstStyle/>
        <a:p>
          <a:r>
            <a:rPr lang="tr-TR" dirty="0"/>
            <a:t>(Metin)</a:t>
          </a:r>
        </a:p>
      </dgm:t>
    </dgm:pt>
    <dgm:pt modelId="{A77ED399-DC9E-48F9-941F-2471B2114C92}" type="parTrans" cxnId="{7691501C-3D97-48B5-8587-F5D5BF22C2B1}">
      <dgm:prSet/>
      <dgm:spPr/>
      <dgm:t>
        <a:bodyPr/>
        <a:lstStyle/>
        <a:p>
          <a:endParaRPr lang="tr-TR"/>
        </a:p>
      </dgm:t>
    </dgm:pt>
    <dgm:pt modelId="{D7E7178C-E745-4EF7-84DD-24735AB465C6}" type="sibTrans" cxnId="{7691501C-3D97-48B5-8587-F5D5BF22C2B1}">
      <dgm:prSet/>
      <dgm:spPr/>
      <dgm:t>
        <a:bodyPr/>
        <a:lstStyle/>
        <a:p>
          <a:endParaRPr lang="tr-TR"/>
        </a:p>
      </dgm:t>
    </dgm:pt>
    <dgm:pt modelId="{EA7E40A9-A8FD-42FD-97A9-86377614C85E}">
      <dgm:prSet phldrT="[Metin]"/>
      <dgm:spPr/>
      <dgm:t>
        <a:bodyPr/>
        <a:lstStyle/>
        <a:p>
          <a:r>
            <a:rPr lang="tr-TR" dirty="0"/>
            <a:t>(Metin)</a:t>
          </a:r>
        </a:p>
      </dgm:t>
    </dgm:pt>
    <dgm:pt modelId="{BFB7532D-E84A-4AA3-83F1-3DCEB20D53A2}" type="parTrans" cxnId="{300D338A-6C19-45A8-B559-5522BD6D5673}">
      <dgm:prSet/>
      <dgm:spPr/>
      <dgm:t>
        <a:bodyPr/>
        <a:lstStyle/>
        <a:p>
          <a:endParaRPr lang="tr-TR"/>
        </a:p>
      </dgm:t>
    </dgm:pt>
    <dgm:pt modelId="{79C1D90E-D8ED-4BDB-8759-3B3973D6380E}" type="sibTrans" cxnId="{300D338A-6C19-45A8-B559-5522BD6D5673}">
      <dgm:prSet/>
      <dgm:spPr/>
      <dgm:t>
        <a:bodyPr/>
        <a:lstStyle/>
        <a:p>
          <a:endParaRPr lang="tr-TR"/>
        </a:p>
      </dgm:t>
    </dgm:pt>
    <dgm:pt modelId="{995CF736-5D69-43EE-820F-951B0CD00370}">
      <dgm:prSet phldrT="[Metin]"/>
      <dgm:spPr/>
      <dgm:t>
        <a:bodyPr/>
        <a:lstStyle/>
        <a:p>
          <a:r>
            <a:rPr lang="tr-TR" dirty="0"/>
            <a:t>2. Adım</a:t>
          </a:r>
        </a:p>
      </dgm:t>
    </dgm:pt>
    <dgm:pt modelId="{E289644A-B3F4-420E-AFEE-30933D6D78C8}" type="parTrans" cxnId="{66120533-EBAE-4995-A82F-3D305066A600}">
      <dgm:prSet/>
      <dgm:spPr/>
      <dgm:t>
        <a:bodyPr/>
        <a:lstStyle/>
        <a:p>
          <a:endParaRPr lang="tr-TR"/>
        </a:p>
      </dgm:t>
    </dgm:pt>
    <dgm:pt modelId="{73CF665A-EEAE-46E9-B96B-D19B35786832}" type="sibTrans" cxnId="{66120533-EBAE-4995-A82F-3D305066A600}">
      <dgm:prSet/>
      <dgm:spPr/>
      <dgm:t>
        <a:bodyPr/>
        <a:lstStyle/>
        <a:p>
          <a:endParaRPr lang="tr-TR"/>
        </a:p>
      </dgm:t>
    </dgm:pt>
    <dgm:pt modelId="{EFDF3F98-8677-4BC3-9CAB-C95564B5EC97}">
      <dgm:prSet phldrT="[Metin]"/>
      <dgm:spPr/>
      <dgm:t>
        <a:bodyPr/>
        <a:lstStyle/>
        <a:p>
          <a:r>
            <a:rPr lang="tr-TR" dirty="0"/>
            <a:t>(Metin)</a:t>
          </a:r>
        </a:p>
      </dgm:t>
    </dgm:pt>
    <dgm:pt modelId="{C603CA3A-AF94-4F2A-955B-1675EE9350B6}" type="parTrans" cxnId="{598496A8-580C-4599-AB3A-C3DA5D6FF710}">
      <dgm:prSet/>
      <dgm:spPr/>
      <dgm:t>
        <a:bodyPr/>
        <a:lstStyle/>
        <a:p>
          <a:endParaRPr lang="tr-TR"/>
        </a:p>
      </dgm:t>
    </dgm:pt>
    <dgm:pt modelId="{AEBE23CD-B979-497B-9BD8-9EEC830DBD73}" type="sibTrans" cxnId="{598496A8-580C-4599-AB3A-C3DA5D6FF710}">
      <dgm:prSet/>
      <dgm:spPr/>
      <dgm:t>
        <a:bodyPr/>
        <a:lstStyle/>
        <a:p>
          <a:endParaRPr lang="tr-TR"/>
        </a:p>
      </dgm:t>
    </dgm:pt>
    <dgm:pt modelId="{BA77C62B-BF3D-4598-8DA0-77B194A82F58}">
      <dgm:prSet phldrT="[Metin]"/>
      <dgm:spPr/>
      <dgm:t>
        <a:bodyPr/>
        <a:lstStyle/>
        <a:p>
          <a:r>
            <a:rPr lang="tr-TR" dirty="0"/>
            <a:t>(Metin)</a:t>
          </a:r>
        </a:p>
      </dgm:t>
    </dgm:pt>
    <dgm:pt modelId="{B41312D7-FFE2-47A8-8F15-0E73EB7EE491}" type="parTrans" cxnId="{0D4F166F-D0E1-45A7-A4D2-9C8A5D1A49FA}">
      <dgm:prSet/>
      <dgm:spPr/>
      <dgm:t>
        <a:bodyPr/>
        <a:lstStyle/>
        <a:p>
          <a:endParaRPr lang="tr-TR"/>
        </a:p>
      </dgm:t>
    </dgm:pt>
    <dgm:pt modelId="{75CDA9D2-1A31-4FE1-B083-F69E48B913CF}" type="sibTrans" cxnId="{0D4F166F-D0E1-45A7-A4D2-9C8A5D1A49FA}">
      <dgm:prSet/>
      <dgm:spPr/>
      <dgm:t>
        <a:bodyPr/>
        <a:lstStyle/>
        <a:p>
          <a:endParaRPr lang="tr-TR"/>
        </a:p>
      </dgm:t>
    </dgm:pt>
    <dgm:pt modelId="{47529210-BEF2-4D2E-AA0F-61E27EC4A05E}">
      <dgm:prSet phldrT="[Metin]"/>
      <dgm:spPr/>
      <dgm:t>
        <a:bodyPr/>
        <a:lstStyle/>
        <a:p>
          <a:r>
            <a:rPr lang="tr-TR" dirty="0"/>
            <a:t>3. Adım</a:t>
          </a:r>
        </a:p>
      </dgm:t>
    </dgm:pt>
    <dgm:pt modelId="{45BAA12E-252E-43C2-BAF2-85475421AC0E}" type="parTrans" cxnId="{8318AABC-DCEC-4CB5-8145-429650BB4EAC}">
      <dgm:prSet/>
      <dgm:spPr/>
      <dgm:t>
        <a:bodyPr/>
        <a:lstStyle/>
        <a:p>
          <a:endParaRPr lang="tr-TR"/>
        </a:p>
      </dgm:t>
    </dgm:pt>
    <dgm:pt modelId="{1C382056-F745-44EA-B8B5-E63C78B9B13C}" type="sibTrans" cxnId="{8318AABC-DCEC-4CB5-8145-429650BB4EAC}">
      <dgm:prSet/>
      <dgm:spPr/>
      <dgm:t>
        <a:bodyPr/>
        <a:lstStyle/>
        <a:p>
          <a:endParaRPr lang="tr-TR"/>
        </a:p>
      </dgm:t>
    </dgm:pt>
    <dgm:pt modelId="{2DF1361B-7CF1-4BEE-B4DB-E704E5DEA300}">
      <dgm:prSet phldrT="[Metin]"/>
      <dgm:spPr/>
      <dgm:t>
        <a:bodyPr/>
        <a:lstStyle/>
        <a:p>
          <a:r>
            <a:rPr lang="tr-TR" dirty="0"/>
            <a:t>(Metin)</a:t>
          </a:r>
        </a:p>
      </dgm:t>
    </dgm:pt>
    <dgm:pt modelId="{32759105-C27B-4D50-B2D7-0E460E58CD83}" type="parTrans" cxnId="{450E62B7-EE90-479D-9BCA-6D33B66FFD5B}">
      <dgm:prSet/>
      <dgm:spPr/>
      <dgm:t>
        <a:bodyPr/>
        <a:lstStyle/>
        <a:p>
          <a:endParaRPr lang="tr-TR"/>
        </a:p>
      </dgm:t>
    </dgm:pt>
    <dgm:pt modelId="{DD45461C-8557-422D-9584-93028864586B}" type="sibTrans" cxnId="{450E62B7-EE90-479D-9BCA-6D33B66FFD5B}">
      <dgm:prSet/>
      <dgm:spPr/>
      <dgm:t>
        <a:bodyPr/>
        <a:lstStyle/>
        <a:p>
          <a:endParaRPr lang="tr-TR"/>
        </a:p>
      </dgm:t>
    </dgm:pt>
    <dgm:pt modelId="{1B7F8A96-C7DE-48F4-AC00-65171461FACC}">
      <dgm:prSet phldrT="[Metin]"/>
      <dgm:spPr/>
      <dgm:t>
        <a:bodyPr/>
        <a:lstStyle/>
        <a:p>
          <a:r>
            <a:rPr lang="tr-TR"/>
            <a:t>(Metin)</a:t>
          </a:r>
          <a:endParaRPr lang="tr-TR" dirty="0"/>
        </a:p>
      </dgm:t>
    </dgm:pt>
    <dgm:pt modelId="{737DD8A5-A628-42E1-B9DC-BFFC7608C86A}" type="sibTrans" cxnId="{E6D22822-60EF-4B5B-BCF2-69F8772182AB}">
      <dgm:prSet/>
      <dgm:spPr/>
      <dgm:t>
        <a:bodyPr/>
        <a:lstStyle/>
        <a:p>
          <a:endParaRPr lang="tr-TR"/>
        </a:p>
      </dgm:t>
    </dgm:pt>
    <dgm:pt modelId="{1991B6D4-D4FB-4A90-9F86-26220B03225A}" type="parTrans" cxnId="{E6D22822-60EF-4B5B-BCF2-69F8772182AB}">
      <dgm:prSet/>
      <dgm:spPr/>
      <dgm:t>
        <a:bodyPr/>
        <a:lstStyle/>
        <a:p>
          <a:endParaRPr lang="tr-TR"/>
        </a:p>
      </dgm:t>
    </dgm:pt>
    <dgm:pt modelId="{5607FB20-7B2F-44DE-9040-1DA22606CFFA}" type="pres">
      <dgm:prSet presAssocID="{40306834-D482-4AD1-BF79-B20C28B131F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A64E21B7-B929-461C-A5E5-663E6089730D}" type="pres">
      <dgm:prSet presAssocID="{40306834-D482-4AD1-BF79-B20C28B131F7}" presName="arc1" presStyleLbl="node1" presStyleIdx="0" presStyleCnt="4"/>
      <dgm:spPr/>
    </dgm:pt>
    <dgm:pt modelId="{46A0CD24-3E0B-442E-AE77-67C5F33CECBA}" type="pres">
      <dgm:prSet presAssocID="{40306834-D482-4AD1-BF79-B20C28B131F7}" presName="arc3" presStyleLbl="node1" presStyleIdx="1" presStyleCnt="4"/>
      <dgm:spPr/>
    </dgm:pt>
    <dgm:pt modelId="{AE5EFB17-605C-43D1-9026-1140D2FEFF07}" type="pres">
      <dgm:prSet presAssocID="{40306834-D482-4AD1-BF79-B20C28B131F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5C6B1C8F-30B9-42E2-96D8-F19C3BB53FD6}" type="pres">
      <dgm:prSet presAssocID="{40306834-D482-4AD1-BF79-B20C28B131F7}" presName="arc2" presStyleLbl="node1" presStyleIdx="2" presStyleCnt="4"/>
      <dgm:spPr/>
    </dgm:pt>
    <dgm:pt modelId="{3F42F175-3D14-46AB-B7FF-66E1D879E5EE}" type="pres">
      <dgm:prSet presAssocID="{40306834-D482-4AD1-BF79-B20C28B131F7}" presName="arc4" presStyleLbl="node1" presStyleIdx="3" presStyleCnt="4"/>
      <dgm:spPr/>
    </dgm:pt>
    <dgm:pt modelId="{E10A2363-8D31-4693-8592-BF00E918A30B}" type="pres">
      <dgm:prSet presAssocID="{40306834-D482-4AD1-BF79-B20C28B131F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B2E3571-0646-438F-90C5-6F4B19FF7A8A}" type="pres">
      <dgm:prSet presAssocID="{40306834-D482-4AD1-BF79-B20C28B131F7}" presName="middleComposite" presStyleCnt="0"/>
      <dgm:spPr/>
    </dgm:pt>
    <dgm:pt modelId="{9D70F9BE-C0CC-4429-859F-AC37BF37B46D}" type="pres">
      <dgm:prSet presAssocID="{EFDF3F98-8677-4BC3-9CAB-C95564B5EC97}" presName="circ1" presStyleLbl="vennNode1" presStyleIdx="0" presStyleCnt="8"/>
      <dgm:spPr/>
    </dgm:pt>
    <dgm:pt modelId="{55BE0E49-B3C4-46CE-8508-0A8562EF05B4}" type="pres">
      <dgm:prSet presAssocID="{EFDF3F98-8677-4BC3-9CAB-C95564B5EC97}" presName="circ1Tx" presStyleLbl="revTx" presStyleIdx="1" presStyleCnt="3">
        <dgm:presLayoutVars>
          <dgm:chMax val="0"/>
          <dgm:chPref val="0"/>
        </dgm:presLayoutVars>
      </dgm:prSet>
      <dgm:spPr/>
    </dgm:pt>
    <dgm:pt modelId="{AFAEEAA0-C43E-4A39-97ED-79045AD38614}" type="pres">
      <dgm:prSet presAssocID="{BA77C62B-BF3D-4598-8DA0-77B194A82F58}" presName="circ2" presStyleLbl="vennNode1" presStyleIdx="1" presStyleCnt="8"/>
      <dgm:spPr/>
    </dgm:pt>
    <dgm:pt modelId="{B6FC6E6F-285D-4E74-96D3-976F9995381C}" type="pres">
      <dgm:prSet presAssocID="{BA77C62B-BF3D-4598-8DA0-77B194A82F58}" presName="circ2Tx" presStyleLbl="revTx" presStyleIdx="1" presStyleCnt="3">
        <dgm:presLayoutVars>
          <dgm:chMax val="0"/>
          <dgm:chPref val="0"/>
        </dgm:presLayoutVars>
      </dgm:prSet>
      <dgm:spPr/>
    </dgm:pt>
    <dgm:pt modelId="{E8E19B8C-387B-45A9-B12A-0FCF92634099}" type="pres">
      <dgm:prSet presAssocID="{40306834-D482-4AD1-BF79-B20C28B131F7}" presName="leftComposite" presStyleCnt="0"/>
      <dgm:spPr/>
    </dgm:pt>
    <dgm:pt modelId="{20196BF5-BCB6-4402-885F-BF7EDD86F5FF}" type="pres">
      <dgm:prSet presAssocID="{1B7F8A96-C7DE-48F4-AC00-65171461FACC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31941214-A885-4834-9E80-40438330B024}" type="pres">
      <dgm:prSet presAssocID="{1B7F8A96-C7DE-48F4-AC00-65171461FACC}" presName="ellipse1" presStyleLbl="vennNode1" presStyleIdx="3" presStyleCnt="8"/>
      <dgm:spPr/>
    </dgm:pt>
    <dgm:pt modelId="{6F07741F-0E48-44E7-8011-A813109CC054}" type="pres">
      <dgm:prSet presAssocID="{1B7F8A96-C7DE-48F4-AC00-65171461FACC}" presName="ellipse2" presStyleLbl="vennNode1" presStyleIdx="4" presStyleCnt="8"/>
      <dgm:spPr/>
    </dgm:pt>
    <dgm:pt modelId="{41807C71-2D91-415D-B061-DE4D635007E3}" type="pres">
      <dgm:prSet presAssocID="{B43C7FAF-F720-4FE6-A442-F39FEE2AA3D0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9ED719AA-0618-4F3C-BAF5-3EC76BD8E0E8}" type="pres">
      <dgm:prSet presAssocID="{B43C7FAF-F720-4FE6-A442-F39FEE2AA3D0}" presName="ellipse3" presStyleLbl="vennNode1" presStyleIdx="6" presStyleCnt="8"/>
      <dgm:spPr/>
    </dgm:pt>
    <dgm:pt modelId="{72499A06-E69E-486B-932A-6A7CC16486E6}" type="pres">
      <dgm:prSet presAssocID="{EA7E40A9-A8FD-42FD-97A9-86377614C85E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DADCE5B7-6A18-4CE3-8D3A-DD985D71196B}" type="pres">
      <dgm:prSet presAssocID="{40306834-D482-4AD1-BF79-B20C28B131F7}" presName="rightChild" presStyleLbl="node2" presStyleIdx="0" presStyleCnt="1">
        <dgm:presLayoutVars>
          <dgm:chMax val="0"/>
          <dgm:chPref val="0"/>
        </dgm:presLayoutVars>
      </dgm:prSet>
      <dgm:spPr/>
    </dgm:pt>
    <dgm:pt modelId="{CCE4BB9D-1BAC-4BFA-8D77-4AC726177F8C}" type="pres">
      <dgm:prSet presAssocID="{40306834-D482-4AD1-BF79-B20C28B131F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2975010C-00FC-4440-8170-B96AFD7EC1D7}" type="presOf" srcId="{1B7F8A96-C7DE-48F4-AC00-65171461FACC}" destId="{20196BF5-BCB6-4402-885F-BF7EDD86F5FF}" srcOrd="0" destOrd="0" presId="urn:microsoft.com/office/officeart/2009/3/layout/PhasedProcess"/>
    <dgm:cxn modelId="{432C350F-A987-4005-9A99-44C441039E42}" type="presOf" srcId="{40306834-D482-4AD1-BF79-B20C28B131F7}" destId="{5607FB20-7B2F-44DE-9040-1DA22606CFFA}" srcOrd="0" destOrd="0" presId="urn:microsoft.com/office/officeart/2009/3/layout/PhasedProcess"/>
    <dgm:cxn modelId="{28722A1A-AD77-45E3-A47F-B437C5154FC8}" type="presOf" srcId="{EFDF3F98-8677-4BC3-9CAB-C95564B5EC97}" destId="{9D70F9BE-C0CC-4429-859F-AC37BF37B46D}" srcOrd="0" destOrd="0" presId="urn:microsoft.com/office/officeart/2009/3/layout/PhasedProcess"/>
    <dgm:cxn modelId="{7691501C-3D97-48B5-8587-F5D5BF22C2B1}" srcId="{72AD2498-F6EF-44ED-9C49-8AE0D7C7C7BC}" destId="{B43C7FAF-F720-4FE6-A442-F39FEE2AA3D0}" srcOrd="1" destOrd="0" parTransId="{A77ED399-DC9E-48F9-941F-2471B2114C92}" sibTransId="{D7E7178C-E745-4EF7-84DD-24735AB465C6}"/>
    <dgm:cxn modelId="{E6D22822-60EF-4B5B-BCF2-69F8772182AB}" srcId="{72AD2498-F6EF-44ED-9C49-8AE0D7C7C7BC}" destId="{1B7F8A96-C7DE-48F4-AC00-65171461FACC}" srcOrd="0" destOrd="0" parTransId="{1991B6D4-D4FB-4A90-9F86-26220B03225A}" sibTransId="{737DD8A5-A628-42E1-B9DC-BFFC7608C86A}"/>
    <dgm:cxn modelId="{66120533-EBAE-4995-A82F-3D305066A600}" srcId="{40306834-D482-4AD1-BF79-B20C28B131F7}" destId="{995CF736-5D69-43EE-820F-951B0CD00370}" srcOrd="1" destOrd="0" parTransId="{E289644A-B3F4-420E-AFEE-30933D6D78C8}" sibTransId="{73CF665A-EEAE-46E9-B96B-D19B35786832}"/>
    <dgm:cxn modelId="{D60A7140-22E3-4FBC-9C32-27D6B526DF5E}" type="presOf" srcId="{995CF736-5D69-43EE-820F-951B0CD00370}" destId="{AE5EFB17-605C-43D1-9026-1140D2FEFF07}" srcOrd="0" destOrd="0" presId="urn:microsoft.com/office/officeart/2009/3/layout/PhasedProcess"/>
    <dgm:cxn modelId="{BA0F2767-9202-4AEC-8AC8-952AE42611C5}" type="presOf" srcId="{EA7E40A9-A8FD-42FD-97A9-86377614C85E}" destId="{72499A06-E69E-486B-932A-6A7CC16486E6}" srcOrd="0" destOrd="0" presId="urn:microsoft.com/office/officeart/2009/3/layout/PhasedProcess"/>
    <dgm:cxn modelId="{0D4F166F-D0E1-45A7-A4D2-9C8A5D1A49FA}" srcId="{995CF736-5D69-43EE-820F-951B0CD00370}" destId="{BA77C62B-BF3D-4598-8DA0-77B194A82F58}" srcOrd="1" destOrd="0" parTransId="{B41312D7-FFE2-47A8-8F15-0E73EB7EE491}" sibTransId="{75CDA9D2-1A31-4FE1-B083-F69E48B913CF}"/>
    <dgm:cxn modelId="{300D338A-6C19-45A8-B559-5522BD6D5673}" srcId="{72AD2498-F6EF-44ED-9C49-8AE0D7C7C7BC}" destId="{EA7E40A9-A8FD-42FD-97A9-86377614C85E}" srcOrd="2" destOrd="0" parTransId="{BFB7532D-E84A-4AA3-83F1-3DCEB20D53A2}" sibTransId="{79C1D90E-D8ED-4BDB-8759-3B3973D6380E}"/>
    <dgm:cxn modelId="{5FD87099-12F2-4F50-A0BE-ECD5CD93F61F}" type="presOf" srcId="{BA77C62B-BF3D-4598-8DA0-77B194A82F58}" destId="{AFAEEAA0-C43E-4A39-97ED-79045AD38614}" srcOrd="0" destOrd="0" presId="urn:microsoft.com/office/officeart/2009/3/layout/PhasedProcess"/>
    <dgm:cxn modelId="{46F94AA5-CF74-44BA-A7F3-6939F698952D}" type="presOf" srcId="{2DF1361B-7CF1-4BEE-B4DB-E704E5DEA300}" destId="{DADCE5B7-6A18-4CE3-8D3A-DD985D71196B}" srcOrd="0" destOrd="0" presId="urn:microsoft.com/office/officeart/2009/3/layout/PhasedProcess"/>
    <dgm:cxn modelId="{598496A8-580C-4599-AB3A-C3DA5D6FF710}" srcId="{995CF736-5D69-43EE-820F-951B0CD00370}" destId="{EFDF3F98-8677-4BC3-9CAB-C95564B5EC97}" srcOrd="0" destOrd="0" parTransId="{C603CA3A-AF94-4F2A-955B-1675EE9350B6}" sibTransId="{AEBE23CD-B979-497B-9BD8-9EEC830DBD73}"/>
    <dgm:cxn modelId="{4DC492AB-F4FB-4DDE-B01C-C6FF79F1EDB0}" type="presOf" srcId="{72AD2498-F6EF-44ED-9C49-8AE0D7C7C7BC}" destId="{CCE4BB9D-1BAC-4BFA-8D77-4AC726177F8C}" srcOrd="0" destOrd="0" presId="urn:microsoft.com/office/officeart/2009/3/layout/PhasedProcess"/>
    <dgm:cxn modelId="{450E62B7-EE90-479D-9BCA-6D33B66FFD5B}" srcId="{47529210-BEF2-4D2E-AA0F-61E27EC4A05E}" destId="{2DF1361B-7CF1-4BEE-B4DB-E704E5DEA300}" srcOrd="0" destOrd="0" parTransId="{32759105-C27B-4D50-B2D7-0E460E58CD83}" sibTransId="{DD45461C-8557-422D-9584-93028864586B}"/>
    <dgm:cxn modelId="{8318AABC-DCEC-4CB5-8145-429650BB4EAC}" srcId="{40306834-D482-4AD1-BF79-B20C28B131F7}" destId="{47529210-BEF2-4D2E-AA0F-61E27EC4A05E}" srcOrd="2" destOrd="0" parTransId="{45BAA12E-252E-43C2-BAF2-85475421AC0E}" sibTransId="{1C382056-F745-44EA-B8B5-E63C78B9B13C}"/>
    <dgm:cxn modelId="{3614C6C5-1225-47BA-AAE7-45F45B0C53E7}" type="presOf" srcId="{47529210-BEF2-4D2E-AA0F-61E27EC4A05E}" destId="{E10A2363-8D31-4693-8592-BF00E918A30B}" srcOrd="0" destOrd="0" presId="urn:microsoft.com/office/officeart/2009/3/layout/PhasedProcess"/>
    <dgm:cxn modelId="{921112D7-D0C0-4E8D-ADD2-6D03932ABB07}" type="presOf" srcId="{B43C7FAF-F720-4FE6-A442-F39FEE2AA3D0}" destId="{41807C71-2D91-415D-B061-DE4D635007E3}" srcOrd="0" destOrd="0" presId="urn:microsoft.com/office/officeart/2009/3/layout/PhasedProcess"/>
    <dgm:cxn modelId="{50F755DB-C193-4AA5-A1B3-3AB3845813A4}" type="presOf" srcId="{BA77C62B-BF3D-4598-8DA0-77B194A82F58}" destId="{B6FC6E6F-285D-4E74-96D3-976F9995381C}" srcOrd="1" destOrd="0" presId="urn:microsoft.com/office/officeart/2009/3/layout/PhasedProcess"/>
    <dgm:cxn modelId="{9A69E4E1-7383-4815-8D67-95E67664E140}" srcId="{40306834-D482-4AD1-BF79-B20C28B131F7}" destId="{72AD2498-F6EF-44ED-9C49-8AE0D7C7C7BC}" srcOrd="0" destOrd="0" parTransId="{97187A36-E641-4416-A33D-FD1A4F67FCB8}" sibTransId="{A85B06ED-DC1B-409D-A7A4-776BBCCE5B75}"/>
    <dgm:cxn modelId="{C43F8FFD-C352-4BBD-A1A4-E752D9BE5551}" type="presOf" srcId="{EFDF3F98-8677-4BC3-9CAB-C95564B5EC97}" destId="{55BE0E49-B3C4-46CE-8508-0A8562EF05B4}" srcOrd="1" destOrd="0" presId="urn:microsoft.com/office/officeart/2009/3/layout/PhasedProcess"/>
    <dgm:cxn modelId="{23FFED72-D457-4D94-B9BD-49CBFF44C457}" type="presParOf" srcId="{5607FB20-7B2F-44DE-9040-1DA22606CFFA}" destId="{A64E21B7-B929-461C-A5E5-663E6089730D}" srcOrd="0" destOrd="0" presId="urn:microsoft.com/office/officeart/2009/3/layout/PhasedProcess"/>
    <dgm:cxn modelId="{DCAAF561-69AB-4D8B-B76A-848400A96FE7}" type="presParOf" srcId="{5607FB20-7B2F-44DE-9040-1DA22606CFFA}" destId="{46A0CD24-3E0B-442E-AE77-67C5F33CECBA}" srcOrd="1" destOrd="0" presId="urn:microsoft.com/office/officeart/2009/3/layout/PhasedProcess"/>
    <dgm:cxn modelId="{473CC608-3B1C-4D00-9107-26EA6D4C38B1}" type="presParOf" srcId="{5607FB20-7B2F-44DE-9040-1DA22606CFFA}" destId="{AE5EFB17-605C-43D1-9026-1140D2FEFF07}" srcOrd="2" destOrd="0" presId="urn:microsoft.com/office/officeart/2009/3/layout/PhasedProcess"/>
    <dgm:cxn modelId="{948E659D-552E-4BA8-9046-EB9E7F1F32EF}" type="presParOf" srcId="{5607FB20-7B2F-44DE-9040-1DA22606CFFA}" destId="{5C6B1C8F-30B9-42E2-96D8-F19C3BB53FD6}" srcOrd="3" destOrd="0" presId="urn:microsoft.com/office/officeart/2009/3/layout/PhasedProcess"/>
    <dgm:cxn modelId="{70086CB0-65FC-4CA6-AA29-5EB9AFB24CF0}" type="presParOf" srcId="{5607FB20-7B2F-44DE-9040-1DA22606CFFA}" destId="{3F42F175-3D14-46AB-B7FF-66E1D879E5EE}" srcOrd="4" destOrd="0" presId="urn:microsoft.com/office/officeart/2009/3/layout/PhasedProcess"/>
    <dgm:cxn modelId="{2FF511B4-C599-446D-9EFB-4572C560A6EC}" type="presParOf" srcId="{5607FB20-7B2F-44DE-9040-1DA22606CFFA}" destId="{E10A2363-8D31-4693-8592-BF00E918A30B}" srcOrd="5" destOrd="0" presId="urn:microsoft.com/office/officeart/2009/3/layout/PhasedProcess"/>
    <dgm:cxn modelId="{1C4F5413-C7A0-4C89-A9F0-5F5C4F04A92D}" type="presParOf" srcId="{5607FB20-7B2F-44DE-9040-1DA22606CFFA}" destId="{AB2E3571-0646-438F-90C5-6F4B19FF7A8A}" srcOrd="6" destOrd="0" presId="urn:microsoft.com/office/officeart/2009/3/layout/PhasedProcess"/>
    <dgm:cxn modelId="{6B02994C-7A04-4323-ACD5-A688533ABD27}" type="presParOf" srcId="{AB2E3571-0646-438F-90C5-6F4B19FF7A8A}" destId="{9D70F9BE-C0CC-4429-859F-AC37BF37B46D}" srcOrd="0" destOrd="0" presId="urn:microsoft.com/office/officeart/2009/3/layout/PhasedProcess"/>
    <dgm:cxn modelId="{6864FDAB-605A-433D-AA12-F859AE51E6AD}" type="presParOf" srcId="{AB2E3571-0646-438F-90C5-6F4B19FF7A8A}" destId="{55BE0E49-B3C4-46CE-8508-0A8562EF05B4}" srcOrd="1" destOrd="0" presId="urn:microsoft.com/office/officeart/2009/3/layout/PhasedProcess"/>
    <dgm:cxn modelId="{A4278588-0EAF-45CE-81AD-DF5295839111}" type="presParOf" srcId="{AB2E3571-0646-438F-90C5-6F4B19FF7A8A}" destId="{AFAEEAA0-C43E-4A39-97ED-79045AD38614}" srcOrd="2" destOrd="0" presId="urn:microsoft.com/office/officeart/2009/3/layout/PhasedProcess"/>
    <dgm:cxn modelId="{4DBAD29B-EFA0-4C49-B078-402D64E772C1}" type="presParOf" srcId="{AB2E3571-0646-438F-90C5-6F4B19FF7A8A}" destId="{B6FC6E6F-285D-4E74-96D3-976F9995381C}" srcOrd="3" destOrd="0" presId="urn:microsoft.com/office/officeart/2009/3/layout/PhasedProcess"/>
    <dgm:cxn modelId="{013D6A67-0EE1-4BA0-84FD-4CD993A4512B}" type="presParOf" srcId="{5607FB20-7B2F-44DE-9040-1DA22606CFFA}" destId="{E8E19B8C-387B-45A9-B12A-0FCF92634099}" srcOrd="7" destOrd="0" presId="urn:microsoft.com/office/officeart/2009/3/layout/PhasedProcess"/>
    <dgm:cxn modelId="{64387E93-1431-45E2-8076-8F36977BC907}" type="presParOf" srcId="{E8E19B8C-387B-45A9-B12A-0FCF92634099}" destId="{20196BF5-BCB6-4402-885F-BF7EDD86F5FF}" srcOrd="0" destOrd="0" presId="urn:microsoft.com/office/officeart/2009/3/layout/PhasedProcess"/>
    <dgm:cxn modelId="{D0BD2224-85FB-49D5-851E-814FA296D1FD}" type="presParOf" srcId="{E8E19B8C-387B-45A9-B12A-0FCF92634099}" destId="{31941214-A885-4834-9E80-40438330B024}" srcOrd="1" destOrd="0" presId="urn:microsoft.com/office/officeart/2009/3/layout/PhasedProcess"/>
    <dgm:cxn modelId="{8A31141B-41BE-47C9-8193-19DEED1BC8DD}" type="presParOf" srcId="{E8E19B8C-387B-45A9-B12A-0FCF92634099}" destId="{6F07741F-0E48-44E7-8011-A813109CC054}" srcOrd="2" destOrd="0" presId="urn:microsoft.com/office/officeart/2009/3/layout/PhasedProcess"/>
    <dgm:cxn modelId="{DF0AF6CB-FF00-46F0-81A1-C510F87C94BA}" type="presParOf" srcId="{E8E19B8C-387B-45A9-B12A-0FCF92634099}" destId="{41807C71-2D91-415D-B061-DE4D635007E3}" srcOrd="3" destOrd="0" presId="urn:microsoft.com/office/officeart/2009/3/layout/PhasedProcess"/>
    <dgm:cxn modelId="{6E7D2E5D-3F18-4044-A793-D4992015188E}" type="presParOf" srcId="{E8E19B8C-387B-45A9-B12A-0FCF92634099}" destId="{9ED719AA-0618-4F3C-BAF5-3EC76BD8E0E8}" srcOrd="4" destOrd="0" presId="urn:microsoft.com/office/officeart/2009/3/layout/PhasedProcess"/>
    <dgm:cxn modelId="{27928DA3-72B6-4598-86DE-01551618BE43}" type="presParOf" srcId="{E8E19B8C-387B-45A9-B12A-0FCF92634099}" destId="{72499A06-E69E-486B-932A-6A7CC16486E6}" srcOrd="5" destOrd="0" presId="urn:microsoft.com/office/officeart/2009/3/layout/PhasedProcess"/>
    <dgm:cxn modelId="{71E979DC-94CB-4D29-8DF0-3F1E2B1C3D52}" type="presParOf" srcId="{5607FB20-7B2F-44DE-9040-1DA22606CFFA}" destId="{DADCE5B7-6A18-4CE3-8D3A-DD985D71196B}" srcOrd="8" destOrd="0" presId="urn:microsoft.com/office/officeart/2009/3/layout/PhasedProcess"/>
    <dgm:cxn modelId="{3C2D7360-C6BD-4747-81A0-0905C612C004}" type="presParOf" srcId="{5607FB20-7B2F-44DE-9040-1DA22606CFFA}" destId="{CCE4BB9D-1BAC-4BFA-8D77-4AC726177F8C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16A28-B9EB-4D7B-BE64-9A74A8050E8F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C98748C-DBDA-4EC8-8B08-66F9D8B0BC11}">
      <dgm:prSet phldrT="[Metin]"/>
      <dgm:spPr/>
      <dgm:t>
        <a:bodyPr/>
        <a:lstStyle/>
        <a:p>
          <a:r>
            <a:rPr lang="tr-TR" dirty="0"/>
            <a:t>2. Adım</a:t>
          </a:r>
        </a:p>
      </dgm:t>
    </dgm:pt>
    <dgm:pt modelId="{25D6D913-0C84-4065-843A-D68A47C67834}" type="parTrans" cxnId="{A096F3A8-02CD-4271-9446-F3DA178DE0A2}">
      <dgm:prSet/>
      <dgm:spPr/>
      <dgm:t>
        <a:bodyPr/>
        <a:lstStyle/>
        <a:p>
          <a:endParaRPr lang="tr-TR"/>
        </a:p>
      </dgm:t>
    </dgm:pt>
    <dgm:pt modelId="{A4E4C843-DE23-4D52-AE20-4C346071C971}" type="sibTrans" cxnId="{A096F3A8-02CD-4271-9446-F3DA178DE0A2}">
      <dgm:prSet/>
      <dgm:spPr/>
      <dgm:t>
        <a:bodyPr/>
        <a:lstStyle/>
        <a:p>
          <a:endParaRPr lang="tr-TR"/>
        </a:p>
      </dgm:t>
    </dgm:pt>
    <dgm:pt modelId="{BCD91100-4EA1-42B6-A764-2A6E4404FAEB}">
      <dgm:prSet phldrT="[Metin]"/>
      <dgm:spPr/>
      <dgm:t>
        <a:bodyPr/>
        <a:lstStyle/>
        <a:p>
          <a:r>
            <a:rPr lang="tr-TR" dirty="0"/>
            <a:t>3. Adım</a:t>
          </a:r>
        </a:p>
      </dgm:t>
    </dgm:pt>
    <dgm:pt modelId="{D7671D03-1E26-42E0-8038-90F829975D3D}" type="parTrans" cxnId="{C1CEDFA7-262C-4706-BAD5-1470B80D9BAC}">
      <dgm:prSet/>
      <dgm:spPr/>
      <dgm:t>
        <a:bodyPr/>
        <a:lstStyle/>
        <a:p>
          <a:endParaRPr lang="tr-TR"/>
        </a:p>
      </dgm:t>
    </dgm:pt>
    <dgm:pt modelId="{6BED79FE-939F-4D59-BF4D-4374D249CBCB}" type="sibTrans" cxnId="{C1CEDFA7-262C-4706-BAD5-1470B80D9BAC}">
      <dgm:prSet/>
      <dgm:spPr/>
      <dgm:t>
        <a:bodyPr/>
        <a:lstStyle/>
        <a:p>
          <a:endParaRPr lang="tr-TR"/>
        </a:p>
      </dgm:t>
    </dgm:pt>
    <dgm:pt modelId="{2C67957B-B0EE-41C6-96B8-F6FDBA7A6026}">
      <dgm:prSet phldrT="[Metin]"/>
      <dgm:spPr/>
      <dgm:t>
        <a:bodyPr/>
        <a:lstStyle/>
        <a:p>
          <a:r>
            <a:rPr lang="tr-TR" dirty="0"/>
            <a:t>4. Adım</a:t>
          </a:r>
        </a:p>
      </dgm:t>
    </dgm:pt>
    <dgm:pt modelId="{997FCC72-3323-4EBE-BE34-029B48DF7852}" type="parTrans" cxnId="{BD8AF419-806C-4332-AF41-19C24B309548}">
      <dgm:prSet/>
      <dgm:spPr/>
      <dgm:t>
        <a:bodyPr/>
        <a:lstStyle/>
        <a:p>
          <a:endParaRPr lang="tr-TR"/>
        </a:p>
      </dgm:t>
    </dgm:pt>
    <dgm:pt modelId="{697B5A65-2422-4755-BF9B-ADD9992A64CA}" type="sibTrans" cxnId="{BD8AF419-806C-4332-AF41-19C24B309548}">
      <dgm:prSet/>
      <dgm:spPr/>
      <dgm:t>
        <a:bodyPr/>
        <a:lstStyle/>
        <a:p>
          <a:endParaRPr lang="tr-TR"/>
        </a:p>
      </dgm:t>
    </dgm:pt>
    <dgm:pt modelId="{7F4EEF89-7482-4591-9009-424537F2217B}">
      <dgm:prSet phldrT="[Metin]"/>
      <dgm:spPr/>
      <dgm:t>
        <a:bodyPr/>
        <a:lstStyle/>
        <a:p>
          <a:r>
            <a:rPr lang="tr-TR" dirty="0"/>
            <a:t>5. Adım</a:t>
          </a:r>
        </a:p>
      </dgm:t>
    </dgm:pt>
    <dgm:pt modelId="{7BECA2E9-3D8F-45A0-9921-56EE4EF2F487}" type="parTrans" cxnId="{3DC9893F-EF19-4811-BD00-03A03DA9ECC3}">
      <dgm:prSet/>
      <dgm:spPr/>
      <dgm:t>
        <a:bodyPr/>
        <a:lstStyle/>
        <a:p>
          <a:endParaRPr lang="tr-TR"/>
        </a:p>
      </dgm:t>
    </dgm:pt>
    <dgm:pt modelId="{D68EE6F1-2CAE-44A3-8CDB-952056E1446D}" type="sibTrans" cxnId="{3DC9893F-EF19-4811-BD00-03A03DA9ECC3}">
      <dgm:prSet/>
      <dgm:spPr/>
      <dgm:t>
        <a:bodyPr/>
        <a:lstStyle/>
        <a:p>
          <a:endParaRPr lang="tr-TR"/>
        </a:p>
      </dgm:t>
    </dgm:pt>
    <dgm:pt modelId="{23CDDFC9-E3CC-4B22-8D0C-946A03B51D7E}">
      <dgm:prSet phldrT="[Metin]"/>
      <dgm:spPr/>
      <dgm:t>
        <a:bodyPr/>
        <a:lstStyle/>
        <a:p>
          <a:r>
            <a:rPr lang="tr-TR" dirty="0"/>
            <a:t>1. Adım</a:t>
          </a:r>
        </a:p>
      </dgm:t>
    </dgm:pt>
    <dgm:pt modelId="{0BFDF9BD-EBD7-45DF-A7C1-1647D851A4FF}" type="parTrans" cxnId="{9E093FED-E0FF-4A0F-9988-1E80D5F1FEBD}">
      <dgm:prSet/>
      <dgm:spPr/>
      <dgm:t>
        <a:bodyPr/>
        <a:lstStyle/>
        <a:p>
          <a:endParaRPr lang="tr-TR"/>
        </a:p>
      </dgm:t>
    </dgm:pt>
    <dgm:pt modelId="{0008F6DC-6461-4CF7-92A8-06E824025A1B}" type="sibTrans" cxnId="{9E093FED-E0FF-4A0F-9988-1E80D5F1FEBD}">
      <dgm:prSet/>
      <dgm:spPr/>
      <dgm:t>
        <a:bodyPr/>
        <a:lstStyle/>
        <a:p>
          <a:endParaRPr lang="tr-TR"/>
        </a:p>
      </dgm:t>
    </dgm:pt>
    <dgm:pt modelId="{7DB2285A-DBD0-4F82-97BA-DE6FA1A239BC}" type="pres">
      <dgm:prSet presAssocID="{83F16A28-B9EB-4D7B-BE64-9A74A8050E8F}" presName="cycle" presStyleCnt="0">
        <dgm:presLayoutVars>
          <dgm:dir/>
          <dgm:resizeHandles val="exact"/>
        </dgm:presLayoutVars>
      </dgm:prSet>
      <dgm:spPr/>
    </dgm:pt>
    <dgm:pt modelId="{BCF6D566-8AA5-478D-BDC9-3F87AA68A3B1}" type="pres">
      <dgm:prSet presAssocID="{6C98748C-DBDA-4EC8-8B08-66F9D8B0BC11}" presName="dummy" presStyleCnt="0"/>
      <dgm:spPr/>
    </dgm:pt>
    <dgm:pt modelId="{DBDCF328-390C-405B-8E83-7A3F159F7E5F}" type="pres">
      <dgm:prSet presAssocID="{6C98748C-DBDA-4EC8-8B08-66F9D8B0BC11}" presName="node" presStyleLbl="revTx" presStyleIdx="0" presStyleCnt="5">
        <dgm:presLayoutVars>
          <dgm:bulletEnabled val="1"/>
        </dgm:presLayoutVars>
      </dgm:prSet>
      <dgm:spPr/>
    </dgm:pt>
    <dgm:pt modelId="{F8D4C958-5D36-44F1-881F-32FF72D40781}" type="pres">
      <dgm:prSet presAssocID="{A4E4C843-DE23-4D52-AE20-4C346071C971}" presName="sibTrans" presStyleLbl="node1" presStyleIdx="0" presStyleCnt="5"/>
      <dgm:spPr/>
    </dgm:pt>
    <dgm:pt modelId="{C90442DE-B952-4340-8A57-AC2D337DB47B}" type="pres">
      <dgm:prSet presAssocID="{BCD91100-4EA1-42B6-A764-2A6E4404FAEB}" presName="dummy" presStyleCnt="0"/>
      <dgm:spPr/>
    </dgm:pt>
    <dgm:pt modelId="{D2AA2206-0E8D-44EF-842A-CA60C195686D}" type="pres">
      <dgm:prSet presAssocID="{BCD91100-4EA1-42B6-A764-2A6E4404FAEB}" presName="node" presStyleLbl="revTx" presStyleIdx="1" presStyleCnt="5">
        <dgm:presLayoutVars>
          <dgm:bulletEnabled val="1"/>
        </dgm:presLayoutVars>
      </dgm:prSet>
      <dgm:spPr/>
    </dgm:pt>
    <dgm:pt modelId="{D973F127-0E8D-4491-BD46-AF3C29DFAFE8}" type="pres">
      <dgm:prSet presAssocID="{6BED79FE-939F-4D59-BF4D-4374D249CBCB}" presName="sibTrans" presStyleLbl="node1" presStyleIdx="1" presStyleCnt="5"/>
      <dgm:spPr/>
    </dgm:pt>
    <dgm:pt modelId="{7D063F7C-DBFE-4357-A649-FD8421154BC6}" type="pres">
      <dgm:prSet presAssocID="{2C67957B-B0EE-41C6-96B8-F6FDBA7A6026}" presName="dummy" presStyleCnt="0"/>
      <dgm:spPr/>
    </dgm:pt>
    <dgm:pt modelId="{468A74FC-2EDC-4A4B-A0E3-C905482A112B}" type="pres">
      <dgm:prSet presAssocID="{2C67957B-B0EE-41C6-96B8-F6FDBA7A6026}" presName="node" presStyleLbl="revTx" presStyleIdx="2" presStyleCnt="5">
        <dgm:presLayoutVars>
          <dgm:bulletEnabled val="1"/>
        </dgm:presLayoutVars>
      </dgm:prSet>
      <dgm:spPr/>
    </dgm:pt>
    <dgm:pt modelId="{89F1ABCC-B36A-4B0F-9697-7A2D3D9E4CEC}" type="pres">
      <dgm:prSet presAssocID="{697B5A65-2422-4755-BF9B-ADD9992A64CA}" presName="sibTrans" presStyleLbl="node1" presStyleIdx="2" presStyleCnt="5"/>
      <dgm:spPr/>
    </dgm:pt>
    <dgm:pt modelId="{301327AA-0566-47F7-9DF8-1A4C7D3628CB}" type="pres">
      <dgm:prSet presAssocID="{7F4EEF89-7482-4591-9009-424537F2217B}" presName="dummy" presStyleCnt="0"/>
      <dgm:spPr/>
    </dgm:pt>
    <dgm:pt modelId="{C2EF09C1-5300-48E0-AA29-42CFE69ED70C}" type="pres">
      <dgm:prSet presAssocID="{7F4EEF89-7482-4591-9009-424537F2217B}" presName="node" presStyleLbl="revTx" presStyleIdx="3" presStyleCnt="5">
        <dgm:presLayoutVars>
          <dgm:bulletEnabled val="1"/>
        </dgm:presLayoutVars>
      </dgm:prSet>
      <dgm:spPr/>
    </dgm:pt>
    <dgm:pt modelId="{6B0F798B-7A12-4B16-8D9D-EE4C77BDB74A}" type="pres">
      <dgm:prSet presAssocID="{D68EE6F1-2CAE-44A3-8CDB-952056E1446D}" presName="sibTrans" presStyleLbl="node1" presStyleIdx="3" presStyleCnt="5"/>
      <dgm:spPr/>
    </dgm:pt>
    <dgm:pt modelId="{56FB8D2A-C47B-4A3D-AE1E-0F7AD92EA1EE}" type="pres">
      <dgm:prSet presAssocID="{23CDDFC9-E3CC-4B22-8D0C-946A03B51D7E}" presName="dummy" presStyleCnt="0"/>
      <dgm:spPr/>
    </dgm:pt>
    <dgm:pt modelId="{B93F8CA8-69A2-428C-B667-0B56DDF32B3F}" type="pres">
      <dgm:prSet presAssocID="{23CDDFC9-E3CC-4B22-8D0C-946A03B51D7E}" presName="node" presStyleLbl="revTx" presStyleIdx="4" presStyleCnt="5">
        <dgm:presLayoutVars>
          <dgm:bulletEnabled val="1"/>
        </dgm:presLayoutVars>
      </dgm:prSet>
      <dgm:spPr/>
    </dgm:pt>
    <dgm:pt modelId="{6B781250-9955-4F64-8B3C-C90C59C71C9F}" type="pres">
      <dgm:prSet presAssocID="{0008F6DC-6461-4CF7-92A8-06E824025A1B}" presName="sibTrans" presStyleLbl="node1" presStyleIdx="4" presStyleCnt="5"/>
      <dgm:spPr/>
    </dgm:pt>
  </dgm:ptLst>
  <dgm:cxnLst>
    <dgm:cxn modelId="{BD8AF419-806C-4332-AF41-19C24B309548}" srcId="{83F16A28-B9EB-4D7B-BE64-9A74A8050E8F}" destId="{2C67957B-B0EE-41C6-96B8-F6FDBA7A6026}" srcOrd="2" destOrd="0" parTransId="{997FCC72-3323-4EBE-BE34-029B48DF7852}" sibTransId="{697B5A65-2422-4755-BF9B-ADD9992A64CA}"/>
    <dgm:cxn modelId="{59568129-489F-4201-B174-4BF1F34222F8}" type="presOf" srcId="{6C98748C-DBDA-4EC8-8B08-66F9D8B0BC11}" destId="{DBDCF328-390C-405B-8E83-7A3F159F7E5F}" srcOrd="0" destOrd="0" presId="urn:microsoft.com/office/officeart/2005/8/layout/cycle1"/>
    <dgm:cxn modelId="{47BD0032-110F-457E-9438-339FDD659DE7}" type="presOf" srcId="{83F16A28-B9EB-4D7B-BE64-9A74A8050E8F}" destId="{7DB2285A-DBD0-4F82-97BA-DE6FA1A239BC}" srcOrd="0" destOrd="0" presId="urn:microsoft.com/office/officeart/2005/8/layout/cycle1"/>
    <dgm:cxn modelId="{90D84E35-F7A1-4F35-A095-FCDF258A3465}" type="presOf" srcId="{697B5A65-2422-4755-BF9B-ADD9992A64CA}" destId="{89F1ABCC-B36A-4B0F-9697-7A2D3D9E4CEC}" srcOrd="0" destOrd="0" presId="urn:microsoft.com/office/officeart/2005/8/layout/cycle1"/>
    <dgm:cxn modelId="{3DC9893F-EF19-4811-BD00-03A03DA9ECC3}" srcId="{83F16A28-B9EB-4D7B-BE64-9A74A8050E8F}" destId="{7F4EEF89-7482-4591-9009-424537F2217B}" srcOrd="3" destOrd="0" parTransId="{7BECA2E9-3D8F-45A0-9921-56EE4EF2F487}" sibTransId="{D68EE6F1-2CAE-44A3-8CDB-952056E1446D}"/>
    <dgm:cxn modelId="{0C14EC67-103A-4BAA-AF3B-0B83AD37FD32}" type="presOf" srcId="{A4E4C843-DE23-4D52-AE20-4C346071C971}" destId="{F8D4C958-5D36-44F1-881F-32FF72D40781}" srcOrd="0" destOrd="0" presId="urn:microsoft.com/office/officeart/2005/8/layout/cycle1"/>
    <dgm:cxn modelId="{93BE826E-D581-4D0D-890A-7098FB45441C}" type="presOf" srcId="{23CDDFC9-E3CC-4B22-8D0C-946A03B51D7E}" destId="{B93F8CA8-69A2-428C-B667-0B56DDF32B3F}" srcOrd="0" destOrd="0" presId="urn:microsoft.com/office/officeart/2005/8/layout/cycle1"/>
    <dgm:cxn modelId="{1096E357-4BBA-443D-AD98-3ABA3FDC3AA3}" type="presOf" srcId="{BCD91100-4EA1-42B6-A764-2A6E4404FAEB}" destId="{D2AA2206-0E8D-44EF-842A-CA60C195686D}" srcOrd="0" destOrd="0" presId="urn:microsoft.com/office/officeart/2005/8/layout/cycle1"/>
    <dgm:cxn modelId="{8D145382-F736-463A-8A8B-FDBA43D53C50}" type="presOf" srcId="{2C67957B-B0EE-41C6-96B8-F6FDBA7A6026}" destId="{468A74FC-2EDC-4A4B-A0E3-C905482A112B}" srcOrd="0" destOrd="0" presId="urn:microsoft.com/office/officeart/2005/8/layout/cycle1"/>
    <dgm:cxn modelId="{EA289986-24F8-485E-97B6-B2B4BB922802}" type="presOf" srcId="{D68EE6F1-2CAE-44A3-8CDB-952056E1446D}" destId="{6B0F798B-7A12-4B16-8D9D-EE4C77BDB74A}" srcOrd="0" destOrd="0" presId="urn:microsoft.com/office/officeart/2005/8/layout/cycle1"/>
    <dgm:cxn modelId="{C1CEDFA7-262C-4706-BAD5-1470B80D9BAC}" srcId="{83F16A28-B9EB-4D7B-BE64-9A74A8050E8F}" destId="{BCD91100-4EA1-42B6-A764-2A6E4404FAEB}" srcOrd="1" destOrd="0" parTransId="{D7671D03-1E26-42E0-8038-90F829975D3D}" sibTransId="{6BED79FE-939F-4D59-BF4D-4374D249CBCB}"/>
    <dgm:cxn modelId="{A096F3A8-02CD-4271-9446-F3DA178DE0A2}" srcId="{83F16A28-B9EB-4D7B-BE64-9A74A8050E8F}" destId="{6C98748C-DBDA-4EC8-8B08-66F9D8B0BC11}" srcOrd="0" destOrd="0" parTransId="{25D6D913-0C84-4065-843A-D68A47C67834}" sibTransId="{A4E4C843-DE23-4D52-AE20-4C346071C971}"/>
    <dgm:cxn modelId="{CA0333E4-7E94-43B6-8B40-2F0C8D042AAC}" type="presOf" srcId="{7F4EEF89-7482-4591-9009-424537F2217B}" destId="{C2EF09C1-5300-48E0-AA29-42CFE69ED70C}" srcOrd="0" destOrd="0" presId="urn:microsoft.com/office/officeart/2005/8/layout/cycle1"/>
    <dgm:cxn modelId="{9E093FED-E0FF-4A0F-9988-1E80D5F1FEBD}" srcId="{83F16A28-B9EB-4D7B-BE64-9A74A8050E8F}" destId="{23CDDFC9-E3CC-4B22-8D0C-946A03B51D7E}" srcOrd="4" destOrd="0" parTransId="{0BFDF9BD-EBD7-45DF-A7C1-1647D851A4FF}" sibTransId="{0008F6DC-6461-4CF7-92A8-06E824025A1B}"/>
    <dgm:cxn modelId="{AAD4ACF1-DC1F-4DA2-A72F-D8BEC946B138}" type="presOf" srcId="{0008F6DC-6461-4CF7-92A8-06E824025A1B}" destId="{6B781250-9955-4F64-8B3C-C90C59C71C9F}" srcOrd="0" destOrd="0" presId="urn:microsoft.com/office/officeart/2005/8/layout/cycle1"/>
    <dgm:cxn modelId="{FF1F42F6-CF51-4913-B575-E34625422946}" type="presOf" srcId="{6BED79FE-939F-4D59-BF4D-4374D249CBCB}" destId="{D973F127-0E8D-4491-BD46-AF3C29DFAFE8}" srcOrd="0" destOrd="0" presId="urn:microsoft.com/office/officeart/2005/8/layout/cycle1"/>
    <dgm:cxn modelId="{C08B673C-3305-44A3-B062-AE8DE7CBDD02}" type="presParOf" srcId="{7DB2285A-DBD0-4F82-97BA-DE6FA1A239BC}" destId="{BCF6D566-8AA5-478D-BDC9-3F87AA68A3B1}" srcOrd="0" destOrd="0" presId="urn:microsoft.com/office/officeart/2005/8/layout/cycle1"/>
    <dgm:cxn modelId="{C082FC54-2102-4763-89DF-78E829EB93C3}" type="presParOf" srcId="{7DB2285A-DBD0-4F82-97BA-DE6FA1A239BC}" destId="{DBDCF328-390C-405B-8E83-7A3F159F7E5F}" srcOrd="1" destOrd="0" presId="urn:microsoft.com/office/officeart/2005/8/layout/cycle1"/>
    <dgm:cxn modelId="{AF5170B9-DB92-4681-9738-FBEB475DD0EC}" type="presParOf" srcId="{7DB2285A-DBD0-4F82-97BA-DE6FA1A239BC}" destId="{F8D4C958-5D36-44F1-881F-32FF72D40781}" srcOrd="2" destOrd="0" presId="urn:microsoft.com/office/officeart/2005/8/layout/cycle1"/>
    <dgm:cxn modelId="{2DC657D6-72A7-4619-8D5C-5FDD300B455D}" type="presParOf" srcId="{7DB2285A-DBD0-4F82-97BA-DE6FA1A239BC}" destId="{C90442DE-B952-4340-8A57-AC2D337DB47B}" srcOrd="3" destOrd="0" presId="urn:microsoft.com/office/officeart/2005/8/layout/cycle1"/>
    <dgm:cxn modelId="{DC9F10B3-0FAD-4AF8-9EC0-5A3BD33A443B}" type="presParOf" srcId="{7DB2285A-DBD0-4F82-97BA-DE6FA1A239BC}" destId="{D2AA2206-0E8D-44EF-842A-CA60C195686D}" srcOrd="4" destOrd="0" presId="urn:microsoft.com/office/officeart/2005/8/layout/cycle1"/>
    <dgm:cxn modelId="{F03C827C-1612-4B11-84FE-8C2C3DB3A0CB}" type="presParOf" srcId="{7DB2285A-DBD0-4F82-97BA-DE6FA1A239BC}" destId="{D973F127-0E8D-4491-BD46-AF3C29DFAFE8}" srcOrd="5" destOrd="0" presId="urn:microsoft.com/office/officeart/2005/8/layout/cycle1"/>
    <dgm:cxn modelId="{A8013A37-257D-48A3-80FE-16F0FC0D5585}" type="presParOf" srcId="{7DB2285A-DBD0-4F82-97BA-DE6FA1A239BC}" destId="{7D063F7C-DBFE-4357-A649-FD8421154BC6}" srcOrd="6" destOrd="0" presId="urn:microsoft.com/office/officeart/2005/8/layout/cycle1"/>
    <dgm:cxn modelId="{00553645-D77C-47D8-9C67-D3ABD0EECEE5}" type="presParOf" srcId="{7DB2285A-DBD0-4F82-97BA-DE6FA1A239BC}" destId="{468A74FC-2EDC-4A4B-A0E3-C905482A112B}" srcOrd="7" destOrd="0" presId="urn:microsoft.com/office/officeart/2005/8/layout/cycle1"/>
    <dgm:cxn modelId="{95638FC5-5695-45C3-B7B9-1651CE52180C}" type="presParOf" srcId="{7DB2285A-DBD0-4F82-97BA-DE6FA1A239BC}" destId="{89F1ABCC-B36A-4B0F-9697-7A2D3D9E4CEC}" srcOrd="8" destOrd="0" presId="urn:microsoft.com/office/officeart/2005/8/layout/cycle1"/>
    <dgm:cxn modelId="{791433CC-96FC-417C-94AC-642A3B395456}" type="presParOf" srcId="{7DB2285A-DBD0-4F82-97BA-DE6FA1A239BC}" destId="{301327AA-0566-47F7-9DF8-1A4C7D3628CB}" srcOrd="9" destOrd="0" presId="urn:microsoft.com/office/officeart/2005/8/layout/cycle1"/>
    <dgm:cxn modelId="{D33E03F0-1E7F-4389-AAE8-18F192C09738}" type="presParOf" srcId="{7DB2285A-DBD0-4F82-97BA-DE6FA1A239BC}" destId="{C2EF09C1-5300-48E0-AA29-42CFE69ED70C}" srcOrd="10" destOrd="0" presId="urn:microsoft.com/office/officeart/2005/8/layout/cycle1"/>
    <dgm:cxn modelId="{E8B0D34B-CAF8-4B58-B60E-AE6C34050D15}" type="presParOf" srcId="{7DB2285A-DBD0-4F82-97BA-DE6FA1A239BC}" destId="{6B0F798B-7A12-4B16-8D9D-EE4C77BDB74A}" srcOrd="11" destOrd="0" presId="urn:microsoft.com/office/officeart/2005/8/layout/cycle1"/>
    <dgm:cxn modelId="{6C239C40-1B48-492A-BF9B-2BFF33EC58CE}" type="presParOf" srcId="{7DB2285A-DBD0-4F82-97BA-DE6FA1A239BC}" destId="{56FB8D2A-C47B-4A3D-AE1E-0F7AD92EA1EE}" srcOrd="12" destOrd="0" presId="urn:microsoft.com/office/officeart/2005/8/layout/cycle1"/>
    <dgm:cxn modelId="{8366E465-F161-44C1-8103-8BA24B2D924C}" type="presParOf" srcId="{7DB2285A-DBD0-4F82-97BA-DE6FA1A239BC}" destId="{B93F8CA8-69A2-428C-B667-0B56DDF32B3F}" srcOrd="13" destOrd="0" presId="urn:microsoft.com/office/officeart/2005/8/layout/cycle1"/>
    <dgm:cxn modelId="{2C3E11BE-B2E8-40A2-B5CC-38A85E5F8A91}" type="presParOf" srcId="{7DB2285A-DBD0-4F82-97BA-DE6FA1A239BC}" destId="{6B781250-9955-4F64-8B3C-C90C59C71C9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E21B7-B929-461C-A5E5-663E6089730D}">
      <dsp:nvSpPr>
        <dsp:cNvPr id="0" name=""/>
        <dsp:cNvSpPr/>
      </dsp:nvSpPr>
      <dsp:spPr>
        <a:xfrm rot="5400000">
          <a:off x="2286710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CD24-3E0B-442E-AE77-67C5F33CECBA}">
      <dsp:nvSpPr>
        <dsp:cNvPr id="0" name=""/>
        <dsp:cNvSpPr/>
      </dsp:nvSpPr>
      <dsp:spPr>
        <a:xfrm rot="16200000">
          <a:off x="7204091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EFB17-605C-43D1-9026-1140D2FEFF07}">
      <dsp:nvSpPr>
        <dsp:cNvPr id="0" name=""/>
        <dsp:cNvSpPr/>
      </dsp:nvSpPr>
      <dsp:spPr>
        <a:xfrm>
          <a:off x="7769057" y="4150295"/>
          <a:ext cx="3627671" cy="95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kern="1200" dirty="0"/>
            <a:t>2. Adım</a:t>
          </a:r>
        </a:p>
      </dsp:txBody>
      <dsp:txXfrm>
        <a:off x="7769057" y="4150295"/>
        <a:ext cx="3627671" cy="955875"/>
      </dsp:txXfrm>
    </dsp:sp>
    <dsp:sp modelId="{5C6B1C8F-30B9-42E2-96D8-F19C3BB53FD6}">
      <dsp:nvSpPr>
        <dsp:cNvPr id="0" name=""/>
        <dsp:cNvSpPr/>
      </dsp:nvSpPr>
      <dsp:spPr>
        <a:xfrm rot="5400000">
          <a:off x="7050830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2F175-3D14-46AB-B7FF-66E1D879E5EE}">
      <dsp:nvSpPr>
        <dsp:cNvPr id="0" name=""/>
        <dsp:cNvSpPr/>
      </dsp:nvSpPr>
      <dsp:spPr>
        <a:xfrm rot="16200000">
          <a:off x="11966765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2363-8D31-4693-8592-BF00E918A30B}">
      <dsp:nvSpPr>
        <dsp:cNvPr id="0" name=""/>
        <dsp:cNvSpPr/>
      </dsp:nvSpPr>
      <dsp:spPr>
        <a:xfrm>
          <a:off x="12183277" y="4150295"/>
          <a:ext cx="3627671" cy="95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kern="1200" dirty="0"/>
            <a:t>3. Adım</a:t>
          </a:r>
        </a:p>
      </dsp:txBody>
      <dsp:txXfrm>
        <a:off x="12183277" y="4150295"/>
        <a:ext cx="3627671" cy="955875"/>
      </dsp:txXfrm>
    </dsp:sp>
    <dsp:sp modelId="{9D70F9BE-C0CC-4429-859F-AC37BF37B46D}">
      <dsp:nvSpPr>
        <dsp:cNvPr id="0" name=""/>
        <dsp:cNvSpPr/>
      </dsp:nvSpPr>
      <dsp:spPr>
        <a:xfrm>
          <a:off x="7652491" y="1370967"/>
          <a:ext cx="2189094" cy="21890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(Metin)</a:t>
          </a:r>
        </a:p>
      </dsp:txBody>
      <dsp:txXfrm>
        <a:off x="7958175" y="1629108"/>
        <a:ext cx="1262180" cy="1672812"/>
      </dsp:txXfrm>
    </dsp:sp>
    <dsp:sp modelId="{AFAEEAA0-C43E-4A39-97ED-79045AD38614}">
      <dsp:nvSpPr>
        <dsp:cNvPr id="0" name=""/>
        <dsp:cNvSpPr/>
      </dsp:nvSpPr>
      <dsp:spPr>
        <a:xfrm>
          <a:off x="9230217" y="1370967"/>
          <a:ext cx="2189094" cy="2189094"/>
        </a:xfrm>
        <a:prstGeom prst="ellipse">
          <a:avLst/>
        </a:prstGeom>
        <a:solidFill>
          <a:schemeClr val="accent4">
            <a:alpha val="50000"/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(Metin)</a:t>
          </a:r>
        </a:p>
      </dsp:txBody>
      <dsp:txXfrm>
        <a:off x="9851447" y="1629108"/>
        <a:ext cx="1262180" cy="1672812"/>
      </dsp:txXfrm>
    </dsp:sp>
    <dsp:sp modelId="{20196BF5-BCB6-4402-885F-BF7EDD86F5FF}">
      <dsp:nvSpPr>
        <dsp:cNvPr id="0" name=""/>
        <dsp:cNvSpPr/>
      </dsp:nvSpPr>
      <dsp:spPr>
        <a:xfrm>
          <a:off x="3664498" y="725306"/>
          <a:ext cx="1513902" cy="1513937"/>
        </a:xfrm>
        <a:prstGeom prst="ellipse">
          <a:avLst/>
        </a:prstGeom>
        <a:solidFill>
          <a:schemeClr val="accent4">
            <a:alpha val="50000"/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(Metin)</a:t>
          </a:r>
          <a:endParaRPr lang="tr-TR" sz="2200" kern="1200" dirty="0"/>
        </a:p>
      </dsp:txBody>
      <dsp:txXfrm>
        <a:off x="3886204" y="947017"/>
        <a:ext cx="1070490" cy="1070515"/>
      </dsp:txXfrm>
    </dsp:sp>
    <dsp:sp modelId="{31941214-A885-4834-9E80-40438330B024}">
      <dsp:nvSpPr>
        <dsp:cNvPr id="0" name=""/>
        <dsp:cNvSpPr/>
      </dsp:nvSpPr>
      <dsp:spPr>
        <a:xfrm>
          <a:off x="3106147" y="1991025"/>
          <a:ext cx="743640" cy="743343"/>
        </a:xfrm>
        <a:prstGeom prst="ellipse">
          <a:avLst/>
        </a:prstGeom>
        <a:solidFill>
          <a:schemeClr val="accent4">
            <a:alpha val="50000"/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07741F-0E48-44E7-8011-A813109CC054}">
      <dsp:nvSpPr>
        <dsp:cNvPr id="0" name=""/>
        <dsp:cNvSpPr/>
      </dsp:nvSpPr>
      <dsp:spPr>
        <a:xfrm>
          <a:off x="5302636" y="1023103"/>
          <a:ext cx="432695" cy="432412"/>
        </a:xfrm>
        <a:prstGeom prst="ellipse">
          <a:avLst/>
        </a:prstGeom>
        <a:solidFill>
          <a:schemeClr val="accent4">
            <a:alpha val="50000"/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807C71-2D91-415D-B061-DE4D635007E3}">
      <dsp:nvSpPr>
        <dsp:cNvPr id="0" name=""/>
        <dsp:cNvSpPr/>
      </dsp:nvSpPr>
      <dsp:spPr>
        <a:xfrm>
          <a:off x="5141840" y="1629532"/>
          <a:ext cx="1513902" cy="1513937"/>
        </a:xfrm>
        <a:prstGeom prst="ellipse">
          <a:avLst/>
        </a:prstGeom>
        <a:solidFill>
          <a:schemeClr val="accent4">
            <a:alpha val="50000"/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(Metin)</a:t>
          </a:r>
        </a:p>
      </dsp:txBody>
      <dsp:txXfrm>
        <a:off x="5363546" y="1851243"/>
        <a:ext cx="1070490" cy="1070515"/>
      </dsp:txXfrm>
    </dsp:sp>
    <dsp:sp modelId="{9ED719AA-0618-4F3C-BAF5-3EC76BD8E0E8}">
      <dsp:nvSpPr>
        <dsp:cNvPr id="0" name=""/>
        <dsp:cNvSpPr/>
      </dsp:nvSpPr>
      <dsp:spPr>
        <a:xfrm>
          <a:off x="5300152" y="3236059"/>
          <a:ext cx="432695" cy="432412"/>
        </a:xfrm>
        <a:prstGeom prst="ellipse">
          <a:avLst/>
        </a:prstGeom>
        <a:solidFill>
          <a:schemeClr val="accent4">
            <a:alpha val="50000"/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499A06-E69E-486B-932A-6A7CC16486E6}">
      <dsp:nvSpPr>
        <dsp:cNvPr id="0" name=""/>
        <dsp:cNvSpPr/>
      </dsp:nvSpPr>
      <dsp:spPr>
        <a:xfrm>
          <a:off x="3691475" y="2494686"/>
          <a:ext cx="1513902" cy="151393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(Metin)</a:t>
          </a:r>
        </a:p>
      </dsp:txBody>
      <dsp:txXfrm>
        <a:off x="3913181" y="2716397"/>
        <a:ext cx="1070490" cy="1070515"/>
      </dsp:txXfrm>
    </dsp:sp>
    <dsp:sp modelId="{DADCE5B7-6A18-4CE3-8D3A-DD985D71196B}">
      <dsp:nvSpPr>
        <dsp:cNvPr id="0" name=""/>
        <dsp:cNvSpPr/>
      </dsp:nvSpPr>
      <dsp:spPr>
        <a:xfrm>
          <a:off x="12595349" y="987533"/>
          <a:ext cx="2790516" cy="27900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(Metin)</a:t>
          </a:r>
        </a:p>
      </dsp:txBody>
      <dsp:txXfrm>
        <a:off x="13004011" y="1396121"/>
        <a:ext cx="1973192" cy="1972835"/>
      </dsp:txXfrm>
    </dsp:sp>
    <dsp:sp modelId="{CCE4BB9D-1BAC-4BFA-8D77-4AC726177F8C}">
      <dsp:nvSpPr>
        <dsp:cNvPr id="0" name=""/>
        <dsp:cNvSpPr/>
      </dsp:nvSpPr>
      <dsp:spPr>
        <a:xfrm>
          <a:off x="3184224" y="4150295"/>
          <a:ext cx="3627671" cy="95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kern="1200" dirty="0"/>
            <a:t>1. Adım</a:t>
          </a:r>
        </a:p>
      </dsp:txBody>
      <dsp:txXfrm>
        <a:off x="3184224" y="4150295"/>
        <a:ext cx="3627671" cy="955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CF328-390C-405B-8E83-7A3F159F7E5F}">
      <dsp:nvSpPr>
        <dsp:cNvPr id="0" name=""/>
        <dsp:cNvSpPr/>
      </dsp:nvSpPr>
      <dsp:spPr>
        <a:xfrm>
          <a:off x="7629178" y="56972"/>
          <a:ext cx="1937113" cy="19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2. Adım</a:t>
          </a:r>
        </a:p>
      </dsp:txBody>
      <dsp:txXfrm>
        <a:off x="7629178" y="56972"/>
        <a:ext cx="1937113" cy="1937113"/>
      </dsp:txXfrm>
    </dsp:sp>
    <dsp:sp modelId="{F8D4C958-5D36-44F1-881F-32FF72D40781}">
      <dsp:nvSpPr>
        <dsp:cNvPr id="0" name=""/>
        <dsp:cNvSpPr/>
      </dsp:nvSpPr>
      <dsp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21294742"/>
            <a:gd name="adj4" fmla="val 19764925"/>
            <a:gd name="adj5" fmla="val 60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A2206-0E8D-44EF-842A-CA60C195686D}">
      <dsp:nvSpPr>
        <dsp:cNvPr id="0" name=""/>
        <dsp:cNvSpPr/>
      </dsp:nvSpPr>
      <dsp:spPr>
        <a:xfrm>
          <a:off x="8801199" y="3664080"/>
          <a:ext cx="1937113" cy="19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3. Adım</a:t>
          </a:r>
        </a:p>
      </dsp:txBody>
      <dsp:txXfrm>
        <a:off x="8801199" y="3664080"/>
        <a:ext cx="1937113" cy="1937113"/>
      </dsp:txXfrm>
    </dsp:sp>
    <dsp:sp modelId="{D973F127-0E8D-4491-BD46-AF3C29DFAFE8}">
      <dsp:nvSpPr>
        <dsp:cNvPr id="0" name=""/>
        <dsp:cNvSpPr/>
      </dsp:nvSpPr>
      <dsp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4016253"/>
            <a:gd name="adj4" fmla="val 2252005"/>
            <a:gd name="adj5" fmla="val 6061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A74FC-2EDC-4A4B-A0E3-C905482A112B}">
      <dsp:nvSpPr>
        <dsp:cNvPr id="0" name=""/>
        <dsp:cNvSpPr/>
      </dsp:nvSpPr>
      <dsp:spPr>
        <a:xfrm>
          <a:off x="5732809" y="5893396"/>
          <a:ext cx="1937113" cy="19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4. Adım</a:t>
          </a:r>
        </a:p>
      </dsp:txBody>
      <dsp:txXfrm>
        <a:off x="5732809" y="5893396"/>
        <a:ext cx="1937113" cy="1937113"/>
      </dsp:txXfrm>
    </dsp:sp>
    <dsp:sp modelId="{89F1ABCC-B36A-4B0F-9697-7A2D3D9E4CEC}">
      <dsp:nvSpPr>
        <dsp:cNvPr id="0" name=""/>
        <dsp:cNvSpPr/>
      </dsp:nvSpPr>
      <dsp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8212450"/>
            <a:gd name="adj4" fmla="val 6448203"/>
            <a:gd name="adj5" fmla="val 6061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09C1-5300-48E0-AA29-42CFE69ED70C}">
      <dsp:nvSpPr>
        <dsp:cNvPr id="0" name=""/>
        <dsp:cNvSpPr/>
      </dsp:nvSpPr>
      <dsp:spPr>
        <a:xfrm>
          <a:off x="2664420" y="3664080"/>
          <a:ext cx="1937113" cy="19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5. Adım</a:t>
          </a:r>
        </a:p>
      </dsp:txBody>
      <dsp:txXfrm>
        <a:off x="2664420" y="3664080"/>
        <a:ext cx="1937113" cy="1937113"/>
      </dsp:txXfrm>
    </dsp:sp>
    <dsp:sp modelId="{6B0F798B-7A12-4B16-8D9D-EE4C77BDB74A}">
      <dsp:nvSpPr>
        <dsp:cNvPr id="0" name=""/>
        <dsp:cNvSpPr/>
      </dsp:nvSpPr>
      <dsp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12299531"/>
            <a:gd name="adj4" fmla="val 10769713"/>
            <a:gd name="adj5" fmla="val 6061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F8CA8-69A2-428C-B667-0B56DDF32B3F}">
      <dsp:nvSpPr>
        <dsp:cNvPr id="0" name=""/>
        <dsp:cNvSpPr/>
      </dsp:nvSpPr>
      <dsp:spPr>
        <a:xfrm>
          <a:off x="3836440" y="56972"/>
          <a:ext cx="1937113" cy="19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1. Adım</a:t>
          </a:r>
        </a:p>
      </dsp:txBody>
      <dsp:txXfrm>
        <a:off x="3836440" y="56972"/>
        <a:ext cx="1937113" cy="1937113"/>
      </dsp:txXfrm>
    </dsp:sp>
    <dsp:sp modelId="{6B781250-9955-4F64-8B3C-C90C59C71C9F}">
      <dsp:nvSpPr>
        <dsp:cNvPr id="0" name=""/>
        <dsp:cNvSpPr/>
      </dsp:nvSpPr>
      <dsp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16867236"/>
            <a:gd name="adj4" fmla="val 15197219"/>
            <a:gd name="adj5" fmla="val 606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02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0" y="10517695"/>
            <a:ext cx="244427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object 28"/>
          <p:cNvSpPr txBox="1"/>
          <p:nvPr userDrawn="1"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25 </a:t>
            </a:r>
            <a:r>
              <a:rPr dirty="0" err="1"/>
              <a:t>Ocak</a:t>
            </a:r>
            <a:r>
              <a:rPr dirty="0"/>
              <a:t> 2023</a:t>
            </a:r>
          </a:p>
        </p:txBody>
      </p:sp>
      <p:sp>
        <p:nvSpPr>
          <p:cNvPr id="6" name="object 16"/>
          <p:cNvSpPr/>
          <p:nvPr userDrawn="1"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object 17"/>
          <p:cNvGrpSpPr/>
          <p:nvPr userDrawn="1"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8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" name="Grup 61"/>
          <p:cNvGrpSpPr/>
          <p:nvPr userDrawn="1"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11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6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1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24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8" name="object 4"/>
          <p:cNvSpPr txBox="1"/>
          <p:nvPr userDrawn="1"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pic>
        <p:nvPicPr>
          <p:cNvPr id="29" name="Grafik 52" descr="Grafik 5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164089" y="2526626"/>
            <a:ext cx="5775920" cy="6115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05936" y="4965870"/>
            <a:ext cx="14092227" cy="26460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0" y="10517695"/>
            <a:ext cx="244427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object 28"/>
          <p:cNvSpPr txBox="1"/>
          <p:nvPr userDrawn="1"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6" name="object 16"/>
          <p:cNvSpPr/>
          <p:nvPr userDrawn="1"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object 17"/>
          <p:cNvGrpSpPr/>
          <p:nvPr userDrawn="1"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8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" name="Grup 61"/>
          <p:cNvGrpSpPr/>
          <p:nvPr userDrawn="1"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11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24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8" name="object 4"/>
          <p:cNvSpPr txBox="1"/>
          <p:nvPr userDrawn="1"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pic>
        <p:nvPicPr>
          <p:cNvPr id="29" name="Grafik 52" descr="Grafik 5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164089" y="2526626"/>
            <a:ext cx="5775920" cy="6115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05936" y="4965870"/>
            <a:ext cx="14092227" cy="26460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1" y="10517695"/>
            <a:ext cx="244426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object 28"/>
          <p:cNvSpPr txBox="1"/>
          <p:nvPr userDrawn="1"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6" name="object 16"/>
          <p:cNvSpPr/>
          <p:nvPr userDrawn="1"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object 17"/>
          <p:cNvGrpSpPr/>
          <p:nvPr userDrawn="1"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8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" name="Grup 61"/>
          <p:cNvGrpSpPr/>
          <p:nvPr userDrawn="1"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11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21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" name="object 4"/>
          <p:cNvSpPr txBox="1"/>
          <p:nvPr userDrawn="1"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pic>
        <p:nvPicPr>
          <p:cNvPr id="26" name="Grafik 52" descr="Grafik 5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104099" cy="1042657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g object 17"/>
          <p:cNvSpPr/>
          <p:nvPr/>
        </p:nvSpPr>
        <p:spPr>
          <a:xfrm>
            <a:off x="18016566" y="921021"/>
            <a:ext cx="813213" cy="415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6" y="21600"/>
                </a:moveTo>
                <a:lnTo>
                  <a:pt x="12141" y="21472"/>
                </a:lnTo>
                <a:lnTo>
                  <a:pt x="13417" y="21096"/>
                </a:lnTo>
                <a:lnTo>
                  <a:pt x="14651" y="20487"/>
                </a:lnTo>
                <a:lnTo>
                  <a:pt x="15836" y="19655"/>
                </a:lnTo>
                <a:lnTo>
                  <a:pt x="16966" y="18616"/>
                </a:lnTo>
                <a:lnTo>
                  <a:pt x="18036" y="17381"/>
                </a:lnTo>
                <a:lnTo>
                  <a:pt x="19040" y="15964"/>
                </a:lnTo>
                <a:lnTo>
                  <a:pt x="19973" y="14377"/>
                </a:lnTo>
                <a:lnTo>
                  <a:pt x="20828" y="12635"/>
                </a:lnTo>
                <a:lnTo>
                  <a:pt x="21600" y="10749"/>
                </a:lnTo>
                <a:lnTo>
                  <a:pt x="20826" y="8865"/>
                </a:lnTo>
                <a:lnTo>
                  <a:pt x="19967" y="7130"/>
                </a:lnTo>
                <a:lnTo>
                  <a:pt x="19029" y="5555"/>
                </a:lnTo>
                <a:lnTo>
                  <a:pt x="18017" y="4152"/>
                </a:lnTo>
                <a:lnTo>
                  <a:pt x="16939" y="2933"/>
                </a:lnTo>
                <a:lnTo>
                  <a:pt x="15801" y="1908"/>
                </a:lnTo>
                <a:lnTo>
                  <a:pt x="14609" y="1091"/>
                </a:lnTo>
                <a:lnTo>
                  <a:pt x="13370" y="493"/>
                </a:lnTo>
                <a:lnTo>
                  <a:pt x="12089" y="125"/>
                </a:lnTo>
                <a:lnTo>
                  <a:pt x="10774" y="0"/>
                </a:lnTo>
                <a:lnTo>
                  <a:pt x="9459" y="128"/>
                </a:lnTo>
                <a:lnTo>
                  <a:pt x="8183" y="504"/>
                </a:lnTo>
                <a:lnTo>
                  <a:pt x="6949" y="1113"/>
                </a:lnTo>
                <a:lnTo>
                  <a:pt x="5764" y="1945"/>
                </a:lnTo>
                <a:lnTo>
                  <a:pt x="4634" y="2984"/>
                </a:lnTo>
                <a:lnTo>
                  <a:pt x="3564" y="4219"/>
                </a:lnTo>
                <a:lnTo>
                  <a:pt x="2560" y="5637"/>
                </a:lnTo>
                <a:lnTo>
                  <a:pt x="1627" y="7223"/>
                </a:lnTo>
                <a:lnTo>
                  <a:pt x="772" y="8966"/>
                </a:lnTo>
                <a:lnTo>
                  <a:pt x="0" y="10852"/>
                </a:lnTo>
                <a:lnTo>
                  <a:pt x="774" y="12735"/>
                </a:lnTo>
                <a:lnTo>
                  <a:pt x="1633" y="14470"/>
                </a:lnTo>
                <a:lnTo>
                  <a:pt x="2571" y="16045"/>
                </a:lnTo>
                <a:lnTo>
                  <a:pt x="3583" y="17448"/>
                </a:lnTo>
                <a:lnTo>
                  <a:pt x="4661" y="18668"/>
                </a:lnTo>
                <a:lnTo>
                  <a:pt x="5799" y="19692"/>
                </a:lnTo>
                <a:lnTo>
                  <a:pt x="6991" y="20509"/>
                </a:lnTo>
                <a:lnTo>
                  <a:pt x="8230" y="21107"/>
                </a:lnTo>
                <a:lnTo>
                  <a:pt x="9511" y="21475"/>
                </a:lnTo>
                <a:lnTo>
                  <a:pt x="10826" y="21600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bg object 18"/>
          <p:cNvSpPr/>
          <p:nvPr/>
        </p:nvSpPr>
        <p:spPr>
          <a:xfrm>
            <a:off x="18463933" y="338451"/>
            <a:ext cx="461286" cy="6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21600"/>
                </a:moveTo>
                <a:lnTo>
                  <a:pt x="20618" y="20203"/>
                </a:lnTo>
                <a:lnTo>
                  <a:pt x="21146" y="18758"/>
                </a:lnTo>
                <a:lnTo>
                  <a:pt x="21482" y="17266"/>
                </a:lnTo>
                <a:lnTo>
                  <a:pt x="21600" y="15726"/>
                </a:lnTo>
                <a:lnTo>
                  <a:pt x="21486" y="14154"/>
                </a:lnTo>
                <a:lnTo>
                  <a:pt x="21153" y="12624"/>
                </a:lnTo>
                <a:lnTo>
                  <a:pt x="20609" y="11144"/>
                </a:lnTo>
                <a:lnTo>
                  <a:pt x="19868" y="9722"/>
                </a:lnTo>
                <a:lnTo>
                  <a:pt x="18938" y="8365"/>
                </a:lnTo>
                <a:lnTo>
                  <a:pt x="17831" y="7080"/>
                </a:lnTo>
                <a:lnTo>
                  <a:pt x="16558" y="5875"/>
                </a:lnTo>
                <a:lnTo>
                  <a:pt x="15129" y="4758"/>
                </a:lnTo>
                <a:lnTo>
                  <a:pt x="13556" y="3735"/>
                </a:lnTo>
                <a:lnTo>
                  <a:pt x="11848" y="2814"/>
                </a:lnTo>
                <a:lnTo>
                  <a:pt x="10017" y="2003"/>
                </a:lnTo>
                <a:lnTo>
                  <a:pt x="8074" y="1308"/>
                </a:lnTo>
                <a:lnTo>
                  <a:pt x="6029" y="738"/>
                </a:lnTo>
                <a:lnTo>
                  <a:pt x="3892" y="299"/>
                </a:lnTo>
                <a:lnTo>
                  <a:pt x="1676" y="0"/>
                </a:lnTo>
                <a:lnTo>
                  <a:pt x="982" y="1397"/>
                </a:lnTo>
                <a:lnTo>
                  <a:pt x="454" y="2842"/>
                </a:lnTo>
                <a:lnTo>
                  <a:pt x="118" y="4334"/>
                </a:lnTo>
                <a:lnTo>
                  <a:pt x="0" y="5874"/>
                </a:lnTo>
                <a:lnTo>
                  <a:pt x="114" y="7446"/>
                </a:lnTo>
                <a:lnTo>
                  <a:pt x="447" y="8976"/>
                </a:lnTo>
                <a:lnTo>
                  <a:pt x="991" y="10456"/>
                </a:lnTo>
                <a:lnTo>
                  <a:pt x="1732" y="11878"/>
                </a:lnTo>
                <a:lnTo>
                  <a:pt x="2662" y="13235"/>
                </a:lnTo>
                <a:lnTo>
                  <a:pt x="3769" y="14520"/>
                </a:lnTo>
                <a:lnTo>
                  <a:pt x="5042" y="15725"/>
                </a:lnTo>
                <a:lnTo>
                  <a:pt x="6471" y="16842"/>
                </a:lnTo>
                <a:lnTo>
                  <a:pt x="8044" y="17865"/>
                </a:lnTo>
                <a:lnTo>
                  <a:pt x="9752" y="18786"/>
                </a:lnTo>
                <a:lnTo>
                  <a:pt x="11583" y="19597"/>
                </a:lnTo>
                <a:lnTo>
                  <a:pt x="13526" y="20292"/>
                </a:lnTo>
                <a:lnTo>
                  <a:pt x="15571" y="20862"/>
                </a:lnTo>
                <a:lnTo>
                  <a:pt x="17708" y="21301"/>
                </a:lnTo>
                <a:lnTo>
                  <a:pt x="19924" y="21600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bg object 19"/>
          <p:cNvSpPr/>
          <p:nvPr/>
        </p:nvSpPr>
        <p:spPr>
          <a:xfrm>
            <a:off x="18465922" y="1237160"/>
            <a:ext cx="459295" cy="681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857"/>
                </a:moveTo>
                <a:lnTo>
                  <a:pt x="21482" y="4322"/>
                </a:lnTo>
                <a:lnTo>
                  <a:pt x="21144" y="2834"/>
                </a:lnTo>
                <a:lnTo>
                  <a:pt x="20614" y="1393"/>
                </a:lnTo>
                <a:lnTo>
                  <a:pt x="19917" y="0"/>
                </a:lnTo>
                <a:lnTo>
                  <a:pt x="17692" y="310"/>
                </a:lnTo>
                <a:lnTo>
                  <a:pt x="15550" y="758"/>
                </a:lnTo>
                <a:lnTo>
                  <a:pt x="13501" y="1335"/>
                </a:lnTo>
                <a:lnTo>
                  <a:pt x="11556" y="2035"/>
                </a:lnTo>
                <a:lnTo>
                  <a:pt x="9725" y="2850"/>
                </a:lnTo>
                <a:lnTo>
                  <a:pt x="8018" y="3773"/>
                </a:lnTo>
                <a:lnTo>
                  <a:pt x="6447" y="4797"/>
                </a:lnTo>
                <a:lnTo>
                  <a:pt x="5022" y="5915"/>
                </a:lnTo>
                <a:lnTo>
                  <a:pt x="3752" y="7118"/>
                </a:lnTo>
                <a:lnTo>
                  <a:pt x="2649" y="8401"/>
                </a:lnTo>
                <a:lnTo>
                  <a:pt x="1724" y="9755"/>
                </a:lnTo>
                <a:lnTo>
                  <a:pt x="985" y="11174"/>
                </a:lnTo>
                <a:lnTo>
                  <a:pt x="445" y="12650"/>
                </a:lnTo>
                <a:lnTo>
                  <a:pt x="113" y="14175"/>
                </a:lnTo>
                <a:lnTo>
                  <a:pt x="0" y="15743"/>
                </a:lnTo>
                <a:lnTo>
                  <a:pt x="118" y="17278"/>
                </a:lnTo>
                <a:lnTo>
                  <a:pt x="456" y="18766"/>
                </a:lnTo>
                <a:lnTo>
                  <a:pt x="986" y="20207"/>
                </a:lnTo>
                <a:lnTo>
                  <a:pt x="1683" y="21600"/>
                </a:lnTo>
                <a:lnTo>
                  <a:pt x="3908" y="21290"/>
                </a:lnTo>
                <a:lnTo>
                  <a:pt x="6050" y="20842"/>
                </a:lnTo>
                <a:lnTo>
                  <a:pt x="8099" y="20265"/>
                </a:lnTo>
                <a:lnTo>
                  <a:pt x="10044" y="19565"/>
                </a:lnTo>
                <a:lnTo>
                  <a:pt x="11875" y="18750"/>
                </a:lnTo>
                <a:lnTo>
                  <a:pt x="13582" y="17827"/>
                </a:lnTo>
                <a:lnTo>
                  <a:pt x="15153" y="16803"/>
                </a:lnTo>
                <a:lnTo>
                  <a:pt x="16578" y="15685"/>
                </a:lnTo>
                <a:lnTo>
                  <a:pt x="17848" y="14481"/>
                </a:lnTo>
                <a:lnTo>
                  <a:pt x="18951" y="13199"/>
                </a:lnTo>
                <a:lnTo>
                  <a:pt x="19876" y="11845"/>
                </a:lnTo>
                <a:lnTo>
                  <a:pt x="20615" y="10426"/>
                </a:lnTo>
                <a:lnTo>
                  <a:pt x="21155" y="8950"/>
                </a:lnTo>
                <a:lnTo>
                  <a:pt x="21487" y="7425"/>
                </a:lnTo>
                <a:lnTo>
                  <a:pt x="21600" y="5857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bg object 20"/>
          <p:cNvSpPr/>
          <p:nvPr/>
        </p:nvSpPr>
        <p:spPr>
          <a:xfrm>
            <a:off x="18984865" y="332487"/>
            <a:ext cx="481169" cy="689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687"/>
                </a:moveTo>
                <a:lnTo>
                  <a:pt x="114" y="17215"/>
                </a:lnTo>
                <a:lnTo>
                  <a:pt x="446" y="18713"/>
                </a:lnTo>
                <a:lnTo>
                  <a:pt x="979" y="20177"/>
                </a:lnTo>
                <a:lnTo>
                  <a:pt x="1696" y="21600"/>
                </a:lnTo>
                <a:lnTo>
                  <a:pt x="3551" y="21403"/>
                </a:lnTo>
                <a:lnTo>
                  <a:pt x="5355" y="21094"/>
                </a:lnTo>
                <a:lnTo>
                  <a:pt x="7093" y="20681"/>
                </a:lnTo>
                <a:lnTo>
                  <a:pt x="8747" y="20168"/>
                </a:lnTo>
                <a:lnTo>
                  <a:pt x="9552" y="19797"/>
                </a:lnTo>
                <a:lnTo>
                  <a:pt x="10365" y="19437"/>
                </a:lnTo>
                <a:lnTo>
                  <a:pt x="11195" y="19100"/>
                </a:lnTo>
                <a:lnTo>
                  <a:pt x="12050" y="18799"/>
                </a:lnTo>
                <a:lnTo>
                  <a:pt x="13727" y="17887"/>
                </a:lnTo>
                <a:lnTo>
                  <a:pt x="15271" y="16873"/>
                </a:lnTo>
                <a:lnTo>
                  <a:pt x="16671" y="15765"/>
                </a:lnTo>
                <a:lnTo>
                  <a:pt x="17918" y="14568"/>
                </a:lnTo>
                <a:lnTo>
                  <a:pt x="19000" y="13290"/>
                </a:lnTo>
                <a:lnTo>
                  <a:pt x="19909" y="11937"/>
                </a:lnTo>
                <a:lnTo>
                  <a:pt x="20634" y="10517"/>
                </a:lnTo>
                <a:lnTo>
                  <a:pt x="21164" y="9035"/>
                </a:lnTo>
                <a:lnTo>
                  <a:pt x="21489" y="7498"/>
                </a:lnTo>
                <a:lnTo>
                  <a:pt x="21600" y="5914"/>
                </a:lnTo>
                <a:lnTo>
                  <a:pt x="21486" y="4386"/>
                </a:lnTo>
                <a:lnTo>
                  <a:pt x="21154" y="2887"/>
                </a:lnTo>
                <a:lnTo>
                  <a:pt x="20621" y="1423"/>
                </a:lnTo>
                <a:lnTo>
                  <a:pt x="19904" y="0"/>
                </a:lnTo>
                <a:lnTo>
                  <a:pt x="17842" y="241"/>
                </a:lnTo>
                <a:lnTo>
                  <a:pt x="15846" y="610"/>
                </a:lnTo>
                <a:lnTo>
                  <a:pt x="13924" y="1101"/>
                </a:lnTo>
                <a:lnTo>
                  <a:pt x="12087" y="1707"/>
                </a:lnTo>
                <a:lnTo>
                  <a:pt x="10344" y="2422"/>
                </a:lnTo>
                <a:lnTo>
                  <a:pt x="8703" y="3240"/>
                </a:lnTo>
                <a:lnTo>
                  <a:pt x="7175" y="4154"/>
                </a:lnTo>
                <a:lnTo>
                  <a:pt x="5768" y="5159"/>
                </a:lnTo>
                <a:lnTo>
                  <a:pt x="4492" y="6247"/>
                </a:lnTo>
                <a:lnTo>
                  <a:pt x="3356" y="7413"/>
                </a:lnTo>
                <a:lnTo>
                  <a:pt x="2369" y="8651"/>
                </a:lnTo>
                <a:lnTo>
                  <a:pt x="1541" y="9953"/>
                </a:lnTo>
                <a:lnTo>
                  <a:pt x="881" y="11314"/>
                </a:lnTo>
                <a:lnTo>
                  <a:pt x="398" y="12728"/>
                </a:lnTo>
                <a:lnTo>
                  <a:pt x="101" y="14187"/>
                </a:lnTo>
                <a:lnTo>
                  <a:pt x="0" y="15687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bg object 21"/>
          <p:cNvSpPr/>
          <p:nvPr/>
        </p:nvSpPr>
        <p:spPr>
          <a:xfrm>
            <a:off x="19082294" y="919037"/>
            <a:ext cx="813212" cy="417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0"/>
                </a:moveTo>
                <a:lnTo>
                  <a:pt x="9258" y="169"/>
                </a:lnTo>
                <a:lnTo>
                  <a:pt x="7803" y="656"/>
                </a:lnTo>
                <a:lnTo>
                  <a:pt x="6407" y="1432"/>
                </a:lnTo>
                <a:lnTo>
                  <a:pt x="5070" y="2468"/>
                </a:lnTo>
                <a:lnTo>
                  <a:pt x="4594" y="3068"/>
                </a:lnTo>
                <a:lnTo>
                  <a:pt x="4113" y="3639"/>
                </a:lnTo>
                <a:lnTo>
                  <a:pt x="3622" y="4190"/>
                </a:lnTo>
                <a:lnTo>
                  <a:pt x="3116" y="4732"/>
                </a:lnTo>
                <a:lnTo>
                  <a:pt x="2235" y="6041"/>
                </a:lnTo>
                <a:lnTo>
                  <a:pt x="1419" y="7496"/>
                </a:lnTo>
                <a:lnTo>
                  <a:pt x="672" y="9085"/>
                </a:lnTo>
                <a:lnTo>
                  <a:pt x="0" y="10800"/>
                </a:lnTo>
                <a:lnTo>
                  <a:pt x="703" y="12501"/>
                </a:lnTo>
                <a:lnTo>
                  <a:pt x="1466" y="14066"/>
                </a:lnTo>
                <a:lnTo>
                  <a:pt x="2287" y="15516"/>
                </a:lnTo>
                <a:lnTo>
                  <a:pt x="3169" y="16869"/>
                </a:lnTo>
                <a:lnTo>
                  <a:pt x="3675" y="17353"/>
                </a:lnTo>
                <a:lnTo>
                  <a:pt x="4165" y="17884"/>
                </a:lnTo>
                <a:lnTo>
                  <a:pt x="4647" y="18474"/>
                </a:lnTo>
                <a:lnTo>
                  <a:pt x="5123" y="19132"/>
                </a:lnTo>
                <a:lnTo>
                  <a:pt x="6459" y="20168"/>
                </a:lnTo>
                <a:lnTo>
                  <a:pt x="7856" y="20944"/>
                </a:lnTo>
                <a:lnTo>
                  <a:pt x="9311" y="21431"/>
                </a:lnTo>
                <a:lnTo>
                  <a:pt x="10826" y="21600"/>
                </a:lnTo>
                <a:lnTo>
                  <a:pt x="12141" y="21473"/>
                </a:lnTo>
                <a:lnTo>
                  <a:pt x="13417" y="21099"/>
                </a:lnTo>
                <a:lnTo>
                  <a:pt x="14651" y="20492"/>
                </a:lnTo>
                <a:lnTo>
                  <a:pt x="15836" y="19665"/>
                </a:lnTo>
                <a:lnTo>
                  <a:pt x="16966" y="18630"/>
                </a:lnTo>
                <a:lnTo>
                  <a:pt x="18036" y="17401"/>
                </a:lnTo>
                <a:lnTo>
                  <a:pt x="19040" y="15990"/>
                </a:lnTo>
                <a:lnTo>
                  <a:pt x="19973" y="14412"/>
                </a:lnTo>
                <a:lnTo>
                  <a:pt x="20828" y="12677"/>
                </a:lnTo>
                <a:lnTo>
                  <a:pt x="21600" y="10800"/>
                </a:lnTo>
                <a:lnTo>
                  <a:pt x="20813" y="8898"/>
                </a:lnTo>
                <a:lnTo>
                  <a:pt x="19947" y="7149"/>
                </a:lnTo>
                <a:lnTo>
                  <a:pt x="19005" y="5564"/>
                </a:lnTo>
                <a:lnTo>
                  <a:pt x="17994" y="4154"/>
                </a:lnTo>
                <a:lnTo>
                  <a:pt x="16920" y="2931"/>
                </a:lnTo>
                <a:lnTo>
                  <a:pt x="15786" y="1906"/>
                </a:lnTo>
                <a:lnTo>
                  <a:pt x="14599" y="1089"/>
                </a:lnTo>
                <a:lnTo>
                  <a:pt x="13365" y="491"/>
                </a:lnTo>
                <a:lnTo>
                  <a:pt x="12088" y="125"/>
                </a:lnTo>
                <a:lnTo>
                  <a:pt x="10774" y="0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bg object 22"/>
          <p:cNvSpPr/>
          <p:nvPr/>
        </p:nvSpPr>
        <p:spPr>
          <a:xfrm>
            <a:off x="18988842" y="1233188"/>
            <a:ext cx="483159" cy="685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11" y="2755"/>
                </a:moveTo>
                <a:lnTo>
                  <a:pt x="11060" y="2460"/>
                </a:lnTo>
                <a:lnTo>
                  <a:pt x="10233" y="2136"/>
                </a:lnTo>
                <a:lnTo>
                  <a:pt x="9424" y="1777"/>
                </a:lnTo>
                <a:lnTo>
                  <a:pt x="8622" y="1377"/>
                </a:lnTo>
                <a:lnTo>
                  <a:pt x="6937" y="872"/>
                </a:lnTo>
                <a:lnTo>
                  <a:pt x="5211" y="477"/>
                </a:lnTo>
                <a:lnTo>
                  <a:pt x="3435" y="189"/>
                </a:lnTo>
                <a:lnTo>
                  <a:pt x="1600" y="0"/>
                </a:lnTo>
                <a:lnTo>
                  <a:pt x="900" y="1396"/>
                </a:lnTo>
                <a:lnTo>
                  <a:pt x="400" y="2857"/>
                </a:lnTo>
                <a:lnTo>
                  <a:pt x="100" y="4376"/>
                </a:lnTo>
                <a:lnTo>
                  <a:pt x="0" y="5948"/>
                </a:lnTo>
                <a:lnTo>
                  <a:pt x="102" y="7456"/>
                </a:lnTo>
                <a:lnTo>
                  <a:pt x="400" y="8924"/>
                </a:lnTo>
                <a:lnTo>
                  <a:pt x="886" y="10345"/>
                </a:lnTo>
                <a:lnTo>
                  <a:pt x="1550" y="11713"/>
                </a:lnTo>
                <a:lnTo>
                  <a:pt x="2383" y="13021"/>
                </a:lnTo>
                <a:lnTo>
                  <a:pt x="3375" y="14263"/>
                </a:lnTo>
                <a:lnTo>
                  <a:pt x="4517" y="15431"/>
                </a:lnTo>
                <a:lnTo>
                  <a:pt x="5800" y="16521"/>
                </a:lnTo>
                <a:lnTo>
                  <a:pt x="7214" y="17525"/>
                </a:lnTo>
                <a:lnTo>
                  <a:pt x="8750" y="18436"/>
                </a:lnTo>
                <a:lnTo>
                  <a:pt x="10398" y="19249"/>
                </a:lnTo>
                <a:lnTo>
                  <a:pt x="12150" y="19956"/>
                </a:lnTo>
                <a:lnTo>
                  <a:pt x="13995" y="20551"/>
                </a:lnTo>
                <a:lnTo>
                  <a:pt x="15925" y="21028"/>
                </a:lnTo>
                <a:lnTo>
                  <a:pt x="17930" y="21380"/>
                </a:lnTo>
                <a:lnTo>
                  <a:pt x="20000" y="21600"/>
                </a:lnTo>
                <a:lnTo>
                  <a:pt x="20700" y="20204"/>
                </a:lnTo>
                <a:lnTo>
                  <a:pt x="21200" y="18744"/>
                </a:lnTo>
                <a:lnTo>
                  <a:pt x="21500" y="17224"/>
                </a:lnTo>
                <a:lnTo>
                  <a:pt x="21600" y="15652"/>
                </a:lnTo>
                <a:lnTo>
                  <a:pt x="21463" y="14076"/>
                </a:lnTo>
                <a:lnTo>
                  <a:pt x="21113" y="12544"/>
                </a:lnTo>
                <a:lnTo>
                  <a:pt x="20560" y="11064"/>
                </a:lnTo>
                <a:lnTo>
                  <a:pt x="19815" y="9643"/>
                </a:lnTo>
                <a:lnTo>
                  <a:pt x="18889" y="8288"/>
                </a:lnTo>
                <a:lnTo>
                  <a:pt x="17792" y="7006"/>
                </a:lnTo>
                <a:lnTo>
                  <a:pt x="16535" y="5805"/>
                </a:lnTo>
                <a:lnTo>
                  <a:pt x="15129" y="4691"/>
                </a:lnTo>
                <a:lnTo>
                  <a:pt x="13584" y="3672"/>
                </a:lnTo>
                <a:lnTo>
                  <a:pt x="11911" y="2755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8" name="bg object 23"/>
          <p:cNvGrpSpPr/>
          <p:nvPr/>
        </p:nvGrpSpPr>
        <p:grpSpPr>
          <a:xfrm>
            <a:off x="19310951" y="0"/>
            <a:ext cx="793148" cy="2352595"/>
            <a:chOff x="0" y="0"/>
            <a:chExt cx="793147" cy="2352595"/>
          </a:xfrm>
        </p:grpSpPr>
        <p:sp>
          <p:nvSpPr>
            <p:cNvPr id="46" name="Line"/>
            <p:cNvSpPr/>
            <p:nvPr/>
          </p:nvSpPr>
          <p:spPr>
            <a:xfrm>
              <a:off x="0" y="0"/>
              <a:ext cx="793148" cy="235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389"/>
                  </a:moveTo>
                  <a:lnTo>
                    <a:pt x="14295" y="21600"/>
                  </a:lnTo>
                  <a:lnTo>
                    <a:pt x="12400" y="14334"/>
                  </a:lnTo>
                  <a:lnTo>
                    <a:pt x="17652" y="15339"/>
                  </a:lnTo>
                  <a:lnTo>
                    <a:pt x="18192" y="14946"/>
                  </a:lnTo>
                  <a:lnTo>
                    <a:pt x="18687" y="14546"/>
                  </a:lnTo>
                  <a:lnTo>
                    <a:pt x="19136" y="14138"/>
                  </a:lnTo>
                  <a:lnTo>
                    <a:pt x="19537" y="13723"/>
                  </a:lnTo>
                  <a:lnTo>
                    <a:pt x="19890" y="13302"/>
                  </a:lnTo>
                  <a:lnTo>
                    <a:pt x="20193" y="12874"/>
                  </a:lnTo>
                  <a:lnTo>
                    <a:pt x="20444" y="12439"/>
                  </a:lnTo>
                  <a:lnTo>
                    <a:pt x="20642" y="11999"/>
                  </a:lnTo>
                  <a:lnTo>
                    <a:pt x="20785" y="11553"/>
                  </a:lnTo>
                  <a:lnTo>
                    <a:pt x="20872" y="11103"/>
                  </a:lnTo>
                  <a:lnTo>
                    <a:pt x="20901" y="10647"/>
                  </a:lnTo>
                  <a:lnTo>
                    <a:pt x="20872" y="10187"/>
                  </a:lnTo>
                  <a:lnTo>
                    <a:pt x="20786" y="9733"/>
                  </a:lnTo>
                  <a:lnTo>
                    <a:pt x="20645" y="9284"/>
                  </a:lnTo>
                  <a:lnTo>
                    <a:pt x="20448" y="8841"/>
                  </a:lnTo>
                  <a:lnTo>
                    <a:pt x="20199" y="8404"/>
                  </a:lnTo>
                  <a:lnTo>
                    <a:pt x="19897" y="7973"/>
                  </a:lnTo>
                  <a:lnTo>
                    <a:pt x="19544" y="7550"/>
                  </a:lnTo>
                  <a:lnTo>
                    <a:pt x="19141" y="7134"/>
                  </a:lnTo>
                  <a:lnTo>
                    <a:pt x="18689" y="6725"/>
                  </a:lnTo>
                  <a:lnTo>
                    <a:pt x="18189" y="6325"/>
                  </a:lnTo>
                  <a:lnTo>
                    <a:pt x="17644" y="5934"/>
                  </a:lnTo>
                  <a:lnTo>
                    <a:pt x="17052" y="5551"/>
                  </a:lnTo>
                  <a:lnTo>
                    <a:pt x="16417" y="5178"/>
                  </a:lnTo>
                  <a:lnTo>
                    <a:pt x="15739" y="4814"/>
                  </a:lnTo>
                  <a:lnTo>
                    <a:pt x="15019" y="4461"/>
                  </a:lnTo>
                  <a:lnTo>
                    <a:pt x="14258" y="4118"/>
                  </a:lnTo>
                  <a:lnTo>
                    <a:pt x="13458" y="3786"/>
                  </a:lnTo>
                  <a:lnTo>
                    <a:pt x="12620" y="3465"/>
                  </a:lnTo>
                  <a:lnTo>
                    <a:pt x="11745" y="3156"/>
                  </a:lnTo>
                  <a:lnTo>
                    <a:pt x="10833" y="2859"/>
                  </a:lnTo>
                  <a:lnTo>
                    <a:pt x="9887" y="2575"/>
                  </a:lnTo>
                  <a:lnTo>
                    <a:pt x="8908" y="2304"/>
                  </a:lnTo>
                  <a:lnTo>
                    <a:pt x="7895" y="2045"/>
                  </a:lnTo>
                  <a:lnTo>
                    <a:pt x="6852" y="1801"/>
                  </a:lnTo>
                  <a:lnTo>
                    <a:pt x="5778" y="1570"/>
                  </a:lnTo>
                  <a:lnTo>
                    <a:pt x="4676" y="1354"/>
                  </a:lnTo>
                  <a:lnTo>
                    <a:pt x="3546" y="1153"/>
                  </a:lnTo>
                  <a:lnTo>
                    <a:pt x="2389" y="967"/>
                  </a:lnTo>
                  <a:lnTo>
                    <a:pt x="1207" y="797"/>
                  </a:lnTo>
                  <a:lnTo>
                    <a:pt x="0" y="643"/>
                  </a:lnTo>
                  <a:lnTo>
                    <a:pt x="2765" y="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Line"/>
            <p:cNvSpPr/>
            <p:nvPr/>
          </p:nvSpPr>
          <p:spPr>
            <a:xfrm>
              <a:off x="730360" y="0"/>
              <a:ext cx="62788" cy="6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93" y="2315"/>
                  </a:lnTo>
                  <a:lnTo>
                    <a:pt x="14194" y="13850"/>
                  </a:lnTo>
                  <a:lnTo>
                    <a:pt x="21600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1" name="bg object 24"/>
          <p:cNvGrpSpPr/>
          <p:nvPr/>
        </p:nvGrpSpPr>
        <p:grpSpPr>
          <a:xfrm>
            <a:off x="17306743" y="0"/>
            <a:ext cx="1842577" cy="1342543"/>
            <a:chOff x="0" y="0"/>
            <a:chExt cx="1842576" cy="1342541"/>
          </a:xfrm>
        </p:grpSpPr>
        <p:sp>
          <p:nvSpPr>
            <p:cNvPr id="49" name="Line"/>
            <p:cNvSpPr/>
            <p:nvPr/>
          </p:nvSpPr>
          <p:spPr>
            <a:xfrm>
              <a:off x="0" y="0"/>
              <a:ext cx="1842577" cy="134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953"/>
                  </a:moveTo>
                  <a:lnTo>
                    <a:pt x="2028" y="19297"/>
                  </a:lnTo>
                  <a:lnTo>
                    <a:pt x="5501" y="21600"/>
                  </a:lnTo>
                  <a:lnTo>
                    <a:pt x="5426" y="20875"/>
                  </a:lnTo>
                  <a:lnTo>
                    <a:pt x="5375" y="20141"/>
                  </a:lnTo>
                  <a:lnTo>
                    <a:pt x="5347" y="19400"/>
                  </a:lnTo>
                  <a:lnTo>
                    <a:pt x="5338" y="18657"/>
                  </a:lnTo>
                  <a:lnTo>
                    <a:pt x="5350" y="17867"/>
                  </a:lnTo>
                  <a:lnTo>
                    <a:pt x="5385" y="17086"/>
                  </a:lnTo>
                  <a:lnTo>
                    <a:pt x="5444" y="16313"/>
                  </a:lnTo>
                  <a:lnTo>
                    <a:pt x="5526" y="15550"/>
                  </a:lnTo>
                  <a:lnTo>
                    <a:pt x="5630" y="14797"/>
                  </a:lnTo>
                  <a:lnTo>
                    <a:pt x="5756" y="14055"/>
                  </a:lnTo>
                  <a:lnTo>
                    <a:pt x="5903" y="13325"/>
                  </a:lnTo>
                  <a:lnTo>
                    <a:pt x="6071" y="12606"/>
                  </a:lnTo>
                  <a:lnTo>
                    <a:pt x="6260" y="11901"/>
                  </a:lnTo>
                  <a:lnTo>
                    <a:pt x="6468" y="11209"/>
                  </a:lnTo>
                  <a:lnTo>
                    <a:pt x="6696" y="10532"/>
                  </a:lnTo>
                  <a:lnTo>
                    <a:pt x="6942" y="9869"/>
                  </a:lnTo>
                  <a:lnTo>
                    <a:pt x="7207" y="9222"/>
                  </a:lnTo>
                  <a:lnTo>
                    <a:pt x="7490" y="8591"/>
                  </a:lnTo>
                  <a:lnTo>
                    <a:pt x="7791" y="7977"/>
                  </a:lnTo>
                  <a:lnTo>
                    <a:pt x="8109" y="7380"/>
                  </a:lnTo>
                  <a:lnTo>
                    <a:pt x="8443" y="6801"/>
                  </a:lnTo>
                  <a:lnTo>
                    <a:pt x="8793" y="6242"/>
                  </a:lnTo>
                  <a:lnTo>
                    <a:pt x="9158" y="5702"/>
                  </a:lnTo>
                  <a:lnTo>
                    <a:pt x="9539" y="5182"/>
                  </a:lnTo>
                  <a:lnTo>
                    <a:pt x="9935" y="4683"/>
                  </a:lnTo>
                  <a:lnTo>
                    <a:pt x="10344" y="4205"/>
                  </a:lnTo>
                  <a:lnTo>
                    <a:pt x="10767" y="3749"/>
                  </a:lnTo>
                  <a:lnTo>
                    <a:pt x="11203" y="3317"/>
                  </a:lnTo>
                  <a:lnTo>
                    <a:pt x="11652" y="2908"/>
                  </a:lnTo>
                  <a:lnTo>
                    <a:pt x="12114" y="2523"/>
                  </a:lnTo>
                  <a:lnTo>
                    <a:pt x="12586" y="2163"/>
                  </a:lnTo>
                  <a:lnTo>
                    <a:pt x="13070" y="1828"/>
                  </a:lnTo>
                  <a:lnTo>
                    <a:pt x="13565" y="1519"/>
                  </a:lnTo>
                  <a:lnTo>
                    <a:pt x="14071" y="1237"/>
                  </a:lnTo>
                  <a:lnTo>
                    <a:pt x="14585" y="983"/>
                  </a:lnTo>
                  <a:lnTo>
                    <a:pt x="15110" y="757"/>
                  </a:lnTo>
                  <a:lnTo>
                    <a:pt x="15643" y="560"/>
                  </a:lnTo>
                  <a:lnTo>
                    <a:pt x="16184" y="392"/>
                  </a:lnTo>
                  <a:lnTo>
                    <a:pt x="16734" y="254"/>
                  </a:lnTo>
                  <a:lnTo>
                    <a:pt x="17290" y="147"/>
                  </a:lnTo>
                  <a:lnTo>
                    <a:pt x="17854" y="71"/>
                  </a:lnTo>
                  <a:lnTo>
                    <a:pt x="17854" y="3558"/>
                  </a:lnTo>
                  <a:lnTo>
                    <a:pt x="21600" y="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Line"/>
            <p:cNvSpPr/>
            <p:nvPr/>
          </p:nvSpPr>
          <p:spPr>
            <a:xfrm>
              <a:off x="0" y="0"/>
              <a:ext cx="490427" cy="111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98" y="658"/>
                  </a:lnTo>
                  <a:lnTo>
                    <a:pt x="18728" y="1294"/>
                  </a:lnTo>
                  <a:lnTo>
                    <a:pt x="17399" y="1947"/>
                  </a:lnTo>
                  <a:lnTo>
                    <a:pt x="16112" y="2616"/>
                  </a:lnTo>
                  <a:lnTo>
                    <a:pt x="14867" y="3301"/>
                  </a:lnTo>
                  <a:lnTo>
                    <a:pt x="13665" y="4002"/>
                  </a:lnTo>
                  <a:lnTo>
                    <a:pt x="12507" y="4718"/>
                  </a:lnTo>
                  <a:lnTo>
                    <a:pt x="11395" y="5448"/>
                  </a:lnTo>
                  <a:lnTo>
                    <a:pt x="10328" y="6193"/>
                  </a:lnTo>
                  <a:lnTo>
                    <a:pt x="9308" y="6951"/>
                  </a:lnTo>
                  <a:lnTo>
                    <a:pt x="8336" y="7723"/>
                  </a:lnTo>
                  <a:lnTo>
                    <a:pt x="7412" y="8509"/>
                  </a:lnTo>
                  <a:lnTo>
                    <a:pt x="6538" y="9307"/>
                  </a:lnTo>
                  <a:lnTo>
                    <a:pt x="5714" y="10117"/>
                  </a:lnTo>
                  <a:lnTo>
                    <a:pt x="4942" y="10939"/>
                  </a:lnTo>
                  <a:lnTo>
                    <a:pt x="4221" y="11773"/>
                  </a:lnTo>
                  <a:lnTo>
                    <a:pt x="3554" y="12618"/>
                  </a:lnTo>
                  <a:lnTo>
                    <a:pt x="2941" y="13474"/>
                  </a:lnTo>
                  <a:lnTo>
                    <a:pt x="2383" y="14341"/>
                  </a:lnTo>
                  <a:lnTo>
                    <a:pt x="1880" y="15217"/>
                  </a:lnTo>
                  <a:lnTo>
                    <a:pt x="1434" y="16103"/>
                  </a:lnTo>
                  <a:lnTo>
                    <a:pt x="1046" y="16998"/>
                  </a:lnTo>
                  <a:lnTo>
                    <a:pt x="716" y="17903"/>
                  </a:lnTo>
                  <a:lnTo>
                    <a:pt x="446" y="18815"/>
                  </a:lnTo>
                  <a:lnTo>
                    <a:pt x="236" y="19736"/>
                  </a:lnTo>
                  <a:lnTo>
                    <a:pt x="87" y="20664"/>
                  </a:lnTo>
                  <a:lnTo>
                    <a:pt x="0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2" name="bg object 25"/>
          <p:cNvSpPr/>
          <p:nvPr/>
        </p:nvSpPr>
        <p:spPr>
          <a:xfrm>
            <a:off x="17350482" y="1332602"/>
            <a:ext cx="2354148" cy="1439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36" y="15484"/>
                </a:moveTo>
                <a:lnTo>
                  <a:pt x="21180" y="10770"/>
                </a:lnTo>
                <a:lnTo>
                  <a:pt x="20829" y="11228"/>
                </a:lnTo>
                <a:lnTo>
                  <a:pt x="20466" y="11661"/>
                </a:lnTo>
                <a:lnTo>
                  <a:pt x="20092" y="12070"/>
                </a:lnTo>
                <a:lnTo>
                  <a:pt x="19707" y="12452"/>
                </a:lnTo>
                <a:lnTo>
                  <a:pt x="19312" y="12808"/>
                </a:lnTo>
                <a:lnTo>
                  <a:pt x="18906" y="13136"/>
                </a:lnTo>
                <a:lnTo>
                  <a:pt x="18492" y="13437"/>
                </a:lnTo>
                <a:lnTo>
                  <a:pt x="18068" y="13709"/>
                </a:lnTo>
                <a:lnTo>
                  <a:pt x="17635" y="13951"/>
                </a:lnTo>
                <a:lnTo>
                  <a:pt x="17194" y="14164"/>
                </a:lnTo>
                <a:lnTo>
                  <a:pt x="16745" y="14346"/>
                </a:lnTo>
                <a:lnTo>
                  <a:pt x="16288" y="14496"/>
                </a:lnTo>
                <a:lnTo>
                  <a:pt x="15824" y="14614"/>
                </a:lnTo>
                <a:lnTo>
                  <a:pt x="15354" y="14699"/>
                </a:lnTo>
                <a:lnTo>
                  <a:pt x="14877" y="14751"/>
                </a:lnTo>
                <a:lnTo>
                  <a:pt x="14394" y="14768"/>
                </a:lnTo>
                <a:lnTo>
                  <a:pt x="13927" y="14752"/>
                </a:lnTo>
                <a:lnTo>
                  <a:pt x="13464" y="14702"/>
                </a:lnTo>
                <a:lnTo>
                  <a:pt x="13008" y="14621"/>
                </a:lnTo>
                <a:lnTo>
                  <a:pt x="12557" y="14509"/>
                </a:lnTo>
                <a:lnTo>
                  <a:pt x="12113" y="14367"/>
                </a:lnTo>
                <a:lnTo>
                  <a:pt x="11676" y="14194"/>
                </a:lnTo>
                <a:lnTo>
                  <a:pt x="11246" y="13993"/>
                </a:lnTo>
                <a:lnTo>
                  <a:pt x="10824" y="13762"/>
                </a:lnTo>
                <a:lnTo>
                  <a:pt x="10409" y="13505"/>
                </a:lnTo>
                <a:lnTo>
                  <a:pt x="10004" y="13220"/>
                </a:lnTo>
                <a:lnTo>
                  <a:pt x="9607" y="12908"/>
                </a:lnTo>
                <a:lnTo>
                  <a:pt x="9220" y="12571"/>
                </a:lnTo>
                <a:lnTo>
                  <a:pt x="8842" y="12209"/>
                </a:lnTo>
                <a:lnTo>
                  <a:pt x="8475" y="11823"/>
                </a:lnTo>
                <a:lnTo>
                  <a:pt x="8118" y="11413"/>
                </a:lnTo>
                <a:lnTo>
                  <a:pt x="7772" y="10980"/>
                </a:lnTo>
                <a:lnTo>
                  <a:pt x="7438" y="10525"/>
                </a:lnTo>
                <a:lnTo>
                  <a:pt x="7116" y="10048"/>
                </a:lnTo>
                <a:lnTo>
                  <a:pt x="6806" y="9550"/>
                </a:lnTo>
                <a:lnTo>
                  <a:pt x="6508" y="9033"/>
                </a:lnTo>
                <a:lnTo>
                  <a:pt x="6224" y="8495"/>
                </a:lnTo>
                <a:lnTo>
                  <a:pt x="5954" y="7939"/>
                </a:lnTo>
                <a:lnTo>
                  <a:pt x="5697" y="7364"/>
                </a:lnTo>
                <a:lnTo>
                  <a:pt x="5455" y="6772"/>
                </a:lnTo>
                <a:lnTo>
                  <a:pt x="7151" y="5161"/>
                </a:lnTo>
                <a:lnTo>
                  <a:pt x="584" y="0"/>
                </a:lnTo>
                <a:lnTo>
                  <a:pt x="0" y="11874"/>
                </a:lnTo>
                <a:lnTo>
                  <a:pt x="1806" y="10173"/>
                </a:lnTo>
                <a:lnTo>
                  <a:pt x="2042" y="10773"/>
                </a:lnTo>
                <a:lnTo>
                  <a:pt x="2288" y="11360"/>
                </a:lnTo>
                <a:lnTo>
                  <a:pt x="2544" y="11935"/>
                </a:lnTo>
                <a:lnTo>
                  <a:pt x="2810" y="12496"/>
                </a:lnTo>
                <a:lnTo>
                  <a:pt x="3086" y="13045"/>
                </a:lnTo>
                <a:lnTo>
                  <a:pt x="3372" y="13579"/>
                </a:lnTo>
                <a:lnTo>
                  <a:pt x="3667" y="14100"/>
                </a:lnTo>
                <a:lnTo>
                  <a:pt x="3971" y="14606"/>
                </a:lnTo>
                <a:lnTo>
                  <a:pt x="4285" y="15098"/>
                </a:lnTo>
                <a:lnTo>
                  <a:pt x="4607" y="15574"/>
                </a:lnTo>
                <a:lnTo>
                  <a:pt x="4937" y="16035"/>
                </a:lnTo>
                <a:lnTo>
                  <a:pt x="5276" y="16481"/>
                </a:lnTo>
                <a:lnTo>
                  <a:pt x="5623" y="16910"/>
                </a:lnTo>
                <a:lnTo>
                  <a:pt x="5978" y="17323"/>
                </a:lnTo>
                <a:lnTo>
                  <a:pt x="6340" y="17719"/>
                </a:lnTo>
                <a:lnTo>
                  <a:pt x="6710" y="18098"/>
                </a:lnTo>
                <a:lnTo>
                  <a:pt x="7088" y="18460"/>
                </a:lnTo>
                <a:lnTo>
                  <a:pt x="7472" y="18804"/>
                </a:lnTo>
                <a:lnTo>
                  <a:pt x="7863" y="19129"/>
                </a:lnTo>
                <a:lnTo>
                  <a:pt x="8260" y="19436"/>
                </a:lnTo>
                <a:lnTo>
                  <a:pt x="8664" y="19725"/>
                </a:lnTo>
                <a:lnTo>
                  <a:pt x="9074" y="19994"/>
                </a:lnTo>
                <a:lnTo>
                  <a:pt x="9490" y="20243"/>
                </a:lnTo>
                <a:lnTo>
                  <a:pt x="9912" y="20473"/>
                </a:lnTo>
                <a:lnTo>
                  <a:pt x="10339" y="20683"/>
                </a:lnTo>
                <a:lnTo>
                  <a:pt x="10771" y="20871"/>
                </a:lnTo>
                <a:lnTo>
                  <a:pt x="11209" y="21039"/>
                </a:lnTo>
                <a:lnTo>
                  <a:pt x="11651" y="21186"/>
                </a:lnTo>
                <a:lnTo>
                  <a:pt x="12098" y="21311"/>
                </a:lnTo>
                <a:lnTo>
                  <a:pt x="12549" y="21414"/>
                </a:lnTo>
                <a:lnTo>
                  <a:pt x="13005" y="21495"/>
                </a:lnTo>
                <a:lnTo>
                  <a:pt x="13464" y="21553"/>
                </a:lnTo>
                <a:lnTo>
                  <a:pt x="13927" y="21588"/>
                </a:lnTo>
                <a:lnTo>
                  <a:pt x="14394" y="21600"/>
                </a:lnTo>
                <a:lnTo>
                  <a:pt x="14881" y="21587"/>
                </a:lnTo>
                <a:lnTo>
                  <a:pt x="15365" y="21549"/>
                </a:lnTo>
                <a:lnTo>
                  <a:pt x="15845" y="21485"/>
                </a:lnTo>
                <a:lnTo>
                  <a:pt x="16320" y="21397"/>
                </a:lnTo>
                <a:lnTo>
                  <a:pt x="16791" y="21285"/>
                </a:lnTo>
                <a:lnTo>
                  <a:pt x="17258" y="21148"/>
                </a:lnTo>
                <a:lnTo>
                  <a:pt x="17719" y="20989"/>
                </a:lnTo>
                <a:lnTo>
                  <a:pt x="18175" y="20806"/>
                </a:lnTo>
                <a:lnTo>
                  <a:pt x="18625" y="20600"/>
                </a:lnTo>
                <a:lnTo>
                  <a:pt x="19070" y="20372"/>
                </a:lnTo>
                <a:lnTo>
                  <a:pt x="19508" y="20122"/>
                </a:lnTo>
                <a:lnTo>
                  <a:pt x="19940" y="19850"/>
                </a:lnTo>
                <a:lnTo>
                  <a:pt x="20366" y="19558"/>
                </a:lnTo>
                <a:lnTo>
                  <a:pt x="20785" y="19244"/>
                </a:lnTo>
                <a:lnTo>
                  <a:pt x="21196" y="18911"/>
                </a:lnTo>
                <a:lnTo>
                  <a:pt x="21600" y="18557"/>
                </a:lnTo>
              </a:path>
            </a:pathLst>
          </a:custGeom>
          <a:ln w="20941">
            <a:solidFill>
              <a:srgbClr val="24429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" name="bg object 26"/>
          <p:cNvSpPr/>
          <p:nvPr/>
        </p:nvSpPr>
        <p:spPr>
          <a:xfrm>
            <a:off x="951879" y="741405"/>
            <a:ext cx="7177489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A1C53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7164089" y="2526626"/>
            <a:ext cx="5775920" cy="6115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1" y="10517695"/>
            <a:ext cx="244426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object 28"/>
          <p:cNvSpPr txBox="1"/>
          <p:nvPr userDrawn="1"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25 </a:t>
            </a:r>
            <a:r>
              <a:rPr dirty="0" err="1"/>
              <a:t>Ocak</a:t>
            </a:r>
            <a:r>
              <a:rPr dirty="0"/>
              <a:t> 2023</a:t>
            </a:r>
          </a:p>
        </p:txBody>
      </p:sp>
      <p:sp>
        <p:nvSpPr>
          <p:cNvPr id="21" name="object 16"/>
          <p:cNvSpPr/>
          <p:nvPr userDrawn="1"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" name="object 17"/>
          <p:cNvGrpSpPr/>
          <p:nvPr userDrawn="1"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23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" name="Grup 61"/>
          <p:cNvGrpSpPr/>
          <p:nvPr userDrawn="1"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26" name="object 18" descr="object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8" name="object 20" descr="object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0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3" name="object 25" descr="object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object 26" descr="object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36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8" name="object 4"/>
          <p:cNvSpPr txBox="1"/>
          <p:nvPr userDrawn="1"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g object 16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EA5B2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7164089" y="2526626"/>
            <a:ext cx="5775920" cy="6115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1" y="10517695"/>
            <a:ext cx="244426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object 28"/>
          <p:cNvSpPr txBox="1"/>
          <p:nvPr userDrawn="1"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6" name="object 16"/>
          <p:cNvSpPr/>
          <p:nvPr userDrawn="1"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object 17"/>
          <p:cNvGrpSpPr/>
          <p:nvPr userDrawn="1"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8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" name="Grup 61"/>
          <p:cNvGrpSpPr/>
          <p:nvPr userDrawn="1"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11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21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" name="object 4"/>
          <p:cNvSpPr txBox="1"/>
          <p:nvPr userDrawn="1"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pic>
        <p:nvPicPr>
          <p:cNvPr id="26" name="Grafik 52" descr="Grafik 5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1" y="10517695"/>
            <a:ext cx="244426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Grafik 52" descr="Grafik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4471" y="10517695"/>
            <a:ext cx="244426" cy="2416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object 28"/>
          <p:cNvSpPr txBox="1"/>
          <p:nvPr userDrawn="1"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4" name="object 16"/>
          <p:cNvSpPr/>
          <p:nvPr userDrawn="1"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" name="object 17"/>
          <p:cNvGrpSpPr/>
          <p:nvPr userDrawn="1"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6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" name="Grup 61"/>
          <p:cNvGrpSpPr/>
          <p:nvPr userDrawn="1"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9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6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19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3" name="object 4"/>
          <p:cNvSpPr txBox="1"/>
          <p:nvPr userDrawn="1"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pic>
        <p:nvPicPr>
          <p:cNvPr id="24" name="Grafik 52" descr="Grafik 5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0104100" cy="1130855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005205" y="452643"/>
            <a:ext cx="18093690" cy="218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383A3C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 txBox="1"/>
          <p:nvPr/>
        </p:nvSpPr>
        <p:spPr>
          <a:xfrm>
            <a:off x="1656913" y="4639292"/>
            <a:ext cx="16790275" cy="278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r-TR" sz="8800" b="1" dirty="0">
                <a:solidFill>
                  <a:srgbClr val="082A75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İYİ UYGULAMALARI</a:t>
            </a:r>
          </a:p>
          <a:p>
            <a:pPr algn="ctr">
              <a:spcBef>
                <a:spcPts val="1500"/>
              </a:spcBef>
              <a:defRPr sz="6600" b="1" spc="-150">
                <a:latin typeface="Arial"/>
                <a:ea typeface="Arial"/>
                <a:cs typeface="Arial"/>
                <a:sym typeface="Arial"/>
              </a:defRPr>
            </a:pPr>
            <a:endParaRPr lang="tr-TR" sz="7200" dirty="0"/>
          </a:p>
        </p:txBody>
      </p:sp>
      <p:cxnSp>
        <p:nvCxnSpPr>
          <p:cNvPr id="35" name="Düz Bağlayıcı 34" descr="metin bölücü"/>
          <p:cNvCxnSpPr/>
          <p:nvPr/>
        </p:nvCxnSpPr>
        <p:spPr>
          <a:xfrm flipV="1">
            <a:off x="4669026" y="8448637"/>
            <a:ext cx="10440000" cy="0"/>
          </a:xfrm>
          <a:prstGeom prst="line">
            <a:avLst/>
          </a:prstGeom>
          <a:noFill/>
          <a:ln w="38100">
            <a:solidFill>
              <a:srgbClr val="082A75"/>
            </a:solidFill>
            <a:prstDash val="solid"/>
          </a:ln>
          <a:effectLst/>
        </p:spPr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4" y="198096"/>
            <a:ext cx="3410900" cy="2160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6762919" y="9164158"/>
            <a:ext cx="3271838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LOGO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600" dirty="0">
                <a:highlight>
                  <a:srgbClr val="FFFF99"/>
                </a:highlight>
              </a:rPr>
              <a:t>(.</a:t>
            </a:r>
            <a:r>
              <a:rPr lang="tr-TR" sz="3600" dirty="0" err="1">
                <a:highlight>
                  <a:srgbClr val="FFFF99"/>
                </a:highlight>
              </a:rPr>
              <a:t>png</a:t>
            </a:r>
            <a:r>
              <a:rPr lang="tr-TR" sz="3600" dirty="0">
                <a:highlight>
                  <a:srgbClr val="FFFF99"/>
                </a:highlight>
              </a:rPr>
              <a:t> formatında)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99"/>
              </a:highlight>
              <a:uFillTx/>
              <a:sym typeface="Calibri"/>
            </a:endParaRPr>
          </a:p>
        </p:txBody>
      </p:sp>
      <p:grpSp>
        <p:nvGrpSpPr>
          <p:cNvPr id="39" name="Grup 38">
            <a:extLst>
              <a:ext uri="{FF2B5EF4-FFF2-40B4-BE49-F238E27FC236}">
                <a16:creationId xmlns:a16="http://schemas.microsoft.com/office/drawing/2014/main" id="{28A05ECB-86BD-4CE8-BCB6-28413F88BE40}"/>
              </a:ext>
            </a:extLst>
          </p:cNvPr>
          <p:cNvGrpSpPr>
            <a:grpSpLocks noChangeAspect="1"/>
          </p:cNvGrpSpPr>
          <p:nvPr/>
        </p:nvGrpSpPr>
        <p:grpSpPr>
          <a:xfrm>
            <a:off x="6851871" y="1278096"/>
            <a:ext cx="5912284" cy="2880000"/>
            <a:chOff x="373468" y="693046"/>
            <a:chExt cx="11641960" cy="5671048"/>
          </a:xfrm>
        </p:grpSpPr>
        <p:pic>
          <p:nvPicPr>
            <p:cNvPr id="40" name="Resim 39">
              <a:extLst>
                <a:ext uri="{FF2B5EF4-FFF2-40B4-BE49-F238E27FC236}">
                  <a16:creationId xmlns:a16="http://schemas.microsoft.com/office/drawing/2014/main" id="{752AAD3E-386B-43D5-832F-838AEDBAD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517" t="3021"/>
            <a:stretch/>
          </p:blipFill>
          <p:spPr>
            <a:xfrm>
              <a:off x="6139543" y="1191985"/>
              <a:ext cx="5875885" cy="4924989"/>
            </a:xfrm>
            <a:prstGeom prst="rect">
              <a:avLst/>
            </a:prstGeom>
          </p:spPr>
        </p:pic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362A2E06-9222-490A-B776-3245E5F9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468" y="693046"/>
              <a:ext cx="6084171" cy="5671048"/>
            </a:xfrm>
            <a:prstGeom prst="rect">
              <a:avLst/>
            </a:prstGeom>
          </p:spPr>
        </p:pic>
      </p:grpSp>
      <p:sp>
        <p:nvSpPr>
          <p:cNvPr id="9" name="Dikdörtgen 8"/>
          <p:cNvSpPr/>
          <p:nvPr/>
        </p:nvSpPr>
        <p:spPr>
          <a:xfrm>
            <a:off x="3631204" y="8686703"/>
            <a:ext cx="12353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highlight>
                  <a:srgbClr val="FFFF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(Oteller, Restoranlar, Kafeteryalar, Sağlık Kuruluşları, Sanayi Tesisleri, Kurum ve Kuruluşlar ,Havaalanları, Terminaller, Hane ve Siteler, Okullar, Üniversiteler, Yurtlar, Öğrenci Kulüpleri, AVM ve İş Merkezleri, Zincir Marketler/Mağazalar, Kooperatifler, Bireysel ve Diğer Çalışmalar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85868" y="7091182"/>
            <a:ext cx="72442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500"/>
              </a:spcBef>
              <a:defRPr sz="6600" b="1" spc="-150"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………… PROJESİ</a:t>
            </a:r>
          </a:p>
        </p:txBody>
      </p:sp>
    </p:spTree>
    <p:extLst>
      <p:ext uri="{BB962C8B-B14F-4D97-AF65-F5344CB8AC3E}">
        <p14:creationId xmlns:p14="http://schemas.microsoft.com/office/powerpoint/2010/main" val="34220309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object 28"/>
          <p:cNvSpPr txBox="1"/>
          <p:nvPr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593" name="object 16"/>
          <p:cNvSpPr/>
          <p:nvPr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96" name="object 17"/>
          <p:cNvGrpSpPr/>
          <p:nvPr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594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5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0" name="Grup 48"/>
          <p:cNvGrpSpPr/>
          <p:nvPr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597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8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99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0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601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3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604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9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606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7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8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3" name="object 4"/>
          <p:cNvSpPr txBox="1"/>
          <p:nvPr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sp>
        <p:nvSpPr>
          <p:cNvPr id="68" name="object 37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object 38"/>
          <p:cNvSpPr txBox="1">
            <a:spLocks/>
          </p:cNvSpPr>
          <p:nvPr/>
        </p:nvSpPr>
        <p:spPr>
          <a:xfrm>
            <a:off x="1474624" y="937036"/>
            <a:ext cx="6793076" cy="51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12573" algn="l" defTabSz="905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8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hangingPunct="1"/>
            <a:r>
              <a:rPr lang="tr-TR" sz="3200" dirty="0"/>
              <a:t>04 | PROJENİN KAZANIMLARI</a:t>
            </a:r>
          </a:p>
        </p:txBody>
      </p:sp>
      <p:sp>
        <p:nvSpPr>
          <p:cNvPr id="45" name="object 26">
            <a:extLst>
              <a:ext uri="{FF2B5EF4-FFF2-40B4-BE49-F238E27FC236}">
                <a16:creationId xmlns:a16="http://schemas.microsoft.com/office/drawing/2014/main" id="{D03DDF38-4A9E-4E0C-932E-CB538E1BA6B1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pic>
        <p:nvPicPr>
          <p:cNvPr id="47" name="object 28" descr="object 28">
            <a:extLst>
              <a:ext uri="{FF2B5EF4-FFF2-40B4-BE49-F238E27FC236}">
                <a16:creationId xmlns:a16="http://schemas.microsoft.com/office/drawing/2014/main" id="{61357D89-D571-468C-94D0-C18B82DC2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2795" y="5476739"/>
            <a:ext cx="2404550" cy="187088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object 29">
            <a:extLst>
              <a:ext uri="{FF2B5EF4-FFF2-40B4-BE49-F238E27FC236}">
                <a16:creationId xmlns:a16="http://schemas.microsoft.com/office/drawing/2014/main" id="{87533698-6A34-4F52-9473-5C8403C70293}"/>
              </a:ext>
            </a:extLst>
          </p:cNvPr>
          <p:cNvSpPr/>
          <p:nvPr/>
        </p:nvSpPr>
        <p:spPr>
          <a:xfrm>
            <a:off x="11069747" y="4445900"/>
            <a:ext cx="1350640" cy="724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2" y="0"/>
                </a:moveTo>
                <a:lnTo>
                  <a:pt x="2208" y="0"/>
                </a:lnTo>
                <a:lnTo>
                  <a:pt x="1510" y="210"/>
                </a:lnTo>
                <a:lnTo>
                  <a:pt x="904" y="794"/>
                </a:lnTo>
                <a:lnTo>
                  <a:pt x="426" y="1684"/>
                </a:lnTo>
                <a:lnTo>
                  <a:pt x="113" y="2814"/>
                </a:lnTo>
                <a:lnTo>
                  <a:pt x="0" y="4114"/>
                </a:lnTo>
                <a:lnTo>
                  <a:pt x="0" y="17486"/>
                </a:lnTo>
                <a:lnTo>
                  <a:pt x="113" y="18786"/>
                </a:lnTo>
                <a:lnTo>
                  <a:pt x="426" y="19916"/>
                </a:lnTo>
                <a:lnTo>
                  <a:pt x="904" y="20806"/>
                </a:lnTo>
                <a:lnTo>
                  <a:pt x="1510" y="21390"/>
                </a:lnTo>
                <a:lnTo>
                  <a:pt x="2208" y="21600"/>
                </a:lnTo>
                <a:lnTo>
                  <a:pt x="19392" y="21600"/>
                </a:lnTo>
                <a:lnTo>
                  <a:pt x="20090" y="21390"/>
                </a:lnTo>
                <a:lnTo>
                  <a:pt x="20696" y="20806"/>
                </a:lnTo>
                <a:lnTo>
                  <a:pt x="21174" y="19916"/>
                </a:lnTo>
                <a:lnTo>
                  <a:pt x="21487" y="18786"/>
                </a:lnTo>
                <a:lnTo>
                  <a:pt x="21600" y="17486"/>
                </a:lnTo>
                <a:lnTo>
                  <a:pt x="21600" y="4114"/>
                </a:lnTo>
                <a:lnTo>
                  <a:pt x="21487" y="2814"/>
                </a:lnTo>
                <a:lnTo>
                  <a:pt x="21174" y="1684"/>
                </a:lnTo>
                <a:lnTo>
                  <a:pt x="20696" y="794"/>
                </a:lnTo>
                <a:lnTo>
                  <a:pt x="20090" y="210"/>
                </a:lnTo>
                <a:lnTo>
                  <a:pt x="19392" y="0"/>
                </a:lnTo>
                <a:close/>
              </a:path>
            </a:pathLst>
          </a:custGeom>
          <a:solidFill>
            <a:srgbClr val="E7E7E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object 30">
            <a:extLst>
              <a:ext uri="{FF2B5EF4-FFF2-40B4-BE49-F238E27FC236}">
                <a16:creationId xmlns:a16="http://schemas.microsoft.com/office/drawing/2014/main" id="{28AA46CD-D313-4803-A693-0D7690DB4E20}"/>
              </a:ext>
            </a:extLst>
          </p:cNvPr>
          <p:cNvSpPr/>
          <p:nvPr/>
        </p:nvSpPr>
        <p:spPr>
          <a:xfrm>
            <a:off x="11745068" y="5231704"/>
            <a:ext cx="1" cy="143221"/>
          </a:xfrm>
          <a:prstGeom prst="line">
            <a:avLst/>
          </a:prstGeom>
          <a:ln w="26742">
            <a:solidFill>
              <a:srgbClr val="38B87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object 31">
            <a:extLst>
              <a:ext uri="{FF2B5EF4-FFF2-40B4-BE49-F238E27FC236}">
                <a16:creationId xmlns:a16="http://schemas.microsoft.com/office/drawing/2014/main" id="{5F7533AD-880B-4DA9-85B2-5DD99622FB04}"/>
              </a:ext>
            </a:extLst>
          </p:cNvPr>
          <p:cNvSpPr txBox="1"/>
          <p:nvPr/>
        </p:nvSpPr>
        <p:spPr>
          <a:xfrm>
            <a:off x="11133505" y="3830074"/>
            <a:ext cx="1255332" cy="130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ATIK PİL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indent="19050">
              <a:defRPr sz="3800" b="1" spc="-13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</a:t>
            </a:r>
            <a:r>
              <a:rPr lang="tr-TR" dirty="0"/>
              <a:t>....</a:t>
            </a:r>
            <a:endParaRPr dirty="0"/>
          </a:p>
        </p:txBody>
      </p:sp>
      <p:grpSp>
        <p:nvGrpSpPr>
          <p:cNvPr id="51" name="object 32">
            <a:extLst>
              <a:ext uri="{FF2B5EF4-FFF2-40B4-BE49-F238E27FC236}">
                <a16:creationId xmlns:a16="http://schemas.microsoft.com/office/drawing/2014/main" id="{811F1CBB-16AF-44B5-9CC1-0DDAA63EA0ED}"/>
              </a:ext>
            </a:extLst>
          </p:cNvPr>
          <p:cNvGrpSpPr/>
          <p:nvPr/>
        </p:nvGrpSpPr>
        <p:grpSpPr>
          <a:xfrm>
            <a:off x="14022714" y="4026307"/>
            <a:ext cx="2404551" cy="3321318"/>
            <a:chOff x="0" y="0"/>
            <a:chExt cx="2404550" cy="3321316"/>
          </a:xfrm>
        </p:grpSpPr>
        <p:pic>
          <p:nvPicPr>
            <p:cNvPr id="52" name="object 33" descr="object 33">
              <a:extLst>
                <a:ext uri="{FF2B5EF4-FFF2-40B4-BE49-F238E27FC236}">
                  <a16:creationId xmlns:a16="http://schemas.microsoft.com/office/drawing/2014/main" id="{125916B3-7F1A-4B46-9412-FA6856D31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996431"/>
              <a:ext cx="2404551" cy="2324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object 34">
              <a:extLst>
                <a:ext uri="{FF2B5EF4-FFF2-40B4-BE49-F238E27FC236}">
                  <a16:creationId xmlns:a16="http://schemas.microsoft.com/office/drawing/2014/main" id="{6ACD1CED-B576-427A-9166-C501804B389B}"/>
                </a:ext>
              </a:extLst>
            </p:cNvPr>
            <p:cNvSpPr/>
            <p:nvPr/>
          </p:nvSpPr>
          <p:spPr>
            <a:xfrm>
              <a:off x="526953" y="0"/>
              <a:ext cx="1350641" cy="7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2" y="0"/>
                  </a:moveTo>
                  <a:lnTo>
                    <a:pt x="2208" y="0"/>
                  </a:lnTo>
                  <a:lnTo>
                    <a:pt x="1510" y="210"/>
                  </a:lnTo>
                  <a:lnTo>
                    <a:pt x="904" y="794"/>
                  </a:lnTo>
                  <a:lnTo>
                    <a:pt x="426" y="1684"/>
                  </a:lnTo>
                  <a:lnTo>
                    <a:pt x="113" y="2814"/>
                  </a:lnTo>
                  <a:lnTo>
                    <a:pt x="0" y="4114"/>
                  </a:lnTo>
                  <a:lnTo>
                    <a:pt x="0" y="17486"/>
                  </a:lnTo>
                  <a:lnTo>
                    <a:pt x="113" y="18786"/>
                  </a:lnTo>
                  <a:lnTo>
                    <a:pt x="426" y="19916"/>
                  </a:lnTo>
                  <a:lnTo>
                    <a:pt x="904" y="20806"/>
                  </a:lnTo>
                  <a:lnTo>
                    <a:pt x="1510" y="21390"/>
                  </a:lnTo>
                  <a:lnTo>
                    <a:pt x="2208" y="21600"/>
                  </a:lnTo>
                  <a:lnTo>
                    <a:pt x="19392" y="21600"/>
                  </a:lnTo>
                  <a:lnTo>
                    <a:pt x="20090" y="21390"/>
                  </a:lnTo>
                  <a:lnTo>
                    <a:pt x="20696" y="20806"/>
                  </a:lnTo>
                  <a:lnTo>
                    <a:pt x="21174" y="19916"/>
                  </a:lnTo>
                  <a:lnTo>
                    <a:pt x="21487" y="18786"/>
                  </a:lnTo>
                  <a:lnTo>
                    <a:pt x="21600" y="17486"/>
                  </a:lnTo>
                  <a:lnTo>
                    <a:pt x="21600" y="4114"/>
                  </a:lnTo>
                  <a:lnTo>
                    <a:pt x="21487" y="2814"/>
                  </a:lnTo>
                  <a:lnTo>
                    <a:pt x="21174" y="1684"/>
                  </a:lnTo>
                  <a:lnTo>
                    <a:pt x="20696" y="794"/>
                  </a:lnTo>
                  <a:lnTo>
                    <a:pt x="20090" y="210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object 35">
              <a:extLst>
                <a:ext uri="{FF2B5EF4-FFF2-40B4-BE49-F238E27FC236}">
                  <a16:creationId xmlns:a16="http://schemas.microsoft.com/office/drawing/2014/main" id="{EF33D8A2-4A09-4912-9887-37A81AF6AA18}"/>
                </a:ext>
              </a:extLst>
            </p:cNvPr>
            <p:cNvSpPr/>
            <p:nvPr/>
          </p:nvSpPr>
          <p:spPr>
            <a:xfrm>
              <a:off x="1202275" y="785803"/>
              <a:ext cx="1" cy="143221"/>
            </a:xfrm>
            <a:prstGeom prst="line">
              <a:avLst/>
            </a:prstGeom>
            <a:noFill/>
            <a:ln w="26742" cap="flat">
              <a:solidFill>
                <a:srgbClr val="2B5FB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" name="object 36">
            <a:extLst>
              <a:ext uri="{FF2B5EF4-FFF2-40B4-BE49-F238E27FC236}">
                <a16:creationId xmlns:a16="http://schemas.microsoft.com/office/drawing/2014/main" id="{3C2FD9A0-2F6E-4640-98BF-AE058EA085D1}"/>
              </a:ext>
            </a:extLst>
          </p:cNvPr>
          <p:cNvSpPr txBox="1"/>
          <p:nvPr/>
        </p:nvSpPr>
        <p:spPr>
          <a:xfrm>
            <a:off x="14236387" y="3224256"/>
            <a:ext cx="1926405" cy="149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700"/>
              </a:lnSpc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ELEKTRONİK</a:t>
            </a:r>
          </a:p>
          <a:p>
            <a:pPr algn="ctr">
              <a:lnSpc>
                <a:spcPts val="2700"/>
              </a:lnSpc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ATIK</a:t>
            </a:r>
          </a:p>
          <a:p>
            <a:pPr algn="ctr">
              <a:spcBef>
                <a:spcPts val="1700"/>
              </a:spcBef>
              <a:defRPr sz="3800" b="1" spc="-13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</a:t>
            </a:r>
            <a:r>
              <a:rPr lang="tr-TR" dirty="0"/>
              <a:t>...</a:t>
            </a:r>
            <a:endParaRPr dirty="0"/>
          </a:p>
        </p:txBody>
      </p:sp>
      <p:grpSp>
        <p:nvGrpSpPr>
          <p:cNvPr id="56" name="object 37">
            <a:extLst>
              <a:ext uri="{FF2B5EF4-FFF2-40B4-BE49-F238E27FC236}">
                <a16:creationId xmlns:a16="http://schemas.microsoft.com/office/drawing/2014/main" id="{2DA942EC-5698-4332-A450-F2178F7E81D2}"/>
              </a:ext>
            </a:extLst>
          </p:cNvPr>
          <p:cNvGrpSpPr/>
          <p:nvPr/>
        </p:nvGrpSpPr>
        <p:grpSpPr>
          <a:xfrm>
            <a:off x="7066756" y="4725718"/>
            <a:ext cx="2396786" cy="2621907"/>
            <a:chOff x="0" y="0"/>
            <a:chExt cx="2396785" cy="2621905"/>
          </a:xfrm>
        </p:grpSpPr>
        <p:pic>
          <p:nvPicPr>
            <p:cNvPr id="57" name="object 38" descr="object 38">
              <a:extLst>
                <a:ext uri="{FF2B5EF4-FFF2-40B4-BE49-F238E27FC236}">
                  <a16:creationId xmlns:a16="http://schemas.microsoft.com/office/drawing/2014/main" id="{7F7BC2CF-5AF8-4823-9AF9-0F4914873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991742"/>
              <a:ext cx="2396786" cy="1630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" name="object 39">
              <a:extLst>
                <a:ext uri="{FF2B5EF4-FFF2-40B4-BE49-F238E27FC236}">
                  <a16:creationId xmlns:a16="http://schemas.microsoft.com/office/drawing/2014/main" id="{86593B55-8CB0-417E-ADA1-C22362648CA4}"/>
                </a:ext>
              </a:extLst>
            </p:cNvPr>
            <p:cNvSpPr/>
            <p:nvPr/>
          </p:nvSpPr>
          <p:spPr>
            <a:xfrm>
              <a:off x="523081" y="0"/>
              <a:ext cx="1350630" cy="72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2" y="0"/>
                  </a:moveTo>
                  <a:lnTo>
                    <a:pt x="2208" y="0"/>
                  </a:lnTo>
                  <a:lnTo>
                    <a:pt x="1510" y="210"/>
                  </a:lnTo>
                  <a:lnTo>
                    <a:pt x="904" y="794"/>
                  </a:lnTo>
                  <a:lnTo>
                    <a:pt x="426" y="1684"/>
                  </a:lnTo>
                  <a:lnTo>
                    <a:pt x="113" y="2814"/>
                  </a:lnTo>
                  <a:lnTo>
                    <a:pt x="0" y="4114"/>
                  </a:lnTo>
                  <a:lnTo>
                    <a:pt x="0" y="17486"/>
                  </a:lnTo>
                  <a:lnTo>
                    <a:pt x="113" y="18786"/>
                  </a:lnTo>
                  <a:lnTo>
                    <a:pt x="426" y="19916"/>
                  </a:lnTo>
                  <a:lnTo>
                    <a:pt x="904" y="20806"/>
                  </a:lnTo>
                  <a:lnTo>
                    <a:pt x="1510" y="21390"/>
                  </a:lnTo>
                  <a:lnTo>
                    <a:pt x="2208" y="21600"/>
                  </a:lnTo>
                  <a:lnTo>
                    <a:pt x="19392" y="21600"/>
                  </a:lnTo>
                  <a:lnTo>
                    <a:pt x="20090" y="21390"/>
                  </a:lnTo>
                  <a:lnTo>
                    <a:pt x="20696" y="20806"/>
                  </a:lnTo>
                  <a:lnTo>
                    <a:pt x="21174" y="19916"/>
                  </a:lnTo>
                  <a:lnTo>
                    <a:pt x="21487" y="18786"/>
                  </a:lnTo>
                  <a:lnTo>
                    <a:pt x="21600" y="17486"/>
                  </a:lnTo>
                  <a:lnTo>
                    <a:pt x="21600" y="4114"/>
                  </a:lnTo>
                  <a:lnTo>
                    <a:pt x="21487" y="2814"/>
                  </a:lnTo>
                  <a:lnTo>
                    <a:pt x="21174" y="1684"/>
                  </a:lnTo>
                  <a:lnTo>
                    <a:pt x="20696" y="794"/>
                  </a:lnTo>
                  <a:lnTo>
                    <a:pt x="20090" y="210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object 40">
              <a:extLst>
                <a:ext uri="{FF2B5EF4-FFF2-40B4-BE49-F238E27FC236}">
                  <a16:creationId xmlns:a16="http://schemas.microsoft.com/office/drawing/2014/main" id="{6C7C9E35-64F7-4119-82C1-08D245D1FDAC}"/>
                </a:ext>
              </a:extLst>
            </p:cNvPr>
            <p:cNvSpPr/>
            <p:nvPr/>
          </p:nvSpPr>
          <p:spPr>
            <a:xfrm>
              <a:off x="1198392" y="785805"/>
              <a:ext cx="1" cy="143221"/>
            </a:xfrm>
            <a:prstGeom prst="line">
              <a:avLst/>
            </a:prstGeom>
            <a:noFill/>
            <a:ln w="26742" cap="flat">
              <a:solidFill>
                <a:srgbClr val="39B8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0" name="object 41">
            <a:extLst>
              <a:ext uri="{FF2B5EF4-FFF2-40B4-BE49-F238E27FC236}">
                <a16:creationId xmlns:a16="http://schemas.microsoft.com/office/drawing/2014/main" id="{ABD2D757-4CA9-4104-93A6-9C4637292156}"/>
              </a:ext>
            </a:extLst>
          </p:cNvPr>
          <p:cNvSpPr txBox="1"/>
          <p:nvPr/>
        </p:nvSpPr>
        <p:spPr>
          <a:xfrm>
            <a:off x="7554154" y="3807222"/>
            <a:ext cx="1511909" cy="161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29209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BİTKİSEL  ATIK YAĞ</a:t>
            </a:r>
          </a:p>
          <a:p>
            <a:pPr indent="80644">
              <a:spcBef>
                <a:spcPts val="2500"/>
              </a:spcBef>
              <a:defRPr sz="3800" b="1" spc="-13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</a:t>
            </a:r>
            <a:r>
              <a:rPr lang="tr-TR" dirty="0"/>
              <a:t>...</a:t>
            </a:r>
            <a:endParaRPr dirty="0"/>
          </a:p>
        </p:txBody>
      </p:sp>
      <p:grpSp>
        <p:nvGrpSpPr>
          <p:cNvPr id="61" name="object 42">
            <a:extLst>
              <a:ext uri="{FF2B5EF4-FFF2-40B4-BE49-F238E27FC236}">
                <a16:creationId xmlns:a16="http://schemas.microsoft.com/office/drawing/2014/main" id="{2F5DECB9-AB11-4DA5-8C67-DC3066B2F2B1}"/>
              </a:ext>
            </a:extLst>
          </p:cNvPr>
          <p:cNvGrpSpPr/>
          <p:nvPr/>
        </p:nvGrpSpPr>
        <p:grpSpPr>
          <a:xfrm>
            <a:off x="3586837" y="4968101"/>
            <a:ext cx="2396786" cy="2379523"/>
            <a:chOff x="0" y="0"/>
            <a:chExt cx="2396785" cy="2379522"/>
          </a:xfrm>
        </p:grpSpPr>
        <p:pic>
          <p:nvPicPr>
            <p:cNvPr id="62" name="object 43" descr="object 43">
              <a:extLst>
                <a:ext uri="{FF2B5EF4-FFF2-40B4-BE49-F238E27FC236}">
                  <a16:creationId xmlns:a16="http://schemas.microsoft.com/office/drawing/2014/main" id="{6E5C81AE-1D72-48A5-80F1-2F5D21025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990079"/>
              <a:ext cx="2396786" cy="1389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" name="object 44">
              <a:extLst>
                <a:ext uri="{FF2B5EF4-FFF2-40B4-BE49-F238E27FC236}">
                  <a16:creationId xmlns:a16="http://schemas.microsoft.com/office/drawing/2014/main" id="{59A745B7-BB76-4863-9487-57AD46CECE36}"/>
                </a:ext>
              </a:extLst>
            </p:cNvPr>
            <p:cNvSpPr/>
            <p:nvPr/>
          </p:nvSpPr>
          <p:spPr>
            <a:xfrm>
              <a:off x="597879" y="0"/>
              <a:ext cx="1201022" cy="7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7" y="0"/>
                  </a:moveTo>
                  <a:lnTo>
                    <a:pt x="2483" y="0"/>
                  </a:lnTo>
                  <a:lnTo>
                    <a:pt x="1698" y="210"/>
                  </a:lnTo>
                  <a:lnTo>
                    <a:pt x="1016" y="794"/>
                  </a:lnTo>
                  <a:lnTo>
                    <a:pt x="479" y="1684"/>
                  </a:lnTo>
                  <a:lnTo>
                    <a:pt x="127" y="2814"/>
                  </a:lnTo>
                  <a:lnTo>
                    <a:pt x="0" y="4114"/>
                  </a:lnTo>
                  <a:lnTo>
                    <a:pt x="0" y="17486"/>
                  </a:lnTo>
                  <a:lnTo>
                    <a:pt x="127" y="18786"/>
                  </a:lnTo>
                  <a:lnTo>
                    <a:pt x="479" y="19916"/>
                  </a:lnTo>
                  <a:lnTo>
                    <a:pt x="1016" y="20806"/>
                  </a:lnTo>
                  <a:lnTo>
                    <a:pt x="1698" y="21390"/>
                  </a:lnTo>
                  <a:lnTo>
                    <a:pt x="2483" y="21600"/>
                  </a:lnTo>
                  <a:lnTo>
                    <a:pt x="19117" y="21600"/>
                  </a:lnTo>
                  <a:lnTo>
                    <a:pt x="19902" y="21390"/>
                  </a:lnTo>
                  <a:lnTo>
                    <a:pt x="20583" y="20806"/>
                  </a:lnTo>
                  <a:lnTo>
                    <a:pt x="21121" y="19916"/>
                  </a:lnTo>
                  <a:lnTo>
                    <a:pt x="21473" y="18786"/>
                  </a:lnTo>
                  <a:lnTo>
                    <a:pt x="21600" y="17486"/>
                  </a:lnTo>
                  <a:lnTo>
                    <a:pt x="21600" y="4114"/>
                  </a:lnTo>
                  <a:lnTo>
                    <a:pt x="21473" y="2814"/>
                  </a:lnTo>
                  <a:lnTo>
                    <a:pt x="21121" y="1684"/>
                  </a:lnTo>
                  <a:lnTo>
                    <a:pt x="20583" y="794"/>
                  </a:lnTo>
                  <a:lnTo>
                    <a:pt x="19902" y="210"/>
                  </a:lnTo>
                  <a:lnTo>
                    <a:pt x="19117" y="0"/>
                  </a:lnTo>
                  <a:close/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object 45">
              <a:extLst>
                <a:ext uri="{FF2B5EF4-FFF2-40B4-BE49-F238E27FC236}">
                  <a16:creationId xmlns:a16="http://schemas.microsoft.com/office/drawing/2014/main" id="{68D0F969-8972-4B45-ADE7-38DDFDA8FBFE}"/>
                </a:ext>
              </a:extLst>
            </p:cNvPr>
            <p:cNvSpPr/>
            <p:nvPr/>
          </p:nvSpPr>
          <p:spPr>
            <a:xfrm>
              <a:off x="1198391" y="785804"/>
              <a:ext cx="1" cy="143221"/>
            </a:xfrm>
            <a:prstGeom prst="line">
              <a:avLst/>
            </a:prstGeom>
            <a:noFill/>
            <a:ln w="26742" cap="flat">
              <a:solidFill>
                <a:srgbClr val="44B5B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6" name="object 46">
            <a:extLst>
              <a:ext uri="{FF2B5EF4-FFF2-40B4-BE49-F238E27FC236}">
                <a16:creationId xmlns:a16="http://schemas.microsoft.com/office/drawing/2014/main" id="{015DCB5E-D93C-4A02-960E-A906E921128C}"/>
              </a:ext>
            </a:extLst>
          </p:cNvPr>
          <p:cNvSpPr txBox="1"/>
          <p:nvPr/>
        </p:nvSpPr>
        <p:spPr>
          <a:xfrm>
            <a:off x="3395363" y="4073756"/>
            <a:ext cx="2740506" cy="157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ctr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KAĞIT-PLASTİK  CAM-METAL</a:t>
            </a:r>
          </a:p>
          <a:p>
            <a:pPr marR="48259" algn="ctr">
              <a:spcBef>
                <a:spcPts val="2200"/>
              </a:spcBef>
              <a:defRPr sz="3800" b="1" spc="-60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</a:t>
            </a:r>
            <a:r>
              <a:rPr lang="tr-TR" dirty="0"/>
              <a:t>....</a:t>
            </a:r>
            <a:endParaRPr dirty="0"/>
          </a:p>
        </p:txBody>
      </p:sp>
      <p:sp>
        <p:nvSpPr>
          <p:cNvPr id="67" name="object 47">
            <a:extLst>
              <a:ext uri="{FF2B5EF4-FFF2-40B4-BE49-F238E27FC236}">
                <a16:creationId xmlns:a16="http://schemas.microsoft.com/office/drawing/2014/main" id="{B01B1F6F-A1D0-4CAD-99F2-2A8A2A996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3108" y="2046842"/>
            <a:ext cx="13337885" cy="1346756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1937" algn="ctr" defTabSz="859536">
              <a:defRPr sz="3572"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TOPLANAN</a:t>
            </a:r>
            <a:r>
              <a:rPr lang="tr-TR" sz="4400" dirty="0"/>
              <a:t> ATIK MİKTARLARI</a:t>
            </a:r>
            <a:endParaRPr sz="4400" dirty="0"/>
          </a:p>
        </p:txBody>
      </p:sp>
      <p:sp>
        <p:nvSpPr>
          <p:cNvPr id="70" name="object 48">
            <a:extLst>
              <a:ext uri="{FF2B5EF4-FFF2-40B4-BE49-F238E27FC236}">
                <a16:creationId xmlns:a16="http://schemas.microsoft.com/office/drawing/2014/main" id="{B2CFC10F-6283-4AC7-AB7F-3785F035F129}"/>
              </a:ext>
            </a:extLst>
          </p:cNvPr>
          <p:cNvSpPr txBox="1"/>
          <p:nvPr/>
        </p:nvSpPr>
        <p:spPr>
          <a:xfrm>
            <a:off x="7898595" y="7999106"/>
            <a:ext cx="4306908" cy="53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3800" b="1" spc="2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ORANINDA</a:t>
            </a:r>
            <a:r>
              <a:rPr spc="-75" dirty="0"/>
              <a:t> </a:t>
            </a:r>
            <a:r>
              <a:rPr spc="75" dirty="0"/>
              <a:t>ARTTI</a:t>
            </a:r>
          </a:p>
        </p:txBody>
      </p:sp>
      <p:sp>
        <p:nvSpPr>
          <p:cNvPr id="71" name="Dikdörtgen 70">
            <a:extLst>
              <a:ext uri="{FF2B5EF4-FFF2-40B4-BE49-F238E27FC236}">
                <a16:creationId xmlns:a16="http://schemas.microsoft.com/office/drawing/2014/main" id="{5C8D27C4-3DCE-4AC4-BF0F-6810CA37AB8E}"/>
              </a:ext>
            </a:extLst>
          </p:cNvPr>
          <p:cNvSpPr/>
          <p:nvPr/>
        </p:nvSpPr>
        <p:spPr>
          <a:xfrm>
            <a:off x="4163869" y="9754878"/>
            <a:ext cx="10782652" cy="413896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 ile ilgili kazanımlar </a:t>
            </a:r>
            <a:r>
              <a:rPr lang="tr-TR" sz="2000" b="1" u="sng" dirty="0">
                <a:solidFill>
                  <a:schemeClr val="tx1"/>
                </a:solidFill>
              </a:rPr>
              <a:t>sayılarla </a:t>
            </a:r>
            <a:r>
              <a:rPr lang="tr-TR" sz="2000" dirty="0">
                <a:solidFill>
                  <a:schemeClr val="tx1"/>
                </a:solidFill>
              </a:rPr>
              <a:t>detaylandırılmalıdır.</a:t>
            </a:r>
          </a:p>
        </p:txBody>
      </p:sp>
      <p:sp>
        <p:nvSpPr>
          <p:cNvPr id="72" name="Aşağı Ok 31">
            <a:extLst>
              <a:ext uri="{FF2B5EF4-FFF2-40B4-BE49-F238E27FC236}">
                <a16:creationId xmlns:a16="http://schemas.microsoft.com/office/drawing/2014/main" id="{F2DB0E09-9108-4EB4-9ACA-6F09FC897F68}"/>
              </a:ext>
            </a:extLst>
          </p:cNvPr>
          <p:cNvSpPr/>
          <p:nvPr/>
        </p:nvSpPr>
        <p:spPr>
          <a:xfrm rot="10800000">
            <a:off x="12228076" y="8960331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object 51"/>
          <p:cNvSpPr txBox="1"/>
          <p:nvPr/>
        </p:nvSpPr>
        <p:spPr>
          <a:xfrm>
            <a:off x="1971747" y="4615191"/>
            <a:ext cx="568370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1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Projenin</a:t>
            </a:r>
            <a:r>
              <a:rPr spc="-15" dirty="0"/>
              <a:t> </a:t>
            </a:r>
            <a:r>
              <a:rPr lang="tr-TR" spc="-5" dirty="0"/>
              <a:t>….</a:t>
            </a:r>
            <a:r>
              <a:rPr spc="-10" dirty="0"/>
              <a:t> </a:t>
            </a:r>
            <a:r>
              <a:rPr spc="-10" dirty="0" err="1"/>
              <a:t>yılında</a:t>
            </a:r>
            <a:endParaRPr spc="-10" dirty="0"/>
          </a:p>
        </p:txBody>
      </p:sp>
      <p:sp>
        <p:nvSpPr>
          <p:cNvPr id="674" name="object 52"/>
          <p:cNvSpPr txBox="1"/>
          <p:nvPr/>
        </p:nvSpPr>
        <p:spPr>
          <a:xfrm>
            <a:off x="1997792" y="5222548"/>
            <a:ext cx="6111029" cy="57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100" b="1" spc="-1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toplama</a:t>
            </a:r>
            <a:r>
              <a:rPr spc="-35" dirty="0"/>
              <a:t> </a:t>
            </a:r>
            <a:r>
              <a:rPr spc="0" dirty="0" err="1"/>
              <a:t>miktarı</a:t>
            </a:r>
            <a:r>
              <a:rPr spc="-20" dirty="0"/>
              <a:t> </a:t>
            </a:r>
            <a:r>
              <a:rPr spc="-5" dirty="0" err="1"/>
              <a:t>yaklaşık</a:t>
            </a:r>
            <a:endParaRPr spc="-5" dirty="0"/>
          </a:p>
        </p:txBody>
      </p:sp>
      <p:sp>
        <p:nvSpPr>
          <p:cNvPr id="675" name="object 53"/>
          <p:cNvSpPr txBox="1"/>
          <p:nvPr/>
        </p:nvSpPr>
        <p:spPr>
          <a:xfrm>
            <a:off x="1971746" y="5651500"/>
            <a:ext cx="632929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38100">
              <a:defRPr sz="14400" b="1" spc="-15" baseline="-9210">
                <a:solidFill>
                  <a:srgbClr val="30579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</a:t>
            </a:r>
            <a:r>
              <a:rPr lang="tr-TR" dirty="0"/>
              <a:t>...</a:t>
            </a:r>
            <a:r>
              <a:rPr spc="-1379" dirty="0"/>
              <a:t> </a:t>
            </a:r>
            <a:r>
              <a:rPr sz="6500" spc="45" baseline="0" dirty="0" err="1">
                <a:solidFill>
                  <a:srgbClr val="383A3C"/>
                </a:solidFill>
              </a:rPr>
              <a:t>a</a:t>
            </a:r>
            <a:r>
              <a:rPr sz="6500" spc="185" baseline="0" dirty="0" err="1">
                <a:solidFill>
                  <a:srgbClr val="383A3C"/>
                </a:solidFill>
              </a:rPr>
              <a:t>r</a:t>
            </a:r>
            <a:r>
              <a:rPr sz="6500" spc="-10" baseline="0" dirty="0" err="1">
                <a:solidFill>
                  <a:srgbClr val="383A3C"/>
                </a:solidFill>
              </a:rPr>
              <a:t>tmıştır</a:t>
            </a:r>
            <a:r>
              <a:rPr lang="tr-TR" sz="6500" spc="-10" baseline="0" dirty="0">
                <a:solidFill>
                  <a:srgbClr val="383A3C"/>
                </a:solidFill>
              </a:rPr>
              <a:t>.</a:t>
            </a:r>
            <a:endParaRPr sz="6500" spc="-10" baseline="0" dirty="0">
              <a:solidFill>
                <a:srgbClr val="383A3C"/>
              </a:solidFill>
            </a:endParaRPr>
          </a:p>
        </p:txBody>
      </p:sp>
      <p:sp>
        <p:nvSpPr>
          <p:cNvPr id="703" name="object 14"/>
          <p:cNvSpPr txBox="1"/>
          <p:nvPr/>
        </p:nvSpPr>
        <p:spPr>
          <a:xfrm>
            <a:off x="1474594" y="937036"/>
            <a:ext cx="5802506" cy="51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indent="12573" defTabSz="905255">
              <a:def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dirty="0"/>
              <a:t>04 | PROJENİN KAZANIMLARI</a:t>
            </a:r>
          </a:p>
        </p:txBody>
      </p:sp>
      <p:sp>
        <p:nvSpPr>
          <p:cNvPr id="69" name="object 37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" name="object 38"/>
          <p:cNvSpPr txBox="1">
            <a:spLocks/>
          </p:cNvSpPr>
          <p:nvPr/>
        </p:nvSpPr>
        <p:spPr>
          <a:xfrm>
            <a:off x="1474624" y="937036"/>
            <a:ext cx="6793076" cy="51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12573" algn="l" defTabSz="905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8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hangingPunct="1"/>
            <a:r>
              <a:rPr lang="tr-TR" sz="3200" dirty="0"/>
              <a:t>04 | PROJENİN KAZANIMLARI</a:t>
            </a: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F3C0E94F-F42D-45F1-8491-D3622793EC15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pic>
        <p:nvPicPr>
          <p:cNvPr id="32" name="object 37" descr="object 37">
            <a:extLst>
              <a:ext uri="{FF2B5EF4-FFF2-40B4-BE49-F238E27FC236}">
                <a16:creationId xmlns:a16="http://schemas.microsoft.com/office/drawing/2014/main" id="{AAD65C28-CE71-4D4A-B737-7DE35EB3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77131" y="8737864"/>
            <a:ext cx="1857443" cy="5713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object 28" descr="object 28">
            <a:extLst>
              <a:ext uri="{FF2B5EF4-FFF2-40B4-BE49-F238E27FC236}">
                <a16:creationId xmlns:a16="http://schemas.microsoft.com/office/drawing/2014/main" id="{29581C2B-FF0D-4597-B994-ACCE6D3F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086" y="6167863"/>
            <a:ext cx="1751246" cy="204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object 29" descr="object 29">
            <a:extLst>
              <a:ext uri="{FF2B5EF4-FFF2-40B4-BE49-F238E27FC236}">
                <a16:creationId xmlns:a16="http://schemas.microsoft.com/office/drawing/2014/main" id="{8973538C-3D8C-4EFA-83D2-0B0E2E99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148" y="4712630"/>
            <a:ext cx="1751267" cy="349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object 30" descr="object 30">
            <a:extLst>
              <a:ext uri="{FF2B5EF4-FFF2-40B4-BE49-F238E27FC236}">
                <a16:creationId xmlns:a16="http://schemas.microsoft.com/office/drawing/2014/main" id="{E36C8BF2-F7AB-4F9F-A7CB-F198B63E2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4238" y="3496574"/>
            <a:ext cx="1751256" cy="471405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object 31">
            <a:extLst>
              <a:ext uri="{FF2B5EF4-FFF2-40B4-BE49-F238E27FC236}">
                <a16:creationId xmlns:a16="http://schemas.microsoft.com/office/drawing/2014/main" id="{138F6B52-C339-4210-9963-89017E39B7BD}"/>
              </a:ext>
            </a:extLst>
          </p:cNvPr>
          <p:cNvSpPr txBox="1"/>
          <p:nvPr/>
        </p:nvSpPr>
        <p:spPr>
          <a:xfrm>
            <a:off x="10465551" y="5180730"/>
            <a:ext cx="1016636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 b="1" spc="-130">
                <a:solidFill>
                  <a:srgbClr val="399B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2021</a:t>
            </a:r>
          </a:p>
        </p:txBody>
      </p:sp>
      <p:pic>
        <p:nvPicPr>
          <p:cNvPr id="37" name="object 33" descr="object 33">
            <a:extLst>
              <a:ext uri="{FF2B5EF4-FFF2-40B4-BE49-F238E27FC236}">
                <a16:creationId xmlns:a16="http://schemas.microsoft.com/office/drawing/2014/main" id="{5E1F286D-A975-4DDD-A6E3-CF5C7216D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951" y="8699348"/>
            <a:ext cx="2003489" cy="60990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object 34">
            <a:extLst>
              <a:ext uri="{FF2B5EF4-FFF2-40B4-BE49-F238E27FC236}">
                <a16:creationId xmlns:a16="http://schemas.microsoft.com/office/drawing/2014/main" id="{EA2F9368-3974-4D76-B3EA-B40B401AC97B}"/>
              </a:ext>
            </a:extLst>
          </p:cNvPr>
          <p:cNvSpPr txBox="1"/>
          <p:nvPr/>
        </p:nvSpPr>
        <p:spPr>
          <a:xfrm>
            <a:off x="10214429" y="8796553"/>
            <a:ext cx="163190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1.500</a:t>
            </a:r>
            <a:r>
              <a:rPr spc="-295" dirty="0"/>
              <a:t> </a:t>
            </a:r>
            <a:r>
              <a:rPr spc="-5" dirty="0"/>
              <a:t>T</a:t>
            </a:r>
            <a:r>
              <a:rPr dirty="0"/>
              <a:t>ON</a:t>
            </a:r>
          </a:p>
        </p:txBody>
      </p:sp>
      <p:grpSp>
        <p:nvGrpSpPr>
          <p:cNvPr id="39" name="object 35">
            <a:extLst>
              <a:ext uri="{FF2B5EF4-FFF2-40B4-BE49-F238E27FC236}">
                <a16:creationId xmlns:a16="http://schemas.microsoft.com/office/drawing/2014/main" id="{39A3E9BE-CC67-4961-907B-1174E9A747BE}"/>
              </a:ext>
            </a:extLst>
          </p:cNvPr>
          <p:cNvGrpSpPr/>
          <p:nvPr/>
        </p:nvGrpSpPr>
        <p:grpSpPr>
          <a:xfrm>
            <a:off x="10970707" y="8341336"/>
            <a:ext cx="3190819" cy="967920"/>
            <a:chOff x="0" y="0"/>
            <a:chExt cx="3190818" cy="967919"/>
          </a:xfrm>
        </p:grpSpPr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B5871EA7-A560-48E7-BCE8-49AA1D7D4419}"/>
                </a:ext>
              </a:extLst>
            </p:cNvPr>
            <p:cNvSpPr/>
            <p:nvPr/>
          </p:nvSpPr>
          <p:spPr>
            <a:xfrm flipV="1">
              <a:off x="-1" y="0"/>
              <a:ext cx="2" cy="290075"/>
            </a:xfrm>
            <a:prstGeom prst="line">
              <a:avLst/>
            </a:prstGeom>
            <a:noFill/>
            <a:ln w="29767" cap="flat">
              <a:solidFill>
                <a:srgbClr val="399B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41" name="object 37" descr="object 37">
              <a:extLst>
                <a:ext uri="{FF2B5EF4-FFF2-40B4-BE49-F238E27FC236}">
                  <a16:creationId xmlns:a16="http://schemas.microsoft.com/office/drawing/2014/main" id="{65BC2FEB-A8E5-43F9-8B51-F9034F4AF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330" y="358011"/>
              <a:ext cx="2003489" cy="60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object 38">
            <a:extLst>
              <a:ext uri="{FF2B5EF4-FFF2-40B4-BE49-F238E27FC236}">
                <a16:creationId xmlns:a16="http://schemas.microsoft.com/office/drawing/2014/main" id="{851EA8AB-9226-4AF9-BAFF-8DA9D50BCE6E}"/>
              </a:ext>
            </a:extLst>
          </p:cNvPr>
          <p:cNvSpPr txBox="1"/>
          <p:nvPr/>
        </p:nvSpPr>
        <p:spPr>
          <a:xfrm>
            <a:off x="12344055" y="8773228"/>
            <a:ext cx="169817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8.000</a:t>
            </a:r>
            <a:r>
              <a:rPr spc="-295" dirty="0"/>
              <a:t> </a:t>
            </a:r>
            <a:r>
              <a:rPr spc="-5" dirty="0"/>
              <a:t>T</a:t>
            </a:r>
            <a:r>
              <a:rPr dirty="0"/>
              <a:t>ON</a:t>
            </a:r>
          </a:p>
        </p:txBody>
      </p:sp>
      <p:grpSp>
        <p:nvGrpSpPr>
          <p:cNvPr id="43" name="object 39">
            <a:extLst>
              <a:ext uri="{FF2B5EF4-FFF2-40B4-BE49-F238E27FC236}">
                <a16:creationId xmlns:a16="http://schemas.microsoft.com/office/drawing/2014/main" id="{F576ADD2-A603-4F12-82F7-0AD772FC782E}"/>
              </a:ext>
            </a:extLst>
          </p:cNvPr>
          <p:cNvGrpSpPr/>
          <p:nvPr/>
        </p:nvGrpSpPr>
        <p:grpSpPr>
          <a:xfrm>
            <a:off x="13159793" y="8341336"/>
            <a:ext cx="5097569" cy="967921"/>
            <a:chOff x="-1" y="0"/>
            <a:chExt cx="5097568" cy="967920"/>
          </a:xfrm>
        </p:grpSpPr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1C222019-4008-45CD-B8AB-A092A5E30FE7}"/>
                </a:ext>
              </a:extLst>
            </p:cNvPr>
            <p:cNvSpPr/>
            <p:nvPr/>
          </p:nvSpPr>
          <p:spPr>
            <a:xfrm flipV="1">
              <a:off x="-1" y="0"/>
              <a:ext cx="2" cy="290075"/>
            </a:xfrm>
            <a:prstGeom prst="line">
              <a:avLst/>
            </a:prstGeom>
            <a:noFill/>
            <a:ln w="29767" cap="flat">
              <a:solidFill>
                <a:srgbClr val="399B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45" name="object 41" descr="object 41">
              <a:extLst>
                <a:ext uri="{FF2B5EF4-FFF2-40B4-BE49-F238E27FC236}">
                  <a16:creationId xmlns:a16="http://schemas.microsoft.com/office/drawing/2014/main" id="{B0126DA2-5BE1-4209-981B-BED2F15E1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94078" y="358011"/>
              <a:ext cx="2003489" cy="60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id="{402C6B54-E29A-4FB1-90EE-523A8FAF7D34}"/>
              </a:ext>
            </a:extLst>
          </p:cNvPr>
          <p:cNvSpPr txBox="1"/>
          <p:nvPr/>
        </p:nvSpPr>
        <p:spPr>
          <a:xfrm>
            <a:off x="16444921" y="8773228"/>
            <a:ext cx="1872076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13.500 </a:t>
            </a:r>
            <a:r>
              <a:rPr spc="-5" dirty="0"/>
              <a:t>T</a:t>
            </a:r>
            <a:r>
              <a:rPr dirty="0"/>
              <a:t>ON</a:t>
            </a:r>
          </a:p>
        </p:txBody>
      </p:sp>
      <p:sp>
        <p:nvSpPr>
          <p:cNvPr id="47" name="object 32">
            <a:extLst>
              <a:ext uri="{FF2B5EF4-FFF2-40B4-BE49-F238E27FC236}">
                <a16:creationId xmlns:a16="http://schemas.microsoft.com/office/drawing/2014/main" id="{F9763916-7F86-4199-876D-B05B17EE8A62}"/>
              </a:ext>
            </a:extLst>
          </p:cNvPr>
          <p:cNvSpPr txBox="1"/>
          <p:nvPr/>
        </p:nvSpPr>
        <p:spPr>
          <a:xfrm>
            <a:off x="12654139" y="2568636"/>
            <a:ext cx="5457398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239010">
              <a:spcBef>
                <a:spcPts val="100"/>
              </a:spcBef>
              <a:defRPr sz="3600" b="1" spc="-80">
                <a:solidFill>
                  <a:srgbClr val="30579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          </a:t>
            </a:r>
            <a:r>
              <a:rPr dirty="0"/>
              <a:t>TOPLAM</a:t>
            </a:r>
          </a:p>
          <a:p>
            <a:pPr>
              <a:defRPr sz="49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indent="12700">
              <a:defRPr sz="3600" b="1" spc="-130">
                <a:solidFill>
                  <a:srgbClr val="2D9C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2022</a:t>
            </a:r>
            <a:r>
              <a:rPr lang="tr-TR" dirty="0"/>
              <a:t>         </a:t>
            </a:r>
            <a:r>
              <a:rPr lang="tr-T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2023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8" name="object 43">
            <a:extLst>
              <a:ext uri="{FF2B5EF4-FFF2-40B4-BE49-F238E27FC236}">
                <a16:creationId xmlns:a16="http://schemas.microsoft.com/office/drawing/2014/main" id="{C72F6019-ECDB-4345-A504-121E237310B7}"/>
              </a:ext>
            </a:extLst>
          </p:cNvPr>
          <p:cNvGrpSpPr/>
          <p:nvPr/>
        </p:nvGrpSpPr>
        <p:grpSpPr>
          <a:xfrm>
            <a:off x="10154041" y="1558948"/>
            <a:ext cx="6990085" cy="7076794"/>
            <a:chOff x="0" y="0"/>
            <a:chExt cx="6990085" cy="7076792"/>
          </a:xfrm>
        </p:grpSpPr>
        <p:sp>
          <p:nvSpPr>
            <p:cNvPr id="49" name="object 44">
              <a:extLst>
                <a:ext uri="{FF2B5EF4-FFF2-40B4-BE49-F238E27FC236}">
                  <a16:creationId xmlns:a16="http://schemas.microsoft.com/office/drawing/2014/main" id="{EBD39FBB-6CD6-4390-9246-42BD09B7F466}"/>
                </a:ext>
              </a:extLst>
            </p:cNvPr>
            <p:cNvSpPr/>
            <p:nvPr/>
          </p:nvSpPr>
          <p:spPr>
            <a:xfrm flipV="1">
              <a:off x="6990084" y="6786717"/>
              <a:ext cx="1" cy="290075"/>
            </a:xfrm>
            <a:prstGeom prst="line">
              <a:avLst/>
            </a:prstGeom>
            <a:noFill/>
            <a:ln w="29767" cap="flat">
              <a:solidFill>
                <a:srgbClr val="30579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bject 45">
              <a:extLst>
                <a:ext uri="{FF2B5EF4-FFF2-40B4-BE49-F238E27FC236}">
                  <a16:creationId xmlns:a16="http://schemas.microsoft.com/office/drawing/2014/main" id="{BFEEDB73-B91D-4A2C-A93E-FBBDE9ECE5BC}"/>
                </a:ext>
              </a:extLst>
            </p:cNvPr>
            <p:cNvSpPr/>
            <p:nvPr/>
          </p:nvSpPr>
          <p:spPr>
            <a:xfrm>
              <a:off x="0" y="2799773"/>
              <a:ext cx="590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76" y="6166"/>
                  </a:lnTo>
                  <a:lnTo>
                    <a:pt x="8619" y="10474"/>
                  </a:lnTo>
                  <a:lnTo>
                    <a:pt x="13551" y="14943"/>
                  </a:lnTo>
                  <a:lnTo>
                    <a:pt x="21600" y="21600"/>
                  </a:lnTo>
                </a:path>
              </a:pathLst>
            </a:custGeom>
            <a:noFill/>
            <a:ln w="2976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object 46">
              <a:extLst>
                <a:ext uri="{FF2B5EF4-FFF2-40B4-BE49-F238E27FC236}">
                  <a16:creationId xmlns:a16="http://schemas.microsoft.com/office/drawing/2014/main" id="{39FC84E2-A713-40A1-BB97-1B1B5B27495C}"/>
                </a:ext>
              </a:extLst>
            </p:cNvPr>
            <p:cNvSpPr/>
            <p:nvPr/>
          </p:nvSpPr>
          <p:spPr>
            <a:xfrm>
              <a:off x="119343" y="209092"/>
              <a:ext cx="6305737" cy="271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90"/>
                  </a:moveTo>
                  <a:lnTo>
                    <a:pt x="138" y="21598"/>
                  </a:lnTo>
                  <a:lnTo>
                    <a:pt x="286" y="21600"/>
                  </a:lnTo>
                  <a:lnTo>
                    <a:pt x="442" y="21594"/>
                  </a:lnTo>
                  <a:lnTo>
                    <a:pt x="606" y="21579"/>
                  </a:lnTo>
                  <a:lnTo>
                    <a:pt x="776" y="21553"/>
                  </a:lnTo>
                  <a:lnTo>
                    <a:pt x="951" y="21515"/>
                  </a:lnTo>
                  <a:lnTo>
                    <a:pt x="1130" y="21464"/>
                  </a:lnTo>
                  <a:lnTo>
                    <a:pt x="1311" y="21398"/>
                  </a:lnTo>
                  <a:lnTo>
                    <a:pt x="1494" y="21315"/>
                  </a:lnTo>
                  <a:lnTo>
                    <a:pt x="1678" y="21214"/>
                  </a:lnTo>
                  <a:lnTo>
                    <a:pt x="1860" y="21094"/>
                  </a:lnTo>
                  <a:lnTo>
                    <a:pt x="2041" y="20954"/>
                  </a:lnTo>
                  <a:lnTo>
                    <a:pt x="2218" y="20791"/>
                  </a:lnTo>
                  <a:lnTo>
                    <a:pt x="2390" y="20604"/>
                  </a:lnTo>
                  <a:lnTo>
                    <a:pt x="2535" y="20431"/>
                  </a:lnTo>
                  <a:lnTo>
                    <a:pt x="2675" y="20256"/>
                  </a:lnTo>
                  <a:lnTo>
                    <a:pt x="2809" y="20079"/>
                  </a:lnTo>
                  <a:lnTo>
                    <a:pt x="2938" y="19900"/>
                  </a:lnTo>
                  <a:lnTo>
                    <a:pt x="3063" y="19720"/>
                  </a:lnTo>
                  <a:lnTo>
                    <a:pt x="3183" y="19538"/>
                  </a:lnTo>
                  <a:lnTo>
                    <a:pt x="3299" y="19355"/>
                  </a:lnTo>
                  <a:lnTo>
                    <a:pt x="3411" y="19171"/>
                  </a:lnTo>
                  <a:lnTo>
                    <a:pt x="3519" y="18986"/>
                  </a:lnTo>
                  <a:lnTo>
                    <a:pt x="3624" y="18799"/>
                  </a:lnTo>
                  <a:lnTo>
                    <a:pt x="3824" y="18423"/>
                  </a:lnTo>
                  <a:lnTo>
                    <a:pt x="4013" y="18043"/>
                  </a:lnTo>
                  <a:lnTo>
                    <a:pt x="4193" y="17661"/>
                  </a:lnTo>
                  <a:lnTo>
                    <a:pt x="4365" y="17277"/>
                  </a:lnTo>
                  <a:lnTo>
                    <a:pt x="4532" y="16892"/>
                  </a:lnTo>
                  <a:lnTo>
                    <a:pt x="4696" y="16506"/>
                  </a:lnTo>
                  <a:lnTo>
                    <a:pt x="4858" y="16120"/>
                  </a:lnTo>
                  <a:lnTo>
                    <a:pt x="4938" y="15927"/>
                  </a:lnTo>
                  <a:lnTo>
                    <a:pt x="5101" y="15543"/>
                  </a:lnTo>
                  <a:lnTo>
                    <a:pt x="5267" y="15160"/>
                  </a:lnTo>
                  <a:lnTo>
                    <a:pt x="5438" y="14780"/>
                  </a:lnTo>
                  <a:lnTo>
                    <a:pt x="5616" y="14403"/>
                  </a:lnTo>
                  <a:lnTo>
                    <a:pt x="5803" y="14030"/>
                  </a:lnTo>
                  <a:lnTo>
                    <a:pt x="6000" y="13662"/>
                  </a:lnTo>
                  <a:lnTo>
                    <a:pt x="6210" y="13299"/>
                  </a:lnTo>
                  <a:lnTo>
                    <a:pt x="6320" y="13120"/>
                  </a:lnTo>
                  <a:lnTo>
                    <a:pt x="6434" y="12943"/>
                  </a:lnTo>
                  <a:lnTo>
                    <a:pt x="6552" y="12767"/>
                  </a:lnTo>
                  <a:lnTo>
                    <a:pt x="6675" y="12593"/>
                  </a:lnTo>
                  <a:lnTo>
                    <a:pt x="6802" y="12420"/>
                  </a:lnTo>
                  <a:lnTo>
                    <a:pt x="6934" y="12250"/>
                  </a:lnTo>
                  <a:lnTo>
                    <a:pt x="7071" y="12082"/>
                  </a:lnTo>
                  <a:lnTo>
                    <a:pt x="7213" y="11916"/>
                  </a:lnTo>
                  <a:lnTo>
                    <a:pt x="7360" y="11752"/>
                  </a:lnTo>
                  <a:lnTo>
                    <a:pt x="7514" y="11590"/>
                  </a:lnTo>
                  <a:lnTo>
                    <a:pt x="7673" y="11431"/>
                  </a:lnTo>
                  <a:lnTo>
                    <a:pt x="7839" y="11274"/>
                  </a:lnTo>
                  <a:lnTo>
                    <a:pt x="8011" y="11120"/>
                  </a:lnTo>
                  <a:lnTo>
                    <a:pt x="8190" y="10968"/>
                  </a:lnTo>
                  <a:lnTo>
                    <a:pt x="8375" y="10819"/>
                  </a:lnTo>
                  <a:lnTo>
                    <a:pt x="8568" y="10673"/>
                  </a:lnTo>
                  <a:lnTo>
                    <a:pt x="8768" y="10530"/>
                  </a:lnTo>
                  <a:lnTo>
                    <a:pt x="8976" y="10390"/>
                  </a:lnTo>
                  <a:lnTo>
                    <a:pt x="9192" y="10253"/>
                  </a:lnTo>
                  <a:lnTo>
                    <a:pt x="9416" y="10119"/>
                  </a:lnTo>
                  <a:lnTo>
                    <a:pt x="9648" y="9989"/>
                  </a:lnTo>
                  <a:lnTo>
                    <a:pt x="9889" y="9862"/>
                  </a:lnTo>
                  <a:lnTo>
                    <a:pt x="10070" y="9764"/>
                  </a:lnTo>
                  <a:lnTo>
                    <a:pt x="10246" y="9661"/>
                  </a:lnTo>
                  <a:lnTo>
                    <a:pt x="10418" y="9551"/>
                  </a:lnTo>
                  <a:lnTo>
                    <a:pt x="10584" y="9436"/>
                  </a:lnTo>
                  <a:lnTo>
                    <a:pt x="10746" y="9315"/>
                  </a:lnTo>
                  <a:lnTo>
                    <a:pt x="10904" y="9188"/>
                  </a:lnTo>
                  <a:lnTo>
                    <a:pt x="11057" y="9057"/>
                  </a:lnTo>
                  <a:lnTo>
                    <a:pt x="11207" y="8920"/>
                  </a:lnTo>
                  <a:lnTo>
                    <a:pt x="11352" y="8779"/>
                  </a:lnTo>
                  <a:lnTo>
                    <a:pt x="11494" y="8634"/>
                  </a:lnTo>
                  <a:lnTo>
                    <a:pt x="11632" y="8484"/>
                  </a:lnTo>
                  <a:lnTo>
                    <a:pt x="11766" y="8330"/>
                  </a:lnTo>
                  <a:lnTo>
                    <a:pt x="11897" y="8172"/>
                  </a:lnTo>
                  <a:lnTo>
                    <a:pt x="12025" y="8011"/>
                  </a:lnTo>
                  <a:lnTo>
                    <a:pt x="12151" y="7846"/>
                  </a:lnTo>
                  <a:lnTo>
                    <a:pt x="12273" y="7679"/>
                  </a:lnTo>
                  <a:lnTo>
                    <a:pt x="12392" y="7508"/>
                  </a:lnTo>
                  <a:lnTo>
                    <a:pt x="12509" y="7334"/>
                  </a:lnTo>
                  <a:lnTo>
                    <a:pt x="12624" y="7159"/>
                  </a:lnTo>
                  <a:lnTo>
                    <a:pt x="12736" y="6980"/>
                  </a:lnTo>
                  <a:lnTo>
                    <a:pt x="12847" y="6800"/>
                  </a:lnTo>
                  <a:lnTo>
                    <a:pt x="12955" y="6618"/>
                  </a:lnTo>
                  <a:lnTo>
                    <a:pt x="13062" y="6435"/>
                  </a:lnTo>
                  <a:lnTo>
                    <a:pt x="13167" y="6250"/>
                  </a:lnTo>
                  <a:lnTo>
                    <a:pt x="13271" y="6064"/>
                  </a:lnTo>
                  <a:lnTo>
                    <a:pt x="13475" y="5689"/>
                  </a:lnTo>
                  <a:lnTo>
                    <a:pt x="13676" y="5313"/>
                  </a:lnTo>
                  <a:lnTo>
                    <a:pt x="13873" y="4936"/>
                  </a:lnTo>
                  <a:lnTo>
                    <a:pt x="13972" y="4748"/>
                  </a:lnTo>
                  <a:lnTo>
                    <a:pt x="14070" y="4561"/>
                  </a:lnTo>
                  <a:lnTo>
                    <a:pt x="14266" y="4190"/>
                  </a:lnTo>
                  <a:lnTo>
                    <a:pt x="14464" y="3824"/>
                  </a:lnTo>
                  <a:lnTo>
                    <a:pt x="14664" y="3465"/>
                  </a:lnTo>
                  <a:lnTo>
                    <a:pt x="14869" y="3114"/>
                  </a:lnTo>
                  <a:lnTo>
                    <a:pt x="15078" y="2774"/>
                  </a:lnTo>
                  <a:lnTo>
                    <a:pt x="15293" y="2447"/>
                  </a:lnTo>
                  <a:lnTo>
                    <a:pt x="15516" y="2134"/>
                  </a:lnTo>
                  <a:lnTo>
                    <a:pt x="15631" y="1983"/>
                  </a:lnTo>
                  <a:lnTo>
                    <a:pt x="15748" y="1837"/>
                  </a:lnTo>
                  <a:lnTo>
                    <a:pt x="15868" y="1694"/>
                  </a:lnTo>
                  <a:lnTo>
                    <a:pt x="15990" y="1557"/>
                  </a:lnTo>
                  <a:lnTo>
                    <a:pt x="16115" y="1424"/>
                  </a:lnTo>
                  <a:lnTo>
                    <a:pt x="16243" y="1297"/>
                  </a:lnTo>
                  <a:lnTo>
                    <a:pt x="16375" y="1175"/>
                  </a:lnTo>
                  <a:lnTo>
                    <a:pt x="16509" y="1058"/>
                  </a:lnTo>
                  <a:lnTo>
                    <a:pt x="16647" y="947"/>
                  </a:lnTo>
                  <a:lnTo>
                    <a:pt x="16789" y="842"/>
                  </a:lnTo>
                  <a:lnTo>
                    <a:pt x="16934" y="744"/>
                  </a:lnTo>
                  <a:lnTo>
                    <a:pt x="17084" y="651"/>
                  </a:lnTo>
                  <a:lnTo>
                    <a:pt x="17237" y="566"/>
                  </a:lnTo>
                  <a:lnTo>
                    <a:pt x="17395" y="487"/>
                  </a:lnTo>
                  <a:lnTo>
                    <a:pt x="17557" y="416"/>
                  </a:lnTo>
                  <a:lnTo>
                    <a:pt x="17724" y="351"/>
                  </a:lnTo>
                  <a:lnTo>
                    <a:pt x="17895" y="295"/>
                  </a:lnTo>
                  <a:lnTo>
                    <a:pt x="18072" y="246"/>
                  </a:lnTo>
                  <a:lnTo>
                    <a:pt x="18253" y="205"/>
                  </a:lnTo>
                  <a:lnTo>
                    <a:pt x="18440" y="172"/>
                  </a:lnTo>
                  <a:lnTo>
                    <a:pt x="18632" y="148"/>
                  </a:lnTo>
                  <a:lnTo>
                    <a:pt x="18829" y="132"/>
                  </a:lnTo>
                  <a:lnTo>
                    <a:pt x="19085" y="118"/>
                  </a:lnTo>
                  <a:lnTo>
                    <a:pt x="19330" y="104"/>
                  </a:lnTo>
                  <a:lnTo>
                    <a:pt x="19563" y="92"/>
                  </a:lnTo>
                  <a:lnTo>
                    <a:pt x="19785" y="80"/>
                  </a:lnTo>
                  <a:lnTo>
                    <a:pt x="19996" y="70"/>
                  </a:lnTo>
                  <a:lnTo>
                    <a:pt x="20195" y="60"/>
                  </a:lnTo>
                  <a:lnTo>
                    <a:pt x="20384" y="51"/>
                  </a:lnTo>
                  <a:lnTo>
                    <a:pt x="20561" y="43"/>
                  </a:lnTo>
                  <a:lnTo>
                    <a:pt x="20728" y="35"/>
                  </a:lnTo>
                  <a:lnTo>
                    <a:pt x="20884" y="28"/>
                  </a:lnTo>
                  <a:lnTo>
                    <a:pt x="21029" y="22"/>
                  </a:lnTo>
                  <a:lnTo>
                    <a:pt x="21164" y="16"/>
                  </a:lnTo>
                  <a:lnTo>
                    <a:pt x="21402" y="7"/>
                  </a:lnTo>
                  <a:lnTo>
                    <a:pt x="21506" y="3"/>
                  </a:lnTo>
                  <a:lnTo>
                    <a:pt x="21600" y="0"/>
                  </a:lnTo>
                </a:path>
              </a:pathLst>
            </a:custGeom>
            <a:noFill/>
            <a:ln w="29767" cap="flat">
              <a:solidFill>
                <a:srgbClr val="000000"/>
              </a:solidFill>
              <a:prstDash val="lg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93E3B10E-0C30-4E36-8F7B-859643DFEA81}"/>
                </a:ext>
              </a:extLst>
            </p:cNvPr>
            <p:cNvSpPr/>
            <p:nvPr/>
          </p:nvSpPr>
          <p:spPr>
            <a:xfrm>
              <a:off x="6528144" y="106608"/>
              <a:ext cx="89254" cy="1"/>
            </a:xfrm>
            <a:prstGeom prst="line">
              <a:avLst/>
            </a:prstGeom>
            <a:noFill/>
            <a:ln w="3047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3" name="object 48" descr="object 48">
              <a:extLst>
                <a:ext uri="{FF2B5EF4-FFF2-40B4-BE49-F238E27FC236}">
                  <a16:creationId xmlns:a16="http://schemas.microsoft.com/office/drawing/2014/main" id="{1E392A25-AFE3-4C55-8EA2-4937487AA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295" y="2568941"/>
              <a:ext cx="248674" cy="24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object 49" descr="object 49">
              <a:extLst>
                <a:ext uri="{FF2B5EF4-FFF2-40B4-BE49-F238E27FC236}">
                  <a16:creationId xmlns:a16="http://schemas.microsoft.com/office/drawing/2014/main" id="{84C37FA0-0525-42F4-80C1-D5DB6C511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40369" y="1220932"/>
              <a:ext cx="248674" cy="24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object 50" descr="object 50">
              <a:extLst>
                <a:ext uri="{FF2B5EF4-FFF2-40B4-BE49-F238E27FC236}">
                  <a16:creationId xmlns:a16="http://schemas.microsoft.com/office/drawing/2014/main" id="{784A9E14-7A19-4272-82F6-59F3945B0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50282" y="0"/>
              <a:ext cx="248674" cy="248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" name="object 29" descr="object 29">
            <a:extLst>
              <a:ext uri="{FF2B5EF4-FFF2-40B4-BE49-F238E27FC236}">
                <a16:creationId xmlns:a16="http://schemas.microsoft.com/office/drawing/2014/main" id="{CCB1C687-03CF-4300-88A0-F652D7431B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06646" y="5140820"/>
            <a:ext cx="1751267" cy="3077171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57" name="object 38">
            <a:extLst>
              <a:ext uri="{FF2B5EF4-FFF2-40B4-BE49-F238E27FC236}">
                <a16:creationId xmlns:a16="http://schemas.microsoft.com/office/drawing/2014/main" id="{40A4302A-A175-4D9D-A341-B849BA735814}"/>
              </a:ext>
            </a:extLst>
          </p:cNvPr>
          <p:cNvSpPr txBox="1"/>
          <p:nvPr/>
        </p:nvSpPr>
        <p:spPr>
          <a:xfrm>
            <a:off x="14277131" y="8797292"/>
            <a:ext cx="1917107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>
                <a:solidFill>
                  <a:schemeClr val="bg1"/>
                </a:solidFill>
              </a:rPr>
              <a:t> 4.000 TON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8" name="object 40">
            <a:extLst>
              <a:ext uri="{FF2B5EF4-FFF2-40B4-BE49-F238E27FC236}">
                <a16:creationId xmlns:a16="http://schemas.microsoft.com/office/drawing/2014/main" id="{F4718793-8D26-4FE2-B5EC-362DF155ADE2}"/>
              </a:ext>
            </a:extLst>
          </p:cNvPr>
          <p:cNvSpPr/>
          <p:nvPr/>
        </p:nvSpPr>
        <p:spPr>
          <a:xfrm flipV="1">
            <a:off x="15028697" y="8333316"/>
            <a:ext cx="2" cy="290075"/>
          </a:xfrm>
          <a:prstGeom prst="line">
            <a:avLst/>
          </a:prstGeom>
          <a:noFill/>
          <a:ln w="29767" cap="flat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59" name="object 51">
            <a:extLst>
              <a:ext uri="{FF2B5EF4-FFF2-40B4-BE49-F238E27FC236}">
                <a16:creationId xmlns:a16="http://schemas.microsoft.com/office/drawing/2014/main" id="{1560A185-AD91-4E14-8661-563EB3F4FC25}"/>
              </a:ext>
            </a:extLst>
          </p:cNvPr>
          <p:cNvSpPr txBox="1"/>
          <p:nvPr/>
        </p:nvSpPr>
        <p:spPr>
          <a:xfrm>
            <a:off x="15382838" y="3740481"/>
            <a:ext cx="61735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41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pc="-10" dirty="0"/>
              <a:t>*</a:t>
            </a:r>
            <a:endParaRPr spc="-10" dirty="0"/>
          </a:p>
        </p:txBody>
      </p:sp>
      <p:sp>
        <p:nvSpPr>
          <p:cNvPr id="60" name="object 51">
            <a:extLst>
              <a:ext uri="{FF2B5EF4-FFF2-40B4-BE49-F238E27FC236}">
                <a16:creationId xmlns:a16="http://schemas.microsoft.com/office/drawing/2014/main" id="{58FEA74C-A14C-46E2-8FE3-ED123A92FFEE}"/>
              </a:ext>
            </a:extLst>
          </p:cNvPr>
          <p:cNvSpPr txBox="1"/>
          <p:nvPr/>
        </p:nvSpPr>
        <p:spPr>
          <a:xfrm>
            <a:off x="13545234" y="9829130"/>
            <a:ext cx="332123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41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spc="-10" dirty="0"/>
              <a:t>*İlk 9 ay</a:t>
            </a:r>
            <a:endParaRPr sz="2800" spc="-10" dirty="0"/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E5DAE54A-C061-453A-94E5-E3BB5ECD4001}"/>
              </a:ext>
            </a:extLst>
          </p:cNvPr>
          <p:cNvSpPr/>
          <p:nvPr/>
        </p:nvSpPr>
        <p:spPr>
          <a:xfrm>
            <a:off x="515230" y="9713099"/>
            <a:ext cx="10782652" cy="413896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 ile ilgili kazanımlar </a:t>
            </a:r>
            <a:r>
              <a:rPr lang="tr-TR" sz="2000" b="1" u="sng" dirty="0">
                <a:solidFill>
                  <a:schemeClr val="tx1"/>
                </a:solidFill>
              </a:rPr>
              <a:t>sayılarla </a:t>
            </a:r>
            <a:r>
              <a:rPr lang="tr-TR" sz="2000" dirty="0">
                <a:solidFill>
                  <a:schemeClr val="tx1"/>
                </a:solidFill>
              </a:rPr>
              <a:t>detaylandırılmalıdır.</a:t>
            </a:r>
          </a:p>
        </p:txBody>
      </p:sp>
      <p:sp>
        <p:nvSpPr>
          <p:cNvPr id="62" name="Aşağı Ok 31">
            <a:extLst>
              <a:ext uri="{FF2B5EF4-FFF2-40B4-BE49-F238E27FC236}">
                <a16:creationId xmlns:a16="http://schemas.microsoft.com/office/drawing/2014/main" id="{D33C17E5-39D1-4DB8-AE25-E1ED2608C1F4}"/>
              </a:ext>
            </a:extLst>
          </p:cNvPr>
          <p:cNvSpPr/>
          <p:nvPr/>
        </p:nvSpPr>
        <p:spPr>
          <a:xfrm rot="10800000">
            <a:off x="8579437" y="8918552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object 4"/>
          <p:cNvSpPr txBox="1"/>
          <p:nvPr/>
        </p:nvSpPr>
        <p:spPr>
          <a:xfrm>
            <a:off x="7335822" y="10174100"/>
            <a:ext cx="543245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T.C.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Çevre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Şehircilik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 İklim Değişikliği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Bakanlığı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778A54E-CC6F-4CC0-B69A-31CBB7C9A5BB}"/>
              </a:ext>
            </a:extLst>
          </p:cNvPr>
          <p:cNvGrpSpPr/>
          <p:nvPr/>
        </p:nvGrpSpPr>
        <p:grpSpPr>
          <a:xfrm>
            <a:off x="4231070" y="1950346"/>
            <a:ext cx="11641960" cy="5671048"/>
            <a:chOff x="373468" y="693046"/>
            <a:chExt cx="11641960" cy="5671048"/>
          </a:xfrm>
        </p:grpSpPr>
        <p:pic>
          <p:nvPicPr>
            <p:cNvPr id="2" name="Resim 1">
              <a:extLst>
                <a:ext uri="{FF2B5EF4-FFF2-40B4-BE49-F238E27FC236}">
                  <a16:creationId xmlns:a16="http://schemas.microsoft.com/office/drawing/2014/main" id="{81E74D05-D406-4B4C-87FB-AA110F9FD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17" t="3021"/>
            <a:stretch/>
          </p:blipFill>
          <p:spPr>
            <a:xfrm>
              <a:off x="6139543" y="1191985"/>
              <a:ext cx="5875885" cy="4924989"/>
            </a:xfrm>
            <a:prstGeom prst="rect">
              <a:avLst/>
            </a:prstGeom>
          </p:spPr>
        </p:pic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AE914A3F-9C10-48DC-B82C-7A620B3C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468" y="693046"/>
              <a:ext cx="6084171" cy="5671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2027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"/>
          <p:cNvSpPr txBox="1">
            <a:spLocks noGrp="1"/>
          </p:cNvSpPr>
          <p:nvPr>
            <p:ph type="title"/>
          </p:nvPr>
        </p:nvSpPr>
        <p:spPr>
          <a:xfrm>
            <a:off x="1474552" y="936986"/>
            <a:ext cx="5090802" cy="505267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3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4800" dirty="0"/>
              <a:t>İÇİNDEKİLER</a:t>
            </a:r>
          </a:p>
        </p:txBody>
      </p:sp>
      <p:grpSp>
        <p:nvGrpSpPr>
          <p:cNvPr id="127" name="object 3"/>
          <p:cNvGrpSpPr/>
          <p:nvPr/>
        </p:nvGrpSpPr>
        <p:grpSpPr>
          <a:xfrm>
            <a:off x="1035759" y="2635173"/>
            <a:ext cx="1800000" cy="4680000"/>
            <a:chOff x="0" y="0"/>
            <a:chExt cx="445179" cy="2026259"/>
          </a:xfrm>
        </p:grpSpPr>
        <p:sp>
          <p:nvSpPr>
            <p:cNvPr id="125" name="object 4"/>
            <p:cNvSpPr/>
            <p:nvPr/>
          </p:nvSpPr>
          <p:spPr>
            <a:xfrm>
              <a:off x="0" y="0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A9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object 5"/>
            <p:cNvSpPr/>
            <p:nvPr/>
          </p:nvSpPr>
          <p:spPr>
            <a:xfrm>
              <a:off x="0" y="1618438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7A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8" name="object 6"/>
          <p:cNvSpPr txBox="1"/>
          <p:nvPr/>
        </p:nvSpPr>
        <p:spPr>
          <a:xfrm>
            <a:off x="1444168" y="3011300"/>
            <a:ext cx="6738829" cy="515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PROJENİN AMACI</a:t>
            </a:r>
          </a:p>
          <a:p>
            <a:pPr>
              <a:defRPr sz="4700">
                <a:latin typeface="MyriadPro-Regular"/>
                <a:ea typeface="MyriadPro-Regular"/>
                <a:cs typeface="MyriadPro-Regular"/>
                <a:sym typeface="MyriadPro-Regular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700">
                <a:latin typeface="MyriadPro-Regular"/>
                <a:ea typeface="MyriadPro-Regular"/>
                <a:cs typeface="MyriadPro-Regular"/>
                <a:sym typeface="MyriadPro-Regular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>
              <a:lnSpc>
                <a:spcPts val="4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PROJENİN KAPSAMI</a:t>
            </a:r>
          </a:p>
        </p:txBody>
      </p:sp>
      <p:sp>
        <p:nvSpPr>
          <p:cNvPr id="134" name="Dikdörtgen 30"/>
          <p:cNvSpPr/>
          <p:nvPr/>
        </p:nvSpPr>
        <p:spPr>
          <a:xfrm>
            <a:off x="16286984" y="-2"/>
            <a:ext cx="3817116" cy="3597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5" name="Grafik 29" descr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object 3"/>
          <p:cNvGrpSpPr/>
          <p:nvPr/>
        </p:nvGrpSpPr>
        <p:grpSpPr>
          <a:xfrm>
            <a:off x="9553141" y="2635175"/>
            <a:ext cx="1800000" cy="4680000"/>
            <a:chOff x="0" y="0"/>
            <a:chExt cx="445179" cy="2026259"/>
          </a:xfrm>
        </p:grpSpPr>
        <p:sp>
          <p:nvSpPr>
            <p:cNvPr id="38" name="object 4"/>
            <p:cNvSpPr/>
            <p:nvPr/>
          </p:nvSpPr>
          <p:spPr>
            <a:xfrm>
              <a:off x="0" y="0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5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0" y="1618438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AD4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Dikdörtgen 6"/>
          <p:cNvSpPr/>
          <p:nvPr/>
        </p:nvSpPr>
        <p:spPr>
          <a:xfrm>
            <a:off x="10066019" y="3009586"/>
            <a:ext cx="10052050" cy="52501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4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</a:t>
            </a:r>
            <a:r>
              <a:rPr lang="tr-TR" sz="4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endParaRPr lang="pl-PL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pl-PL" sz="4800" spc="-2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PROJENİN UYGULAMA PLANI</a:t>
            </a:r>
          </a:p>
          <a:p>
            <a:pPr lvl="0">
              <a:defRPr sz="4700">
                <a:latin typeface="MyriadPro-Regular"/>
                <a:ea typeface="MyriadPro-Regular"/>
                <a:cs typeface="MyriadPro-Regular"/>
                <a:sym typeface="MyriadPro-Regular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  <a:sym typeface="MyriadPro-Regular"/>
            </a:endParaRPr>
          </a:p>
          <a:p>
            <a:pPr lvl="0">
              <a:defRPr sz="4700">
                <a:latin typeface="MyriadPro-Regular"/>
                <a:ea typeface="MyriadPro-Regular"/>
                <a:cs typeface="MyriadPro-Regular"/>
                <a:sym typeface="MyriadPro-Regular"/>
              </a:defRPr>
            </a:pPr>
            <a:endParaRPr lang="pl-PL" sz="4800" dirty="0">
              <a:latin typeface="Arial" panose="020B0604020202020204" pitchFamily="34" charset="0"/>
              <a:cs typeface="Arial" panose="020B0604020202020204" pitchFamily="34" charset="0"/>
              <a:sym typeface="MyriadPro-Regular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4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</a:t>
            </a:r>
            <a:r>
              <a:rPr lang="tr-TR" sz="4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endParaRPr lang="pl-PL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4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ts val="4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pl-PL" sz="4800" spc="-2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PROJENİN KAZANIMLARI</a:t>
            </a: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D1744B47-CECD-46AA-B213-CF7689976BD7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object 2"/>
          <p:cNvGrpSpPr/>
          <p:nvPr/>
        </p:nvGrpSpPr>
        <p:grpSpPr>
          <a:xfrm>
            <a:off x="17306742" y="-1"/>
            <a:ext cx="2797356" cy="2772131"/>
            <a:chOff x="0" y="0"/>
            <a:chExt cx="2797355" cy="2772129"/>
          </a:xfrm>
        </p:grpSpPr>
        <p:sp>
          <p:nvSpPr>
            <p:cNvPr id="159" name="object 3"/>
            <p:cNvSpPr/>
            <p:nvPr/>
          </p:nvSpPr>
          <p:spPr>
            <a:xfrm>
              <a:off x="709822" y="921022"/>
              <a:ext cx="813213" cy="41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21600"/>
                  </a:moveTo>
                  <a:lnTo>
                    <a:pt x="12141" y="21472"/>
                  </a:lnTo>
                  <a:lnTo>
                    <a:pt x="13417" y="21096"/>
                  </a:lnTo>
                  <a:lnTo>
                    <a:pt x="14651" y="20487"/>
                  </a:lnTo>
                  <a:lnTo>
                    <a:pt x="15836" y="19655"/>
                  </a:lnTo>
                  <a:lnTo>
                    <a:pt x="16966" y="18616"/>
                  </a:lnTo>
                  <a:lnTo>
                    <a:pt x="18036" y="17381"/>
                  </a:lnTo>
                  <a:lnTo>
                    <a:pt x="19040" y="15964"/>
                  </a:lnTo>
                  <a:lnTo>
                    <a:pt x="19973" y="14377"/>
                  </a:lnTo>
                  <a:lnTo>
                    <a:pt x="20828" y="12635"/>
                  </a:lnTo>
                  <a:lnTo>
                    <a:pt x="21600" y="10749"/>
                  </a:lnTo>
                  <a:lnTo>
                    <a:pt x="20826" y="8865"/>
                  </a:lnTo>
                  <a:lnTo>
                    <a:pt x="19967" y="7130"/>
                  </a:lnTo>
                  <a:lnTo>
                    <a:pt x="19029" y="5555"/>
                  </a:lnTo>
                  <a:lnTo>
                    <a:pt x="18017" y="4152"/>
                  </a:lnTo>
                  <a:lnTo>
                    <a:pt x="16939" y="2933"/>
                  </a:lnTo>
                  <a:lnTo>
                    <a:pt x="15801" y="1908"/>
                  </a:lnTo>
                  <a:lnTo>
                    <a:pt x="14609" y="1091"/>
                  </a:lnTo>
                  <a:lnTo>
                    <a:pt x="13370" y="493"/>
                  </a:lnTo>
                  <a:lnTo>
                    <a:pt x="12089" y="125"/>
                  </a:lnTo>
                  <a:lnTo>
                    <a:pt x="10774" y="0"/>
                  </a:lnTo>
                  <a:lnTo>
                    <a:pt x="9459" y="128"/>
                  </a:lnTo>
                  <a:lnTo>
                    <a:pt x="8183" y="504"/>
                  </a:lnTo>
                  <a:lnTo>
                    <a:pt x="6949" y="1113"/>
                  </a:lnTo>
                  <a:lnTo>
                    <a:pt x="5764" y="1945"/>
                  </a:lnTo>
                  <a:lnTo>
                    <a:pt x="4634" y="2984"/>
                  </a:lnTo>
                  <a:lnTo>
                    <a:pt x="3564" y="4219"/>
                  </a:lnTo>
                  <a:lnTo>
                    <a:pt x="2560" y="5637"/>
                  </a:lnTo>
                  <a:lnTo>
                    <a:pt x="1627" y="7223"/>
                  </a:lnTo>
                  <a:lnTo>
                    <a:pt x="772" y="8966"/>
                  </a:lnTo>
                  <a:lnTo>
                    <a:pt x="0" y="10852"/>
                  </a:lnTo>
                  <a:lnTo>
                    <a:pt x="774" y="12735"/>
                  </a:lnTo>
                  <a:lnTo>
                    <a:pt x="1633" y="14470"/>
                  </a:lnTo>
                  <a:lnTo>
                    <a:pt x="2571" y="16045"/>
                  </a:lnTo>
                  <a:lnTo>
                    <a:pt x="3583" y="17448"/>
                  </a:lnTo>
                  <a:lnTo>
                    <a:pt x="4661" y="18668"/>
                  </a:lnTo>
                  <a:lnTo>
                    <a:pt x="5799" y="19692"/>
                  </a:lnTo>
                  <a:lnTo>
                    <a:pt x="6991" y="20509"/>
                  </a:lnTo>
                  <a:lnTo>
                    <a:pt x="8230" y="21107"/>
                  </a:lnTo>
                  <a:lnTo>
                    <a:pt x="9511" y="21475"/>
                  </a:lnTo>
                  <a:lnTo>
                    <a:pt x="10826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bject 4"/>
            <p:cNvSpPr/>
            <p:nvPr/>
          </p:nvSpPr>
          <p:spPr>
            <a:xfrm>
              <a:off x="1157190" y="338452"/>
              <a:ext cx="461286" cy="68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21600"/>
                  </a:moveTo>
                  <a:lnTo>
                    <a:pt x="20618" y="20203"/>
                  </a:lnTo>
                  <a:lnTo>
                    <a:pt x="21146" y="18758"/>
                  </a:lnTo>
                  <a:lnTo>
                    <a:pt x="21482" y="17266"/>
                  </a:lnTo>
                  <a:lnTo>
                    <a:pt x="21600" y="15726"/>
                  </a:lnTo>
                  <a:lnTo>
                    <a:pt x="21486" y="14154"/>
                  </a:lnTo>
                  <a:lnTo>
                    <a:pt x="21153" y="12624"/>
                  </a:lnTo>
                  <a:lnTo>
                    <a:pt x="20609" y="11144"/>
                  </a:lnTo>
                  <a:lnTo>
                    <a:pt x="19868" y="9722"/>
                  </a:lnTo>
                  <a:lnTo>
                    <a:pt x="18938" y="8365"/>
                  </a:lnTo>
                  <a:lnTo>
                    <a:pt x="17831" y="7080"/>
                  </a:lnTo>
                  <a:lnTo>
                    <a:pt x="16558" y="5875"/>
                  </a:lnTo>
                  <a:lnTo>
                    <a:pt x="15129" y="4758"/>
                  </a:lnTo>
                  <a:lnTo>
                    <a:pt x="13556" y="3735"/>
                  </a:lnTo>
                  <a:lnTo>
                    <a:pt x="11848" y="2814"/>
                  </a:lnTo>
                  <a:lnTo>
                    <a:pt x="10017" y="2003"/>
                  </a:lnTo>
                  <a:lnTo>
                    <a:pt x="8074" y="1308"/>
                  </a:lnTo>
                  <a:lnTo>
                    <a:pt x="6029" y="738"/>
                  </a:lnTo>
                  <a:lnTo>
                    <a:pt x="3892" y="299"/>
                  </a:lnTo>
                  <a:lnTo>
                    <a:pt x="1676" y="0"/>
                  </a:lnTo>
                  <a:lnTo>
                    <a:pt x="982" y="1397"/>
                  </a:lnTo>
                  <a:lnTo>
                    <a:pt x="454" y="2842"/>
                  </a:lnTo>
                  <a:lnTo>
                    <a:pt x="118" y="4334"/>
                  </a:lnTo>
                  <a:lnTo>
                    <a:pt x="0" y="5874"/>
                  </a:lnTo>
                  <a:lnTo>
                    <a:pt x="114" y="7446"/>
                  </a:lnTo>
                  <a:lnTo>
                    <a:pt x="447" y="8976"/>
                  </a:lnTo>
                  <a:lnTo>
                    <a:pt x="991" y="10456"/>
                  </a:lnTo>
                  <a:lnTo>
                    <a:pt x="1732" y="11878"/>
                  </a:lnTo>
                  <a:lnTo>
                    <a:pt x="2662" y="13235"/>
                  </a:lnTo>
                  <a:lnTo>
                    <a:pt x="3769" y="14520"/>
                  </a:lnTo>
                  <a:lnTo>
                    <a:pt x="5042" y="15725"/>
                  </a:lnTo>
                  <a:lnTo>
                    <a:pt x="6471" y="16842"/>
                  </a:lnTo>
                  <a:lnTo>
                    <a:pt x="8044" y="17865"/>
                  </a:lnTo>
                  <a:lnTo>
                    <a:pt x="9752" y="18786"/>
                  </a:lnTo>
                  <a:lnTo>
                    <a:pt x="11583" y="19597"/>
                  </a:lnTo>
                  <a:lnTo>
                    <a:pt x="13526" y="20292"/>
                  </a:lnTo>
                  <a:lnTo>
                    <a:pt x="15571" y="20862"/>
                  </a:lnTo>
                  <a:lnTo>
                    <a:pt x="17708" y="21301"/>
                  </a:lnTo>
                  <a:lnTo>
                    <a:pt x="19924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object 5"/>
            <p:cNvSpPr/>
            <p:nvPr/>
          </p:nvSpPr>
          <p:spPr>
            <a:xfrm>
              <a:off x="1159179" y="1237161"/>
              <a:ext cx="459295" cy="68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57"/>
                  </a:moveTo>
                  <a:lnTo>
                    <a:pt x="21482" y="4322"/>
                  </a:lnTo>
                  <a:lnTo>
                    <a:pt x="21144" y="2834"/>
                  </a:lnTo>
                  <a:lnTo>
                    <a:pt x="20614" y="1393"/>
                  </a:lnTo>
                  <a:lnTo>
                    <a:pt x="19917" y="0"/>
                  </a:lnTo>
                  <a:lnTo>
                    <a:pt x="17692" y="310"/>
                  </a:lnTo>
                  <a:lnTo>
                    <a:pt x="15550" y="758"/>
                  </a:lnTo>
                  <a:lnTo>
                    <a:pt x="13501" y="1335"/>
                  </a:lnTo>
                  <a:lnTo>
                    <a:pt x="11556" y="2035"/>
                  </a:lnTo>
                  <a:lnTo>
                    <a:pt x="9725" y="2850"/>
                  </a:lnTo>
                  <a:lnTo>
                    <a:pt x="8018" y="3773"/>
                  </a:lnTo>
                  <a:lnTo>
                    <a:pt x="6447" y="4797"/>
                  </a:lnTo>
                  <a:lnTo>
                    <a:pt x="5022" y="5915"/>
                  </a:lnTo>
                  <a:lnTo>
                    <a:pt x="3752" y="7118"/>
                  </a:lnTo>
                  <a:lnTo>
                    <a:pt x="2649" y="8401"/>
                  </a:lnTo>
                  <a:lnTo>
                    <a:pt x="1724" y="9755"/>
                  </a:lnTo>
                  <a:lnTo>
                    <a:pt x="985" y="11174"/>
                  </a:lnTo>
                  <a:lnTo>
                    <a:pt x="445" y="12650"/>
                  </a:lnTo>
                  <a:lnTo>
                    <a:pt x="113" y="14175"/>
                  </a:lnTo>
                  <a:lnTo>
                    <a:pt x="0" y="15743"/>
                  </a:lnTo>
                  <a:lnTo>
                    <a:pt x="118" y="17278"/>
                  </a:lnTo>
                  <a:lnTo>
                    <a:pt x="456" y="18766"/>
                  </a:lnTo>
                  <a:lnTo>
                    <a:pt x="986" y="20207"/>
                  </a:lnTo>
                  <a:lnTo>
                    <a:pt x="1683" y="21600"/>
                  </a:lnTo>
                  <a:lnTo>
                    <a:pt x="3908" y="21290"/>
                  </a:lnTo>
                  <a:lnTo>
                    <a:pt x="6050" y="20842"/>
                  </a:lnTo>
                  <a:lnTo>
                    <a:pt x="8099" y="20265"/>
                  </a:lnTo>
                  <a:lnTo>
                    <a:pt x="10044" y="19565"/>
                  </a:lnTo>
                  <a:lnTo>
                    <a:pt x="11875" y="18750"/>
                  </a:lnTo>
                  <a:lnTo>
                    <a:pt x="13582" y="17827"/>
                  </a:lnTo>
                  <a:lnTo>
                    <a:pt x="15153" y="16803"/>
                  </a:lnTo>
                  <a:lnTo>
                    <a:pt x="16578" y="15685"/>
                  </a:lnTo>
                  <a:lnTo>
                    <a:pt x="17848" y="14481"/>
                  </a:lnTo>
                  <a:lnTo>
                    <a:pt x="18951" y="13199"/>
                  </a:lnTo>
                  <a:lnTo>
                    <a:pt x="19876" y="11845"/>
                  </a:lnTo>
                  <a:lnTo>
                    <a:pt x="20615" y="10426"/>
                  </a:lnTo>
                  <a:lnTo>
                    <a:pt x="21155" y="8950"/>
                  </a:lnTo>
                  <a:lnTo>
                    <a:pt x="21487" y="7425"/>
                  </a:lnTo>
                  <a:lnTo>
                    <a:pt x="21600" y="58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object 6"/>
            <p:cNvSpPr/>
            <p:nvPr/>
          </p:nvSpPr>
          <p:spPr>
            <a:xfrm>
              <a:off x="1678123" y="332487"/>
              <a:ext cx="481169" cy="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87"/>
                  </a:moveTo>
                  <a:lnTo>
                    <a:pt x="114" y="17215"/>
                  </a:lnTo>
                  <a:lnTo>
                    <a:pt x="446" y="18713"/>
                  </a:lnTo>
                  <a:lnTo>
                    <a:pt x="979" y="20177"/>
                  </a:lnTo>
                  <a:lnTo>
                    <a:pt x="1696" y="21600"/>
                  </a:lnTo>
                  <a:lnTo>
                    <a:pt x="3551" y="21403"/>
                  </a:lnTo>
                  <a:lnTo>
                    <a:pt x="5355" y="21094"/>
                  </a:lnTo>
                  <a:lnTo>
                    <a:pt x="7093" y="20681"/>
                  </a:lnTo>
                  <a:lnTo>
                    <a:pt x="8747" y="20168"/>
                  </a:lnTo>
                  <a:lnTo>
                    <a:pt x="9552" y="19797"/>
                  </a:lnTo>
                  <a:lnTo>
                    <a:pt x="10365" y="19437"/>
                  </a:lnTo>
                  <a:lnTo>
                    <a:pt x="11195" y="19100"/>
                  </a:lnTo>
                  <a:lnTo>
                    <a:pt x="12050" y="18799"/>
                  </a:lnTo>
                  <a:lnTo>
                    <a:pt x="13727" y="17887"/>
                  </a:lnTo>
                  <a:lnTo>
                    <a:pt x="15271" y="16873"/>
                  </a:lnTo>
                  <a:lnTo>
                    <a:pt x="16671" y="15765"/>
                  </a:lnTo>
                  <a:lnTo>
                    <a:pt x="17918" y="14568"/>
                  </a:lnTo>
                  <a:lnTo>
                    <a:pt x="19000" y="13290"/>
                  </a:lnTo>
                  <a:lnTo>
                    <a:pt x="19909" y="11937"/>
                  </a:lnTo>
                  <a:lnTo>
                    <a:pt x="20634" y="10517"/>
                  </a:lnTo>
                  <a:lnTo>
                    <a:pt x="21164" y="9035"/>
                  </a:lnTo>
                  <a:lnTo>
                    <a:pt x="21489" y="7498"/>
                  </a:lnTo>
                  <a:lnTo>
                    <a:pt x="21600" y="5914"/>
                  </a:lnTo>
                  <a:lnTo>
                    <a:pt x="21486" y="4386"/>
                  </a:lnTo>
                  <a:lnTo>
                    <a:pt x="21154" y="2887"/>
                  </a:lnTo>
                  <a:lnTo>
                    <a:pt x="20621" y="1423"/>
                  </a:lnTo>
                  <a:lnTo>
                    <a:pt x="19904" y="0"/>
                  </a:lnTo>
                  <a:lnTo>
                    <a:pt x="17842" y="241"/>
                  </a:lnTo>
                  <a:lnTo>
                    <a:pt x="15846" y="610"/>
                  </a:lnTo>
                  <a:lnTo>
                    <a:pt x="13924" y="1101"/>
                  </a:lnTo>
                  <a:lnTo>
                    <a:pt x="12087" y="1707"/>
                  </a:lnTo>
                  <a:lnTo>
                    <a:pt x="10344" y="2422"/>
                  </a:lnTo>
                  <a:lnTo>
                    <a:pt x="8703" y="3240"/>
                  </a:lnTo>
                  <a:lnTo>
                    <a:pt x="7175" y="4154"/>
                  </a:lnTo>
                  <a:lnTo>
                    <a:pt x="5768" y="5159"/>
                  </a:lnTo>
                  <a:lnTo>
                    <a:pt x="4492" y="6247"/>
                  </a:lnTo>
                  <a:lnTo>
                    <a:pt x="3356" y="7413"/>
                  </a:lnTo>
                  <a:lnTo>
                    <a:pt x="2369" y="8651"/>
                  </a:lnTo>
                  <a:lnTo>
                    <a:pt x="1541" y="9953"/>
                  </a:lnTo>
                  <a:lnTo>
                    <a:pt x="881" y="11314"/>
                  </a:lnTo>
                  <a:lnTo>
                    <a:pt x="398" y="12728"/>
                  </a:lnTo>
                  <a:lnTo>
                    <a:pt x="101" y="14187"/>
                  </a:lnTo>
                  <a:lnTo>
                    <a:pt x="0" y="1568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object 7"/>
            <p:cNvSpPr/>
            <p:nvPr/>
          </p:nvSpPr>
          <p:spPr>
            <a:xfrm>
              <a:off x="1775550" y="919037"/>
              <a:ext cx="813212" cy="4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4" y="0"/>
                  </a:moveTo>
                  <a:lnTo>
                    <a:pt x="9258" y="169"/>
                  </a:lnTo>
                  <a:lnTo>
                    <a:pt x="7803" y="656"/>
                  </a:lnTo>
                  <a:lnTo>
                    <a:pt x="6407" y="1432"/>
                  </a:lnTo>
                  <a:lnTo>
                    <a:pt x="5070" y="2468"/>
                  </a:lnTo>
                  <a:lnTo>
                    <a:pt x="4594" y="3068"/>
                  </a:lnTo>
                  <a:lnTo>
                    <a:pt x="4113" y="3639"/>
                  </a:lnTo>
                  <a:lnTo>
                    <a:pt x="3622" y="4190"/>
                  </a:lnTo>
                  <a:lnTo>
                    <a:pt x="3116" y="4732"/>
                  </a:lnTo>
                  <a:lnTo>
                    <a:pt x="2235" y="6041"/>
                  </a:lnTo>
                  <a:lnTo>
                    <a:pt x="1419" y="7496"/>
                  </a:lnTo>
                  <a:lnTo>
                    <a:pt x="672" y="9085"/>
                  </a:lnTo>
                  <a:lnTo>
                    <a:pt x="0" y="10800"/>
                  </a:lnTo>
                  <a:lnTo>
                    <a:pt x="703" y="12501"/>
                  </a:lnTo>
                  <a:lnTo>
                    <a:pt x="1466" y="14066"/>
                  </a:lnTo>
                  <a:lnTo>
                    <a:pt x="2287" y="15516"/>
                  </a:lnTo>
                  <a:lnTo>
                    <a:pt x="3169" y="16869"/>
                  </a:lnTo>
                  <a:lnTo>
                    <a:pt x="3675" y="17353"/>
                  </a:lnTo>
                  <a:lnTo>
                    <a:pt x="4165" y="17884"/>
                  </a:lnTo>
                  <a:lnTo>
                    <a:pt x="4647" y="18474"/>
                  </a:lnTo>
                  <a:lnTo>
                    <a:pt x="5123" y="19132"/>
                  </a:lnTo>
                  <a:lnTo>
                    <a:pt x="6459" y="20168"/>
                  </a:lnTo>
                  <a:lnTo>
                    <a:pt x="7856" y="20944"/>
                  </a:lnTo>
                  <a:lnTo>
                    <a:pt x="9311" y="21431"/>
                  </a:lnTo>
                  <a:lnTo>
                    <a:pt x="10826" y="21600"/>
                  </a:lnTo>
                  <a:lnTo>
                    <a:pt x="12141" y="21473"/>
                  </a:lnTo>
                  <a:lnTo>
                    <a:pt x="13417" y="21099"/>
                  </a:lnTo>
                  <a:lnTo>
                    <a:pt x="14651" y="20492"/>
                  </a:lnTo>
                  <a:lnTo>
                    <a:pt x="15836" y="19665"/>
                  </a:lnTo>
                  <a:lnTo>
                    <a:pt x="16966" y="18630"/>
                  </a:lnTo>
                  <a:lnTo>
                    <a:pt x="18036" y="17401"/>
                  </a:lnTo>
                  <a:lnTo>
                    <a:pt x="19040" y="15990"/>
                  </a:lnTo>
                  <a:lnTo>
                    <a:pt x="19973" y="14412"/>
                  </a:lnTo>
                  <a:lnTo>
                    <a:pt x="20828" y="12677"/>
                  </a:lnTo>
                  <a:lnTo>
                    <a:pt x="21600" y="10800"/>
                  </a:lnTo>
                  <a:lnTo>
                    <a:pt x="20813" y="8898"/>
                  </a:lnTo>
                  <a:lnTo>
                    <a:pt x="19947" y="7149"/>
                  </a:lnTo>
                  <a:lnTo>
                    <a:pt x="19005" y="5564"/>
                  </a:lnTo>
                  <a:lnTo>
                    <a:pt x="17994" y="4154"/>
                  </a:lnTo>
                  <a:lnTo>
                    <a:pt x="16920" y="2931"/>
                  </a:lnTo>
                  <a:lnTo>
                    <a:pt x="15786" y="1906"/>
                  </a:lnTo>
                  <a:lnTo>
                    <a:pt x="14599" y="1089"/>
                  </a:lnTo>
                  <a:lnTo>
                    <a:pt x="13365" y="491"/>
                  </a:lnTo>
                  <a:lnTo>
                    <a:pt x="12088" y="125"/>
                  </a:lnTo>
                  <a:lnTo>
                    <a:pt x="10774" y="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object 8"/>
            <p:cNvSpPr/>
            <p:nvPr/>
          </p:nvSpPr>
          <p:spPr>
            <a:xfrm>
              <a:off x="1682099" y="1233189"/>
              <a:ext cx="483159" cy="68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1" y="2755"/>
                  </a:moveTo>
                  <a:lnTo>
                    <a:pt x="11060" y="2460"/>
                  </a:lnTo>
                  <a:lnTo>
                    <a:pt x="10233" y="2136"/>
                  </a:lnTo>
                  <a:lnTo>
                    <a:pt x="9424" y="1777"/>
                  </a:lnTo>
                  <a:lnTo>
                    <a:pt x="8622" y="1377"/>
                  </a:lnTo>
                  <a:lnTo>
                    <a:pt x="6937" y="872"/>
                  </a:lnTo>
                  <a:lnTo>
                    <a:pt x="5211" y="477"/>
                  </a:lnTo>
                  <a:lnTo>
                    <a:pt x="3435" y="189"/>
                  </a:lnTo>
                  <a:lnTo>
                    <a:pt x="1600" y="0"/>
                  </a:lnTo>
                  <a:lnTo>
                    <a:pt x="900" y="1396"/>
                  </a:lnTo>
                  <a:lnTo>
                    <a:pt x="400" y="2857"/>
                  </a:lnTo>
                  <a:lnTo>
                    <a:pt x="100" y="4376"/>
                  </a:lnTo>
                  <a:lnTo>
                    <a:pt x="0" y="5948"/>
                  </a:lnTo>
                  <a:lnTo>
                    <a:pt x="102" y="7456"/>
                  </a:lnTo>
                  <a:lnTo>
                    <a:pt x="400" y="8924"/>
                  </a:lnTo>
                  <a:lnTo>
                    <a:pt x="886" y="10345"/>
                  </a:lnTo>
                  <a:lnTo>
                    <a:pt x="1550" y="11713"/>
                  </a:lnTo>
                  <a:lnTo>
                    <a:pt x="2383" y="13021"/>
                  </a:lnTo>
                  <a:lnTo>
                    <a:pt x="3375" y="14263"/>
                  </a:lnTo>
                  <a:lnTo>
                    <a:pt x="4517" y="15431"/>
                  </a:lnTo>
                  <a:lnTo>
                    <a:pt x="5800" y="16521"/>
                  </a:lnTo>
                  <a:lnTo>
                    <a:pt x="7214" y="17525"/>
                  </a:lnTo>
                  <a:lnTo>
                    <a:pt x="8750" y="18436"/>
                  </a:lnTo>
                  <a:lnTo>
                    <a:pt x="10398" y="19249"/>
                  </a:lnTo>
                  <a:lnTo>
                    <a:pt x="12150" y="19956"/>
                  </a:lnTo>
                  <a:lnTo>
                    <a:pt x="13995" y="20551"/>
                  </a:lnTo>
                  <a:lnTo>
                    <a:pt x="15925" y="21028"/>
                  </a:lnTo>
                  <a:lnTo>
                    <a:pt x="17930" y="21380"/>
                  </a:lnTo>
                  <a:lnTo>
                    <a:pt x="20000" y="21600"/>
                  </a:lnTo>
                  <a:lnTo>
                    <a:pt x="20700" y="20204"/>
                  </a:lnTo>
                  <a:lnTo>
                    <a:pt x="21200" y="18744"/>
                  </a:lnTo>
                  <a:lnTo>
                    <a:pt x="21500" y="17224"/>
                  </a:lnTo>
                  <a:lnTo>
                    <a:pt x="21600" y="15652"/>
                  </a:lnTo>
                  <a:lnTo>
                    <a:pt x="21463" y="14076"/>
                  </a:lnTo>
                  <a:lnTo>
                    <a:pt x="21113" y="12544"/>
                  </a:lnTo>
                  <a:lnTo>
                    <a:pt x="20560" y="11064"/>
                  </a:lnTo>
                  <a:lnTo>
                    <a:pt x="19815" y="9643"/>
                  </a:lnTo>
                  <a:lnTo>
                    <a:pt x="18889" y="8288"/>
                  </a:lnTo>
                  <a:lnTo>
                    <a:pt x="17792" y="7006"/>
                  </a:lnTo>
                  <a:lnTo>
                    <a:pt x="16535" y="5805"/>
                  </a:lnTo>
                  <a:lnTo>
                    <a:pt x="15129" y="4691"/>
                  </a:lnTo>
                  <a:lnTo>
                    <a:pt x="13584" y="3672"/>
                  </a:lnTo>
                  <a:lnTo>
                    <a:pt x="11911" y="2755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67" name="object 9"/>
            <p:cNvGrpSpPr/>
            <p:nvPr/>
          </p:nvGrpSpPr>
          <p:grpSpPr>
            <a:xfrm>
              <a:off x="2004208" y="0"/>
              <a:ext cx="793148" cy="2352596"/>
              <a:chOff x="0" y="0"/>
              <a:chExt cx="793147" cy="2352595"/>
            </a:xfrm>
          </p:grpSpPr>
          <p:sp>
            <p:nvSpPr>
              <p:cNvPr id="165" name="Line"/>
              <p:cNvSpPr/>
              <p:nvPr/>
            </p:nvSpPr>
            <p:spPr>
              <a:xfrm>
                <a:off x="0" y="0"/>
                <a:ext cx="793148" cy="2352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14295" y="21600"/>
                    </a:lnTo>
                    <a:lnTo>
                      <a:pt x="12400" y="14334"/>
                    </a:lnTo>
                    <a:lnTo>
                      <a:pt x="17652" y="15339"/>
                    </a:lnTo>
                    <a:lnTo>
                      <a:pt x="18192" y="14946"/>
                    </a:lnTo>
                    <a:lnTo>
                      <a:pt x="18687" y="14546"/>
                    </a:lnTo>
                    <a:lnTo>
                      <a:pt x="19136" y="14138"/>
                    </a:lnTo>
                    <a:lnTo>
                      <a:pt x="19537" y="13723"/>
                    </a:lnTo>
                    <a:lnTo>
                      <a:pt x="19890" y="13302"/>
                    </a:lnTo>
                    <a:lnTo>
                      <a:pt x="20193" y="12874"/>
                    </a:lnTo>
                    <a:lnTo>
                      <a:pt x="20444" y="12439"/>
                    </a:lnTo>
                    <a:lnTo>
                      <a:pt x="20642" y="11999"/>
                    </a:lnTo>
                    <a:lnTo>
                      <a:pt x="20785" y="11553"/>
                    </a:lnTo>
                    <a:lnTo>
                      <a:pt x="20872" y="11103"/>
                    </a:lnTo>
                    <a:lnTo>
                      <a:pt x="20901" y="10647"/>
                    </a:lnTo>
                    <a:lnTo>
                      <a:pt x="20872" y="10187"/>
                    </a:lnTo>
                    <a:lnTo>
                      <a:pt x="20786" y="9733"/>
                    </a:lnTo>
                    <a:lnTo>
                      <a:pt x="20645" y="9284"/>
                    </a:lnTo>
                    <a:lnTo>
                      <a:pt x="20448" y="8841"/>
                    </a:lnTo>
                    <a:lnTo>
                      <a:pt x="20199" y="8404"/>
                    </a:lnTo>
                    <a:lnTo>
                      <a:pt x="19897" y="7973"/>
                    </a:lnTo>
                    <a:lnTo>
                      <a:pt x="19544" y="7550"/>
                    </a:lnTo>
                    <a:lnTo>
                      <a:pt x="19141" y="7134"/>
                    </a:lnTo>
                    <a:lnTo>
                      <a:pt x="18689" y="6725"/>
                    </a:lnTo>
                    <a:lnTo>
                      <a:pt x="18189" y="6325"/>
                    </a:lnTo>
                    <a:lnTo>
                      <a:pt x="17644" y="5934"/>
                    </a:lnTo>
                    <a:lnTo>
                      <a:pt x="17052" y="5551"/>
                    </a:lnTo>
                    <a:lnTo>
                      <a:pt x="16417" y="5178"/>
                    </a:lnTo>
                    <a:lnTo>
                      <a:pt x="15739" y="4814"/>
                    </a:lnTo>
                    <a:lnTo>
                      <a:pt x="15019" y="4461"/>
                    </a:lnTo>
                    <a:lnTo>
                      <a:pt x="14258" y="4118"/>
                    </a:lnTo>
                    <a:lnTo>
                      <a:pt x="13458" y="3786"/>
                    </a:lnTo>
                    <a:lnTo>
                      <a:pt x="12620" y="3465"/>
                    </a:lnTo>
                    <a:lnTo>
                      <a:pt x="11745" y="3156"/>
                    </a:lnTo>
                    <a:lnTo>
                      <a:pt x="10833" y="2859"/>
                    </a:lnTo>
                    <a:lnTo>
                      <a:pt x="9887" y="2575"/>
                    </a:lnTo>
                    <a:lnTo>
                      <a:pt x="8908" y="2304"/>
                    </a:lnTo>
                    <a:lnTo>
                      <a:pt x="7895" y="2045"/>
                    </a:lnTo>
                    <a:lnTo>
                      <a:pt x="6852" y="1801"/>
                    </a:lnTo>
                    <a:lnTo>
                      <a:pt x="5778" y="1570"/>
                    </a:lnTo>
                    <a:lnTo>
                      <a:pt x="4676" y="1354"/>
                    </a:lnTo>
                    <a:lnTo>
                      <a:pt x="3546" y="1153"/>
                    </a:lnTo>
                    <a:lnTo>
                      <a:pt x="2389" y="967"/>
                    </a:lnTo>
                    <a:lnTo>
                      <a:pt x="1207" y="797"/>
                    </a:lnTo>
                    <a:lnTo>
                      <a:pt x="0" y="643"/>
                    </a:lnTo>
                    <a:lnTo>
                      <a:pt x="2765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Line"/>
              <p:cNvSpPr/>
              <p:nvPr/>
            </p:nvSpPr>
            <p:spPr>
              <a:xfrm>
                <a:off x="730360" y="0"/>
                <a:ext cx="62788" cy="6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493" y="2315"/>
                    </a:lnTo>
                    <a:lnTo>
                      <a:pt x="14194" y="13850"/>
                    </a:lnTo>
                    <a:lnTo>
                      <a:pt x="2160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0" name="object 10"/>
            <p:cNvGrpSpPr/>
            <p:nvPr/>
          </p:nvGrpSpPr>
          <p:grpSpPr>
            <a:xfrm>
              <a:off x="0" y="0"/>
              <a:ext cx="1842577" cy="1342543"/>
              <a:chOff x="0" y="0"/>
              <a:chExt cx="1842576" cy="1342541"/>
            </a:xfrm>
          </p:grpSpPr>
          <p:sp>
            <p:nvSpPr>
              <p:cNvPr id="168" name="Line"/>
              <p:cNvSpPr/>
              <p:nvPr/>
            </p:nvSpPr>
            <p:spPr>
              <a:xfrm>
                <a:off x="0" y="0"/>
                <a:ext cx="1842577" cy="134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53"/>
                    </a:moveTo>
                    <a:lnTo>
                      <a:pt x="2028" y="19297"/>
                    </a:lnTo>
                    <a:lnTo>
                      <a:pt x="5501" y="21600"/>
                    </a:lnTo>
                    <a:lnTo>
                      <a:pt x="5426" y="20875"/>
                    </a:lnTo>
                    <a:lnTo>
                      <a:pt x="5375" y="20141"/>
                    </a:lnTo>
                    <a:lnTo>
                      <a:pt x="5347" y="19400"/>
                    </a:lnTo>
                    <a:lnTo>
                      <a:pt x="5338" y="18657"/>
                    </a:lnTo>
                    <a:lnTo>
                      <a:pt x="5350" y="17867"/>
                    </a:lnTo>
                    <a:lnTo>
                      <a:pt x="5385" y="17086"/>
                    </a:lnTo>
                    <a:lnTo>
                      <a:pt x="5444" y="16313"/>
                    </a:lnTo>
                    <a:lnTo>
                      <a:pt x="5526" y="15550"/>
                    </a:lnTo>
                    <a:lnTo>
                      <a:pt x="5630" y="14797"/>
                    </a:lnTo>
                    <a:lnTo>
                      <a:pt x="5756" y="14055"/>
                    </a:lnTo>
                    <a:lnTo>
                      <a:pt x="5903" y="13325"/>
                    </a:lnTo>
                    <a:lnTo>
                      <a:pt x="6071" y="12606"/>
                    </a:lnTo>
                    <a:lnTo>
                      <a:pt x="6260" y="11901"/>
                    </a:lnTo>
                    <a:lnTo>
                      <a:pt x="6468" y="11209"/>
                    </a:lnTo>
                    <a:lnTo>
                      <a:pt x="6696" y="10532"/>
                    </a:lnTo>
                    <a:lnTo>
                      <a:pt x="6942" y="9869"/>
                    </a:lnTo>
                    <a:lnTo>
                      <a:pt x="7207" y="9222"/>
                    </a:lnTo>
                    <a:lnTo>
                      <a:pt x="7490" y="8591"/>
                    </a:lnTo>
                    <a:lnTo>
                      <a:pt x="7791" y="7977"/>
                    </a:lnTo>
                    <a:lnTo>
                      <a:pt x="8109" y="7380"/>
                    </a:lnTo>
                    <a:lnTo>
                      <a:pt x="8443" y="6801"/>
                    </a:lnTo>
                    <a:lnTo>
                      <a:pt x="8793" y="6242"/>
                    </a:lnTo>
                    <a:lnTo>
                      <a:pt x="9158" y="5702"/>
                    </a:lnTo>
                    <a:lnTo>
                      <a:pt x="9539" y="5182"/>
                    </a:lnTo>
                    <a:lnTo>
                      <a:pt x="9935" y="4683"/>
                    </a:lnTo>
                    <a:lnTo>
                      <a:pt x="10344" y="4205"/>
                    </a:lnTo>
                    <a:lnTo>
                      <a:pt x="10767" y="3749"/>
                    </a:lnTo>
                    <a:lnTo>
                      <a:pt x="11203" y="3317"/>
                    </a:lnTo>
                    <a:lnTo>
                      <a:pt x="11652" y="2908"/>
                    </a:lnTo>
                    <a:lnTo>
                      <a:pt x="12114" y="2523"/>
                    </a:lnTo>
                    <a:lnTo>
                      <a:pt x="12586" y="2163"/>
                    </a:lnTo>
                    <a:lnTo>
                      <a:pt x="13070" y="1828"/>
                    </a:lnTo>
                    <a:lnTo>
                      <a:pt x="13565" y="1519"/>
                    </a:lnTo>
                    <a:lnTo>
                      <a:pt x="14071" y="1237"/>
                    </a:lnTo>
                    <a:lnTo>
                      <a:pt x="14585" y="983"/>
                    </a:lnTo>
                    <a:lnTo>
                      <a:pt x="15110" y="757"/>
                    </a:lnTo>
                    <a:lnTo>
                      <a:pt x="15643" y="560"/>
                    </a:lnTo>
                    <a:lnTo>
                      <a:pt x="16184" y="392"/>
                    </a:lnTo>
                    <a:lnTo>
                      <a:pt x="16734" y="254"/>
                    </a:lnTo>
                    <a:lnTo>
                      <a:pt x="17290" y="147"/>
                    </a:lnTo>
                    <a:lnTo>
                      <a:pt x="17854" y="71"/>
                    </a:lnTo>
                    <a:lnTo>
                      <a:pt x="17854" y="3558"/>
                    </a:lnTo>
                    <a:lnTo>
                      <a:pt x="21600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Line"/>
              <p:cNvSpPr/>
              <p:nvPr/>
            </p:nvSpPr>
            <p:spPr>
              <a:xfrm>
                <a:off x="0" y="0"/>
                <a:ext cx="490427" cy="1115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098" y="658"/>
                    </a:lnTo>
                    <a:lnTo>
                      <a:pt x="18728" y="1294"/>
                    </a:lnTo>
                    <a:lnTo>
                      <a:pt x="17399" y="1947"/>
                    </a:lnTo>
                    <a:lnTo>
                      <a:pt x="16112" y="2616"/>
                    </a:lnTo>
                    <a:lnTo>
                      <a:pt x="14867" y="3301"/>
                    </a:lnTo>
                    <a:lnTo>
                      <a:pt x="13665" y="4002"/>
                    </a:lnTo>
                    <a:lnTo>
                      <a:pt x="12507" y="4718"/>
                    </a:lnTo>
                    <a:lnTo>
                      <a:pt x="11395" y="5448"/>
                    </a:lnTo>
                    <a:lnTo>
                      <a:pt x="10328" y="6193"/>
                    </a:lnTo>
                    <a:lnTo>
                      <a:pt x="9308" y="6951"/>
                    </a:lnTo>
                    <a:lnTo>
                      <a:pt x="8336" y="7723"/>
                    </a:lnTo>
                    <a:lnTo>
                      <a:pt x="7412" y="8509"/>
                    </a:lnTo>
                    <a:lnTo>
                      <a:pt x="6538" y="9307"/>
                    </a:lnTo>
                    <a:lnTo>
                      <a:pt x="5714" y="10117"/>
                    </a:lnTo>
                    <a:lnTo>
                      <a:pt x="4942" y="10939"/>
                    </a:lnTo>
                    <a:lnTo>
                      <a:pt x="4221" y="11773"/>
                    </a:lnTo>
                    <a:lnTo>
                      <a:pt x="3554" y="12618"/>
                    </a:lnTo>
                    <a:lnTo>
                      <a:pt x="2941" y="13474"/>
                    </a:lnTo>
                    <a:lnTo>
                      <a:pt x="2383" y="14341"/>
                    </a:lnTo>
                    <a:lnTo>
                      <a:pt x="1880" y="15217"/>
                    </a:lnTo>
                    <a:lnTo>
                      <a:pt x="1434" y="16103"/>
                    </a:lnTo>
                    <a:lnTo>
                      <a:pt x="1046" y="16998"/>
                    </a:lnTo>
                    <a:lnTo>
                      <a:pt x="716" y="17903"/>
                    </a:lnTo>
                    <a:lnTo>
                      <a:pt x="446" y="18815"/>
                    </a:lnTo>
                    <a:lnTo>
                      <a:pt x="236" y="19736"/>
                    </a:lnTo>
                    <a:lnTo>
                      <a:pt x="87" y="20664"/>
                    </a:lnTo>
                    <a:lnTo>
                      <a:pt x="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1" name="object 11"/>
            <p:cNvSpPr/>
            <p:nvPr/>
          </p:nvSpPr>
          <p:spPr>
            <a:xfrm>
              <a:off x="43737" y="1332603"/>
              <a:ext cx="2354150" cy="143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6" y="15484"/>
                  </a:moveTo>
                  <a:lnTo>
                    <a:pt x="21180" y="10770"/>
                  </a:lnTo>
                  <a:lnTo>
                    <a:pt x="20829" y="11228"/>
                  </a:lnTo>
                  <a:lnTo>
                    <a:pt x="20466" y="11661"/>
                  </a:lnTo>
                  <a:lnTo>
                    <a:pt x="20092" y="12070"/>
                  </a:lnTo>
                  <a:lnTo>
                    <a:pt x="19707" y="12452"/>
                  </a:lnTo>
                  <a:lnTo>
                    <a:pt x="19312" y="12808"/>
                  </a:lnTo>
                  <a:lnTo>
                    <a:pt x="18906" y="13136"/>
                  </a:lnTo>
                  <a:lnTo>
                    <a:pt x="18492" y="13437"/>
                  </a:lnTo>
                  <a:lnTo>
                    <a:pt x="18068" y="13709"/>
                  </a:lnTo>
                  <a:lnTo>
                    <a:pt x="17635" y="13951"/>
                  </a:lnTo>
                  <a:lnTo>
                    <a:pt x="17194" y="14164"/>
                  </a:lnTo>
                  <a:lnTo>
                    <a:pt x="16745" y="14346"/>
                  </a:lnTo>
                  <a:lnTo>
                    <a:pt x="16288" y="14496"/>
                  </a:lnTo>
                  <a:lnTo>
                    <a:pt x="15824" y="14614"/>
                  </a:lnTo>
                  <a:lnTo>
                    <a:pt x="15354" y="14699"/>
                  </a:lnTo>
                  <a:lnTo>
                    <a:pt x="14877" y="14751"/>
                  </a:lnTo>
                  <a:lnTo>
                    <a:pt x="14394" y="14768"/>
                  </a:lnTo>
                  <a:lnTo>
                    <a:pt x="13927" y="14752"/>
                  </a:lnTo>
                  <a:lnTo>
                    <a:pt x="13464" y="14702"/>
                  </a:lnTo>
                  <a:lnTo>
                    <a:pt x="13008" y="14621"/>
                  </a:lnTo>
                  <a:lnTo>
                    <a:pt x="12557" y="14509"/>
                  </a:lnTo>
                  <a:lnTo>
                    <a:pt x="12113" y="14367"/>
                  </a:lnTo>
                  <a:lnTo>
                    <a:pt x="11676" y="14194"/>
                  </a:lnTo>
                  <a:lnTo>
                    <a:pt x="11246" y="13993"/>
                  </a:lnTo>
                  <a:lnTo>
                    <a:pt x="10824" y="13762"/>
                  </a:lnTo>
                  <a:lnTo>
                    <a:pt x="10409" y="13505"/>
                  </a:lnTo>
                  <a:lnTo>
                    <a:pt x="10004" y="13220"/>
                  </a:lnTo>
                  <a:lnTo>
                    <a:pt x="9607" y="12908"/>
                  </a:lnTo>
                  <a:lnTo>
                    <a:pt x="9220" y="12571"/>
                  </a:lnTo>
                  <a:lnTo>
                    <a:pt x="8842" y="12209"/>
                  </a:lnTo>
                  <a:lnTo>
                    <a:pt x="8475" y="11823"/>
                  </a:lnTo>
                  <a:lnTo>
                    <a:pt x="8118" y="11413"/>
                  </a:lnTo>
                  <a:lnTo>
                    <a:pt x="7772" y="10980"/>
                  </a:lnTo>
                  <a:lnTo>
                    <a:pt x="7438" y="10525"/>
                  </a:lnTo>
                  <a:lnTo>
                    <a:pt x="7116" y="10048"/>
                  </a:lnTo>
                  <a:lnTo>
                    <a:pt x="6806" y="9550"/>
                  </a:lnTo>
                  <a:lnTo>
                    <a:pt x="6508" y="9033"/>
                  </a:lnTo>
                  <a:lnTo>
                    <a:pt x="6224" y="8495"/>
                  </a:lnTo>
                  <a:lnTo>
                    <a:pt x="5954" y="7939"/>
                  </a:lnTo>
                  <a:lnTo>
                    <a:pt x="5697" y="7364"/>
                  </a:lnTo>
                  <a:lnTo>
                    <a:pt x="5455" y="6772"/>
                  </a:lnTo>
                  <a:lnTo>
                    <a:pt x="7151" y="5161"/>
                  </a:lnTo>
                  <a:lnTo>
                    <a:pt x="584" y="0"/>
                  </a:lnTo>
                  <a:lnTo>
                    <a:pt x="0" y="11874"/>
                  </a:lnTo>
                  <a:lnTo>
                    <a:pt x="1806" y="10173"/>
                  </a:lnTo>
                  <a:lnTo>
                    <a:pt x="2042" y="10773"/>
                  </a:lnTo>
                  <a:lnTo>
                    <a:pt x="2288" y="11360"/>
                  </a:lnTo>
                  <a:lnTo>
                    <a:pt x="2544" y="11935"/>
                  </a:lnTo>
                  <a:lnTo>
                    <a:pt x="2810" y="12496"/>
                  </a:lnTo>
                  <a:lnTo>
                    <a:pt x="3086" y="13045"/>
                  </a:lnTo>
                  <a:lnTo>
                    <a:pt x="3372" y="13579"/>
                  </a:lnTo>
                  <a:lnTo>
                    <a:pt x="3667" y="14100"/>
                  </a:lnTo>
                  <a:lnTo>
                    <a:pt x="3971" y="14606"/>
                  </a:lnTo>
                  <a:lnTo>
                    <a:pt x="4285" y="15098"/>
                  </a:lnTo>
                  <a:lnTo>
                    <a:pt x="4607" y="15574"/>
                  </a:lnTo>
                  <a:lnTo>
                    <a:pt x="4937" y="16035"/>
                  </a:lnTo>
                  <a:lnTo>
                    <a:pt x="5276" y="16481"/>
                  </a:lnTo>
                  <a:lnTo>
                    <a:pt x="5623" y="16910"/>
                  </a:lnTo>
                  <a:lnTo>
                    <a:pt x="5978" y="17323"/>
                  </a:lnTo>
                  <a:lnTo>
                    <a:pt x="6340" y="17719"/>
                  </a:lnTo>
                  <a:lnTo>
                    <a:pt x="6710" y="18098"/>
                  </a:lnTo>
                  <a:lnTo>
                    <a:pt x="7088" y="18460"/>
                  </a:lnTo>
                  <a:lnTo>
                    <a:pt x="7472" y="18804"/>
                  </a:lnTo>
                  <a:lnTo>
                    <a:pt x="7863" y="19129"/>
                  </a:lnTo>
                  <a:lnTo>
                    <a:pt x="8260" y="19436"/>
                  </a:lnTo>
                  <a:lnTo>
                    <a:pt x="8664" y="19725"/>
                  </a:lnTo>
                  <a:lnTo>
                    <a:pt x="9074" y="19994"/>
                  </a:lnTo>
                  <a:lnTo>
                    <a:pt x="9490" y="20243"/>
                  </a:lnTo>
                  <a:lnTo>
                    <a:pt x="9912" y="20473"/>
                  </a:lnTo>
                  <a:lnTo>
                    <a:pt x="10339" y="20683"/>
                  </a:lnTo>
                  <a:lnTo>
                    <a:pt x="10771" y="20871"/>
                  </a:lnTo>
                  <a:lnTo>
                    <a:pt x="11209" y="21039"/>
                  </a:lnTo>
                  <a:lnTo>
                    <a:pt x="11651" y="21186"/>
                  </a:lnTo>
                  <a:lnTo>
                    <a:pt x="12098" y="21311"/>
                  </a:lnTo>
                  <a:lnTo>
                    <a:pt x="12549" y="21414"/>
                  </a:lnTo>
                  <a:lnTo>
                    <a:pt x="13005" y="21495"/>
                  </a:lnTo>
                  <a:lnTo>
                    <a:pt x="13464" y="21553"/>
                  </a:lnTo>
                  <a:lnTo>
                    <a:pt x="13927" y="21588"/>
                  </a:lnTo>
                  <a:lnTo>
                    <a:pt x="14394" y="21600"/>
                  </a:lnTo>
                  <a:lnTo>
                    <a:pt x="14881" y="21587"/>
                  </a:lnTo>
                  <a:lnTo>
                    <a:pt x="15365" y="21549"/>
                  </a:lnTo>
                  <a:lnTo>
                    <a:pt x="15845" y="21485"/>
                  </a:lnTo>
                  <a:lnTo>
                    <a:pt x="16320" y="21397"/>
                  </a:lnTo>
                  <a:lnTo>
                    <a:pt x="16791" y="21285"/>
                  </a:lnTo>
                  <a:lnTo>
                    <a:pt x="17258" y="21148"/>
                  </a:lnTo>
                  <a:lnTo>
                    <a:pt x="17719" y="20989"/>
                  </a:lnTo>
                  <a:lnTo>
                    <a:pt x="18175" y="20806"/>
                  </a:lnTo>
                  <a:lnTo>
                    <a:pt x="18625" y="20600"/>
                  </a:lnTo>
                  <a:lnTo>
                    <a:pt x="19070" y="20372"/>
                  </a:lnTo>
                  <a:lnTo>
                    <a:pt x="19508" y="20122"/>
                  </a:lnTo>
                  <a:lnTo>
                    <a:pt x="19940" y="19850"/>
                  </a:lnTo>
                  <a:lnTo>
                    <a:pt x="20366" y="19558"/>
                  </a:lnTo>
                  <a:lnTo>
                    <a:pt x="20785" y="19244"/>
                  </a:lnTo>
                  <a:lnTo>
                    <a:pt x="21196" y="18911"/>
                  </a:lnTo>
                  <a:lnTo>
                    <a:pt x="21600" y="185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7" name="object 25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27A9D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" name="object 26"/>
          <p:cNvSpPr txBox="1">
            <a:spLocks noGrp="1"/>
          </p:cNvSpPr>
          <p:nvPr>
            <p:ph type="title"/>
          </p:nvPr>
        </p:nvSpPr>
        <p:spPr>
          <a:xfrm>
            <a:off x="1474613" y="937027"/>
            <a:ext cx="7040491" cy="513081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3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01 | PROJENİN AMACI</a:t>
            </a:r>
          </a:p>
        </p:txBody>
      </p:sp>
      <p:sp>
        <p:nvSpPr>
          <p:cNvPr id="179" name="object 28"/>
          <p:cNvSpPr/>
          <p:nvPr/>
        </p:nvSpPr>
        <p:spPr>
          <a:xfrm>
            <a:off x="1468692" y="2020590"/>
            <a:ext cx="12860625" cy="2340855"/>
          </a:xfrm>
          <a:prstGeom prst="rect">
            <a:avLst/>
          </a:prstGeom>
          <a:solidFill>
            <a:srgbClr val="F6F8F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Dikdörtgen 39"/>
          <p:cNvSpPr/>
          <p:nvPr/>
        </p:nvSpPr>
        <p:spPr>
          <a:xfrm>
            <a:off x="16286984" y="-2"/>
            <a:ext cx="3817116" cy="3597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8" name="Grafik 40" descr="Grafik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/>
          <p:cNvSpPr/>
          <p:nvPr/>
        </p:nvSpPr>
        <p:spPr>
          <a:xfrm>
            <a:off x="2079536" y="2295819"/>
            <a:ext cx="11593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………… Projesi kapsamında……………. (atık oluşumunun önlenmesine, atıkların geri dönüşüme ve ekonomiye kazandırılması) amaçlanmıştır.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250415" y="1798636"/>
            <a:ext cx="1078498" cy="8203730"/>
          </a:xfrm>
          <a:prstGeom prst="rect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wordArtVert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FOTOĞRAF</a:t>
            </a: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D61E8E8C-F5D0-473E-BC46-A0C21803AF22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sp>
        <p:nvSpPr>
          <p:cNvPr id="26" name="Dikdörtgen 25"/>
          <p:cNvSpPr/>
          <p:nvPr/>
        </p:nvSpPr>
        <p:spPr>
          <a:xfrm>
            <a:off x="2485010" y="5226743"/>
            <a:ext cx="10782652" cy="954107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projesi kapsamında belediyede yapılanlar 2-3 satır olarak özetlenmelidir. </a:t>
            </a:r>
          </a:p>
          <a:p>
            <a:pPr algn="just"/>
            <a:r>
              <a:rPr lang="tr-TR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 karakteri </a:t>
            </a:r>
            <a:r>
              <a:rPr lang="tr-TR" sz="2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yazı büyüklüğü 36 punto olmalıdır</a:t>
            </a:r>
            <a:r>
              <a:rPr lang="tr-T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şağı Ok 3"/>
          <p:cNvSpPr/>
          <p:nvPr/>
        </p:nvSpPr>
        <p:spPr>
          <a:xfrm>
            <a:off x="7080918" y="3838463"/>
            <a:ext cx="1636171" cy="1453242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485010" y="9275263"/>
            <a:ext cx="10782652" cy="777585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Projenin </a:t>
            </a:r>
            <a:r>
              <a:rPr lang="tr-TR" sz="2000" b="1" dirty="0">
                <a:solidFill>
                  <a:schemeClr val="tx1"/>
                </a:solidFill>
              </a:rPr>
              <a:t>amacı</a:t>
            </a:r>
            <a:r>
              <a:rPr lang="tr-TR" sz="2000" dirty="0">
                <a:solidFill>
                  <a:schemeClr val="tx1"/>
                </a:solidFill>
              </a:rPr>
              <a:t> detaylandırılmalıdır.</a:t>
            </a:r>
          </a:p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Yazı karakteri </a:t>
            </a:r>
            <a:r>
              <a:rPr lang="tr-TR" sz="2000" dirty="0" err="1">
                <a:solidFill>
                  <a:schemeClr val="tx1"/>
                </a:solidFill>
              </a:rPr>
              <a:t>Arial</a:t>
            </a:r>
            <a:r>
              <a:rPr lang="tr-TR" sz="2000" dirty="0">
                <a:solidFill>
                  <a:schemeClr val="tx1"/>
                </a:solidFill>
              </a:rPr>
              <a:t>, yazı büyüklüğü 28 punto olmalıdır.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1468692" y="6438031"/>
            <a:ext cx="13283902" cy="193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3989" indent="-457200" algn="just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</a:rPr>
              <a:t>Kurum/kuruluş/bireylere örnek teşkil edecek, vatandaş teşvik sisteminin kurulması amaçlanmış ve bunu  yaparken de ...mantığı benimsenmiştir.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endParaRPr lang="tr-T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</a:rPr>
              <a:t>….. amacıyla …. Projesi hazırlanmıştır.</a:t>
            </a:r>
          </a:p>
        </p:txBody>
      </p:sp>
      <p:sp>
        <p:nvSpPr>
          <p:cNvPr id="31" name="Aşağı Ok 30"/>
          <p:cNvSpPr/>
          <p:nvPr/>
        </p:nvSpPr>
        <p:spPr>
          <a:xfrm rot="10800000">
            <a:off x="7500938" y="8427542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20154F64-9051-434E-9262-247EDF002462}"/>
              </a:ext>
            </a:extLst>
          </p:cNvPr>
          <p:cNvSpPr/>
          <p:nvPr/>
        </p:nvSpPr>
        <p:spPr>
          <a:xfrm>
            <a:off x="1549482" y="2164059"/>
            <a:ext cx="84442" cy="18000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bject 18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37AD7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object 19"/>
          <p:cNvSpPr txBox="1">
            <a:spLocks noGrp="1"/>
          </p:cNvSpPr>
          <p:nvPr>
            <p:ph type="title"/>
          </p:nvPr>
        </p:nvSpPr>
        <p:spPr>
          <a:xfrm>
            <a:off x="1474624" y="937036"/>
            <a:ext cx="6714394" cy="513082"/>
          </a:xfrm>
          <a:prstGeom prst="rect">
            <a:avLst/>
          </a:prstGeom>
        </p:spPr>
        <p:txBody>
          <a:bodyPr>
            <a:noAutofit/>
          </a:bodyPr>
          <a:lstStyle>
            <a:lvl1pPr indent="12573" defTabSz="905255">
              <a:defRPr sz="316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dirty="0"/>
              <a:t>02 | PROJENİN KAPSAMI</a:t>
            </a:r>
          </a:p>
        </p:txBody>
      </p:sp>
      <p:grpSp>
        <p:nvGrpSpPr>
          <p:cNvPr id="236" name="object 26"/>
          <p:cNvGrpSpPr/>
          <p:nvPr/>
        </p:nvGrpSpPr>
        <p:grpSpPr>
          <a:xfrm>
            <a:off x="17306742" y="-1"/>
            <a:ext cx="2797356" cy="2772131"/>
            <a:chOff x="0" y="0"/>
            <a:chExt cx="2797355" cy="2772129"/>
          </a:xfrm>
        </p:grpSpPr>
        <p:sp>
          <p:nvSpPr>
            <p:cNvPr id="223" name="object 27"/>
            <p:cNvSpPr/>
            <p:nvPr/>
          </p:nvSpPr>
          <p:spPr>
            <a:xfrm>
              <a:off x="709822" y="921022"/>
              <a:ext cx="813213" cy="41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21600"/>
                  </a:moveTo>
                  <a:lnTo>
                    <a:pt x="12141" y="21472"/>
                  </a:lnTo>
                  <a:lnTo>
                    <a:pt x="13417" y="21096"/>
                  </a:lnTo>
                  <a:lnTo>
                    <a:pt x="14651" y="20487"/>
                  </a:lnTo>
                  <a:lnTo>
                    <a:pt x="15836" y="19655"/>
                  </a:lnTo>
                  <a:lnTo>
                    <a:pt x="16966" y="18616"/>
                  </a:lnTo>
                  <a:lnTo>
                    <a:pt x="18036" y="17381"/>
                  </a:lnTo>
                  <a:lnTo>
                    <a:pt x="19040" y="15964"/>
                  </a:lnTo>
                  <a:lnTo>
                    <a:pt x="19973" y="14377"/>
                  </a:lnTo>
                  <a:lnTo>
                    <a:pt x="20828" y="12635"/>
                  </a:lnTo>
                  <a:lnTo>
                    <a:pt x="21600" y="10749"/>
                  </a:lnTo>
                  <a:lnTo>
                    <a:pt x="20826" y="8865"/>
                  </a:lnTo>
                  <a:lnTo>
                    <a:pt x="19967" y="7130"/>
                  </a:lnTo>
                  <a:lnTo>
                    <a:pt x="19029" y="5555"/>
                  </a:lnTo>
                  <a:lnTo>
                    <a:pt x="18017" y="4152"/>
                  </a:lnTo>
                  <a:lnTo>
                    <a:pt x="16939" y="2933"/>
                  </a:lnTo>
                  <a:lnTo>
                    <a:pt x="15801" y="1908"/>
                  </a:lnTo>
                  <a:lnTo>
                    <a:pt x="14609" y="1091"/>
                  </a:lnTo>
                  <a:lnTo>
                    <a:pt x="13370" y="493"/>
                  </a:lnTo>
                  <a:lnTo>
                    <a:pt x="12089" y="125"/>
                  </a:lnTo>
                  <a:lnTo>
                    <a:pt x="10774" y="0"/>
                  </a:lnTo>
                  <a:lnTo>
                    <a:pt x="9459" y="128"/>
                  </a:lnTo>
                  <a:lnTo>
                    <a:pt x="8183" y="504"/>
                  </a:lnTo>
                  <a:lnTo>
                    <a:pt x="6949" y="1113"/>
                  </a:lnTo>
                  <a:lnTo>
                    <a:pt x="5764" y="1945"/>
                  </a:lnTo>
                  <a:lnTo>
                    <a:pt x="4634" y="2984"/>
                  </a:lnTo>
                  <a:lnTo>
                    <a:pt x="3564" y="4219"/>
                  </a:lnTo>
                  <a:lnTo>
                    <a:pt x="2560" y="5637"/>
                  </a:lnTo>
                  <a:lnTo>
                    <a:pt x="1627" y="7223"/>
                  </a:lnTo>
                  <a:lnTo>
                    <a:pt x="772" y="8966"/>
                  </a:lnTo>
                  <a:lnTo>
                    <a:pt x="0" y="10852"/>
                  </a:lnTo>
                  <a:lnTo>
                    <a:pt x="774" y="12735"/>
                  </a:lnTo>
                  <a:lnTo>
                    <a:pt x="1633" y="14470"/>
                  </a:lnTo>
                  <a:lnTo>
                    <a:pt x="2571" y="16045"/>
                  </a:lnTo>
                  <a:lnTo>
                    <a:pt x="3583" y="17448"/>
                  </a:lnTo>
                  <a:lnTo>
                    <a:pt x="4661" y="18668"/>
                  </a:lnTo>
                  <a:lnTo>
                    <a:pt x="5799" y="19692"/>
                  </a:lnTo>
                  <a:lnTo>
                    <a:pt x="6991" y="20509"/>
                  </a:lnTo>
                  <a:lnTo>
                    <a:pt x="8230" y="21107"/>
                  </a:lnTo>
                  <a:lnTo>
                    <a:pt x="9511" y="21475"/>
                  </a:lnTo>
                  <a:lnTo>
                    <a:pt x="10826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object 28"/>
            <p:cNvSpPr/>
            <p:nvPr/>
          </p:nvSpPr>
          <p:spPr>
            <a:xfrm>
              <a:off x="1157190" y="338452"/>
              <a:ext cx="461286" cy="68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21600"/>
                  </a:moveTo>
                  <a:lnTo>
                    <a:pt x="20618" y="20203"/>
                  </a:lnTo>
                  <a:lnTo>
                    <a:pt x="21146" y="18758"/>
                  </a:lnTo>
                  <a:lnTo>
                    <a:pt x="21482" y="17266"/>
                  </a:lnTo>
                  <a:lnTo>
                    <a:pt x="21600" y="15726"/>
                  </a:lnTo>
                  <a:lnTo>
                    <a:pt x="21486" y="14154"/>
                  </a:lnTo>
                  <a:lnTo>
                    <a:pt x="21153" y="12624"/>
                  </a:lnTo>
                  <a:lnTo>
                    <a:pt x="20609" y="11144"/>
                  </a:lnTo>
                  <a:lnTo>
                    <a:pt x="19868" y="9722"/>
                  </a:lnTo>
                  <a:lnTo>
                    <a:pt x="18938" y="8365"/>
                  </a:lnTo>
                  <a:lnTo>
                    <a:pt x="17831" y="7080"/>
                  </a:lnTo>
                  <a:lnTo>
                    <a:pt x="16558" y="5875"/>
                  </a:lnTo>
                  <a:lnTo>
                    <a:pt x="15129" y="4758"/>
                  </a:lnTo>
                  <a:lnTo>
                    <a:pt x="13556" y="3735"/>
                  </a:lnTo>
                  <a:lnTo>
                    <a:pt x="11848" y="2814"/>
                  </a:lnTo>
                  <a:lnTo>
                    <a:pt x="10017" y="2003"/>
                  </a:lnTo>
                  <a:lnTo>
                    <a:pt x="8074" y="1308"/>
                  </a:lnTo>
                  <a:lnTo>
                    <a:pt x="6029" y="738"/>
                  </a:lnTo>
                  <a:lnTo>
                    <a:pt x="3892" y="299"/>
                  </a:lnTo>
                  <a:lnTo>
                    <a:pt x="1676" y="0"/>
                  </a:lnTo>
                  <a:lnTo>
                    <a:pt x="982" y="1397"/>
                  </a:lnTo>
                  <a:lnTo>
                    <a:pt x="454" y="2842"/>
                  </a:lnTo>
                  <a:lnTo>
                    <a:pt x="118" y="4334"/>
                  </a:lnTo>
                  <a:lnTo>
                    <a:pt x="0" y="5874"/>
                  </a:lnTo>
                  <a:lnTo>
                    <a:pt x="114" y="7446"/>
                  </a:lnTo>
                  <a:lnTo>
                    <a:pt x="447" y="8976"/>
                  </a:lnTo>
                  <a:lnTo>
                    <a:pt x="991" y="10456"/>
                  </a:lnTo>
                  <a:lnTo>
                    <a:pt x="1732" y="11878"/>
                  </a:lnTo>
                  <a:lnTo>
                    <a:pt x="2662" y="13235"/>
                  </a:lnTo>
                  <a:lnTo>
                    <a:pt x="3769" y="14520"/>
                  </a:lnTo>
                  <a:lnTo>
                    <a:pt x="5042" y="15725"/>
                  </a:lnTo>
                  <a:lnTo>
                    <a:pt x="6471" y="16842"/>
                  </a:lnTo>
                  <a:lnTo>
                    <a:pt x="8044" y="17865"/>
                  </a:lnTo>
                  <a:lnTo>
                    <a:pt x="9752" y="18786"/>
                  </a:lnTo>
                  <a:lnTo>
                    <a:pt x="11583" y="19597"/>
                  </a:lnTo>
                  <a:lnTo>
                    <a:pt x="13526" y="20292"/>
                  </a:lnTo>
                  <a:lnTo>
                    <a:pt x="15571" y="20862"/>
                  </a:lnTo>
                  <a:lnTo>
                    <a:pt x="17708" y="21301"/>
                  </a:lnTo>
                  <a:lnTo>
                    <a:pt x="19924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object 29"/>
            <p:cNvSpPr/>
            <p:nvPr/>
          </p:nvSpPr>
          <p:spPr>
            <a:xfrm>
              <a:off x="1159179" y="1237161"/>
              <a:ext cx="459295" cy="68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57"/>
                  </a:moveTo>
                  <a:lnTo>
                    <a:pt x="21482" y="4322"/>
                  </a:lnTo>
                  <a:lnTo>
                    <a:pt x="21144" y="2834"/>
                  </a:lnTo>
                  <a:lnTo>
                    <a:pt x="20614" y="1393"/>
                  </a:lnTo>
                  <a:lnTo>
                    <a:pt x="19917" y="0"/>
                  </a:lnTo>
                  <a:lnTo>
                    <a:pt x="17692" y="310"/>
                  </a:lnTo>
                  <a:lnTo>
                    <a:pt x="15550" y="758"/>
                  </a:lnTo>
                  <a:lnTo>
                    <a:pt x="13501" y="1335"/>
                  </a:lnTo>
                  <a:lnTo>
                    <a:pt x="11556" y="2035"/>
                  </a:lnTo>
                  <a:lnTo>
                    <a:pt x="9725" y="2850"/>
                  </a:lnTo>
                  <a:lnTo>
                    <a:pt x="8018" y="3773"/>
                  </a:lnTo>
                  <a:lnTo>
                    <a:pt x="6447" y="4797"/>
                  </a:lnTo>
                  <a:lnTo>
                    <a:pt x="5022" y="5915"/>
                  </a:lnTo>
                  <a:lnTo>
                    <a:pt x="3752" y="7118"/>
                  </a:lnTo>
                  <a:lnTo>
                    <a:pt x="2649" y="8401"/>
                  </a:lnTo>
                  <a:lnTo>
                    <a:pt x="1724" y="9755"/>
                  </a:lnTo>
                  <a:lnTo>
                    <a:pt x="985" y="11174"/>
                  </a:lnTo>
                  <a:lnTo>
                    <a:pt x="445" y="12650"/>
                  </a:lnTo>
                  <a:lnTo>
                    <a:pt x="113" y="14175"/>
                  </a:lnTo>
                  <a:lnTo>
                    <a:pt x="0" y="15743"/>
                  </a:lnTo>
                  <a:lnTo>
                    <a:pt x="118" y="17278"/>
                  </a:lnTo>
                  <a:lnTo>
                    <a:pt x="456" y="18766"/>
                  </a:lnTo>
                  <a:lnTo>
                    <a:pt x="986" y="20207"/>
                  </a:lnTo>
                  <a:lnTo>
                    <a:pt x="1683" y="21600"/>
                  </a:lnTo>
                  <a:lnTo>
                    <a:pt x="3908" y="21290"/>
                  </a:lnTo>
                  <a:lnTo>
                    <a:pt x="6050" y="20842"/>
                  </a:lnTo>
                  <a:lnTo>
                    <a:pt x="8099" y="20265"/>
                  </a:lnTo>
                  <a:lnTo>
                    <a:pt x="10044" y="19565"/>
                  </a:lnTo>
                  <a:lnTo>
                    <a:pt x="11875" y="18750"/>
                  </a:lnTo>
                  <a:lnTo>
                    <a:pt x="13582" y="17827"/>
                  </a:lnTo>
                  <a:lnTo>
                    <a:pt x="15153" y="16803"/>
                  </a:lnTo>
                  <a:lnTo>
                    <a:pt x="16578" y="15685"/>
                  </a:lnTo>
                  <a:lnTo>
                    <a:pt x="17848" y="14481"/>
                  </a:lnTo>
                  <a:lnTo>
                    <a:pt x="18951" y="13199"/>
                  </a:lnTo>
                  <a:lnTo>
                    <a:pt x="19876" y="11845"/>
                  </a:lnTo>
                  <a:lnTo>
                    <a:pt x="20615" y="10426"/>
                  </a:lnTo>
                  <a:lnTo>
                    <a:pt x="21155" y="8950"/>
                  </a:lnTo>
                  <a:lnTo>
                    <a:pt x="21487" y="7425"/>
                  </a:lnTo>
                  <a:lnTo>
                    <a:pt x="21600" y="58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object 30"/>
            <p:cNvSpPr/>
            <p:nvPr/>
          </p:nvSpPr>
          <p:spPr>
            <a:xfrm>
              <a:off x="1678123" y="332487"/>
              <a:ext cx="481169" cy="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87"/>
                  </a:moveTo>
                  <a:lnTo>
                    <a:pt x="114" y="17215"/>
                  </a:lnTo>
                  <a:lnTo>
                    <a:pt x="446" y="18713"/>
                  </a:lnTo>
                  <a:lnTo>
                    <a:pt x="979" y="20177"/>
                  </a:lnTo>
                  <a:lnTo>
                    <a:pt x="1696" y="21600"/>
                  </a:lnTo>
                  <a:lnTo>
                    <a:pt x="3551" y="21403"/>
                  </a:lnTo>
                  <a:lnTo>
                    <a:pt x="5355" y="21094"/>
                  </a:lnTo>
                  <a:lnTo>
                    <a:pt x="7093" y="20681"/>
                  </a:lnTo>
                  <a:lnTo>
                    <a:pt x="8747" y="20168"/>
                  </a:lnTo>
                  <a:lnTo>
                    <a:pt x="9552" y="19797"/>
                  </a:lnTo>
                  <a:lnTo>
                    <a:pt x="10365" y="19437"/>
                  </a:lnTo>
                  <a:lnTo>
                    <a:pt x="11195" y="19100"/>
                  </a:lnTo>
                  <a:lnTo>
                    <a:pt x="12050" y="18799"/>
                  </a:lnTo>
                  <a:lnTo>
                    <a:pt x="13727" y="17887"/>
                  </a:lnTo>
                  <a:lnTo>
                    <a:pt x="15271" y="16873"/>
                  </a:lnTo>
                  <a:lnTo>
                    <a:pt x="16671" y="15765"/>
                  </a:lnTo>
                  <a:lnTo>
                    <a:pt x="17918" y="14568"/>
                  </a:lnTo>
                  <a:lnTo>
                    <a:pt x="19000" y="13290"/>
                  </a:lnTo>
                  <a:lnTo>
                    <a:pt x="19909" y="11937"/>
                  </a:lnTo>
                  <a:lnTo>
                    <a:pt x="20634" y="10517"/>
                  </a:lnTo>
                  <a:lnTo>
                    <a:pt x="21164" y="9035"/>
                  </a:lnTo>
                  <a:lnTo>
                    <a:pt x="21489" y="7498"/>
                  </a:lnTo>
                  <a:lnTo>
                    <a:pt x="21600" y="5914"/>
                  </a:lnTo>
                  <a:lnTo>
                    <a:pt x="21486" y="4386"/>
                  </a:lnTo>
                  <a:lnTo>
                    <a:pt x="21154" y="2887"/>
                  </a:lnTo>
                  <a:lnTo>
                    <a:pt x="20621" y="1423"/>
                  </a:lnTo>
                  <a:lnTo>
                    <a:pt x="19904" y="0"/>
                  </a:lnTo>
                  <a:lnTo>
                    <a:pt x="17842" y="241"/>
                  </a:lnTo>
                  <a:lnTo>
                    <a:pt x="15846" y="610"/>
                  </a:lnTo>
                  <a:lnTo>
                    <a:pt x="13924" y="1101"/>
                  </a:lnTo>
                  <a:lnTo>
                    <a:pt x="12087" y="1707"/>
                  </a:lnTo>
                  <a:lnTo>
                    <a:pt x="10344" y="2422"/>
                  </a:lnTo>
                  <a:lnTo>
                    <a:pt x="8703" y="3240"/>
                  </a:lnTo>
                  <a:lnTo>
                    <a:pt x="7175" y="4154"/>
                  </a:lnTo>
                  <a:lnTo>
                    <a:pt x="5768" y="5159"/>
                  </a:lnTo>
                  <a:lnTo>
                    <a:pt x="4492" y="6247"/>
                  </a:lnTo>
                  <a:lnTo>
                    <a:pt x="3356" y="7413"/>
                  </a:lnTo>
                  <a:lnTo>
                    <a:pt x="2369" y="8651"/>
                  </a:lnTo>
                  <a:lnTo>
                    <a:pt x="1541" y="9953"/>
                  </a:lnTo>
                  <a:lnTo>
                    <a:pt x="881" y="11314"/>
                  </a:lnTo>
                  <a:lnTo>
                    <a:pt x="398" y="12728"/>
                  </a:lnTo>
                  <a:lnTo>
                    <a:pt x="101" y="14187"/>
                  </a:lnTo>
                  <a:lnTo>
                    <a:pt x="0" y="1568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object 31"/>
            <p:cNvSpPr/>
            <p:nvPr/>
          </p:nvSpPr>
          <p:spPr>
            <a:xfrm>
              <a:off x="1775550" y="919037"/>
              <a:ext cx="813212" cy="4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4" y="0"/>
                  </a:moveTo>
                  <a:lnTo>
                    <a:pt x="9258" y="169"/>
                  </a:lnTo>
                  <a:lnTo>
                    <a:pt x="7803" y="656"/>
                  </a:lnTo>
                  <a:lnTo>
                    <a:pt x="6407" y="1432"/>
                  </a:lnTo>
                  <a:lnTo>
                    <a:pt x="5070" y="2468"/>
                  </a:lnTo>
                  <a:lnTo>
                    <a:pt x="4594" y="3068"/>
                  </a:lnTo>
                  <a:lnTo>
                    <a:pt x="4113" y="3639"/>
                  </a:lnTo>
                  <a:lnTo>
                    <a:pt x="3622" y="4190"/>
                  </a:lnTo>
                  <a:lnTo>
                    <a:pt x="3116" y="4732"/>
                  </a:lnTo>
                  <a:lnTo>
                    <a:pt x="2235" y="6041"/>
                  </a:lnTo>
                  <a:lnTo>
                    <a:pt x="1419" y="7496"/>
                  </a:lnTo>
                  <a:lnTo>
                    <a:pt x="672" y="9085"/>
                  </a:lnTo>
                  <a:lnTo>
                    <a:pt x="0" y="10800"/>
                  </a:lnTo>
                  <a:lnTo>
                    <a:pt x="703" y="12501"/>
                  </a:lnTo>
                  <a:lnTo>
                    <a:pt x="1466" y="14066"/>
                  </a:lnTo>
                  <a:lnTo>
                    <a:pt x="2287" y="15516"/>
                  </a:lnTo>
                  <a:lnTo>
                    <a:pt x="3169" y="16869"/>
                  </a:lnTo>
                  <a:lnTo>
                    <a:pt x="3675" y="17353"/>
                  </a:lnTo>
                  <a:lnTo>
                    <a:pt x="4165" y="17884"/>
                  </a:lnTo>
                  <a:lnTo>
                    <a:pt x="4647" y="18474"/>
                  </a:lnTo>
                  <a:lnTo>
                    <a:pt x="5123" y="19132"/>
                  </a:lnTo>
                  <a:lnTo>
                    <a:pt x="6459" y="20168"/>
                  </a:lnTo>
                  <a:lnTo>
                    <a:pt x="7856" y="20944"/>
                  </a:lnTo>
                  <a:lnTo>
                    <a:pt x="9311" y="21431"/>
                  </a:lnTo>
                  <a:lnTo>
                    <a:pt x="10826" y="21600"/>
                  </a:lnTo>
                  <a:lnTo>
                    <a:pt x="12141" y="21473"/>
                  </a:lnTo>
                  <a:lnTo>
                    <a:pt x="13417" y="21099"/>
                  </a:lnTo>
                  <a:lnTo>
                    <a:pt x="14651" y="20492"/>
                  </a:lnTo>
                  <a:lnTo>
                    <a:pt x="15836" y="19665"/>
                  </a:lnTo>
                  <a:lnTo>
                    <a:pt x="16966" y="18630"/>
                  </a:lnTo>
                  <a:lnTo>
                    <a:pt x="18036" y="17401"/>
                  </a:lnTo>
                  <a:lnTo>
                    <a:pt x="19040" y="15990"/>
                  </a:lnTo>
                  <a:lnTo>
                    <a:pt x="19973" y="14412"/>
                  </a:lnTo>
                  <a:lnTo>
                    <a:pt x="20828" y="12677"/>
                  </a:lnTo>
                  <a:lnTo>
                    <a:pt x="21600" y="10800"/>
                  </a:lnTo>
                  <a:lnTo>
                    <a:pt x="20813" y="8898"/>
                  </a:lnTo>
                  <a:lnTo>
                    <a:pt x="19947" y="7149"/>
                  </a:lnTo>
                  <a:lnTo>
                    <a:pt x="19005" y="5564"/>
                  </a:lnTo>
                  <a:lnTo>
                    <a:pt x="17994" y="4154"/>
                  </a:lnTo>
                  <a:lnTo>
                    <a:pt x="16920" y="2931"/>
                  </a:lnTo>
                  <a:lnTo>
                    <a:pt x="15786" y="1906"/>
                  </a:lnTo>
                  <a:lnTo>
                    <a:pt x="14599" y="1089"/>
                  </a:lnTo>
                  <a:lnTo>
                    <a:pt x="13365" y="491"/>
                  </a:lnTo>
                  <a:lnTo>
                    <a:pt x="12088" y="125"/>
                  </a:lnTo>
                  <a:lnTo>
                    <a:pt x="10774" y="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object 32"/>
            <p:cNvSpPr/>
            <p:nvPr/>
          </p:nvSpPr>
          <p:spPr>
            <a:xfrm>
              <a:off x="1682099" y="1233189"/>
              <a:ext cx="483159" cy="68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1" y="2755"/>
                  </a:moveTo>
                  <a:lnTo>
                    <a:pt x="11060" y="2460"/>
                  </a:lnTo>
                  <a:lnTo>
                    <a:pt x="10233" y="2136"/>
                  </a:lnTo>
                  <a:lnTo>
                    <a:pt x="9424" y="1777"/>
                  </a:lnTo>
                  <a:lnTo>
                    <a:pt x="8622" y="1377"/>
                  </a:lnTo>
                  <a:lnTo>
                    <a:pt x="6937" y="872"/>
                  </a:lnTo>
                  <a:lnTo>
                    <a:pt x="5211" y="477"/>
                  </a:lnTo>
                  <a:lnTo>
                    <a:pt x="3435" y="189"/>
                  </a:lnTo>
                  <a:lnTo>
                    <a:pt x="1600" y="0"/>
                  </a:lnTo>
                  <a:lnTo>
                    <a:pt x="900" y="1396"/>
                  </a:lnTo>
                  <a:lnTo>
                    <a:pt x="400" y="2857"/>
                  </a:lnTo>
                  <a:lnTo>
                    <a:pt x="100" y="4376"/>
                  </a:lnTo>
                  <a:lnTo>
                    <a:pt x="0" y="5948"/>
                  </a:lnTo>
                  <a:lnTo>
                    <a:pt x="102" y="7456"/>
                  </a:lnTo>
                  <a:lnTo>
                    <a:pt x="400" y="8924"/>
                  </a:lnTo>
                  <a:lnTo>
                    <a:pt x="886" y="10345"/>
                  </a:lnTo>
                  <a:lnTo>
                    <a:pt x="1550" y="11713"/>
                  </a:lnTo>
                  <a:lnTo>
                    <a:pt x="2383" y="13021"/>
                  </a:lnTo>
                  <a:lnTo>
                    <a:pt x="3375" y="14263"/>
                  </a:lnTo>
                  <a:lnTo>
                    <a:pt x="4517" y="15431"/>
                  </a:lnTo>
                  <a:lnTo>
                    <a:pt x="5800" y="16521"/>
                  </a:lnTo>
                  <a:lnTo>
                    <a:pt x="7214" y="17525"/>
                  </a:lnTo>
                  <a:lnTo>
                    <a:pt x="8750" y="18436"/>
                  </a:lnTo>
                  <a:lnTo>
                    <a:pt x="10398" y="19249"/>
                  </a:lnTo>
                  <a:lnTo>
                    <a:pt x="12150" y="19956"/>
                  </a:lnTo>
                  <a:lnTo>
                    <a:pt x="13995" y="20551"/>
                  </a:lnTo>
                  <a:lnTo>
                    <a:pt x="15925" y="21028"/>
                  </a:lnTo>
                  <a:lnTo>
                    <a:pt x="17930" y="21380"/>
                  </a:lnTo>
                  <a:lnTo>
                    <a:pt x="20000" y="21600"/>
                  </a:lnTo>
                  <a:lnTo>
                    <a:pt x="20700" y="20204"/>
                  </a:lnTo>
                  <a:lnTo>
                    <a:pt x="21200" y="18744"/>
                  </a:lnTo>
                  <a:lnTo>
                    <a:pt x="21500" y="17224"/>
                  </a:lnTo>
                  <a:lnTo>
                    <a:pt x="21600" y="15652"/>
                  </a:lnTo>
                  <a:lnTo>
                    <a:pt x="21463" y="14076"/>
                  </a:lnTo>
                  <a:lnTo>
                    <a:pt x="21113" y="12544"/>
                  </a:lnTo>
                  <a:lnTo>
                    <a:pt x="20560" y="11064"/>
                  </a:lnTo>
                  <a:lnTo>
                    <a:pt x="19815" y="9643"/>
                  </a:lnTo>
                  <a:lnTo>
                    <a:pt x="18889" y="8288"/>
                  </a:lnTo>
                  <a:lnTo>
                    <a:pt x="17792" y="7006"/>
                  </a:lnTo>
                  <a:lnTo>
                    <a:pt x="16535" y="5805"/>
                  </a:lnTo>
                  <a:lnTo>
                    <a:pt x="15129" y="4691"/>
                  </a:lnTo>
                  <a:lnTo>
                    <a:pt x="13584" y="3672"/>
                  </a:lnTo>
                  <a:lnTo>
                    <a:pt x="11911" y="2755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31" name="object 33"/>
            <p:cNvGrpSpPr/>
            <p:nvPr/>
          </p:nvGrpSpPr>
          <p:grpSpPr>
            <a:xfrm>
              <a:off x="2004208" y="0"/>
              <a:ext cx="793148" cy="2352596"/>
              <a:chOff x="0" y="0"/>
              <a:chExt cx="793147" cy="2352595"/>
            </a:xfrm>
          </p:grpSpPr>
          <p:sp>
            <p:nvSpPr>
              <p:cNvPr id="229" name="Line"/>
              <p:cNvSpPr/>
              <p:nvPr/>
            </p:nvSpPr>
            <p:spPr>
              <a:xfrm>
                <a:off x="0" y="0"/>
                <a:ext cx="793148" cy="2352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14295" y="21600"/>
                    </a:lnTo>
                    <a:lnTo>
                      <a:pt x="12400" y="14334"/>
                    </a:lnTo>
                    <a:lnTo>
                      <a:pt x="17652" y="15339"/>
                    </a:lnTo>
                    <a:lnTo>
                      <a:pt x="18192" y="14946"/>
                    </a:lnTo>
                    <a:lnTo>
                      <a:pt x="18687" y="14546"/>
                    </a:lnTo>
                    <a:lnTo>
                      <a:pt x="19136" y="14138"/>
                    </a:lnTo>
                    <a:lnTo>
                      <a:pt x="19537" y="13723"/>
                    </a:lnTo>
                    <a:lnTo>
                      <a:pt x="19890" y="13302"/>
                    </a:lnTo>
                    <a:lnTo>
                      <a:pt x="20193" y="12874"/>
                    </a:lnTo>
                    <a:lnTo>
                      <a:pt x="20444" y="12439"/>
                    </a:lnTo>
                    <a:lnTo>
                      <a:pt x="20642" y="11999"/>
                    </a:lnTo>
                    <a:lnTo>
                      <a:pt x="20785" y="11553"/>
                    </a:lnTo>
                    <a:lnTo>
                      <a:pt x="20872" y="11103"/>
                    </a:lnTo>
                    <a:lnTo>
                      <a:pt x="20901" y="10647"/>
                    </a:lnTo>
                    <a:lnTo>
                      <a:pt x="20872" y="10187"/>
                    </a:lnTo>
                    <a:lnTo>
                      <a:pt x="20786" y="9733"/>
                    </a:lnTo>
                    <a:lnTo>
                      <a:pt x="20645" y="9284"/>
                    </a:lnTo>
                    <a:lnTo>
                      <a:pt x="20448" y="8841"/>
                    </a:lnTo>
                    <a:lnTo>
                      <a:pt x="20199" y="8404"/>
                    </a:lnTo>
                    <a:lnTo>
                      <a:pt x="19897" y="7973"/>
                    </a:lnTo>
                    <a:lnTo>
                      <a:pt x="19544" y="7550"/>
                    </a:lnTo>
                    <a:lnTo>
                      <a:pt x="19141" y="7134"/>
                    </a:lnTo>
                    <a:lnTo>
                      <a:pt x="18689" y="6725"/>
                    </a:lnTo>
                    <a:lnTo>
                      <a:pt x="18189" y="6325"/>
                    </a:lnTo>
                    <a:lnTo>
                      <a:pt x="17644" y="5934"/>
                    </a:lnTo>
                    <a:lnTo>
                      <a:pt x="17052" y="5551"/>
                    </a:lnTo>
                    <a:lnTo>
                      <a:pt x="16417" y="5178"/>
                    </a:lnTo>
                    <a:lnTo>
                      <a:pt x="15739" y="4814"/>
                    </a:lnTo>
                    <a:lnTo>
                      <a:pt x="15019" y="4461"/>
                    </a:lnTo>
                    <a:lnTo>
                      <a:pt x="14258" y="4118"/>
                    </a:lnTo>
                    <a:lnTo>
                      <a:pt x="13458" y="3786"/>
                    </a:lnTo>
                    <a:lnTo>
                      <a:pt x="12620" y="3465"/>
                    </a:lnTo>
                    <a:lnTo>
                      <a:pt x="11745" y="3156"/>
                    </a:lnTo>
                    <a:lnTo>
                      <a:pt x="10833" y="2859"/>
                    </a:lnTo>
                    <a:lnTo>
                      <a:pt x="9887" y="2575"/>
                    </a:lnTo>
                    <a:lnTo>
                      <a:pt x="8908" y="2304"/>
                    </a:lnTo>
                    <a:lnTo>
                      <a:pt x="7895" y="2045"/>
                    </a:lnTo>
                    <a:lnTo>
                      <a:pt x="6852" y="1801"/>
                    </a:lnTo>
                    <a:lnTo>
                      <a:pt x="5778" y="1570"/>
                    </a:lnTo>
                    <a:lnTo>
                      <a:pt x="4676" y="1354"/>
                    </a:lnTo>
                    <a:lnTo>
                      <a:pt x="3546" y="1153"/>
                    </a:lnTo>
                    <a:lnTo>
                      <a:pt x="2389" y="967"/>
                    </a:lnTo>
                    <a:lnTo>
                      <a:pt x="1207" y="797"/>
                    </a:lnTo>
                    <a:lnTo>
                      <a:pt x="0" y="643"/>
                    </a:lnTo>
                    <a:lnTo>
                      <a:pt x="2765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Line"/>
              <p:cNvSpPr/>
              <p:nvPr/>
            </p:nvSpPr>
            <p:spPr>
              <a:xfrm>
                <a:off x="730360" y="0"/>
                <a:ext cx="62788" cy="6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493" y="2315"/>
                    </a:lnTo>
                    <a:lnTo>
                      <a:pt x="14194" y="13850"/>
                    </a:lnTo>
                    <a:lnTo>
                      <a:pt x="2160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4" name="object 34"/>
            <p:cNvGrpSpPr/>
            <p:nvPr/>
          </p:nvGrpSpPr>
          <p:grpSpPr>
            <a:xfrm>
              <a:off x="0" y="0"/>
              <a:ext cx="1842577" cy="1342543"/>
              <a:chOff x="0" y="0"/>
              <a:chExt cx="1842576" cy="1342541"/>
            </a:xfrm>
          </p:grpSpPr>
          <p:sp>
            <p:nvSpPr>
              <p:cNvPr id="232" name="Line"/>
              <p:cNvSpPr/>
              <p:nvPr/>
            </p:nvSpPr>
            <p:spPr>
              <a:xfrm>
                <a:off x="0" y="0"/>
                <a:ext cx="1842577" cy="134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53"/>
                    </a:moveTo>
                    <a:lnTo>
                      <a:pt x="2028" y="19297"/>
                    </a:lnTo>
                    <a:lnTo>
                      <a:pt x="5501" y="21600"/>
                    </a:lnTo>
                    <a:lnTo>
                      <a:pt x="5426" y="20875"/>
                    </a:lnTo>
                    <a:lnTo>
                      <a:pt x="5375" y="20141"/>
                    </a:lnTo>
                    <a:lnTo>
                      <a:pt x="5347" y="19400"/>
                    </a:lnTo>
                    <a:lnTo>
                      <a:pt x="5338" y="18657"/>
                    </a:lnTo>
                    <a:lnTo>
                      <a:pt x="5350" y="17867"/>
                    </a:lnTo>
                    <a:lnTo>
                      <a:pt x="5385" y="17086"/>
                    </a:lnTo>
                    <a:lnTo>
                      <a:pt x="5444" y="16313"/>
                    </a:lnTo>
                    <a:lnTo>
                      <a:pt x="5526" y="15550"/>
                    </a:lnTo>
                    <a:lnTo>
                      <a:pt x="5630" y="14797"/>
                    </a:lnTo>
                    <a:lnTo>
                      <a:pt x="5756" y="14055"/>
                    </a:lnTo>
                    <a:lnTo>
                      <a:pt x="5903" y="13325"/>
                    </a:lnTo>
                    <a:lnTo>
                      <a:pt x="6071" y="12606"/>
                    </a:lnTo>
                    <a:lnTo>
                      <a:pt x="6260" y="11901"/>
                    </a:lnTo>
                    <a:lnTo>
                      <a:pt x="6468" y="11209"/>
                    </a:lnTo>
                    <a:lnTo>
                      <a:pt x="6696" y="10532"/>
                    </a:lnTo>
                    <a:lnTo>
                      <a:pt x="6942" y="9869"/>
                    </a:lnTo>
                    <a:lnTo>
                      <a:pt x="7207" y="9222"/>
                    </a:lnTo>
                    <a:lnTo>
                      <a:pt x="7490" y="8591"/>
                    </a:lnTo>
                    <a:lnTo>
                      <a:pt x="7791" y="7977"/>
                    </a:lnTo>
                    <a:lnTo>
                      <a:pt x="8109" y="7380"/>
                    </a:lnTo>
                    <a:lnTo>
                      <a:pt x="8443" y="6801"/>
                    </a:lnTo>
                    <a:lnTo>
                      <a:pt x="8793" y="6242"/>
                    </a:lnTo>
                    <a:lnTo>
                      <a:pt x="9158" y="5702"/>
                    </a:lnTo>
                    <a:lnTo>
                      <a:pt x="9539" y="5182"/>
                    </a:lnTo>
                    <a:lnTo>
                      <a:pt x="9935" y="4683"/>
                    </a:lnTo>
                    <a:lnTo>
                      <a:pt x="10344" y="4205"/>
                    </a:lnTo>
                    <a:lnTo>
                      <a:pt x="10767" y="3749"/>
                    </a:lnTo>
                    <a:lnTo>
                      <a:pt x="11203" y="3317"/>
                    </a:lnTo>
                    <a:lnTo>
                      <a:pt x="11652" y="2908"/>
                    </a:lnTo>
                    <a:lnTo>
                      <a:pt x="12114" y="2523"/>
                    </a:lnTo>
                    <a:lnTo>
                      <a:pt x="12586" y="2163"/>
                    </a:lnTo>
                    <a:lnTo>
                      <a:pt x="13070" y="1828"/>
                    </a:lnTo>
                    <a:lnTo>
                      <a:pt x="13565" y="1519"/>
                    </a:lnTo>
                    <a:lnTo>
                      <a:pt x="14071" y="1237"/>
                    </a:lnTo>
                    <a:lnTo>
                      <a:pt x="14585" y="983"/>
                    </a:lnTo>
                    <a:lnTo>
                      <a:pt x="15110" y="757"/>
                    </a:lnTo>
                    <a:lnTo>
                      <a:pt x="15643" y="560"/>
                    </a:lnTo>
                    <a:lnTo>
                      <a:pt x="16184" y="392"/>
                    </a:lnTo>
                    <a:lnTo>
                      <a:pt x="16734" y="254"/>
                    </a:lnTo>
                    <a:lnTo>
                      <a:pt x="17290" y="147"/>
                    </a:lnTo>
                    <a:lnTo>
                      <a:pt x="17854" y="71"/>
                    </a:lnTo>
                    <a:lnTo>
                      <a:pt x="17854" y="3558"/>
                    </a:lnTo>
                    <a:lnTo>
                      <a:pt x="21600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Line"/>
              <p:cNvSpPr/>
              <p:nvPr/>
            </p:nvSpPr>
            <p:spPr>
              <a:xfrm>
                <a:off x="0" y="0"/>
                <a:ext cx="490427" cy="1115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098" y="658"/>
                    </a:lnTo>
                    <a:lnTo>
                      <a:pt x="18728" y="1294"/>
                    </a:lnTo>
                    <a:lnTo>
                      <a:pt x="17399" y="1947"/>
                    </a:lnTo>
                    <a:lnTo>
                      <a:pt x="16112" y="2616"/>
                    </a:lnTo>
                    <a:lnTo>
                      <a:pt x="14867" y="3301"/>
                    </a:lnTo>
                    <a:lnTo>
                      <a:pt x="13665" y="4002"/>
                    </a:lnTo>
                    <a:lnTo>
                      <a:pt x="12507" y="4718"/>
                    </a:lnTo>
                    <a:lnTo>
                      <a:pt x="11395" y="5448"/>
                    </a:lnTo>
                    <a:lnTo>
                      <a:pt x="10328" y="6193"/>
                    </a:lnTo>
                    <a:lnTo>
                      <a:pt x="9308" y="6951"/>
                    </a:lnTo>
                    <a:lnTo>
                      <a:pt x="8336" y="7723"/>
                    </a:lnTo>
                    <a:lnTo>
                      <a:pt x="7412" y="8509"/>
                    </a:lnTo>
                    <a:lnTo>
                      <a:pt x="6538" y="9307"/>
                    </a:lnTo>
                    <a:lnTo>
                      <a:pt x="5714" y="10117"/>
                    </a:lnTo>
                    <a:lnTo>
                      <a:pt x="4942" y="10939"/>
                    </a:lnTo>
                    <a:lnTo>
                      <a:pt x="4221" y="11773"/>
                    </a:lnTo>
                    <a:lnTo>
                      <a:pt x="3554" y="12618"/>
                    </a:lnTo>
                    <a:lnTo>
                      <a:pt x="2941" y="13474"/>
                    </a:lnTo>
                    <a:lnTo>
                      <a:pt x="2383" y="14341"/>
                    </a:lnTo>
                    <a:lnTo>
                      <a:pt x="1880" y="15217"/>
                    </a:lnTo>
                    <a:lnTo>
                      <a:pt x="1434" y="16103"/>
                    </a:lnTo>
                    <a:lnTo>
                      <a:pt x="1046" y="16998"/>
                    </a:lnTo>
                    <a:lnTo>
                      <a:pt x="716" y="17903"/>
                    </a:lnTo>
                    <a:lnTo>
                      <a:pt x="446" y="18815"/>
                    </a:lnTo>
                    <a:lnTo>
                      <a:pt x="236" y="19736"/>
                    </a:lnTo>
                    <a:lnTo>
                      <a:pt x="87" y="20664"/>
                    </a:lnTo>
                    <a:lnTo>
                      <a:pt x="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35" name="object 35"/>
            <p:cNvSpPr/>
            <p:nvPr/>
          </p:nvSpPr>
          <p:spPr>
            <a:xfrm>
              <a:off x="43737" y="1332603"/>
              <a:ext cx="2354150" cy="143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6" y="15484"/>
                  </a:moveTo>
                  <a:lnTo>
                    <a:pt x="21180" y="10770"/>
                  </a:lnTo>
                  <a:lnTo>
                    <a:pt x="20829" y="11228"/>
                  </a:lnTo>
                  <a:lnTo>
                    <a:pt x="20466" y="11661"/>
                  </a:lnTo>
                  <a:lnTo>
                    <a:pt x="20092" y="12070"/>
                  </a:lnTo>
                  <a:lnTo>
                    <a:pt x="19707" y="12452"/>
                  </a:lnTo>
                  <a:lnTo>
                    <a:pt x="19312" y="12808"/>
                  </a:lnTo>
                  <a:lnTo>
                    <a:pt x="18906" y="13136"/>
                  </a:lnTo>
                  <a:lnTo>
                    <a:pt x="18492" y="13437"/>
                  </a:lnTo>
                  <a:lnTo>
                    <a:pt x="18068" y="13709"/>
                  </a:lnTo>
                  <a:lnTo>
                    <a:pt x="17635" y="13951"/>
                  </a:lnTo>
                  <a:lnTo>
                    <a:pt x="17194" y="14164"/>
                  </a:lnTo>
                  <a:lnTo>
                    <a:pt x="16745" y="14346"/>
                  </a:lnTo>
                  <a:lnTo>
                    <a:pt x="16288" y="14496"/>
                  </a:lnTo>
                  <a:lnTo>
                    <a:pt x="15824" y="14614"/>
                  </a:lnTo>
                  <a:lnTo>
                    <a:pt x="15354" y="14699"/>
                  </a:lnTo>
                  <a:lnTo>
                    <a:pt x="14877" y="14751"/>
                  </a:lnTo>
                  <a:lnTo>
                    <a:pt x="14394" y="14768"/>
                  </a:lnTo>
                  <a:lnTo>
                    <a:pt x="13927" y="14752"/>
                  </a:lnTo>
                  <a:lnTo>
                    <a:pt x="13464" y="14702"/>
                  </a:lnTo>
                  <a:lnTo>
                    <a:pt x="13008" y="14621"/>
                  </a:lnTo>
                  <a:lnTo>
                    <a:pt x="12557" y="14509"/>
                  </a:lnTo>
                  <a:lnTo>
                    <a:pt x="12113" y="14367"/>
                  </a:lnTo>
                  <a:lnTo>
                    <a:pt x="11676" y="14194"/>
                  </a:lnTo>
                  <a:lnTo>
                    <a:pt x="11246" y="13993"/>
                  </a:lnTo>
                  <a:lnTo>
                    <a:pt x="10824" y="13762"/>
                  </a:lnTo>
                  <a:lnTo>
                    <a:pt x="10409" y="13505"/>
                  </a:lnTo>
                  <a:lnTo>
                    <a:pt x="10004" y="13220"/>
                  </a:lnTo>
                  <a:lnTo>
                    <a:pt x="9607" y="12908"/>
                  </a:lnTo>
                  <a:lnTo>
                    <a:pt x="9220" y="12571"/>
                  </a:lnTo>
                  <a:lnTo>
                    <a:pt x="8842" y="12209"/>
                  </a:lnTo>
                  <a:lnTo>
                    <a:pt x="8475" y="11823"/>
                  </a:lnTo>
                  <a:lnTo>
                    <a:pt x="8118" y="11413"/>
                  </a:lnTo>
                  <a:lnTo>
                    <a:pt x="7772" y="10980"/>
                  </a:lnTo>
                  <a:lnTo>
                    <a:pt x="7438" y="10525"/>
                  </a:lnTo>
                  <a:lnTo>
                    <a:pt x="7116" y="10048"/>
                  </a:lnTo>
                  <a:lnTo>
                    <a:pt x="6806" y="9550"/>
                  </a:lnTo>
                  <a:lnTo>
                    <a:pt x="6508" y="9033"/>
                  </a:lnTo>
                  <a:lnTo>
                    <a:pt x="6224" y="8495"/>
                  </a:lnTo>
                  <a:lnTo>
                    <a:pt x="5954" y="7939"/>
                  </a:lnTo>
                  <a:lnTo>
                    <a:pt x="5697" y="7364"/>
                  </a:lnTo>
                  <a:lnTo>
                    <a:pt x="5455" y="6772"/>
                  </a:lnTo>
                  <a:lnTo>
                    <a:pt x="7151" y="5161"/>
                  </a:lnTo>
                  <a:lnTo>
                    <a:pt x="584" y="0"/>
                  </a:lnTo>
                  <a:lnTo>
                    <a:pt x="0" y="11874"/>
                  </a:lnTo>
                  <a:lnTo>
                    <a:pt x="1806" y="10173"/>
                  </a:lnTo>
                  <a:lnTo>
                    <a:pt x="2042" y="10773"/>
                  </a:lnTo>
                  <a:lnTo>
                    <a:pt x="2288" y="11360"/>
                  </a:lnTo>
                  <a:lnTo>
                    <a:pt x="2544" y="11935"/>
                  </a:lnTo>
                  <a:lnTo>
                    <a:pt x="2810" y="12496"/>
                  </a:lnTo>
                  <a:lnTo>
                    <a:pt x="3086" y="13045"/>
                  </a:lnTo>
                  <a:lnTo>
                    <a:pt x="3372" y="13579"/>
                  </a:lnTo>
                  <a:lnTo>
                    <a:pt x="3667" y="14100"/>
                  </a:lnTo>
                  <a:lnTo>
                    <a:pt x="3971" y="14606"/>
                  </a:lnTo>
                  <a:lnTo>
                    <a:pt x="4285" y="15098"/>
                  </a:lnTo>
                  <a:lnTo>
                    <a:pt x="4607" y="15574"/>
                  </a:lnTo>
                  <a:lnTo>
                    <a:pt x="4937" y="16035"/>
                  </a:lnTo>
                  <a:lnTo>
                    <a:pt x="5276" y="16481"/>
                  </a:lnTo>
                  <a:lnTo>
                    <a:pt x="5623" y="16910"/>
                  </a:lnTo>
                  <a:lnTo>
                    <a:pt x="5978" y="17323"/>
                  </a:lnTo>
                  <a:lnTo>
                    <a:pt x="6340" y="17719"/>
                  </a:lnTo>
                  <a:lnTo>
                    <a:pt x="6710" y="18098"/>
                  </a:lnTo>
                  <a:lnTo>
                    <a:pt x="7088" y="18460"/>
                  </a:lnTo>
                  <a:lnTo>
                    <a:pt x="7472" y="18804"/>
                  </a:lnTo>
                  <a:lnTo>
                    <a:pt x="7863" y="19129"/>
                  </a:lnTo>
                  <a:lnTo>
                    <a:pt x="8260" y="19436"/>
                  </a:lnTo>
                  <a:lnTo>
                    <a:pt x="8664" y="19725"/>
                  </a:lnTo>
                  <a:lnTo>
                    <a:pt x="9074" y="19994"/>
                  </a:lnTo>
                  <a:lnTo>
                    <a:pt x="9490" y="20243"/>
                  </a:lnTo>
                  <a:lnTo>
                    <a:pt x="9912" y="20473"/>
                  </a:lnTo>
                  <a:lnTo>
                    <a:pt x="10339" y="20683"/>
                  </a:lnTo>
                  <a:lnTo>
                    <a:pt x="10771" y="20871"/>
                  </a:lnTo>
                  <a:lnTo>
                    <a:pt x="11209" y="21039"/>
                  </a:lnTo>
                  <a:lnTo>
                    <a:pt x="11651" y="21186"/>
                  </a:lnTo>
                  <a:lnTo>
                    <a:pt x="12098" y="21311"/>
                  </a:lnTo>
                  <a:lnTo>
                    <a:pt x="12549" y="21414"/>
                  </a:lnTo>
                  <a:lnTo>
                    <a:pt x="13005" y="21495"/>
                  </a:lnTo>
                  <a:lnTo>
                    <a:pt x="13464" y="21553"/>
                  </a:lnTo>
                  <a:lnTo>
                    <a:pt x="13927" y="21588"/>
                  </a:lnTo>
                  <a:lnTo>
                    <a:pt x="14394" y="21600"/>
                  </a:lnTo>
                  <a:lnTo>
                    <a:pt x="14881" y="21587"/>
                  </a:lnTo>
                  <a:lnTo>
                    <a:pt x="15365" y="21549"/>
                  </a:lnTo>
                  <a:lnTo>
                    <a:pt x="15845" y="21485"/>
                  </a:lnTo>
                  <a:lnTo>
                    <a:pt x="16320" y="21397"/>
                  </a:lnTo>
                  <a:lnTo>
                    <a:pt x="16791" y="21285"/>
                  </a:lnTo>
                  <a:lnTo>
                    <a:pt x="17258" y="21148"/>
                  </a:lnTo>
                  <a:lnTo>
                    <a:pt x="17719" y="20989"/>
                  </a:lnTo>
                  <a:lnTo>
                    <a:pt x="18175" y="20806"/>
                  </a:lnTo>
                  <a:lnTo>
                    <a:pt x="18625" y="20600"/>
                  </a:lnTo>
                  <a:lnTo>
                    <a:pt x="19070" y="20372"/>
                  </a:lnTo>
                  <a:lnTo>
                    <a:pt x="19508" y="20122"/>
                  </a:lnTo>
                  <a:lnTo>
                    <a:pt x="19940" y="19850"/>
                  </a:lnTo>
                  <a:lnTo>
                    <a:pt x="20366" y="19558"/>
                  </a:lnTo>
                  <a:lnTo>
                    <a:pt x="20785" y="19244"/>
                  </a:lnTo>
                  <a:lnTo>
                    <a:pt x="21196" y="18911"/>
                  </a:lnTo>
                  <a:lnTo>
                    <a:pt x="21600" y="185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7" name="Dikdörtgen 38"/>
          <p:cNvSpPr/>
          <p:nvPr/>
        </p:nvSpPr>
        <p:spPr>
          <a:xfrm>
            <a:off x="16286984" y="-2"/>
            <a:ext cx="3817116" cy="3597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8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/>
          <p:cNvSpPr txBox="1"/>
          <p:nvPr/>
        </p:nvSpPr>
        <p:spPr>
          <a:xfrm>
            <a:off x="6969882" y="2935555"/>
            <a:ext cx="6164336" cy="1323437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FOTOĞRAF</a:t>
            </a: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D74E34EE-84BB-46BF-B7F7-BBEBF027DC7C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sp>
        <p:nvSpPr>
          <p:cNvPr id="30" name="Dikdörtgen 29"/>
          <p:cNvSpPr/>
          <p:nvPr/>
        </p:nvSpPr>
        <p:spPr>
          <a:xfrm>
            <a:off x="1210335" y="5435326"/>
            <a:ext cx="17317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project includes …….primary schools / …. university students,/ ….. Restaurant /….. Hotel …….. market.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project covers the scope of ……………………….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2485010" y="9089485"/>
            <a:ext cx="10782652" cy="777585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Projenin </a:t>
            </a:r>
            <a:r>
              <a:rPr lang="tr-TR" sz="2000" b="1" dirty="0">
                <a:solidFill>
                  <a:schemeClr val="tx1"/>
                </a:solidFill>
              </a:rPr>
              <a:t>kapsadığı hedef kitleler ve atık türleri</a:t>
            </a:r>
            <a:r>
              <a:rPr lang="tr-TR" sz="2000" dirty="0">
                <a:solidFill>
                  <a:schemeClr val="tx1"/>
                </a:solidFill>
              </a:rPr>
              <a:t> detaylandırılmalıdır..</a:t>
            </a:r>
          </a:p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Yazı karakteri </a:t>
            </a:r>
            <a:r>
              <a:rPr lang="tr-TR" sz="2000" dirty="0" err="1">
                <a:solidFill>
                  <a:schemeClr val="tx1"/>
                </a:solidFill>
              </a:rPr>
              <a:t>Arial</a:t>
            </a:r>
            <a:r>
              <a:rPr lang="tr-TR" sz="2000" dirty="0">
                <a:solidFill>
                  <a:schemeClr val="tx1"/>
                </a:solidFill>
              </a:rPr>
              <a:t>, yazı büyüklüğü 28 punto olmalıdır.</a:t>
            </a:r>
          </a:p>
        </p:txBody>
      </p:sp>
      <p:sp>
        <p:nvSpPr>
          <p:cNvPr id="32" name="Aşağı Ok 31"/>
          <p:cNvSpPr/>
          <p:nvPr/>
        </p:nvSpPr>
        <p:spPr>
          <a:xfrm rot="10800000">
            <a:off x="7586677" y="7906522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object 2"/>
          <p:cNvSpPr txBox="1">
            <a:spLocks noGrp="1"/>
          </p:cNvSpPr>
          <p:nvPr>
            <p:ph type="title"/>
          </p:nvPr>
        </p:nvSpPr>
        <p:spPr>
          <a:xfrm>
            <a:off x="1474686" y="937048"/>
            <a:ext cx="6581493" cy="513081"/>
          </a:xfrm>
          <a:prstGeom prst="rect">
            <a:avLst/>
          </a:prstGeom>
        </p:spPr>
        <p:txBody>
          <a:bodyPr>
            <a:noAutofit/>
          </a:bodyPr>
          <a:lstStyle>
            <a:lvl1pPr indent="12573" defTabSz="905255">
              <a:defRPr sz="316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dirty="0"/>
              <a:t>03 | PROJENİN UYGULAMA PLANI</a:t>
            </a:r>
          </a:p>
        </p:txBody>
      </p:sp>
      <p:grpSp>
        <p:nvGrpSpPr>
          <p:cNvPr id="394" name="object 17"/>
          <p:cNvGrpSpPr/>
          <p:nvPr/>
        </p:nvGrpSpPr>
        <p:grpSpPr>
          <a:xfrm>
            <a:off x="17306742" y="-1"/>
            <a:ext cx="2797356" cy="2772131"/>
            <a:chOff x="0" y="0"/>
            <a:chExt cx="2797355" cy="2772129"/>
          </a:xfrm>
        </p:grpSpPr>
        <p:sp>
          <p:nvSpPr>
            <p:cNvPr id="381" name="object 18"/>
            <p:cNvSpPr/>
            <p:nvPr/>
          </p:nvSpPr>
          <p:spPr>
            <a:xfrm>
              <a:off x="709822" y="921022"/>
              <a:ext cx="813213" cy="41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21600"/>
                  </a:moveTo>
                  <a:lnTo>
                    <a:pt x="12141" y="21472"/>
                  </a:lnTo>
                  <a:lnTo>
                    <a:pt x="13417" y="21096"/>
                  </a:lnTo>
                  <a:lnTo>
                    <a:pt x="14651" y="20487"/>
                  </a:lnTo>
                  <a:lnTo>
                    <a:pt x="15836" y="19655"/>
                  </a:lnTo>
                  <a:lnTo>
                    <a:pt x="16966" y="18616"/>
                  </a:lnTo>
                  <a:lnTo>
                    <a:pt x="18036" y="17381"/>
                  </a:lnTo>
                  <a:lnTo>
                    <a:pt x="19040" y="15964"/>
                  </a:lnTo>
                  <a:lnTo>
                    <a:pt x="19973" y="14377"/>
                  </a:lnTo>
                  <a:lnTo>
                    <a:pt x="20828" y="12635"/>
                  </a:lnTo>
                  <a:lnTo>
                    <a:pt x="21600" y="10749"/>
                  </a:lnTo>
                  <a:lnTo>
                    <a:pt x="20826" y="8865"/>
                  </a:lnTo>
                  <a:lnTo>
                    <a:pt x="19967" y="7130"/>
                  </a:lnTo>
                  <a:lnTo>
                    <a:pt x="19029" y="5555"/>
                  </a:lnTo>
                  <a:lnTo>
                    <a:pt x="18017" y="4152"/>
                  </a:lnTo>
                  <a:lnTo>
                    <a:pt x="16939" y="2933"/>
                  </a:lnTo>
                  <a:lnTo>
                    <a:pt x="15801" y="1908"/>
                  </a:lnTo>
                  <a:lnTo>
                    <a:pt x="14609" y="1091"/>
                  </a:lnTo>
                  <a:lnTo>
                    <a:pt x="13370" y="493"/>
                  </a:lnTo>
                  <a:lnTo>
                    <a:pt x="12089" y="125"/>
                  </a:lnTo>
                  <a:lnTo>
                    <a:pt x="10774" y="0"/>
                  </a:lnTo>
                  <a:lnTo>
                    <a:pt x="9459" y="128"/>
                  </a:lnTo>
                  <a:lnTo>
                    <a:pt x="8183" y="504"/>
                  </a:lnTo>
                  <a:lnTo>
                    <a:pt x="6949" y="1113"/>
                  </a:lnTo>
                  <a:lnTo>
                    <a:pt x="5764" y="1945"/>
                  </a:lnTo>
                  <a:lnTo>
                    <a:pt x="4634" y="2984"/>
                  </a:lnTo>
                  <a:lnTo>
                    <a:pt x="3564" y="4219"/>
                  </a:lnTo>
                  <a:lnTo>
                    <a:pt x="2560" y="5637"/>
                  </a:lnTo>
                  <a:lnTo>
                    <a:pt x="1627" y="7223"/>
                  </a:lnTo>
                  <a:lnTo>
                    <a:pt x="772" y="8966"/>
                  </a:lnTo>
                  <a:lnTo>
                    <a:pt x="0" y="10852"/>
                  </a:lnTo>
                  <a:lnTo>
                    <a:pt x="774" y="12735"/>
                  </a:lnTo>
                  <a:lnTo>
                    <a:pt x="1633" y="14470"/>
                  </a:lnTo>
                  <a:lnTo>
                    <a:pt x="2571" y="16045"/>
                  </a:lnTo>
                  <a:lnTo>
                    <a:pt x="3583" y="17448"/>
                  </a:lnTo>
                  <a:lnTo>
                    <a:pt x="4661" y="18668"/>
                  </a:lnTo>
                  <a:lnTo>
                    <a:pt x="5799" y="19692"/>
                  </a:lnTo>
                  <a:lnTo>
                    <a:pt x="6991" y="20509"/>
                  </a:lnTo>
                  <a:lnTo>
                    <a:pt x="8230" y="21107"/>
                  </a:lnTo>
                  <a:lnTo>
                    <a:pt x="9511" y="21475"/>
                  </a:lnTo>
                  <a:lnTo>
                    <a:pt x="10826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object 19"/>
            <p:cNvSpPr/>
            <p:nvPr/>
          </p:nvSpPr>
          <p:spPr>
            <a:xfrm>
              <a:off x="1157190" y="338452"/>
              <a:ext cx="461286" cy="68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21600"/>
                  </a:moveTo>
                  <a:lnTo>
                    <a:pt x="20618" y="20203"/>
                  </a:lnTo>
                  <a:lnTo>
                    <a:pt x="21146" y="18758"/>
                  </a:lnTo>
                  <a:lnTo>
                    <a:pt x="21482" y="17266"/>
                  </a:lnTo>
                  <a:lnTo>
                    <a:pt x="21600" y="15726"/>
                  </a:lnTo>
                  <a:lnTo>
                    <a:pt x="21486" y="14154"/>
                  </a:lnTo>
                  <a:lnTo>
                    <a:pt x="21153" y="12624"/>
                  </a:lnTo>
                  <a:lnTo>
                    <a:pt x="20609" y="11144"/>
                  </a:lnTo>
                  <a:lnTo>
                    <a:pt x="19868" y="9722"/>
                  </a:lnTo>
                  <a:lnTo>
                    <a:pt x="18938" y="8365"/>
                  </a:lnTo>
                  <a:lnTo>
                    <a:pt x="17831" y="7080"/>
                  </a:lnTo>
                  <a:lnTo>
                    <a:pt x="16558" y="5875"/>
                  </a:lnTo>
                  <a:lnTo>
                    <a:pt x="15129" y="4758"/>
                  </a:lnTo>
                  <a:lnTo>
                    <a:pt x="13556" y="3735"/>
                  </a:lnTo>
                  <a:lnTo>
                    <a:pt x="11848" y="2814"/>
                  </a:lnTo>
                  <a:lnTo>
                    <a:pt x="10017" y="2003"/>
                  </a:lnTo>
                  <a:lnTo>
                    <a:pt x="8074" y="1308"/>
                  </a:lnTo>
                  <a:lnTo>
                    <a:pt x="6029" y="738"/>
                  </a:lnTo>
                  <a:lnTo>
                    <a:pt x="3892" y="299"/>
                  </a:lnTo>
                  <a:lnTo>
                    <a:pt x="1676" y="0"/>
                  </a:lnTo>
                  <a:lnTo>
                    <a:pt x="982" y="1397"/>
                  </a:lnTo>
                  <a:lnTo>
                    <a:pt x="454" y="2842"/>
                  </a:lnTo>
                  <a:lnTo>
                    <a:pt x="118" y="4334"/>
                  </a:lnTo>
                  <a:lnTo>
                    <a:pt x="0" y="5874"/>
                  </a:lnTo>
                  <a:lnTo>
                    <a:pt x="114" y="7446"/>
                  </a:lnTo>
                  <a:lnTo>
                    <a:pt x="447" y="8976"/>
                  </a:lnTo>
                  <a:lnTo>
                    <a:pt x="991" y="10456"/>
                  </a:lnTo>
                  <a:lnTo>
                    <a:pt x="1732" y="11878"/>
                  </a:lnTo>
                  <a:lnTo>
                    <a:pt x="2662" y="13235"/>
                  </a:lnTo>
                  <a:lnTo>
                    <a:pt x="3769" y="14520"/>
                  </a:lnTo>
                  <a:lnTo>
                    <a:pt x="5042" y="15725"/>
                  </a:lnTo>
                  <a:lnTo>
                    <a:pt x="6471" y="16842"/>
                  </a:lnTo>
                  <a:lnTo>
                    <a:pt x="8044" y="17865"/>
                  </a:lnTo>
                  <a:lnTo>
                    <a:pt x="9752" y="18786"/>
                  </a:lnTo>
                  <a:lnTo>
                    <a:pt x="11583" y="19597"/>
                  </a:lnTo>
                  <a:lnTo>
                    <a:pt x="13526" y="20292"/>
                  </a:lnTo>
                  <a:lnTo>
                    <a:pt x="15571" y="20862"/>
                  </a:lnTo>
                  <a:lnTo>
                    <a:pt x="17708" y="21301"/>
                  </a:lnTo>
                  <a:lnTo>
                    <a:pt x="19924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object 20"/>
            <p:cNvSpPr/>
            <p:nvPr/>
          </p:nvSpPr>
          <p:spPr>
            <a:xfrm>
              <a:off x="1159179" y="1237161"/>
              <a:ext cx="459295" cy="68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57"/>
                  </a:moveTo>
                  <a:lnTo>
                    <a:pt x="21482" y="4322"/>
                  </a:lnTo>
                  <a:lnTo>
                    <a:pt x="21144" y="2834"/>
                  </a:lnTo>
                  <a:lnTo>
                    <a:pt x="20614" y="1393"/>
                  </a:lnTo>
                  <a:lnTo>
                    <a:pt x="19917" y="0"/>
                  </a:lnTo>
                  <a:lnTo>
                    <a:pt x="17692" y="310"/>
                  </a:lnTo>
                  <a:lnTo>
                    <a:pt x="15550" y="758"/>
                  </a:lnTo>
                  <a:lnTo>
                    <a:pt x="13501" y="1335"/>
                  </a:lnTo>
                  <a:lnTo>
                    <a:pt x="11556" y="2035"/>
                  </a:lnTo>
                  <a:lnTo>
                    <a:pt x="9725" y="2850"/>
                  </a:lnTo>
                  <a:lnTo>
                    <a:pt x="8018" y="3773"/>
                  </a:lnTo>
                  <a:lnTo>
                    <a:pt x="6447" y="4797"/>
                  </a:lnTo>
                  <a:lnTo>
                    <a:pt x="5022" y="5915"/>
                  </a:lnTo>
                  <a:lnTo>
                    <a:pt x="3752" y="7118"/>
                  </a:lnTo>
                  <a:lnTo>
                    <a:pt x="2649" y="8401"/>
                  </a:lnTo>
                  <a:lnTo>
                    <a:pt x="1724" y="9755"/>
                  </a:lnTo>
                  <a:lnTo>
                    <a:pt x="985" y="11174"/>
                  </a:lnTo>
                  <a:lnTo>
                    <a:pt x="445" y="12650"/>
                  </a:lnTo>
                  <a:lnTo>
                    <a:pt x="113" y="14175"/>
                  </a:lnTo>
                  <a:lnTo>
                    <a:pt x="0" y="15743"/>
                  </a:lnTo>
                  <a:lnTo>
                    <a:pt x="118" y="17278"/>
                  </a:lnTo>
                  <a:lnTo>
                    <a:pt x="456" y="18766"/>
                  </a:lnTo>
                  <a:lnTo>
                    <a:pt x="986" y="20207"/>
                  </a:lnTo>
                  <a:lnTo>
                    <a:pt x="1683" y="21600"/>
                  </a:lnTo>
                  <a:lnTo>
                    <a:pt x="3908" y="21290"/>
                  </a:lnTo>
                  <a:lnTo>
                    <a:pt x="6050" y="20842"/>
                  </a:lnTo>
                  <a:lnTo>
                    <a:pt x="8099" y="20265"/>
                  </a:lnTo>
                  <a:lnTo>
                    <a:pt x="10044" y="19565"/>
                  </a:lnTo>
                  <a:lnTo>
                    <a:pt x="11875" y="18750"/>
                  </a:lnTo>
                  <a:lnTo>
                    <a:pt x="13582" y="17827"/>
                  </a:lnTo>
                  <a:lnTo>
                    <a:pt x="15153" y="16803"/>
                  </a:lnTo>
                  <a:lnTo>
                    <a:pt x="16578" y="15685"/>
                  </a:lnTo>
                  <a:lnTo>
                    <a:pt x="17848" y="14481"/>
                  </a:lnTo>
                  <a:lnTo>
                    <a:pt x="18951" y="13199"/>
                  </a:lnTo>
                  <a:lnTo>
                    <a:pt x="19876" y="11845"/>
                  </a:lnTo>
                  <a:lnTo>
                    <a:pt x="20615" y="10426"/>
                  </a:lnTo>
                  <a:lnTo>
                    <a:pt x="21155" y="8950"/>
                  </a:lnTo>
                  <a:lnTo>
                    <a:pt x="21487" y="7425"/>
                  </a:lnTo>
                  <a:lnTo>
                    <a:pt x="21600" y="58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object 21"/>
            <p:cNvSpPr/>
            <p:nvPr/>
          </p:nvSpPr>
          <p:spPr>
            <a:xfrm>
              <a:off x="1678123" y="332487"/>
              <a:ext cx="481169" cy="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87"/>
                  </a:moveTo>
                  <a:lnTo>
                    <a:pt x="114" y="17215"/>
                  </a:lnTo>
                  <a:lnTo>
                    <a:pt x="446" y="18713"/>
                  </a:lnTo>
                  <a:lnTo>
                    <a:pt x="979" y="20177"/>
                  </a:lnTo>
                  <a:lnTo>
                    <a:pt x="1696" y="21600"/>
                  </a:lnTo>
                  <a:lnTo>
                    <a:pt x="3551" y="21403"/>
                  </a:lnTo>
                  <a:lnTo>
                    <a:pt x="5355" y="21094"/>
                  </a:lnTo>
                  <a:lnTo>
                    <a:pt x="7093" y="20681"/>
                  </a:lnTo>
                  <a:lnTo>
                    <a:pt x="8747" y="20168"/>
                  </a:lnTo>
                  <a:lnTo>
                    <a:pt x="9552" y="19797"/>
                  </a:lnTo>
                  <a:lnTo>
                    <a:pt x="10365" y="19437"/>
                  </a:lnTo>
                  <a:lnTo>
                    <a:pt x="11195" y="19100"/>
                  </a:lnTo>
                  <a:lnTo>
                    <a:pt x="12050" y="18799"/>
                  </a:lnTo>
                  <a:lnTo>
                    <a:pt x="13727" y="17887"/>
                  </a:lnTo>
                  <a:lnTo>
                    <a:pt x="15271" y="16873"/>
                  </a:lnTo>
                  <a:lnTo>
                    <a:pt x="16671" y="15765"/>
                  </a:lnTo>
                  <a:lnTo>
                    <a:pt x="17918" y="14568"/>
                  </a:lnTo>
                  <a:lnTo>
                    <a:pt x="19000" y="13290"/>
                  </a:lnTo>
                  <a:lnTo>
                    <a:pt x="19909" y="11937"/>
                  </a:lnTo>
                  <a:lnTo>
                    <a:pt x="20634" y="10517"/>
                  </a:lnTo>
                  <a:lnTo>
                    <a:pt x="21164" y="9035"/>
                  </a:lnTo>
                  <a:lnTo>
                    <a:pt x="21489" y="7498"/>
                  </a:lnTo>
                  <a:lnTo>
                    <a:pt x="21600" y="5914"/>
                  </a:lnTo>
                  <a:lnTo>
                    <a:pt x="21486" y="4386"/>
                  </a:lnTo>
                  <a:lnTo>
                    <a:pt x="21154" y="2887"/>
                  </a:lnTo>
                  <a:lnTo>
                    <a:pt x="20621" y="1423"/>
                  </a:lnTo>
                  <a:lnTo>
                    <a:pt x="19904" y="0"/>
                  </a:lnTo>
                  <a:lnTo>
                    <a:pt x="17842" y="241"/>
                  </a:lnTo>
                  <a:lnTo>
                    <a:pt x="15846" y="610"/>
                  </a:lnTo>
                  <a:lnTo>
                    <a:pt x="13924" y="1101"/>
                  </a:lnTo>
                  <a:lnTo>
                    <a:pt x="12087" y="1707"/>
                  </a:lnTo>
                  <a:lnTo>
                    <a:pt x="10344" y="2422"/>
                  </a:lnTo>
                  <a:lnTo>
                    <a:pt x="8703" y="3240"/>
                  </a:lnTo>
                  <a:lnTo>
                    <a:pt x="7175" y="4154"/>
                  </a:lnTo>
                  <a:lnTo>
                    <a:pt x="5768" y="5159"/>
                  </a:lnTo>
                  <a:lnTo>
                    <a:pt x="4492" y="6247"/>
                  </a:lnTo>
                  <a:lnTo>
                    <a:pt x="3356" y="7413"/>
                  </a:lnTo>
                  <a:lnTo>
                    <a:pt x="2369" y="8651"/>
                  </a:lnTo>
                  <a:lnTo>
                    <a:pt x="1541" y="9953"/>
                  </a:lnTo>
                  <a:lnTo>
                    <a:pt x="881" y="11314"/>
                  </a:lnTo>
                  <a:lnTo>
                    <a:pt x="398" y="12728"/>
                  </a:lnTo>
                  <a:lnTo>
                    <a:pt x="101" y="14187"/>
                  </a:lnTo>
                  <a:lnTo>
                    <a:pt x="0" y="1568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object 22"/>
            <p:cNvSpPr/>
            <p:nvPr/>
          </p:nvSpPr>
          <p:spPr>
            <a:xfrm>
              <a:off x="1775550" y="919037"/>
              <a:ext cx="813212" cy="4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4" y="0"/>
                  </a:moveTo>
                  <a:lnTo>
                    <a:pt x="9258" y="169"/>
                  </a:lnTo>
                  <a:lnTo>
                    <a:pt x="7803" y="656"/>
                  </a:lnTo>
                  <a:lnTo>
                    <a:pt x="6407" y="1432"/>
                  </a:lnTo>
                  <a:lnTo>
                    <a:pt x="5070" y="2468"/>
                  </a:lnTo>
                  <a:lnTo>
                    <a:pt x="4594" y="3068"/>
                  </a:lnTo>
                  <a:lnTo>
                    <a:pt x="4113" y="3639"/>
                  </a:lnTo>
                  <a:lnTo>
                    <a:pt x="3622" y="4190"/>
                  </a:lnTo>
                  <a:lnTo>
                    <a:pt x="3116" y="4732"/>
                  </a:lnTo>
                  <a:lnTo>
                    <a:pt x="2235" y="6041"/>
                  </a:lnTo>
                  <a:lnTo>
                    <a:pt x="1419" y="7496"/>
                  </a:lnTo>
                  <a:lnTo>
                    <a:pt x="672" y="9085"/>
                  </a:lnTo>
                  <a:lnTo>
                    <a:pt x="0" y="10800"/>
                  </a:lnTo>
                  <a:lnTo>
                    <a:pt x="703" y="12501"/>
                  </a:lnTo>
                  <a:lnTo>
                    <a:pt x="1466" y="14066"/>
                  </a:lnTo>
                  <a:lnTo>
                    <a:pt x="2287" y="15516"/>
                  </a:lnTo>
                  <a:lnTo>
                    <a:pt x="3169" y="16869"/>
                  </a:lnTo>
                  <a:lnTo>
                    <a:pt x="3675" y="17353"/>
                  </a:lnTo>
                  <a:lnTo>
                    <a:pt x="4165" y="17884"/>
                  </a:lnTo>
                  <a:lnTo>
                    <a:pt x="4647" y="18474"/>
                  </a:lnTo>
                  <a:lnTo>
                    <a:pt x="5123" y="19132"/>
                  </a:lnTo>
                  <a:lnTo>
                    <a:pt x="6459" y="20168"/>
                  </a:lnTo>
                  <a:lnTo>
                    <a:pt x="7856" y="20944"/>
                  </a:lnTo>
                  <a:lnTo>
                    <a:pt x="9311" y="21431"/>
                  </a:lnTo>
                  <a:lnTo>
                    <a:pt x="10826" y="21600"/>
                  </a:lnTo>
                  <a:lnTo>
                    <a:pt x="12141" y="21473"/>
                  </a:lnTo>
                  <a:lnTo>
                    <a:pt x="13417" y="21099"/>
                  </a:lnTo>
                  <a:lnTo>
                    <a:pt x="14651" y="20492"/>
                  </a:lnTo>
                  <a:lnTo>
                    <a:pt x="15836" y="19665"/>
                  </a:lnTo>
                  <a:lnTo>
                    <a:pt x="16966" y="18630"/>
                  </a:lnTo>
                  <a:lnTo>
                    <a:pt x="18036" y="17401"/>
                  </a:lnTo>
                  <a:lnTo>
                    <a:pt x="19040" y="15990"/>
                  </a:lnTo>
                  <a:lnTo>
                    <a:pt x="19973" y="14412"/>
                  </a:lnTo>
                  <a:lnTo>
                    <a:pt x="20828" y="12677"/>
                  </a:lnTo>
                  <a:lnTo>
                    <a:pt x="21600" y="10800"/>
                  </a:lnTo>
                  <a:lnTo>
                    <a:pt x="20813" y="8898"/>
                  </a:lnTo>
                  <a:lnTo>
                    <a:pt x="19947" y="7149"/>
                  </a:lnTo>
                  <a:lnTo>
                    <a:pt x="19005" y="5564"/>
                  </a:lnTo>
                  <a:lnTo>
                    <a:pt x="17994" y="4154"/>
                  </a:lnTo>
                  <a:lnTo>
                    <a:pt x="16920" y="2931"/>
                  </a:lnTo>
                  <a:lnTo>
                    <a:pt x="15786" y="1906"/>
                  </a:lnTo>
                  <a:lnTo>
                    <a:pt x="14599" y="1089"/>
                  </a:lnTo>
                  <a:lnTo>
                    <a:pt x="13365" y="491"/>
                  </a:lnTo>
                  <a:lnTo>
                    <a:pt x="12088" y="125"/>
                  </a:lnTo>
                  <a:lnTo>
                    <a:pt x="10774" y="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object 23"/>
            <p:cNvSpPr/>
            <p:nvPr/>
          </p:nvSpPr>
          <p:spPr>
            <a:xfrm>
              <a:off x="1682099" y="1233189"/>
              <a:ext cx="483159" cy="68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1" y="2755"/>
                  </a:moveTo>
                  <a:lnTo>
                    <a:pt x="11060" y="2460"/>
                  </a:lnTo>
                  <a:lnTo>
                    <a:pt x="10233" y="2136"/>
                  </a:lnTo>
                  <a:lnTo>
                    <a:pt x="9424" y="1777"/>
                  </a:lnTo>
                  <a:lnTo>
                    <a:pt x="8622" y="1377"/>
                  </a:lnTo>
                  <a:lnTo>
                    <a:pt x="6937" y="872"/>
                  </a:lnTo>
                  <a:lnTo>
                    <a:pt x="5211" y="477"/>
                  </a:lnTo>
                  <a:lnTo>
                    <a:pt x="3435" y="189"/>
                  </a:lnTo>
                  <a:lnTo>
                    <a:pt x="1600" y="0"/>
                  </a:lnTo>
                  <a:lnTo>
                    <a:pt x="900" y="1396"/>
                  </a:lnTo>
                  <a:lnTo>
                    <a:pt x="400" y="2857"/>
                  </a:lnTo>
                  <a:lnTo>
                    <a:pt x="100" y="4376"/>
                  </a:lnTo>
                  <a:lnTo>
                    <a:pt x="0" y="5948"/>
                  </a:lnTo>
                  <a:lnTo>
                    <a:pt x="102" y="7456"/>
                  </a:lnTo>
                  <a:lnTo>
                    <a:pt x="400" y="8924"/>
                  </a:lnTo>
                  <a:lnTo>
                    <a:pt x="886" y="10345"/>
                  </a:lnTo>
                  <a:lnTo>
                    <a:pt x="1550" y="11713"/>
                  </a:lnTo>
                  <a:lnTo>
                    <a:pt x="2383" y="13021"/>
                  </a:lnTo>
                  <a:lnTo>
                    <a:pt x="3375" y="14263"/>
                  </a:lnTo>
                  <a:lnTo>
                    <a:pt x="4517" y="15431"/>
                  </a:lnTo>
                  <a:lnTo>
                    <a:pt x="5800" y="16521"/>
                  </a:lnTo>
                  <a:lnTo>
                    <a:pt x="7214" y="17525"/>
                  </a:lnTo>
                  <a:lnTo>
                    <a:pt x="8750" y="18436"/>
                  </a:lnTo>
                  <a:lnTo>
                    <a:pt x="10398" y="19249"/>
                  </a:lnTo>
                  <a:lnTo>
                    <a:pt x="12150" y="19956"/>
                  </a:lnTo>
                  <a:lnTo>
                    <a:pt x="13995" y="20551"/>
                  </a:lnTo>
                  <a:lnTo>
                    <a:pt x="15925" y="21028"/>
                  </a:lnTo>
                  <a:lnTo>
                    <a:pt x="17930" y="21380"/>
                  </a:lnTo>
                  <a:lnTo>
                    <a:pt x="20000" y="21600"/>
                  </a:lnTo>
                  <a:lnTo>
                    <a:pt x="20700" y="20204"/>
                  </a:lnTo>
                  <a:lnTo>
                    <a:pt x="21200" y="18744"/>
                  </a:lnTo>
                  <a:lnTo>
                    <a:pt x="21500" y="17224"/>
                  </a:lnTo>
                  <a:lnTo>
                    <a:pt x="21600" y="15652"/>
                  </a:lnTo>
                  <a:lnTo>
                    <a:pt x="21463" y="14076"/>
                  </a:lnTo>
                  <a:lnTo>
                    <a:pt x="21113" y="12544"/>
                  </a:lnTo>
                  <a:lnTo>
                    <a:pt x="20560" y="11064"/>
                  </a:lnTo>
                  <a:lnTo>
                    <a:pt x="19815" y="9643"/>
                  </a:lnTo>
                  <a:lnTo>
                    <a:pt x="18889" y="8288"/>
                  </a:lnTo>
                  <a:lnTo>
                    <a:pt x="17792" y="7006"/>
                  </a:lnTo>
                  <a:lnTo>
                    <a:pt x="16535" y="5805"/>
                  </a:lnTo>
                  <a:lnTo>
                    <a:pt x="15129" y="4691"/>
                  </a:lnTo>
                  <a:lnTo>
                    <a:pt x="13584" y="3672"/>
                  </a:lnTo>
                  <a:lnTo>
                    <a:pt x="11911" y="2755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89" name="object 24"/>
            <p:cNvGrpSpPr/>
            <p:nvPr/>
          </p:nvGrpSpPr>
          <p:grpSpPr>
            <a:xfrm>
              <a:off x="2004208" y="0"/>
              <a:ext cx="793148" cy="2352596"/>
              <a:chOff x="0" y="0"/>
              <a:chExt cx="793147" cy="2352595"/>
            </a:xfrm>
          </p:grpSpPr>
          <p:sp>
            <p:nvSpPr>
              <p:cNvPr id="387" name="Line"/>
              <p:cNvSpPr/>
              <p:nvPr/>
            </p:nvSpPr>
            <p:spPr>
              <a:xfrm>
                <a:off x="0" y="0"/>
                <a:ext cx="793148" cy="2352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14295" y="21600"/>
                    </a:lnTo>
                    <a:lnTo>
                      <a:pt x="12400" y="14334"/>
                    </a:lnTo>
                    <a:lnTo>
                      <a:pt x="17652" y="15339"/>
                    </a:lnTo>
                    <a:lnTo>
                      <a:pt x="18192" y="14946"/>
                    </a:lnTo>
                    <a:lnTo>
                      <a:pt x="18687" y="14546"/>
                    </a:lnTo>
                    <a:lnTo>
                      <a:pt x="19136" y="14138"/>
                    </a:lnTo>
                    <a:lnTo>
                      <a:pt x="19537" y="13723"/>
                    </a:lnTo>
                    <a:lnTo>
                      <a:pt x="19890" y="13302"/>
                    </a:lnTo>
                    <a:lnTo>
                      <a:pt x="20193" y="12874"/>
                    </a:lnTo>
                    <a:lnTo>
                      <a:pt x="20444" y="12439"/>
                    </a:lnTo>
                    <a:lnTo>
                      <a:pt x="20642" y="11999"/>
                    </a:lnTo>
                    <a:lnTo>
                      <a:pt x="20785" y="11553"/>
                    </a:lnTo>
                    <a:lnTo>
                      <a:pt x="20872" y="11103"/>
                    </a:lnTo>
                    <a:lnTo>
                      <a:pt x="20901" y="10647"/>
                    </a:lnTo>
                    <a:lnTo>
                      <a:pt x="20872" y="10187"/>
                    </a:lnTo>
                    <a:lnTo>
                      <a:pt x="20786" y="9733"/>
                    </a:lnTo>
                    <a:lnTo>
                      <a:pt x="20645" y="9284"/>
                    </a:lnTo>
                    <a:lnTo>
                      <a:pt x="20448" y="8841"/>
                    </a:lnTo>
                    <a:lnTo>
                      <a:pt x="20199" y="8404"/>
                    </a:lnTo>
                    <a:lnTo>
                      <a:pt x="19897" y="7973"/>
                    </a:lnTo>
                    <a:lnTo>
                      <a:pt x="19544" y="7550"/>
                    </a:lnTo>
                    <a:lnTo>
                      <a:pt x="19141" y="7134"/>
                    </a:lnTo>
                    <a:lnTo>
                      <a:pt x="18689" y="6725"/>
                    </a:lnTo>
                    <a:lnTo>
                      <a:pt x="18189" y="6325"/>
                    </a:lnTo>
                    <a:lnTo>
                      <a:pt x="17644" y="5934"/>
                    </a:lnTo>
                    <a:lnTo>
                      <a:pt x="17052" y="5551"/>
                    </a:lnTo>
                    <a:lnTo>
                      <a:pt x="16417" y="5178"/>
                    </a:lnTo>
                    <a:lnTo>
                      <a:pt x="15739" y="4814"/>
                    </a:lnTo>
                    <a:lnTo>
                      <a:pt x="15019" y="4461"/>
                    </a:lnTo>
                    <a:lnTo>
                      <a:pt x="14258" y="4118"/>
                    </a:lnTo>
                    <a:lnTo>
                      <a:pt x="13458" y="3786"/>
                    </a:lnTo>
                    <a:lnTo>
                      <a:pt x="12620" y="3465"/>
                    </a:lnTo>
                    <a:lnTo>
                      <a:pt x="11745" y="3156"/>
                    </a:lnTo>
                    <a:lnTo>
                      <a:pt x="10833" y="2859"/>
                    </a:lnTo>
                    <a:lnTo>
                      <a:pt x="9887" y="2575"/>
                    </a:lnTo>
                    <a:lnTo>
                      <a:pt x="8908" y="2304"/>
                    </a:lnTo>
                    <a:lnTo>
                      <a:pt x="7895" y="2045"/>
                    </a:lnTo>
                    <a:lnTo>
                      <a:pt x="6852" y="1801"/>
                    </a:lnTo>
                    <a:lnTo>
                      <a:pt x="5778" y="1570"/>
                    </a:lnTo>
                    <a:lnTo>
                      <a:pt x="4676" y="1354"/>
                    </a:lnTo>
                    <a:lnTo>
                      <a:pt x="3546" y="1153"/>
                    </a:lnTo>
                    <a:lnTo>
                      <a:pt x="2389" y="967"/>
                    </a:lnTo>
                    <a:lnTo>
                      <a:pt x="1207" y="797"/>
                    </a:lnTo>
                    <a:lnTo>
                      <a:pt x="0" y="643"/>
                    </a:lnTo>
                    <a:lnTo>
                      <a:pt x="2765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Line"/>
              <p:cNvSpPr/>
              <p:nvPr/>
            </p:nvSpPr>
            <p:spPr>
              <a:xfrm>
                <a:off x="730360" y="0"/>
                <a:ext cx="62788" cy="6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493" y="2315"/>
                    </a:lnTo>
                    <a:lnTo>
                      <a:pt x="14194" y="13850"/>
                    </a:lnTo>
                    <a:lnTo>
                      <a:pt x="2160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92" name="object 25"/>
            <p:cNvGrpSpPr/>
            <p:nvPr/>
          </p:nvGrpSpPr>
          <p:grpSpPr>
            <a:xfrm>
              <a:off x="0" y="0"/>
              <a:ext cx="1842577" cy="1342543"/>
              <a:chOff x="0" y="0"/>
              <a:chExt cx="1842576" cy="1342541"/>
            </a:xfrm>
          </p:grpSpPr>
          <p:sp>
            <p:nvSpPr>
              <p:cNvPr id="390" name="Line"/>
              <p:cNvSpPr/>
              <p:nvPr/>
            </p:nvSpPr>
            <p:spPr>
              <a:xfrm>
                <a:off x="0" y="0"/>
                <a:ext cx="1842577" cy="134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53"/>
                    </a:moveTo>
                    <a:lnTo>
                      <a:pt x="2028" y="19297"/>
                    </a:lnTo>
                    <a:lnTo>
                      <a:pt x="5501" y="21600"/>
                    </a:lnTo>
                    <a:lnTo>
                      <a:pt x="5426" y="20875"/>
                    </a:lnTo>
                    <a:lnTo>
                      <a:pt x="5375" y="20141"/>
                    </a:lnTo>
                    <a:lnTo>
                      <a:pt x="5347" y="19400"/>
                    </a:lnTo>
                    <a:lnTo>
                      <a:pt x="5338" y="18657"/>
                    </a:lnTo>
                    <a:lnTo>
                      <a:pt x="5350" y="17867"/>
                    </a:lnTo>
                    <a:lnTo>
                      <a:pt x="5385" y="17086"/>
                    </a:lnTo>
                    <a:lnTo>
                      <a:pt x="5444" y="16313"/>
                    </a:lnTo>
                    <a:lnTo>
                      <a:pt x="5526" y="15550"/>
                    </a:lnTo>
                    <a:lnTo>
                      <a:pt x="5630" y="14797"/>
                    </a:lnTo>
                    <a:lnTo>
                      <a:pt x="5756" y="14055"/>
                    </a:lnTo>
                    <a:lnTo>
                      <a:pt x="5903" y="13325"/>
                    </a:lnTo>
                    <a:lnTo>
                      <a:pt x="6071" y="12606"/>
                    </a:lnTo>
                    <a:lnTo>
                      <a:pt x="6260" y="11901"/>
                    </a:lnTo>
                    <a:lnTo>
                      <a:pt x="6468" y="11209"/>
                    </a:lnTo>
                    <a:lnTo>
                      <a:pt x="6696" y="10532"/>
                    </a:lnTo>
                    <a:lnTo>
                      <a:pt x="6942" y="9869"/>
                    </a:lnTo>
                    <a:lnTo>
                      <a:pt x="7207" y="9222"/>
                    </a:lnTo>
                    <a:lnTo>
                      <a:pt x="7490" y="8591"/>
                    </a:lnTo>
                    <a:lnTo>
                      <a:pt x="7791" y="7977"/>
                    </a:lnTo>
                    <a:lnTo>
                      <a:pt x="8109" y="7380"/>
                    </a:lnTo>
                    <a:lnTo>
                      <a:pt x="8443" y="6801"/>
                    </a:lnTo>
                    <a:lnTo>
                      <a:pt x="8793" y="6242"/>
                    </a:lnTo>
                    <a:lnTo>
                      <a:pt x="9158" y="5702"/>
                    </a:lnTo>
                    <a:lnTo>
                      <a:pt x="9539" y="5182"/>
                    </a:lnTo>
                    <a:lnTo>
                      <a:pt x="9935" y="4683"/>
                    </a:lnTo>
                    <a:lnTo>
                      <a:pt x="10344" y="4205"/>
                    </a:lnTo>
                    <a:lnTo>
                      <a:pt x="10767" y="3749"/>
                    </a:lnTo>
                    <a:lnTo>
                      <a:pt x="11203" y="3317"/>
                    </a:lnTo>
                    <a:lnTo>
                      <a:pt x="11652" y="2908"/>
                    </a:lnTo>
                    <a:lnTo>
                      <a:pt x="12114" y="2523"/>
                    </a:lnTo>
                    <a:lnTo>
                      <a:pt x="12586" y="2163"/>
                    </a:lnTo>
                    <a:lnTo>
                      <a:pt x="13070" y="1828"/>
                    </a:lnTo>
                    <a:lnTo>
                      <a:pt x="13565" y="1519"/>
                    </a:lnTo>
                    <a:lnTo>
                      <a:pt x="14071" y="1237"/>
                    </a:lnTo>
                    <a:lnTo>
                      <a:pt x="14585" y="983"/>
                    </a:lnTo>
                    <a:lnTo>
                      <a:pt x="15110" y="757"/>
                    </a:lnTo>
                    <a:lnTo>
                      <a:pt x="15643" y="560"/>
                    </a:lnTo>
                    <a:lnTo>
                      <a:pt x="16184" y="392"/>
                    </a:lnTo>
                    <a:lnTo>
                      <a:pt x="16734" y="254"/>
                    </a:lnTo>
                    <a:lnTo>
                      <a:pt x="17290" y="147"/>
                    </a:lnTo>
                    <a:lnTo>
                      <a:pt x="17854" y="71"/>
                    </a:lnTo>
                    <a:lnTo>
                      <a:pt x="17854" y="3558"/>
                    </a:lnTo>
                    <a:lnTo>
                      <a:pt x="21600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Line"/>
              <p:cNvSpPr/>
              <p:nvPr/>
            </p:nvSpPr>
            <p:spPr>
              <a:xfrm>
                <a:off x="0" y="0"/>
                <a:ext cx="490427" cy="1115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098" y="658"/>
                    </a:lnTo>
                    <a:lnTo>
                      <a:pt x="18728" y="1294"/>
                    </a:lnTo>
                    <a:lnTo>
                      <a:pt x="17399" y="1947"/>
                    </a:lnTo>
                    <a:lnTo>
                      <a:pt x="16112" y="2616"/>
                    </a:lnTo>
                    <a:lnTo>
                      <a:pt x="14867" y="3301"/>
                    </a:lnTo>
                    <a:lnTo>
                      <a:pt x="13665" y="4002"/>
                    </a:lnTo>
                    <a:lnTo>
                      <a:pt x="12507" y="4718"/>
                    </a:lnTo>
                    <a:lnTo>
                      <a:pt x="11395" y="5448"/>
                    </a:lnTo>
                    <a:lnTo>
                      <a:pt x="10328" y="6193"/>
                    </a:lnTo>
                    <a:lnTo>
                      <a:pt x="9308" y="6951"/>
                    </a:lnTo>
                    <a:lnTo>
                      <a:pt x="8336" y="7723"/>
                    </a:lnTo>
                    <a:lnTo>
                      <a:pt x="7412" y="8509"/>
                    </a:lnTo>
                    <a:lnTo>
                      <a:pt x="6538" y="9307"/>
                    </a:lnTo>
                    <a:lnTo>
                      <a:pt x="5714" y="10117"/>
                    </a:lnTo>
                    <a:lnTo>
                      <a:pt x="4942" y="10939"/>
                    </a:lnTo>
                    <a:lnTo>
                      <a:pt x="4221" y="11773"/>
                    </a:lnTo>
                    <a:lnTo>
                      <a:pt x="3554" y="12618"/>
                    </a:lnTo>
                    <a:lnTo>
                      <a:pt x="2941" y="13474"/>
                    </a:lnTo>
                    <a:lnTo>
                      <a:pt x="2383" y="14341"/>
                    </a:lnTo>
                    <a:lnTo>
                      <a:pt x="1880" y="15217"/>
                    </a:lnTo>
                    <a:lnTo>
                      <a:pt x="1434" y="16103"/>
                    </a:lnTo>
                    <a:lnTo>
                      <a:pt x="1046" y="16998"/>
                    </a:lnTo>
                    <a:lnTo>
                      <a:pt x="716" y="17903"/>
                    </a:lnTo>
                    <a:lnTo>
                      <a:pt x="446" y="18815"/>
                    </a:lnTo>
                    <a:lnTo>
                      <a:pt x="236" y="19736"/>
                    </a:lnTo>
                    <a:lnTo>
                      <a:pt x="87" y="20664"/>
                    </a:lnTo>
                    <a:lnTo>
                      <a:pt x="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3" name="object 26"/>
            <p:cNvSpPr/>
            <p:nvPr/>
          </p:nvSpPr>
          <p:spPr>
            <a:xfrm>
              <a:off x="43737" y="1332603"/>
              <a:ext cx="2354150" cy="143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6" y="15484"/>
                  </a:moveTo>
                  <a:lnTo>
                    <a:pt x="21180" y="10770"/>
                  </a:lnTo>
                  <a:lnTo>
                    <a:pt x="20829" y="11228"/>
                  </a:lnTo>
                  <a:lnTo>
                    <a:pt x="20466" y="11661"/>
                  </a:lnTo>
                  <a:lnTo>
                    <a:pt x="20092" y="12070"/>
                  </a:lnTo>
                  <a:lnTo>
                    <a:pt x="19707" y="12452"/>
                  </a:lnTo>
                  <a:lnTo>
                    <a:pt x="19312" y="12808"/>
                  </a:lnTo>
                  <a:lnTo>
                    <a:pt x="18906" y="13136"/>
                  </a:lnTo>
                  <a:lnTo>
                    <a:pt x="18492" y="13437"/>
                  </a:lnTo>
                  <a:lnTo>
                    <a:pt x="18068" y="13709"/>
                  </a:lnTo>
                  <a:lnTo>
                    <a:pt x="17635" y="13951"/>
                  </a:lnTo>
                  <a:lnTo>
                    <a:pt x="17194" y="14164"/>
                  </a:lnTo>
                  <a:lnTo>
                    <a:pt x="16745" y="14346"/>
                  </a:lnTo>
                  <a:lnTo>
                    <a:pt x="16288" y="14496"/>
                  </a:lnTo>
                  <a:lnTo>
                    <a:pt x="15824" y="14614"/>
                  </a:lnTo>
                  <a:lnTo>
                    <a:pt x="15354" y="14699"/>
                  </a:lnTo>
                  <a:lnTo>
                    <a:pt x="14877" y="14751"/>
                  </a:lnTo>
                  <a:lnTo>
                    <a:pt x="14394" y="14768"/>
                  </a:lnTo>
                  <a:lnTo>
                    <a:pt x="13927" y="14752"/>
                  </a:lnTo>
                  <a:lnTo>
                    <a:pt x="13464" y="14702"/>
                  </a:lnTo>
                  <a:lnTo>
                    <a:pt x="13008" y="14621"/>
                  </a:lnTo>
                  <a:lnTo>
                    <a:pt x="12557" y="14509"/>
                  </a:lnTo>
                  <a:lnTo>
                    <a:pt x="12113" y="14367"/>
                  </a:lnTo>
                  <a:lnTo>
                    <a:pt x="11676" y="14194"/>
                  </a:lnTo>
                  <a:lnTo>
                    <a:pt x="11246" y="13993"/>
                  </a:lnTo>
                  <a:lnTo>
                    <a:pt x="10824" y="13762"/>
                  </a:lnTo>
                  <a:lnTo>
                    <a:pt x="10409" y="13505"/>
                  </a:lnTo>
                  <a:lnTo>
                    <a:pt x="10004" y="13220"/>
                  </a:lnTo>
                  <a:lnTo>
                    <a:pt x="9607" y="12908"/>
                  </a:lnTo>
                  <a:lnTo>
                    <a:pt x="9220" y="12571"/>
                  </a:lnTo>
                  <a:lnTo>
                    <a:pt x="8842" y="12209"/>
                  </a:lnTo>
                  <a:lnTo>
                    <a:pt x="8475" y="11823"/>
                  </a:lnTo>
                  <a:lnTo>
                    <a:pt x="8118" y="11413"/>
                  </a:lnTo>
                  <a:lnTo>
                    <a:pt x="7772" y="10980"/>
                  </a:lnTo>
                  <a:lnTo>
                    <a:pt x="7438" y="10525"/>
                  </a:lnTo>
                  <a:lnTo>
                    <a:pt x="7116" y="10048"/>
                  </a:lnTo>
                  <a:lnTo>
                    <a:pt x="6806" y="9550"/>
                  </a:lnTo>
                  <a:lnTo>
                    <a:pt x="6508" y="9033"/>
                  </a:lnTo>
                  <a:lnTo>
                    <a:pt x="6224" y="8495"/>
                  </a:lnTo>
                  <a:lnTo>
                    <a:pt x="5954" y="7939"/>
                  </a:lnTo>
                  <a:lnTo>
                    <a:pt x="5697" y="7364"/>
                  </a:lnTo>
                  <a:lnTo>
                    <a:pt x="5455" y="6772"/>
                  </a:lnTo>
                  <a:lnTo>
                    <a:pt x="7151" y="5161"/>
                  </a:lnTo>
                  <a:lnTo>
                    <a:pt x="584" y="0"/>
                  </a:lnTo>
                  <a:lnTo>
                    <a:pt x="0" y="11874"/>
                  </a:lnTo>
                  <a:lnTo>
                    <a:pt x="1806" y="10173"/>
                  </a:lnTo>
                  <a:lnTo>
                    <a:pt x="2042" y="10773"/>
                  </a:lnTo>
                  <a:lnTo>
                    <a:pt x="2288" y="11360"/>
                  </a:lnTo>
                  <a:lnTo>
                    <a:pt x="2544" y="11935"/>
                  </a:lnTo>
                  <a:lnTo>
                    <a:pt x="2810" y="12496"/>
                  </a:lnTo>
                  <a:lnTo>
                    <a:pt x="3086" y="13045"/>
                  </a:lnTo>
                  <a:lnTo>
                    <a:pt x="3372" y="13579"/>
                  </a:lnTo>
                  <a:lnTo>
                    <a:pt x="3667" y="14100"/>
                  </a:lnTo>
                  <a:lnTo>
                    <a:pt x="3971" y="14606"/>
                  </a:lnTo>
                  <a:lnTo>
                    <a:pt x="4285" y="15098"/>
                  </a:lnTo>
                  <a:lnTo>
                    <a:pt x="4607" y="15574"/>
                  </a:lnTo>
                  <a:lnTo>
                    <a:pt x="4937" y="16035"/>
                  </a:lnTo>
                  <a:lnTo>
                    <a:pt x="5276" y="16481"/>
                  </a:lnTo>
                  <a:lnTo>
                    <a:pt x="5623" y="16910"/>
                  </a:lnTo>
                  <a:lnTo>
                    <a:pt x="5978" y="17323"/>
                  </a:lnTo>
                  <a:lnTo>
                    <a:pt x="6340" y="17719"/>
                  </a:lnTo>
                  <a:lnTo>
                    <a:pt x="6710" y="18098"/>
                  </a:lnTo>
                  <a:lnTo>
                    <a:pt x="7088" y="18460"/>
                  </a:lnTo>
                  <a:lnTo>
                    <a:pt x="7472" y="18804"/>
                  </a:lnTo>
                  <a:lnTo>
                    <a:pt x="7863" y="19129"/>
                  </a:lnTo>
                  <a:lnTo>
                    <a:pt x="8260" y="19436"/>
                  </a:lnTo>
                  <a:lnTo>
                    <a:pt x="8664" y="19725"/>
                  </a:lnTo>
                  <a:lnTo>
                    <a:pt x="9074" y="19994"/>
                  </a:lnTo>
                  <a:lnTo>
                    <a:pt x="9490" y="20243"/>
                  </a:lnTo>
                  <a:lnTo>
                    <a:pt x="9912" y="20473"/>
                  </a:lnTo>
                  <a:lnTo>
                    <a:pt x="10339" y="20683"/>
                  </a:lnTo>
                  <a:lnTo>
                    <a:pt x="10771" y="20871"/>
                  </a:lnTo>
                  <a:lnTo>
                    <a:pt x="11209" y="21039"/>
                  </a:lnTo>
                  <a:lnTo>
                    <a:pt x="11651" y="21186"/>
                  </a:lnTo>
                  <a:lnTo>
                    <a:pt x="12098" y="21311"/>
                  </a:lnTo>
                  <a:lnTo>
                    <a:pt x="12549" y="21414"/>
                  </a:lnTo>
                  <a:lnTo>
                    <a:pt x="13005" y="21495"/>
                  </a:lnTo>
                  <a:lnTo>
                    <a:pt x="13464" y="21553"/>
                  </a:lnTo>
                  <a:lnTo>
                    <a:pt x="13927" y="21588"/>
                  </a:lnTo>
                  <a:lnTo>
                    <a:pt x="14394" y="21600"/>
                  </a:lnTo>
                  <a:lnTo>
                    <a:pt x="14881" y="21587"/>
                  </a:lnTo>
                  <a:lnTo>
                    <a:pt x="15365" y="21549"/>
                  </a:lnTo>
                  <a:lnTo>
                    <a:pt x="15845" y="21485"/>
                  </a:lnTo>
                  <a:lnTo>
                    <a:pt x="16320" y="21397"/>
                  </a:lnTo>
                  <a:lnTo>
                    <a:pt x="16791" y="21285"/>
                  </a:lnTo>
                  <a:lnTo>
                    <a:pt x="17258" y="21148"/>
                  </a:lnTo>
                  <a:lnTo>
                    <a:pt x="17719" y="20989"/>
                  </a:lnTo>
                  <a:lnTo>
                    <a:pt x="18175" y="20806"/>
                  </a:lnTo>
                  <a:lnTo>
                    <a:pt x="18625" y="20600"/>
                  </a:lnTo>
                  <a:lnTo>
                    <a:pt x="19070" y="20372"/>
                  </a:lnTo>
                  <a:lnTo>
                    <a:pt x="19508" y="20122"/>
                  </a:lnTo>
                  <a:lnTo>
                    <a:pt x="19940" y="19850"/>
                  </a:lnTo>
                  <a:lnTo>
                    <a:pt x="20366" y="19558"/>
                  </a:lnTo>
                  <a:lnTo>
                    <a:pt x="20785" y="19244"/>
                  </a:lnTo>
                  <a:lnTo>
                    <a:pt x="21196" y="18911"/>
                  </a:lnTo>
                  <a:lnTo>
                    <a:pt x="21600" y="185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5" name="Dikdörtgen 31"/>
          <p:cNvSpPr/>
          <p:nvPr/>
        </p:nvSpPr>
        <p:spPr>
          <a:xfrm>
            <a:off x="16286984" y="-2"/>
            <a:ext cx="3817116" cy="3597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6" name="Grafik 32" descr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object 26">
            <a:extLst>
              <a:ext uri="{FF2B5EF4-FFF2-40B4-BE49-F238E27FC236}">
                <a16:creationId xmlns:a16="http://schemas.microsoft.com/office/drawing/2014/main" id="{77E31ED4-3550-40DE-BF4C-765766704EE3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F734F81C-3BC9-4DB0-BDFA-D1A407C0F236}"/>
              </a:ext>
            </a:extLst>
          </p:cNvPr>
          <p:cNvSpPr/>
          <p:nvPr/>
        </p:nvSpPr>
        <p:spPr>
          <a:xfrm>
            <a:off x="1178884" y="1894724"/>
            <a:ext cx="164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….. Projesi, … adımdan oluşmaktadır.</a:t>
            </a: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46183495-FBAF-4750-8D7A-3F6D652F8B58}"/>
              </a:ext>
            </a:extLst>
          </p:cNvPr>
          <p:cNvSpPr/>
          <p:nvPr/>
        </p:nvSpPr>
        <p:spPr>
          <a:xfrm>
            <a:off x="1270911" y="4116922"/>
            <a:ext cx="5778756" cy="76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4" y="0"/>
                </a:moveTo>
                <a:lnTo>
                  <a:pt x="0" y="0"/>
                </a:lnTo>
                <a:lnTo>
                  <a:pt x="1206" y="10800"/>
                </a:lnTo>
                <a:lnTo>
                  <a:pt x="0" y="21600"/>
                </a:lnTo>
                <a:lnTo>
                  <a:pt x="20394" y="21600"/>
                </a:lnTo>
                <a:lnTo>
                  <a:pt x="21600" y="10800"/>
                </a:lnTo>
                <a:lnTo>
                  <a:pt x="20394" y="0"/>
                </a:lnTo>
                <a:close/>
              </a:path>
            </a:pathLst>
          </a:custGeom>
          <a:solidFill>
            <a:srgbClr val="66B1C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F7D28DDE-E874-4022-B4EC-C05399196CF8}"/>
              </a:ext>
            </a:extLst>
          </p:cNvPr>
          <p:cNvSpPr/>
          <p:nvPr/>
        </p:nvSpPr>
        <p:spPr>
          <a:xfrm>
            <a:off x="6796075" y="4116922"/>
            <a:ext cx="5778746" cy="76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4" y="0"/>
                </a:moveTo>
                <a:lnTo>
                  <a:pt x="0" y="0"/>
                </a:lnTo>
                <a:lnTo>
                  <a:pt x="1206" y="10800"/>
                </a:lnTo>
                <a:lnTo>
                  <a:pt x="0" y="21600"/>
                </a:lnTo>
                <a:lnTo>
                  <a:pt x="20394" y="21600"/>
                </a:lnTo>
                <a:lnTo>
                  <a:pt x="21600" y="10800"/>
                </a:lnTo>
                <a:lnTo>
                  <a:pt x="20394" y="0"/>
                </a:lnTo>
                <a:close/>
              </a:path>
            </a:pathLst>
          </a:custGeom>
          <a:solidFill>
            <a:srgbClr val="96CEC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1377848F-2B82-442E-B6B3-97F64E9B0860}"/>
              </a:ext>
            </a:extLst>
          </p:cNvPr>
          <p:cNvSpPr/>
          <p:nvPr/>
        </p:nvSpPr>
        <p:spPr>
          <a:xfrm>
            <a:off x="12321236" y="4116922"/>
            <a:ext cx="5778747" cy="76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4" y="0"/>
                </a:moveTo>
                <a:lnTo>
                  <a:pt x="0" y="0"/>
                </a:lnTo>
                <a:lnTo>
                  <a:pt x="1206" y="10800"/>
                </a:lnTo>
                <a:lnTo>
                  <a:pt x="0" y="21600"/>
                </a:lnTo>
                <a:lnTo>
                  <a:pt x="20394" y="21600"/>
                </a:lnTo>
                <a:lnTo>
                  <a:pt x="21600" y="10800"/>
                </a:lnTo>
                <a:lnTo>
                  <a:pt x="20394" y="0"/>
                </a:lnTo>
                <a:close/>
              </a:path>
            </a:pathLst>
          </a:custGeom>
          <a:solidFill>
            <a:srgbClr val="C1D9C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A6CFC21E-F4AF-4587-B25C-C58A773DB347}"/>
              </a:ext>
            </a:extLst>
          </p:cNvPr>
          <p:cNvSpPr txBox="1"/>
          <p:nvPr/>
        </p:nvSpPr>
        <p:spPr>
          <a:xfrm>
            <a:off x="3213572" y="4258417"/>
            <a:ext cx="24108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5" dirty="0"/>
              <a:t>1</a:t>
            </a:r>
            <a:r>
              <a:rPr lang="tr-TR" spc="5" dirty="0"/>
              <a:t>.ADIM</a:t>
            </a:r>
            <a:endParaRPr spc="5" dirty="0"/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C14BBA37-5E9F-4303-9029-698E27C9EFE3}"/>
              </a:ext>
            </a:extLst>
          </p:cNvPr>
          <p:cNvSpPr txBox="1"/>
          <p:nvPr/>
        </p:nvSpPr>
        <p:spPr>
          <a:xfrm>
            <a:off x="9465640" y="4258417"/>
            <a:ext cx="168395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5" dirty="0"/>
              <a:t>2</a:t>
            </a:r>
            <a:r>
              <a:rPr lang="tr-TR" spc="5" dirty="0"/>
              <a:t>.ADIM</a:t>
            </a:r>
            <a:endParaRPr spc="5" dirty="0"/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97874367-C976-4DF3-AE90-678F498EF5F6}"/>
              </a:ext>
            </a:extLst>
          </p:cNvPr>
          <p:cNvSpPr txBox="1"/>
          <p:nvPr/>
        </p:nvSpPr>
        <p:spPr>
          <a:xfrm>
            <a:off x="14682137" y="4188764"/>
            <a:ext cx="160484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5" dirty="0"/>
              <a:t>3</a:t>
            </a:r>
            <a:r>
              <a:rPr lang="tr-TR" spc="5" dirty="0"/>
              <a:t>.ADIM </a:t>
            </a:r>
            <a:endParaRPr spc="5" dirty="0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58CEF6EC-B64E-4203-9C31-5FCB95393459}"/>
              </a:ext>
            </a:extLst>
          </p:cNvPr>
          <p:cNvSpPr/>
          <p:nvPr/>
        </p:nvSpPr>
        <p:spPr>
          <a:xfrm>
            <a:off x="2485010" y="9089485"/>
            <a:ext cx="10782652" cy="777585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Projenin uygulama planına ilişkin adımlar detaylandırılmalıdır.</a:t>
            </a:r>
          </a:p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Yazı karakteri </a:t>
            </a:r>
            <a:r>
              <a:rPr lang="tr-TR" sz="2000" dirty="0" err="1">
                <a:solidFill>
                  <a:schemeClr val="tx1"/>
                </a:solidFill>
              </a:rPr>
              <a:t>Arial</a:t>
            </a:r>
            <a:r>
              <a:rPr lang="tr-TR" sz="2000" dirty="0">
                <a:solidFill>
                  <a:schemeClr val="tx1"/>
                </a:solidFill>
              </a:rPr>
              <a:t>, yazı büyüklüğü 28 punto olmalıdır.</a:t>
            </a:r>
          </a:p>
        </p:txBody>
      </p:sp>
      <p:sp>
        <p:nvSpPr>
          <p:cNvPr id="39" name="Aşağı Ok 31">
            <a:extLst>
              <a:ext uri="{FF2B5EF4-FFF2-40B4-BE49-F238E27FC236}">
                <a16:creationId xmlns:a16="http://schemas.microsoft.com/office/drawing/2014/main" id="{762B94AF-7FF7-4638-B1C3-AEBB4E9A30CC}"/>
              </a:ext>
            </a:extLst>
          </p:cNvPr>
          <p:cNvSpPr/>
          <p:nvPr/>
        </p:nvSpPr>
        <p:spPr>
          <a:xfrm rot="10800000">
            <a:off x="11778543" y="8350900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6D51A118-D7BE-49B8-B813-5817349BFBDB}"/>
              </a:ext>
            </a:extLst>
          </p:cNvPr>
          <p:cNvSpPr txBox="1"/>
          <p:nvPr/>
        </p:nvSpPr>
        <p:spPr>
          <a:xfrm>
            <a:off x="1486786" y="5116558"/>
            <a:ext cx="4918379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1. Adımla ilgili metinler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A0AF8BC9-9A95-4B07-B191-D86F5729BEBE}"/>
              </a:ext>
            </a:extLst>
          </p:cNvPr>
          <p:cNvSpPr txBox="1"/>
          <p:nvPr/>
        </p:nvSpPr>
        <p:spPr>
          <a:xfrm>
            <a:off x="7511614" y="5075336"/>
            <a:ext cx="4918379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2. Adımla ilgili metinler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DC54A070-BC44-4798-9CE0-3471DEF690A0}"/>
              </a:ext>
            </a:extLst>
          </p:cNvPr>
          <p:cNvSpPr txBox="1"/>
          <p:nvPr/>
        </p:nvSpPr>
        <p:spPr>
          <a:xfrm>
            <a:off x="13309652" y="5067944"/>
            <a:ext cx="4918379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3. Adımla ilgili metinler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(Metin)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object 2"/>
          <p:cNvSpPr txBox="1">
            <a:spLocks noGrp="1"/>
          </p:cNvSpPr>
          <p:nvPr>
            <p:ph type="title"/>
          </p:nvPr>
        </p:nvSpPr>
        <p:spPr>
          <a:xfrm>
            <a:off x="1474686" y="937048"/>
            <a:ext cx="6581493" cy="513081"/>
          </a:xfrm>
          <a:prstGeom prst="rect">
            <a:avLst/>
          </a:prstGeom>
        </p:spPr>
        <p:txBody>
          <a:bodyPr>
            <a:noAutofit/>
          </a:bodyPr>
          <a:lstStyle>
            <a:lvl1pPr indent="12573" defTabSz="905255">
              <a:defRPr sz="316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dirty="0"/>
              <a:t>03 | PROJENİN UYGULAMA PLANI</a:t>
            </a:r>
          </a:p>
        </p:txBody>
      </p:sp>
      <p:grpSp>
        <p:nvGrpSpPr>
          <p:cNvPr id="394" name="object 17"/>
          <p:cNvGrpSpPr/>
          <p:nvPr/>
        </p:nvGrpSpPr>
        <p:grpSpPr>
          <a:xfrm>
            <a:off x="17306742" y="-1"/>
            <a:ext cx="2797356" cy="2772131"/>
            <a:chOff x="0" y="0"/>
            <a:chExt cx="2797355" cy="2772129"/>
          </a:xfrm>
        </p:grpSpPr>
        <p:sp>
          <p:nvSpPr>
            <p:cNvPr id="381" name="object 18"/>
            <p:cNvSpPr/>
            <p:nvPr/>
          </p:nvSpPr>
          <p:spPr>
            <a:xfrm>
              <a:off x="709822" y="921022"/>
              <a:ext cx="813213" cy="41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21600"/>
                  </a:moveTo>
                  <a:lnTo>
                    <a:pt x="12141" y="21472"/>
                  </a:lnTo>
                  <a:lnTo>
                    <a:pt x="13417" y="21096"/>
                  </a:lnTo>
                  <a:lnTo>
                    <a:pt x="14651" y="20487"/>
                  </a:lnTo>
                  <a:lnTo>
                    <a:pt x="15836" y="19655"/>
                  </a:lnTo>
                  <a:lnTo>
                    <a:pt x="16966" y="18616"/>
                  </a:lnTo>
                  <a:lnTo>
                    <a:pt x="18036" y="17381"/>
                  </a:lnTo>
                  <a:lnTo>
                    <a:pt x="19040" y="15964"/>
                  </a:lnTo>
                  <a:lnTo>
                    <a:pt x="19973" y="14377"/>
                  </a:lnTo>
                  <a:lnTo>
                    <a:pt x="20828" y="12635"/>
                  </a:lnTo>
                  <a:lnTo>
                    <a:pt x="21600" y="10749"/>
                  </a:lnTo>
                  <a:lnTo>
                    <a:pt x="20826" y="8865"/>
                  </a:lnTo>
                  <a:lnTo>
                    <a:pt x="19967" y="7130"/>
                  </a:lnTo>
                  <a:lnTo>
                    <a:pt x="19029" y="5555"/>
                  </a:lnTo>
                  <a:lnTo>
                    <a:pt x="18017" y="4152"/>
                  </a:lnTo>
                  <a:lnTo>
                    <a:pt x="16939" y="2933"/>
                  </a:lnTo>
                  <a:lnTo>
                    <a:pt x="15801" y="1908"/>
                  </a:lnTo>
                  <a:lnTo>
                    <a:pt x="14609" y="1091"/>
                  </a:lnTo>
                  <a:lnTo>
                    <a:pt x="13370" y="493"/>
                  </a:lnTo>
                  <a:lnTo>
                    <a:pt x="12089" y="125"/>
                  </a:lnTo>
                  <a:lnTo>
                    <a:pt x="10774" y="0"/>
                  </a:lnTo>
                  <a:lnTo>
                    <a:pt x="9459" y="128"/>
                  </a:lnTo>
                  <a:lnTo>
                    <a:pt x="8183" y="504"/>
                  </a:lnTo>
                  <a:lnTo>
                    <a:pt x="6949" y="1113"/>
                  </a:lnTo>
                  <a:lnTo>
                    <a:pt x="5764" y="1945"/>
                  </a:lnTo>
                  <a:lnTo>
                    <a:pt x="4634" y="2984"/>
                  </a:lnTo>
                  <a:lnTo>
                    <a:pt x="3564" y="4219"/>
                  </a:lnTo>
                  <a:lnTo>
                    <a:pt x="2560" y="5637"/>
                  </a:lnTo>
                  <a:lnTo>
                    <a:pt x="1627" y="7223"/>
                  </a:lnTo>
                  <a:lnTo>
                    <a:pt x="772" y="8966"/>
                  </a:lnTo>
                  <a:lnTo>
                    <a:pt x="0" y="10852"/>
                  </a:lnTo>
                  <a:lnTo>
                    <a:pt x="774" y="12735"/>
                  </a:lnTo>
                  <a:lnTo>
                    <a:pt x="1633" y="14470"/>
                  </a:lnTo>
                  <a:lnTo>
                    <a:pt x="2571" y="16045"/>
                  </a:lnTo>
                  <a:lnTo>
                    <a:pt x="3583" y="17448"/>
                  </a:lnTo>
                  <a:lnTo>
                    <a:pt x="4661" y="18668"/>
                  </a:lnTo>
                  <a:lnTo>
                    <a:pt x="5799" y="19692"/>
                  </a:lnTo>
                  <a:lnTo>
                    <a:pt x="6991" y="20509"/>
                  </a:lnTo>
                  <a:lnTo>
                    <a:pt x="8230" y="21107"/>
                  </a:lnTo>
                  <a:lnTo>
                    <a:pt x="9511" y="21475"/>
                  </a:lnTo>
                  <a:lnTo>
                    <a:pt x="10826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object 19"/>
            <p:cNvSpPr/>
            <p:nvPr/>
          </p:nvSpPr>
          <p:spPr>
            <a:xfrm>
              <a:off x="1157190" y="338452"/>
              <a:ext cx="461286" cy="68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21600"/>
                  </a:moveTo>
                  <a:lnTo>
                    <a:pt x="20618" y="20203"/>
                  </a:lnTo>
                  <a:lnTo>
                    <a:pt x="21146" y="18758"/>
                  </a:lnTo>
                  <a:lnTo>
                    <a:pt x="21482" y="17266"/>
                  </a:lnTo>
                  <a:lnTo>
                    <a:pt x="21600" y="15726"/>
                  </a:lnTo>
                  <a:lnTo>
                    <a:pt x="21486" y="14154"/>
                  </a:lnTo>
                  <a:lnTo>
                    <a:pt x="21153" y="12624"/>
                  </a:lnTo>
                  <a:lnTo>
                    <a:pt x="20609" y="11144"/>
                  </a:lnTo>
                  <a:lnTo>
                    <a:pt x="19868" y="9722"/>
                  </a:lnTo>
                  <a:lnTo>
                    <a:pt x="18938" y="8365"/>
                  </a:lnTo>
                  <a:lnTo>
                    <a:pt x="17831" y="7080"/>
                  </a:lnTo>
                  <a:lnTo>
                    <a:pt x="16558" y="5875"/>
                  </a:lnTo>
                  <a:lnTo>
                    <a:pt x="15129" y="4758"/>
                  </a:lnTo>
                  <a:lnTo>
                    <a:pt x="13556" y="3735"/>
                  </a:lnTo>
                  <a:lnTo>
                    <a:pt x="11848" y="2814"/>
                  </a:lnTo>
                  <a:lnTo>
                    <a:pt x="10017" y="2003"/>
                  </a:lnTo>
                  <a:lnTo>
                    <a:pt x="8074" y="1308"/>
                  </a:lnTo>
                  <a:lnTo>
                    <a:pt x="6029" y="738"/>
                  </a:lnTo>
                  <a:lnTo>
                    <a:pt x="3892" y="299"/>
                  </a:lnTo>
                  <a:lnTo>
                    <a:pt x="1676" y="0"/>
                  </a:lnTo>
                  <a:lnTo>
                    <a:pt x="982" y="1397"/>
                  </a:lnTo>
                  <a:lnTo>
                    <a:pt x="454" y="2842"/>
                  </a:lnTo>
                  <a:lnTo>
                    <a:pt x="118" y="4334"/>
                  </a:lnTo>
                  <a:lnTo>
                    <a:pt x="0" y="5874"/>
                  </a:lnTo>
                  <a:lnTo>
                    <a:pt x="114" y="7446"/>
                  </a:lnTo>
                  <a:lnTo>
                    <a:pt x="447" y="8976"/>
                  </a:lnTo>
                  <a:lnTo>
                    <a:pt x="991" y="10456"/>
                  </a:lnTo>
                  <a:lnTo>
                    <a:pt x="1732" y="11878"/>
                  </a:lnTo>
                  <a:lnTo>
                    <a:pt x="2662" y="13235"/>
                  </a:lnTo>
                  <a:lnTo>
                    <a:pt x="3769" y="14520"/>
                  </a:lnTo>
                  <a:lnTo>
                    <a:pt x="5042" y="15725"/>
                  </a:lnTo>
                  <a:lnTo>
                    <a:pt x="6471" y="16842"/>
                  </a:lnTo>
                  <a:lnTo>
                    <a:pt x="8044" y="17865"/>
                  </a:lnTo>
                  <a:lnTo>
                    <a:pt x="9752" y="18786"/>
                  </a:lnTo>
                  <a:lnTo>
                    <a:pt x="11583" y="19597"/>
                  </a:lnTo>
                  <a:lnTo>
                    <a:pt x="13526" y="20292"/>
                  </a:lnTo>
                  <a:lnTo>
                    <a:pt x="15571" y="20862"/>
                  </a:lnTo>
                  <a:lnTo>
                    <a:pt x="17708" y="21301"/>
                  </a:lnTo>
                  <a:lnTo>
                    <a:pt x="19924" y="2160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object 20"/>
            <p:cNvSpPr/>
            <p:nvPr/>
          </p:nvSpPr>
          <p:spPr>
            <a:xfrm>
              <a:off x="1159179" y="1237161"/>
              <a:ext cx="459295" cy="68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57"/>
                  </a:moveTo>
                  <a:lnTo>
                    <a:pt x="21482" y="4322"/>
                  </a:lnTo>
                  <a:lnTo>
                    <a:pt x="21144" y="2834"/>
                  </a:lnTo>
                  <a:lnTo>
                    <a:pt x="20614" y="1393"/>
                  </a:lnTo>
                  <a:lnTo>
                    <a:pt x="19917" y="0"/>
                  </a:lnTo>
                  <a:lnTo>
                    <a:pt x="17692" y="310"/>
                  </a:lnTo>
                  <a:lnTo>
                    <a:pt x="15550" y="758"/>
                  </a:lnTo>
                  <a:lnTo>
                    <a:pt x="13501" y="1335"/>
                  </a:lnTo>
                  <a:lnTo>
                    <a:pt x="11556" y="2035"/>
                  </a:lnTo>
                  <a:lnTo>
                    <a:pt x="9725" y="2850"/>
                  </a:lnTo>
                  <a:lnTo>
                    <a:pt x="8018" y="3773"/>
                  </a:lnTo>
                  <a:lnTo>
                    <a:pt x="6447" y="4797"/>
                  </a:lnTo>
                  <a:lnTo>
                    <a:pt x="5022" y="5915"/>
                  </a:lnTo>
                  <a:lnTo>
                    <a:pt x="3752" y="7118"/>
                  </a:lnTo>
                  <a:lnTo>
                    <a:pt x="2649" y="8401"/>
                  </a:lnTo>
                  <a:lnTo>
                    <a:pt x="1724" y="9755"/>
                  </a:lnTo>
                  <a:lnTo>
                    <a:pt x="985" y="11174"/>
                  </a:lnTo>
                  <a:lnTo>
                    <a:pt x="445" y="12650"/>
                  </a:lnTo>
                  <a:lnTo>
                    <a:pt x="113" y="14175"/>
                  </a:lnTo>
                  <a:lnTo>
                    <a:pt x="0" y="15743"/>
                  </a:lnTo>
                  <a:lnTo>
                    <a:pt x="118" y="17278"/>
                  </a:lnTo>
                  <a:lnTo>
                    <a:pt x="456" y="18766"/>
                  </a:lnTo>
                  <a:lnTo>
                    <a:pt x="986" y="20207"/>
                  </a:lnTo>
                  <a:lnTo>
                    <a:pt x="1683" y="21600"/>
                  </a:lnTo>
                  <a:lnTo>
                    <a:pt x="3908" y="21290"/>
                  </a:lnTo>
                  <a:lnTo>
                    <a:pt x="6050" y="20842"/>
                  </a:lnTo>
                  <a:lnTo>
                    <a:pt x="8099" y="20265"/>
                  </a:lnTo>
                  <a:lnTo>
                    <a:pt x="10044" y="19565"/>
                  </a:lnTo>
                  <a:lnTo>
                    <a:pt x="11875" y="18750"/>
                  </a:lnTo>
                  <a:lnTo>
                    <a:pt x="13582" y="17827"/>
                  </a:lnTo>
                  <a:lnTo>
                    <a:pt x="15153" y="16803"/>
                  </a:lnTo>
                  <a:lnTo>
                    <a:pt x="16578" y="15685"/>
                  </a:lnTo>
                  <a:lnTo>
                    <a:pt x="17848" y="14481"/>
                  </a:lnTo>
                  <a:lnTo>
                    <a:pt x="18951" y="13199"/>
                  </a:lnTo>
                  <a:lnTo>
                    <a:pt x="19876" y="11845"/>
                  </a:lnTo>
                  <a:lnTo>
                    <a:pt x="20615" y="10426"/>
                  </a:lnTo>
                  <a:lnTo>
                    <a:pt x="21155" y="8950"/>
                  </a:lnTo>
                  <a:lnTo>
                    <a:pt x="21487" y="7425"/>
                  </a:lnTo>
                  <a:lnTo>
                    <a:pt x="21600" y="58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object 21"/>
            <p:cNvSpPr/>
            <p:nvPr/>
          </p:nvSpPr>
          <p:spPr>
            <a:xfrm>
              <a:off x="1678123" y="332487"/>
              <a:ext cx="481169" cy="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87"/>
                  </a:moveTo>
                  <a:lnTo>
                    <a:pt x="114" y="17215"/>
                  </a:lnTo>
                  <a:lnTo>
                    <a:pt x="446" y="18713"/>
                  </a:lnTo>
                  <a:lnTo>
                    <a:pt x="979" y="20177"/>
                  </a:lnTo>
                  <a:lnTo>
                    <a:pt x="1696" y="21600"/>
                  </a:lnTo>
                  <a:lnTo>
                    <a:pt x="3551" y="21403"/>
                  </a:lnTo>
                  <a:lnTo>
                    <a:pt x="5355" y="21094"/>
                  </a:lnTo>
                  <a:lnTo>
                    <a:pt x="7093" y="20681"/>
                  </a:lnTo>
                  <a:lnTo>
                    <a:pt x="8747" y="20168"/>
                  </a:lnTo>
                  <a:lnTo>
                    <a:pt x="9552" y="19797"/>
                  </a:lnTo>
                  <a:lnTo>
                    <a:pt x="10365" y="19437"/>
                  </a:lnTo>
                  <a:lnTo>
                    <a:pt x="11195" y="19100"/>
                  </a:lnTo>
                  <a:lnTo>
                    <a:pt x="12050" y="18799"/>
                  </a:lnTo>
                  <a:lnTo>
                    <a:pt x="13727" y="17887"/>
                  </a:lnTo>
                  <a:lnTo>
                    <a:pt x="15271" y="16873"/>
                  </a:lnTo>
                  <a:lnTo>
                    <a:pt x="16671" y="15765"/>
                  </a:lnTo>
                  <a:lnTo>
                    <a:pt x="17918" y="14568"/>
                  </a:lnTo>
                  <a:lnTo>
                    <a:pt x="19000" y="13290"/>
                  </a:lnTo>
                  <a:lnTo>
                    <a:pt x="19909" y="11937"/>
                  </a:lnTo>
                  <a:lnTo>
                    <a:pt x="20634" y="10517"/>
                  </a:lnTo>
                  <a:lnTo>
                    <a:pt x="21164" y="9035"/>
                  </a:lnTo>
                  <a:lnTo>
                    <a:pt x="21489" y="7498"/>
                  </a:lnTo>
                  <a:lnTo>
                    <a:pt x="21600" y="5914"/>
                  </a:lnTo>
                  <a:lnTo>
                    <a:pt x="21486" y="4386"/>
                  </a:lnTo>
                  <a:lnTo>
                    <a:pt x="21154" y="2887"/>
                  </a:lnTo>
                  <a:lnTo>
                    <a:pt x="20621" y="1423"/>
                  </a:lnTo>
                  <a:lnTo>
                    <a:pt x="19904" y="0"/>
                  </a:lnTo>
                  <a:lnTo>
                    <a:pt x="17842" y="241"/>
                  </a:lnTo>
                  <a:lnTo>
                    <a:pt x="15846" y="610"/>
                  </a:lnTo>
                  <a:lnTo>
                    <a:pt x="13924" y="1101"/>
                  </a:lnTo>
                  <a:lnTo>
                    <a:pt x="12087" y="1707"/>
                  </a:lnTo>
                  <a:lnTo>
                    <a:pt x="10344" y="2422"/>
                  </a:lnTo>
                  <a:lnTo>
                    <a:pt x="8703" y="3240"/>
                  </a:lnTo>
                  <a:lnTo>
                    <a:pt x="7175" y="4154"/>
                  </a:lnTo>
                  <a:lnTo>
                    <a:pt x="5768" y="5159"/>
                  </a:lnTo>
                  <a:lnTo>
                    <a:pt x="4492" y="6247"/>
                  </a:lnTo>
                  <a:lnTo>
                    <a:pt x="3356" y="7413"/>
                  </a:lnTo>
                  <a:lnTo>
                    <a:pt x="2369" y="8651"/>
                  </a:lnTo>
                  <a:lnTo>
                    <a:pt x="1541" y="9953"/>
                  </a:lnTo>
                  <a:lnTo>
                    <a:pt x="881" y="11314"/>
                  </a:lnTo>
                  <a:lnTo>
                    <a:pt x="398" y="12728"/>
                  </a:lnTo>
                  <a:lnTo>
                    <a:pt x="101" y="14187"/>
                  </a:lnTo>
                  <a:lnTo>
                    <a:pt x="0" y="1568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object 22"/>
            <p:cNvSpPr/>
            <p:nvPr/>
          </p:nvSpPr>
          <p:spPr>
            <a:xfrm>
              <a:off x="1775550" y="919037"/>
              <a:ext cx="813212" cy="4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4" y="0"/>
                  </a:moveTo>
                  <a:lnTo>
                    <a:pt x="9258" y="169"/>
                  </a:lnTo>
                  <a:lnTo>
                    <a:pt x="7803" y="656"/>
                  </a:lnTo>
                  <a:lnTo>
                    <a:pt x="6407" y="1432"/>
                  </a:lnTo>
                  <a:lnTo>
                    <a:pt x="5070" y="2468"/>
                  </a:lnTo>
                  <a:lnTo>
                    <a:pt x="4594" y="3068"/>
                  </a:lnTo>
                  <a:lnTo>
                    <a:pt x="4113" y="3639"/>
                  </a:lnTo>
                  <a:lnTo>
                    <a:pt x="3622" y="4190"/>
                  </a:lnTo>
                  <a:lnTo>
                    <a:pt x="3116" y="4732"/>
                  </a:lnTo>
                  <a:lnTo>
                    <a:pt x="2235" y="6041"/>
                  </a:lnTo>
                  <a:lnTo>
                    <a:pt x="1419" y="7496"/>
                  </a:lnTo>
                  <a:lnTo>
                    <a:pt x="672" y="9085"/>
                  </a:lnTo>
                  <a:lnTo>
                    <a:pt x="0" y="10800"/>
                  </a:lnTo>
                  <a:lnTo>
                    <a:pt x="703" y="12501"/>
                  </a:lnTo>
                  <a:lnTo>
                    <a:pt x="1466" y="14066"/>
                  </a:lnTo>
                  <a:lnTo>
                    <a:pt x="2287" y="15516"/>
                  </a:lnTo>
                  <a:lnTo>
                    <a:pt x="3169" y="16869"/>
                  </a:lnTo>
                  <a:lnTo>
                    <a:pt x="3675" y="17353"/>
                  </a:lnTo>
                  <a:lnTo>
                    <a:pt x="4165" y="17884"/>
                  </a:lnTo>
                  <a:lnTo>
                    <a:pt x="4647" y="18474"/>
                  </a:lnTo>
                  <a:lnTo>
                    <a:pt x="5123" y="19132"/>
                  </a:lnTo>
                  <a:lnTo>
                    <a:pt x="6459" y="20168"/>
                  </a:lnTo>
                  <a:lnTo>
                    <a:pt x="7856" y="20944"/>
                  </a:lnTo>
                  <a:lnTo>
                    <a:pt x="9311" y="21431"/>
                  </a:lnTo>
                  <a:lnTo>
                    <a:pt x="10826" y="21600"/>
                  </a:lnTo>
                  <a:lnTo>
                    <a:pt x="12141" y="21473"/>
                  </a:lnTo>
                  <a:lnTo>
                    <a:pt x="13417" y="21099"/>
                  </a:lnTo>
                  <a:lnTo>
                    <a:pt x="14651" y="20492"/>
                  </a:lnTo>
                  <a:lnTo>
                    <a:pt x="15836" y="19665"/>
                  </a:lnTo>
                  <a:lnTo>
                    <a:pt x="16966" y="18630"/>
                  </a:lnTo>
                  <a:lnTo>
                    <a:pt x="18036" y="17401"/>
                  </a:lnTo>
                  <a:lnTo>
                    <a:pt x="19040" y="15990"/>
                  </a:lnTo>
                  <a:lnTo>
                    <a:pt x="19973" y="14412"/>
                  </a:lnTo>
                  <a:lnTo>
                    <a:pt x="20828" y="12677"/>
                  </a:lnTo>
                  <a:lnTo>
                    <a:pt x="21600" y="10800"/>
                  </a:lnTo>
                  <a:lnTo>
                    <a:pt x="20813" y="8898"/>
                  </a:lnTo>
                  <a:lnTo>
                    <a:pt x="19947" y="7149"/>
                  </a:lnTo>
                  <a:lnTo>
                    <a:pt x="19005" y="5564"/>
                  </a:lnTo>
                  <a:lnTo>
                    <a:pt x="17994" y="4154"/>
                  </a:lnTo>
                  <a:lnTo>
                    <a:pt x="16920" y="2931"/>
                  </a:lnTo>
                  <a:lnTo>
                    <a:pt x="15786" y="1906"/>
                  </a:lnTo>
                  <a:lnTo>
                    <a:pt x="14599" y="1089"/>
                  </a:lnTo>
                  <a:lnTo>
                    <a:pt x="13365" y="491"/>
                  </a:lnTo>
                  <a:lnTo>
                    <a:pt x="12088" y="125"/>
                  </a:lnTo>
                  <a:lnTo>
                    <a:pt x="10774" y="0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object 23"/>
            <p:cNvSpPr/>
            <p:nvPr/>
          </p:nvSpPr>
          <p:spPr>
            <a:xfrm>
              <a:off x="1682099" y="1233189"/>
              <a:ext cx="483159" cy="68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1" y="2755"/>
                  </a:moveTo>
                  <a:lnTo>
                    <a:pt x="11060" y="2460"/>
                  </a:lnTo>
                  <a:lnTo>
                    <a:pt x="10233" y="2136"/>
                  </a:lnTo>
                  <a:lnTo>
                    <a:pt x="9424" y="1777"/>
                  </a:lnTo>
                  <a:lnTo>
                    <a:pt x="8622" y="1377"/>
                  </a:lnTo>
                  <a:lnTo>
                    <a:pt x="6937" y="872"/>
                  </a:lnTo>
                  <a:lnTo>
                    <a:pt x="5211" y="477"/>
                  </a:lnTo>
                  <a:lnTo>
                    <a:pt x="3435" y="189"/>
                  </a:lnTo>
                  <a:lnTo>
                    <a:pt x="1600" y="0"/>
                  </a:lnTo>
                  <a:lnTo>
                    <a:pt x="900" y="1396"/>
                  </a:lnTo>
                  <a:lnTo>
                    <a:pt x="400" y="2857"/>
                  </a:lnTo>
                  <a:lnTo>
                    <a:pt x="100" y="4376"/>
                  </a:lnTo>
                  <a:lnTo>
                    <a:pt x="0" y="5948"/>
                  </a:lnTo>
                  <a:lnTo>
                    <a:pt x="102" y="7456"/>
                  </a:lnTo>
                  <a:lnTo>
                    <a:pt x="400" y="8924"/>
                  </a:lnTo>
                  <a:lnTo>
                    <a:pt x="886" y="10345"/>
                  </a:lnTo>
                  <a:lnTo>
                    <a:pt x="1550" y="11713"/>
                  </a:lnTo>
                  <a:lnTo>
                    <a:pt x="2383" y="13021"/>
                  </a:lnTo>
                  <a:lnTo>
                    <a:pt x="3375" y="14263"/>
                  </a:lnTo>
                  <a:lnTo>
                    <a:pt x="4517" y="15431"/>
                  </a:lnTo>
                  <a:lnTo>
                    <a:pt x="5800" y="16521"/>
                  </a:lnTo>
                  <a:lnTo>
                    <a:pt x="7214" y="17525"/>
                  </a:lnTo>
                  <a:lnTo>
                    <a:pt x="8750" y="18436"/>
                  </a:lnTo>
                  <a:lnTo>
                    <a:pt x="10398" y="19249"/>
                  </a:lnTo>
                  <a:lnTo>
                    <a:pt x="12150" y="19956"/>
                  </a:lnTo>
                  <a:lnTo>
                    <a:pt x="13995" y="20551"/>
                  </a:lnTo>
                  <a:lnTo>
                    <a:pt x="15925" y="21028"/>
                  </a:lnTo>
                  <a:lnTo>
                    <a:pt x="17930" y="21380"/>
                  </a:lnTo>
                  <a:lnTo>
                    <a:pt x="20000" y="21600"/>
                  </a:lnTo>
                  <a:lnTo>
                    <a:pt x="20700" y="20204"/>
                  </a:lnTo>
                  <a:lnTo>
                    <a:pt x="21200" y="18744"/>
                  </a:lnTo>
                  <a:lnTo>
                    <a:pt x="21500" y="17224"/>
                  </a:lnTo>
                  <a:lnTo>
                    <a:pt x="21600" y="15652"/>
                  </a:lnTo>
                  <a:lnTo>
                    <a:pt x="21463" y="14076"/>
                  </a:lnTo>
                  <a:lnTo>
                    <a:pt x="21113" y="12544"/>
                  </a:lnTo>
                  <a:lnTo>
                    <a:pt x="20560" y="11064"/>
                  </a:lnTo>
                  <a:lnTo>
                    <a:pt x="19815" y="9643"/>
                  </a:lnTo>
                  <a:lnTo>
                    <a:pt x="18889" y="8288"/>
                  </a:lnTo>
                  <a:lnTo>
                    <a:pt x="17792" y="7006"/>
                  </a:lnTo>
                  <a:lnTo>
                    <a:pt x="16535" y="5805"/>
                  </a:lnTo>
                  <a:lnTo>
                    <a:pt x="15129" y="4691"/>
                  </a:lnTo>
                  <a:lnTo>
                    <a:pt x="13584" y="3672"/>
                  </a:lnTo>
                  <a:lnTo>
                    <a:pt x="11911" y="2755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89" name="object 24"/>
            <p:cNvGrpSpPr/>
            <p:nvPr/>
          </p:nvGrpSpPr>
          <p:grpSpPr>
            <a:xfrm>
              <a:off x="2004208" y="0"/>
              <a:ext cx="793148" cy="2352596"/>
              <a:chOff x="0" y="0"/>
              <a:chExt cx="793147" cy="2352595"/>
            </a:xfrm>
          </p:grpSpPr>
          <p:sp>
            <p:nvSpPr>
              <p:cNvPr id="387" name="Line"/>
              <p:cNvSpPr/>
              <p:nvPr/>
            </p:nvSpPr>
            <p:spPr>
              <a:xfrm>
                <a:off x="0" y="0"/>
                <a:ext cx="793148" cy="2352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14295" y="21600"/>
                    </a:lnTo>
                    <a:lnTo>
                      <a:pt x="12400" y="14334"/>
                    </a:lnTo>
                    <a:lnTo>
                      <a:pt x="17652" y="15339"/>
                    </a:lnTo>
                    <a:lnTo>
                      <a:pt x="18192" y="14946"/>
                    </a:lnTo>
                    <a:lnTo>
                      <a:pt x="18687" y="14546"/>
                    </a:lnTo>
                    <a:lnTo>
                      <a:pt x="19136" y="14138"/>
                    </a:lnTo>
                    <a:lnTo>
                      <a:pt x="19537" y="13723"/>
                    </a:lnTo>
                    <a:lnTo>
                      <a:pt x="19890" y="13302"/>
                    </a:lnTo>
                    <a:lnTo>
                      <a:pt x="20193" y="12874"/>
                    </a:lnTo>
                    <a:lnTo>
                      <a:pt x="20444" y="12439"/>
                    </a:lnTo>
                    <a:lnTo>
                      <a:pt x="20642" y="11999"/>
                    </a:lnTo>
                    <a:lnTo>
                      <a:pt x="20785" y="11553"/>
                    </a:lnTo>
                    <a:lnTo>
                      <a:pt x="20872" y="11103"/>
                    </a:lnTo>
                    <a:lnTo>
                      <a:pt x="20901" y="10647"/>
                    </a:lnTo>
                    <a:lnTo>
                      <a:pt x="20872" y="10187"/>
                    </a:lnTo>
                    <a:lnTo>
                      <a:pt x="20786" y="9733"/>
                    </a:lnTo>
                    <a:lnTo>
                      <a:pt x="20645" y="9284"/>
                    </a:lnTo>
                    <a:lnTo>
                      <a:pt x="20448" y="8841"/>
                    </a:lnTo>
                    <a:lnTo>
                      <a:pt x="20199" y="8404"/>
                    </a:lnTo>
                    <a:lnTo>
                      <a:pt x="19897" y="7973"/>
                    </a:lnTo>
                    <a:lnTo>
                      <a:pt x="19544" y="7550"/>
                    </a:lnTo>
                    <a:lnTo>
                      <a:pt x="19141" y="7134"/>
                    </a:lnTo>
                    <a:lnTo>
                      <a:pt x="18689" y="6725"/>
                    </a:lnTo>
                    <a:lnTo>
                      <a:pt x="18189" y="6325"/>
                    </a:lnTo>
                    <a:lnTo>
                      <a:pt x="17644" y="5934"/>
                    </a:lnTo>
                    <a:lnTo>
                      <a:pt x="17052" y="5551"/>
                    </a:lnTo>
                    <a:lnTo>
                      <a:pt x="16417" y="5178"/>
                    </a:lnTo>
                    <a:lnTo>
                      <a:pt x="15739" y="4814"/>
                    </a:lnTo>
                    <a:lnTo>
                      <a:pt x="15019" y="4461"/>
                    </a:lnTo>
                    <a:lnTo>
                      <a:pt x="14258" y="4118"/>
                    </a:lnTo>
                    <a:lnTo>
                      <a:pt x="13458" y="3786"/>
                    </a:lnTo>
                    <a:lnTo>
                      <a:pt x="12620" y="3465"/>
                    </a:lnTo>
                    <a:lnTo>
                      <a:pt x="11745" y="3156"/>
                    </a:lnTo>
                    <a:lnTo>
                      <a:pt x="10833" y="2859"/>
                    </a:lnTo>
                    <a:lnTo>
                      <a:pt x="9887" y="2575"/>
                    </a:lnTo>
                    <a:lnTo>
                      <a:pt x="8908" y="2304"/>
                    </a:lnTo>
                    <a:lnTo>
                      <a:pt x="7895" y="2045"/>
                    </a:lnTo>
                    <a:lnTo>
                      <a:pt x="6852" y="1801"/>
                    </a:lnTo>
                    <a:lnTo>
                      <a:pt x="5778" y="1570"/>
                    </a:lnTo>
                    <a:lnTo>
                      <a:pt x="4676" y="1354"/>
                    </a:lnTo>
                    <a:lnTo>
                      <a:pt x="3546" y="1153"/>
                    </a:lnTo>
                    <a:lnTo>
                      <a:pt x="2389" y="967"/>
                    </a:lnTo>
                    <a:lnTo>
                      <a:pt x="1207" y="797"/>
                    </a:lnTo>
                    <a:lnTo>
                      <a:pt x="0" y="643"/>
                    </a:lnTo>
                    <a:lnTo>
                      <a:pt x="2765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Line"/>
              <p:cNvSpPr/>
              <p:nvPr/>
            </p:nvSpPr>
            <p:spPr>
              <a:xfrm>
                <a:off x="730360" y="0"/>
                <a:ext cx="62788" cy="6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493" y="2315"/>
                    </a:lnTo>
                    <a:lnTo>
                      <a:pt x="14194" y="13850"/>
                    </a:lnTo>
                    <a:lnTo>
                      <a:pt x="2160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92" name="object 25"/>
            <p:cNvGrpSpPr/>
            <p:nvPr/>
          </p:nvGrpSpPr>
          <p:grpSpPr>
            <a:xfrm>
              <a:off x="0" y="0"/>
              <a:ext cx="1842577" cy="1342543"/>
              <a:chOff x="0" y="0"/>
              <a:chExt cx="1842576" cy="1342541"/>
            </a:xfrm>
          </p:grpSpPr>
          <p:sp>
            <p:nvSpPr>
              <p:cNvPr id="390" name="Line"/>
              <p:cNvSpPr/>
              <p:nvPr/>
            </p:nvSpPr>
            <p:spPr>
              <a:xfrm>
                <a:off x="0" y="0"/>
                <a:ext cx="1842577" cy="134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53"/>
                    </a:moveTo>
                    <a:lnTo>
                      <a:pt x="2028" y="19297"/>
                    </a:lnTo>
                    <a:lnTo>
                      <a:pt x="5501" y="21600"/>
                    </a:lnTo>
                    <a:lnTo>
                      <a:pt x="5426" y="20875"/>
                    </a:lnTo>
                    <a:lnTo>
                      <a:pt x="5375" y="20141"/>
                    </a:lnTo>
                    <a:lnTo>
                      <a:pt x="5347" y="19400"/>
                    </a:lnTo>
                    <a:lnTo>
                      <a:pt x="5338" y="18657"/>
                    </a:lnTo>
                    <a:lnTo>
                      <a:pt x="5350" y="17867"/>
                    </a:lnTo>
                    <a:lnTo>
                      <a:pt x="5385" y="17086"/>
                    </a:lnTo>
                    <a:lnTo>
                      <a:pt x="5444" y="16313"/>
                    </a:lnTo>
                    <a:lnTo>
                      <a:pt x="5526" y="15550"/>
                    </a:lnTo>
                    <a:lnTo>
                      <a:pt x="5630" y="14797"/>
                    </a:lnTo>
                    <a:lnTo>
                      <a:pt x="5756" y="14055"/>
                    </a:lnTo>
                    <a:lnTo>
                      <a:pt x="5903" y="13325"/>
                    </a:lnTo>
                    <a:lnTo>
                      <a:pt x="6071" y="12606"/>
                    </a:lnTo>
                    <a:lnTo>
                      <a:pt x="6260" y="11901"/>
                    </a:lnTo>
                    <a:lnTo>
                      <a:pt x="6468" y="11209"/>
                    </a:lnTo>
                    <a:lnTo>
                      <a:pt x="6696" y="10532"/>
                    </a:lnTo>
                    <a:lnTo>
                      <a:pt x="6942" y="9869"/>
                    </a:lnTo>
                    <a:lnTo>
                      <a:pt x="7207" y="9222"/>
                    </a:lnTo>
                    <a:lnTo>
                      <a:pt x="7490" y="8591"/>
                    </a:lnTo>
                    <a:lnTo>
                      <a:pt x="7791" y="7977"/>
                    </a:lnTo>
                    <a:lnTo>
                      <a:pt x="8109" y="7380"/>
                    </a:lnTo>
                    <a:lnTo>
                      <a:pt x="8443" y="6801"/>
                    </a:lnTo>
                    <a:lnTo>
                      <a:pt x="8793" y="6242"/>
                    </a:lnTo>
                    <a:lnTo>
                      <a:pt x="9158" y="5702"/>
                    </a:lnTo>
                    <a:lnTo>
                      <a:pt x="9539" y="5182"/>
                    </a:lnTo>
                    <a:lnTo>
                      <a:pt x="9935" y="4683"/>
                    </a:lnTo>
                    <a:lnTo>
                      <a:pt x="10344" y="4205"/>
                    </a:lnTo>
                    <a:lnTo>
                      <a:pt x="10767" y="3749"/>
                    </a:lnTo>
                    <a:lnTo>
                      <a:pt x="11203" y="3317"/>
                    </a:lnTo>
                    <a:lnTo>
                      <a:pt x="11652" y="2908"/>
                    </a:lnTo>
                    <a:lnTo>
                      <a:pt x="12114" y="2523"/>
                    </a:lnTo>
                    <a:lnTo>
                      <a:pt x="12586" y="2163"/>
                    </a:lnTo>
                    <a:lnTo>
                      <a:pt x="13070" y="1828"/>
                    </a:lnTo>
                    <a:lnTo>
                      <a:pt x="13565" y="1519"/>
                    </a:lnTo>
                    <a:lnTo>
                      <a:pt x="14071" y="1237"/>
                    </a:lnTo>
                    <a:lnTo>
                      <a:pt x="14585" y="983"/>
                    </a:lnTo>
                    <a:lnTo>
                      <a:pt x="15110" y="757"/>
                    </a:lnTo>
                    <a:lnTo>
                      <a:pt x="15643" y="560"/>
                    </a:lnTo>
                    <a:lnTo>
                      <a:pt x="16184" y="392"/>
                    </a:lnTo>
                    <a:lnTo>
                      <a:pt x="16734" y="254"/>
                    </a:lnTo>
                    <a:lnTo>
                      <a:pt x="17290" y="147"/>
                    </a:lnTo>
                    <a:lnTo>
                      <a:pt x="17854" y="71"/>
                    </a:lnTo>
                    <a:lnTo>
                      <a:pt x="17854" y="3558"/>
                    </a:lnTo>
                    <a:lnTo>
                      <a:pt x="21600" y="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Line"/>
              <p:cNvSpPr/>
              <p:nvPr/>
            </p:nvSpPr>
            <p:spPr>
              <a:xfrm>
                <a:off x="0" y="0"/>
                <a:ext cx="490427" cy="1115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098" y="658"/>
                    </a:lnTo>
                    <a:lnTo>
                      <a:pt x="18728" y="1294"/>
                    </a:lnTo>
                    <a:lnTo>
                      <a:pt x="17399" y="1947"/>
                    </a:lnTo>
                    <a:lnTo>
                      <a:pt x="16112" y="2616"/>
                    </a:lnTo>
                    <a:lnTo>
                      <a:pt x="14867" y="3301"/>
                    </a:lnTo>
                    <a:lnTo>
                      <a:pt x="13665" y="4002"/>
                    </a:lnTo>
                    <a:lnTo>
                      <a:pt x="12507" y="4718"/>
                    </a:lnTo>
                    <a:lnTo>
                      <a:pt x="11395" y="5448"/>
                    </a:lnTo>
                    <a:lnTo>
                      <a:pt x="10328" y="6193"/>
                    </a:lnTo>
                    <a:lnTo>
                      <a:pt x="9308" y="6951"/>
                    </a:lnTo>
                    <a:lnTo>
                      <a:pt x="8336" y="7723"/>
                    </a:lnTo>
                    <a:lnTo>
                      <a:pt x="7412" y="8509"/>
                    </a:lnTo>
                    <a:lnTo>
                      <a:pt x="6538" y="9307"/>
                    </a:lnTo>
                    <a:lnTo>
                      <a:pt x="5714" y="10117"/>
                    </a:lnTo>
                    <a:lnTo>
                      <a:pt x="4942" y="10939"/>
                    </a:lnTo>
                    <a:lnTo>
                      <a:pt x="4221" y="11773"/>
                    </a:lnTo>
                    <a:lnTo>
                      <a:pt x="3554" y="12618"/>
                    </a:lnTo>
                    <a:lnTo>
                      <a:pt x="2941" y="13474"/>
                    </a:lnTo>
                    <a:lnTo>
                      <a:pt x="2383" y="14341"/>
                    </a:lnTo>
                    <a:lnTo>
                      <a:pt x="1880" y="15217"/>
                    </a:lnTo>
                    <a:lnTo>
                      <a:pt x="1434" y="16103"/>
                    </a:lnTo>
                    <a:lnTo>
                      <a:pt x="1046" y="16998"/>
                    </a:lnTo>
                    <a:lnTo>
                      <a:pt x="716" y="17903"/>
                    </a:lnTo>
                    <a:lnTo>
                      <a:pt x="446" y="18815"/>
                    </a:lnTo>
                    <a:lnTo>
                      <a:pt x="236" y="19736"/>
                    </a:lnTo>
                    <a:lnTo>
                      <a:pt x="87" y="20664"/>
                    </a:lnTo>
                    <a:lnTo>
                      <a:pt x="0" y="21600"/>
                    </a:lnTo>
                  </a:path>
                </a:pathLst>
              </a:custGeom>
              <a:noFill/>
              <a:ln w="20941" cap="flat">
                <a:solidFill>
                  <a:srgbClr val="24429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3" name="object 26"/>
            <p:cNvSpPr/>
            <p:nvPr/>
          </p:nvSpPr>
          <p:spPr>
            <a:xfrm>
              <a:off x="43737" y="1332603"/>
              <a:ext cx="2354150" cy="143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6" y="15484"/>
                  </a:moveTo>
                  <a:lnTo>
                    <a:pt x="21180" y="10770"/>
                  </a:lnTo>
                  <a:lnTo>
                    <a:pt x="20829" y="11228"/>
                  </a:lnTo>
                  <a:lnTo>
                    <a:pt x="20466" y="11661"/>
                  </a:lnTo>
                  <a:lnTo>
                    <a:pt x="20092" y="12070"/>
                  </a:lnTo>
                  <a:lnTo>
                    <a:pt x="19707" y="12452"/>
                  </a:lnTo>
                  <a:lnTo>
                    <a:pt x="19312" y="12808"/>
                  </a:lnTo>
                  <a:lnTo>
                    <a:pt x="18906" y="13136"/>
                  </a:lnTo>
                  <a:lnTo>
                    <a:pt x="18492" y="13437"/>
                  </a:lnTo>
                  <a:lnTo>
                    <a:pt x="18068" y="13709"/>
                  </a:lnTo>
                  <a:lnTo>
                    <a:pt x="17635" y="13951"/>
                  </a:lnTo>
                  <a:lnTo>
                    <a:pt x="17194" y="14164"/>
                  </a:lnTo>
                  <a:lnTo>
                    <a:pt x="16745" y="14346"/>
                  </a:lnTo>
                  <a:lnTo>
                    <a:pt x="16288" y="14496"/>
                  </a:lnTo>
                  <a:lnTo>
                    <a:pt x="15824" y="14614"/>
                  </a:lnTo>
                  <a:lnTo>
                    <a:pt x="15354" y="14699"/>
                  </a:lnTo>
                  <a:lnTo>
                    <a:pt x="14877" y="14751"/>
                  </a:lnTo>
                  <a:lnTo>
                    <a:pt x="14394" y="14768"/>
                  </a:lnTo>
                  <a:lnTo>
                    <a:pt x="13927" y="14752"/>
                  </a:lnTo>
                  <a:lnTo>
                    <a:pt x="13464" y="14702"/>
                  </a:lnTo>
                  <a:lnTo>
                    <a:pt x="13008" y="14621"/>
                  </a:lnTo>
                  <a:lnTo>
                    <a:pt x="12557" y="14509"/>
                  </a:lnTo>
                  <a:lnTo>
                    <a:pt x="12113" y="14367"/>
                  </a:lnTo>
                  <a:lnTo>
                    <a:pt x="11676" y="14194"/>
                  </a:lnTo>
                  <a:lnTo>
                    <a:pt x="11246" y="13993"/>
                  </a:lnTo>
                  <a:lnTo>
                    <a:pt x="10824" y="13762"/>
                  </a:lnTo>
                  <a:lnTo>
                    <a:pt x="10409" y="13505"/>
                  </a:lnTo>
                  <a:lnTo>
                    <a:pt x="10004" y="13220"/>
                  </a:lnTo>
                  <a:lnTo>
                    <a:pt x="9607" y="12908"/>
                  </a:lnTo>
                  <a:lnTo>
                    <a:pt x="9220" y="12571"/>
                  </a:lnTo>
                  <a:lnTo>
                    <a:pt x="8842" y="12209"/>
                  </a:lnTo>
                  <a:lnTo>
                    <a:pt x="8475" y="11823"/>
                  </a:lnTo>
                  <a:lnTo>
                    <a:pt x="8118" y="11413"/>
                  </a:lnTo>
                  <a:lnTo>
                    <a:pt x="7772" y="10980"/>
                  </a:lnTo>
                  <a:lnTo>
                    <a:pt x="7438" y="10525"/>
                  </a:lnTo>
                  <a:lnTo>
                    <a:pt x="7116" y="10048"/>
                  </a:lnTo>
                  <a:lnTo>
                    <a:pt x="6806" y="9550"/>
                  </a:lnTo>
                  <a:lnTo>
                    <a:pt x="6508" y="9033"/>
                  </a:lnTo>
                  <a:lnTo>
                    <a:pt x="6224" y="8495"/>
                  </a:lnTo>
                  <a:lnTo>
                    <a:pt x="5954" y="7939"/>
                  </a:lnTo>
                  <a:lnTo>
                    <a:pt x="5697" y="7364"/>
                  </a:lnTo>
                  <a:lnTo>
                    <a:pt x="5455" y="6772"/>
                  </a:lnTo>
                  <a:lnTo>
                    <a:pt x="7151" y="5161"/>
                  </a:lnTo>
                  <a:lnTo>
                    <a:pt x="584" y="0"/>
                  </a:lnTo>
                  <a:lnTo>
                    <a:pt x="0" y="11874"/>
                  </a:lnTo>
                  <a:lnTo>
                    <a:pt x="1806" y="10173"/>
                  </a:lnTo>
                  <a:lnTo>
                    <a:pt x="2042" y="10773"/>
                  </a:lnTo>
                  <a:lnTo>
                    <a:pt x="2288" y="11360"/>
                  </a:lnTo>
                  <a:lnTo>
                    <a:pt x="2544" y="11935"/>
                  </a:lnTo>
                  <a:lnTo>
                    <a:pt x="2810" y="12496"/>
                  </a:lnTo>
                  <a:lnTo>
                    <a:pt x="3086" y="13045"/>
                  </a:lnTo>
                  <a:lnTo>
                    <a:pt x="3372" y="13579"/>
                  </a:lnTo>
                  <a:lnTo>
                    <a:pt x="3667" y="14100"/>
                  </a:lnTo>
                  <a:lnTo>
                    <a:pt x="3971" y="14606"/>
                  </a:lnTo>
                  <a:lnTo>
                    <a:pt x="4285" y="15098"/>
                  </a:lnTo>
                  <a:lnTo>
                    <a:pt x="4607" y="15574"/>
                  </a:lnTo>
                  <a:lnTo>
                    <a:pt x="4937" y="16035"/>
                  </a:lnTo>
                  <a:lnTo>
                    <a:pt x="5276" y="16481"/>
                  </a:lnTo>
                  <a:lnTo>
                    <a:pt x="5623" y="16910"/>
                  </a:lnTo>
                  <a:lnTo>
                    <a:pt x="5978" y="17323"/>
                  </a:lnTo>
                  <a:lnTo>
                    <a:pt x="6340" y="17719"/>
                  </a:lnTo>
                  <a:lnTo>
                    <a:pt x="6710" y="18098"/>
                  </a:lnTo>
                  <a:lnTo>
                    <a:pt x="7088" y="18460"/>
                  </a:lnTo>
                  <a:lnTo>
                    <a:pt x="7472" y="18804"/>
                  </a:lnTo>
                  <a:lnTo>
                    <a:pt x="7863" y="19129"/>
                  </a:lnTo>
                  <a:lnTo>
                    <a:pt x="8260" y="19436"/>
                  </a:lnTo>
                  <a:lnTo>
                    <a:pt x="8664" y="19725"/>
                  </a:lnTo>
                  <a:lnTo>
                    <a:pt x="9074" y="19994"/>
                  </a:lnTo>
                  <a:lnTo>
                    <a:pt x="9490" y="20243"/>
                  </a:lnTo>
                  <a:lnTo>
                    <a:pt x="9912" y="20473"/>
                  </a:lnTo>
                  <a:lnTo>
                    <a:pt x="10339" y="20683"/>
                  </a:lnTo>
                  <a:lnTo>
                    <a:pt x="10771" y="20871"/>
                  </a:lnTo>
                  <a:lnTo>
                    <a:pt x="11209" y="21039"/>
                  </a:lnTo>
                  <a:lnTo>
                    <a:pt x="11651" y="21186"/>
                  </a:lnTo>
                  <a:lnTo>
                    <a:pt x="12098" y="21311"/>
                  </a:lnTo>
                  <a:lnTo>
                    <a:pt x="12549" y="21414"/>
                  </a:lnTo>
                  <a:lnTo>
                    <a:pt x="13005" y="21495"/>
                  </a:lnTo>
                  <a:lnTo>
                    <a:pt x="13464" y="21553"/>
                  </a:lnTo>
                  <a:lnTo>
                    <a:pt x="13927" y="21588"/>
                  </a:lnTo>
                  <a:lnTo>
                    <a:pt x="14394" y="21600"/>
                  </a:lnTo>
                  <a:lnTo>
                    <a:pt x="14881" y="21587"/>
                  </a:lnTo>
                  <a:lnTo>
                    <a:pt x="15365" y="21549"/>
                  </a:lnTo>
                  <a:lnTo>
                    <a:pt x="15845" y="21485"/>
                  </a:lnTo>
                  <a:lnTo>
                    <a:pt x="16320" y="21397"/>
                  </a:lnTo>
                  <a:lnTo>
                    <a:pt x="16791" y="21285"/>
                  </a:lnTo>
                  <a:lnTo>
                    <a:pt x="17258" y="21148"/>
                  </a:lnTo>
                  <a:lnTo>
                    <a:pt x="17719" y="20989"/>
                  </a:lnTo>
                  <a:lnTo>
                    <a:pt x="18175" y="20806"/>
                  </a:lnTo>
                  <a:lnTo>
                    <a:pt x="18625" y="20600"/>
                  </a:lnTo>
                  <a:lnTo>
                    <a:pt x="19070" y="20372"/>
                  </a:lnTo>
                  <a:lnTo>
                    <a:pt x="19508" y="20122"/>
                  </a:lnTo>
                  <a:lnTo>
                    <a:pt x="19940" y="19850"/>
                  </a:lnTo>
                  <a:lnTo>
                    <a:pt x="20366" y="19558"/>
                  </a:lnTo>
                  <a:lnTo>
                    <a:pt x="20785" y="19244"/>
                  </a:lnTo>
                  <a:lnTo>
                    <a:pt x="21196" y="18911"/>
                  </a:lnTo>
                  <a:lnTo>
                    <a:pt x="21600" y="18557"/>
                  </a:lnTo>
                </a:path>
              </a:pathLst>
            </a:custGeom>
            <a:noFill/>
            <a:ln w="20941" cap="flat">
              <a:solidFill>
                <a:srgbClr val="24429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5" name="Dikdörtgen 31"/>
          <p:cNvSpPr/>
          <p:nvPr/>
        </p:nvSpPr>
        <p:spPr>
          <a:xfrm>
            <a:off x="16286984" y="-2"/>
            <a:ext cx="3817116" cy="3597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6" name="Grafik 32" descr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34" y="-822325"/>
            <a:ext cx="3817116" cy="39885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object 26">
            <a:extLst>
              <a:ext uri="{FF2B5EF4-FFF2-40B4-BE49-F238E27FC236}">
                <a16:creationId xmlns:a16="http://schemas.microsoft.com/office/drawing/2014/main" id="{77E31ED4-3550-40DE-BF4C-765766704EE3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graphicFrame>
        <p:nvGraphicFramePr>
          <p:cNvPr id="22" name="Diyagram 21">
            <a:extLst>
              <a:ext uri="{FF2B5EF4-FFF2-40B4-BE49-F238E27FC236}">
                <a16:creationId xmlns:a16="http://schemas.microsoft.com/office/drawing/2014/main" id="{0AD7B9D1-6BF9-4B4E-8F24-0B1CE8145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1107"/>
              </p:ext>
            </p:extLst>
          </p:nvPr>
        </p:nvGraphicFramePr>
        <p:xfrm>
          <a:off x="434716" y="2928557"/>
          <a:ext cx="19031320" cy="510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Metin kutusu 22">
            <a:extLst>
              <a:ext uri="{FF2B5EF4-FFF2-40B4-BE49-F238E27FC236}">
                <a16:creationId xmlns:a16="http://schemas.microsoft.com/office/drawing/2014/main" id="{4201694C-0A2B-4BAE-8B9A-378E1B4F57D3}"/>
              </a:ext>
            </a:extLst>
          </p:cNvPr>
          <p:cNvSpPr txBox="1"/>
          <p:nvPr/>
        </p:nvSpPr>
        <p:spPr>
          <a:xfrm>
            <a:off x="2316777" y="1726229"/>
            <a:ext cx="1547054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Proje ile ilgili</a:t>
            </a:r>
            <a:r>
              <a:rPr kumimoji="0" lang="tr-TR" sz="8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bilgilendirme grafikleri</a:t>
            </a:r>
            <a:endParaRPr kumimoji="0" lang="tr-TR" sz="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Aşağı Ok 31">
            <a:extLst>
              <a:ext uri="{FF2B5EF4-FFF2-40B4-BE49-F238E27FC236}">
                <a16:creationId xmlns:a16="http://schemas.microsoft.com/office/drawing/2014/main" id="{19E7438A-E373-4EBF-8A6E-6CEB22B91517}"/>
              </a:ext>
            </a:extLst>
          </p:cNvPr>
          <p:cNvSpPr/>
          <p:nvPr/>
        </p:nvSpPr>
        <p:spPr>
          <a:xfrm rot="10800000">
            <a:off x="9555196" y="8333160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339106F7-8458-40C2-9955-39AA607ACDC6}"/>
              </a:ext>
            </a:extLst>
          </p:cNvPr>
          <p:cNvSpPr/>
          <p:nvPr/>
        </p:nvSpPr>
        <p:spPr>
          <a:xfrm>
            <a:off x="4163869" y="9547898"/>
            <a:ext cx="10782652" cy="421206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Projenin uygulama planına ilişkin adımlar </a:t>
            </a:r>
            <a:r>
              <a:rPr kumimoji="0" lang="tr-T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bilgilendirme grafikleri ile </a:t>
            </a:r>
            <a:r>
              <a:rPr lang="tr-TR" sz="2000" dirty="0">
                <a:solidFill>
                  <a:schemeClr val="tx1"/>
                </a:solidFill>
              </a:rPr>
              <a:t>detaylandırılmalıdır.</a:t>
            </a:r>
          </a:p>
        </p:txBody>
      </p:sp>
    </p:spTree>
    <p:extLst>
      <p:ext uri="{BB962C8B-B14F-4D97-AF65-F5344CB8AC3E}">
        <p14:creationId xmlns:p14="http://schemas.microsoft.com/office/powerpoint/2010/main" val="23039172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2"/>
          <p:cNvSpPr txBox="1">
            <a:spLocks/>
          </p:cNvSpPr>
          <p:nvPr/>
        </p:nvSpPr>
        <p:spPr>
          <a:xfrm>
            <a:off x="1474686" y="937048"/>
            <a:ext cx="6581493" cy="5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12573" algn="l" defTabSz="905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8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hangingPunct="1"/>
            <a:r>
              <a:rPr lang="tr-TR" sz="3200"/>
              <a:t>03 | PROJENİN UYGULAMA PLANI</a:t>
            </a:r>
            <a:endParaRPr lang="tr-TR" sz="3200" dirty="0"/>
          </a:p>
        </p:txBody>
      </p:sp>
      <p:sp>
        <p:nvSpPr>
          <p:cNvPr id="72" name="object 37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EA5B2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object 38"/>
          <p:cNvSpPr txBox="1">
            <a:spLocks noGrp="1"/>
          </p:cNvSpPr>
          <p:nvPr>
            <p:ph type="title"/>
          </p:nvPr>
        </p:nvSpPr>
        <p:spPr>
          <a:xfrm>
            <a:off x="1474624" y="937036"/>
            <a:ext cx="6793076" cy="513082"/>
          </a:xfrm>
          <a:prstGeom prst="rect">
            <a:avLst/>
          </a:prstGeom>
        </p:spPr>
        <p:txBody>
          <a:bodyPr>
            <a:noAutofit/>
          </a:bodyPr>
          <a:lstStyle>
            <a:lvl1pPr indent="12573" defTabSz="905255">
              <a:defRPr sz="316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dirty="0"/>
              <a:t>03 | PROJENİN UYGULAMA PLANI</a:t>
            </a: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BB971DA9-383E-4169-B631-FB470EBB4DFA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DB3B5F91-39CD-4507-B72D-87C188E67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080562"/>
              </p:ext>
            </p:extLst>
          </p:nvPr>
        </p:nvGraphicFramePr>
        <p:xfrm>
          <a:off x="6015683" y="1450118"/>
          <a:ext cx="13402733" cy="783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B3A48EAB-2D5D-466F-9189-94E75BCFC333}"/>
              </a:ext>
            </a:extLst>
          </p:cNvPr>
          <p:cNvSpPr txBox="1"/>
          <p:nvPr/>
        </p:nvSpPr>
        <p:spPr>
          <a:xfrm>
            <a:off x="685684" y="3030373"/>
            <a:ext cx="5625175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Proje ile ilgili</a:t>
            </a:r>
            <a:r>
              <a:rPr kumimoji="0" lang="tr-TR" sz="8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bilgilendirme grafikleri</a:t>
            </a:r>
            <a:endParaRPr kumimoji="0" lang="tr-TR" sz="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0D8DFF6-7AE5-436B-BC71-32D78D16678B}"/>
              </a:ext>
            </a:extLst>
          </p:cNvPr>
          <p:cNvSpPr/>
          <p:nvPr/>
        </p:nvSpPr>
        <p:spPr>
          <a:xfrm>
            <a:off x="4163869" y="9547898"/>
            <a:ext cx="10782652" cy="421206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Projenin uygulama planına ilişkin adımlar </a:t>
            </a:r>
            <a:r>
              <a:rPr kumimoji="0" lang="tr-T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bilgilendirme grafikleri ile </a:t>
            </a:r>
            <a:r>
              <a:rPr lang="tr-TR" sz="2000" dirty="0">
                <a:solidFill>
                  <a:schemeClr val="tx1"/>
                </a:solidFill>
              </a:rPr>
              <a:t>detaylandırılmalıdır.</a:t>
            </a:r>
          </a:p>
        </p:txBody>
      </p:sp>
      <p:sp>
        <p:nvSpPr>
          <p:cNvPr id="11" name="Aşağı Ok 31">
            <a:extLst>
              <a:ext uri="{FF2B5EF4-FFF2-40B4-BE49-F238E27FC236}">
                <a16:creationId xmlns:a16="http://schemas.microsoft.com/office/drawing/2014/main" id="{9FA24486-1AD4-4334-A3B5-233A77AEA7D4}"/>
              </a:ext>
            </a:extLst>
          </p:cNvPr>
          <p:cNvSpPr/>
          <p:nvPr/>
        </p:nvSpPr>
        <p:spPr>
          <a:xfrm rot="10800000">
            <a:off x="9555196" y="8333160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object 28"/>
          <p:cNvSpPr txBox="1"/>
          <p:nvPr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434" name="object 14"/>
          <p:cNvSpPr txBox="1">
            <a:spLocks noGrp="1"/>
          </p:cNvSpPr>
          <p:nvPr>
            <p:ph type="title"/>
          </p:nvPr>
        </p:nvSpPr>
        <p:spPr>
          <a:xfrm>
            <a:off x="1474603" y="937036"/>
            <a:ext cx="6282777" cy="513082"/>
          </a:xfrm>
          <a:prstGeom prst="rect">
            <a:avLst/>
          </a:prstGeom>
        </p:spPr>
        <p:txBody>
          <a:bodyPr>
            <a:noAutofit/>
          </a:bodyPr>
          <a:lstStyle>
            <a:lvl1pPr indent="12573" defTabSz="905255">
              <a:defRPr sz="316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dirty="0"/>
              <a:t>04 | PROJENİN KAZANIMLARI</a:t>
            </a:r>
          </a:p>
        </p:txBody>
      </p:sp>
      <p:sp>
        <p:nvSpPr>
          <p:cNvPr id="489" name="object 28"/>
          <p:cNvSpPr/>
          <p:nvPr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92" name="object 29"/>
          <p:cNvGrpSpPr/>
          <p:nvPr/>
        </p:nvGrpSpPr>
        <p:grpSpPr>
          <a:xfrm>
            <a:off x="1846159" y="10667930"/>
            <a:ext cx="3101138" cy="437884"/>
            <a:chOff x="0" y="0"/>
            <a:chExt cx="3101136" cy="437883"/>
          </a:xfrm>
        </p:grpSpPr>
        <p:sp>
          <p:nvSpPr>
            <p:cNvPr id="490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1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589927" y="1865981"/>
            <a:ext cx="18943630" cy="3770239"/>
            <a:chOff x="951877" y="2170781"/>
            <a:chExt cx="18943630" cy="3770239"/>
          </a:xfrm>
        </p:grpSpPr>
        <p:sp>
          <p:nvSpPr>
            <p:cNvPr id="493" name="object 40"/>
            <p:cNvSpPr txBox="1"/>
            <p:nvPr/>
          </p:nvSpPr>
          <p:spPr>
            <a:xfrm>
              <a:off x="5955596" y="5321161"/>
              <a:ext cx="2979580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indent="12700">
                <a:spcBef>
                  <a:spcPts val="100"/>
                </a:spcBef>
                <a:defRPr sz="2000">
                  <a:solidFill>
                    <a:srgbClr val="339EC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4000" dirty="0"/>
                <a:t>EKONOMİK</a:t>
              </a:r>
            </a:p>
          </p:txBody>
        </p:sp>
        <p:sp>
          <p:nvSpPr>
            <p:cNvPr id="495" name="object 42"/>
            <p:cNvSpPr txBox="1"/>
            <p:nvPr/>
          </p:nvSpPr>
          <p:spPr>
            <a:xfrm>
              <a:off x="951877" y="5325467"/>
              <a:ext cx="3274137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indent="12700">
                <a:spcBef>
                  <a:spcPts val="100"/>
                </a:spcBef>
                <a:defRPr sz="2000" spc="9">
                  <a:solidFill>
                    <a:srgbClr val="3592C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4000" dirty="0"/>
                <a:t>ÇEVRESEL</a:t>
              </a:r>
            </a:p>
          </p:txBody>
        </p:sp>
        <p:sp>
          <p:nvSpPr>
            <p:cNvPr id="498" name="object 45"/>
            <p:cNvSpPr txBox="1"/>
            <p:nvPr/>
          </p:nvSpPr>
          <p:spPr>
            <a:xfrm>
              <a:off x="15998175" y="5321159"/>
              <a:ext cx="3897332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indent="12700">
                <a:spcBef>
                  <a:spcPts val="100"/>
                </a:spcBef>
                <a:defRPr sz="2000">
                  <a:solidFill>
                    <a:srgbClr val="34ABA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4000" dirty="0"/>
                <a:t>FARKINDALIK</a:t>
              </a:r>
            </a:p>
          </p:txBody>
        </p:sp>
        <p:sp>
          <p:nvSpPr>
            <p:cNvPr id="500" name="object 47"/>
            <p:cNvSpPr txBox="1"/>
            <p:nvPr/>
          </p:nvSpPr>
          <p:spPr>
            <a:xfrm>
              <a:off x="11533980" y="5321160"/>
              <a:ext cx="266724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indent="12700">
                <a:spcBef>
                  <a:spcPts val="100"/>
                </a:spcBef>
                <a:defRPr sz="2000">
                  <a:solidFill>
                    <a:srgbClr val="34AEB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4000" dirty="0"/>
                <a:t>SOSYAL</a:t>
              </a: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77" y="2170781"/>
              <a:ext cx="18243967" cy="2880000"/>
            </a:xfrm>
            <a:prstGeom prst="rect">
              <a:avLst/>
            </a:prstGeom>
          </p:spPr>
        </p:pic>
      </p:grpSp>
      <p:grpSp>
        <p:nvGrpSpPr>
          <p:cNvPr id="517" name="Grup 59"/>
          <p:cNvGrpSpPr/>
          <p:nvPr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504" name="object 18" descr="object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5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06" name="object 20" descr="object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7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08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0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11" name="object 25" descr="object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2" name="object 26" descr="object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6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513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4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5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05" name="object 4"/>
          <p:cNvSpPr txBox="1"/>
          <p:nvPr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sp>
        <p:nvSpPr>
          <p:cNvPr id="52" name="Metin kutusu 51"/>
          <p:cNvSpPr txBox="1"/>
          <p:nvPr/>
        </p:nvSpPr>
        <p:spPr>
          <a:xfrm>
            <a:off x="291249" y="6167915"/>
            <a:ext cx="4918379" cy="3039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Geri kazanıma gönderilen  atık miktarı arttırılmıştır.</a:t>
            </a:r>
          </a:p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Bertarafa</a:t>
            </a: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giden atık miktarı azaltılmıştır.</a:t>
            </a:r>
          </a:p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Atıklar ekonomiye geri  kazandırılmıştır.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010276" y="6167915"/>
            <a:ext cx="5113819" cy="20572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Toplanan atıkların yeniden  üretime girmesini sağlanarak  ülkenin kalkınmasına destek  olunmuştur.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10783947" y="6167915"/>
            <a:ext cx="4852278" cy="2548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Hanelerde sıfır atıklı  yaşam yöntemleri hayata  geçirilmiştir.</a:t>
            </a:r>
          </a:p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Sosyal sorumluluk için  ortaklıklar geliştirilmiştir</a:t>
            </a:r>
            <a:endParaRPr lang="tr-TR" sz="2800" dirty="0"/>
          </a:p>
        </p:txBody>
      </p:sp>
      <p:sp>
        <p:nvSpPr>
          <p:cNvPr id="55" name="Metin kutusu 54"/>
          <p:cNvSpPr txBox="1"/>
          <p:nvPr/>
        </p:nvSpPr>
        <p:spPr>
          <a:xfrm>
            <a:off x="15636225" y="6167915"/>
            <a:ext cx="4467875" cy="35309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“Duyarlı Tüketici” duygusuna  sahip olunmasını sağlanmıştır.</a:t>
            </a:r>
          </a:p>
          <a:p>
            <a:pPr marL="457200" indent="-45720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Döngüsel ekonomi çerçevesinde  kaynakta ayrıştırma alışkanlığını  halka kazandırılmıştır.</a:t>
            </a:r>
          </a:p>
        </p:txBody>
      </p:sp>
      <p:sp>
        <p:nvSpPr>
          <p:cNvPr id="56" name="object 37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object 38"/>
          <p:cNvSpPr txBox="1">
            <a:spLocks/>
          </p:cNvSpPr>
          <p:nvPr/>
        </p:nvSpPr>
        <p:spPr>
          <a:xfrm>
            <a:off x="1474624" y="937036"/>
            <a:ext cx="6793076" cy="51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12573" algn="l" defTabSz="905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8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hangingPunct="1"/>
            <a:r>
              <a:rPr lang="tr-TR" sz="3200" dirty="0"/>
              <a:t>04 | PROJENİN KAZANIMLARI</a:t>
            </a: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DFF3860C-AC15-44E5-8C12-9B7476756EF9}"/>
              </a:ext>
            </a:extLst>
          </p:cNvPr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23C3C1CE-A48D-401E-8D51-10F3B690F065}"/>
              </a:ext>
            </a:extLst>
          </p:cNvPr>
          <p:cNvSpPr/>
          <p:nvPr/>
        </p:nvSpPr>
        <p:spPr>
          <a:xfrm>
            <a:off x="4163869" y="9547898"/>
            <a:ext cx="10782652" cy="413896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 ile ilgili kazanımlar </a:t>
            </a:r>
            <a:r>
              <a:rPr lang="tr-TR" sz="2000" b="1" dirty="0">
                <a:solidFill>
                  <a:schemeClr val="tx1"/>
                </a:solidFill>
              </a:rPr>
              <a:t>metinlerle </a:t>
            </a:r>
            <a:r>
              <a:rPr lang="tr-TR" sz="2000" dirty="0">
                <a:solidFill>
                  <a:schemeClr val="tx1"/>
                </a:solidFill>
              </a:rPr>
              <a:t>detaylandırılmalıdır.</a:t>
            </a:r>
          </a:p>
        </p:txBody>
      </p:sp>
      <p:sp>
        <p:nvSpPr>
          <p:cNvPr id="37" name="Aşağı Ok 31">
            <a:extLst>
              <a:ext uri="{FF2B5EF4-FFF2-40B4-BE49-F238E27FC236}">
                <a16:creationId xmlns:a16="http://schemas.microsoft.com/office/drawing/2014/main" id="{B8E1C68B-D28F-4BDF-86DC-4691B5BDFBF9}"/>
              </a:ext>
            </a:extLst>
          </p:cNvPr>
          <p:cNvSpPr/>
          <p:nvPr/>
        </p:nvSpPr>
        <p:spPr>
          <a:xfrm rot="10800000">
            <a:off x="9555196" y="8333160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object 28"/>
          <p:cNvSpPr txBox="1"/>
          <p:nvPr/>
        </p:nvSpPr>
        <p:spPr>
          <a:xfrm>
            <a:off x="5209628" y="10763884"/>
            <a:ext cx="1355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539" name="object 16"/>
          <p:cNvSpPr/>
          <p:nvPr/>
        </p:nvSpPr>
        <p:spPr>
          <a:xfrm>
            <a:off x="-1" y="10426572"/>
            <a:ext cx="20104101" cy="881984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42" name="object 17"/>
          <p:cNvGrpSpPr/>
          <p:nvPr/>
        </p:nvGrpSpPr>
        <p:grpSpPr>
          <a:xfrm>
            <a:off x="1846159" y="10667928"/>
            <a:ext cx="3101138" cy="437884"/>
            <a:chOff x="0" y="0"/>
            <a:chExt cx="3101136" cy="437883"/>
          </a:xfrm>
        </p:grpSpPr>
        <p:sp>
          <p:nvSpPr>
            <p:cNvPr id="540" name="Rectangle"/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Rectangle"/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72" name="Grup 45"/>
          <p:cNvGrpSpPr/>
          <p:nvPr/>
        </p:nvGrpSpPr>
        <p:grpSpPr>
          <a:xfrm>
            <a:off x="535368" y="10603045"/>
            <a:ext cx="1123729" cy="528944"/>
            <a:chOff x="0" y="0"/>
            <a:chExt cx="1123729" cy="528943"/>
          </a:xfrm>
        </p:grpSpPr>
        <p:pic>
          <p:nvPicPr>
            <p:cNvPr id="559" name="object 18" descr="object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52" y="69503"/>
              <a:ext cx="122248" cy="1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0" name="object 19"/>
            <p:cNvSpPr/>
            <p:nvPr/>
          </p:nvSpPr>
          <p:spPr>
            <a:xfrm>
              <a:off x="692042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61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37" y="69501"/>
              <a:ext cx="111275" cy="18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2" name="object 21"/>
            <p:cNvSpPr/>
            <p:nvPr/>
          </p:nvSpPr>
          <p:spPr>
            <a:xfrm>
              <a:off x="908800" y="71643"/>
              <a:ext cx="41466" cy="1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0"/>
                  </a:moveTo>
                  <a:lnTo>
                    <a:pt x="796" y="0"/>
                  </a:lnTo>
                  <a:lnTo>
                    <a:pt x="0" y="182"/>
                  </a:lnTo>
                  <a:lnTo>
                    <a:pt x="0" y="21344"/>
                  </a:lnTo>
                  <a:lnTo>
                    <a:pt x="796" y="21600"/>
                  </a:lnTo>
                  <a:lnTo>
                    <a:pt x="20646" y="21600"/>
                  </a:lnTo>
                  <a:lnTo>
                    <a:pt x="21600" y="21344"/>
                  </a:lnTo>
                  <a:lnTo>
                    <a:pt x="21600" y="182"/>
                  </a:lnTo>
                  <a:lnTo>
                    <a:pt x="208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63" name="object 22" descr="object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110" y="69809"/>
              <a:ext cx="139620" cy="182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33" y="281694"/>
              <a:ext cx="317670" cy="19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5" name="object 24"/>
            <p:cNvSpPr/>
            <p:nvPr/>
          </p:nvSpPr>
          <p:spPr>
            <a:xfrm>
              <a:off x="889595" y="283820"/>
              <a:ext cx="44513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8" y="0"/>
                  </a:moveTo>
                  <a:lnTo>
                    <a:pt x="741" y="0"/>
                  </a:lnTo>
                  <a:lnTo>
                    <a:pt x="0" y="170"/>
                  </a:lnTo>
                  <a:lnTo>
                    <a:pt x="0" y="21329"/>
                  </a:lnTo>
                  <a:lnTo>
                    <a:pt x="889" y="21600"/>
                  </a:lnTo>
                  <a:lnTo>
                    <a:pt x="20563" y="21600"/>
                  </a:lnTo>
                  <a:lnTo>
                    <a:pt x="21600" y="21329"/>
                  </a:lnTo>
                  <a:lnTo>
                    <a:pt x="21600" y="170"/>
                  </a:lnTo>
                  <a:lnTo>
                    <a:pt x="20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66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96" y="283819"/>
              <a:ext cx="152123" cy="19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7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37" y="154867"/>
              <a:ext cx="288104" cy="243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1" name="object 27"/>
            <p:cNvGrpSpPr/>
            <p:nvPr/>
          </p:nvGrpSpPr>
          <p:grpSpPr>
            <a:xfrm>
              <a:off x="-1" y="0"/>
              <a:ext cx="496926" cy="528944"/>
              <a:chOff x="0" y="0"/>
              <a:chExt cx="496924" cy="528943"/>
            </a:xfrm>
          </p:grpSpPr>
          <p:sp>
            <p:nvSpPr>
              <p:cNvPr id="568" name="Shape"/>
              <p:cNvSpPr/>
              <p:nvPr/>
            </p:nvSpPr>
            <p:spPr>
              <a:xfrm>
                <a:off x="0" y="0"/>
                <a:ext cx="333515" cy="3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83"/>
                    </a:moveTo>
                    <a:lnTo>
                      <a:pt x="15104" y="0"/>
                    </a:lnTo>
                    <a:lnTo>
                      <a:pt x="15104" y="2403"/>
                    </a:lnTo>
                    <a:lnTo>
                      <a:pt x="12089" y="2901"/>
                    </a:lnTo>
                    <a:lnTo>
                      <a:pt x="9285" y="3974"/>
                    </a:lnTo>
                    <a:lnTo>
                      <a:pt x="6747" y="5563"/>
                    </a:lnTo>
                    <a:lnTo>
                      <a:pt x="4531" y="7609"/>
                    </a:lnTo>
                    <a:lnTo>
                      <a:pt x="2693" y="10052"/>
                    </a:lnTo>
                    <a:lnTo>
                      <a:pt x="1288" y="12833"/>
                    </a:lnTo>
                    <a:lnTo>
                      <a:pt x="372" y="15895"/>
                    </a:lnTo>
                    <a:lnTo>
                      <a:pt x="0" y="19177"/>
                    </a:lnTo>
                    <a:lnTo>
                      <a:pt x="4660" y="21600"/>
                    </a:lnTo>
                    <a:lnTo>
                      <a:pt x="4596" y="21118"/>
                    </a:lnTo>
                    <a:lnTo>
                      <a:pt x="4553" y="20630"/>
                    </a:lnTo>
                    <a:lnTo>
                      <a:pt x="4529" y="20139"/>
                    </a:lnTo>
                    <a:lnTo>
                      <a:pt x="4521" y="19644"/>
                    </a:lnTo>
                    <a:lnTo>
                      <a:pt x="4895" y="16505"/>
                    </a:lnTo>
                    <a:lnTo>
                      <a:pt x="5953" y="13659"/>
                    </a:lnTo>
                    <a:lnTo>
                      <a:pt x="7602" y="11212"/>
                    </a:lnTo>
                    <a:lnTo>
                      <a:pt x="9743" y="9267"/>
                    </a:lnTo>
                    <a:lnTo>
                      <a:pt x="12282" y="7926"/>
                    </a:lnTo>
                    <a:lnTo>
                      <a:pt x="15124" y="7292"/>
                    </a:lnTo>
                    <a:lnTo>
                      <a:pt x="15124" y="9609"/>
                    </a:lnTo>
                    <a:lnTo>
                      <a:pt x="21600" y="4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6704" y="308216"/>
                <a:ext cx="360961" cy="2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56"/>
                    </a:moveTo>
                    <a:lnTo>
                      <a:pt x="21436" y="15484"/>
                    </a:lnTo>
                    <a:lnTo>
                      <a:pt x="21180" y="10770"/>
                    </a:lnTo>
                    <a:lnTo>
                      <a:pt x="19707" y="12452"/>
                    </a:lnTo>
                    <a:lnTo>
                      <a:pt x="18068" y="13708"/>
                    </a:lnTo>
                    <a:lnTo>
                      <a:pt x="16288" y="14495"/>
                    </a:lnTo>
                    <a:lnTo>
                      <a:pt x="14394" y="14767"/>
                    </a:lnTo>
                    <a:lnTo>
                      <a:pt x="11676" y="14194"/>
                    </a:lnTo>
                    <a:lnTo>
                      <a:pt x="9220" y="12571"/>
                    </a:lnTo>
                    <a:lnTo>
                      <a:pt x="7116" y="10048"/>
                    </a:lnTo>
                    <a:lnTo>
                      <a:pt x="5455" y="6772"/>
                    </a:lnTo>
                    <a:lnTo>
                      <a:pt x="7151" y="5161"/>
                    </a:lnTo>
                    <a:lnTo>
                      <a:pt x="584" y="0"/>
                    </a:lnTo>
                    <a:lnTo>
                      <a:pt x="0" y="11874"/>
                    </a:lnTo>
                    <a:lnTo>
                      <a:pt x="1806" y="10172"/>
                    </a:lnTo>
                    <a:lnTo>
                      <a:pt x="3608" y="13996"/>
                    </a:lnTo>
                    <a:lnTo>
                      <a:pt x="5835" y="17159"/>
                    </a:lnTo>
                    <a:lnTo>
                      <a:pt x="8421" y="19554"/>
                    </a:lnTo>
                    <a:lnTo>
                      <a:pt x="11296" y="21071"/>
                    </a:lnTo>
                    <a:lnTo>
                      <a:pt x="14394" y="21600"/>
                    </a:lnTo>
                    <a:lnTo>
                      <a:pt x="16320" y="21397"/>
                    </a:lnTo>
                    <a:lnTo>
                      <a:pt x="18175" y="20806"/>
                    </a:lnTo>
                    <a:lnTo>
                      <a:pt x="19940" y="19850"/>
                    </a:lnTo>
                    <a:lnTo>
                      <a:pt x="21600" y="185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Shape"/>
              <p:cNvSpPr/>
              <p:nvPr/>
            </p:nvSpPr>
            <p:spPr>
              <a:xfrm>
                <a:off x="307301" y="68910"/>
                <a:ext cx="189625" cy="39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2"/>
                    </a:moveTo>
                    <a:lnTo>
                      <a:pt x="18267" y="17790"/>
                    </a:lnTo>
                    <a:lnTo>
                      <a:pt x="19585" y="16360"/>
                    </a:lnTo>
                    <a:lnTo>
                      <a:pt x="20554" y="14848"/>
                    </a:lnTo>
                    <a:lnTo>
                      <a:pt x="21153" y="13268"/>
                    </a:lnTo>
                    <a:lnTo>
                      <a:pt x="21357" y="11632"/>
                    </a:lnTo>
                    <a:lnTo>
                      <a:pt x="20713" y="8743"/>
                    </a:lnTo>
                    <a:lnTo>
                      <a:pt x="18872" y="6071"/>
                    </a:lnTo>
                    <a:lnTo>
                      <a:pt x="15971" y="3680"/>
                    </a:lnTo>
                    <a:lnTo>
                      <a:pt x="12146" y="1635"/>
                    </a:lnTo>
                    <a:lnTo>
                      <a:pt x="7536" y="0"/>
                    </a:lnTo>
                    <a:lnTo>
                      <a:pt x="0" y="2496"/>
                    </a:lnTo>
                    <a:lnTo>
                      <a:pt x="4395" y="3551"/>
                    </a:lnTo>
                    <a:lnTo>
                      <a:pt x="8094" y="5068"/>
                    </a:lnTo>
                    <a:lnTo>
                      <a:pt x="10937" y="6970"/>
                    </a:lnTo>
                    <a:lnTo>
                      <a:pt x="12761" y="9178"/>
                    </a:lnTo>
                    <a:lnTo>
                      <a:pt x="13405" y="11616"/>
                    </a:lnTo>
                    <a:lnTo>
                      <a:pt x="13264" y="12747"/>
                    </a:lnTo>
                    <a:lnTo>
                      <a:pt x="12858" y="13842"/>
                    </a:lnTo>
                    <a:lnTo>
                      <a:pt x="12203" y="14892"/>
                    </a:lnTo>
                    <a:lnTo>
                      <a:pt x="11322" y="15892"/>
                    </a:lnTo>
                    <a:lnTo>
                      <a:pt x="7952" y="14977"/>
                    </a:lnTo>
                    <a:lnTo>
                      <a:pt x="9169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4" name="object 26"/>
          <p:cNvSpPr txBox="1"/>
          <p:nvPr/>
        </p:nvSpPr>
        <p:spPr>
          <a:xfrm>
            <a:off x="2012955" y="10616731"/>
            <a:ext cx="2767546" cy="3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……….. </a:t>
            </a:r>
            <a:r>
              <a:rPr dirty="0" err="1"/>
              <a:t>Projesi</a:t>
            </a:r>
            <a:endParaRPr dirty="0"/>
          </a:p>
        </p:txBody>
      </p:sp>
      <p:sp>
        <p:nvSpPr>
          <p:cNvPr id="56" name="object 4"/>
          <p:cNvSpPr txBox="1"/>
          <p:nvPr/>
        </p:nvSpPr>
        <p:spPr>
          <a:xfrm>
            <a:off x="13412906" y="10727863"/>
            <a:ext cx="6533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T.C. </a:t>
            </a:r>
            <a:r>
              <a:rPr dirty="0" err="1"/>
              <a:t>Çevre</a:t>
            </a:r>
            <a:r>
              <a:rPr lang="tr-TR" dirty="0"/>
              <a:t>,</a:t>
            </a:r>
            <a:r>
              <a:rPr dirty="0"/>
              <a:t> </a:t>
            </a:r>
            <a:r>
              <a:rPr dirty="0" err="1"/>
              <a:t>Şehircilik</a:t>
            </a:r>
            <a:r>
              <a:rPr dirty="0"/>
              <a:t> </a:t>
            </a:r>
            <a:r>
              <a:rPr lang="tr-TR" dirty="0"/>
              <a:t>ve İklim Değişikliği </a:t>
            </a:r>
            <a:r>
              <a:rPr dirty="0" err="1"/>
              <a:t>Bakanlığı</a:t>
            </a:r>
            <a:endParaRPr dirty="0"/>
          </a:p>
        </p:txBody>
      </p:sp>
      <p:sp>
        <p:nvSpPr>
          <p:cNvPr id="57" name="object 37"/>
          <p:cNvSpPr/>
          <p:nvPr/>
        </p:nvSpPr>
        <p:spPr>
          <a:xfrm>
            <a:off x="951880" y="741405"/>
            <a:ext cx="7177490" cy="888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object 38"/>
          <p:cNvSpPr txBox="1">
            <a:spLocks/>
          </p:cNvSpPr>
          <p:nvPr/>
        </p:nvSpPr>
        <p:spPr>
          <a:xfrm>
            <a:off x="1474624" y="937036"/>
            <a:ext cx="6793076" cy="51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12573" algn="l" defTabSz="905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8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hangingPunct="1"/>
            <a:r>
              <a:rPr lang="tr-TR" sz="3200" dirty="0"/>
              <a:t>04 | PROJENİN KAZANIMLARI</a:t>
            </a:r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D43AE2E8-1220-407A-B895-46002F72EF3E}"/>
              </a:ext>
            </a:extLst>
          </p:cNvPr>
          <p:cNvSpPr txBox="1"/>
          <p:nvPr/>
        </p:nvSpPr>
        <p:spPr>
          <a:xfrm>
            <a:off x="2172494" y="6169064"/>
            <a:ext cx="442070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500"/>
              </a:spcBef>
              <a:defRPr sz="1600" spc="-20">
                <a:solidFill>
                  <a:srgbClr val="81858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1B634A2E-112E-4928-87A1-65E37C76B3EE}"/>
              </a:ext>
            </a:extLst>
          </p:cNvPr>
          <p:cNvSpPr txBox="1"/>
          <p:nvPr/>
        </p:nvSpPr>
        <p:spPr>
          <a:xfrm>
            <a:off x="6336732" y="6162064"/>
            <a:ext cx="1969771" cy="322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500"/>
              </a:lnSpc>
              <a:defRPr sz="2100" b="1" spc="-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2480E963-D51F-4F6B-ADA7-1CC625A75C17}"/>
              </a:ext>
            </a:extLst>
          </p:cNvPr>
          <p:cNvSpPr txBox="1"/>
          <p:nvPr/>
        </p:nvSpPr>
        <p:spPr>
          <a:xfrm>
            <a:off x="2144646" y="4881453"/>
            <a:ext cx="153912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F6A100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algn="ctr"/>
            <a:r>
              <a:rPr lang="tr-TR" sz="5400" b="1" dirty="0"/>
              <a:t>….. PROJESİ İLE ….(hafta, ay veya yılda)</a:t>
            </a:r>
            <a:endParaRPr sz="5400" b="1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64AF7CEA-A389-4621-A0A2-E5E5DB4F8F7F}"/>
              </a:ext>
            </a:extLst>
          </p:cNvPr>
          <p:cNvSpPr/>
          <p:nvPr/>
        </p:nvSpPr>
        <p:spPr>
          <a:xfrm rot="5400000">
            <a:off x="646121" y="7459745"/>
            <a:ext cx="2886471" cy="151132"/>
          </a:xfrm>
          <a:prstGeom prst="rect">
            <a:avLst/>
          </a:prstGeom>
          <a:solidFill>
            <a:srgbClr val="F6A1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10585F2F-89DC-4889-AA03-D43893AABF8D}"/>
              </a:ext>
            </a:extLst>
          </p:cNvPr>
          <p:cNvSpPr/>
          <p:nvPr/>
        </p:nvSpPr>
        <p:spPr>
          <a:xfrm rot="5400000">
            <a:off x="5685680" y="7536734"/>
            <a:ext cx="2886471" cy="151132"/>
          </a:xfrm>
          <a:prstGeom prst="rect">
            <a:avLst/>
          </a:prstGeom>
          <a:solidFill>
            <a:srgbClr val="F6A1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9" name="Rectangle">
            <a:extLst>
              <a:ext uri="{FF2B5EF4-FFF2-40B4-BE49-F238E27FC236}">
                <a16:creationId xmlns:a16="http://schemas.microsoft.com/office/drawing/2014/main" id="{E82CBA8B-686E-4350-BFB1-435E1F279E5F}"/>
              </a:ext>
            </a:extLst>
          </p:cNvPr>
          <p:cNvSpPr/>
          <p:nvPr/>
        </p:nvSpPr>
        <p:spPr>
          <a:xfrm rot="5400000">
            <a:off x="10974232" y="7529734"/>
            <a:ext cx="2886471" cy="151132"/>
          </a:xfrm>
          <a:prstGeom prst="rect">
            <a:avLst/>
          </a:prstGeom>
          <a:solidFill>
            <a:srgbClr val="F6A1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6FF24337-B111-4AF7-AB60-4E89BE38A3C0}"/>
              </a:ext>
            </a:extLst>
          </p:cNvPr>
          <p:cNvSpPr txBox="1"/>
          <p:nvPr/>
        </p:nvSpPr>
        <p:spPr>
          <a:xfrm>
            <a:off x="3894861" y="2054702"/>
            <a:ext cx="12314375" cy="2215989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99"/>
                </a:highlight>
                <a:uFillTx/>
                <a:latin typeface="+mj-lt"/>
                <a:ea typeface="+mj-ea"/>
                <a:cs typeface="+mj-cs"/>
                <a:sym typeface="Calibri"/>
              </a:rPr>
              <a:t>FOTOĞRAF</a:t>
            </a:r>
          </a:p>
        </p:txBody>
      </p:sp>
      <p:graphicFrame>
        <p:nvGraphicFramePr>
          <p:cNvPr id="41" name="Tablo 40">
            <a:extLst>
              <a:ext uri="{FF2B5EF4-FFF2-40B4-BE49-F238E27FC236}">
                <a16:creationId xmlns:a16="http://schemas.microsoft.com/office/drawing/2014/main" id="{027E5202-EDDF-4377-B11B-AEC063C7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419178"/>
              </p:ext>
            </p:extLst>
          </p:nvPr>
        </p:nvGraphicFramePr>
        <p:xfrm>
          <a:off x="1487062" y="5896687"/>
          <a:ext cx="16737693" cy="3448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79231">
                  <a:extLst>
                    <a:ext uri="{9D8B030D-6E8A-4147-A177-3AD203B41FA5}">
                      <a16:colId xmlns:a16="http://schemas.microsoft.com/office/drawing/2014/main" val="2774263127"/>
                    </a:ext>
                  </a:extLst>
                </a:gridCol>
                <a:gridCol w="5579231">
                  <a:extLst>
                    <a:ext uri="{9D8B030D-6E8A-4147-A177-3AD203B41FA5}">
                      <a16:colId xmlns:a16="http://schemas.microsoft.com/office/drawing/2014/main" val="3149195313"/>
                    </a:ext>
                  </a:extLst>
                </a:gridCol>
                <a:gridCol w="5579231">
                  <a:extLst>
                    <a:ext uri="{9D8B030D-6E8A-4147-A177-3AD203B41FA5}">
                      <a16:colId xmlns:a16="http://schemas.microsoft.com/office/drawing/2014/main" val="943543890"/>
                    </a:ext>
                  </a:extLst>
                </a:gridCol>
              </a:tblGrid>
              <a:tr h="344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kişiye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hizmet verildi.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eğitim verildi.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farkındalık oluşturuldu.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tasarruf sağlandı.</a:t>
                      </a:r>
                      <a:r>
                        <a:rPr lang="tr-TR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… sera gazı salımı önlendi.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… </a:t>
                      </a:r>
                      <a:r>
                        <a:rPr lang="tr-TR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su,enerji</a:t>
                      </a: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tasarrufu sağlandı.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Yaklaşık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ton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 kazanılabilir atık toplandı. / atık </a:t>
                      </a:r>
                      <a:r>
                        <a:rPr lang="tr-TR" sz="3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azaltımı</a:t>
                      </a:r>
                      <a:r>
                        <a:rPr lang="tr-TR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sağlandı.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136615"/>
                  </a:ext>
                </a:extLst>
              </a:tr>
            </a:tbl>
          </a:graphicData>
        </a:graphic>
      </p:graphicFrame>
      <p:sp>
        <p:nvSpPr>
          <p:cNvPr id="42" name="Dikdörtgen 41">
            <a:extLst>
              <a:ext uri="{FF2B5EF4-FFF2-40B4-BE49-F238E27FC236}">
                <a16:creationId xmlns:a16="http://schemas.microsoft.com/office/drawing/2014/main" id="{3FE00FEB-0E5B-4C0F-9D61-136C09C01F5B}"/>
              </a:ext>
            </a:extLst>
          </p:cNvPr>
          <p:cNvSpPr/>
          <p:nvPr/>
        </p:nvSpPr>
        <p:spPr>
          <a:xfrm>
            <a:off x="4163869" y="9754878"/>
            <a:ext cx="10782652" cy="413896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solidFill>
                  <a:schemeClr val="tx1"/>
                </a:solidFill>
              </a:rPr>
              <a:t>Proje ile ilgili kazanımlar </a:t>
            </a:r>
            <a:r>
              <a:rPr lang="tr-TR" sz="2000" b="1" u="sng" dirty="0">
                <a:solidFill>
                  <a:schemeClr val="tx1"/>
                </a:solidFill>
              </a:rPr>
              <a:t>sayılarla </a:t>
            </a:r>
            <a:r>
              <a:rPr lang="tr-TR" sz="2000" dirty="0">
                <a:solidFill>
                  <a:schemeClr val="tx1"/>
                </a:solidFill>
              </a:rPr>
              <a:t>detaylandırılmalıdır.</a:t>
            </a:r>
          </a:p>
        </p:txBody>
      </p:sp>
      <p:sp>
        <p:nvSpPr>
          <p:cNvPr id="43" name="Aşağı Ok 31">
            <a:extLst>
              <a:ext uri="{FF2B5EF4-FFF2-40B4-BE49-F238E27FC236}">
                <a16:creationId xmlns:a16="http://schemas.microsoft.com/office/drawing/2014/main" id="{0030F0B4-9E21-4893-AFD6-167D38B9ED2F}"/>
              </a:ext>
            </a:extLst>
          </p:cNvPr>
          <p:cNvSpPr/>
          <p:nvPr/>
        </p:nvSpPr>
        <p:spPr>
          <a:xfrm rot="10800000">
            <a:off x="12228076" y="8960331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674</Words>
  <Application>Microsoft Office PowerPoint</Application>
  <PresentationFormat>Özel</PresentationFormat>
  <Paragraphs>162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Roboto</vt:lpstr>
      <vt:lpstr>Office Theme</vt:lpstr>
      <vt:lpstr>PowerPoint Sunusu</vt:lpstr>
      <vt:lpstr>İÇİNDEKİLER</vt:lpstr>
      <vt:lpstr>01 | PROJENİN AMACI</vt:lpstr>
      <vt:lpstr>02 | PROJENİN KAPSAMI</vt:lpstr>
      <vt:lpstr>03 | PROJENİN UYGULAMA PLANI</vt:lpstr>
      <vt:lpstr>03 | PROJENİN UYGULAMA PLANI</vt:lpstr>
      <vt:lpstr>03 | PROJENİN UYGULAMA PLANI</vt:lpstr>
      <vt:lpstr>04 | PROJENİN KAZANIMLARI</vt:lpstr>
      <vt:lpstr>PowerPoint Sunusu</vt:lpstr>
      <vt:lpstr>TOPLANAN ATIK MİKTARLARI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Usalan</dc:creator>
  <cp:lastModifiedBy>Hasan Usalan</cp:lastModifiedBy>
  <cp:revision>63</cp:revision>
  <cp:lastPrinted>2023-11-02T07:53:12Z</cp:lastPrinted>
  <dcterms:modified xsi:type="dcterms:W3CDTF">2023-11-03T12:20:58Z</dcterms:modified>
</cp:coreProperties>
</file>